
<file path=[Content_Types].xml><?xml version="1.0" encoding="utf-8"?>
<Types xmlns="http://schemas.openxmlformats.org/package/2006/content-types">
  <Default Extension="png" ContentType="image/png"/>
  <Default Extension="mp3" ContentType="audio/mpeg"/>
  <Default Extension="svg" ContentType="image/svg+xml"/>
  <Default Extension="jpeg" ContentType="image/jpeg"/>
  <Default Extension="rels" ContentType="application/vnd.openxmlformats-package.relationships+xml"/>
  <Default Extension="xml" ContentType="application/xml"/>
  <Default Extension="fntdata" ContentType="application/x-fontdata"/>
  <Default Extension="wav" ContentType="audio/x-wav"/>
  <Default Extension="wdp" ContentType="image/vnd.ms-photo"/>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theme/theme2.xml" ContentType="application/vnd.openxmlformats-officedocument.theme+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theme/theme3.xml" ContentType="application/vnd.openxmlformats-officedocument.theme+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theme/theme4.xml" ContentType="application/vnd.openxmlformats-officedocument.theme+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theme/theme5.xml" ContentType="application/vnd.openxmlformats-officedocument.theme+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theme/theme6.xml" ContentType="application/vnd.openxmlformats-officedocument.theme+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theme/theme7.xml" ContentType="application/vnd.openxmlformats-officedocument.theme+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theme/theme8.xml" ContentType="application/vnd.openxmlformats-officedocument.theme+xml"/>
  <Override PartName="/ppt/theme/theme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2" r:id="rId1"/>
    <p:sldMasterId id="2147483684" r:id="rId2"/>
    <p:sldMasterId id="2147483724" r:id="rId3"/>
    <p:sldMasterId id="2147483736" r:id="rId4"/>
    <p:sldMasterId id="2147483748" r:id="rId5"/>
    <p:sldMasterId id="2147483760" r:id="rId6"/>
    <p:sldMasterId id="2147483792" r:id="rId7"/>
    <p:sldMasterId id="2147483804" r:id="rId8"/>
  </p:sldMasterIdLst>
  <p:notesMasterIdLst>
    <p:notesMasterId r:id="rId85"/>
  </p:notesMasterIdLst>
  <p:sldIdLst>
    <p:sldId id="256" r:id="rId9"/>
    <p:sldId id="847" r:id="rId10"/>
    <p:sldId id="316" r:id="rId11"/>
    <p:sldId id="317" r:id="rId12"/>
    <p:sldId id="320" r:id="rId13"/>
    <p:sldId id="319" r:id="rId14"/>
    <p:sldId id="315" r:id="rId15"/>
    <p:sldId id="318" r:id="rId16"/>
    <p:sldId id="780" r:id="rId17"/>
    <p:sldId id="842" r:id="rId18"/>
    <p:sldId id="258" r:id="rId19"/>
    <p:sldId id="259" r:id="rId20"/>
    <p:sldId id="260" r:id="rId21"/>
    <p:sldId id="843" r:id="rId22"/>
    <p:sldId id="782" r:id="rId23"/>
    <p:sldId id="313" r:id="rId24"/>
    <p:sldId id="848" r:id="rId25"/>
    <p:sldId id="781" r:id="rId26"/>
    <p:sldId id="784" r:id="rId27"/>
    <p:sldId id="786" r:id="rId28"/>
    <p:sldId id="849" r:id="rId29"/>
    <p:sldId id="788" r:id="rId30"/>
    <p:sldId id="789" r:id="rId31"/>
    <p:sldId id="799" r:id="rId32"/>
    <p:sldId id="798" r:id="rId33"/>
    <p:sldId id="797" r:id="rId34"/>
    <p:sldId id="805" r:id="rId35"/>
    <p:sldId id="806" r:id="rId36"/>
    <p:sldId id="792" r:id="rId37"/>
    <p:sldId id="803" r:id="rId38"/>
    <p:sldId id="785" r:id="rId39"/>
    <p:sldId id="793" r:id="rId40"/>
    <p:sldId id="807" r:id="rId41"/>
    <p:sldId id="809" r:id="rId42"/>
    <p:sldId id="811" r:id="rId43"/>
    <p:sldId id="810" r:id="rId44"/>
    <p:sldId id="813" r:id="rId45"/>
    <p:sldId id="835" r:id="rId46"/>
    <p:sldId id="812" r:id="rId47"/>
    <p:sldId id="808" r:id="rId48"/>
    <p:sldId id="815" r:id="rId49"/>
    <p:sldId id="814" r:id="rId50"/>
    <p:sldId id="816" r:id="rId51"/>
    <p:sldId id="817" r:id="rId52"/>
    <p:sldId id="820" r:id="rId53"/>
    <p:sldId id="836" r:id="rId54"/>
    <p:sldId id="819" r:id="rId55"/>
    <p:sldId id="839" r:id="rId56"/>
    <p:sldId id="822" r:id="rId57"/>
    <p:sldId id="821" r:id="rId58"/>
    <p:sldId id="823" r:id="rId59"/>
    <p:sldId id="824" r:id="rId60"/>
    <p:sldId id="825" r:id="rId61"/>
    <p:sldId id="827" r:id="rId62"/>
    <p:sldId id="837" r:id="rId63"/>
    <p:sldId id="838" r:id="rId64"/>
    <p:sldId id="828" r:id="rId65"/>
    <p:sldId id="830" r:id="rId66"/>
    <p:sldId id="832" r:id="rId67"/>
    <p:sldId id="833" r:id="rId68"/>
    <p:sldId id="831" r:id="rId69"/>
    <p:sldId id="840" r:id="rId70"/>
    <p:sldId id="314" r:id="rId71"/>
    <p:sldId id="345" r:id="rId72"/>
    <p:sldId id="346" r:id="rId73"/>
    <p:sldId id="770" r:id="rId74"/>
    <p:sldId id="771" r:id="rId75"/>
    <p:sldId id="772" r:id="rId76"/>
    <p:sldId id="773" r:id="rId77"/>
    <p:sldId id="774" r:id="rId78"/>
    <p:sldId id="775" r:id="rId79"/>
    <p:sldId id="776" r:id="rId80"/>
    <p:sldId id="777" r:id="rId81"/>
    <p:sldId id="778" r:id="rId82"/>
    <p:sldId id="801" r:id="rId83"/>
    <p:sldId id="800" r:id="rId84"/>
  </p:sldIdLst>
  <p:sldSz cx="9144000" cy="5143500" type="screen16x9"/>
  <p:notesSz cx="6858000" cy="9144000"/>
  <p:embeddedFontLst>
    <p:embeddedFont>
      <p:font typeface="Microsoft YaHei" panose="020B0503020204020204" pitchFamily="34" charset="-122"/>
      <p:regular r:id="rId86"/>
      <p:bold r:id="rId87"/>
    </p:embeddedFont>
    <p:embeddedFont>
      <p:font typeface="Calibri" panose="020F0502020204030204" pitchFamily="34" charset="0"/>
      <p:regular r:id="rId88"/>
      <p:bold r:id="rId89"/>
      <p:italic r:id="rId90"/>
      <p:boldItalic r:id="rId91"/>
    </p:embeddedFont>
    <p:embeddedFont>
      <p:font typeface="Fira Sans Extra Condensed" panose="020B0604020202020204" charset="0"/>
      <p:regular r:id="rId92"/>
      <p:bold r:id="rId93"/>
    </p:embeddedFont>
    <p:embeddedFont>
      <p:font typeface="Sofia" panose="020B0604020202020204" charset="0"/>
      <p:regular r:id="rId94"/>
    </p:embeddedFont>
    <p:embeddedFont>
      <p:font typeface="Open Sans" panose="020B0604020202020204" charset="0"/>
      <p:regular r:id="rId95"/>
      <p:bold r:id="rId96"/>
      <p:italic r:id="rId97"/>
      <p:boldItalic r:id="rId98"/>
    </p:embeddedFont>
    <p:embeddedFont>
      <p:font typeface="Radio Canada" panose="020B0604020202020204" charset="0"/>
      <p:regular r:id="rId99"/>
      <p:bold r:id="rId100"/>
      <p:italic r:id="rId101"/>
      <p:boldItalic r:id="rId102"/>
    </p:embeddedFont>
    <p:embeddedFont>
      <p:font typeface="Nunito Light" panose="020B0604020202020204" charset="0"/>
      <p:regular r:id="rId103"/>
      <p:italic r:id="rId104"/>
    </p:embeddedFont>
    <p:embeddedFont>
      <p:font typeface="Didact Gothic" panose="020B0604020202020204" charset="0"/>
      <p:regular r:id="rId105"/>
    </p:embeddedFont>
    <p:embeddedFont>
      <p:font typeface="Lilita One" panose="020B0604020202020204" charset="0"/>
      <p:regular r:id="rId106"/>
    </p:embeddedFont>
    <p:embeddedFont>
      <p:font typeface="Calibri Light" panose="020F0302020204030204" pitchFamily="34" charset="0"/>
      <p:regular r:id="rId107"/>
      <p:italic r:id="rId108"/>
    </p:embeddedFont>
    <p:embeddedFont>
      <p:font typeface="Roboto Condensed Light" panose="020B0604020202020204" charset="0"/>
      <p:regular r:id="rId109"/>
      <p:italic r:id="rId110"/>
    </p:embeddedFont>
    <p:embeddedFont>
      <p:font typeface=".VnTime" panose="020B7200000000000000"/>
      <p:regular r:id="rId111"/>
      <p:bold r:id="rId112"/>
      <p:italic r:id="rId113"/>
      <p:boldItalic r:id="rId114"/>
    </p:embeddedFont>
    <p:embeddedFont>
      <p:font typeface="Anaheim" panose="020B0604020202020204" charset="0"/>
      <p:regular r:id="rId115"/>
    </p:embeddedFont>
    <p:embeddedFont>
      <p:font typeface="Bebas Neue" panose="020B0604020202020204" charset="0"/>
      <p:regular r:id="rId116"/>
    </p:embeddedFont>
    <p:embeddedFont>
      <p:font typeface="Grand Hotel" panose="020B0604020202020204" charset="0"/>
      <p:regular r:id="rId117"/>
    </p:embeddedFont>
    <p:embeddedFont>
      <p:font typeface="Nunito" panose="020B0604020202020204" charset="0"/>
      <p:regular r:id="rId118"/>
      <p:bold r:id="rId119"/>
      <p:italic r:id="rId120"/>
      <p:boldItalic r:id="rId121"/>
    </p:embeddedFont>
    <p:embeddedFont>
      <p:font typeface="SimSun" panose="02010600030101010101" pitchFamily="2" charset="-122"/>
      <p:regular r:id="rId122"/>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7DDB0A"/>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719AC668-731B-4404-AF73-8494A07F9A92}">
  <a:tblStyle styleId="{719AC668-731B-4404-AF73-8494A07F9A92}"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8E3C7BCE-6F67-4A33-89F8-C70C451A4A63}" styleName="Table_1">
    <a:wholeTbl>
      <a:tcTxStyle>
        <a:font>
          <a:latin typeface="Arial"/>
          <a:ea typeface="Arial"/>
          <a:cs typeface="Arial"/>
        </a:font>
        <a:srgbClr val="000000"/>
      </a:tcTxStyle>
      <a:tcStyle>
        <a:tcBdr>
          <a:left>
            <a:ln w="9525" cap="flat" cmpd="sng">
              <a:solidFill>
                <a:srgbClr val="000000"/>
              </a:solidFill>
              <a:prstDash val="solid"/>
              <a:round/>
              <a:headEnd type="none" w="sm" len="sm"/>
              <a:tailEnd type="none" w="sm" len="sm"/>
            </a:ln>
          </a:left>
          <a:right>
            <a:ln w="9525" cap="flat" cmpd="sng">
              <a:solidFill>
                <a:srgbClr val="000000"/>
              </a:solidFill>
              <a:prstDash val="solid"/>
              <a:round/>
              <a:headEnd type="none" w="sm" len="sm"/>
              <a:tailEnd type="none" w="sm" len="sm"/>
            </a:ln>
          </a:right>
          <a:top>
            <a:ln w="9525" cap="flat" cmpd="sng">
              <a:solidFill>
                <a:srgbClr val="000000"/>
              </a:solidFill>
              <a:prstDash val="solid"/>
              <a:round/>
              <a:headEnd type="none" w="sm" len="sm"/>
              <a:tailEnd type="none" w="sm" len="sm"/>
            </a:ln>
          </a:top>
          <a:bottom>
            <a:ln w="9525" cap="flat" cmpd="sng">
              <a:solidFill>
                <a:srgbClr val="000000"/>
              </a:solidFill>
              <a:prstDash val="solid"/>
              <a:round/>
              <a:headEnd type="none" w="sm" len="sm"/>
              <a:tailEnd type="none" w="sm" len="sm"/>
            </a:ln>
          </a:bottom>
          <a:insideH>
            <a:ln w="9525" cap="flat" cmpd="sng">
              <a:solidFill>
                <a:srgbClr val="000000"/>
              </a:solidFill>
              <a:prstDash val="solid"/>
              <a:round/>
              <a:headEnd type="none" w="sm" len="sm"/>
              <a:tailEnd type="none" w="sm" len="sm"/>
            </a:ln>
          </a:insideH>
          <a:insideV>
            <a:ln w="9525" cap="flat" cmpd="sng">
              <a:solidFill>
                <a:srgbClr val="000000"/>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221" autoAdjust="0"/>
    <p:restoredTop sz="94660"/>
  </p:normalViewPr>
  <p:slideViewPr>
    <p:cSldViewPr snapToGrid="0">
      <p:cViewPr varScale="1">
        <p:scale>
          <a:sx n="92" d="100"/>
          <a:sy n="92" d="100"/>
        </p:scale>
        <p:origin x="768" y="7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18.xml"/><Relationship Id="rId117" Type="http://schemas.openxmlformats.org/officeDocument/2006/relationships/font" Target="fonts/font32.fntdata"/><Relationship Id="rId21" Type="http://schemas.openxmlformats.org/officeDocument/2006/relationships/slide" Target="slides/slide13.xml"/><Relationship Id="rId42" Type="http://schemas.openxmlformats.org/officeDocument/2006/relationships/slide" Target="slides/slide34.xml"/><Relationship Id="rId47" Type="http://schemas.openxmlformats.org/officeDocument/2006/relationships/slide" Target="slides/slide39.xml"/><Relationship Id="rId63" Type="http://schemas.openxmlformats.org/officeDocument/2006/relationships/slide" Target="slides/slide55.xml"/><Relationship Id="rId68" Type="http://schemas.openxmlformats.org/officeDocument/2006/relationships/slide" Target="slides/slide60.xml"/><Relationship Id="rId84" Type="http://schemas.openxmlformats.org/officeDocument/2006/relationships/slide" Target="slides/slide76.xml"/><Relationship Id="rId89" Type="http://schemas.openxmlformats.org/officeDocument/2006/relationships/font" Target="fonts/font4.fntdata"/><Relationship Id="rId112" Type="http://schemas.openxmlformats.org/officeDocument/2006/relationships/font" Target="fonts/font27.fntdata"/><Relationship Id="rId16" Type="http://schemas.openxmlformats.org/officeDocument/2006/relationships/slide" Target="slides/slide8.xml"/><Relationship Id="rId107" Type="http://schemas.openxmlformats.org/officeDocument/2006/relationships/font" Target="fonts/font22.fntdata"/><Relationship Id="rId11" Type="http://schemas.openxmlformats.org/officeDocument/2006/relationships/slide" Target="slides/slide3.xml"/><Relationship Id="rId32" Type="http://schemas.openxmlformats.org/officeDocument/2006/relationships/slide" Target="slides/slide24.xml"/><Relationship Id="rId37" Type="http://schemas.openxmlformats.org/officeDocument/2006/relationships/slide" Target="slides/slide29.xml"/><Relationship Id="rId53" Type="http://schemas.openxmlformats.org/officeDocument/2006/relationships/slide" Target="slides/slide45.xml"/><Relationship Id="rId58" Type="http://schemas.openxmlformats.org/officeDocument/2006/relationships/slide" Target="slides/slide50.xml"/><Relationship Id="rId74" Type="http://schemas.openxmlformats.org/officeDocument/2006/relationships/slide" Target="slides/slide66.xml"/><Relationship Id="rId79" Type="http://schemas.openxmlformats.org/officeDocument/2006/relationships/slide" Target="slides/slide71.xml"/><Relationship Id="rId102" Type="http://schemas.openxmlformats.org/officeDocument/2006/relationships/font" Target="fonts/font17.fntdata"/><Relationship Id="rId123" Type="http://schemas.openxmlformats.org/officeDocument/2006/relationships/presProps" Target="presProps.xml"/><Relationship Id="rId5" Type="http://schemas.openxmlformats.org/officeDocument/2006/relationships/slideMaster" Target="slideMasters/slideMaster5.xml"/><Relationship Id="rId90" Type="http://schemas.openxmlformats.org/officeDocument/2006/relationships/font" Target="fonts/font5.fntdata"/><Relationship Id="rId95" Type="http://schemas.openxmlformats.org/officeDocument/2006/relationships/font" Target="fonts/font10.fntdata"/><Relationship Id="rId22" Type="http://schemas.openxmlformats.org/officeDocument/2006/relationships/slide" Target="slides/slide14.xml"/><Relationship Id="rId27" Type="http://schemas.openxmlformats.org/officeDocument/2006/relationships/slide" Target="slides/slide19.xml"/><Relationship Id="rId43" Type="http://schemas.openxmlformats.org/officeDocument/2006/relationships/slide" Target="slides/slide35.xml"/><Relationship Id="rId48" Type="http://schemas.openxmlformats.org/officeDocument/2006/relationships/slide" Target="slides/slide40.xml"/><Relationship Id="rId64" Type="http://schemas.openxmlformats.org/officeDocument/2006/relationships/slide" Target="slides/slide56.xml"/><Relationship Id="rId69" Type="http://schemas.openxmlformats.org/officeDocument/2006/relationships/slide" Target="slides/slide61.xml"/><Relationship Id="rId113" Type="http://schemas.openxmlformats.org/officeDocument/2006/relationships/font" Target="fonts/font28.fntdata"/><Relationship Id="rId118" Type="http://schemas.openxmlformats.org/officeDocument/2006/relationships/font" Target="fonts/font33.fntdata"/><Relationship Id="rId80" Type="http://schemas.openxmlformats.org/officeDocument/2006/relationships/slide" Target="slides/slide72.xml"/><Relationship Id="rId85" Type="http://schemas.openxmlformats.org/officeDocument/2006/relationships/notesMaster" Target="notesMasters/notesMaster1.xml"/><Relationship Id="rId12" Type="http://schemas.openxmlformats.org/officeDocument/2006/relationships/slide" Target="slides/slide4.xml"/><Relationship Id="rId17" Type="http://schemas.openxmlformats.org/officeDocument/2006/relationships/slide" Target="slides/slide9.xml"/><Relationship Id="rId33" Type="http://schemas.openxmlformats.org/officeDocument/2006/relationships/slide" Target="slides/slide25.xml"/><Relationship Id="rId38" Type="http://schemas.openxmlformats.org/officeDocument/2006/relationships/slide" Target="slides/slide30.xml"/><Relationship Id="rId59" Type="http://schemas.openxmlformats.org/officeDocument/2006/relationships/slide" Target="slides/slide51.xml"/><Relationship Id="rId103" Type="http://schemas.openxmlformats.org/officeDocument/2006/relationships/font" Target="fonts/font18.fntdata"/><Relationship Id="rId108" Type="http://schemas.openxmlformats.org/officeDocument/2006/relationships/font" Target="fonts/font23.fntdata"/><Relationship Id="rId124" Type="http://schemas.openxmlformats.org/officeDocument/2006/relationships/viewProps" Target="viewProps.xml"/><Relationship Id="rId54" Type="http://schemas.openxmlformats.org/officeDocument/2006/relationships/slide" Target="slides/slide46.xml"/><Relationship Id="rId70" Type="http://schemas.openxmlformats.org/officeDocument/2006/relationships/slide" Target="slides/slide62.xml"/><Relationship Id="rId75" Type="http://schemas.openxmlformats.org/officeDocument/2006/relationships/slide" Target="slides/slide67.xml"/><Relationship Id="rId91" Type="http://schemas.openxmlformats.org/officeDocument/2006/relationships/font" Target="fonts/font6.fntdata"/><Relationship Id="rId96" Type="http://schemas.openxmlformats.org/officeDocument/2006/relationships/font" Target="fonts/font11.fntdata"/><Relationship Id="rId1" Type="http://schemas.openxmlformats.org/officeDocument/2006/relationships/slideMaster" Target="slideMasters/slideMaster1.xml"/><Relationship Id="rId6" Type="http://schemas.openxmlformats.org/officeDocument/2006/relationships/slideMaster" Target="slideMasters/slideMaster6.xml"/><Relationship Id="rId23" Type="http://schemas.openxmlformats.org/officeDocument/2006/relationships/slide" Target="slides/slide15.xml"/><Relationship Id="rId28" Type="http://schemas.openxmlformats.org/officeDocument/2006/relationships/slide" Target="slides/slide20.xml"/><Relationship Id="rId49" Type="http://schemas.openxmlformats.org/officeDocument/2006/relationships/slide" Target="slides/slide41.xml"/><Relationship Id="rId114" Type="http://schemas.openxmlformats.org/officeDocument/2006/relationships/font" Target="fonts/font29.fntdata"/><Relationship Id="rId119" Type="http://schemas.openxmlformats.org/officeDocument/2006/relationships/font" Target="fonts/font34.fntdata"/><Relationship Id="rId44" Type="http://schemas.openxmlformats.org/officeDocument/2006/relationships/slide" Target="slides/slide36.xml"/><Relationship Id="rId60" Type="http://schemas.openxmlformats.org/officeDocument/2006/relationships/slide" Target="slides/slide52.xml"/><Relationship Id="rId65" Type="http://schemas.openxmlformats.org/officeDocument/2006/relationships/slide" Target="slides/slide57.xml"/><Relationship Id="rId81" Type="http://schemas.openxmlformats.org/officeDocument/2006/relationships/slide" Target="slides/slide73.xml"/><Relationship Id="rId86" Type="http://schemas.openxmlformats.org/officeDocument/2006/relationships/font" Target="fonts/font1.fntdata"/><Relationship Id="rId13" Type="http://schemas.openxmlformats.org/officeDocument/2006/relationships/slide" Target="slides/slide5.xml"/><Relationship Id="rId18" Type="http://schemas.openxmlformats.org/officeDocument/2006/relationships/slide" Target="slides/slide10.xml"/><Relationship Id="rId39" Type="http://schemas.openxmlformats.org/officeDocument/2006/relationships/slide" Target="slides/slide31.xml"/><Relationship Id="rId109" Type="http://schemas.openxmlformats.org/officeDocument/2006/relationships/font" Target="fonts/font24.fntdata"/><Relationship Id="rId34" Type="http://schemas.openxmlformats.org/officeDocument/2006/relationships/slide" Target="slides/slide26.xml"/><Relationship Id="rId50" Type="http://schemas.openxmlformats.org/officeDocument/2006/relationships/slide" Target="slides/slide42.xml"/><Relationship Id="rId55" Type="http://schemas.openxmlformats.org/officeDocument/2006/relationships/slide" Target="slides/slide47.xml"/><Relationship Id="rId76" Type="http://schemas.openxmlformats.org/officeDocument/2006/relationships/slide" Target="slides/slide68.xml"/><Relationship Id="rId97" Type="http://schemas.openxmlformats.org/officeDocument/2006/relationships/font" Target="fonts/font12.fntdata"/><Relationship Id="rId104" Type="http://schemas.openxmlformats.org/officeDocument/2006/relationships/font" Target="fonts/font19.fntdata"/><Relationship Id="rId120" Type="http://schemas.openxmlformats.org/officeDocument/2006/relationships/font" Target="fonts/font35.fntdata"/><Relationship Id="rId125" Type="http://schemas.openxmlformats.org/officeDocument/2006/relationships/theme" Target="theme/theme1.xml"/><Relationship Id="rId7" Type="http://schemas.openxmlformats.org/officeDocument/2006/relationships/slideMaster" Target="slideMasters/slideMaster7.xml"/><Relationship Id="rId71" Type="http://schemas.openxmlformats.org/officeDocument/2006/relationships/slide" Target="slides/slide63.xml"/><Relationship Id="rId92" Type="http://schemas.openxmlformats.org/officeDocument/2006/relationships/font" Target="fonts/font7.fntdata"/><Relationship Id="rId2" Type="http://schemas.openxmlformats.org/officeDocument/2006/relationships/slideMaster" Target="slideMasters/slideMaster2.xml"/><Relationship Id="rId29" Type="http://schemas.openxmlformats.org/officeDocument/2006/relationships/slide" Target="slides/slide21.xml"/><Relationship Id="rId24" Type="http://schemas.openxmlformats.org/officeDocument/2006/relationships/slide" Target="slides/slide16.xml"/><Relationship Id="rId40" Type="http://schemas.openxmlformats.org/officeDocument/2006/relationships/slide" Target="slides/slide32.xml"/><Relationship Id="rId45" Type="http://schemas.openxmlformats.org/officeDocument/2006/relationships/slide" Target="slides/slide37.xml"/><Relationship Id="rId66" Type="http://schemas.openxmlformats.org/officeDocument/2006/relationships/slide" Target="slides/slide58.xml"/><Relationship Id="rId87" Type="http://schemas.openxmlformats.org/officeDocument/2006/relationships/font" Target="fonts/font2.fntdata"/><Relationship Id="rId110" Type="http://schemas.openxmlformats.org/officeDocument/2006/relationships/font" Target="fonts/font25.fntdata"/><Relationship Id="rId115" Type="http://schemas.openxmlformats.org/officeDocument/2006/relationships/font" Target="fonts/font30.fntdata"/><Relationship Id="rId61" Type="http://schemas.openxmlformats.org/officeDocument/2006/relationships/slide" Target="slides/slide53.xml"/><Relationship Id="rId82" Type="http://schemas.openxmlformats.org/officeDocument/2006/relationships/slide" Target="slides/slide74.xml"/><Relationship Id="rId19" Type="http://schemas.openxmlformats.org/officeDocument/2006/relationships/slide" Target="slides/slide11.xml"/><Relationship Id="rId14" Type="http://schemas.openxmlformats.org/officeDocument/2006/relationships/slide" Target="slides/slide6.xml"/><Relationship Id="rId30" Type="http://schemas.openxmlformats.org/officeDocument/2006/relationships/slide" Target="slides/slide22.xml"/><Relationship Id="rId35" Type="http://schemas.openxmlformats.org/officeDocument/2006/relationships/slide" Target="slides/slide27.xml"/><Relationship Id="rId56" Type="http://schemas.openxmlformats.org/officeDocument/2006/relationships/slide" Target="slides/slide48.xml"/><Relationship Id="rId77" Type="http://schemas.openxmlformats.org/officeDocument/2006/relationships/slide" Target="slides/slide69.xml"/><Relationship Id="rId100" Type="http://schemas.openxmlformats.org/officeDocument/2006/relationships/font" Target="fonts/font15.fntdata"/><Relationship Id="rId105" Type="http://schemas.openxmlformats.org/officeDocument/2006/relationships/font" Target="fonts/font20.fntdata"/><Relationship Id="rId126" Type="http://schemas.openxmlformats.org/officeDocument/2006/relationships/tableStyles" Target="tableStyles.xml"/><Relationship Id="rId8" Type="http://schemas.openxmlformats.org/officeDocument/2006/relationships/slideMaster" Target="slideMasters/slideMaster8.xml"/><Relationship Id="rId51" Type="http://schemas.openxmlformats.org/officeDocument/2006/relationships/slide" Target="slides/slide43.xml"/><Relationship Id="rId72" Type="http://schemas.openxmlformats.org/officeDocument/2006/relationships/slide" Target="slides/slide64.xml"/><Relationship Id="rId93" Type="http://schemas.openxmlformats.org/officeDocument/2006/relationships/font" Target="fonts/font8.fntdata"/><Relationship Id="rId98" Type="http://schemas.openxmlformats.org/officeDocument/2006/relationships/font" Target="fonts/font13.fntdata"/><Relationship Id="rId121" Type="http://schemas.openxmlformats.org/officeDocument/2006/relationships/font" Target="fonts/font36.fntdata"/><Relationship Id="rId3" Type="http://schemas.openxmlformats.org/officeDocument/2006/relationships/slideMaster" Target="slideMasters/slideMaster3.xml"/><Relationship Id="rId25" Type="http://schemas.openxmlformats.org/officeDocument/2006/relationships/slide" Target="slides/slide17.xml"/><Relationship Id="rId46" Type="http://schemas.openxmlformats.org/officeDocument/2006/relationships/slide" Target="slides/slide38.xml"/><Relationship Id="rId67" Type="http://schemas.openxmlformats.org/officeDocument/2006/relationships/slide" Target="slides/slide59.xml"/><Relationship Id="rId116" Type="http://schemas.openxmlformats.org/officeDocument/2006/relationships/font" Target="fonts/font31.fntdata"/><Relationship Id="rId20" Type="http://schemas.openxmlformats.org/officeDocument/2006/relationships/slide" Target="slides/slide12.xml"/><Relationship Id="rId41" Type="http://schemas.openxmlformats.org/officeDocument/2006/relationships/slide" Target="slides/slide33.xml"/><Relationship Id="rId62" Type="http://schemas.openxmlformats.org/officeDocument/2006/relationships/slide" Target="slides/slide54.xml"/><Relationship Id="rId83" Type="http://schemas.openxmlformats.org/officeDocument/2006/relationships/slide" Target="slides/slide75.xml"/><Relationship Id="rId88" Type="http://schemas.openxmlformats.org/officeDocument/2006/relationships/font" Target="fonts/font3.fntdata"/><Relationship Id="rId111" Type="http://schemas.openxmlformats.org/officeDocument/2006/relationships/font" Target="fonts/font26.fntdata"/><Relationship Id="rId15" Type="http://schemas.openxmlformats.org/officeDocument/2006/relationships/slide" Target="slides/slide7.xml"/><Relationship Id="rId36" Type="http://schemas.openxmlformats.org/officeDocument/2006/relationships/slide" Target="slides/slide28.xml"/><Relationship Id="rId57" Type="http://schemas.openxmlformats.org/officeDocument/2006/relationships/slide" Target="slides/slide49.xml"/><Relationship Id="rId106" Type="http://schemas.openxmlformats.org/officeDocument/2006/relationships/font" Target="fonts/font21.fntdata"/><Relationship Id="rId10" Type="http://schemas.openxmlformats.org/officeDocument/2006/relationships/slide" Target="slides/slide2.xml"/><Relationship Id="rId31" Type="http://schemas.openxmlformats.org/officeDocument/2006/relationships/slide" Target="slides/slide23.xml"/><Relationship Id="rId52" Type="http://schemas.openxmlformats.org/officeDocument/2006/relationships/slide" Target="slides/slide44.xml"/><Relationship Id="rId73" Type="http://schemas.openxmlformats.org/officeDocument/2006/relationships/slide" Target="slides/slide65.xml"/><Relationship Id="rId78" Type="http://schemas.openxmlformats.org/officeDocument/2006/relationships/slide" Target="slides/slide70.xml"/><Relationship Id="rId94" Type="http://schemas.openxmlformats.org/officeDocument/2006/relationships/font" Target="fonts/font9.fntdata"/><Relationship Id="rId99" Type="http://schemas.openxmlformats.org/officeDocument/2006/relationships/font" Target="fonts/font14.fntdata"/><Relationship Id="rId101" Type="http://schemas.openxmlformats.org/officeDocument/2006/relationships/font" Target="fonts/font16.fntdata"/><Relationship Id="rId122" Type="http://schemas.openxmlformats.org/officeDocument/2006/relationships/font" Target="fonts/font37.fntdata"/><Relationship Id="rId4" Type="http://schemas.openxmlformats.org/officeDocument/2006/relationships/slideMaster" Target="slideMasters/slideMaster4.xml"/><Relationship Id="rId9" Type="http://schemas.openxmlformats.org/officeDocument/2006/relationships/slide" Target="slides/slid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8"/>
        <p:cNvGrpSpPr/>
        <p:nvPr/>
      </p:nvGrpSpPr>
      <p:grpSpPr>
        <a:xfrm>
          <a:off x="0" y="0"/>
          <a:ext cx="0" cy="0"/>
          <a:chOff x="0" y="0"/>
          <a:chExt cx="0" cy="0"/>
        </a:xfrm>
      </p:grpSpPr>
      <p:sp>
        <p:nvSpPr>
          <p:cNvPr id="459" name="Google Shape;459;g4dfce81f19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0" name="Google Shape;460;g4dfce81f19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a:t>Nguyễn Nhâm</a:t>
            </a:r>
          </a:p>
          <a:p>
            <a:pPr marL="0" lvl="0" indent="0" algn="l" rtl="0">
              <a:spcBef>
                <a:spcPts val="0"/>
              </a:spcBef>
              <a:spcAft>
                <a:spcPts val="0"/>
              </a:spcAft>
              <a:buNone/>
            </a:pPr>
            <a:endParaRPr lang="en-US"/>
          </a:p>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0"/>
        <p:cNvGrpSpPr/>
        <p:nvPr/>
      </p:nvGrpSpPr>
      <p:grpSpPr>
        <a:xfrm>
          <a:off x="0" y="0"/>
          <a:ext cx="0" cy="0"/>
          <a:chOff x="0" y="0"/>
          <a:chExt cx="0" cy="0"/>
        </a:xfrm>
      </p:grpSpPr>
      <p:sp>
        <p:nvSpPr>
          <p:cNvPr id="531" name="Google Shape;531;gd431007ba2_0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2" name="Google Shape;532;gd431007ba2_0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8012664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3"/>
        <p:cNvGrpSpPr/>
        <p:nvPr/>
      </p:nvGrpSpPr>
      <p:grpSpPr>
        <a:xfrm>
          <a:off x="0" y="0"/>
          <a:ext cx="0" cy="0"/>
          <a:chOff x="0" y="0"/>
          <a:chExt cx="0" cy="0"/>
        </a:xfrm>
      </p:grpSpPr>
      <p:sp>
        <p:nvSpPr>
          <p:cNvPr id="1234" name="Google Shape;1234;g10c9bbfca61_0_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5" name="Google Shape;1235;g10c9bbfca61_0_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755317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7"/>
        <p:cNvGrpSpPr/>
        <p:nvPr/>
      </p:nvGrpSpPr>
      <p:grpSpPr>
        <a:xfrm>
          <a:off x="0" y="0"/>
          <a:ext cx="0" cy="0"/>
          <a:chOff x="0" y="0"/>
          <a:chExt cx="0" cy="0"/>
        </a:xfrm>
      </p:grpSpPr>
      <p:sp>
        <p:nvSpPr>
          <p:cNvPr id="2348" name="Google Shape;2348;ge8d3f76281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9" name="Google Shape;2349;ge8d3f76281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4679924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7"/>
        <p:cNvGrpSpPr/>
        <p:nvPr/>
      </p:nvGrpSpPr>
      <p:grpSpPr>
        <a:xfrm>
          <a:off x="0" y="0"/>
          <a:ext cx="0" cy="0"/>
          <a:chOff x="0" y="0"/>
          <a:chExt cx="0" cy="0"/>
        </a:xfrm>
      </p:grpSpPr>
      <p:sp>
        <p:nvSpPr>
          <p:cNvPr id="2348" name="Google Shape;2348;ge8d3f76281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9" name="Google Shape;2349;ge8d3f76281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5013084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7"/>
        <p:cNvGrpSpPr/>
        <p:nvPr/>
      </p:nvGrpSpPr>
      <p:grpSpPr>
        <a:xfrm>
          <a:off x="0" y="0"/>
          <a:ext cx="0" cy="0"/>
          <a:chOff x="0" y="0"/>
          <a:chExt cx="0" cy="0"/>
        </a:xfrm>
      </p:grpSpPr>
      <p:sp>
        <p:nvSpPr>
          <p:cNvPr id="2348" name="Google Shape;2348;ge8d3f76281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9" name="Google Shape;2349;ge8d3f76281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1267952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7"/>
        <p:cNvGrpSpPr/>
        <p:nvPr/>
      </p:nvGrpSpPr>
      <p:grpSpPr>
        <a:xfrm>
          <a:off x="0" y="0"/>
          <a:ext cx="0" cy="0"/>
          <a:chOff x="0" y="0"/>
          <a:chExt cx="0" cy="0"/>
        </a:xfrm>
      </p:grpSpPr>
      <p:sp>
        <p:nvSpPr>
          <p:cNvPr id="2348" name="Google Shape;2348;ge8d3f76281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9" name="Google Shape;2349;ge8d3f76281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0079477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7"/>
        <p:cNvGrpSpPr/>
        <p:nvPr/>
      </p:nvGrpSpPr>
      <p:grpSpPr>
        <a:xfrm>
          <a:off x="0" y="0"/>
          <a:ext cx="0" cy="0"/>
          <a:chOff x="0" y="0"/>
          <a:chExt cx="0" cy="0"/>
        </a:xfrm>
      </p:grpSpPr>
      <p:sp>
        <p:nvSpPr>
          <p:cNvPr id="2348" name="Google Shape;2348;ge8d3f76281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9" name="Google Shape;2349;ge8d3f76281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6021832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7"/>
        <p:cNvGrpSpPr/>
        <p:nvPr/>
      </p:nvGrpSpPr>
      <p:grpSpPr>
        <a:xfrm>
          <a:off x="0" y="0"/>
          <a:ext cx="0" cy="0"/>
          <a:chOff x="0" y="0"/>
          <a:chExt cx="0" cy="0"/>
        </a:xfrm>
      </p:grpSpPr>
      <p:sp>
        <p:nvSpPr>
          <p:cNvPr id="2348" name="Google Shape;2348;ge8d3f76281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9" name="Google Shape;2349;ge8d3f76281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415107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7"/>
        <p:cNvGrpSpPr/>
        <p:nvPr/>
      </p:nvGrpSpPr>
      <p:grpSpPr>
        <a:xfrm>
          <a:off x="0" y="0"/>
          <a:ext cx="0" cy="0"/>
          <a:chOff x="0" y="0"/>
          <a:chExt cx="0" cy="0"/>
        </a:xfrm>
      </p:grpSpPr>
      <p:sp>
        <p:nvSpPr>
          <p:cNvPr id="2348" name="Google Shape;2348;ge8d3f76281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9" name="Google Shape;2349;ge8d3f76281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4007158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3"/>
        <p:cNvGrpSpPr/>
        <p:nvPr/>
      </p:nvGrpSpPr>
      <p:grpSpPr>
        <a:xfrm>
          <a:off x="0" y="0"/>
          <a:ext cx="0" cy="0"/>
          <a:chOff x="0" y="0"/>
          <a:chExt cx="0" cy="0"/>
        </a:xfrm>
      </p:grpSpPr>
      <p:sp>
        <p:nvSpPr>
          <p:cNvPr id="1234" name="Google Shape;1234;g10c9bbfca61_0_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5" name="Google Shape;1235;g10c9bbfca61_0_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9093370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0"/>
        <p:cNvGrpSpPr/>
        <p:nvPr/>
      </p:nvGrpSpPr>
      <p:grpSpPr>
        <a:xfrm>
          <a:off x="0" y="0"/>
          <a:ext cx="0" cy="0"/>
          <a:chOff x="0" y="0"/>
          <a:chExt cx="0" cy="0"/>
        </a:xfrm>
      </p:grpSpPr>
      <p:sp>
        <p:nvSpPr>
          <p:cNvPr id="531" name="Google Shape;531;gd431007ba2_0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2" name="Google Shape;532;gd431007ba2_0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3911836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7"/>
        <p:cNvGrpSpPr/>
        <p:nvPr/>
      </p:nvGrpSpPr>
      <p:grpSpPr>
        <a:xfrm>
          <a:off x="0" y="0"/>
          <a:ext cx="0" cy="0"/>
          <a:chOff x="0" y="0"/>
          <a:chExt cx="0" cy="0"/>
        </a:xfrm>
      </p:grpSpPr>
      <p:sp>
        <p:nvSpPr>
          <p:cNvPr id="2348" name="Google Shape;2348;ge8d3f76281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9" name="Google Shape;2349;ge8d3f76281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0527621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7"/>
        <p:cNvGrpSpPr/>
        <p:nvPr/>
      </p:nvGrpSpPr>
      <p:grpSpPr>
        <a:xfrm>
          <a:off x="0" y="0"/>
          <a:ext cx="0" cy="0"/>
          <a:chOff x="0" y="0"/>
          <a:chExt cx="0" cy="0"/>
        </a:xfrm>
      </p:grpSpPr>
      <p:sp>
        <p:nvSpPr>
          <p:cNvPr id="2348" name="Google Shape;2348;ge8d3f76281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9" name="Google Shape;2349;ge8d3f76281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1354109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7"/>
        <p:cNvGrpSpPr/>
        <p:nvPr/>
      </p:nvGrpSpPr>
      <p:grpSpPr>
        <a:xfrm>
          <a:off x="0" y="0"/>
          <a:ext cx="0" cy="0"/>
          <a:chOff x="0" y="0"/>
          <a:chExt cx="0" cy="0"/>
        </a:xfrm>
      </p:grpSpPr>
      <p:sp>
        <p:nvSpPr>
          <p:cNvPr id="2348" name="Google Shape;2348;ge8d3f76281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9" name="Google Shape;2349;ge8d3f76281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3381408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7"/>
        <p:cNvGrpSpPr/>
        <p:nvPr/>
      </p:nvGrpSpPr>
      <p:grpSpPr>
        <a:xfrm>
          <a:off x="0" y="0"/>
          <a:ext cx="0" cy="0"/>
          <a:chOff x="0" y="0"/>
          <a:chExt cx="0" cy="0"/>
        </a:xfrm>
      </p:grpSpPr>
      <p:sp>
        <p:nvSpPr>
          <p:cNvPr id="2348" name="Google Shape;2348;ge8d3f76281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9" name="Google Shape;2349;ge8d3f76281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6525951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7"/>
        <p:cNvGrpSpPr/>
        <p:nvPr/>
      </p:nvGrpSpPr>
      <p:grpSpPr>
        <a:xfrm>
          <a:off x="0" y="0"/>
          <a:ext cx="0" cy="0"/>
          <a:chOff x="0" y="0"/>
          <a:chExt cx="0" cy="0"/>
        </a:xfrm>
      </p:grpSpPr>
      <p:sp>
        <p:nvSpPr>
          <p:cNvPr id="2348" name="Google Shape;2348;ge8d3f76281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9" name="Google Shape;2349;ge8d3f76281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552182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7"/>
        <p:cNvGrpSpPr/>
        <p:nvPr/>
      </p:nvGrpSpPr>
      <p:grpSpPr>
        <a:xfrm>
          <a:off x="0" y="0"/>
          <a:ext cx="0" cy="0"/>
          <a:chOff x="0" y="0"/>
          <a:chExt cx="0" cy="0"/>
        </a:xfrm>
      </p:grpSpPr>
      <p:sp>
        <p:nvSpPr>
          <p:cNvPr id="2348" name="Google Shape;2348;ge8d3f76281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9" name="Google Shape;2349;ge8d3f76281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5810130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7"/>
        <p:cNvGrpSpPr/>
        <p:nvPr/>
      </p:nvGrpSpPr>
      <p:grpSpPr>
        <a:xfrm>
          <a:off x="0" y="0"/>
          <a:ext cx="0" cy="0"/>
          <a:chOff x="0" y="0"/>
          <a:chExt cx="0" cy="0"/>
        </a:xfrm>
      </p:grpSpPr>
      <p:sp>
        <p:nvSpPr>
          <p:cNvPr id="2348" name="Google Shape;2348;ge8d3f76281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9" name="Google Shape;2349;ge8d3f76281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9863618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7"/>
        <p:cNvGrpSpPr/>
        <p:nvPr/>
      </p:nvGrpSpPr>
      <p:grpSpPr>
        <a:xfrm>
          <a:off x="0" y="0"/>
          <a:ext cx="0" cy="0"/>
          <a:chOff x="0" y="0"/>
          <a:chExt cx="0" cy="0"/>
        </a:xfrm>
      </p:grpSpPr>
      <p:sp>
        <p:nvSpPr>
          <p:cNvPr id="2348" name="Google Shape;2348;ge8d3f76281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9" name="Google Shape;2349;ge8d3f76281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47974211"/>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7"/>
        <p:cNvGrpSpPr/>
        <p:nvPr/>
      </p:nvGrpSpPr>
      <p:grpSpPr>
        <a:xfrm>
          <a:off x="0" y="0"/>
          <a:ext cx="0" cy="0"/>
          <a:chOff x="0" y="0"/>
          <a:chExt cx="0" cy="0"/>
        </a:xfrm>
      </p:grpSpPr>
      <p:sp>
        <p:nvSpPr>
          <p:cNvPr id="2348" name="Google Shape;2348;ge8d3f76281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9" name="Google Shape;2349;ge8d3f76281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41687696"/>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7"/>
        <p:cNvGrpSpPr/>
        <p:nvPr/>
      </p:nvGrpSpPr>
      <p:grpSpPr>
        <a:xfrm>
          <a:off x="0" y="0"/>
          <a:ext cx="0" cy="0"/>
          <a:chOff x="0" y="0"/>
          <a:chExt cx="0" cy="0"/>
        </a:xfrm>
      </p:grpSpPr>
      <p:sp>
        <p:nvSpPr>
          <p:cNvPr id="2348" name="Google Shape;2348;ge8d3f76281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9" name="Google Shape;2349;ge8d3f76281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7518964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7"/>
        <p:cNvGrpSpPr/>
        <p:nvPr/>
      </p:nvGrpSpPr>
      <p:grpSpPr>
        <a:xfrm>
          <a:off x="0" y="0"/>
          <a:ext cx="0" cy="0"/>
          <a:chOff x="0" y="0"/>
          <a:chExt cx="0" cy="0"/>
        </a:xfrm>
      </p:grpSpPr>
      <p:sp>
        <p:nvSpPr>
          <p:cNvPr id="2348" name="Google Shape;2348;ge8d3f76281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9" name="Google Shape;2349;ge8d3f76281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3927864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7"/>
        <p:cNvGrpSpPr/>
        <p:nvPr/>
      </p:nvGrpSpPr>
      <p:grpSpPr>
        <a:xfrm>
          <a:off x="0" y="0"/>
          <a:ext cx="0" cy="0"/>
          <a:chOff x="0" y="0"/>
          <a:chExt cx="0" cy="0"/>
        </a:xfrm>
      </p:grpSpPr>
      <p:sp>
        <p:nvSpPr>
          <p:cNvPr id="2348" name="Google Shape;2348;ge8d3f76281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9" name="Google Shape;2349;ge8d3f76281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6398653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7"/>
        <p:cNvGrpSpPr/>
        <p:nvPr/>
      </p:nvGrpSpPr>
      <p:grpSpPr>
        <a:xfrm>
          <a:off x="0" y="0"/>
          <a:ext cx="0" cy="0"/>
          <a:chOff x="0" y="0"/>
          <a:chExt cx="0" cy="0"/>
        </a:xfrm>
      </p:grpSpPr>
      <p:sp>
        <p:nvSpPr>
          <p:cNvPr id="2348" name="Google Shape;2348;ge8d3f76281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9" name="Google Shape;2349;ge8d3f76281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3830563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7"/>
        <p:cNvGrpSpPr/>
        <p:nvPr/>
      </p:nvGrpSpPr>
      <p:grpSpPr>
        <a:xfrm>
          <a:off x="0" y="0"/>
          <a:ext cx="0" cy="0"/>
          <a:chOff x="0" y="0"/>
          <a:chExt cx="0" cy="0"/>
        </a:xfrm>
      </p:grpSpPr>
      <p:sp>
        <p:nvSpPr>
          <p:cNvPr id="2348" name="Google Shape;2348;ge8d3f76281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9" name="Google Shape;2349;ge8d3f76281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3169102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7"/>
        <p:cNvGrpSpPr/>
        <p:nvPr/>
      </p:nvGrpSpPr>
      <p:grpSpPr>
        <a:xfrm>
          <a:off x="0" y="0"/>
          <a:ext cx="0" cy="0"/>
          <a:chOff x="0" y="0"/>
          <a:chExt cx="0" cy="0"/>
        </a:xfrm>
      </p:grpSpPr>
      <p:sp>
        <p:nvSpPr>
          <p:cNvPr id="2348" name="Google Shape;2348;ge8d3f76281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9" name="Google Shape;2349;ge8d3f76281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1592822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7"/>
        <p:cNvGrpSpPr/>
        <p:nvPr/>
      </p:nvGrpSpPr>
      <p:grpSpPr>
        <a:xfrm>
          <a:off x="0" y="0"/>
          <a:ext cx="0" cy="0"/>
          <a:chOff x="0" y="0"/>
          <a:chExt cx="0" cy="0"/>
        </a:xfrm>
      </p:grpSpPr>
      <p:sp>
        <p:nvSpPr>
          <p:cNvPr id="2348" name="Google Shape;2348;ge8d3f76281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9" name="Google Shape;2349;ge8d3f76281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8765124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7"/>
        <p:cNvGrpSpPr/>
        <p:nvPr/>
      </p:nvGrpSpPr>
      <p:grpSpPr>
        <a:xfrm>
          <a:off x="0" y="0"/>
          <a:ext cx="0" cy="0"/>
          <a:chOff x="0" y="0"/>
          <a:chExt cx="0" cy="0"/>
        </a:xfrm>
      </p:grpSpPr>
      <p:sp>
        <p:nvSpPr>
          <p:cNvPr id="2348" name="Google Shape;2348;ge8d3f76281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9" name="Google Shape;2349;ge8d3f76281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9014481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7"/>
        <p:cNvGrpSpPr/>
        <p:nvPr/>
      </p:nvGrpSpPr>
      <p:grpSpPr>
        <a:xfrm>
          <a:off x="0" y="0"/>
          <a:ext cx="0" cy="0"/>
          <a:chOff x="0" y="0"/>
          <a:chExt cx="0" cy="0"/>
        </a:xfrm>
      </p:grpSpPr>
      <p:sp>
        <p:nvSpPr>
          <p:cNvPr id="2348" name="Google Shape;2348;ge8d3f76281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9" name="Google Shape;2349;ge8d3f76281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89908551"/>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7"/>
        <p:cNvGrpSpPr/>
        <p:nvPr/>
      </p:nvGrpSpPr>
      <p:grpSpPr>
        <a:xfrm>
          <a:off x="0" y="0"/>
          <a:ext cx="0" cy="0"/>
          <a:chOff x="0" y="0"/>
          <a:chExt cx="0" cy="0"/>
        </a:xfrm>
      </p:grpSpPr>
      <p:sp>
        <p:nvSpPr>
          <p:cNvPr id="2348" name="Google Shape;2348;ge8d3f76281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9" name="Google Shape;2349;ge8d3f76281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83796587"/>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7"/>
        <p:cNvGrpSpPr/>
        <p:nvPr/>
      </p:nvGrpSpPr>
      <p:grpSpPr>
        <a:xfrm>
          <a:off x="0" y="0"/>
          <a:ext cx="0" cy="0"/>
          <a:chOff x="0" y="0"/>
          <a:chExt cx="0" cy="0"/>
        </a:xfrm>
      </p:grpSpPr>
      <p:sp>
        <p:nvSpPr>
          <p:cNvPr id="2348" name="Google Shape;2348;ge8d3f76281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9" name="Google Shape;2349;ge8d3f76281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5640052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7"/>
        <p:cNvGrpSpPr/>
        <p:nvPr/>
      </p:nvGrpSpPr>
      <p:grpSpPr>
        <a:xfrm>
          <a:off x="0" y="0"/>
          <a:ext cx="0" cy="0"/>
          <a:chOff x="0" y="0"/>
          <a:chExt cx="0" cy="0"/>
        </a:xfrm>
      </p:grpSpPr>
      <p:sp>
        <p:nvSpPr>
          <p:cNvPr id="2348" name="Google Shape;2348;ge8d3f76281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9" name="Google Shape;2349;ge8d3f76281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570430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7"/>
        <p:cNvGrpSpPr/>
        <p:nvPr/>
      </p:nvGrpSpPr>
      <p:grpSpPr>
        <a:xfrm>
          <a:off x="0" y="0"/>
          <a:ext cx="0" cy="0"/>
          <a:chOff x="0" y="0"/>
          <a:chExt cx="0" cy="0"/>
        </a:xfrm>
      </p:grpSpPr>
      <p:sp>
        <p:nvSpPr>
          <p:cNvPr id="2348" name="Google Shape;2348;ge8d3f76281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9" name="Google Shape;2349;ge8d3f76281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08235882"/>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7"/>
        <p:cNvGrpSpPr/>
        <p:nvPr/>
      </p:nvGrpSpPr>
      <p:grpSpPr>
        <a:xfrm>
          <a:off x="0" y="0"/>
          <a:ext cx="0" cy="0"/>
          <a:chOff x="0" y="0"/>
          <a:chExt cx="0" cy="0"/>
        </a:xfrm>
      </p:grpSpPr>
      <p:sp>
        <p:nvSpPr>
          <p:cNvPr id="2348" name="Google Shape;2348;ge8d3f76281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9" name="Google Shape;2349;ge8d3f76281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3397345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7"/>
        <p:cNvGrpSpPr/>
        <p:nvPr/>
      </p:nvGrpSpPr>
      <p:grpSpPr>
        <a:xfrm>
          <a:off x="0" y="0"/>
          <a:ext cx="0" cy="0"/>
          <a:chOff x="0" y="0"/>
          <a:chExt cx="0" cy="0"/>
        </a:xfrm>
      </p:grpSpPr>
      <p:sp>
        <p:nvSpPr>
          <p:cNvPr id="2348" name="Google Shape;2348;ge8d3f76281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9" name="Google Shape;2349;ge8d3f76281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1892897"/>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7"/>
        <p:cNvGrpSpPr/>
        <p:nvPr/>
      </p:nvGrpSpPr>
      <p:grpSpPr>
        <a:xfrm>
          <a:off x="0" y="0"/>
          <a:ext cx="0" cy="0"/>
          <a:chOff x="0" y="0"/>
          <a:chExt cx="0" cy="0"/>
        </a:xfrm>
      </p:grpSpPr>
      <p:sp>
        <p:nvSpPr>
          <p:cNvPr id="2348" name="Google Shape;2348;ge8d3f76281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9" name="Google Shape;2349;ge8d3f76281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52377"/>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3"/>
        <p:cNvGrpSpPr/>
        <p:nvPr/>
      </p:nvGrpSpPr>
      <p:grpSpPr>
        <a:xfrm>
          <a:off x="0" y="0"/>
          <a:ext cx="0" cy="0"/>
          <a:chOff x="0" y="0"/>
          <a:chExt cx="0" cy="0"/>
        </a:xfrm>
      </p:grpSpPr>
      <p:sp>
        <p:nvSpPr>
          <p:cNvPr id="1234" name="Google Shape;1234;g10c9bbfca61_0_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5" name="Google Shape;1235;g10c9bbfca61_0_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32316394"/>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7"/>
        <p:cNvGrpSpPr/>
        <p:nvPr/>
      </p:nvGrpSpPr>
      <p:grpSpPr>
        <a:xfrm>
          <a:off x="0" y="0"/>
          <a:ext cx="0" cy="0"/>
          <a:chOff x="0" y="0"/>
          <a:chExt cx="0" cy="0"/>
        </a:xfrm>
      </p:grpSpPr>
      <p:sp>
        <p:nvSpPr>
          <p:cNvPr id="2348" name="Google Shape;2348;ge8d3f76281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9" name="Google Shape;2349;ge8d3f76281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48582207"/>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7"/>
        <p:cNvGrpSpPr/>
        <p:nvPr/>
      </p:nvGrpSpPr>
      <p:grpSpPr>
        <a:xfrm>
          <a:off x="0" y="0"/>
          <a:ext cx="0" cy="0"/>
          <a:chOff x="0" y="0"/>
          <a:chExt cx="0" cy="0"/>
        </a:xfrm>
      </p:grpSpPr>
      <p:sp>
        <p:nvSpPr>
          <p:cNvPr id="2348" name="Google Shape;2348;ge8d3f76281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9" name="Google Shape;2349;ge8d3f76281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02768851"/>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0"/>
        <p:cNvGrpSpPr/>
        <p:nvPr/>
      </p:nvGrpSpPr>
      <p:grpSpPr>
        <a:xfrm>
          <a:off x="0" y="0"/>
          <a:ext cx="0" cy="0"/>
          <a:chOff x="0" y="0"/>
          <a:chExt cx="0" cy="0"/>
        </a:xfrm>
      </p:grpSpPr>
      <p:sp>
        <p:nvSpPr>
          <p:cNvPr id="531" name="Google Shape;531;gd431007ba2_0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2" name="Google Shape;532;gd431007ba2_0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7005834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0"/>
        <p:cNvGrpSpPr/>
        <p:nvPr/>
      </p:nvGrpSpPr>
      <p:grpSpPr>
        <a:xfrm>
          <a:off x="0" y="0"/>
          <a:ext cx="0" cy="0"/>
          <a:chOff x="0" y="0"/>
          <a:chExt cx="0" cy="0"/>
        </a:xfrm>
      </p:grpSpPr>
      <p:sp>
        <p:nvSpPr>
          <p:cNvPr id="531" name="Google Shape;531;gd431007ba2_0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2" name="Google Shape;532;gd431007ba2_0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40866818"/>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7"/>
        <p:cNvGrpSpPr/>
        <p:nvPr/>
      </p:nvGrpSpPr>
      <p:grpSpPr>
        <a:xfrm>
          <a:off x="0" y="0"/>
          <a:ext cx="0" cy="0"/>
          <a:chOff x="0" y="0"/>
          <a:chExt cx="0" cy="0"/>
        </a:xfrm>
      </p:grpSpPr>
      <p:sp>
        <p:nvSpPr>
          <p:cNvPr id="2348" name="Google Shape;2348;ge8d3f76281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9" name="Google Shape;2349;ge8d3f76281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4068804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7"/>
        <p:cNvGrpSpPr/>
        <p:nvPr/>
      </p:nvGrpSpPr>
      <p:grpSpPr>
        <a:xfrm>
          <a:off x="0" y="0"/>
          <a:ext cx="0" cy="0"/>
          <a:chOff x="0" y="0"/>
          <a:chExt cx="0" cy="0"/>
        </a:xfrm>
      </p:grpSpPr>
      <p:sp>
        <p:nvSpPr>
          <p:cNvPr id="2348" name="Google Shape;2348;ge8d3f76281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9" name="Google Shape;2349;ge8d3f76281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3086071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7"/>
        <p:cNvGrpSpPr/>
        <p:nvPr/>
      </p:nvGrpSpPr>
      <p:grpSpPr>
        <a:xfrm>
          <a:off x="0" y="0"/>
          <a:ext cx="0" cy="0"/>
          <a:chOff x="0" y="0"/>
          <a:chExt cx="0" cy="0"/>
        </a:xfrm>
      </p:grpSpPr>
      <p:sp>
        <p:nvSpPr>
          <p:cNvPr id="2348" name="Google Shape;2348;ge8d3f76281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9" name="Google Shape;2349;ge8d3f76281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8669892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7"/>
        <p:cNvGrpSpPr/>
        <p:nvPr/>
      </p:nvGrpSpPr>
      <p:grpSpPr>
        <a:xfrm>
          <a:off x="0" y="0"/>
          <a:ext cx="0" cy="0"/>
          <a:chOff x="0" y="0"/>
          <a:chExt cx="0" cy="0"/>
        </a:xfrm>
      </p:grpSpPr>
      <p:sp>
        <p:nvSpPr>
          <p:cNvPr id="2348" name="Google Shape;2348;ge8d3f76281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9" name="Google Shape;2349;ge8d3f76281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7"/>
        <p:cNvGrpSpPr/>
        <p:nvPr/>
      </p:nvGrpSpPr>
      <p:grpSpPr>
        <a:xfrm>
          <a:off x="0" y="0"/>
          <a:ext cx="0" cy="0"/>
          <a:chOff x="0" y="0"/>
          <a:chExt cx="0" cy="0"/>
        </a:xfrm>
      </p:grpSpPr>
      <p:sp>
        <p:nvSpPr>
          <p:cNvPr id="2348" name="Google Shape;2348;ge8d3f76281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9" name="Google Shape;2349;ge8d3f76281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284613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7"/>
        <p:cNvGrpSpPr/>
        <p:nvPr/>
      </p:nvGrpSpPr>
      <p:grpSpPr>
        <a:xfrm>
          <a:off x="0" y="0"/>
          <a:ext cx="0" cy="0"/>
          <a:chOff x="0" y="0"/>
          <a:chExt cx="0" cy="0"/>
        </a:xfrm>
      </p:grpSpPr>
      <p:sp>
        <p:nvSpPr>
          <p:cNvPr id="2348" name="Google Shape;2348;ge8d3f76281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9" name="Google Shape;2349;ge8d3f76281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1436597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2.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s://bit.ly/3A1uf1Q" TargetMode="External"/><Relationship Id="rId1" Type="http://schemas.openxmlformats.org/officeDocument/2006/relationships/slideMaster" Target="../slideMasters/slideMaster6.xml"/><Relationship Id="rId4" Type="http://schemas.openxmlformats.org/officeDocument/2006/relationships/hyperlink" Target="http://bit.ly/2TtBDfr" TargetMode="Externa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solidFill>
          <a:schemeClr val="lt1"/>
        </a:solidFill>
        <a:effectLst/>
      </p:bgPr>
    </p:bg>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1205975" y="885775"/>
            <a:ext cx="4373400" cy="2853900"/>
          </a:xfrm>
          <a:prstGeom prst="rect">
            <a:avLst/>
          </a:prstGeom>
        </p:spPr>
        <p:txBody>
          <a:bodyPr spcFirstLastPara="1" wrap="square" lIns="91425" tIns="91425" rIns="91425" bIns="91425" anchor="b" anchorCtr="0">
            <a:noAutofit/>
          </a:bodyPr>
          <a:lstStyle>
            <a:lvl1pPr lvl="0">
              <a:lnSpc>
                <a:spcPct val="95000"/>
              </a:lnSpc>
              <a:spcBef>
                <a:spcPts val="0"/>
              </a:spcBef>
              <a:spcAft>
                <a:spcPts val="0"/>
              </a:spcAft>
              <a:buClr>
                <a:srgbClr val="191919"/>
              </a:buClr>
              <a:buSzPts val="5200"/>
              <a:buNone/>
              <a:defRPr sz="9600">
                <a:latin typeface="Sofia"/>
                <a:ea typeface="Sofia"/>
                <a:cs typeface="Sofia"/>
                <a:sym typeface="Sofia"/>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0" name="Google Shape;10;p2"/>
          <p:cNvSpPr txBox="1">
            <a:spLocks noGrp="1"/>
          </p:cNvSpPr>
          <p:nvPr>
            <p:ph type="subTitle" idx="1"/>
          </p:nvPr>
        </p:nvSpPr>
        <p:spPr>
          <a:xfrm>
            <a:off x="1205975" y="3739650"/>
            <a:ext cx="4396500" cy="4758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400"/>
              <a:buNone/>
              <a:defRPr sz="1600">
                <a:solidFill>
                  <a:schemeClr val="dk1"/>
                </a:solidFill>
                <a:highlight>
                  <a:schemeClr val="lt2"/>
                </a:highlight>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11" name="Google Shape;11;p2"/>
          <p:cNvSpPr/>
          <p:nvPr/>
        </p:nvSpPr>
        <p:spPr>
          <a:xfrm rot="4383901">
            <a:off x="-1494629" y="4485006"/>
            <a:ext cx="3127198" cy="1759930"/>
          </a:xfrm>
          <a:custGeom>
            <a:avLst/>
            <a:gdLst/>
            <a:ahLst/>
            <a:cxnLst/>
            <a:rect l="l" t="t" r="r" b="b"/>
            <a:pathLst>
              <a:path w="41269" h="19711" extrusionOk="0">
                <a:moveTo>
                  <a:pt x="12233" y="1"/>
                </a:moveTo>
                <a:cubicBezTo>
                  <a:pt x="12060" y="1"/>
                  <a:pt x="11883" y="8"/>
                  <a:pt x="11701" y="23"/>
                </a:cubicBezTo>
                <a:cubicBezTo>
                  <a:pt x="1" y="976"/>
                  <a:pt x="4592" y="18649"/>
                  <a:pt x="15713" y="19658"/>
                </a:cubicBezTo>
                <a:cubicBezTo>
                  <a:pt x="16106" y="19694"/>
                  <a:pt x="16450" y="19710"/>
                  <a:pt x="16760" y="19710"/>
                </a:cubicBezTo>
                <a:cubicBezTo>
                  <a:pt x="19879" y="19710"/>
                  <a:pt x="19459" y="18036"/>
                  <a:pt x="29634" y="17277"/>
                </a:cubicBezTo>
                <a:cubicBezTo>
                  <a:pt x="41268" y="16412"/>
                  <a:pt x="36031" y="1759"/>
                  <a:pt x="29388" y="1759"/>
                </a:cubicBezTo>
                <a:cubicBezTo>
                  <a:pt x="28997" y="1759"/>
                  <a:pt x="28601" y="1810"/>
                  <a:pt x="28203" y="1918"/>
                </a:cubicBezTo>
                <a:cubicBezTo>
                  <a:pt x="26055" y="2494"/>
                  <a:pt x="23885" y="3214"/>
                  <a:pt x="21673" y="3214"/>
                </a:cubicBezTo>
                <a:cubicBezTo>
                  <a:pt x="21479" y="3214"/>
                  <a:pt x="21285" y="3209"/>
                  <a:pt x="21090" y="3197"/>
                </a:cubicBezTo>
                <a:cubicBezTo>
                  <a:pt x="17349" y="2974"/>
                  <a:pt x="15766" y="1"/>
                  <a:pt x="12233" y="1"/>
                </a:cubicBezTo>
                <a:close/>
              </a:path>
            </a:pathLst>
          </a:custGeom>
          <a:solidFill>
            <a:srgbClr val="FFFFFF">
              <a:alpha val="4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rot="3012159">
            <a:off x="7668924" y="-682586"/>
            <a:ext cx="3127216" cy="1759889"/>
          </a:xfrm>
          <a:custGeom>
            <a:avLst/>
            <a:gdLst/>
            <a:ahLst/>
            <a:cxnLst/>
            <a:rect l="l" t="t" r="r" b="b"/>
            <a:pathLst>
              <a:path w="41269" h="19711" extrusionOk="0">
                <a:moveTo>
                  <a:pt x="12233" y="1"/>
                </a:moveTo>
                <a:cubicBezTo>
                  <a:pt x="12060" y="1"/>
                  <a:pt x="11883" y="8"/>
                  <a:pt x="11701" y="23"/>
                </a:cubicBezTo>
                <a:cubicBezTo>
                  <a:pt x="1" y="976"/>
                  <a:pt x="4592" y="18649"/>
                  <a:pt x="15713" y="19658"/>
                </a:cubicBezTo>
                <a:cubicBezTo>
                  <a:pt x="16106" y="19694"/>
                  <a:pt x="16450" y="19710"/>
                  <a:pt x="16760" y="19710"/>
                </a:cubicBezTo>
                <a:cubicBezTo>
                  <a:pt x="19879" y="19710"/>
                  <a:pt x="19459" y="18036"/>
                  <a:pt x="29634" y="17277"/>
                </a:cubicBezTo>
                <a:cubicBezTo>
                  <a:pt x="41268" y="16412"/>
                  <a:pt x="36031" y="1759"/>
                  <a:pt x="29388" y="1759"/>
                </a:cubicBezTo>
                <a:cubicBezTo>
                  <a:pt x="28997" y="1759"/>
                  <a:pt x="28601" y="1810"/>
                  <a:pt x="28203" y="1918"/>
                </a:cubicBezTo>
                <a:cubicBezTo>
                  <a:pt x="26055" y="2494"/>
                  <a:pt x="23885" y="3214"/>
                  <a:pt x="21673" y="3214"/>
                </a:cubicBezTo>
                <a:cubicBezTo>
                  <a:pt x="21479" y="3214"/>
                  <a:pt x="21285" y="3209"/>
                  <a:pt x="21090" y="3197"/>
                </a:cubicBezTo>
                <a:cubicBezTo>
                  <a:pt x="17349" y="2974"/>
                  <a:pt x="15766" y="1"/>
                  <a:pt x="12233" y="1"/>
                </a:cubicBezTo>
                <a:close/>
              </a:path>
            </a:pathLst>
          </a:custGeom>
          <a:solidFill>
            <a:srgbClr val="FFFFFF">
              <a:alpha val="4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rot="8345137">
            <a:off x="-1640487" y="-422627"/>
            <a:ext cx="3127167" cy="1759902"/>
          </a:xfrm>
          <a:custGeom>
            <a:avLst/>
            <a:gdLst/>
            <a:ahLst/>
            <a:cxnLst/>
            <a:rect l="l" t="t" r="r" b="b"/>
            <a:pathLst>
              <a:path w="41269" h="19711" extrusionOk="0">
                <a:moveTo>
                  <a:pt x="12233" y="1"/>
                </a:moveTo>
                <a:cubicBezTo>
                  <a:pt x="12060" y="1"/>
                  <a:pt x="11883" y="8"/>
                  <a:pt x="11701" y="23"/>
                </a:cubicBezTo>
                <a:cubicBezTo>
                  <a:pt x="1" y="976"/>
                  <a:pt x="4592" y="18649"/>
                  <a:pt x="15713" y="19658"/>
                </a:cubicBezTo>
                <a:cubicBezTo>
                  <a:pt x="16106" y="19694"/>
                  <a:pt x="16450" y="19710"/>
                  <a:pt x="16760" y="19710"/>
                </a:cubicBezTo>
                <a:cubicBezTo>
                  <a:pt x="19879" y="19710"/>
                  <a:pt x="19459" y="18036"/>
                  <a:pt x="29634" y="17277"/>
                </a:cubicBezTo>
                <a:cubicBezTo>
                  <a:pt x="41268" y="16412"/>
                  <a:pt x="36031" y="1759"/>
                  <a:pt x="29388" y="1759"/>
                </a:cubicBezTo>
                <a:cubicBezTo>
                  <a:pt x="28997" y="1759"/>
                  <a:pt x="28601" y="1810"/>
                  <a:pt x="28203" y="1918"/>
                </a:cubicBezTo>
                <a:cubicBezTo>
                  <a:pt x="26055" y="2494"/>
                  <a:pt x="23885" y="3214"/>
                  <a:pt x="21673" y="3214"/>
                </a:cubicBezTo>
                <a:cubicBezTo>
                  <a:pt x="21479" y="3214"/>
                  <a:pt x="21285" y="3209"/>
                  <a:pt x="21090" y="3197"/>
                </a:cubicBezTo>
                <a:cubicBezTo>
                  <a:pt x="17349" y="2974"/>
                  <a:pt x="15766" y="1"/>
                  <a:pt x="12233" y="1"/>
                </a:cubicBezTo>
                <a:close/>
              </a:path>
            </a:pathLst>
          </a:custGeom>
          <a:solidFill>
            <a:srgbClr val="FFFFFF">
              <a:alpha val="4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rot="2101367">
            <a:off x="8753800" y="4255338"/>
            <a:ext cx="184838" cy="145221"/>
          </a:xfrm>
          <a:custGeom>
            <a:avLst/>
            <a:gdLst/>
            <a:ahLst/>
            <a:cxnLst/>
            <a:rect l="l" t="t" r="r" b="b"/>
            <a:pathLst>
              <a:path w="1451" h="1140" extrusionOk="0">
                <a:moveTo>
                  <a:pt x="1029" y="165"/>
                </a:moveTo>
                <a:cubicBezTo>
                  <a:pt x="1085" y="165"/>
                  <a:pt x="1139" y="182"/>
                  <a:pt x="1176" y="212"/>
                </a:cubicBezTo>
                <a:cubicBezTo>
                  <a:pt x="1221" y="249"/>
                  <a:pt x="1243" y="301"/>
                  <a:pt x="1243" y="364"/>
                </a:cubicBezTo>
                <a:cubicBezTo>
                  <a:pt x="1243" y="438"/>
                  <a:pt x="1213" y="523"/>
                  <a:pt x="1161" y="612"/>
                </a:cubicBezTo>
                <a:lnTo>
                  <a:pt x="1158" y="612"/>
                </a:lnTo>
                <a:cubicBezTo>
                  <a:pt x="1084" y="742"/>
                  <a:pt x="894" y="872"/>
                  <a:pt x="728" y="965"/>
                </a:cubicBezTo>
                <a:cubicBezTo>
                  <a:pt x="561" y="872"/>
                  <a:pt x="372" y="742"/>
                  <a:pt x="294" y="612"/>
                </a:cubicBezTo>
                <a:cubicBezTo>
                  <a:pt x="238" y="523"/>
                  <a:pt x="212" y="438"/>
                  <a:pt x="212" y="364"/>
                </a:cubicBezTo>
                <a:cubicBezTo>
                  <a:pt x="212" y="301"/>
                  <a:pt x="231" y="249"/>
                  <a:pt x="275" y="212"/>
                </a:cubicBezTo>
                <a:cubicBezTo>
                  <a:pt x="314" y="182"/>
                  <a:pt x="368" y="165"/>
                  <a:pt x="425" y="165"/>
                </a:cubicBezTo>
                <a:cubicBezTo>
                  <a:pt x="509" y="165"/>
                  <a:pt x="600" y="203"/>
                  <a:pt x="657" y="294"/>
                </a:cubicBezTo>
                <a:cubicBezTo>
                  <a:pt x="672" y="320"/>
                  <a:pt x="698" y="334"/>
                  <a:pt x="728" y="334"/>
                </a:cubicBezTo>
                <a:cubicBezTo>
                  <a:pt x="754" y="334"/>
                  <a:pt x="783" y="320"/>
                  <a:pt x="798" y="294"/>
                </a:cubicBezTo>
                <a:cubicBezTo>
                  <a:pt x="853" y="203"/>
                  <a:pt x="945" y="165"/>
                  <a:pt x="1029" y="165"/>
                </a:cubicBezTo>
                <a:close/>
                <a:moveTo>
                  <a:pt x="428" y="1"/>
                </a:moveTo>
                <a:cubicBezTo>
                  <a:pt x="331" y="1"/>
                  <a:pt x="238" y="32"/>
                  <a:pt x="171" y="86"/>
                </a:cubicBezTo>
                <a:cubicBezTo>
                  <a:pt x="19" y="208"/>
                  <a:pt x="1" y="453"/>
                  <a:pt x="153" y="698"/>
                </a:cubicBezTo>
                <a:cubicBezTo>
                  <a:pt x="249" y="857"/>
                  <a:pt x="487" y="1024"/>
                  <a:pt x="687" y="1132"/>
                </a:cubicBezTo>
                <a:cubicBezTo>
                  <a:pt x="700" y="1137"/>
                  <a:pt x="714" y="1140"/>
                  <a:pt x="727" y="1140"/>
                </a:cubicBezTo>
                <a:cubicBezTo>
                  <a:pt x="741" y="1140"/>
                  <a:pt x="754" y="1137"/>
                  <a:pt x="765" y="1132"/>
                </a:cubicBezTo>
                <a:cubicBezTo>
                  <a:pt x="969" y="1024"/>
                  <a:pt x="1206" y="857"/>
                  <a:pt x="1302" y="698"/>
                </a:cubicBezTo>
                <a:cubicBezTo>
                  <a:pt x="1451" y="453"/>
                  <a:pt x="1432" y="208"/>
                  <a:pt x="1280" y="86"/>
                </a:cubicBezTo>
                <a:cubicBezTo>
                  <a:pt x="1216" y="32"/>
                  <a:pt x="1124" y="1"/>
                  <a:pt x="1027" y="1"/>
                </a:cubicBezTo>
                <a:cubicBezTo>
                  <a:pt x="923" y="1"/>
                  <a:pt x="814" y="37"/>
                  <a:pt x="728" y="119"/>
                </a:cubicBezTo>
                <a:cubicBezTo>
                  <a:pt x="641" y="37"/>
                  <a:pt x="532" y="1"/>
                  <a:pt x="4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rot="3839256">
            <a:off x="4940475" y="199776"/>
            <a:ext cx="362034" cy="347766"/>
          </a:xfrm>
          <a:custGeom>
            <a:avLst/>
            <a:gdLst/>
            <a:ahLst/>
            <a:cxnLst/>
            <a:rect l="l" t="t" r="r" b="b"/>
            <a:pathLst>
              <a:path w="2842" h="2730" extrusionOk="0">
                <a:moveTo>
                  <a:pt x="1872" y="164"/>
                </a:moveTo>
                <a:cubicBezTo>
                  <a:pt x="2193" y="164"/>
                  <a:pt x="2462" y="475"/>
                  <a:pt x="2570" y="950"/>
                </a:cubicBezTo>
                <a:cubicBezTo>
                  <a:pt x="2671" y="1328"/>
                  <a:pt x="2556" y="1914"/>
                  <a:pt x="2418" y="2377"/>
                </a:cubicBezTo>
                <a:cubicBezTo>
                  <a:pt x="2077" y="2478"/>
                  <a:pt x="1670" y="2567"/>
                  <a:pt x="1328" y="2567"/>
                </a:cubicBezTo>
                <a:cubicBezTo>
                  <a:pt x="1205" y="2567"/>
                  <a:pt x="1091" y="2556"/>
                  <a:pt x="991" y="2529"/>
                </a:cubicBezTo>
                <a:cubicBezTo>
                  <a:pt x="490" y="2414"/>
                  <a:pt x="171" y="2118"/>
                  <a:pt x="208" y="1777"/>
                </a:cubicBezTo>
                <a:cubicBezTo>
                  <a:pt x="241" y="1478"/>
                  <a:pt x="537" y="1155"/>
                  <a:pt x="938" y="1155"/>
                </a:cubicBezTo>
                <a:cubicBezTo>
                  <a:pt x="995" y="1155"/>
                  <a:pt x="1055" y="1161"/>
                  <a:pt x="1117" y="1176"/>
                </a:cubicBezTo>
                <a:cubicBezTo>
                  <a:pt x="1123" y="1177"/>
                  <a:pt x="1129" y="1178"/>
                  <a:pt x="1136" y="1178"/>
                </a:cubicBezTo>
                <a:cubicBezTo>
                  <a:pt x="1159" y="1178"/>
                  <a:pt x="1180" y="1168"/>
                  <a:pt x="1195" y="1154"/>
                </a:cubicBezTo>
                <a:cubicBezTo>
                  <a:pt x="1213" y="1131"/>
                  <a:pt x="1224" y="1105"/>
                  <a:pt x="1217" y="1076"/>
                </a:cubicBezTo>
                <a:cubicBezTo>
                  <a:pt x="1102" y="586"/>
                  <a:pt x="1477" y="204"/>
                  <a:pt x="1818" y="167"/>
                </a:cubicBezTo>
                <a:cubicBezTo>
                  <a:pt x="1836" y="165"/>
                  <a:pt x="1854" y="164"/>
                  <a:pt x="1872" y="164"/>
                </a:cubicBezTo>
                <a:close/>
                <a:moveTo>
                  <a:pt x="1868" y="0"/>
                </a:moveTo>
                <a:cubicBezTo>
                  <a:pt x="1845" y="0"/>
                  <a:pt x="1822" y="1"/>
                  <a:pt x="1799" y="4"/>
                </a:cubicBezTo>
                <a:cubicBezTo>
                  <a:pt x="1410" y="48"/>
                  <a:pt x="980" y="449"/>
                  <a:pt x="1035" y="994"/>
                </a:cubicBezTo>
                <a:cubicBezTo>
                  <a:pt x="1002" y="990"/>
                  <a:pt x="968" y="989"/>
                  <a:pt x="936" y="989"/>
                </a:cubicBezTo>
                <a:cubicBezTo>
                  <a:pt x="445" y="989"/>
                  <a:pt x="87" y="1393"/>
                  <a:pt x="45" y="1758"/>
                </a:cubicBezTo>
                <a:cubicBezTo>
                  <a:pt x="1" y="2170"/>
                  <a:pt x="357" y="2552"/>
                  <a:pt x="954" y="2689"/>
                </a:cubicBezTo>
                <a:cubicBezTo>
                  <a:pt x="1061" y="2717"/>
                  <a:pt x="1186" y="2730"/>
                  <a:pt x="1321" y="2730"/>
                </a:cubicBezTo>
                <a:cubicBezTo>
                  <a:pt x="1696" y="2730"/>
                  <a:pt x="2146" y="2634"/>
                  <a:pt x="2511" y="2522"/>
                </a:cubicBezTo>
                <a:cubicBezTo>
                  <a:pt x="2537" y="2514"/>
                  <a:pt x="2556" y="2496"/>
                  <a:pt x="2563" y="2470"/>
                </a:cubicBezTo>
                <a:cubicBezTo>
                  <a:pt x="2715" y="1969"/>
                  <a:pt x="2841" y="1320"/>
                  <a:pt x="2730" y="909"/>
                </a:cubicBezTo>
                <a:cubicBezTo>
                  <a:pt x="2600" y="349"/>
                  <a:pt x="2253" y="0"/>
                  <a:pt x="18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rot="245723">
            <a:off x="7466799" y="191725"/>
            <a:ext cx="184836" cy="145219"/>
          </a:xfrm>
          <a:custGeom>
            <a:avLst/>
            <a:gdLst/>
            <a:ahLst/>
            <a:cxnLst/>
            <a:rect l="l" t="t" r="r" b="b"/>
            <a:pathLst>
              <a:path w="1451" h="1140" extrusionOk="0">
                <a:moveTo>
                  <a:pt x="1029" y="165"/>
                </a:moveTo>
                <a:cubicBezTo>
                  <a:pt x="1085" y="165"/>
                  <a:pt x="1139" y="182"/>
                  <a:pt x="1176" y="212"/>
                </a:cubicBezTo>
                <a:cubicBezTo>
                  <a:pt x="1221" y="249"/>
                  <a:pt x="1243" y="301"/>
                  <a:pt x="1243" y="364"/>
                </a:cubicBezTo>
                <a:cubicBezTo>
                  <a:pt x="1243" y="438"/>
                  <a:pt x="1213" y="523"/>
                  <a:pt x="1161" y="612"/>
                </a:cubicBezTo>
                <a:lnTo>
                  <a:pt x="1158" y="612"/>
                </a:lnTo>
                <a:cubicBezTo>
                  <a:pt x="1084" y="742"/>
                  <a:pt x="894" y="872"/>
                  <a:pt x="728" y="965"/>
                </a:cubicBezTo>
                <a:cubicBezTo>
                  <a:pt x="561" y="872"/>
                  <a:pt x="372" y="742"/>
                  <a:pt x="294" y="612"/>
                </a:cubicBezTo>
                <a:cubicBezTo>
                  <a:pt x="238" y="523"/>
                  <a:pt x="212" y="438"/>
                  <a:pt x="212" y="364"/>
                </a:cubicBezTo>
                <a:cubicBezTo>
                  <a:pt x="212" y="301"/>
                  <a:pt x="231" y="249"/>
                  <a:pt x="275" y="212"/>
                </a:cubicBezTo>
                <a:cubicBezTo>
                  <a:pt x="314" y="182"/>
                  <a:pt x="368" y="165"/>
                  <a:pt x="425" y="165"/>
                </a:cubicBezTo>
                <a:cubicBezTo>
                  <a:pt x="509" y="165"/>
                  <a:pt x="600" y="203"/>
                  <a:pt x="657" y="294"/>
                </a:cubicBezTo>
                <a:cubicBezTo>
                  <a:pt x="672" y="320"/>
                  <a:pt x="698" y="334"/>
                  <a:pt x="728" y="334"/>
                </a:cubicBezTo>
                <a:cubicBezTo>
                  <a:pt x="754" y="334"/>
                  <a:pt x="783" y="320"/>
                  <a:pt x="798" y="294"/>
                </a:cubicBezTo>
                <a:cubicBezTo>
                  <a:pt x="853" y="203"/>
                  <a:pt x="945" y="165"/>
                  <a:pt x="1029" y="165"/>
                </a:cubicBezTo>
                <a:close/>
                <a:moveTo>
                  <a:pt x="428" y="1"/>
                </a:moveTo>
                <a:cubicBezTo>
                  <a:pt x="331" y="1"/>
                  <a:pt x="238" y="32"/>
                  <a:pt x="171" y="86"/>
                </a:cubicBezTo>
                <a:cubicBezTo>
                  <a:pt x="19" y="208"/>
                  <a:pt x="1" y="453"/>
                  <a:pt x="153" y="698"/>
                </a:cubicBezTo>
                <a:cubicBezTo>
                  <a:pt x="249" y="857"/>
                  <a:pt x="487" y="1024"/>
                  <a:pt x="687" y="1132"/>
                </a:cubicBezTo>
                <a:cubicBezTo>
                  <a:pt x="700" y="1137"/>
                  <a:pt x="714" y="1140"/>
                  <a:pt x="727" y="1140"/>
                </a:cubicBezTo>
                <a:cubicBezTo>
                  <a:pt x="741" y="1140"/>
                  <a:pt x="754" y="1137"/>
                  <a:pt x="765" y="1132"/>
                </a:cubicBezTo>
                <a:cubicBezTo>
                  <a:pt x="969" y="1024"/>
                  <a:pt x="1206" y="857"/>
                  <a:pt x="1302" y="698"/>
                </a:cubicBezTo>
                <a:cubicBezTo>
                  <a:pt x="1451" y="453"/>
                  <a:pt x="1432" y="208"/>
                  <a:pt x="1280" y="86"/>
                </a:cubicBezTo>
                <a:cubicBezTo>
                  <a:pt x="1216" y="32"/>
                  <a:pt x="1124" y="1"/>
                  <a:pt x="1027" y="1"/>
                </a:cubicBezTo>
                <a:cubicBezTo>
                  <a:pt x="923" y="1"/>
                  <a:pt x="814" y="37"/>
                  <a:pt x="728" y="119"/>
                </a:cubicBezTo>
                <a:cubicBezTo>
                  <a:pt x="641" y="37"/>
                  <a:pt x="532" y="1"/>
                  <a:pt x="4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rot="-2700000">
            <a:off x="5540387" y="3702901"/>
            <a:ext cx="184836" cy="145219"/>
          </a:xfrm>
          <a:custGeom>
            <a:avLst/>
            <a:gdLst/>
            <a:ahLst/>
            <a:cxnLst/>
            <a:rect l="l" t="t" r="r" b="b"/>
            <a:pathLst>
              <a:path w="1451" h="1140" extrusionOk="0">
                <a:moveTo>
                  <a:pt x="1029" y="165"/>
                </a:moveTo>
                <a:cubicBezTo>
                  <a:pt x="1085" y="165"/>
                  <a:pt x="1139" y="182"/>
                  <a:pt x="1176" y="212"/>
                </a:cubicBezTo>
                <a:cubicBezTo>
                  <a:pt x="1221" y="249"/>
                  <a:pt x="1243" y="301"/>
                  <a:pt x="1243" y="364"/>
                </a:cubicBezTo>
                <a:cubicBezTo>
                  <a:pt x="1243" y="438"/>
                  <a:pt x="1213" y="523"/>
                  <a:pt x="1161" y="612"/>
                </a:cubicBezTo>
                <a:lnTo>
                  <a:pt x="1158" y="612"/>
                </a:lnTo>
                <a:cubicBezTo>
                  <a:pt x="1084" y="742"/>
                  <a:pt x="894" y="872"/>
                  <a:pt x="728" y="965"/>
                </a:cubicBezTo>
                <a:cubicBezTo>
                  <a:pt x="561" y="872"/>
                  <a:pt x="372" y="742"/>
                  <a:pt x="294" y="612"/>
                </a:cubicBezTo>
                <a:cubicBezTo>
                  <a:pt x="238" y="523"/>
                  <a:pt x="212" y="438"/>
                  <a:pt x="212" y="364"/>
                </a:cubicBezTo>
                <a:cubicBezTo>
                  <a:pt x="212" y="301"/>
                  <a:pt x="231" y="249"/>
                  <a:pt x="275" y="212"/>
                </a:cubicBezTo>
                <a:cubicBezTo>
                  <a:pt x="314" y="182"/>
                  <a:pt x="368" y="165"/>
                  <a:pt x="425" y="165"/>
                </a:cubicBezTo>
                <a:cubicBezTo>
                  <a:pt x="509" y="165"/>
                  <a:pt x="600" y="203"/>
                  <a:pt x="657" y="294"/>
                </a:cubicBezTo>
                <a:cubicBezTo>
                  <a:pt x="672" y="320"/>
                  <a:pt x="698" y="334"/>
                  <a:pt x="728" y="334"/>
                </a:cubicBezTo>
                <a:cubicBezTo>
                  <a:pt x="754" y="334"/>
                  <a:pt x="783" y="320"/>
                  <a:pt x="798" y="294"/>
                </a:cubicBezTo>
                <a:cubicBezTo>
                  <a:pt x="853" y="203"/>
                  <a:pt x="945" y="165"/>
                  <a:pt x="1029" y="165"/>
                </a:cubicBezTo>
                <a:close/>
                <a:moveTo>
                  <a:pt x="428" y="1"/>
                </a:moveTo>
                <a:cubicBezTo>
                  <a:pt x="331" y="1"/>
                  <a:pt x="238" y="32"/>
                  <a:pt x="171" y="86"/>
                </a:cubicBezTo>
                <a:cubicBezTo>
                  <a:pt x="19" y="208"/>
                  <a:pt x="1" y="453"/>
                  <a:pt x="153" y="698"/>
                </a:cubicBezTo>
                <a:cubicBezTo>
                  <a:pt x="249" y="857"/>
                  <a:pt x="487" y="1024"/>
                  <a:pt x="687" y="1132"/>
                </a:cubicBezTo>
                <a:cubicBezTo>
                  <a:pt x="700" y="1137"/>
                  <a:pt x="714" y="1140"/>
                  <a:pt x="727" y="1140"/>
                </a:cubicBezTo>
                <a:cubicBezTo>
                  <a:pt x="741" y="1140"/>
                  <a:pt x="754" y="1137"/>
                  <a:pt x="765" y="1132"/>
                </a:cubicBezTo>
                <a:cubicBezTo>
                  <a:pt x="969" y="1024"/>
                  <a:pt x="1206" y="857"/>
                  <a:pt x="1302" y="698"/>
                </a:cubicBezTo>
                <a:cubicBezTo>
                  <a:pt x="1451" y="453"/>
                  <a:pt x="1432" y="208"/>
                  <a:pt x="1280" y="86"/>
                </a:cubicBezTo>
                <a:cubicBezTo>
                  <a:pt x="1216" y="32"/>
                  <a:pt x="1124" y="1"/>
                  <a:pt x="1027" y="1"/>
                </a:cubicBezTo>
                <a:cubicBezTo>
                  <a:pt x="923" y="1"/>
                  <a:pt x="814" y="37"/>
                  <a:pt x="728" y="119"/>
                </a:cubicBezTo>
                <a:cubicBezTo>
                  <a:pt x="641" y="37"/>
                  <a:pt x="532" y="1"/>
                  <a:pt x="4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rot="-2700000">
            <a:off x="304312" y="2285301"/>
            <a:ext cx="184836" cy="145219"/>
          </a:xfrm>
          <a:custGeom>
            <a:avLst/>
            <a:gdLst/>
            <a:ahLst/>
            <a:cxnLst/>
            <a:rect l="l" t="t" r="r" b="b"/>
            <a:pathLst>
              <a:path w="1451" h="1140" extrusionOk="0">
                <a:moveTo>
                  <a:pt x="1029" y="165"/>
                </a:moveTo>
                <a:cubicBezTo>
                  <a:pt x="1085" y="165"/>
                  <a:pt x="1139" y="182"/>
                  <a:pt x="1176" y="212"/>
                </a:cubicBezTo>
                <a:cubicBezTo>
                  <a:pt x="1221" y="249"/>
                  <a:pt x="1243" y="301"/>
                  <a:pt x="1243" y="364"/>
                </a:cubicBezTo>
                <a:cubicBezTo>
                  <a:pt x="1243" y="438"/>
                  <a:pt x="1213" y="523"/>
                  <a:pt x="1161" y="612"/>
                </a:cubicBezTo>
                <a:lnTo>
                  <a:pt x="1158" y="612"/>
                </a:lnTo>
                <a:cubicBezTo>
                  <a:pt x="1084" y="742"/>
                  <a:pt x="894" y="872"/>
                  <a:pt x="728" y="965"/>
                </a:cubicBezTo>
                <a:cubicBezTo>
                  <a:pt x="561" y="872"/>
                  <a:pt x="372" y="742"/>
                  <a:pt x="294" y="612"/>
                </a:cubicBezTo>
                <a:cubicBezTo>
                  <a:pt x="238" y="523"/>
                  <a:pt x="212" y="438"/>
                  <a:pt x="212" y="364"/>
                </a:cubicBezTo>
                <a:cubicBezTo>
                  <a:pt x="212" y="301"/>
                  <a:pt x="231" y="249"/>
                  <a:pt x="275" y="212"/>
                </a:cubicBezTo>
                <a:cubicBezTo>
                  <a:pt x="314" y="182"/>
                  <a:pt x="368" y="165"/>
                  <a:pt x="425" y="165"/>
                </a:cubicBezTo>
                <a:cubicBezTo>
                  <a:pt x="509" y="165"/>
                  <a:pt x="600" y="203"/>
                  <a:pt x="657" y="294"/>
                </a:cubicBezTo>
                <a:cubicBezTo>
                  <a:pt x="672" y="320"/>
                  <a:pt x="698" y="334"/>
                  <a:pt x="728" y="334"/>
                </a:cubicBezTo>
                <a:cubicBezTo>
                  <a:pt x="754" y="334"/>
                  <a:pt x="783" y="320"/>
                  <a:pt x="798" y="294"/>
                </a:cubicBezTo>
                <a:cubicBezTo>
                  <a:pt x="853" y="203"/>
                  <a:pt x="945" y="165"/>
                  <a:pt x="1029" y="165"/>
                </a:cubicBezTo>
                <a:close/>
                <a:moveTo>
                  <a:pt x="428" y="1"/>
                </a:moveTo>
                <a:cubicBezTo>
                  <a:pt x="331" y="1"/>
                  <a:pt x="238" y="32"/>
                  <a:pt x="171" y="86"/>
                </a:cubicBezTo>
                <a:cubicBezTo>
                  <a:pt x="19" y="208"/>
                  <a:pt x="1" y="453"/>
                  <a:pt x="153" y="698"/>
                </a:cubicBezTo>
                <a:cubicBezTo>
                  <a:pt x="249" y="857"/>
                  <a:pt x="487" y="1024"/>
                  <a:pt x="687" y="1132"/>
                </a:cubicBezTo>
                <a:cubicBezTo>
                  <a:pt x="700" y="1137"/>
                  <a:pt x="714" y="1140"/>
                  <a:pt x="727" y="1140"/>
                </a:cubicBezTo>
                <a:cubicBezTo>
                  <a:pt x="741" y="1140"/>
                  <a:pt x="754" y="1137"/>
                  <a:pt x="765" y="1132"/>
                </a:cubicBezTo>
                <a:cubicBezTo>
                  <a:pt x="969" y="1024"/>
                  <a:pt x="1206" y="857"/>
                  <a:pt x="1302" y="698"/>
                </a:cubicBezTo>
                <a:cubicBezTo>
                  <a:pt x="1451" y="453"/>
                  <a:pt x="1432" y="208"/>
                  <a:pt x="1280" y="86"/>
                </a:cubicBezTo>
                <a:cubicBezTo>
                  <a:pt x="1216" y="32"/>
                  <a:pt x="1124" y="1"/>
                  <a:pt x="1027" y="1"/>
                </a:cubicBezTo>
                <a:cubicBezTo>
                  <a:pt x="923" y="1"/>
                  <a:pt x="814" y="37"/>
                  <a:pt x="728" y="119"/>
                </a:cubicBezTo>
                <a:cubicBezTo>
                  <a:pt x="641" y="37"/>
                  <a:pt x="532" y="1"/>
                  <a:pt x="4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rot="3731656">
            <a:off x="203479" y="1382276"/>
            <a:ext cx="362032" cy="347764"/>
          </a:xfrm>
          <a:custGeom>
            <a:avLst/>
            <a:gdLst/>
            <a:ahLst/>
            <a:cxnLst/>
            <a:rect l="l" t="t" r="r" b="b"/>
            <a:pathLst>
              <a:path w="2842" h="2730" extrusionOk="0">
                <a:moveTo>
                  <a:pt x="1872" y="164"/>
                </a:moveTo>
                <a:cubicBezTo>
                  <a:pt x="2193" y="164"/>
                  <a:pt x="2462" y="475"/>
                  <a:pt x="2570" y="950"/>
                </a:cubicBezTo>
                <a:cubicBezTo>
                  <a:pt x="2671" y="1328"/>
                  <a:pt x="2556" y="1914"/>
                  <a:pt x="2418" y="2377"/>
                </a:cubicBezTo>
                <a:cubicBezTo>
                  <a:pt x="2077" y="2478"/>
                  <a:pt x="1670" y="2567"/>
                  <a:pt x="1328" y="2567"/>
                </a:cubicBezTo>
                <a:cubicBezTo>
                  <a:pt x="1205" y="2567"/>
                  <a:pt x="1091" y="2556"/>
                  <a:pt x="991" y="2529"/>
                </a:cubicBezTo>
                <a:cubicBezTo>
                  <a:pt x="490" y="2414"/>
                  <a:pt x="171" y="2118"/>
                  <a:pt x="208" y="1777"/>
                </a:cubicBezTo>
                <a:cubicBezTo>
                  <a:pt x="241" y="1478"/>
                  <a:pt x="537" y="1155"/>
                  <a:pt x="938" y="1155"/>
                </a:cubicBezTo>
                <a:cubicBezTo>
                  <a:pt x="995" y="1155"/>
                  <a:pt x="1055" y="1161"/>
                  <a:pt x="1117" y="1176"/>
                </a:cubicBezTo>
                <a:cubicBezTo>
                  <a:pt x="1123" y="1177"/>
                  <a:pt x="1129" y="1178"/>
                  <a:pt x="1136" y="1178"/>
                </a:cubicBezTo>
                <a:cubicBezTo>
                  <a:pt x="1159" y="1178"/>
                  <a:pt x="1180" y="1168"/>
                  <a:pt x="1195" y="1154"/>
                </a:cubicBezTo>
                <a:cubicBezTo>
                  <a:pt x="1213" y="1131"/>
                  <a:pt x="1224" y="1105"/>
                  <a:pt x="1217" y="1076"/>
                </a:cubicBezTo>
                <a:cubicBezTo>
                  <a:pt x="1102" y="586"/>
                  <a:pt x="1477" y="204"/>
                  <a:pt x="1818" y="167"/>
                </a:cubicBezTo>
                <a:cubicBezTo>
                  <a:pt x="1836" y="165"/>
                  <a:pt x="1854" y="164"/>
                  <a:pt x="1872" y="164"/>
                </a:cubicBezTo>
                <a:close/>
                <a:moveTo>
                  <a:pt x="1868" y="0"/>
                </a:moveTo>
                <a:cubicBezTo>
                  <a:pt x="1845" y="0"/>
                  <a:pt x="1822" y="1"/>
                  <a:pt x="1799" y="4"/>
                </a:cubicBezTo>
                <a:cubicBezTo>
                  <a:pt x="1410" y="48"/>
                  <a:pt x="980" y="449"/>
                  <a:pt x="1035" y="994"/>
                </a:cubicBezTo>
                <a:cubicBezTo>
                  <a:pt x="1002" y="990"/>
                  <a:pt x="968" y="989"/>
                  <a:pt x="936" y="989"/>
                </a:cubicBezTo>
                <a:cubicBezTo>
                  <a:pt x="445" y="989"/>
                  <a:pt x="87" y="1393"/>
                  <a:pt x="45" y="1758"/>
                </a:cubicBezTo>
                <a:cubicBezTo>
                  <a:pt x="1" y="2170"/>
                  <a:pt x="357" y="2552"/>
                  <a:pt x="954" y="2689"/>
                </a:cubicBezTo>
                <a:cubicBezTo>
                  <a:pt x="1061" y="2717"/>
                  <a:pt x="1186" y="2730"/>
                  <a:pt x="1321" y="2730"/>
                </a:cubicBezTo>
                <a:cubicBezTo>
                  <a:pt x="1696" y="2730"/>
                  <a:pt x="2146" y="2634"/>
                  <a:pt x="2511" y="2522"/>
                </a:cubicBezTo>
                <a:cubicBezTo>
                  <a:pt x="2537" y="2514"/>
                  <a:pt x="2556" y="2496"/>
                  <a:pt x="2563" y="2470"/>
                </a:cubicBezTo>
                <a:cubicBezTo>
                  <a:pt x="2715" y="1969"/>
                  <a:pt x="2841" y="1320"/>
                  <a:pt x="2730" y="909"/>
                </a:cubicBezTo>
                <a:cubicBezTo>
                  <a:pt x="2600" y="349"/>
                  <a:pt x="2253" y="0"/>
                  <a:pt x="18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rot="-992830" flipH="1">
            <a:off x="1479287" y="301039"/>
            <a:ext cx="184837" cy="145220"/>
          </a:xfrm>
          <a:custGeom>
            <a:avLst/>
            <a:gdLst/>
            <a:ahLst/>
            <a:cxnLst/>
            <a:rect l="l" t="t" r="r" b="b"/>
            <a:pathLst>
              <a:path w="1451" h="1140" extrusionOk="0">
                <a:moveTo>
                  <a:pt x="1029" y="165"/>
                </a:moveTo>
                <a:cubicBezTo>
                  <a:pt x="1085" y="165"/>
                  <a:pt x="1139" y="182"/>
                  <a:pt x="1176" y="212"/>
                </a:cubicBezTo>
                <a:cubicBezTo>
                  <a:pt x="1221" y="249"/>
                  <a:pt x="1243" y="301"/>
                  <a:pt x="1243" y="364"/>
                </a:cubicBezTo>
                <a:cubicBezTo>
                  <a:pt x="1243" y="438"/>
                  <a:pt x="1213" y="523"/>
                  <a:pt x="1161" y="612"/>
                </a:cubicBezTo>
                <a:lnTo>
                  <a:pt x="1158" y="612"/>
                </a:lnTo>
                <a:cubicBezTo>
                  <a:pt x="1084" y="742"/>
                  <a:pt x="894" y="872"/>
                  <a:pt x="728" y="965"/>
                </a:cubicBezTo>
                <a:cubicBezTo>
                  <a:pt x="561" y="872"/>
                  <a:pt x="372" y="742"/>
                  <a:pt x="294" y="612"/>
                </a:cubicBezTo>
                <a:cubicBezTo>
                  <a:pt x="238" y="523"/>
                  <a:pt x="212" y="438"/>
                  <a:pt x="212" y="364"/>
                </a:cubicBezTo>
                <a:cubicBezTo>
                  <a:pt x="212" y="301"/>
                  <a:pt x="231" y="249"/>
                  <a:pt x="275" y="212"/>
                </a:cubicBezTo>
                <a:cubicBezTo>
                  <a:pt x="314" y="182"/>
                  <a:pt x="368" y="165"/>
                  <a:pt x="425" y="165"/>
                </a:cubicBezTo>
                <a:cubicBezTo>
                  <a:pt x="509" y="165"/>
                  <a:pt x="600" y="203"/>
                  <a:pt x="657" y="294"/>
                </a:cubicBezTo>
                <a:cubicBezTo>
                  <a:pt x="672" y="320"/>
                  <a:pt x="698" y="334"/>
                  <a:pt x="728" y="334"/>
                </a:cubicBezTo>
                <a:cubicBezTo>
                  <a:pt x="754" y="334"/>
                  <a:pt x="783" y="320"/>
                  <a:pt x="798" y="294"/>
                </a:cubicBezTo>
                <a:cubicBezTo>
                  <a:pt x="853" y="203"/>
                  <a:pt x="945" y="165"/>
                  <a:pt x="1029" y="165"/>
                </a:cubicBezTo>
                <a:close/>
                <a:moveTo>
                  <a:pt x="428" y="1"/>
                </a:moveTo>
                <a:cubicBezTo>
                  <a:pt x="331" y="1"/>
                  <a:pt x="238" y="32"/>
                  <a:pt x="171" y="86"/>
                </a:cubicBezTo>
                <a:cubicBezTo>
                  <a:pt x="19" y="208"/>
                  <a:pt x="1" y="453"/>
                  <a:pt x="153" y="698"/>
                </a:cubicBezTo>
                <a:cubicBezTo>
                  <a:pt x="249" y="857"/>
                  <a:pt x="487" y="1024"/>
                  <a:pt x="687" y="1132"/>
                </a:cubicBezTo>
                <a:cubicBezTo>
                  <a:pt x="700" y="1137"/>
                  <a:pt x="714" y="1140"/>
                  <a:pt x="727" y="1140"/>
                </a:cubicBezTo>
                <a:cubicBezTo>
                  <a:pt x="741" y="1140"/>
                  <a:pt x="754" y="1137"/>
                  <a:pt x="765" y="1132"/>
                </a:cubicBezTo>
                <a:cubicBezTo>
                  <a:pt x="969" y="1024"/>
                  <a:pt x="1206" y="857"/>
                  <a:pt x="1302" y="698"/>
                </a:cubicBezTo>
                <a:cubicBezTo>
                  <a:pt x="1451" y="453"/>
                  <a:pt x="1432" y="208"/>
                  <a:pt x="1280" y="86"/>
                </a:cubicBezTo>
                <a:cubicBezTo>
                  <a:pt x="1216" y="32"/>
                  <a:pt x="1124" y="1"/>
                  <a:pt x="1027" y="1"/>
                </a:cubicBezTo>
                <a:cubicBezTo>
                  <a:pt x="923" y="1"/>
                  <a:pt x="814" y="37"/>
                  <a:pt x="728" y="119"/>
                </a:cubicBezTo>
                <a:cubicBezTo>
                  <a:pt x="641" y="37"/>
                  <a:pt x="532" y="1"/>
                  <a:pt x="4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363"/>
        <p:cNvGrpSpPr/>
        <p:nvPr/>
      </p:nvGrpSpPr>
      <p:grpSpPr>
        <a:xfrm>
          <a:off x="0" y="0"/>
          <a:ext cx="0" cy="0"/>
          <a:chOff x="0" y="0"/>
          <a:chExt cx="0" cy="0"/>
        </a:xfrm>
      </p:grpSpPr>
      <p:sp>
        <p:nvSpPr>
          <p:cNvPr id="364" name="Google Shape;364;p7"/>
          <p:cNvSpPr txBox="1">
            <a:spLocks noGrp="1"/>
          </p:cNvSpPr>
          <p:nvPr>
            <p:ph type="title"/>
          </p:nvPr>
        </p:nvSpPr>
        <p:spPr>
          <a:xfrm>
            <a:off x="720000" y="567552"/>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4000"/>
              <a:buNone/>
              <a:defRPr sz="4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65" name="Google Shape;365;p7"/>
          <p:cNvSpPr txBox="1">
            <a:spLocks noGrp="1"/>
          </p:cNvSpPr>
          <p:nvPr>
            <p:ph type="body" idx="1"/>
          </p:nvPr>
        </p:nvSpPr>
        <p:spPr>
          <a:xfrm>
            <a:off x="1024800" y="1599700"/>
            <a:ext cx="3322200" cy="2409600"/>
          </a:xfrm>
          <a:prstGeom prst="rect">
            <a:avLst/>
          </a:prstGeom>
        </p:spPr>
        <p:txBody>
          <a:bodyPr spcFirstLastPara="1" wrap="square" lIns="91425" tIns="91425" rIns="91425" bIns="91425" anchor="t" anchorCtr="0">
            <a:noAutofit/>
          </a:bodyPr>
          <a:lstStyle>
            <a:lvl1pPr marL="457200" lvl="0" indent="-292100" rtl="0">
              <a:spcBef>
                <a:spcPts val="0"/>
              </a:spcBef>
              <a:spcAft>
                <a:spcPts val="0"/>
              </a:spcAft>
              <a:buClr>
                <a:schemeClr val="accent2"/>
              </a:buClr>
              <a:buSzPts val="1000"/>
              <a:buFont typeface="Anaheim"/>
              <a:buChar char="●"/>
              <a:defRPr sz="1400"/>
            </a:lvl1pPr>
            <a:lvl2pPr marL="914400" lvl="1" indent="-279400" rtl="0">
              <a:lnSpc>
                <a:spcPct val="115000"/>
              </a:lnSpc>
              <a:spcBef>
                <a:spcPts val="0"/>
              </a:spcBef>
              <a:spcAft>
                <a:spcPts val="0"/>
              </a:spcAft>
              <a:buClr>
                <a:srgbClr val="999999"/>
              </a:buClr>
              <a:buSzPts val="800"/>
              <a:buChar char="○"/>
              <a:defRPr/>
            </a:lvl2pPr>
            <a:lvl3pPr marL="1371600" lvl="2" indent="-279400" rtl="0">
              <a:lnSpc>
                <a:spcPct val="115000"/>
              </a:lnSpc>
              <a:spcBef>
                <a:spcPts val="0"/>
              </a:spcBef>
              <a:spcAft>
                <a:spcPts val="0"/>
              </a:spcAft>
              <a:buClr>
                <a:srgbClr val="999999"/>
              </a:buClr>
              <a:buSzPts val="800"/>
              <a:buChar char="■"/>
              <a:defRPr/>
            </a:lvl3pPr>
            <a:lvl4pPr marL="1828800" lvl="3" indent="-279400" rtl="0">
              <a:lnSpc>
                <a:spcPct val="115000"/>
              </a:lnSpc>
              <a:spcBef>
                <a:spcPts val="0"/>
              </a:spcBef>
              <a:spcAft>
                <a:spcPts val="0"/>
              </a:spcAft>
              <a:buClr>
                <a:srgbClr val="999999"/>
              </a:buClr>
              <a:buSzPts val="800"/>
              <a:buChar char="●"/>
              <a:defRPr/>
            </a:lvl4pPr>
            <a:lvl5pPr marL="2286000" lvl="4" indent="-304800" rtl="0">
              <a:lnSpc>
                <a:spcPct val="115000"/>
              </a:lnSpc>
              <a:spcBef>
                <a:spcPts val="0"/>
              </a:spcBef>
              <a:spcAft>
                <a:spcPts val="0"/>
              </a:spcAft>
              <a:buClr>
                <a:srgbClr val="999999"/>
              </a:buClr>
              <a:buSzPts val="1200"/>
              <a:buChar char="○"/>
              <a:defRPr/>
            </a:lvl5pPr>
            <a:lvl6pPr marL="2743200" lvl="5" indent="-304800" rtl="0">
              <a:lnSpc>
                <a:spcPct val="115000"/>
              </a:lnSpc>
              <a:spcBef>
                <a:spcPts val="0"/>
              </a:spcBef>
              <a:spcAft>
                <a:spcPts val="0"/>
              </a:spcAft>
              <a:buClr>
                <a:srgbClr val="999999"/>
              </a:buClr>
              <a:buSzPts val="1200"/>
              <a:buChar char="■"/>
              <a:defRPr/>
            </a:lvl6pPr>
            <a:lvl7pPr marL="3200400" lvl="6" indent="-273050" rtl="0">
              <a:lnSpc>
                <a:spcPct val="115000"/>
              </a:lnSpc>
              <a:spcBef>
                <a:spcPts val="0"/>
              </a:spcBef>
              <a:spcAft>
                <a:spcPts val="0"/>
              </a:spcAft>
              <a:buClr>
                <a:srgbClr val="999999"/>
              </a:buClr>
              <a:buSzPts val="700"/>
              <a:buChar char="●"/>
              <a:defRPr/>
            </a:lvl7pPr>
            <a:lvl8pPr marL="3657600" lvl="7" indent="-273050" rtl="0">
              <a:lnSpc>
                <a:spcPct val="115000"/>
              </a:lnSpc>
              <a:spcBef>
                <a:spcPts val="0"/>
              </a:spcBef>
              <a:spcAft>
                <a:spcPts val="0"/>
              </a:spcAft>
              <a:buClr>
                <a:srgbClr val="999999"/>
              </a:buClr>
              <a:buSzPts val="700"/>
              <a:buChar char="○"/>
              <a:defRPr/>
            </a:lvl8pPr>
            <a:lvl9pPr marL="4114800" lvl="8" indent="-266700" rtl="0">
              <a:lnSpc>
                <a:spcPct val="115000"/>
              </a:lnSpc>
              <a:spcBef>
                <a:spcPts val="0"/>
              </a:spcBef>
              <a:spcAft>
                <a:spcPts val="0"/>
              </a:spcAft>
              <a:buClr>
                <a:srgbClr val="999999"/>
              </a:buClr>
              <a:buSzPts val="600"/>
              <a:buChar char="■"/>
              <a:defRPr/>
            </a:lvl9pPr>
          </a:lstStyle>
          <a:p>
            <a:endParaRPr/>
          </a:p>
        </p:txBody>
      </p:sp>
      <p:grpSp>
        <p:nvGrpSpPr>
          <p:cNvPr id="366" name="Google Shape;366;p7"/>
          <p:cNvGrpSpPr/>
          <p:nvPr/>
        </p:nvGrpSpPr>
        <p:grpSpPr>
          <a:xfrm>
            <a:off x="169325" y="624375"/>
            <a:ext cx="8631122" cy="4176197"/>
            <a:chOff x="169325" y="624375"/>
            <a:chExt cx="8631122" cy="4176197"/>
          </a:xfrm>
        </p:grpSpPr>
        <p:grpSp>
          <p:nvGrpSpPr>
            <p:cNvPr id="367" name="Google Shape;367;p7"/>
            <p:cNvGrpSpPr/>
            <p:nvPr/>
          </p:nvGrpSpPr>
          <p:grpSpPr>
            <a:xfrm>
              <a:off x="8635859" y="3119670"/>
              <a:ext cx="164588" cy="172807"/>
              <a:chOff x="7482237" y="2937046"/>
              <a:chExt cx="306152" cy="320428"/>
            </a:xfrm>
          </p:grpSpPr>
          <p:sp>
            <p:nvSpPr>
              <p:cNvPr id="368" name="Google Shape;368;p7"/>
              <p:cNvSpPr/>
              <p:nvPr/>
            </p:nvSpPr>
            <p:spPr>
              <a:xfrm>
                <a:off x="7482237" y="3115422"/>
                <a:ext cx="108979" cy="110565"/>
              </a:xfrm>
              <a:custGeom>
                <a:avLst/>
                <a:gdLst/>
                <a:ahLst/>
                <a:cxnLst/>
                <a:rect l="l" t="t" r="r" b="b"/>
                <a:pathLst>
                  <a:path w="1374" h="1394" extrusionOk="0">
                    <a:moveTo>
                      <a:pt x="578" y="0"/>
                    </a:moveTo>
                    <a:cubicBezTo>
                      <a:pt x="239" y="0"/>
                      <a:pt x="1" y="299"/>
                      <a:pt x="21" y="697"/>
                    </a:cubicBezTo>
                    <a:cubicBezTo>
                      <a:pt x="21" y="1026"/>
                      <a:pt x="361" y="1394"/>
                      <a:pt x="617" y="1394"/>
                    </a:cubicBezTo>
                    <a:cubicBezTo>
                      <a:pt x="624" y="1394"/>
                      <a:pt x="631" y="1393"/>
                      <a:pt x="637" y="1393"/>
                    </a:cubicBezTo>
                    <a:cubicBezTo>
                      <a:pt x="916" y="1373"/>
                      <a:pt x="1373" y="896"/>
                      <a:pt x="1373" y="597"/>
                    </a:cubicBezTo>
                    <a:cubicBezTo>
                      <a:pt x="1373" y="319"/>
                      <a:pt x="916" y="0"/>
                      <a:pt x="5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7"/>
              <p:cNvSpPr/>
              <p:nvPr/>
            </p:nvSpPr>
            <p:spPr>
              <a:xfrm>
                <a:off x="7630553" y="2937046"/>
                <a:ext cx="99461" cy="93274"/>
              </a:xfrm>
              <a:custGeom>
                <a:avLst/>
                <a:gdLst/>
                <a:ahLst/>
                <a:cxnLst/>
                <a:rect l="l" t="t" r="r" b="b"/>
                <a:pathLst>
                  <a:path w="1254" h="1176" extrusionOk="0">
                    <a:moveTo>
                      <a:pt x="534" y="1"/>
                    </a:moveTo>
                    <a:cubicBezTo>
                      <a:pt x="209" y="1"/>
                      <a:pt x="1" y="406"/>
                      <a:pt x="1" y="678"/>
                    </a:cubicBezTo>
                    <a:cubicBezTo>
                      <a:pt x="20" y="857"/>
                      <a:pt x="319" y="1175"/>
                      <a:pt x="458" y="1175"/>
                    </a:cubicBezTo>
                    <a:cubicBezTo>
                      <a:pt x="836" y="1175"/>
                      <a:pt x="1254" y="837"/>
                      <a:pt x="1234" y="499"/>
                    </a:cubicBezTo>
                    <a:cubicBezTo>
                      <a:pt x="1214" y="360"/>
                      <a:pt x="1154" y="161"/>
                      <a:pt x="1035" y="61"/>
                    </a:cubicBezTo>
                    <a:cubicBezTo>
                      <a:pt x="985" y="21"/>
                      <a:pt x="906" y="17"/>
                      <a:pt x="819" y="17"/>
                    </a:cubicBezTo>
                    <a:cubicBezTo>
                      <a:pt x="790" y="17"/>
                      <a:pt x="760" y="17"/>
                      <a:pt x="730" y="17"/>
                    </a:cubicBezTo>
                    <a:cubicBezTo>
                      <a:pt x="670" y="17"/>
                      <a:pt x="611" y="15"/>
                      <a:pt x="558" y="2"/>
                    </a:cubicBezTo>
                    <a:cubicBezTo>
                      <a:pt x="550" y="1"/>
                      <a:pt x="542" y="1"/>
                      <a:pt x="5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7"/>
              <p:cNvSpPr/>
              <p:nvPr/>
            </p:nvSpPr>
            <p:spPr>
              <a:xfrm>
                <a:off x="7688928" y="3156427"/>
                <a:ext cx="99461" cy="101047"/>
              </a:xfrm>
              <a:custGeom>
                <a:avLst/>
                <a:gdLst/>
                <a:ahLst/>
                <a:cxnLst/>
                <a:rect l="l" t="t" r="r" b="b"/>
                <a:pathLst>
                  <a:path w="1254" h="1274" extrusionOk="0">
                    <a:moveTo>
                      <a:pt x="617" y="1"/>
                    </a:moveTo>
                    <a:cubicBezTo>
                      <a:pt x="379" y="1"/>
                      <a:pt x="1" y="418"/>
                      <a:pt x="1" y="717"/>
                    </a:cubicBezTo>
                    <a:cubicBezTo>
                      <a:pt x="1" y="896"/>
                      <a:pt x="379" y="1274"/>
                      <a:pt x="578" y="1274"/>
                    </a:cubicBezTo>
                    <a:cubicBezTo>
                      <a:pt x="896" y="1274"/>
                      <a:pt x="1254" y="896"/>
                      <a:pt x="1254" y="578"/>
                    </a:cubicBezTo>
                    <a:cubicBezTo>
                      <a:pt x="1254" y="319"/>
                      <a:pt x="896" y="1"/>
                      <a:pt x="6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 name="Google Shape;371;p7"/>
            <p:cNvGrpSpPr/>
            <p:nvPr/>
          </p:nvGrpSpPr>
          <p:grpSpPr>
            <a:xfrm>
              <a:off x="7729133" y="1869585"/>
              <a:ext cx="131683" cy="142196"/>
              <a:chOff x="5977101" y="3004938"/>
              <a:chExt cx="227235" cy="246270"/>
            </a:xfrm>
          </p:grpSpPr>
          <p:sp>
            <p:nvSpPr>
              <p:cNvPr id="372" name="Google Shape;372;p7"/>
              <p:cNvSpPr/>
              <p:nvPr/>
            </p:nvSpPr>
            <p:spPr>
              <a:xfrm>
                <a:off x="6079653" y="3004938"/>
                <a:ext cx="91530" cy="93195"/>
              </a:xfrm>
              <a:custGeom>
                <a:avLst/>
                <a:gdLst/>
                <a:ahLst/>
                <a:cxnLst/>
                <a:rect l="l" t="t" r="r" b="b"/>
                <a:pathLst>
                  <a:path w="1154" h="1175" extrusionOk="0">
                    <a:moveTo>
                      <a:pt x="597" y="1"/>
                    </a:moveTo>
                    <a:cubicBezTo>
                      <a:pt x="298" y="21"/>
                      <a:pt x="0" y="299"/>
                      <a:pt x="0" y="578"/>
                    </a:cubicBezTo>
                    <a:cubicBezTo>
                      <a:pt x="0" y="936"/>
                      <a:pt x="239" y="1175"/>
                      <a:pt x="617" y="1175"/>
                    </a:cubicBezTo>
                    <a:cubicBezTo>
                      <a:pt x="955" y="1175"/>
                      <a:pt x="1154" y="936"/>
                      <a:pt x="1154" y="598"/>
                    </a:cubicBezTo>
                    <a:cubicBezTo>
                      <a:pt x="1154" y="240"/>
                      <a:pt x="895"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7"/>
              <p:cNvSpPr/>
              <p:nvPr/>
            </p:nvSpPr>
            <p:spPr>
              <a:xfrm>
                <a:off x="5977101" y="3124780"/>
                <a:ext cx="94702" cy="88516"/>
              </a:xfrm>
              <a:custGeom>
                <a:avLst/>
                <a:gdLst/>
                <a:ahLst/>
                <a:cxnLst/>
                <a:rect l="l" t="t" r="r" b="b"/>
                <a:pathLst>
                  <a:path w="1194" h="1116" extrusionOk="0">
                    <a:moveTo>
                      <a:pt x="781" y="1"/>
                    </a:moveTo>
                    <a:cubicBezTo>
                      <a:pt x="430" y="1"/>
                      <a:pt x="20" y="290"/>
                      <a:pt x="20" y="579"/>
                    </a:cubicBezTo>
                    <a:cubicBezTo>
                      <a:pt x="0" y="877"/>
                      <a:pt x="259" y="1116"/>
                      <a:pt x="557" y="1116"/>
                    </a:cubicBezTo>
                    <a:cubicBezTo>
                      <a:pt x="895" y="1116"/>
                      <a:pt x="1174" y="817"/>
                      <a:pt x="1194" y="420"/>
                    </a:cubicBezTo>
                    <a:cubicBezTo>
                      <a:pt x="1194" y="201"/>
                      <a:pt x="1094" y="22"/>
                      <a:pt x="816" y="2"/>
                    </a:cubicBezTo>
                    <a:cubicBezTo>
                      <a:pt x="804" y="1"/>
                      <a:pt x="793" y="1"/>
                      <a:pt x="7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7"/>
              <p:cNvSpPr/>
              <p:nvPr/>
            </p:nvSpPr>
            <p:spPr>
              <a:xfrm>
                <a:off x="6115900" y="3161185"/>
                <a:ext cx="88436" cy="90023"/>
              </a:xfrm>
              <a:custGeom>
                <a:avLst/>
                <a:gdLst/>
                <a:ahLst/>
                <a:cxnLst/>
                <a:rect l="l" t="t" r="r" b="b"/>
                <a:pathLst>
                  <a:path w="1115" h="1135" extrusionOk="0">
                    <a:moveTo>
                      <a:pt x="637" y="0"/>
                    </a:moveTo>
                    <a:cubicBezTo>
                      <a:pt x="339" y="20"/>
                      <a:pt x="1" y="358"/>
                      <a:pt x="1" y="657"/>
                    </a:cubicBezTo>
                    <a:cubicBezTo>
                      <a:pt x="1" y="836"/>
                      <a:pt x="299" y="1134"/>
                      <a:pt x="498" y="1134"/>
                    </a:cubicBezTo>
                    <a:cubicBezTo>
                      <a:pt x="816" y="1114"/>
                      <a:pt x="1115" y="756"/>
                      <a:pt x="1115" y="418"/>
                    </a:cubicBezTo>
                    <a:cubicBezTo>
                      <a:pt x="1115" y="199"/>
                      <a:pt x="856" y="0"/>
                      <a:pt x="6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 name="Google Shape;375;p7"/>
            <p:cNvGrpSpPr/>
            <p:nvPr/>
          </p:nvGrpSpPr>
          <p:grpSpPr>
            <a:xfrm>
              <a:off x="8587391" y="4608502"/>
              <a:ext cx="182877" cy="192070"/>
              <a:chOff x="1509202" y="3627389"/>
              <a:chExt cx="334389" cy="343350"/>
            </a:xfrm>
          </p:grpSpPr>
          <p:sp>
            <p:nvSpPr>
              <p:cNvPr id="376" name="Google Shape;376;p7"/>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7"/>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7"/>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7"/>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7"/>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 name="Google Shape;381;p7"/>
            <p:cNvGrpSpPr/>
            <p:nvPr/>
          </p:nvGrpSpPr>
          <p:grpSpPr>
            <a:xfrm>
              <a:off x="364484" y="1523509"/>
              <a:ext cx="182877" cy="192070"/>
              <a:chOff x="1509202" y="3627389"/>
              <a:chExt cx="334389" cy="343350"/>
            </a:xfrm>
          </p:grpSpPr>
          <p:sp>
            <p:nvSpPr>
              <p:cNvPr id="382" name="Google Shape;382;p7"/>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7"/>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7"/>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7"/>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7"/>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7" name="Google Shape;387;p7"/>
            <p:cNvGrpSpPr/>
            <p:nvPr/>
          </p:nvGrpSpPr>
          <p:grpSpPr>
            <a:xfrm>
              <a:off x="5365472" y="3741027"/>
              <a:ext cx="182877" cy="192070"/>
              <a:chOff x="1509202" y="3627389"/>
              <a:chExt cx="334389" cy="343350"/>
            </a:xfrm>
          </p:grpSpPr>
          <p:sp>
            <p:nvSpPr>
              <p:cNvPr id="388" name="Google Shape;388;p7"/>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7"/>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7"/>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7"/>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7"/>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3" name="Google Shape;393;p7"/>
            <p:cNvGrpSpPr/>
            <p:nvPr/>
          </p:nvGrpSpPr>
          <p:grpSpPr>
            <a:xfrm>
              <a:off x="3800206" y="4433660"/>
              <a:ext cx="182877" cy="192070"/>
              <a:chOff x="1509202" y="3627389"/>
              <a:chExt cx="334389" cy="343350"/>
            </a:xfrm>
          </p:grpSpPr>
          <p:sp>
            <p:nvSpPr>
              <p:cNvPr id="394" name="Google Shape;394;p7"/>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7"/>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7"/>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7"/>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7"/>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 name="Google Shape;399;p7"/>
            <p:cNvGrpSpPr/>
            <p:nvPr/>
          </p:nvGrpSpPr>
          <p:grpSpPr>
            <a:xfrm>
              <a:off x="1591024" y="4287850"/>
              <a:ext cx="131688" cy="145801"/>
              <a:chOff x="392069" y="2889775"/>
              <a:chExt cx="260150" cy="285213"/>
            </a:xfrm>
          </p:grpSpPr>
          <p:sp>
            <p:nvSpPr>
              <p:cNvPr id="400" name="Google Shape;400;p7"/>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7"/>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7"/>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 name="Google Shape;403;p7"/>
            <p:cNvGrpSpPr/>
            <p:nvPr/>
          </p:nvGrpSpPr>
          <p:grpSpPr>
            <a:xfrm>
              <a:off x="4649763" y="2021975"/>
              <a:ext cx="228602" cy="240023"/>
              <a:chOff x="6842675" y="1094413"/>
              <a:chExt cx="228602" cy="240023"/>
            </a:xfrm>
          </p:grpSpPr>
          <p:sp>
            <p:nvSpPr>
              <p:cNvPr id="404" name="Google Shape;404;p7"/>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7"/>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 name="Google Shape;406;p7"/>
            <p:cNvGrpSpPr/>
            <p:nvPr/>
          </p:nvGrpSpPr>
          <p:grpSpPr>
            <a:xfrm>
              <a:off x="236250" y="2967338"/>
              <a:ext cx="228602" cy="240023"/>
              <a:chOff x="6842675" y="1094413"/>
              <a:chExt cx="228602" cy="240023"/>
            </a:xfrm>
          </p:grpSpPr>
          <p:sp>
            <p:nvSpPr>
              <p:cNvPr id="407" name="Google Shape;407;p7"/>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7"/>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 name="Google Shape;409;p7"/>
            <p:cNvGrpSpPr/>
            <p:nvPr/>
          </p:nvGrpSpPr>
          <p:grpSpPr>
            <a:xfrm>
              <a:off x="7618850" y="4240738"/>
              <a:ext cx="228602" cy="240023"/>
              <a:chOff x="6842675" y="1094413"/>
              <a:chExt cx="228602" cy="240023"/>
            </a:xfrm>
          </p:grpSpPr>
          <p:sp>
            <p:nvSpPr>
              <p:cNvPr id="410" name="Google Shape;410;p7"/>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7"/>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 name="Google Shape;412;p7"/>
            <p:cNvGrpSpPr/>
            <p:nvPr/>
          </p:nvGrpSpPr>
          <p:grpSpPr>
            <a:xfrm>
              <a:off x="169325" y="624375"/>
              <a:ext cx="228602" cy="240023"/>
              <a:chOff x="6842675" y="1094413"/>
              <a:chExt cx="228602" cy="240023"/>
            </a:xfrm>
          </p:grpSpPr>
          <p:sp>
            <p:nvSpPr>
              <p:cNvPr id="413" name="Google Shape;413;p7"/>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7"/>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 name="Google Shape;415;p7"/>
            <p:cNvGrpSpPr/>
            <p:nvPr/>
          </p:nvGrpSpPr>
          <p:grpSpPr>
            <a:xfrm>
              <a:off x="464856" y="4287860"/>
              <a:ext cx="182877" cy="192070"/>
              <a:chOff x="1509202" y="3627389"/>
              <a:chExt cx="334389" cy="343350"/>
            </a:xfrm>
          </p:grpSpPr>
          <p:sp>
            <p:nvSpPr>
              <p:cNvPr id="416" name="Google Shape;416;p7"/>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7"/>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7"/>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7"/>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7"/>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11438508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894"/>
        <p:cNvGrpSpPr/>
        <p:nvPr/>
      </p:nvGrpSpPr>
      <p:grpSpPr>
        <a:xfrm>
          <a:off x="0" y="0"/>
          <a:ext cx="0" cy="0"/>
          <a:chOff x="0" y="0"/>
          <a:chExt cx="0" cy="0"/>
        </a:xfrm>
      </p:grpSpPr>
      <p:sp>
        <p:nvSpPr>
          <p:cNvPr id="895" name="Google Shape;895;p2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96" name="Google Shape;896;p28"/>
          <p:cNvSpPr txBox="1">
            <a:spLocks noGrp="1"/>
          </p:cNvSpPr>
          <p:nvPr>
            <p:ph type="subTitle" idx="1"/>
          </p:nvPr>
        </p:nvSpPr>
        <p:spPr>
          <a:xfrm>
            <a:off x="809000" y="1981201"/>
            <a:ext cx="2103600" cy="5727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97" name="Google Shape;897;p28"/>
          <p:cNvSpPr txBox="1">
            <a:spLocks noGrp="1"/>
          </p:cNvSpPr>
          <p:nvPr>
            <p:ph type="subTitle" idx="2"/>
          </p:nvPr>
        </p:nvSpPr>
        <p:spPr>
          <a:xfrm>
            <a:off x="3520500" y="1981201"/>
            <a:ext cx="2103000" cy="5727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98" name="Google Shape;898;p28"/>
          <p:cNvSpPr txBox="1">
            <a:spLocks noGrp="1"/>
          </p:cNvSpPr>
          <p:nvPr>
            <p:ph type="subTitle" idx="3"/>
          </p:nvPr>
        </p:nvSpPr>
        <p:spPr>
          <a:xfrm>
            <a:off x="6235700" y="1981201"/>
            <a:ext cx="2103000" cy="5727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99" name="Google Shape;899;p28"/>
          <p:cNvSpPr txBox="1">
            <a:spLocks noGrp="1"/>
          </p:cNvSpPr>
          <p:nvPr>
            <p:ph type="subTitle" idx="4"/>
          </p:nvPr>
        </p:nvSpPr>
        <p:spPr>
          <a:xfrm>
            <a:off x="809000" y="3635827"/>
            <a:ext cx="2103600" cy="5727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00" name="Google Shape;900;p28"/>
          <p:cNvSpPr txBox="1">
            <a:spLocks noGrp="1"/>
          </p:cNvSpPr>
          <p:nvPr>
            <p:ph type="subTitle" idx="5"/>
          </p:nvPr>
        </p:nvSpPr>
        <p:spPr>
          <a:xfrm>
            <a:off x="3520500" y="3635827"/>
            <a:ext cx="2103000" cy="5727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01" name="Google Shape;901;p28"/>
          <p:cNvSpPr txBox="1">
            <a:spLocks noGrp="1"/>
          </p:cNvSpPr>
          <p:nvPr>
            <p:ph type="subTitle" idx="6"/>
          </p:nvPr>
        </p:nvSpPr>
        <p:spPr>
          <a:xfrm>
            <a:off x="6235700" y="3635827"/>
            <a:ext cx="2103000" cy="5727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02" name="Google Shape;902;p28"/>
          <p:cNvSpPr txBox="1">
            <a:spLocks noGrp="1"/>
          </p:cNvSpPr>
          <p:nvPr>
            <p:ph type="subTitle" idx="7"/>
          </p:nvPr>
        </p:nvSpPr>
        <p:spPr>
          <a:xfrm>
            <a:off x="809000" y="1575053"/>
            <a:ext cx="2103600" cy="484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400">
                <a:solidFill>
                  <a:schemeClr val="dk1"/>
                </a:solidFill>
                <a:latin typeface="Lilita One"/>
                <a:ea typeface="Lilita One"/>
                <a:cs typeface="Lilita One"/>
                <a:sym typeface="Lilita One"/>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903" name="Google Shape;903;p28"/>
          <p:cNvSpPr txBox="1">
            <a:spLocks noGrp="1"/>
          </p:cNvSpPr>
          <p:nvPr>
            <p:ph type="subTitle" idx="8"/>
          </p:nvPr>
        </p:nvSpPr>
        <p:spPr>
          <a:xfrm>
            <a:off x="3520500" y="1575053"/>
            <a:ext cx="2103000" cy="484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400">
                <a:solidFill>
                  <a:schemeClr val="dk1"/>
                </a:solidFill>
                <a:latin typeface="Lilita One"/>
                <a:ea typeface="Lilita One"/>
                <a:cs typeface="Lilita One"/>
                <a:sym typeface="Lilita One"/>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904" name="Google Shape;904;p28"/>
          <p:cNvSpPr txBox="1">
            <a:spLocks noGrp="1"/>
          </p:cNvSpPr>
          <p:nvPr>
            <p:ph type="subTitle" idx="9"/>
          </p:nvPr>
        </p:nvSpPr>
        <p:spPr>
          <a:xfrm>
            <a:off x="6235699" y="1575053"/>
            <a:ext cx="2103000" cy="484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400">
                <a:solidFill>
                  <a:schemeClr val="dk1"/>
                </a:solidFill>
                <a:latin typeface="Lilita One"/>
                <a:ea typeface="Lilita One"/>
                <a:cs typeface="Lilita One"/>
                <a:sym typeface="Lilita One"/>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905" name="Google Shape;905;p28"/>
          <p:cNvSpPr txBox="1">
            <a:spLocks noGrp="1"/>
          </p:cNvSpPr>
          <p:nvPr>
            <p:ph type="subTitle" idx="13"/>
          </p:nvPr>
        </p:nvSpPr>
        <p:spPr>
          <a:xfrm>
            <a:off x="809000" y="3225127"/>
            <a:ext cx="2103600" cy="484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400">
                <a:solidFill>
                  <a:schemeClr val="dk1"/>
                </a:solidFill>
                <a:latin typeface="Lilita One"/>
                <a:ea typeface="Lilita One"/>
                <a:cs typeface="Lilita One"/>
                <a:sym typeface="Lilita One"/>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906" name="Google Shape;906;p28"/>
          <p:cNvSpPr txBox="1">
            <a:spLocks noGrp="1"/>
          </p:cNvSpPr>
          <p:nvPr>
            <p:ph type="subTitle" idx="14"/>
          </p:nvPr>
        </p:nvSpPr>
        <p:spPr>
          <a:xfrm>
            <a:off x="3520500" y="3225128"/>
            <a:ext cx="2103000" cy="484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400">
                <a:solidFill>
                  <a:schemeClr val="dk1"/>
                </a:solidFill>
                <a:latin typeface="Lilita One"/>
                <a:ea typeface="Lilita One"/>
                <a:cs typeface="Lilita One"/>
                <a:sym typeface="Lilita One"/>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907" name="Google Shape;907;p28"/>
          <p:cNvSpPr txBox="1">
            <a:spLocks noGrp="1"/>
          </p:cNvSpPr>
          <p:nvPr>
            <p:ph type="subTitle" idx="15"/>
          </p:nvPr>
        </p:nvSpPr>
        <p:spPr>
          <a:xfrm>
            <a:off x="6235700" y="3225128"/>
            <a:ext cx="2103000" cy="484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400">
                <a:solidFill>
                  <a:schemeClr val="dk1"/>
                </a:solidFill>
                <a:latin typeface="Lilita One"/>
                <a:ea typeface="Lilita One"/>
                <a:cs typeface="Lilita One"/>
                <a:sym typeface="Lilita One"/>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908" name="Google Shape;908;p28"/>
          <p:cNvSpPr/>
          <p:nvPr/>
        </p:nvSpPr>
        <p:spPr>
          <a:xfrm flipH="1">
            <a:off x="4158168" y="201226"/>
            <a:ext cx="827665" cy="180393"/>
          </a:xfrm>
          <a:custGeom>
            <a:avLst/>
            <a:gdLst/>
            <a:ahLst/>
            <a:cxnLst/>
            <a:rect l="l" t="t" r="r" b="b"/>
            <a:pathLst>
              <a:path w="42174" h="9192" extrusionOk="0">
                <a:moveTo>
                  <a:pt x="31424" y="1"/>
                </a:moveTo>
                <a:cubicBezTo>
                  <a:pt x="30281" y="1"/>
                  <a:pt x="29136" y="457"/>
                  <a:pt x="28199" y="1374"/>
                </a:cubicBezTo>
                <a:lnTo>
                  <a:pt x="26420" y="3115"/>
                </a:lnTo>
                <a:cubicBezTo>
                  <a:pt x="25498" y="4019"/>
                  <a:pt x="24353" y="4489"/>
                  <a:pt x="23195" y="4489"/>
                </a:cubicBezTo>
                <a:cubicBezTo>
                  <a:pt x="22539" y="4489"/>
                  <a:pt x="21878" y="4338"/>
                  <a:pt x="21251" y="4029"/>
                </a:cubicBezTo>
                <a:lnTo>
                  <a:pt x="19527" y="3182"/>
                </a:lnTo>
                <a:cubicBezTo>
                  <a:pt x="18899" y="2872"/>
                  <a:pt x="18238" y="2722"/>
                  <a:pt x="17583" y="2722"/>
                </a:cubicBezTo>
                <a:cubicBezTo>
                  <a:pt x="16268" y="2722"/>
                  <a:pt x="14975" y="3328"/>
                  <a:pt x="14008" y="4470"/>
                </a:cubicBezTo>
                <a:cubicBezTo>
                  <a:pt x="13052" y="5601"/>
                  <a:pt x="11762" y="6220"/>
                  <a:pt x="10434" y="6220"/>
                </a:cubicBezTo>
                <a:cubicBezTo>
                  <a:pt x="10138" y="6220"/>
                  <a:pt x="9841" y="6189"/>
                  <a:pt x="9545" y="6127"/>
                </a:cubicBezTo>
                <a:lnTo>
                  <a:pt x="7866" y="5773"/>
                </a:lnTo>
                <a:cubicBezTo>
                  <a:pt x="7571" y="5711"/>
                  <a:pt x="7273" y="5680"/>
                  <a:pt x="6976" y="5680"/>
                </a:cubicBezTo>
                <a:cubicBezTo>
                  <a:pt x="6172" y="5680"/>
                  <a:pt x="5375" y="5907"/>
                  <a:pt x="4654" y="6348"/>
                </a:cubicBezTo>
                <a:lnTo>
                  <a:pt x="0" y="9192"/>
                </a:lnTo>
                <a:lnTo>
                  <a:pt x="42174" y="9192"/>
                </a:lnTo>
                <a:lnTo>
                  <a:pt x="34765" y="1490"/>
                </a:lnTo>
                <a:cubicBezTo>
                  <a:pt x="33811" y="498"/>
                  <a:pt x="32618" y="1"/>
                  <a:pt x="31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8"/>
          <p:cNvSpPr/>
          <p:nvPr/>
        </p:nvSpPr>
        <p:spPr>
          <a:xfrm>
            <a:off x="-128850" y="1207737"/>
            <a:ext cx="601860" cy="122656"/>
          </a:xfrm>
          <a:custGeom>
            <a:avLst/>
            <a:gdLst/>
            <a:ahLst/>
            <a:cxnLst/>
            <a:rect l="l" t="t" r="r" b="b"/>
            <a:pathLst>
              <a:path w="30668" h="6250" extrusionOk="0">
                <a:moveTo>
                  <a:pt x="16" y="6241"/>
                </a:moveTo>
                <a:cubicBezTo>
                  <a:pt x="3" y="6244"/>
                  <a:pt x="1" y="6247"/>
                  <a:pt x="10" y="6250"/>
                </a:cubicBezTo>
                <a:lnTo>
                  <a:pt x="16" y="6241"/>
                </a:lnTo>
                <a:close/>
                <a:moveTo>
                  <a:pt x="7801" y="0"/>
                </a:moveTo>
                <a:cubicBezTo>
                  <a:pt x="5837" y="0"/>
                  <a:pt x="3911" y="912"/>
                  <a:pt x="2676" y="2600"/>
                </a:cubicBezTo>
                <a:lnTo>
                  <a:pt x="16" y="6241"/>
                </a:lnTo>
                <a:lnTo>
                  <a:pt x="16" y="6241"/>
                </a:lnTo>
                <a:cubicBezTo>
                  <a:pt x="235" y="6195"/>
                  <a:pt x="3461" y="6179"/>
                  <a:pt x="7745" y="6179"/>
                </a:cubicBezTo>
                <a:cubicBezTo>
                  <a:pt x="16829" y="6179"/>
                  <a:pt x="30667" y="6250"/>
                  <a:pt x="30667" y="6250"/>
                </a:cubicBezTo>
                <a:lnTo>
                  <a:pt x="21162" y="1497"/>
                </a:lnTo>
                <a:cubicBezTo>
                  <a:pt x="20723" y="1278"/>
                  <a:pt x="20250" y="1171"/>
                  <a:pt x="19782" y="1171"/>
                </a:cubicBezTo>
                <a:cubicBezTo>
                  <a:pt x="18979" y="1171"/>
                  <a:pt x="18188" y="1483"/>
                  <a:pt x="17594" y="2076"/>
                </a:cubicBezTo>
                <a:cubicBezTo>
                  <a:pt x="16999" y="2673"/>
                  <a:pt x="16207" y="2982"/>
                  <a:pt x="15408" y="2982"/>
                </a:cubicBezTo>
                <a:cubicBezTo>
                  <a:pt x="14867" y="2982"/>
                  <a:pt x="14322" y="2840"/>
                  <a:pt x="13832" y="2549"/>
                </a:cubicBezTo>
                <a:lnTo>
                  <a:pt x="11033" y="889"/>
                </a:lnTo>
                <a:cubicBezTo>
                  <a:pt x="10022" y="288"/>
                  <a:pt x="8906" y="0"/>
                  <a:pt x="78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8"/>
          <p:cNvSpPr/>
          <p:nvPr/>
        </p:nvSpPr>
        <p:spPr>
          <a:xfrm>
            <a:off x="7403950" y="230100"/>
            <a:ext cx="601860" cy="122656"/>
          </a:xfrm>
          <a:custGeom>
            <a:avLst/>
            <a:gdLst/>
            <a:ahLst/>
            <a:cxnLst/>
            <a:rect l="l" t="t" r="r" b="b"/>
            <a:pathLst>
              <a:path w="30668" h="6250" extrusionOk="0">
                <a:moveTo>
                  <a:pt x="16" y="6241"/>
                </a:moveTo>
                <a:cubicBezTo>
                  <a:pt x="3" y="6244"/>
                  <a:pt x="1" y="6247"/>
                  <a:pt x="10" y="6250"/>
                </a:cubicBezTo>
                <a:lnTo>
                  <a:pt x="16" y="6241"/>
                </a:lnTo>
                <a:close/>
                <a:moveTo>
                  <a:pt x="7801" y="0"/>
                </a:moveTo>
                <a:cubicBezTo>
                  <a:pt x="5837" y="0"/>
                  <a:pt x="3911" y="912"/>
                  <a:pt x="2676" y="2600"/>
                </a:cubicBezTo>
                <a:lnTo>
                  <a:pt x="16" y="6241"/>
                </a:lnTo>
                <a:lnTo>
                  <a:pt x="16" y="6241"/>
                </a:lnTo>
                <a:cubicBezTo>
                  <a:pt x="235" y="6195"/>
                  <a:pt x="3461" y="6179"/>
                  <a:pt x="7745" y="6179"/>
                </a:cubicBezTo>
                <a:cubicBezTo>
                  <a:pt x="16829" y="6179"/>
                  <a:pt x="30667" y="6250"/>
                  <a:pt x="30667" y="6250"/>
                </a:cubicBezTo>
                <a:lnTo>
                  <a:pt x="21162" y="1497"/>
                </a:lnTo>
                <a:cubicBezTo>
                  <a:pt x="20723" y="1278"/>
                  <a:pt x="20250" y="1171"/>
                  <a:pt x="19782" y="1171"/>
                </a:cubicBezTo>
                <a:cubicBezTo>
                  <a:pt x="18979" y="1171"/>
                  <a:pt x="18188" y="1483"/>
                  <a:pt x="17594" y="2076"/>
                </a:cubicBezTo>
                <a:cubicBezTo>
                  <a:pt x="16999" y="2673"/>
                  <a:pt x="16207" y="2982"/>
                  <a:pt x="15408" y="2982"/>
                </a:cubicBezTo>
                <a:cubicBezTo>
                  <a:pt x="14867" y="2982"/>
                  <a:pt x="14322" y="2840"/>
                  <a:pt x="13832" y="2549"/>
                </a:cubicBezTo>
                <a:lnTo>
                  <a:pt x="11033" y="889"/>
                </a:lnTo>
                <a:cubicBezTo>
                  <a:pt x="10022" y="288"/>
                  <a:pt x="8906" y="0"/>
                  <a:pt x="78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8"/>
          <p:cNvSpPr/>
          <p:nvPr/>
        </p:nvSpPr>
        <p:spPr>
          <a:xfrm>
            <a:off x="8576775" y="1085062"/>
            <a:ext cx="601860" cy="122656"/>
          </a:xfrm>
          <a:custGeom>
            <a:avLst/>
            <a:gdLst/>
            <a:ahLst/>
            <a:cxnLst/>
            <a:rect l="l" t="t" r="r" b="b"/>
            <a:pathLst>
              <a:path w="30668" h="6250" extrusionOk="0">
                <a:moveTo>
                  <a:pt x="16" y="6241"/>
                </a:moveTo>
                <a:cubicBezTo>
                  <a:pt x="3" y="6244"/>
                  <a:pt x="1" y="6247"/>
                  <a:pt x="10" y="6250"/>
                </a:cubicBezTo>
                <a:lnTo>
                  <a:pt x="16" y="6241"/>
                </a:lnTo>
                <a:close/>
                <a:moveTo>
                  <a:pt x="7801" y="0"/>
                </a:moveTo>
                <a:cubicBezTo>
                  <a:pt x="5837" y="0"/>
                  <a:pt x="3911" y="912"/>
                  <a:pt x="2676" y="2600"/>
                </a:cubicBezTo>
                <a:lnTo>
                  <a:pt x="16" y="6241"/>
                </a:lnTo>
                <a:lnTo>
                  <a:pt x="16" y="6241"/>
                </a:lnTo>
                <a:cubicBezTo>
                  <a:pt x="235" y="6195"/>
                  <a:pt x="3461" y="6179"/>
                  <a:pt x="7745" y="6179"/>
                </a:cubicBezTo>
                <a:cubicBezTo>
                  <a:pt x="16829" y="6179"/>
                  <a:pt x="30667" y="6250"/>
                  <a:pt x="30667" y="6250"/>
                </a:cubicBezTo>
                <a:lnTo>
                  <a:pt x="21162" y="1497"/>
                </a:lnTo>
                <a:cubicBezTo>
                  <a:pt x="20723" y="1278"/>
                  <a:pt x="20250" y="1171"/>
                  <a:pt x="19782" y="1171"/>
                </a:cubicBezTo>
                <a:cubicBezTo>
                  <a:pt x="18979" y="1171"/>
                  <a:pt x="18188" y="1483"/>
                  <a:pt x="17594" y="2076"/>
                </a:cubicBezTo>
                <a:cubicBezTo>
                  <a:pt x="16999" y="2673"/>
                  <a:pt x="16207" y="2982"/>
                  <a:pt x="15408" y="2982"/>
                </a:cubicBezTo>
                <a:cubicBezTo>
                  <a:pt x="14867" y="2982"/>
                  <a:pt x="14322" y="2840"/>
                  <a:pt x="13832" y="2549"/>
                </a:cubicBezTo>
                <a:lnTo>
                  <a:pt x="11033" y="889"/>
                </a:lnTo>
                <a:cubicBezTo>
                  <a:pt x="10022" y="288"/>
                  <a:pt x="8906" y="0"/>
                  <a:pt x="78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8"/>
          <p:cNvSpPr/>
          <p:nvPr/>
        </p:nvSpPr>
        <p:spPr>
          <a:xfrm flipH="1">
            <a:off x="336637" y="201237"/>
            <a:ext cx="601860" cy="122656"/>
          </a:xfrm>
          <a:custGeom>
            <a:avLst/>
            <a:gdLst/>
            <a:ahLst/>
            <a:cxnLst/>
            <a:rect l="l" t="t" r="r" b="b"/>
            <a:pathLst>
              <a:path w="30668" h="6250" extrusionOk="0">
                <a:moveTo>
                  <a:pt x="16" y="6241"/>
                </a:moveTo>
                <a:cubicBezTo>
                  <a:pt x="3" y="6244"/>
                  <a:pt x="1" y="6247"/>
                  <a:pt x="10" y="6250"/>
                </a:cubicBezTo>
                <a:lnTo>
                  <a:pt x="16" y="6241"/>
                </a:lnTo>
                <a:close/>
                <a:moveTo>
                  <a:pt x="7801" y="0"/>
                </a:moveTo>
                <a:cubicBezTo>
                  <a:pt x="5837" y="0"/>
                  <a:pt x="3911" y="912"/>
                  <a:pt x="2676" y="2600"/>
                </a:cubicBezTo>
                <a:lnTo>
                  <a:pt x="16" y="6241"/>
                </a:lnTo>
                <a:lnTo>
                  <a:pt x="16" y="6241"/>
                </a:lnTo>
                <a:cubicBezTo>
                  <a:pt x="235" y="6195"/>
                  <a:pt x="3461" y="6179"/>
                  <a:pt x="7745" y="6179"/>
                </a:cubicBezTo>
                <a:cubicBezTo>
                  <a:pt x="16829" y="6179"/>
                  <a:pt x="30667" y="6250"/>
                  <a:pt x="30667" y="6250"/>
                </a:cubicBezTo>
                <a:lnTo>
                  <a:pt x="21162" y="1497"/>
                </a:lnTo>
                <a:cubicBezTo>
                  <a:pt x="20723" y="1278"/>
                  <a:pt x="20250" y="1171"/>
                  <a:pt x="19782" y="1171"/>
                </a:cubicBezTo>
                <a:cubicBezTo>
                  <a:pt x="18979" y="1171"/>
                  <a:pt x="18188" y="1483"/>
                  <a:pt x="17594" y="2076"/>
                </a:cubicBezTo>
                <a:cubicBezTo>
                  <a:pt x="16999" y="2673"/>
                  <a:pt x="16207" y="2982"/>
                  <a:pt x="15408" y="2982"/>
                </a:cubicBezTo>
                <a:cubicBezTo>
                  <a:pt x="14867" y="2982"/>
                  <a:pt x="14322" y="2840"/>
                  <a:pt x="13832" y="2549"/>
                </a:cubicBezTo>
                <a:lnTo>
                  <a:pt x="11033" y="889"/>
                </a:lnTo>
                <a:cubicBezTo>
                  <a:pt x="10022" y="288"/>
                  <a:pt x="8906" y="0"/>
                  <a:pt x="78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3" name="Google Shape;913;p28"/>
          <p:cNvGrpSpPr/>
          <p:nvPr/>
        </p:nvGrpSpPr>
        <p:grpSpPr>
          <a:xfrm>
            <a:off x="-413663" y="3683970"/>
            <a:ext cx="1555661" cy="1806684"/>
            <a:chOff x="-413663" y="3683970"/>
            <a:chExt cx="1555661" cy="1806684"/>
          </a:xfrm>
        </p:grpSpPr>
        <p:grpSp>
          <p:nvGrpSpPr>
            <p:cNvPr id="914" name="Google Shape;914;p28"/>
            <p:cNvGrpSpPr/>
            <p:nvPr/>
          </p:nvGrpSpPr>
          <p:grpSpPr>
            <a:xfrm>
              <a:off x="-31967" y="3683970"/>
              <a:ext cx="606726" cy="974657"/>
              <a:chOff x="4305125" y="4012025"/>
              <a:chExt cx="601851" cy="966825"/>
            </a:xfrm>
          </p:grpSpPr>
          <p:sp>
            <p:nvSpPr>
              <p:cNvPr id="915" name="Google Shape;915;p28"/>
              <p:cNvSpPr/>
              <p:nvPr/>
            </p:nvSpPr>
            <p:spPr>
              <a:xfrm>
                <a:off x="4432674" y="4422392"/>
                <a:ext cx="203860" cy="556458"/>
              </a:xfrm>
              <a:custGeom>
                <a:avLst/>
                <a:gdLst/>
                <a:ahLst/>
                <a:cxnLst/>
                <a:rect l="l" t="t" r="r" b="b"/>
                <a:pathLst>
                  <a:path w="4464" h="12185" fill="none" extrusionOk="0">
                    <a:moveTo>
                      <a:pt x="4463" y="1"/>
                    </a:moveTo>
                    <a:cubicBezTo>
                      <a:pt x="4463" y="1"/>
                      <a:pt x="4358" y="7002"/>
                      <a:pt x="1" y="12185"/>
                    </a:cubicBezTo>
                  </a:path>
                </a:pathLst>
              </a:custGeom>
              <a:noFill/>
              <a:ln w="9525" cap="rnd" cmpd="sng">
                <a:solidFill>
                  <a:schemeClr val="lt2"/>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28"/>
              <p:cNvSpPr/>
              <p:nvPr/>
            </p:nvSpPr>
            <p:spPr>
              <a:xfrm>
                <a:off x="4502225" y="4012025"/>
                <a:ext cx="404751" cy="412149"/>
              </a:xfrm>
              <a:custGeom>
                <a:avLst/>
                <a:gdLst/>
                <a:ahLst/>
                <a:cxnLst/>
                <a:rect l="l" t="t" r="r" b="b"/>
                <a:pathLst>
                  <a:path w="8863" h="9025" extrusionOk="0">
                    <a:moveTo>
                      <a:pt x="1794" y="0"/>
                    </a:moveTo>
                    <a:cubicBezTo>
                      <a:pt x="1604" y="0"/>
                      <a:pt x="1415" y="115"/>
                      <a:pt x="1354" y="332"/>
                    </a:cubicBezTo>
                    <a:cubicBezTo>
                      <a:pt x="684" y="2716"/>
                      <a:pt x="1" y="7805"/>
                      <a:pt x="2674" y="8823"/>
                    </a:cubicBezTo>
                    <a:cubicBezTo>
                      <a:pt x="3036" y="8961"/>
                      <a:pt x="3383" y="9025"/>
                      <a:pt x="3713" y="9025"/>
                    </a:cubicBezTo>
                    <a:cubicBezTo>
                      <a:pt x="6313" y="9025"/>
                      <a:pt x="7934" y="5095"/>
                      <a:pt x="8759" y="2555"/>
                    </a:cubicBezTo>
                    <a:cubicBezTo>
                      <a:pt x="8862" y="2237"/>
                      <a:pt x="8611" y="1955"/>
                      <a:pt x="8323" y="1955"/>
                    </a:cubicBezTo>
                    <a:cubicBezTo>
                      <a:pt x="8243" y="1955"/>
                      <a:pt x="8159" y="1977"/>
                      <a:pt x="8080" y="2027"/>
                    </a:cubicBezTo>
                    <a:lnTo>
                      <a:pt x="7991" y="2082"/>
                    </a:lnTo>
                    <a:cubicBezTo>
                      <a:pt x="7755" y="2230"/>
                      <a:pt x="7501" y="2297"/>
                      <a:pt x="7252" y="2297"/>
                    </a:cubicBezTo>
                    <a:cubicBezTo>
                      <a:pt x="6536" y="2297"/>
                      <a:pt x="5872" y="1736"/>
                      <a:pt x="5852" y="931"/>
                    </a:cubicBezTo>
                    <a:cubicBezTo>
                      <a:pt x="5845" y="652"/>
                      <a:pt x="5618" y="483"/>
                      <a:pt x="5388" y="483"/>
                    </a:cubicBezTo>
                    <a:cubicBezTo>
                      <a:pt x="5243" y="483"/>
                      <a:pt x="5096" y="551"/>
                      <a:pt x="5004" y="701"/>
                    </a:cubicBezTo>
                    <a:lnTo>
                      <a:pt x="4901" y="871"/>
                    </a:lnTo>
                    <a:cubicBezTo>
                      <a:pt x="4626" y="1318"/>
                      <a:pt x="4167" y="1537"/>
                      <a:pt x="3710" y="1537"/>
                    </a:cubicBezTo>
                    <a:cubicBezTo>
                      <a:pt x="3210" y="1537"/>
                      <a:pt x="2712" y="1275"/>
                      <a:pt x="2457" y="762"/>
                    </a:cubicBezTo>
                    <a:lnTo>
                      <a:pt x="2205" y="255"/>
                    </a:lnTo>
                    <a:cubicBezTo>
                      <a:pt x="2119" y="83"/>
                      <a:pt x="1956" y="0"/>
                      <a:pt x="1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8"/>
              <p:cNvSpPr/>
              <p:nvPr/>
            </p:nvSpPr>
            <p:spPr>
              <a:xfrm>
                <a:off x="4647356" y="4115964"/>
                <a:ext cx="159288" cy="302502"/>
              </a:xfrm>
              <a:custGeom>
                <a:avLst/>
                <a:gdLst/>
                <a:ahLst/>
                <a:cxnLst/>
                <a:rect l="l" t="t" r="r" b="b"/>
                <a:pathLst>
                  <a:path w="3488" h="6624" fill="none" extrusionOk="0">
                    <a:moveTo>
                      <a:pt x="3488" y="0"/>
                    </a:moveTo>
                    <a:cubicBezTo>
                      <a:pt x="3488" y="0"/>
                      <a:pt x="2016" y="4661"/>
                      <a:pt x="0" y="6623"/>
                    </a:cubicBezTo>
                  </a:path>
                </a:pathLst>
              </a:custGeom>
              <a:noFill/>
              <a:ln w="9525" cap="rnd" cmpd="sng">
                <a:solidFill>
                  <a:schemeClr val="lt2"/>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8"/>
              <p:cNvSpPr/>
              <p:nvPr/>
            </p:nvSpPr>
            <p:spPr>
              <a:xfrm>
                <a:off x="4581458" y="4089385"/>
                <a:ext cx="79324" cy="320312"/>
              </a:xfrm>
              <a:custGeom>
                <a:avLst/>
                <a:gdLst/>
                <a:ahLst/>
                <a:cxnLst/>
                <a:rect l="l" t="t" r="r" b="b"/>
                <a:pathLst>
                  <a:path w="1737" h="7014" fill="none" extrusionOk="0">
                    <a:moveTo>
                      <a:pt x="1736" y="1"/>
                    </a:moveTo>
                    <a:cubicBezTo>
                      <a:pt x="1736" y="1"/>
                      <a:pt x="1" y="3536"/>
                      <a:pt x="1000" y="7014"/>
                    </a:cubicBezTo>
                  </a:path>
                </a:pathLst>
              </a:custGeom>
              <a:noFill/>
              <a:ln w="9525" cap="rnd" cmpd="sng">
                <a:solidFill>
                  <a:schemeClr val="lt2"/>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8"/>
              <p:cNvSpPr/>
              <p:nvPr/>
            </p:nvSpPr>
            <p:spPr>
              <a:xfrm>
                <a:off x="4305125" y="4319001"/>
                <a:ext cx="284691" cy="410733"/>
              </a:xfrm>
              <a:custGeom>
                <a:avLst/>
                <a:gdLst/>
                <a:ahLst/>
                <a:cxnLst/>
                <a:rect l="l" t="t" r="r" b="b"/>
                <a:pathLst>
                  <a:path w="6234" h="8994" extrusionOk="0">
                    <a:moveTo>
                      <a:pt x="2176" y="1"/>
                    </a:moveTo>
                    <a:cubicBezTo>
                      <a:pt x="1899" y="1"/>
                      <a:pt x="1647" y="183"/>
                      <a:pt x="1437" y="597"/>
                    </a:cubicBezTo>
                    <a:cubicBezTo>
                      <a:pt x="1" y="3436"/>
                      <a:pt x="5507" y="8993"/>
                      <a:pt x="5507" y="8993"/>
                    </a:cubicBezTo>
                    <a:cubicBezTo>
                      <a:pt x="6234" y="6278"/>
                      <a:pt x="3797" y="1"/>
                      <a:pt x="21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 name="Google Shape;920;p28"/>
            <p:cNvGrpSpPr/>
            <p:nvPr/>
          </p:nvGrpSpPr>
          <p:grpSpPr>
            <a:xfrm rot="768397" flipH="1">
              <a:off x="-291614" y="4112406"/>
              <a:ext cx="1311563" cy="1248415"/>
              <a:chOff x="-452696" y="3780468"/>
              <a:chExt cx="1739813" cy="1656045"/>
            </a:xfrm>
          </p:grpSpPr>
          <p:sp>
            <p:nvSpPr>
              <p:cNvPr id="921" name="Google Shape;921;p28"/>
              <p:cNvSpPr/>
              <p:nvPr/>
            </p:nvSpPr>
            <p:spPr>
              <a:xfrm rot="2152215">
                <a:off x="-284126" y="4093806"/>
                <a:ext cx="1402674" cy="1029370"/>
              </a:xfrm>
              <a:custGeom>
                <a:avLst/>
                <a:gdLst/>
                <a:ahLst/>
                <a:cxnLst/>
                <a:rect l="l" t="t" r="r" b="b"/>
                <a:pathLst>
                  <a:path w="42448" h="31151" extrusionOk="0">
                    <a:moveTo>
                      <a:pt x="6574" y="0"/>
                    </a:moveTo>
                    <a:cubicBezTo>
                      <a:pt x="2643" y="0"/>
                      <a:pt x="1" y="385"/>
                      <a:pt x="1" y="385"/>
                    </a:cubicBezTo>
                    <a:cubicBezTo>
                      <a:pt x="1993" y="7133"/>
                      <a:pt x="5887" y="12504"/>
                      <a:pt x="10180" y="16658"/>
                    </a:cubicBezTo>
                    <a:lnTo>
                      <a:pt x="17116" y="15896"/>
                    </a:lnTo>
                    <a:cubicBezTo>
                      <a:pt x="17160" y="15891"/>
                      <a:pt x="17204" y="15889"/>
                      <a:pt x="17247" y="15889"/>
                    </a:cubicBezTo>
                    <a:cubicBezTo>
                      <a:pt x="18076" y="15889"/>
                      <a:pt x="18655" y="16771"/>
                      <a:pt x="18268" y="17538"/>
                    </a:cubicBezTo>
                    <a:cubicBezTo>
                      <a:pt x="17685" y="18698"/>
                      <a:pt x="16670" y="20093"/>
                      <a:pt x="15003" y="20760"/>
                    </a:cubicBezTo>
                    <a:cubicBezTo>
                      <a:pt x="19577" y="24188"/>
                      <a:pt x="23976" y="26354"/>
                      <a:pt x="26484" y="27449"/>
                    </a:cubicBezTo>
                    <a:cubicBezTo>
                      <a:pt x="27820" y="28031"/>
                      <a:pt x="28618" y="28307"/>
                      <a:pt x="28618" y="28307"/>
                    </a:cubicBezTo>
                    <a:cubicBezTo>
                      <a:pt x="28618" y="28307"/>
                      <a:pt x="33150" y="31150"/>
                      <a:pt x="36634" y="31150"/>
                    </a:cubicBezTo>
                    <a:cubicBezTo>
                      <a:pt x="40042" y="31150"/>
                      <a:pt x="42447" y="28429"/>
                      <a:pt x="38626" y="17662"/>
                    </a:cubicBezTo>
                    <a:cubicBezTo>
                      <a:pt x="33160" y="2253"/>
                      <a:pt x="16089" y="0"/>
                      <a:pt x="65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28"/>
              <p:cNvSpPr/>
              <p:nvPr/>
            </p:nvSpPr>
            <p:spPr>
              <a:xfrm rot="2152215">
                <a:off x="40169" y="4258324"/>
                <a:ext cx="849344" cy="572199"/>
              </a:xfrm>
              <a:custGeom>
                <a:avLst/>
                <a:gdLst/>
                <a:ahLst/>
                <a:cxnLst/>
                <a:rect l="l" t="t" r="r" b="b"/>
                <a:pathLst>
                  <a:path w="25703" h="17316" fill="none" extrusionOk="0">
                    <a:moveTo>
                      <a:pt x="0" y="0"/>
                    </a:moveTo>
                    <a:cubicBezTo>
                      <a:pt x="0" y="0"/>
                      <a:pt x="17017" y="6119"/>
                      <a:pt x="25702" y="17315"/>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28"/>
              <p:cNvSpPr/>
              <p:nvPr/>
            </p:nvSpPr>
            <p:spPr>
              <a:xfrm rot="2152215">
                <a:off x="422222" y="4148751"/>
                <a:ext cx="48609" cy="145660"/>
              </a:xfrm>
              <a:custGeom>
                <a:avLst/>
                <a:gdLst/>
                <a:ahLst/>
                <a:cxnLst/>
                <a:rect l="l" t="t" r="r" b="b"/>
                <a:pathLst>
                  <a:path w="1471" h="4408" fill="none" extrusionOk="0">
                    <a:moveTo>
                      <a:pt x="1" y="0"/>
                    </a:moveTo>
                    <a:cubicBezTo>
                      <a:pt x="1" y="0"/>
                      <a:pt x="1171" y="2275"/>
                      <a:pt x="1470" y="4407"/>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28"/>
              <p:cNvSpPr/>
              <p:nvPr/>
            </p:nvSpPr>
            <p:spPr>
              <a:xfrm rot="2152215">
                <a:off x="557440" y="4323549"/>
                <a:ext cx="65891" cy="234814"/>
              </a:xfrm>
              <a:custGeom>
                <a:avLst/>
                <a:gdLst/>
                <a:ahLst/>
                <a:cxnLst/>
                <a:rect l="l" t="t" r="r" b="b"/>
                <a:pathLst>
                  <a:path w="1994" h="7106" fill="none" extrusionOk="0">
                    <a:moveTo>
                      <a:pt x="1993" y="7105"/>
                    </a:moveTo>
                    <a:cubicBezTo>
                      <a:pt x="1993" y="7105"/>
                      <a:pt x="1796" y="2939"/>
                      <a:pt x="0" y="0"/>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28"/>
              <p:cNvSpPr/>
              <p:nvPr/>
            </p:nvSpPr>
            <p:spPr>
              <a:xfrm rot="2152215">
                <a:off x="224479" y="4349703"/>
                <a:ext cx="268487" cy="65362"/>
              </a:xfrm>
              <a:custGeom>
                <a:avLst/>
                <a:gdLst/>
                <a:ahLst/>
                <a:cxnLst/>
                <a:rect l="l" t="t" r="r" b="b"/>
                <a:pathLst>
                  <a:path w="8125" h="1978" fill="none" extrusionOk="0">
                    <a:moveTo>
                      <a:pt x="0" y="1977"/>
                    </a:moveTo>
                    <a:cubicBezTo>
                      <a:pt x="0" y="1977"/>
                      <a:pt x="6013" y="1662"/>
                      <a:pt x="8125" y="1"/>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28"/>
              <p:cNvSpPr/>
              <p:nvPr/>
            </p:nvSpPr>
            <p:spPr>
              <a:xfrm rot="2152215">
                <a:off x="349563" y="4755021"/>
                <a:ext cx="252559" cy="125635"/>
              </a:xfrm>
              <a:custGeom>
                <a:avLst/>
                <a:gdLst/>
                <a:ahLst/>
                <a:cxnLst/>
                <a:rect l="l" t="t" r="r" b="b"/>
                <a:pathLst>
                  <a:path w="7643" h="3802" fill="none" extrusionOk="0">
                    <a:moveTo>
                      <a:pt x="1" y="3802"/>
                    </a:moveTo>
                    <a:cubicBezTo>
                      <a:pt x="1" y="3802"/>
                      <a:pt x="5531" y="1662"/>
                      <a:pt x="7642" y="0"/>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28"/>
              <p:cNvSpPr/>
              <p:nvPr/>
            </p:nvSpPr>
            <p:spPr>
              <a:xfrm rot="2152215">
                <a:off x="241142" y="4150688"/>
                <a:ext cx="119489" cy="30566"/>
              </a:xfrm>
              <a:custGeom>
                <a:avLst/>
                <a:gdLst/>
                <a:ahLst/>
                <a:cxnLst/>
                <a:rect l="l" t="t" r="r" b="b"/>
                <a:pathLst>
                  <a:path w="3616" h="925" fill="none" extrusionOk="0">
                    <a:moveTo>
                      <a:pt x="1" y="925"/>
                    </a:moveTo>
                    <a:cubicBezTo>
                      <a:pt x="1" y="925"/>
                      <a:pt x="2253" y="840"/>
                      <a:pt x="3615" y="1"/>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8" name="Google Shape;928;p28"/>
          <p:cNvGrpSpPr/>
          <p:nvPr/>
        </p:nvGrpSpPr>
        <p:grpSpPr>
          <a:xfrm rot="883649" flipH="1">
            <a:off x="8683692" y="3888778"/>
            <a:ext cx="659319" cy="1187492"/>
            <a:chOff x="2004450" y="3991800"/>
            <a:chExt cx="807775" cy="1454875"/>
          </a:xfrm>
        </p:grpSpPr>
        <p:sp>
          <p:nvSpPr>
            <p:cNvPr id="929" name="Google Shape;929;p28"/>
            <p:cNvSpPr/>
            <p:nvPr/>
          </p:nvSpPr>
          <p:spPr>
            <a:xfrm>
              <a:off x="2269700" y="4501200"/>
              <a:ext cx="23575" cy="20225"/>
            </a:xfrm>
            <a:custGeom>
              <a:avLst/>
              <a:gdLst/>
              <a:ahLst/>
              <a:cxnLst/>
              <a:rect l="l" t="t" r="r" b="b"/>
              <a:pathLst>
                <a:path w="943" h="809" extrusionOk="0">
                  <a:moveTo>
                    <a:pt x="403" y="0"/>
                  </a:moveTo>
                  <a:cubicBezTo>
                    <a:pt x="180" y="0"/>
                    <a:pt x="0" y="181"/>
                    <a:pt x="0" y="405"/>
                  </a:cubicBezTo>
                  <a:cubicBezTo>
                    <a:pt x="0" y="647"/>
                    <a:pt x="198" y="809"/>
                    <a:pt x="406" y="809"/>
                  </a:cubicBezTo>
                  <a:cubicBezTo>
                    <a:pt x="505" y="809"/>
                    <a:pt x="606" y="772"/>
                    <a:pt x="689" y="689"/>
                  </a:cubicBezTo>
                  <a:cubicBezTo>
                    <a:pt x="942" y="436"/>
                    <a:pt x="762" y="0"/>
                    <a:pt x="403" y="0"/>
                  </a:cubicBezTo>
                  <a:close/>
                </a:path>
              </a:pathLst>
            </a:custGeom>
            <a:solidFill>
              <a:srgbClr val="FFBAC9"/>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28"/>
            <p:cNvSpPr/>
            <p:nvPr/>
          </p:nvSpPr>
          <p:spPr>
            <a:xfrm>
              <a:off x="2171050" y="4372450"/>
              <a:ext cx="395200" cy="953300"/>
            </a:xfrm>
            <a:custGeom>
              <a:avLst/>
              <a:gdLst/>
              <a:ahLst/>
              <a:cxnLst/>
              <a:rect l="l" t="t" r="r" b="b"/>
              <a:pathLst>
                <a:path w="15808" h="38132" fill="none" extrusionOk="0">
                  <a:moveTo>
                    <a:pt x="1" y="38132"/>
                  </a:moveTo>
                  <a:lnTo>
                    <a:pt x="863" y="31799"/>
                  </a:lnTo>
                  <a:cubicBezTo>
                    <a:pt x="1030" y="30569"/>
                    <a:pt x="1530" y="29408"/>
                    <a:pt x="2309" y="28442"/>
                  </a:cubicBezTo>
                  <a:lnTo>
                    <a:pt x="6587" y="23140"/>
                  </a:lnTo>
                  <a:cubicBezTo>
                    <a:pt x="7489" y="22023"/>
                    <a:pt x="8014" y="20649"/>
                    <a:pt x="8087" y="19213"/>
                  </a:cubicBezTo>
                  <a:lnTo>
                    <a:pt x="8432" y="12424"/>
                  </a:lnTo>
                  <a:cubicBezTo>
                    <a:pt x="8497" y="11156"/>
                    <a:pt x="8915" y="9932"/>
                    <a:pt x="9638" y="8890"/>
                  </a:cubicBezTo>
                  <a:lnTo>
                    <a:pt x="15807" y="1"/>
                  </a:lnTo>
                </a:path>
              </a:pathLst>
            </a:custGeom>
            <a:noFill/>
            <a:ln w="9975" cap="rnd" cmpd="sng">
              <a:solidFill>
                <a:schemeClr val="lt1"/>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28"/>
            <p:cNvSpPr/>
            <p:nvPr/>
          </p:nvSpPr>
          <p:spPr>
            <a:xfrm>
              <a:off x="2004450" y="3991800"/>
              <a:ext cx="807775" cy="1454875"/>
            </a:xfrm>
            <a:custGeom>
              <a:avLst/>
              <a:gdLst/>
              <a:ahLst/>
              <a:cxnLst/>
              <a:rect l="l" t="t" r="r" b="b"/>
              <a:pathLst>
                <a:path w="32311" h="58195" extrusionOk="0">
                  <a:moveTo>
                    <a:pt x="29492" y="0"/>
                  </a:moveTo>
                  <a:lnTo>
                    <a:pt x="22414" y="1302"/>
                  </a:lnTo>
                  <a:cubicBezTo>
                    <a:pt x="19580" y="1823"/>
                    <a:pt x="17458" y="4196"/>
                    <a:pt x="17258" y="7070"/>
                  </a:cubicBezTo>
                  <a:lnTo>
                    <a:pt x="16822" y="13328"/>
                  </a:lnTo>
                  <a:cubicBezTo>
                    <a:pt x="16633" y="16030"/>
                    <a:pt x="14741" y="18309"/>
                    <a:pt x="12123" y="18995"/>
                  </a:cubicBezTo>
                  <a:lnTo>
                    <a:pt x="11166" y="19245"/>
                  </a:lnTo>
                  <a:cubicBezTo>
                    <a:pt x="8168" y="20030"/>
                    <a:pt x="6183" y="22874"/>
                    <a:pt x="6480" y="25958"/>
                  </a:cubicBezTo>
                  <a:lnTo>
                    <a:pt x="7207" y="33494"/>
                  </a:lnTo>
                  <a:cubicBezTo>
                    <a:pt x="7451" y="36020"/>
                    <a:pt x="6159" y="38445"/>
                    <a:pt x="3928" y="39652"/>
                  </a:cubicBezTo>
                  <a:cubicBezTo>
                    <a:pt x="1266" y="41092"/>
                    <a:pt x="1" y="44217"/>
                    <a:pt x="911" y="47102"/>
                  </a:cubicBezTo>
                  <a:lnTo>
                    <a:pt x="4407" y="58194"/>
                  </a:lnTo>
                  <a:lnTo>
                    <a:pt x="10628" y="57459"/>
                  </a:lnTo>
                  <a:lnTo>
                    <a:pt x="10386" y="53424"/>
                  </a:lnTo>
                  <a:cubicBezTo>
                    <a:pt x="10461" y="50867"/>
                    <a:pt x="12069" y="48608"/>
                    <a:pt x="14460" y="47702"/>
                  </a:cubicBezTo>
                  <a:lnTo>
                    <a:pt x="20446" y="45433"/>
                  </a:lnTo>
                  <a:cubicBezTo>
                    <a:pt x="23342" y="44336"/>
                    <a:pt x="25014" y="41300"/>
                    <a:pt x="24393" y="38266"/>
                  </a:cubicBezTo>
                  <a:lnTo>
                    <a:pt x="22897" y="30947"/>
                  </a:lnTo>
                  <a:cubicBezTo>
                    <a:pt x="22454" y="28788"/>
                    <a:pt x="23171" y="26554"/>
                    <a:pt x="24787" y="25056"/>
                  </a:cubicBezTo>
                  <a:lnTo>
                    <a:pt x="30024" y="20196"/>
                  </a:lnTo>
                  <a:cubicBezTo>
                    <a:pt x="31585" y="18748"/>
                    <a:pt x="32310" y="16611"/>
                    <a:pt x="31954" y="14513"/>
                  </a:cubicBezTo>
                  <a:lnTo>
                    <a:pt x="294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28"/>
            <p:cNvSpPr/>
            <p:nvPr/>
          </p:nvSpPr>
          <p:spPr>
            <a:xfrm>
              <a:off x="2696900" y="4093925"/>
              <a:ext cx="99500" cy="238875"/>
            </a:xfrm>
            <a:custGeom>
              <a:avLst/>
              <a:gdLst/>
              <a:ahLst/>
              <a:cxnLst/>
              <a:rect l="l" t="t" r="r" b="b"/>
              <a:pathLst>
                <a:path w="3980" h="9555" fill="none" extrusionOk="0">
                  <a:moveTo>
                    <a:pt x="2337" y="0"/>
                  </a:moveTo>
                  <a:lnTo>
                    <a:pt x="1805" y="880"/>
                  </a:lnTo>
                  <a:cubicBezTo>
                    <a:pt x="1" y="3874"/>
                    <a:pt x="975" y="7765"/>
                    <a:pt x="3980" y="9554"/>
                  </a:cubicBezTo>
                  <a:lnTo>
                    <a:pt x="3980" y="9554"/>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28"/>
            <p:cNvSpPr/>
            <p:nvPr/>
          </p:nvSpPr>
          <p:spPr>
            <a:xfrm>
              <a:off x="2172400" y="4661725"/>
              <a:ext cx="65275" cy="211700"/>
            </a:xfrm>
            <a:custGeom>
              <a:avLst/>
              <a:gdLst/>
              <a:ahLst/>
              <a:cxnLst/>
              <a:rect l="l" t="t" r="r" b="b"/>
              <a:pathLst>
                <a:path w="2611" h="8468" fill="none" extrusionOk="0">
                  <a:moveTo>
                    <a:pt x="0" y="1"/>
                  </a:moveTo>
                  <a:lnTo>
                    <a:pt x="1021" y="1263"/>
                  </a:lnTo>
                  <a:cubicBezTo>
                    <a:pt x="2610" y="3225"/>
                    <a:pt x="2567" y="6045"/>
                    <a:pt x="917" y="7956"/>
                  </a:cubicBezTo>
                  <a:lnTo>
                    <a:pt x="476" y="8468"/>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28"/>
            <p:cNvSpPr/>
            <p:nvPr/>
          </p:nvSpPr>
          <p:spPr>
            <a:xfrm>
              <a:off x="2162650" y="4166850"/>
              <a:ext cx="454650" cy="1126175"/>
            </a:xfrm>
            <a:custGeom>
              <a:avLst/>
              <a:gdLst/>
              <a:ahLst/>
              <a:cxnLst/>
              <a:rect l="l" t="t" r="r" b="b"/>
              <a:pathLst>
                <a:path w="18186" h="45047" fill="none" extrusionOk="0">
                  <a:moveTo>
                    <a:pt x="18186" y="0"/>
                  </a:moveTo>
                  <a:lnTo>
                    <a:pt x="17749" y="4284"/>
                  </a:lnTo>
                  <a:cubicBezTo>
                    <a:pt x="17379" y="7920"/>
                    <a:pt x="15664" y="11290"/>
                    <a:pt x="12942" y="13731"/>
                  </a:cubicBezTo>
                  <a:lnTo>
                    <a:pt x="12311" y="14297"/>
                  </a:lnTo>
                  <a:cubicBezTo>
                    <a:pt x="9491" y="16827"/>
                    <a:pt x="7756" y="20348"/>
                    <a:pt x="7470" y="24126"/>
                  </a:cubicBezTo>
                  <a:lnTo>
                    <a:pt x="7291" y="26498"/>
                  </a:lnTo>
                  <a:cubicBezTo>
                    <a:pt x="7051" y="29657"/>
                    <a:pt x="5798" y="32655"/>
                    <a:pt x="3716" y="35043"/>
                  </a:cubicBezTo>
                  <a:lnTo>
                    <a:pt x="3716" y="35043"/>
                  </a:lnTo>
                  <a:cubicBezTo>
                    <a:pt x="1700" y="37358"/>
                    <a:pt x="459" y="40244"/>
                    <a:pt x="166" y="43299"/>
                  </a:cubicBezTo>
                  <a:lnTo>
                    <a:pt x="0" y="45047"/>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 name="Google Shape;935;p28"/>
          <p:cNvGrpSpPr/>
          <p:nvPr/>
        </p:nvGrpSpPr>
        <p:grpSpPr>
          <a:xfrm rot="1152506">
            <a:off x="8243522" y="4045221"/>
            <a:ext cx="996026" cy="1107719"/>
            <a:chOff x="3080600" y="3337325"/>
            <a:chExt cx="1143000" cy="1271175"/>
          </a:xfrm>
        </p:grpSpPr>
        <p:sp>
          <p:nvSpPr>
            <p:cNvPr id="936" name="Google Shape;936;p28"/>
            <p:cNvSpPr/>
            <p:nvPr/>
          </p:nvSpPr>
          <p:spPr>
            <a:xfrm>
              <a:off x="3080600" y="3337325"/>
              <a:ext cx="1143000" cy="1271175"/>
            </a:xfrm>
            <a:custGeom>
              <a:avLst/>
              <a:gdLst/>
              <a:ahLst/>
              <a:cxnLst/>
              <a:rect l="l" t="t" r="r" b="b"/>
              <a:pathLst>
                <a:path w="45720" h="50847" extrusionOk="0">
                  <a:moveTo>
                    <a:pt x="1177" y="1"/>
                  </a:moveTo>
                  <a:lnTo>
                    <a:pt x="215" y="11564"/>
                  </a:lnTo>
                  <a:cubicBezTo>
                    <a:pt x="1" y="14144"/>
                    <a:pt x="1263" y="16623"/>
                    <a:pt x="3474" y="17967"/>
                  </a:cubicBezTo>
                  <a:lnTo>
                    <a:pt x="6525" y="19821"/>
                  </a:lnTo>
                  <a:cubicBezTo>
                    <a:pt x="8507" y="21026"/>
                    <a:pt x="9742" y="23155"/>
                    <a:pt x="9804" y="25473"/>
                  </a:cubicBezTo>
                  <a:lnTo>
                    <a:pt x="9915" y="29582"/>
                  </a:lnTo>
                  <a:cubicBezTo>
                    <a:pt x="10007" y="32976"/>
                    <a:pt x="12580" y="35789"/>
                    <a:pt x="15955" y="36181"/>
                  </a:cubicBezTo>
                  <a:cubicBezTo>
                    <a:pt x="19046" y="36540"/>
                    <a:pt x="21502" y="38943"/>
                    <a:pt x="21932" y="42025"/>
                  </a:cubicBezTo>
                  <a:lnTo>
                    <a:pt x="22235" y="44210"/>
                  </a:lnTo>
                  <a:cubicBezTo>
                    <a:pt x="22677" y="47389"/>
                    <a:pt x="25274" y="49831"/>
                    <a:pt x="28475" y="50079"/>
                  </a:cubicBezTo>
                  <a:lnTo>
                    <a:pt x="38454" y="50847"/>
                  </a:lnTo>
                  <a:lnTo>
                    <a:pt x="45173" y="47380"/>
                  </a:lnTo>
                  <a:lnTo>
                    <a:pt x="45607" y="34285"/>
                  </a:lnTo>
                  <a:cubicBezTo>
                    <a:pt x="45719" y="30879"/>
                    <a:pt x="43252" y="27934"/>
                    <a:pt x="39878" y="27449"/>
                  </a:cubicBezTo>
                  <a:lnTo>
                    <a:pt x="38282" y="27221"/>
                  </a:lnTo>
                  <a:cubicBezTo>
                    <a:pt x="35396" y="26807"/>
                    <a:pt x="33111" y="24567"/>
                    <a:pt x="32640" y="21690"/>
                  </a:cubicBezTo>
                  <a:cubicBezTo>
                    <a:pt x="32190" y="18959"/>
                    <a:pt x="30103" y="16787"/>
                    <a:pt x="27393" y="16230"/>
                  </a:cubicBezTo>
                  <a:lnTo>
                    <a:pt x="20794" y="14872"/>
                  </a:lnTo>
                  <a:cubicBezTo>
                    <a:pt x="18096" y="14317"/>
                    <a:pt x="16016" y="12165"/>
                    <a:pt x="15553" y="9451"/>
                  </a:cubicBezTo>
                  <a:lnTo>
                    <a:pt x="15485" y="9056"/>
                  </a:lnTo>
                  <a:cubicBezTo>
                    <a:pt x="15091" y="6742"/>
                    <a:pt x="13512" y="4805"/>
                    <a:pt x="11324" y="3953"/>
                  </a:cubicBezTo>
                  <a:lnTo>
                    <a:pt x="117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28"/>
            <p:cNvSpPr/>
            <p:nvPr/>
          </p:nvSpPr>
          <p:spPr>
            <a:xfrm>
              <a:off x="3249850" y="3523625"/>
              <a:ext cx="917900" cy="987100"/>
            </a:xfrm>
            <a:custGeom>
              <a:avLst/>
              <a:gdLst/>
              <a:ahLst/>
              <a:cxnLst/>
              <a:rect l="l" t="t" r="r" b="b"/>
              <a:pathLst>
                <a:path w="36716" h="39484" fill="none" extrusionOk="0">
                  <a:moveTo>
                    <a:pt x="0" y="0"/>
                  </a:moveTo>
                  <a:lnTo>
                    <a:pt x="5282" y="8613"/>
                  </a:lnTo>
                  <a:cubicBezTo>
                    <a:pt x="6118" y="9975"/>
                    <a:pt x="7201" y="11170"/>
                    <a:pt x="8475" y="12136"/>
                  </a:cubicBezTo>
                  <a:lnTo>
                    <a:pt x="13749" y="16132"/>
                  </a:lnTo>
                  <a:cubicBezTo>
                    <a:pt x="15534" y="17484"/>
                    <a:pt x="16934" y="19278"/>
                    <a:pt x="17810" y="21337"/>
                  </a:cubicBezTo>
                  <a:lnTo>
                    <a:pt x="18518" y="23002"/>
                  </a:lnTo>
                  <a:cubicBezTo>
                    <a:pt x="19857" y="26141"/>
                    <a:pt x="22388" y="28620"/>
                    <a:pt x="25557" y="29891"/>
                  </a:cubicBezTo>
                  <a:lnTo>
                    <a:pt x="25557" y="29891"/>
                  </a:lnTo>
                  <a:cubicBezTo>
                    <a:pt x="28605" y="31112"/>
                    <a:pt x="33429" y="32346"/>
                    <a:pt x="34803" y="35329"/>
                  </a:cubicBezTo>
                  <a:lnTo>
                    <a:pt x="36715" y="39483"/>
                  </a:lnTo>
                </a:path>
              </a:pathLst>
            </a:custGeom>
            <a:noFill/>
            <a:ln w="9975" cap="rnd" cmpd="sng">
              <a:solidFill>
                <a:schemeClr val="lt1"/>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28"/>
            <p:cNvSpPr/>
            <p:nvPr/>
          </p:nvSpPr>
          <p:spPr>
            <a:xfrm>
              <a:off x="3326650" y="3959100"/>
              <a:ext cx="58025" cy="191300"/>
            </a:xfrm>
            <a:custGeom>
              <a:avLst/>
              <a:gdLst/>
              <a:ahLst/>
              <a:cxnLst/>
              <a:rect l="l" t="t" r="r" b="b"/>
              <a:pathLst>
                <a:path w="2321" h="7652" fill="none" extrusionOk="0">
                  <a:moveTo>
                    <a:pt x="0" y="1"/>
                  </a:moveTo>
                  <a:lnTo>
                    <a:pt x="0" y="1"/>
                  </a:lnTo>
                  <a:cubicBezTo>
                    <a:pt x="1854" y="1919"/>
                    <a:pt x="2320" y="4787"/>
                    <a:pt x="1171" y="7194"/>
                  </a:cubicBezTo>
                  <a:lnTo>
                    <a:pt x="952" y="7652"/>
                  </a:lnTo>
                </a:path>
              </a:pathLst>
            </a:custGeom>
            <a:noFill/>
            <a:ln w="9975" cap="rnd" cmpd="sng">
              <a:solidFill>
                <a:schemeClr val="lt1"/>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28"/>
            <p:cNvSpPr/>
            <p:nvPr/>
          </p:nvSpPr>
          <p:spPr>
            <a:xfrm>
              <a:off x="4157800" y="4194425"/>
              <a:ext cx="62950" cy="238075"/>
            </a:xfrm>
            <a:custGeom>
              <a:avLst/>
              <a:gdLst/>
              <a:ahLst/>
              <a:cxnLst/>
              <a:rect l="l" t="t" r="r" b="b"/>
              <a:pathLst>
                <a:path w="2518" h="9523" fill="none" extrusionOk="0">
                  <a:moveTo>
                    <a:pt x="2216" y="9523"/>
                  </a:moveTo>
                  <a:lnTo>
                    <a:pt x="2216" y="9523"/>
                  </a:lnTo>
                  <a:cubicBezTo>
                    <a:pt x="0" y="6739"/>
                    <a:pt x="93" y="2772"/>
                    <a:pt x="2436" y="94"/>
                  </a:cubicBezTo>
                  <a:lnTo>
                    <a:pt x="2517" y="1"/>
                  </a:lnTo>
                </a:path>
              </a:pathLst>
            </a:custGeom>
            <a:noFill/>
            <a:ln w="9975" cap="rnd" cmpd="sng">
              <a:solidFill>
                <a:schemeClr val="lt1"/>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0" name="Google Shape;940;p28"/>
          <p:cNvSpPr/>
          <p:nvPr/>
        </p:nvSpPr>
        <p:spPr>
          <a:xfrm flipH="1">
            <a:off x="480750" y="2633863"/>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28"/>
          <p:cNvSpPr/>
          <p:nvPr/>
        </p:nvSpPr>
        <p:spPr>
          <a:xfrm flipH="1">
            <a:off x="298665" y="3089700"/>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28"/>
          <p:cNvSpPr/>
          <p:nvPr/>
        </p:nvSpPr>
        <p:spPr>
          <a:xfrm flipH="1">
            <a:off x="123650" y="2414275"/>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28"/>
          <p:cNvSpPr/>
          <p:nvPr/>
        </p:nvSpPr>
        <p:spPr>
          <a:xfrm>
            <a:off x="8503090" y="2636270"/>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28"/>
          <p:cNvSpPr/>
          <p:nvPr/>
        </p:nvSpPr>
        <p:spPr>
          <a:xfrm>
            <a:off x="8685175" y="3092108"/>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28"/>
          <p:cNvSpPr/>
          <p:nvPr/>
        </p:nvSpPr>
        <p:spPr>
          <a:xfrm>
            <a:off x="8860190" y="2416683"/>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0406604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946"/>
        <p:cNvGrpSpPr/>
        <p:nvPr/>
      </p:nvGrpSpPr>
      <p:grpSpPr>
        <a:xfrm>
          <a:off x="0" y="0"/>
          <a:ext cx="0" cy="0"/>
          <a:chOff x="0" y="0"/>
          <a:chExt cx="0" cy="0"/>
        </a:xfrm>
      </p:grpSpPr>
      <p:sp>
        <p:nvSpPr>
          <p:cNvPr id="947" name="Google Shape;947;p29"/>
          <p:cNvSpPr txBox="1">
            <a:spLocks noGrp="1"/>
          </p:cNvSpPr>
          <p:nvPr>
            <p:ph type="title" hasCustomPrompt="1"/>
          </p:nvPr>
        </p:nvSpPr>
        <p:spPr>
          <a:xfrm>
            <a:off x="2393550" y="540000"/>
            <a:ext cx="4356900" cy="761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200"/>
              <a:buNone/>
              <a:defRPr sz="4500">
                <a:solidFill>
                  <a:srgbClr val="191919"/>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948" name="Google Shape;948;p29"/>
          <p:cNvSpPr txBox="1">
            <a:spLocks noGrp="1"/>
          </p:cNvSpPr>
          <p:nvPr>
            <p:ph type="subTitle" idx="1"/>
          </p:nvPr>
        </p:nvSpPr>
        <p:spPr>
          <a:xfrm>
            <a:off x="2393550" y="1316955"/>
            <a:ext cx="4356900" cy="44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solidFill>
                  <a:srgbClr val="191919"/>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49" name="Google Shape;949;p29"/>
          <p:cNvSpPr txBox="1">
            <a:spLocks noGrp="1"/>
          </p:cNvSpPr>
          <p:nvPr>
            <p:ph type="title" idx="2" hasCustomPrompt="1"/>
          </p:nvPr>
        </p:nvSpPr>
        <p:spPr>
          <a:xfrm>
            <a:off x="2393550" y="1960668"/>
            <a:ext cx="4356900" cy="761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200"/>
              <a:buNone/>
              <a:defRPr sz="45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950" name="Google Shape;950;p29"/>
          <p:cNvSpPr txBox="1">
            <a:spLocks noGrp="1"/>
          </p:cNvSpPr>
          <p:nvPr>
            <p:ph type="subTitle" idx="3"/>
          </p:nvPr>
        </p:nvSpPr>
        <p:spPr>
          <a:xfrm>
            <a:off x="2393550" y="2737632"/>
            <a:ext cx="4356900" cy="44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solidFill>
                  <a:srgbClr val="191919"/>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51" name="Google Shape;951;p29"/>
          <p:cNvSpPr txBox="1">
            <a:spLocks noGrp="1"/>
          </p:cNvSpPr>
          <p:nvPr>
            <p:ph type="title" idx="4" hasCustomPrompt="1"/>
          </p:nvPr>
        </p:nvSpPr>
        <p:spPr>
          <a:xfrm>
            <a:off x="2393550" y="3381373"/>
            <a:ext cx="4356900" cy="761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200"/>
              <a:buNone/>
              <a:defRPr sz="4500">
                <a:solidFill>
                  <a:srgbClr val="191919"/>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952" name="Google Shape;952;p29"/>
          <p:cNvSpPr txBox="1">
            <a:spLocks noGrp="1"/>
          </p:cNvSpPr>
          <p:nvPr>
            <p:ph type="subTitle" idx="5"/>
          </p:nvPr>
        </p:nvSpPr>
        <p:spPr>
          <a:xfrm>
            <a:off x="2393550" y="4151567"/>
            <a:ext cx="4356900" cy="44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solidFill>
                  <a:srgbClr val="191919"/>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53" name="Google Shape;953;p29"/>
          <p:cNvSpPr/>
          <p:nvPr/>
        </p:nvSpPr>
        <p:spPr>
          <a:xfrm>
            <a:off x="-112562" y="893701"/>
            <a:ext cx="827665" cy="180393"/>
          </a:xfrm>
          <a:custGeom>
            <a:avLst/>
            <a:gdLst/>
            <a:ahLst/>
            <a:cxnLst/>
            <a:rect l="l" t="t" r="r" b="b"/>
            <a:pathLst>
              <a:path w="42174" h="9192" extrusionOk="0">
                <a:moveTo>
                  <a:pt x="31424" y="1"/>
                </a:moveTo>
                <a:cubicBezTo>
                  <a:pt x="30281" y="1"/>
                  <a:pt x="29136" y="457"/>
                  <a:pt x="28199" y="1374"/>
                </a:cubicBezTo>
                <a:lnTo>
                  <a:pt x="26420" y="3115"/>
                </a:lnTo>
                <a:cubicBezTo>
                  <a:pt x="25498" y="4019"/>
                  <a:pt x="24353" y="4489"/>
                  <a:pt x="23195" y="4489"/>
                </a:cubicBezTo>
                <a:cubicBezTo>
                  <a:pt x="22539" y="4489"/>
                  <a:pt x="21878" y="4338"/>
                  <a:pt x="21251" y="4029"/>
                </a:cubicBezTo>
                <a:lnTo>
                  <a:pt x="19527" y="3182"/>
                </a:lnTo>
                <a:cubicBezTo>
                  <a:pt x="18899" y="2872"/>
                  <a:pt x="18238" y="2722"/>
                  <a:pt x="17583" y="2722"/>
                </a:cubicBezTo>
                <a:cubicBezTo>
                  <a:pt x="16268" y="2722"/>
                  <a:pt x="14975" y="3328"/>
                  <a:pt x="14008" y="4470"/>
                </a:cubicBezTo>
                <a:cubicBezTo>
                  <a:pt x="13052" y="5601"/>
                  <a:pt x="11762" y="6220"/>
                  <a:pt x="10434" y="6220"/>
                </a:cubicBezTo>
                <a:cubicBezTo>
                  <a:pt x="10138" y="6220"/>
                  <a:pt x="9841" y="6189"/>
                  <a:pt x="9545" y="6127"/>
                </a:cubicBezTo>
                <a:lnTo>
                  <a:pt x="7866" y="5773"/>
                </a:lnTo>
                <a:cubicBezTo>
                  <a:pt x="7571" y="5711"/>
                  <a:pt x="7273" y="5680"/>
                  <a:pt x="6976" y="5680"/>
                </a:cubicBezTo>
                <a:cubicBezTo>
                  <a:pt x="6172" y="5680"/>
                  <a:pt x="5375" y="5907"/>
                  <a:pt x="4654" y="6348"/>
                </a:cubicBezTo>
                <a:lnTo>
                  <a:pt x="0" y="9192"/>
                </a:lnTo>
                <a:lnTo>
                  <a:pt x="42174" y="9192"/>
                </a:lnTo>
                <a:lnTo>
                  <a:pt x="34765" y="1490"/>
                </a:lnTo>
                <a:cubicBezTo>
                  <a:pt x="33811" y="498"/>
                  <a:pt x="32618" y="1"/>
                  <a:pt x="31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29"/>
          <p:cNvSpPr/>
          <p:nvPr/>
        </p:nvSpPr>
        <p:spPr>
          <a:xfrm>
            <a:off x="8473480" y="922575"/>
            <a:ext cx="601860" cy="122656"/>
          </a:xfrm>
          <a:custGeom>
            <a:avLst/>
            <a:gdLst/>
            <a:ahLst/>
            <a:cxnLst/>
            <a:rect l="l" t="t" r="r" b="b"/>
            <a:pathLst>
              <a:path w="30668" h="6250" extrusionOk="0">
                <a:moveTo>
                  <a:pt x="16" y="6241"/>
                </a:moveTo>
                <a:cubicBezTo>
                  <a:pt x="3" y="6244"/>
                  <a:pt x="1" y="6247"/>
                  <a:pt x="10" y="6250"/>
                </a:cubicBezTo>
                <a:lnTo>
                  <a:pt x="16" y="6241"/>
                </a:lnTo>
                <a:close/>
                <a:moveTo>
                  <a:pt x="7801" y="0"/>
                </a:moveTo>
                <a:cubicBezTo>
                  <a:pt x="5837" y="0"/>
                  <a:pt x="3911" y="912"/>
                  <a:pt x="2676" y="2600"/>
                </a:cubicBezTo>
                <a:lnTo>
                  <a:pt x="16" y="6241"/>
                </a:lnTo>
                <a:lnTo>
                  <a:pt x="16" y="6241"/>
                </a:lnTo>
                <a:cubicBezTo>
                  <a:pt x="235" y="6195"/>
                  <a:pt x="3461" y="6179"/>
                  <a:pt x="7745" y="6179"/>
                </a:cubicBezTo>
                <a:cubicBezTo>
                  <a:pt x="16829" y="6179"/>
                  <a:pt x="30667" y="6250"/>
                  <a:pt x="30667" y="6250"/>
                </a:cubicBezTo>
                <a:lnTo>
                  <a:pt x="21162" y="1497"/>
                </a:lnTo>
                <a:cubicBezTo>
                  <a:pt x="20723" y="1278"/>
                  <a:pt x="20250" y="1171"/>
                  <a:pt x="19782" y="1171"/>
                </a:cubicBezTo>
                <a:cubicBezTo>
                  <a:pt x="18979" y="1171"/>
                  <a:pt x="18188" y="1483"/>
                  <a:pt x="17594" y="2076"/>
                </a:cubicBezTo>
                <a:cubicBezTo>
                  <a:pt x="16999" y="2673"/>
                  <a:pt x="16207" y="2982"/>
                  <a:pt x="15408" y="2982"/>
                </a:cubicBezTo>
                <a:cubicBezTo>
                  <a:pt x="14867" y="2982"/>
                  <a:pt x="14322" y="2840"/>
                  <a:pt x="13832" y="2549"/>
                </a:cubicBezTo>
                <a:lnTo>
                  <a:pt x="11033" y="889"/>
                </a:lnTo>
                <a:cubicBezTo>
                  <a:pt x="10022" y="288"/>
                  <a:pt x="8906" y="0"/>
                  <a:pt x="78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29"/>
          <p:cNvSpPr/>
          <p:nvPr/>
        </p:nvSpPr>
        <p:spPr>
          <a:xfrm flipH="1">
            <a:off x="2035510" y="256500"/>
            <a:ext cx="601634" cy="122652"/>
          </a:xfrm>
          <a:custGeom>
            <a:avLst/>
            <a:gdLst/>
            <a:ahLst/>
            <a:cxnLst/>
            <a:rect l="l" t="t" r="r" b="b"/>
            <a:pathLst>
              <a:path w="20746" h="4229" extrusionOk="0">
                <a:moveTo>
                  <a:pt x="15468" y="1"/>
                </a:moveTo>
                <a:cubicBezTo>
                  <a:pt x="14721" y="1"/>
                  <a:pt x="13966" y="195"/>
                  <a:pt x="13282" y="602"/>
                </a:cubicBezTo>
                <a:lnTo>
                  <a:pt x="11389" y="1726"/>
                </a:lnTo>
                <a:cubicBezTo>
                  <a:pt x="11057" y="1922"/>
                  <a:pt x="10688" y="2018"/>
                  <a:pt x="10322" y="2018"/>
                </a:cubicBezTo>
                <a:cubicBezTo>
                  <a:pt x="9781" y="2018"/>
                  <a:pt x="9246" y="1809"/>
                  <a:pt x="8844" y="1406"/>
                </a:cubicBezTo>
                <a:cubicBezTo>
                  <a:pt x="8442" y="1004"/>
                  <a:pt x="7907" y="793"/>
                  <a:pt x="7365" y="793"/>
                </a:cubicBezTo>
                <a:cubicBezTo>
                  <a:pt x="7047" y="793"/>
                  <a:pt x="6727" y="865"/>
                  <a:pt x="6430" y="1014"/>
                </a:cubicBezTo>
                <a:lnTo>
                  <a:pt x="1" y="4229"/>
                </a:lnTo>
                <a:cubicBezTo>
                  <a:pt x="1" y="4229"/>
                  <a:pt x="9362" y="4180"/>
                  <a:pt x="15506" y="4180"/>
                </a:cubicBezTo>
                <a:cubicBezTo>
                  <a:pt x="18404" y="4180"/>
                  <a:pt x="20586" y="4191"/>
                  <a:pt x="20735" y="4223"/>
                </a:cubicBezTo>
                <a:lnTo>
                  <a:pt x="20735" y="4223"/>
                </a:lnTo>
                <a:lnTo>
                  <a:pt x="18935" y="1761"/>
                </a:lnTo>
                <a:cubicBezTo>
                  <a:pt x="18100" y="617"/>
                  <a:pt x="16796" y="1"/>
                  <a:pt x="15468" y="1"/>
                </a:cubicBezTo>
                <a:close/>
                <a:moveTo>
                  <a:pt x="20735" y="4223"/>
                </a:moveTo>
                <a:lnTo>
                  <a:pt x="20739" y="4229"/>
                </a:lnTo>
                <a:cubicBezTo>
                  <a:pt x="20745" y="4226"/>
                  <a:pt x="20744" y="4224"/>
                  <a:pt x="20735" y="422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29"/>
          <p:cNvSpPr/>
          <p:nvPr/>
        </p:nvSpPr>
        <p:spPr>
          <a:xfrm flipH="1">
            <a:off x="6805373" y="314676"/>
            <a:ext cx="827665" cy="180393"/>
          </a:xfrm>
          <a:custGeom>
            <a:avLst/>
            <a:gdLst/>
            <a:ahLst/>
            <a:cxnLst/>
            <a:rect l="l" t="t" r="r" b="b"/>
            <a:pathLst>
              <a:path w="42174" h="9192" extrusionOk="0">
                <a:moveTo>
                  <a:pt x="31424" y="1"/>
                </a:moveTo>
                <a:cubicBezTo>
                  <a:pt x="30281" y="1"/>
                  <a:pt x="29136" y="457"/>
                  <a:pt x="28199" y="1374"/>
                </a:cubicBezTo>
                <a:lnTo>
                  <a:pt x="26420" y="3115"/>
                </a:lnTo>
                <a:cubicBezTo>
                  <a:pt x="25498" y="4019"/>
                  <a:pt x="24353" y="4489"/>
                  <a:pt x="23195" y="4489"/>
                </a:cubicBezTo>
                <a:cubicBezTo>
                  <a:pt x="22539" y="4489"/>
                  <a:pt x="21878" y="4338"/>
                  <a:pt x="21251" y="4029"/>
                </a:cubicBezTo>
                <a:lnTo>
                  <a:pt x="19527" y="3182"/>
                </a:lnTo>
                <a:cubicBezTo>
                  <a:pt x="18899" y="2872"/>
                  <a:pt x="18238" y="2722"/>
                  <a:pt x="17583" y="2722"/>
                </a:cubicBezTo>
                <a:cubicBezTo>
                  <a:pt x="16268" y="2722"/>
                  <a:pt x="14975" y="3328"/>
                  <a:pt x="14008" y="4470"/>
                </a:cubicBezTo>
                <a:cubicBezTo>
                  <a:pt x="13052" y="5601"/>
                  <a:pt x="11762" y="6220"/>
                  <a:pt x="10434" y="6220"/>
                </a:cubicBezTo>
                <a:cubicBezTo>
                  <a:pt x="10138" y="6220"/>
                  <a:pt x="9841" y="6189"/>
                  <a:pt x="9545" y="6127"/>
                </a:cubicBezTo>
                <a:lnTo>
                  <a:pt x="7866" y="5773"/>
                </a:lnTo>
                <a:cubicBezTo>
                  <a:pt x="7571" y="5711"/>
                  <a:pt x="7273" y="5680"/>
                  <a:pt x="6976" y="5680"/>
                </a:cubicBezTo>
                <a:cubicBezTo>
                  <a:pt x="6172" y="5680"/>
                  <a:pt x="5375" y="5907"/>
                  <a:pt x="4654" y="6348"/>
                </a:cubicBezTo>
                <a:lnTo>
                  <a:pt x="0" y="9192"/>
                </a:lnTo>
                <a:lnTo>
                  <a:pt x="42174" y="9192"/>
                </a:lnTo>
                <a:lnTo>
                  <a:pt x="34765" y="1490"/>
                </a:lnTo>
                <a:cubicBezTo>
                  <a:pt x="33811" y="498"/>
                  <a:pt x="32618" y="1"/>
                  <a:pt x="31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7" name="Google Shape;957;p29"/>
          <p:cNvGrpSpPr/>
          <p:nvPr/>
        </p:nvGrpSpPr>
        <p:grpSpPr>
          <a:xfrm>
            <a:off x="-371716" y="3639445"/>
            <a:ext cx="1555661" cy="1806684"/>
            <a:chOff x="-413663" y="3683970"/>
            <a:chExt cx="1555661" cy="1806684"/>
          </a:xfrm>
        </p:grpSpPr>
        <p:grpSp>
          <p:nvGrpSpPr>
            <p:cNvPr id="958" name="Google Shape;958;p29"/>
            <p:cNvGrpSpPr/>
            <p:nvPr/>
          </p:nvGrpSpPr>
          <p:grpSpPr>
            <a:xfrm>
              <a:off x="-31967" y="3683970"/>
              <a:ext cx="606726" cy="974657"/>
              <a:chOff x="4305125" y="4012025"/>
              <a:chExt cx="601851" cy="966825"/>
            </a:xfrm>
          </p:grpSpPr>
          <p:sp>
            <p:nvSpPr>
              <p:cNvPr id="959" name="Google Shape;959;p29"/>
              <p:cNvSpPr/>
              <p:nvPr/>
            </p:nvSpPr>
            <p:spPr>
              <a:xfrm>
                <a:off x="4432674" y="4422392"/>
                <a:ext cx="203860" cy="556458"/>
              </a:xfrm>
              <a:custGeom>
                <a:avLst/>
                <a:gdLst/>
                <a:ahLst/>
                <a:cxnLst/>
                <a:rect l="l" t="t" r="r" b="b"/>
                <a:pathLst>
                  <a:path w="4464" h="12185" fill="none" extrusionOk="0">
                    <a:moveTo>
                      <a:pt x="4463" y="1"/>
                    </a:moveTo>
                    <a:cubicBezTo>
                      <a:pt x="4463" y="1"/>
                      <a:pt x="4358" y="7002"/>
                      <a:pt x="1" y="12185"/>
                    </a:cubicBezTo>
                  </a:path>
                </a:pathLst>
              </a:custGeom>
              <a:noFill/>
              <a:ln w="9525" cap="rnd" cmpd="sng">
                <a:solidFill>
                  <a:schemeClr val="lt2"/>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29"/>
              <p:cNvSpPr/>
              <p:nvPr/>
            </p:nvSpPr>
            <p:spPr>
              <a:xfrm>
                <a:off x="4502225" y="4012025"/>
                <a:ext cx="404751" cy="412149"/>
              </a:xfrm>
              <a:custGeom>
                <a:avLst/>
                <a:gdLst/>
                <a:ahLst/>
                <a:cxnLst/>
                <a:rect l="l" t="t" r="r" b="b"/>
                <a:pathLst>
                  <a:path w="8863" h="9025" extrusionOk="0">
                    <a:moveTo>
                      <a:pt x="1794" y="0"/>
                    </a:moveTo>
                    <a:cubicBezTo>
                      <a:pt x="1604" y="0"/>
                      <a:pt x="1415" y="115"/>
                      <a:pt x="1354" y="332"/>
                    </a:cubicBezTo>
                    <a:cubicBezTo>
                      <a:pt x="684" y="2716"/>
                      <a:pt x="1" y="7805"/>
                      <a:pt x="2674" y="8823"/>
                    </a:cubicBezTo>
                    <a:cubicBezTo>
                      <a:pt x="3036" y="8961"/>
                      <a:pt x="3383" y="9025"/>
                      <a:pt x="3713" y="9025"/>
                    </a:cubicBezTo>
                    <a:cubicBezTo>
                      <a:pt x="6313" y="9025"/>
                      <a:pt x="7934" y="5095"/>
                      <a:pt x="8759" y="2555"/>
                    </a:cubicBezTo>
                    <a:cubicBezTo>
                      <a:pt x="8862" y="2237"/>
                      <a:pt x="8611" y="1955"/>
                      <a:pt x="8323" y="1955"/>
                    </a:cubicBezTo>
                    <a:cubicBezTo>
                      <a:pt x="8243" y="1955"/>
                      <a:pt x="8159" y="1977"/>
                      <a:pt x="8080" y="2027"/>
                    </a:cubicBezTo>
                    <a:lnTo>
                      <a:pt x="7991" y="2082"/>
                    </a:lnTo>
                    <a:cubicBezTo>
                      <a:pt x="7755" y="2230"/>
                      <a:pt x="7501" y="2297"/>
                      <a:pt x="7252" y="2297"/>
                    </a:cubicBezTo>
                    <a:cubicBezTo>
                      <a:pt x="6536" y="2297"/>
                      <a:pt x="5872" y="1736"/>
                      <a:pt x="5852" y="931"/>
                    </a:cubicBezTo>
                    <a:cubicBezTo>
                      <a:pt x="5845" y="652"/>
                      <a:pt x="5618" y="483"/>
                      <a:pt x="5388" y="483"/>
                    </a:cubicBezTo>
                    <a:cubicBezTo>
                      <a:pt x="5243" y="483"/>
                      <a:pt x="5096" y="551"/>
                      <a:pt x="5004" y="701"/>
                    </a:cubicBezTo>
                    <a:lnTo>
                      <a:pt x="4901" y="871"/>
                    </a:lnTo>
                    <a:cubicBezTo>
                      <a:pt x="4626" y="1318"/>
                      <a:pt x="4167" y="1537"/>
                      <a:pt x="3710" y="1537"/>
                    </a:cubicBezTo>
                    <a:cubicBezTo>
                      <a:pt x="3210" y="1537"/>
                      <a:pt x="2712" y="1275"/>
                      <a:pt x="2457" y="762"/>
                    </a:cubicBezTo>
                    <a:lnTo>
                      <a:pt x="2205" y="255"/>
                    </a:lnTo>
                    <a:cubicBezTo>
                      <a:pt x="2119" y="83"/>
                      <a:pt x="1956" y="0"/>
                      <a:pt x="1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29"/>
              <p:cNvSpPr/>
              <p:nvPr/>
            </p:nvSpPr>
            <p:spPr>
              <a:xfrm>
                <a:off x="4647356" y="4115964"/>
                <a:ext cx="159288" cy="302502"/>
              </a:xfrm>
              <a:custGeom>
                <a:avLst/>
                <a:gdLst/>
                <a:ahLst/>
                <a:cxnLst/>
                <a:rect l="l" t="t" r="r" b="b"/>
                <a:pathLst>
                  <a:path w="3488" h="6624" fill="none" extrusionOk="0">
                    <a:moveTo>
                      <a:pt x="3488" y="0"/>
                    </a:moveTo>
                    <a:cubicBezTo>
                      <a:pt x="3488" y="0"/>
                      <a:pt x="2016" y="4661"/>
                      <a:pt x="0" y="6623"/>
                    </a:cubicBezTo>
                  </a:path>
                </a:pathLst>
              </a:custGeom>
              <a:noFill/>
              <a:ln w="9525" cap="rnd" cmpd="sng">
                <a:solidFill>
                  <a:schemeClr val="lt2"/>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29"/>
              <p:cNvSpPr/>
              <p:nvPr/>
            </p:nvSpPr>
            <p:spPr>
              <a:xfrm>
                <a:off x="4581458" y="4089385"/>
                <a:ext cx="79324" cy="320312"/>
              </a:xfrm>
              <a:custGeom>
                <a:avLst/>
                <a:gdLst/>
                <a:ahLst/>
                <a:cxnLst/>
                <a:rect l="l" t="t" r="r" b="b"/>
                <a:pathLst>
                  <a:path w="1737" h="7014" fill="none" extrusionOk="0">
                    <a:moveTo>
                      <a:pt x="1736" y="1"/>
                    </a:moveTo>
                    <a:cubicBezTo>
                      <a:pt x="1736" y="1"/>
                      <a:pt x="1" y="3536"/>
                      <a:pt x="1000" y="7014"/>
                    </a:cubicBezTo>
                  </a:path>
                </a:pathLst>
              </a:custGeom>
              <a:noFill/>
              <a:ln w="9525" cap="rnd" cmpd="sng">
                <a:solidFill>
                  <a:schemeClr val="lt2"/>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29"/>
              <p:cNvSpPr/>
              <p:nvPr/>
            </p:nvSpPr>
            <p:spPr>
              <a:xfrm>
                <a:off x="4305125" y="4319001"/>
                <a:ext cx="284691" cy="410733"/>
              </a:xfrm>
              <a:custGeom>
                <a:avLst/>
                <a:gdLst/>
                <a:ahLst/>
                <a:cxnLst/>
                <a:rect l="l" t="t" r="r" b="b"/>
                <a:pathLst>
                  <a:path w="6234" h="8994" extrusionOk="0">
                    <a:moveTo>
                      <a:pt x="2176" y="1"/>
                    </a:moveTo>
                    <a:cubicBezTo>
                      <a:pt x="1899" y="1"/>
                      <a:pt x="1647" y="183"/>
                      <a:pt x="1437" y="597"/>
                    </a:cubicBezTo>
                    <a:cubicBezTo>
                      <a:pt x="1" y="3436"/>
                      <a:pt x="5507" y="8993"/>
                      <a:pt x="5507" y="8993"/>
                    </a:cubicBezTo>
                    <a:cubicBezTo>
                      <a:pt x="6234" y="6278"/>
                      <a:pt x="3797" y="1"/>
                      <a:pt x="21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 name="Google Shape;964;p29"/>
            <p:cNvGrpSpPr/>
            <p:nvPr/>
          </p:nvGrpSpPr>
          <p:grpSpPr>
            <a:xfrm rot="768397" flipH="1">
              <a:off x="-291614" y="4112406"/>
              <a:ext cx="1311563" cy="1248415"/>
              <a:chOff x="-452696" y="3780468"/>
              <a:chExt cx="1739813" cy="1656045"/>
            </a:xfrm>
          </p:grpSpPr>
          <p:sp>
            <p:nvSpPr>
              <p:cNvPr id="965" name="Google Shape;965;p29"/>
              <p:cNvSpPr/>
              <p:nvPr/>
            </p:nvSpPr>
            <p:spPr>
              <a:xfrm rot="2152215">
                <a:off x="-284126" y="4093806"/>
                <a:ext cx="1402674" cy="1029370"/>
              </a:xfrm>
              <a:custGeom>
                <a:avLst/>
                <a:gdLst/>
                <a:ahLst/>
                <a:cxnLst/>
                <a:rect l="l" t="t" r="r" b="b"/>
                <a:pathLst>
                  <a:path w="42448" h="31151" extrusionOk="0">
                    <a:moveTo>
                      <a:pt x="6574" y="0"/>
                    </a:moveTo>
                    <a:cubicBezTo>
                      <a:pt x="2643" y="0"/>
                      <a:pt x="1" y="385"/>
                      <a:pt x="1" y="385"/>
                    </a:cubicBezTo>
                    <a:cubicBezTo>
                      <a:pt x="1993" y="7133"/>
                      <a:pt x="5887" y="12504"/>
                      <a:pt x="10180" y="16658"/>
                    </a:cubicBezTo>
                    <a:lnTo>
                      <a:pt x="17116" y="15896"/>
                    </a:lnTo>
                    <a:cubicBezTo>
                      <a:pt x="17160" y="15891"/>
                      <a:pt x="17204" y="15889"/>
                      <a:pt x="17247" y="15889"/>
                    </a:cubicBezTo>
                    <a:cubicBezTo>
                      <a:pt x="18076" y="15889"/>
                      <a:pt x="18655" y="16771"/>
                      <a:pt x="18268" y="17538"/>
                    </a:cubicBezTo>
                    <a:cubicBezTo>
                      <a:pt x="17685" y="18698"/>
                      <a:pt x="16670" y="20093"/>
                      <a:pt x="15003" y="20760"/>
                    </a:cubicBezTo>
                    <a:cubicBezTo>
                      <a:pt x="19577" y="24188"/>
                      <a:pt x="23976" y="26354"/>
                      <a:pt x="26484" y="27449"/>
                    </a:cubicBezTo>
                    <a:cubicBezTo>
                      <a:pt x="27820" y="28031"/>
                      <a:pt x="28618" y="28307"/>
                      <a:pt x="28618" y="28307"/>
                    </a:cubicBezTo>
                    <a:cubicBezTo>
                      <a:pt x="28618" y="28307"/>
                      <a:pt x="33150" y="31150"/>
                      <a:pt x="36634" y="31150"/>
                    </a:cubicBezTo>
                    <a:cubicBezTo>
                      <a:pt x="40042" y="31150"/>
                      <a:pt x="42447" y="28429"/>
                      <a:pt x="38626" y="17662"/>
                    </a:cubicBezTo>
                    <a:cubicBezTo>
                      <a:pt x="33160" y="2253"/>
                      <a:pt x="16089" y="0"/>
                      <a:pt x="65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29"/>
              <p:cNvSpPr/>
              <p:nvPr/>
            </p:nvSpPr>
            <p:spPr>
              <a:xfrm rot="2152215">
                <a:off x="40169" y="4258324"/>
                <a:ext cx="849344" cy="572199"/>
              </a:xfrm>
              <a:custGeom>
                <a:avLst/>
                <a:gdLst/>
                <a:ahLst/>
                <a:cxnLst/>
                <a:rect l="l" t="t" r="r" b="b"/>
                <a:pathLst>
                  <a:path w="25703" h="17316" fill="none" extrusionOk="0">
                    <a:moveTo>
                      <a:pt x="0" y="0"/>
                    </a:moveTo>
                    <a:cubicBezTo>
                      <a:pt x="0" y="0"/>
                      <a:pt x="17017" y="6119"/>
                      <a:pt x="25702" y="17315"/>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29"/>
              <p:cNvSpPr/>
              <p:nvPr/>
            </p:nvSpPr>
            <p:spPr>
              <a:xfrm rot="2152215">
                <a:off x="422222" y="4148751"/>
                <a:ext cx="48609" cy="145660"/>
              </a:xfrm>
              <a:custGeom>
                <a:avLst/>
                <a:gdLst/>
                <a:ahLst/>
                <a:cxnLst/>
                <a:rect l="l" t="t" r="r" b="b"/>
                <a:pathLst>
                  <a:path w="1471" h="4408" fill="none" extrusionOk="0">
                    <a:moveTo>
                      <a:pt x="1" y="0"/>
                    </a:moveTo>
                    <a:cubicBezTo>
                      <a:pt x="1" y="0"/>
                      <a:pt x="1171" y="2275"/>
                      <a:pt x="1470" y="4407"/>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29"/>
              <p:cNvSpPr/>
              <p:nvPr/>
            </p:nvSpPr>
            <p:spPr>
              <a:xfrm rot="2152215">
                <a:off x="557440" y="4323549"/>
                <a:ext cx="65891" cy="234814"/>
              </a:xfrm>
              <a:custGeom>
                <a:avLst/>
                <a:gdLst/>
                <a:ahLst/>
                <a:cxnLst/>
                <a:rect l="l" t="t" r="r" b="b"/>
                <a:pathLst>
                  <a:path w="1994" h="7106" fill="none" extrusionOk="0">
                    <a:moveTo>
                      <a:pt x="1993" y="7105"/>
                    </a:moveTo>
                    <a:cubicBezTo>
                      <a:pt x="1993" y="7105"/>
                      <a:pt x="1796" y="2939"/>
                      <a:pt x="0" y="0"/>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29"/>
              <p:cNvSpPr/>
              <p:nvPr/>
            </p:nvSpPr>
            <p:spPr>
              <a:xfrm rot="2152215">
                <a:off x="224479" y="4349703"/>
                <a:ext cx="268487" cy="65362"/>
              </a:xfrm>
              <a:custGeom>
                <a:avLst/>
                <a:gdLst/>
                <a:ahLst/>
                <a:cxnLst/>
                <a:rect l="l" t="t" r="r" b="b"/>
                <a:pathLst>
                  <a:path w="8125" h="1978" fill="none" extrusionOk="0">
                    <a:moveTo>
                      <a:pt x="0" y="1977"/>
                    </a:moveTo>
                    <a:cubicBezTo>
                      <a:pt x="0" y="1977"/>
                      <a:pt x="6013" y="1662"/>
                      <a:pt x="8125" y="1"/>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29"/>
              <p:cNvSpPr/>
              <p:nvPr/>
            </p:nvSpPr>
            <p:spPr>
              <a:xfrm rot="2152215">
                <a:off x="349563" y="4755021"/>
                <a:ext cx="252559" cy="125635"/>
              </a:xfrm>
              <a:custGeom>
                <a:avLst/>
                <a:gdLst/>
                <a:ahLst/>
                <a:cxnLst/>
                <a:rect l="l" t="t" r="r" b="b"/>
                <a:pathLst>
                  <a:path w="7643" h="3802" fill="none" extrusionOk="0">
                    <a:moveTo>
                      <a:pt x="1" y="3802"/>
                    </a:moveTo>
                    <a:cubicBezTo>
                      <a:pt x="1" y="3802"/>
                      <a:pt x="5531" y="1662"/>
                      <a:pt x="7642" y="0"/>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29"/>
              <p:cNvSpPr/>
              <p:nvPr/>
            </p:nvSpPr>
            <p:spPr>
              <a:xfrm rot="2152215">
                <a:off x="241142" y="4150688"/>
                <a:ext cx="119489" cy="30566"/>
              </a:xfrm>
              <a:custGeom>
                <a:avLst/>
                <a:gdLst/>
                <a:ahLst/>
                <a:cxnLst/>
                <a:rect l="l" t="t" r="r" b="b"/>
                <a:pathLst>
                  <a:path w="3616" h="925" fill="none" extrusionOk="0">
                    <a:moveTo>
                      <a:pt x="1" y="925"/>
                    </a:moveTo>
                    <a:cubicBezTo>
                      <a:pt x="1" y="925"/>
                      <a:pt x="2253" y="840"/>
                      <a:pt x="3615" y="1"/>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2" name="Google Shape;972;p29"/>
          <p:cNvGrpSpPr/>
          <p:nvPr/>
        </p:nvGrpSpPr>
        <p:grpSpPr>
          <a:xfrm rot="-3239777" flipH="1">
            <a:off x="8572373" y="3808667"/>
            <a:ext cx="893508" cy="932657"/>
            <a:chOff x="5583125" y="4345800"/>
            <a:chExt cx="627075" cy="654550"/>
          </a:xfrm>
        </p:grpSpPr>
        <p:sp>
          <p:nvSpPr>
            <p:cNvPr id="973" name="Google Shape;973;p29"/>
            <p:cNvSpPr/>
            <p:nvPr/>
          </p:nvSpPr>
          <p:spPr>
            <a:xfrm>
              <a:off x="5583125" y="4345800"/>
              <a:ext cx="627075" cy="654550"/>
            </a:xfrm>
            <a:custGeom>
              <a:avLst/>
              <a:gdLst/>
              <a:ahLst/>
              <a:cxnLst/>
              <a:rect l="l" t="t" r="r" b="b"/>
              <a:pathLst>
                <a:path w="25083" h="26182" extrusionOk="0">
                  <a:moveTo>
                    <a:pt x="1870" y="0"/>
                  </a:moveTo>
                  <a:cubicBezTo>
                    <a:pt x="693" y="0"/>
                    <a:pt x="0" y="162"/>
                    <a:pt x="0" y="162"/>
                  </a:cubicBezTo>
                  <a:cubicBezTo>
                    <a:pt x="3247" y="14909"/>
                    <a:pt x="15562" y="18950"/>
                    <a:pt x="15562" y="18950"/>
                  </a:cubicBezTo>
                  <a:cubicBezTo>
                    <a:pt x="15562" y="18950"/>
                    <a:pt x="21793" y="26182"/>
                    <a:pt x="23902" y="26182"/>
                  </a:cubicBezTo>
                  <a:cubicBezTo>
                    <a:pt x="25082" y="26182"/>
                    <a:pt x="24972" y="23918"/>
                    <a:pt x="21758" y="16857"/>
                  </a:cubicBezTo>
                  <a:cubicBezTo>
                    <a:pt x="14884" y="1757"/>
                    <a:pt x="5750" y="0"/>
                    <a:pt x="18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29"/>
            <p:cNvSpPr/>
            <p:nvPr/>
          </p:nvSpPr>
          <p:spPr>
            <a:xfrm>
              <a:off x="5686700" y="4424125"/>
              <a:ext cx="492000" cy="439050"/>
            </a:xfrm>
            <a:custGeom>
              <a:avLst/>
              <a:gdLst/>
              <a:ahLst/>
              <a:cxnLst/>
              <a:rect l="l" t="t" r="r" b="b"/>
              <a:pathLst>
                <a:path w="19680" h="17562" fill="none" extrusionOk="0">
                  <a:moveTo>
                    <a:pt x="1" y="1"/>
                  </a:moveTo>
                  <a:cubicBezTo>
                    <a:pt x="132" y="294"/>
                    <a:pt x="9965" y="7080"/>
                    <a:pt x="19680" y="1756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29"/>
            <p:cNvSpPr/>
            <p:nvPr/>
          </p:nvSpPr>
          <p:spPr>
            <a:xfrm>
              <a:off x="5705350" y="4424375"/>
              <a:ext cx="99025" cy="103250"/>
            </a:xfrm>
            <a:custGeom>
              <a:avLst/>
              <a:gdLst/>
              <a:ahLst/>
              <a:cxnLst/>
              <a:rect l="l" t="t" r="r" b="b"/>
              <a:pathLst>
                <a:path w="3961" h="4130" fill="none" extrusionOk="0">
                  <a:moveTo>
                    <a:pt x="0" y="4042"/>
                  </a:moveTo>
                  <a:cubicBezTo>
                    <a:pt x="0" y="4042"/>
                    <a:pt x="2450" y="4129"/>
                    <a:pt x="3961" y="3671"/>
                  </a:cubicBezTo>
                  <a:cubicBezTo>
                    <a:pt x="3961" y="3671"/>
                    <a:pt x="3513" y="1460"/>
                    <a:pt x="2702" y="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29"/>
            <p:cNvSpPr/>
            <p:nvPr/>
          </p:nvSpPr>
          <p:spPr>
            <a:xfrm>
              <a:off x="5820300" y="4635725"/>
              <a:ext cx="121625" cy="31375"/>
            </a:xfrm>
            <a:custGeom>
              <a:avLst/>
              <a:gdLst/>
              <a:ahLst/>
              <a:cxnLst/>
              <a:rect l="l" t="t" r="r" b="b"/>
              <a:pathLst>
                <a:path w="4865" h="1255" fill="none" extrusionOk="0">
                  <a:moveTo>
                    <a:pt x="1" y="987"/>
                  </a:moveTo>
                  <a:cubicBezTo>
                    <a:pt x="1" y="987"/>
                    <a:pt x="2529" y="1254"/>
                    <a:pt x="4865" y="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 name="Google Shape;977;p29"/>
          <p:cNvGrpSpPr/>
          <p:nvPr/>
        </p:nvGrpSpPr>
        <p:grpSpPr>
          <a:xfrm rot="-954056">
            <a:off x="8050760" y="3951246"/>
            <a:ext cx="1447225" cy="1377545"/>
            <a:chOff x="-452696" y="3780468"/>
            <a:chExt cx="1739813" cy="1656045"/>
          </a:xfrm>
        </p:grpSpPr>
        <p:sp>
          <p:nvSpPr>
            <p:cNvPr id="978" name="Google Shape;978;p29"/>
            <p:cNvSpPr/>
            <p:nvPr/>
          </p:nvSpPr>
          <p:spPr>
            <a:xfrm rot="2152215">
              <a:off x="-284126" y="4093806"/>
              <a:ext cx="1402674" cy="1029370"/>
            </a:xfrm>
            <a:custGeom>
              <a:avLst/>
              <a:gdLst/>
              <a:ahLst/>
              <a:cxnLst/>
              <a:rect l="l" t="t" r="r" b="b"/>
              <a:pathLst>
                <a:path w="42448" h="31151" extrusionOk="0">
                  <a:moveTo>
                    <a:pt x="6574" y="0"/>
                  </a:moveTo>
                  <a:cubicBezTo>
                    <a:pt x="2643" y="0"/>
                    <a:pt x="1" y="385"/>
                    <a:pt x="1" y="385"/>
                  </a:cubicBezTo>
                  <a:cubicBezTo>
                    <a:pt x="1993" y="7133"/>
                    <a:pt x="5887" y="12504"/>
                    <a:pt x="10180" y="16658"/>
                  </a:cubicBezTo>
                  <a:lnTo>
                    <a:pt x="17116" y="15896"/>
                  </a:lnTo>
                  <a:cubicBezTo>
                    <a:pt x="17160" y="15891"/>
                    <a:pt x="17204" y="15889"/>
                    <a:pt x="17247" y="15889"/>
                  </a:cubicBezTo>
                  <a:cubicBezTo>
                    <a:pt x="18076" y="15889"/>
                    <a:pt x="18655" y="16771"/>
                    <a:pt x="18268" y="17538"/>
                  </a:cubicBezTo>
                  <a:cubicBezTo>
                    <a:pt x="17685" y="18698"/>
                    <a:pt x="16670" y="20093"/>
                    <a:pt x="15003" y="20760"/>
                  </a:cubicBezTo>
                  <a:cubicBezTo>
                    <a:pt x="19577" y="24188"/>
                    <a:pt x="23976" y="26354"/>
                    <a:pt x="26484" y="27449"/>
                  </a:cubicBezTo>
                  <a:cubicBezTo>
                    <a:pt x="27820" y="28031"/>
                    <a:pt x="28618" y="28307"/>
                    <a:pt x="28618" y="28307"/>
                  </a:cubicBezTo>
                  <a:cubicBezTo>
                    <a:pt x="28618" y="28307"/>
                    <a:pt x="33150" y="31150"/>
                    <a:pt x="36634" y="31150"/>
                  </a:cubicBezTo>
                  <a:cubicBezTo>
                    <a:pt x="40042" y="31150"/>
                    <a:pt x="42447" y="28429"/>
                    <a:pt x="38626" y="17662"/>
                  </a:cubicBezTo>
                  <a:cubicBezTo>
                    <a:pt x="33160" y="2253"/>
                    <a:pt x="16089" y="0"/>
                    <a:pt x="65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29"/>
            <p:cNvSpPr/>
            <p:nvPr/>
          </p:nvSpPr>
          <p:spPr>
            <a:xfrm rot="2152215">
              <a:off x="40169" y="4258324"/>
              <a:ext cx="849344" cy="572199"/>
            </a:xfrm>
            <a:custGeom>
              <a:avLst/>
              <a:gdLst/>
              <a:ahLst/>
              <a:cxnLst/>
              <a:rect l="l" t="t" r="r" b="b"/>
              <a:pathLst>
                <a:path w="25703" h="17316" fill="none" extrusionOk="0">
                  <a:moveTo>
                    <a:pt x="0" y="0"/>
                  </a:moveTo>
                  <a:cubicBezTo>
                    <a:pt x="0" y="0"/>
                    <a:pt x="17017" y="6119"/>
                    <a:pt x="25702" y="17315"/>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29"/>
            <p:cNvSpPr/>
            <p:nvPr/>
          </p:nvSpPr>
          <p:spPr>
            <a:xfrm rot="2152215">
              <a:off x="422222" y="4148751"/>
              <a:ext cx="48609" cy="145660"/>
            </a:xfrm>
            <a:custGeom>
              <a:avLst/>
              <a:gdLst/>
              <a:ahLst/>
              <a:cxnLst/>
              <a:rect l="l" t="t" r="r" b="b"/>
              <a:pathLst>
                <a:path w="1471" h="4408" fill="none" extrusionOk="0">
                  <a:moveTo>
                    <a:pt x="1" y="0"/>
                  </a:moveTo>
                  <a:cubicBezTo>
                    <a:pt x="1" y="0"/>
                    <a:pt x="1171" y="2275"/>
                    <a:pt x="1470" y="4407"/>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29"/>
            <p:cNvSpPr/>
            <p:nvPr/>
          </p:nvSpPr>
          <p:spPr>
            <a:xfrm rot="2152215">
              <a:off x="557440" y="4323549"/>
              <a:ext cx="65891" cy="234814"/>
            </a:xfrm>
            <a:custGeom>
              <a:avLst/>
              <a:gdLst/>
              <a:ahLst/>
              <a:cxnLst/>
              <a:rect l="l" t="t" r="r" b="b"/>
              <a:pathLst>
                <a:path w="1994" h="7106" fill="none" extrusionOk="0">
                  <a:moveTo>
                    <a:pt x="1993" y="7105"/>
                  </a:moveTo>
                  <a:cubicBezTo>
                    <a:pt x="1993" y="7105"/>
                    <a:pt x="1796" y="2939"/>
                    <a:pt x="0" y="0"/>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29"/>
            <p:cNvSpPr/>
            <p:nvPr/>
          </p:nvSpPr>
          <p:spPr>
            <a:xfrm rot="2152215">
              <a:off x="224479" y="4349703"/>
              <a:ext cx="268487" cy="65362"/>
            </a:xfrm>
            <a:custGeom>
              <a:avLst/>
              <a:gdLst/>
              <a:ahLst/>
              <a:cxnLst/>
              <a:rect l="l" t="t" r="r" b="b"/>
              <a:pathLst>
                <a:path w="8125" h="1978" fill="none" extrusionOk="0">
                  <a:moveTo>
                    <a:pt x="0" y="1977"/>
                  </a:moveTo>
                  <a:cubicBezTo>
                    <a:pt x="0" y="1977"/>
                    <a:pt x="6013" y="1662"/>
                    <a:pt x="8125" y="1"/>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29"/>
            <p:cNvSpPr/>
            <p:nvPr/>
          </p:nvSpPr>
          <p:spPr>
            <a:xfrm rot="2152215">
              <a:off x="349563" y="4755021"/>
              <a:ext cx="252559" cy="125635"/>
            </a:xfrm>
            <a:custGeom>
              <a:avLst/>
              <a:gdLst/>
              <a:ahLst/>
              <a:cxnLst/>
              <a:rect l="l" t="t" r="r" b="b"/>
              <a:pathLst>
                <a:path w="7643" h="3802" fill="none" extrusionOk="0">
                  <a:moveTo>
                    <a:pt x="1" y="3802"/>
                  </a:moveTo>
                  <a:cubicBezTo>
                    <a:pt x="1" y="3802"/>
                    <a:pt x="5531" y="1662"/>
                    <a:pt x="7642" y="0"/>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29"/>
            <p:cNvSpPr/>
            <p:nvPr/>
          </p:nvSpPr>
          <p:spPr>
            <a:xfrm rot="2152215">
              <a:off x="241142" y="4150688"/>
              <a:ext cx="119489" cy="30566"/>
            </a:xfrm>
            <a:custGeom>
              <a:avLst/>
              <a:gdLst/>
              <a:ahLst/>
              <a:cxnLst/>
              <a:rect l="l" t="t" r="r" b="b"/>
              <a:pathLst>
                <a:path w="3616" h="925" fill="none" extrusionOk="0">
                  <a:moveTo>
                    <a:pt x="1" y="925"/>
                  </a:moveTo>
                  <a:cubicBezTo>
                    <a:pt x="1" y="925"/>
                    <a:pt x="2253" y="840"/>
                    <a:pt x="3615" y="1"/>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81941484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985"/>
        <p:cNvGrpSpPr/>
        <p:nvPr/>
      </p:nvGrpSpPr>
      <p:grpSpPr>
        <a:xfrm>
          <a:off x="0" y="0"/>
          <a:ext cx="0" cy="0"/>
          <a:chOff x="0" y="0"/>
          <a:chExt cx="0" cy="0"/>
        </a:xfrm>
      </p:grpSpPr>
      <p:sp>
        <p:nvSpPr>
          <p:cNvPr id="986" name="Google Shape;986;p30"/>
          <p:cNvSpPr txBox="1">
            <a:spLocks noGrp="1"/>
          </p:cNvSpPr>
          <p:nvPr>
            <p:ph type="ctrTitle"/>
          </p:nvPr>
        </p:nvSpPr>
        <p:spPr>
          <a:xfrm>
            <a:off x="2430025" y="535000"/>
            <a:ext cx="4284000" cy="950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None/>
              <a:defRPr sz="60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987" name="Google Shape;987;p30"/>
          <p:cNvSpPr txBox="1">
            <a:spLocks noGrp="1"/>
          </p:cNvSpPr>
          <p:nvPr>
            <p:ph type="subTitle" idx="1"/>
          </p:nvPr>
        </p:nvSpPr>
        <p:spPr>
          <a:xfrm>
            <a:off x="2425075" y="1373725"/>
            <a:ext cx="4293900" cy="135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988" name="Google Shape;988;p30"/>
          <p:cNvSpPr/>
          <p:nvPr/>
        </p:nvSpPr>
        <p:spPr>
          <a:xfrm flipH="1">
            <a:off x="4158168" y="201226"/>
            <a:ext cx="827665" cy="180393"/>
          </a:xfrm>
          <a:custGeom>
            <a:avLst/>
            <a:gdLst/>
            <a:ahLst/>
            <a:cxnLst/>
            <a:rect l="l" t="t" r="r" b="b"/>
            <a:pathLst>
              <a:path w="42174" h="9192" extrusionOk="0">
                <a:moveTo>
                  <a:pt x="31424" y="1"/>
                </a:moveTo>
                <a:cubicBezTo>
                  <a:pt x="30281" y="1"/>
                  <a:pt x="29136" y="457"/>
                  <a:pt x="28199" y="1374"/>
                </a:cubicBezTo>
                <a:lnTo>
                  <a:pt x="26420" y="3115"/>
                </a:lnTo>
                <a:cubicBezTo>
                  <a:pt x="25498" y="4019"/>
                  <a:pt x="24353" y="4489"/>
                  <a:pt x="23195" y="4489"/>
                </a:cubicBezTo>
                <a:cubicBezTo>
                  <a:pt x="22539" y="4489"/>
                  <a:pt x="21878" y="4338"/>
                  <a:pt x="21251" y="4029"/>
                </a:cubicBezTo>
                <a:lnTo>
                  <a:pt x="19527" y="3182"/>
                </a:lnTo>
                <a:cubicBezTo>
                  <a:pt x="18899" y="2872"/>
                  <a:pt x="18238" y="2722"/>
                  <a:pt x="17583" y="2722"/>
                </a:cubicBezTo>
                <a:cubicBezTo>
                  <a:pt x="16268" y="2722"/>
                  <a:pt x="14975" y="3328"/>
                  <a:pt x="14008" y="4470"/>
                </a:cubicBezTo>
                <a:cubicBezTo>
                  <a:pt x="13052" y="5601"/>
                  <a:pt x="11762" y="6220"/>
                  <a:pt x="10434" y="6220"/>
                </a:cubicBezTo>
                <a:cubicBezTo>
                  <a:pt x="10138" y="6220"/>
                  <a:pt x="9841" y="6189"/>
                  <a:pt x="9545" y="6127"/>
                </a:cubicBezTo>
                <a:lnTo>
                  <a:pt x="7866" y="5773"/>
                </a:lnTo>
                <a:cubicBezTo>
                  <a:pt x="7571" y="5711"/>
                  <a:pt x="7273" y="5680"/>
                  <a:pt x="6976" y="5680"/>
                </a:cubicBezTo>
                <a:cubicBezTo>
                  <a:pt x="6172" y="5680"/>
                  <a:pt x="5375" y="5907"/>
                  <a:pt x="4654" y="6348"/>
                </a:cubicBezTo>
                <a:lnTo>
                  <a:pt x="0" y="9192"/>
                </a:lnTo>
                <a:lnTo>
                  <a:pt x="42174" y="9192"/>
                </a:lnTo>
                <a:lnTo>
                  <a:pt x="34765" y="1490"/>
                </a:lnTo>
                <a:cubicBezTo>
                  <a:pt x="33811" y="498"/>
                  <a:pt x="32618" y="1"/>
                  <a:pt x="31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0"/>
          <p:cNvSpPr/>
          <p:nvPr/>
        </p:nvSpPr>
        <p:spPr>
          <a:xfrm>
            <a:off x="-128850" y="1207737"/>
            <a:ext cx="601860" cy="122656"/>
          </a:xfrm>
          <a:custGeom>
            <a:avLst/>
            <a:gdLst/>
            <a:ahLst/>
            <a:cxnLst/>
            <a:rect l="l" t="t" r="r" b="b"/>
            <a:pathLst>
              <a:path w="30668" h="6250" extrusionOk="0">
                <a:moveTo>
                  <a:pt x="16" y="6241"/>
                </a:moveTo>
                <a:cubicBezTo>
                  <a:pt x="3" y="6244"/>
                  <a:pt x="1" y="6247"/>
                  <a:pt x="10" y="6250"/>
                </a:cubicBezTo>
                <a:lnTo>
                  <a:pt x="16" y="6241"/>
                </a:lnTo>
                <a:close/>
                <a:moveTo>
                  <a:pt x="7801" y="0"/>
                </a:moveTo>
                <a:cubicBezTo>
                  <a:pt x="5837" y="0"/>
                  <a:pt x="3911" y="912"/>
                  <a:pt x="2676" y="2600"/>
                </a:cubicBezTo>
                <a:lnTo>
                  <a:pt x="16" y="6241"/>
                </a:lnTo>
                <a:lnTo>
                  <a:pt x="16" y="6241"/>
                </a:lnTo>
                <a:cubicBezTo>
                  <a:pt x="235" y="6195"/>
                  <a:pt x="3461" y="6179"/>
                  <a:pt x="7745" y="6179"/>
                </a:cubicBezTo>
                <a:cubicBezTo>
                  <a:pt x="16829" y="6179"/>
                  <a:pt x="30667" y="6250"/>
                  <a:pt x="30667" y="6250"/>
                </a:cubicBezTo>
                <a:lnTo>
                  <a:pt x="21162" y="1497"/>
                </a:lnTo>
                <a:cubicBezTo>
                  <a:pt x="20723" y="1278"/>
                  <a:pt x="20250" y="1171"/>
                  <a:pt x="19782" y="1171"/>
                </a:cubicBezTo>
                <a:cubicBezTo>
                  <a:pt x="18979" y="1171"/>
                  <a:pt x="18188" y="1483"/>
                  <a:pt x="17594" y="2076"/>
                </a:cubicBezTo>
                <a:cubicBezTo>
                  <a:pt x="16999" y="2673"/>
                  <a:pt x="16207" y="2982"/>
                  <a:pt x="15408" y="2982"/>
                </a:cubicBezTo>
                <a:cubicBezTo>
                  <a:pt x="14867" y="2982"/>
                  <a:pt x="14322" y="2840"/>
                  <a:pt x="13832" y="2549"/>
                </a:cubicBezTo>
                <a:lnTo>
                  <a:pt x="11033" y="889"/>
                </a:lnTo>
                <a:cubicBezTo>
                  <a:pt x="10022" y="288"/>
                  <a:pt x="8906" y="0"/>
                  <a:pt x="78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0"/>
          <p:cNvSpPr/>
          <p:nvPr/>
        </p:nvSpPr>
        <p:spPr>
          <a:xfrm>
            <a:off x="7403950" y="230100"/>
            <a:ext cx="601860" cy="122656"/>
          </a:xfrm>
          <a:custGeom>
            <a:avLst/>
            <a:gdLst/>
            <a:ahLst/>
            <a:cxnLst/>
            <a:rect l="l" t="t" r="r" b="b"/>
            <a:pathLst>
              <a:path w="30668" h="6250" extrusionOk="0">
                <a:moveTo>
                  <a:pt x="16" y="6241"/>
                </a:moveTo>
                <a:cubicBezTo>
                  <a:pt x="3" y="6244"/>
                  <a:pt x="1" y="6247"/>
                  <a:pt x="10" y="6250"/>
                </a:cubicBezTo>
                <a:lnTo>
                  <a:pt x="16" y="6241"/>
                </a:lnTo>
                <a:close/>
                <a:moveTo>
                  <a:pt x="7801" y="0"/>
                </a:moveTo>
                <a:cubicBezTo>
                  <a:pt x="5837" y="0"/>
                  <a:pt x="3911" y="912"/>
                  <a:pt x="2676" y="2600"/>
                </a:cubicBezTo>
                <a:lnTo>
                  <a:pt x="16" y="6241"/>
                </a:lnTo>
                <a:lnTo>
                  <a:pt x="16" y="6241"/>
                </a:lnTo>
                <a:cubicBezTo>
                  <a:pt x="235" y="6195"/>
                  <a:pt x="3461" y="6179"/>
                  <a:pt x="7745" y="6179"/>
                </a:cubicBezTo>
                <a:cubicBezTo>
                  <a:pt x="16829" y="6179"/>
                  <a:pt x="30667" y="6250"/>
                  <a:pt x="30667" y="6250"/>
                </a:cubicBezTo>
                <a:lnTo>
                  <a:pt x="21162" y="1497"/>
                </a:lnTo>
                <a:cubicBezTo>
                  <a:pt x="20723" y="1278"/>
                  <a:pt x="20250" y="1171"/>
                  <a:pt x="19782" y="1171"/>
                </a:cubicBezTo>
                <a:cubicBezTo>
                  <a:pt x="18979" y="1171"/>
                  <a:pt x="18188" y="1483"/>
                  <a:pt x="17594" y="2076"/>
                </a:cubicBezTo>
                <a:cubicBezTo>
                  <a:pt x="16999" y="2673"/>
                  <a:pt x="16207" y="2982"/>
                  <a:pt x="15408" y="2982"/>
                </a:cubicBezTo>
                <a:cubicBezTo>
                  <a:pt x="14867" y="2982"/>
                  <a:pt x="14322" y="2840"/>
                  <a:pt x="13832" y="2549"/>
                </a:cubicBezTo>
                <a:lnTo>
                  <a:pt x="11033" y="889"/>
                </a:lnTo>
                <a:cubicBezTo>
                  <a:pt x="10022" y="288"/>
                  <a:pt x="8906" y="0"/>
                  <a:pt x="78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0"/>
          <p:cNvSpPr/>
          <p:nvPr/>
        </p:nvSpPr>
        <p:spPr>
          <a:xfrm>
            <a:off x="8576775" y="1085062"/>
            <a:ext cx="601860" cy="122656"/>
          </a:xfrm>
          <a:custGeom>
            <a:avLst/>
            <a:gdLst/>
            <a:ahLst/>
            <a:cxnLst/>
            <a:rect l="l" t="t" r="r" b="b"/>
            <a:pathLst>
              <a:path w="30668" h="6250" extrusionOk="0">
                <a:moveTo>
                  <a:pt x="16" y="6241"/>
                </a:moveTo>
                <a:cubicBezTo>
                  <a:pt x="3" y="6244"/>
                  <a:pt x="1" y="6247"/>
                  <a:pt x="10" y="6250"/>
                </a:cubicBezTo>
                <a:lnTo>
                  <a:pt x="16" y="6241"/>
                </a:lnTo>
                <a:close/>
                <a:moveTo>
                  <a:pt x="7801" y="0"/>
                </a:moveTo>
                <a:cubicBezTo>
                  <a:pt x="5837" y="0"/>
                  <a:pt x="3911" y="912"/>
                  <a:pt x="2676" y="2600"/>
                </a:cubicBezTo>
                <a:lnTo>
                  <a:pt x="16" y="6241"/>
                </a:lnTo>
                <a:lnTo>
                  <a:pt x="16" y="6241"/>
                </a:lnTo>
                <a:cubicBezTo>
                  <a:pt x="235" y="6195"/>
                  <a:pt x="3461" y="6179"/>
                  <a:pt x="7745" y="6179"/>
                </a:cubicBezTo>
                <a:cubicBezTo>
                  <a:pt x="16829" y="6179"/>
                  <a:pt x="30667" y="6250"/>
                  <a:pt x="30667" y="6250"/>
                </a:cubicBezTo>
                <a:lnTo>
                  <a:pt x="21162" y="1497"/>
                </a:lnTo>
                <a:cubicBezTo>
                  <a:pt x="20723" y="1278"/>
                  <a:pt x="20250" y="1171"/>
                  <a:pt x="19782" y="1171"/>
                </a:cubicBezTo>
                <a:cubicBezTo>
                  <a:pt x="18979" y="1171"/>
                  <a:pt x="18188" y="1483"/>
                  <a:pt x="17594" y="2076"/>
                </a:cubicBezTo>
                <a:cubicBezTo>
                  <a:pt x="16999" y="2673"/>
                  <a:pt x="16207" y="2982"/>
                  <a:pt x="15408" y="2982"/>
                </a:cubicBezTo>
                <a:cubicBezTo>
                  <a:pt x="14867" y="2982"/>
                  <a:pt x="14322" y="2840"/>
                  <a:pt x="13832" y="2549"/>
                </a:cubicBezTo>
                <a:lnTo>
                  <a:pt x="11033" y="889"/>
                </a:lnTo>
                <a:cubicBezTo>
                  <a:pt x="10022" y="288"/>
                  <a:pt x="8906" y="0"/>
                  <a:pt x="78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0"/>
          <p:cNvSpPr/>
          <p:nvPr/>
        </p:nvSpPr>
        <p:spPr>
          <a:xfrm flipH="1">
            <a:off x="336637" y="201237"/>
            <a:ext cx="601860" cy="122656"/>
          </a:xfrm>
          <a:custGeom>
            <a:avLst/>
            <a:gdLst/>
            <a:ahLst/>
            <a:cxnLst/>
            <a:rect l="l" t="t" r="r" b="b"/>
            <a:pathLst>
              <a:path w="30668" h="6250" extrusionOk="0">
                <a:moveTo>
                  <a:pt x="16" y="6241"/>
                </a:moveTo>
                <a:cubicBezTo>
                  <a:pt x="3" y="6244"/>
                  <a:pt x="1" y="6247"/>
                  <a:pt x="10" y="6250"/>
                </a:cubicBezTo>
                <a:lnTo>
                  <a:pt x="16" y="6241"/>
                </a:lnTo>
                <a:close/>
                <a:moveTo>
                  <a:pt x="7801" y="0"/>
                </a:moveTo>
                <a:cubicBezTo>
                  <a:pt x="5837" y="0"/>
                  <a:pt x="3911" y="912"/>
                  <a:pt x="2676" y="2600"/>
                </a:cubicBezTo>
                <a:lnTo>
                  <a:pt x="16" y="6241"/>
                </a:lnTo>
                <a:lnTo>
                  <a:pt x="16" y="6241"/>
                </a:lnTo>
                <a:cubicBezTo>
                  <a:pt x="235" y="6195"/>
                  <a:pt x="3461" y="6179"/>
                  <a:pt x="7745" y="6179"/>
                </a:cubicBezTo>
                <a:cubicBezTo>
                  <a:pt x="16829" y="6179"/>
                  <a:pt x="30667" y="6250"/>
                  <a:pt x="30667" y="6250"/>
                </a:cubicBezTo>
                <a:lnTo>
                  <a:pt x="21162" y="1497"/>
                </a:lnTo>
                <a:cubicBezTo>
                  <a:pt x="20723" y="1278"/>
                  <a:pt x="20250" y="1171"/>
                  <a:pt x="19782" y="1171"/>
                </a:cubicBezTo>
                <a:cubicBezTo>
                  <a:pt x="18979" y="1171"/>
                  <a:pt x="18188" y="1483"/>
                  <a:pt x="17594" y="2076"/>
                </a:cubicBezTo>
                <a:cubicBezTo>
                  <a:pt x="16999" y="2673"/>
                  <a:pt x="16207" y="2982"/>
                  <a:pt x="15408" y="2982"/>
                </a:cubicBezTo>
                <a:cubicBezTo>
                  <a:pt x="14867" y="2982"/>
                  <a:pt x="14322" y="2840"/>
                  <a:pt x="13832" y="2549"/>
                </a:cubicBezTo>
                <a:lnTo>
                  <a:pt x="11033" y="889"/>
                </a:lnTo>
                <a:cubicBezTo>
                  <a:pt x="10022" y="288"/>
                  <a:pt x="8906" y="0"/>
                  <a:pt x="78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0"/>
          <p:cNvSpPr txBox="1"/>
          <p:nvPr/>
        </p:nvSpPr>
        <p:spPr>
          <a:xfrm>
            <a:off x="2096100" y="3599450"/>
            <a:ext cx="4951800" cy="615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300"/>
              </a:spcBef>
              <a:spcAft>
                <a:spcPts val="0"/>
              </a:spcAft>
              <a:buNone/>
            </a:pPr>
            <a:r>
              <a:rPr lang="en" sz="1200">
                <a:solidFill>
                  <a:schemeClr val="dk1"/>
                </a:solidFill>
                <a:latin typeface="Radio Canada"/>
                <a:ea typeface="Radio Canada"/>
                <a:cs typeface="Radio Canada"/>
                <a:sym typeface="Radio Canada"/>
              </a:rPr>
              <a:t>CREDITS: This presentation template was created by </a:t>
            </a:r>
            <a:r>
              <a:rPr lang="en" sz="1200" b="1">
                <a:solidFill>
                  <a:schemeClr val="hlink"/>
                </a:solidFill>
                <a:uFill>
                  <a:noFill/>
                </a:uFill>
                <a:latin typeface="Radio Canada"/>
                <a:ea typeface="Radio Canada"/>
                <a:cs typeface="Radio Canada"/>
                <a:sym typeface="Radio Canada"/>
                <a:hlinkClick r:id="rId2"/>
              </a:rPr>
              <a:t>Slidesgo</a:t>
            </a:r>
            <a:r>
              <a:rPr lang="en" sz="1200">
                <a:solidFill>
                  <a:schemeClr val="dk1"/>
                </a:solidFill>
                <a:latin typeface="Radio Canada"/>
                <a:ea typeface="Radio Canada"/>
                <a:cs typeface="Radio Canada"/>
                <a:sym typeface="Radio Canada"/>
              </a:rPr>
              <a:t>, and includes icons by </a:t>
            </a:r>
            <a:r>
              <a:rPr lang="en" sz="1200" b="1">
                <a:solidFill>
                  <a:schemeClr val="dk1"/>
                </a:solidFill>
                <a:uFill>
                  <a:noFill/>
                </a:uFill>
                <a:latin typeface="Radio Canada"/>
                <a:ea typeface="Radio Canada"/>
                <a:cs typeface="Radio Canada"/>
                <a:sym typeface="Radio Canada"/>
                <a:hlinkClick r:id="rId3">
                  <a:extLst>
                    <a:ext uri="{A12FA001-AC4F-418D-AE19-62706E023703}">
                      <ahyp:hlinkClr xmlns="" xmlns:ahyp="http://schemas.microsoft.com/office/drawing/2018/hyperlinkcolor" val="tx"/>
                    </a:ext>
                  </a:extLst>
                </a:hlinkClick>
              </a:rPr>
              <a:t>Flaticon</a:t>
            </a:r>
            <a:r>
              <a:rPr lang="en" sz="1200">
                <a:solidFill>
                  <a:schemeClr val="dk1"/>
                </a:solidFill>
                <a:latin typeface="Radio Canada"/>
                <a:ea typeface="Radio Canada"/>
                <a:cs typeface="Radio Canada"/>
                <a:sym typeface="Radio Canada"/>
              </a:rPr>
              <a:t> and infographics &amp; images by </a:t>
            </a:r>
            <a:r>
              <a:rPr lang="en" sz="1200" b="1">
                <a:solidFill>
                  <a:schemeClr val="dk1"/>
                </a:solidFill>
                <a:uFill>
                  <a:noFill/>
                </a:uFill>
                <a:latin typeface="Radio Canada"/>
                <a:ea typeface="Radio Canada"/>
                <a:cs typeface="Radio Canada"/>
                <a:sym typeface="Radio Canada"/>
                <a:hlinkClick r:id="rId4">
                  <a:extLst>
                    <a:ext uri="{A12FA001-AC4F-418D-AE19-62706E023703}">
                      <ahyp:hlinkClr xmlns="" xmlns:ahyp="http://schemas.microsoft.com/office/drawing/2018/hyperlinkcolor" val="tx"/>
                    </a:ext>
                  </a:extLst>
                </a:hlinkClick>
              </a:rPr>
              <a:t>Freepik</a:t>
            </a:r>
            <a:endParaRPr sz="1200" b="1">
              <a:solidFill>
                <a:schemeClr val="dk1"/>
              </a:solidFill>
              <a:latin typeface="Radio Canada"/>
              <a:ea typeface="Radio Canada"/>
              <a:cs typeface="Radio Canada"/>
              <a:sym typeface="Radio Canada"/>
            </a:endParaRPr>
          </a:p>
        </p:txBody>
      </p:sp>
      <p:grpSp>
        <p:nvGrpSpPr>
          <p:cNvPr id="994" name="Google Shape;994;p30"/>
          <p:cNvGrpSpPr/>
          <p:nvPr/>
        </p:nvGrpSpPr>
        <p:grpSpPr>
          <a:xfrm rot="2222179">
            <a:off x="8237983" y="3892038"/>
            <a:ext cx="1062232" cy="1108773"/>
            <a:chOff x="5583125" y="4345800"/>
            <a:chExt cx="627075" cy="654550"/>
          </a:xfrm>
        </p:grpSpPr>
        <p:sp>
          <p:nvSpPr>
            <p:cNvPr id="995" name="Google Shape;995;p30"/>
            <p:cNvSpPr/>
            <p:nvPr/>
          </p:nvSpPr>
          <p:spPr>
            <a:xfrm>
              <a:off x="5583125" y="4345800"/>
              <a:ext cx="627075" cy="654550"/>
            </a:xfrm>
            <a:custGeom>
              <a:avLst/>
              <a:gdLst/>
              <a:ahLst/>
              <a:cxnLst/>
              <a:rect l="l" t="t" r="r" b="b"/>
              <a:pathLst>
                <a:path w="25083" h="26182" extrusionOk="0">
                  <a:moveTo>
                    <a:pt x="1870" y="0"/>
                  </a:moveTo>
                  <a:cubicBezTo>
                    <a:pt x="693" y="0"/>
                    <a:pt x="0" y="162"/>
                    <a:pt x="0" y="162"/>
                  </a:cubicBezTo>
                  <a:cubicBezTo>
                    <a:pt x="3247" y="14909"/>
                    <a:pt x="15562" y="18950"/>
                    <a:pt x="15562" y="18950"/>
                  </a:cubicBezTo>
                  <a:cubicBezTo>
                    <a:pt x="15562" y="18950"/>
                    <a:pt x="21793" y="26182"/>
                    <a:pt x="23902" y="26182"/>
                  </a:cubicBezTo>
                  <a:cubicBezTo>
                    <a:pt x="25082" y="26182"/>
                    <a:pt x="24972" y="23918"/>
                    <a:pt x="21758" y="16857"/>
                  </a:cubicBezTo>
                  <a:cubicBezTo>
                    <a:pt x="14884" y="1757"/>
                    <a:pt x="5750" y="0"/>
                    <a:pt x="18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0"/>
            <p:cNvSpPr/>
            <p:nvPr/>
          </p:nvSpPr>
          <p:spPr>
            <a:xfrm>
              <a:off x="5686700" y="4424125"/>
              <a:ext cx="492000" cy="439050"/>
            </a:xfrm>
            <a:custGeom>
              <a:avLst/>
              <a:gdLst/>
              <a:ahLst/>
              <a:cxnLst/>
              <a:rect l="l" t="t" r="r" b="b"/>
              <a:pathLst>
                <a:path w="19680" h="17562" fill="none" extrusionOk="0">
                  <a:moveTo>
                    <a:pt x="1" y="1"/>
                  </a:moveTo>
                  <a:cubicBezTo>
                    <a:pt x="132" y="294"/>
                    <a:pt x="9965" y="7080"/>
                    <a:pt x="19680" y="1756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0"/>
            <p:cNvSpPr/>
            <p:nvPr/>
          </p:nvSpPr>
          <p:spPr>
            <a:xfrm>
              <a:off x="5705350" y="4424375"/>
              <a:ext cx="99025" cy="103250"/>
            </a:xfrm>
            <a:custGeom>
              <a:avLst/>
              <a:gdLst/>
              <a:ahLst/>
              <a:cxnLst/>
              <a:rect l="l" t="t" r="r" b="b"/>
              <a:pathLst>
                <a:path w="3961" h="4130" fill="none" extrusionOk="0">
                  <a:moveTo>
                    <a:pt x="0" y="4042"/>
                  </a:moveTo>
                  <a:cubicBezTo>
                    <a:pt x="0" y="4042"/>
                    <a:pt x="2450" y="4129"/>
                    <a:pt x="3961" y="3671"/>
                  </a:cubicBezTo>
                  <a:cubicBezTo>
                    <a:pt x="3961" y="3671"/>
                    <a:pt x="3513" y="1460"/>
                    <a:pt x="2702" y="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0"/>
            <p:cNvSpPr/>
            <p:nvPr/>
          </p:nvSpPr>
          <p:spPr>
            <a:xfrm>
              <a:off x="5820300" y="4635725"/>
              <a:ext cx="121625" cy="31375"/>
            </a:xfrm>
            <a:custGeom>
              <a:avLst/>
              <a:gdLst/>
              <a:ahLst/>
              <a:cxnLst/>
              <a:rect l="l" t="t" r="r" b="b"/>
              <a:pathLst>
                <a:path w="4865" h="1255" fill="none" extrusionOk="0">
                  <a:moveTo>
                    <a:pt x="1" y="987"/>
                  </a:moveTo>
                  <a:cubicBezTo>
                    <a:pt x="1" y="987"/>
                    <a:pt x="2529" y="1254"/>
                    <a:pt x="4865" y="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 name="Google Shape;999;p30"/>
          <p:cNvGrpSpPr/>
          <p:nvPr/>
        </p:nvGrpSpPr>
        <p:grpSpPr>
          <a:xfrm rot="600205">
            <a:off x="8107359" y="4135986"/>
            <a:ext cx="1080444" cy="1201604"/>
            <a:chOff x="3080600" y="3337325"/>
            <a:chExt cx="1143000" cy="1271175"/>
          </a:xfrm>
        </p:grpSpPr>
        <p:sp>
          <p:nvSpPr>
            <p:cNvPr id="1000" name="Google Shape;1000;p30"/>
            <p:cNvSpPr/>
            <p:nvPr/>
          </p:nvSpPr>
          <p:spPr>
            <a:xfrm>
              <a:off x="3080600" y="3337325"/>
              <a:ext cx="1143000" cy="1271175"/>
            </a:xfrm>
            <a:custGeom>
              <a:avLst/>
              <a:gdLst/>
              <a:ahLst/>
              <a:cxnLst/>
              <a:rect l="l" t="t" r="r" b="b"/>
              <a:pathLst>
                <a:path w="45720" h="50847" extrusionOk="0">
                  <a:moveTo>
                    <a:pt x="1177" y="1"/>
                  </a:moveTo>
                  <a:lnTo>
                    <a:pt x="215" y="11564"/>
                  </a:lnTo>
                  <a:cubicBezTo>
                    <a:pt x="1" y="14144"/>
                    <a:pt x="1263" y="16623"/>
                    <a:pt x="3474" y="17967"/>
                  </a:cubicBezTo>
                  <a:lnTo>
                    <a:pt x="6525" y="19821"/>
                  </a:lnTo>
                  <a:cubicBezTo>
                    <a:pt x="8507" y="21026"/>
                    <a:pt x="9742" y="23155"/>
                    <a:pt x="9804" y="25473"/>
                  </a:cubicBezTo>
                  <a:lnTo>
                    <a:pt x="9915" y="29582"/>
                  </a:lnTo>
                  <a:cubicBezTo>
                    <a:pt x="10007" y="32976"/>
                    <a:pt x="12580" y="35789"/>
                    <a:pt x="15955" y="36181"/>
                  </a:cubicBezTo>
                  <a:cubicBezTo>
                    <a:pt x="19046" y="36540"/>
                    <a:pt x="21502" y="38943"/>
                    <a:pt x="21932" y="42025"/>
                  </a:cubicBezTo>
                  <a:lnTo>
                    <a:pt x="22235" y="44210"/>
                  </a:lnTo>
                  <a:cubicBezTo>
                    <a:pt x="22677" y="47389"/>
                    <a:pt x="25274" y="49831"/>
                    <a:pt x="28475" y="50079"/>
                  </a:cubicBezTo>
                  <a:lnTo>
                    <a:pt x="38454" y="50847"/>
                  </a:lnTo>
                  <a:lnTo>
                    <a:pt x="45173" y="47380"/>
                  </a:lnTo>
                  <a:lnTo>
                    <a:pt x="45607" y="34285"/>
                  </a:lnTo>
                  <a:cubicBezTo>
                    <a:pt x="45719" y="30879"/>
                    <a:pt x="43252" y="27934"/>
                    <a:pt x="39878" y="27449"/>
                  </a:cubicBezTo>
                  <a:lnTo>
                    <a:pt x="38282" y="27221"/>
                  </a:lnTo>
                  <a:cubicBezTo>
                    <a:pt x="35396" y="26807"/>
                    <a:pt x="33111" y="24567"/>
                    <a:pt x="32640" y="21690"/>
                  </a:cubicBezTo>
                  <a:cubicBezTo>
                    <a:pt x="32190" y="18959"/>
                    <a:pt x="30103" y="16787"/>
                    <a:pt x="27393" y="16230"/>
                  </a:cubicBezTo>
                  <a:lnTo>
                    <a:pt x="20794" y="14872"/>
                  </a:lnTo>
                  <a:cubicBezTo>
                    <a:pt x="18096" y="14317"/>
                    <a:pt x="16016" y="12165"/>
                    <a:pt x="15553" y="9451"/>
                  </a:cubicBezTo>
                  <a:lnTo>
                    <a:pt x="15485" y="9056"/>
                  </a:lnTo>
                  <a:cubicBezTo>
                    <a:pt x="15091" y="6742"/>
                    <a:pt x="13512" y="4805"/>
                    <a:pt x="11324" y="3953"/>
                  </a:cubicBezTo>
                  <a:lnTo>
                    <a:pt x="117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0"/>
            <p:cNvSpPr/>
            <p:nvPr/>
          </p:nvSpPr>
          <p:spPr>
            <a:xfrm>
              <a:off x="3249850" y="3523625"/>
              <a:ext cx="917900" cy="987100"/>
            </a:xfrm>
            <a:custGeom>
              <a:avLst/>
              <a:gdLst/>
              <a:ahLst/>
              <a:cxnLst/>
              <a:rect l="l" t="t" r="r" b="b"/>
              <a:pathLst>
                <a:path w="36716" h="39484" fill="none" extrusionOk="0">
                  <a:moveTo>
                    <a:pt x="0" y="0"/>
                  </a:moveTo>
                  <a:lnTo>
                    <a:pt x="5282" y="8613"/>
                  </a:lnTo>
                  <a:cubicBezTo>
                    <a:pt x="6118" y="9975"/>
                    <a:pt x="7201" y="11170"/>
                    <a:pt x="8475" y="12136"/>
                  </a:cubicBezTo>
                  <a:lnTo>
                    <a:pt x="13749" y="16132"/>
                  </a:lnTo>
                  <a:cubicBezTo>
                    <a:pt x="15534" y="17484"/>
                    <a:pt x="16934" y="19278"/>
                    <a:pt x="17810" y="21337"/>
                  </a:cubicBezTo>
                  <a:lnTo>
                    <a:pt x="18518" y="23002"/>
                  </a:lnTo>
                  <a:cubicBezTo>
                    <a:pt x="19857" y="26141"/>
                    <a:pt x="22388" y="28620"/>
                    <a:pt x="25557" y="29891"/>
                  </a:cubicBezTo>
                  <a:lnTo>
                    <a:pt x="25557" y="29891"/>
                  </a:lnTo>
                  <a:cubicBezTo>
                    <a:pt x="28605" y="31112"/>
                    <a:pt x="33429" y="32346"/>
                    <a:pt x="34803" y="35329"/>
                  </a:cubicBezTo>
                  <a:lnTo>
                    <a:pt x="36715" y="39483"/>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0"/>
            <p:cNvSpPr/>
            <p:nvPr/>
          </p:nvSpPr>
          <p:spPr>
            <a:xfrm>
              <a:off x="3326650" y="3959100"/>
              <a:ext cx="58025" cy="191300"/>
            </a:xfrm>
            <a:custGeom>
              <a:avLst/>
              <a:gdLst/>
              <a:ahLst/>
              <a:cxnLst/>
              <a:rect l="l" t="t" r="r" b="b"/>
              <a:pathLst>
                <a:path w="2321" h="7652" fill="none" extrusionOk="0">
                  <a:moveTo>
                    <a:pt x="0" y="1"/>
                  </a:moveTo>
                  <a:lnTo>
                    <a:pt x="0" y="1"/>
                  </a:lnTo>
                  <a:cubicBezTo>
                    <a:pt x="1854" y="1919"/>
                    <a:pt x="2320" y="4787"/>
                    <a:pt x="1171" y="7194"/>
                  </a:cubicBezTo>
                  <a:lnTo>
                    <a:pt x="952" y="7652"/>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0"/>
            <p:cNvSpPr/>
            <p:nvPr/>
          </p:nvSpPr>
          <p:spPr>
            <a:xfrm>
              <a:off x="4157800" y="4194425"/>
              <a:ext cx="62950" cy="238075"/>
            </a:xfrm>
            <a:custGeom>
              <a:avLst/>
              <a:gdLst/>
              <a:ahLst/>
              <a:cxnLst/>
              <a:rect l="l" t="t" r="r" b="b"/>
              <a:pathLst>
                <a:path w="2518" h="9523" fill="none" extrusionOk="0">
                  <a:moveTo>
                    <a:pt x="2216" y="9523"/>
                  </a:moveTo>
                  <a:lnTo>
                    <a:pt x="2216" y="9523"/>
                  </a:lnTo>
                  <a:cubicBezTo>
                    <a:pt x="0" y="6739"/>
                    <a:pt x="93" y="2772"/>
                    <a:pt x="2436" y="94"/>
                  </a:cubicBezTo>
                  <a:lnTo>
                    <a:pt x="2517" y="1"/>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 name="Google Shape;1004;p30"/>
          <p:cNvGrpSpPr/>
          <p:nvPr/>
        </p:nvGrpSpPr>
        <p:grpSpPr>
          <a:xfrm rot="-2222179" flipH="1">
            <a:off x="-156215" y="3894897"/>
            <a:ext cx="1062232" cy="1108773"/>
            <a:chOff x="5583125" y="4345800"/>
            <a:chExt cx="627075" cy="654550"/>
          </a:xfrm>
        </p:grpSpPr>
        <p:sp>
          <p:nvSpPr>
            <p:cNvPr id="1005" name="Google Shape;1005;p30"/>
            <p:cNvSpPr/>
            <p:nvPr/>
          </p:nvSpPr>
          <p:spPr>
            <a:xfrm>
              <a:off x="5583125" y="4345800"/>
              <a:ext cx="627075" cy="654550"/>
            </a:xfrm>
            <a:custGeom>
              <a:avLst/>
              <a:gdLst/>
              <a:ahLst/>
              <a:cxnLst/>
              <a:rect l="l" t="t" r="r" b="b"/>
              <a:pathLst>
                <a:path w="25083" h="26182" extrusionOk="0">
                  <a:moveTo>
                    <a:pt x="1870" y="0"/>
                  </a:moveTo>
                  <a:cubicBezTo>
                    <a:pt x="693" y="0"/>
                    <a:pt x="0" y="162"/>
                    <a:pt x="0" y="162"/>
                  </a:cubicBezTo>
                  <a:cubicBezTo>
                    <a:pt x="3247" y="14909"/>
                    <a:pt x="15562" y="18950"/>
                    <a:pt x="15562" y="18950"/>
                  </a:cubicBezTo>
                  <a:cubicBezTo>
                    <a:pt x="15562" y="18950"/>
                    <a:pt x="21793" y="26182"/>
                    <a:pt x="23902" y="26182"/>
                  </a:cubicBezTo>
                  <a:cubicBezTo>
                    <a:pt x="25082" y="26182"/>
                    <a:pt x="24972" y="23918"/>
                    <a:pt x="21758" y="16857"/>
                  </a:cubicBezTo>
                  <a:cubicBezTo>
                    <a:pt x="14884" y="1757"/>
                    <a:pt x="5750" y="0"/>
                    <a:pt x="18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0"/>
            <p:cNvSpPr/>
            <p:nvPr/>
          </p:nvSpPr>
          <p:spPr>
            <a:xfrm>
              <a:off x="5686700" y="4424125"/>
              <a:ext cx="492000" cy="439050"/>
            </a:xfrm>
            <a:custGeom>
              <a:avLst/>
              <a:gdLst/>
              <a:ahLst/>
              <a:cxnLst/>
              <a:rect l="l" t="t" r="r" b="b"/>
              <a:pathLst>
                <a:path w="19680" h="17562" fill="none" extrusionOk="0">
                  <a:moveTo>
                    <a:pt x="1" y="1"/>
                  </a:moveTo>
                  <a:cubicBezTo>
                    <a:pt x="132" y="294"/>
                    <a:pt x="9965" y="7080"/>
                    <a:pt x="19680" y="1756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0"/>
            <p:cNvSpPr/>
            <p:nvPr/>
          </p:nvSpPr>
          <p:spPr>
            <a:xfrm>
              <a:off x="5705350" y="4424375"/>
              <a:ext cx="99025" cy="103250"/>
            </a:xfrm>
            <a:custGeom>
              <a:avLst/>
              <a:gdLst/>
              <a:ahLst/>
              <a:cxnLst/>
              <a:rect l="l" t="t" r="r" b="b"/>
              <a:pathLst>
                <a:path w="3961" h="4130" fill="none" extrusionOk="0">
                  <a:moveTo>
                    <a:pt x="0" y="4042"/>
                  </a:moveTo>
                  <a:cubicBezTo>
                    <a:pt x="0" y="4042"/>
                    <a:pt x="2450" y="4129"/>
                    <a:pt x="3961" y="3671"/>
                  </a:cubicBezTo>
                  <a:cubicBezTo>
                    <a:pt x="3961" y="3671"/>
                    <a:pt x="3513" y="1460"/>
                    <a:pt x="2702" y="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30"/>
            <p:cNvSpPr/>
            <p:nvPr/>
          </p:nvSpPr>
          <p:spPr>
            <a:xfrm>
              <a:off x="5820300" y="4635725"/>
              <a:ext cx="121625" cy="31375"/>
            </a:xfrm>
            <a:custGeom>
              <a:avLst/>
              <a:gdLst/>
              <a:ahLst/>
              <a:cxnLst/>
              <a:rect l="l" t="t" r="r" b="b"/>
              <a:pathLst>
                <a:path w="4865" h="1255" fill="none" extrusionOk="0">
                  <a:moveTo>
                    <a:pt x="1" y="987"/>
                  </a:moveTo>
                  <a:cubicBezTo>
                    <a:pt x="1" y="987"/>
                    <a:pt x="2529" y="1254"/>
                    <a:pt x="4865" y="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 name="Google Shape;1009;p30"/>
          <p:cNvGrpSpPr/>
          <p:nvPr/>
        </p:nvGrpSpPr>
        <p:grpSpPr>
          <a:xfrm rot="-600205" flipH="1">
            <a:off x="-43804" y="4138845"/>
            <a:ext cx="1080444" cy="1201604"/>
            <a:chOff x="3080600" y="3337325"/>
            <a:chExt cx="1143000" cy="1271175"/>
          </a:xfrm>
        </p:grpSpPr>
        <p:sp>
          <p:nvSpPr>
            <p:cNvPr id="1010" name="Google Shape;1010;p30"/>
            <p:cNvSpPr/>
            <p:nvPr/>
          </p:nvSpPr>
          <p:spPr>
            <a:xfrm>
              <a:off x="3080600" y="3337325"/>
              <a:ext cx="1143000" cy="1271175"/>
            </a:xfrm>
            <a:custGeom>
              <a:avLst/>
              <a:gdLst/>
              <a:ahLst/>
              <a:cxnLst/>
              <a:rect l="l" t="t" r="r" b="b"/>
              <a:pathLst>
                <a:path w="45720" h="50847" extrusionOk="0">
                  <a:moveTo>
                    <a:pt x="1177" y="1"/>
                  </a:moveTo>
                  <a:lnTo>
                    <a:pt x="215" y="11564"/>
                  </a:lnTo>
                  <a:cubicBezTo>
                    <a:pt x="1" y="14144"/>
                    <a:pt x="1263" y="16623"/>
                    <a:pt x="3474" y="17967"/>
                  </a:cubicBezTo>
                  <a:lnTo>
                    <a:pt x="6525" y="19821"/>
                  </a:lnTo>
                  <a:cubicBezTo>
                    <a:pt x="8507" y="21026"/>
                    <a:pt x="9742" y="23155"/>
                    <a:pt x="9804" y="25473"/>
                  </a:cubicBezTo>
                  <a:lnTo>
                    <a:pt x="9915" y="29582"/>
                  </a:lnTo>
                  <a:cubicBezTo>
                    <a:pt x="10007" y="32976"/>
                    <a:pt x="12580" y="35789"/>
                    <a:pt x="15955" y="36181"/>
                  </a:cubicBezTo>
                  <a:cubicBezTo>
                    <a:pt x="19046" y="36540"/>
                    <a:pt x="21502" y="38943"/>
                    <a:pt x="21932" y="42025"/>
                  </a:cubicBezTo>
                  <a:lnTo>
                    <a:pt x="22235" y="44210"/>
                  </a:lnTo>
                  <a:cubicBezTo>
                    <a:pt x="22677" y="47389"/>
                    <a:pt x="25274" y="49831"/>
                    <a:pt x="28475" y="50079"/>
                  </a:cubicBezTo>
                  <a:lnTo>
                    <a:pt x="38454" y="50847"/>
                  </a:lnTo>
                  <a:lnTo>
                    <a:pt x="45173" y="47380"/>
                  </a:lnTo>
                  <a:lnTo>
                    <a:pt x="45607" y="34285"/>
                  </a:lnTo>
                  <a:cubicBezTo>
                    <a:pt x="45719" y="30879"/>
                    <a:pt x="43252" y="27934"/>
                    <a:pt x="39878" y="27449"/>
                  </a:cubicBezTo>
                  <a:lnTo>
                    <a:pt x="38282" y="27221"/>
                  </a:lnTo>
                  <a:cubicBezTo>
                    <a:pt x="35396" y="26807"/>
                    <a:pt x="33111" y="24567"/>
                    <a:pt x="32640" y="21690"/>
                  </a:cubicBezTo>
                  <a:cubicBezTo>
                    <a:pt x="32190" y="18959"/>
                    <a:pt x="30103" y="16787"/>
                    <a:pt x="27393" y="16230"/>
                  </a:cubicBezTo>
                  <a:lnTo>
                    <a:pt x="20794" y="14872"/>
                  </a:lnTo>
                  <a:cubicBezTo>
                    <a:pt x="18096" y="14317"/>
                    <a:pt x="16016" y="12165"/>
                    <a:pt x="15553" y="9451"/>
                  </a:cubicBezTo>
                  <a:lnTo>
                    <a:pt x="15485" y="9056"/>
                  </a:lnTo>
                  <a:cubicBezTo>
                    <a:pt x="15091" y="6742"/>
                    <a:pt x="13512" y="4805"/>
                    <a:pt x="11324" y="3953"/>
                  </a:cubicBezTo>
                  <a:lnTo>
                    <a:pt x="117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0"/>
            <p:cNvSpPr/>
            <p:nvPr/>
          </p:nvSpPr>
          <p:spPr>
            <a:xfrm>
              <a:off x="3249850" y="3523625"/>
              <a:ext cx="917900" cy="987100"/>
            </a:xfrm>
            <a:custGeom>
              <a:avLst/>
              <a:gdLst/>
              <a:ahLst/>
              <a:cxnLst/>
              <a:rect l="l" t="t" r="r" b="b"/>
              <a:pathLst>
                <a:path w="36716" h="39484" fill="none" extrusionOk="0">
                  <a:moveTo>
                    <a:pt x="0" y="0"/>
                  </a:moveTo>
                  <a:lnTo>
                    <a:pt x="5282" y="8613"/>
                  </a:lnTo>
                  <a:cubicBezTo>
                    <a:pt x="6118" y="9975"/>
                    <a:pt x="7201" y="11170"/>
                    <a:pt x="8475" y="12136"/>
                  </a:cubicBezTo>
                  <a:lnTo>
                    <a:pt x="13749" y="16132"/>
                  </a:lnTo>
                  <a:cubicBezTo>
                    <a:pt x="15534" y="17484"/>
                    <a:pt x="16934" y="19278"/>
                    <a:pt x="17810" y="21337"/>
                  </a:cubicBezTo>
                  <a:lnTo>
                    <a:pt x="18518" y="23002"/>
                  </a:lnTo>
                  <a:cubicBezTo>
                    <a:pt x="19857" y="26141"/>
                    <a:pt x="22388" y="28620"/>
                    <a:pt x="25557" y="29891"/>
                  </a:cubicBezTo>
                  <a:lnTo>
                    <a:pt x="25557" y="29891"/>
                  </a:lnTo>
                  <a:cubicBezTo>
                    <a:pt x="28605" y="31112"/>
                    <a:pt x="33429" y="32346"/>
                    <a:pt x="34803" y="35329"/>
                  </a:cubicBezTo>
                  <a:lnTo>
                    <a:pt x="36715" y="39483"/>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0"/>
            <p:cNvSpPr/>
            <p:nvPr/>
          </p:nvSpPr>
          <p:spPr>
            <a:xfrm>
              <a:off x="3326650" y="3959100"/>
              <a:ext cx="58025" cy="191300"/>
            </a:xfrm>
            <a:custGeom>
              <a:avLst/>
              <a:gdLst/>
              <a:ahLst/>
              <a:cxnLst/>
              <a:rect l="l" t="t" r="r" b="b"/>
              <a:pathLst>
                <a:path w="2321" h="7652" fill="none" extrusionOk="0">
                  <a:moveTo>
                    <a:pt x="0" y="1"/>
                  </a:moveTo>
                  <a:lnTo>
                    <a:pt x="0" y="1"/>
                  </a:lnTo>
                  <a:cubicBezTo>
                    <a:pt x="1854" y="1919"/>
                    <a:pt x="2320" y="4787"/>
                    <a:pt x="1171" y="7194"/>
                  </a:cubicBezTo>
                  <a:lnTo>
                    <a:pt x="952" y="7652"/>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0"/>
            <p:cNvSpPr/>
            <p:nvPr/>
          </p:nvSpPr>
          <p:spPr>
            <a:xfrm>
              <a:off x="4157800" y="4194425"/>
              <a:ext cx="62950" cy="238075"/>
            </a:xfrm>
            <a:custGeom>
              <a:avLst/>
              <a:gdLst/>
              <a:ahLst/>
              <a:cxnLst/>
              <a:rect l="l" t="t" r="r" b="b"/>
              <a:pathLst>
                <a:path w="2518" h="9523" fill="none" extrusionOk="0">
                  <a:moveTo>
                    <a:pt x="2216" y="9523"/>
                  </a:moveTo>
                  <a:lnTo>
                    <a:pt x="2216" y="9523"/>
                  </a:lnTo>
                  <a:cubicBezTo>
                    <a:pt x="0" y="6739"/>
                    <a:pt x="93" y="2772"/>
                    <a:pt x="2436" y="94"/>
                  </a:cubicBezTo>
                  <a:lnTo>
                    <a:pt x="2517" y="1"/>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77355890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014"/>
        <p:cNvGrpSpPr/>
        <p:nvPr/>
      </p:nvGrpSpPr>
      <p:grpSpPr>
        <a:xfrm>
          <a:off x="0" y="0"/>
          <a:ext cx="0" cy="0"/>
          <a:chOff x="0" y="0"/>
          <a:chExt cx="0" cy="0"/>
        </a:xfrm>
      </p:grpSpPr>
      <p:sp>
        <p:nvSpPr>
          <p:cNvPr id="1015" name="Google Shape;1015;p31"/>
          <p:cNvSpPr/>
          <p:nvPr/>
        </p:nvSpPr>
        <p:spPr>
          <a:xfrm flipH="1">
            <a:off x="2331351" y="201226"/>
            <a:ext cx="827665" cy="180393"/>
          </a:xfrm>
          <a:custGeom>
            <a:avLst/>
            <a:gdLst/>
            <a:ahLst/>
            <a:cxnLst/>
            <a:rect l="l" t="t" r="r" b="b"/>
            <a:pathLst>
              <a:path w="42174" h="9192" extrusionOk="0">
                <a:moveTo>
                  <a:pt x="31424" y="1"/>
                </a:moveTo>
                <a:cubicBezTo>
                  <a:pt x="30281" y="1"/>
                  <a:pt x="29136" y="457"/>
                  <a:pt x="28199" y="1374"/>
                </a:cubicBezTo>
                <a:lnTo>
                  <a:pt x="26420" y="3115"/>
                </a:lnTo>
                <a:cubicBezTo>
                  <a:pt x="25498" y="4019"/>
                  <a:pt x="24353" y="4489"/>
                  <a:pt x="23195" y="4489"/>
                </a:cubicBezTo>
                <a:cubicBezTo>
                  <a:pt x="22539" y="4489"/>
                  <a:pt x="21878" y="4338"/>
                  <a:pt x="21251" y="4029"/>
                </a:cubicBezTo>
                <a:lnTo>
                  <a:pt x="19527" y="3182"/>
                </a:lnTo>
                <a:cubicBezTo>
                  <a:pt x="18899" y="2872"/>
                  <a:pt x="18238" y="2722"/>
                  <a:pt x="17583" y="2722"/>
                </a:cubicBezTo>
                <a:cubicBezTo>
                  <a:pt x="16268" y="2722"/>
                  <a:pt x="14975" y="3328"/>
                  <a:pt x="14008" y="4470"/>
                </a:cubicBezTo>
                <a:cubicBezTo>
                  <a:pt x="13052" y="5601"/>
                  <a:pt x="11762" y="6220"/>
                  <a:pt x="10434" y="6220"/>
                </a:cubicBezTo>
                <a:cubicBezTo>
                  <a:pt x="10138" y="6220"/>
                  <a:pt x="9841" y="6189"/>
                  <a:pt x="9545" y="6127"/>
                </a:cubicBezTo>
                <a:lnTo>
                  <a:pt x="7866" y="5773"/>
                </a:lnTo>
                <a:cubicBezTo>
                  <a:pt x="7571" y="5711"/>
                  <a:pt x="7273" y="5680"/>
                  <a:pt x="6976" y="5680"/>
                </a:cubicBezTo>
                <a:cubicBezTo>
                  <a:pt x="6172" y="5680"/>
                  <a:pt x="5375" y="5907"/>
                  <a:pt x="4654" y="6348"/>
                </a:cubicBezTo>
                <a:lnTo>
                  <a:pt x="0" y="9192"/>
                </a:lnTo>
                <a:lnTo>
                  <a:pt x="42174" y="9192"/>
                </a:lnTo>
                <a:lnTo>
                  <a:pt x="34765" y="1490"/>
                </a:lnTo>
                <a:cubicBezTo>
                  <a:pt x="33811" y="498"/>
                  <a:pt x="32618" y="1"/>
                  <a:pt x="31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31"/>
          <p:cNvSpPr/>
          <p:nvPr/>
        </p:nvSpPr>
        <p:spPr>
          <a:xfrm>
            <a:off x="-98950" y="1207737"/>
            <a:ext cx="601860" cy="122656"/>
          </a:xfrm>
          <a:custGeom>
            <a:avLst/>
            <a:gdLst/>
            <a:ahLst/>
            <a:cxnLst/>
            <a:rect l="l" t="t" r="r" b="b"/>
            <a:pathLst>
              <a:path w="30668" h="6250" extrusionOk="0">
                <a:moveTo>
                  <a:pt x="16" y="6241"/>
                </a:moveTo>
                <a:cubicBezTo>
                  <a:pt x="3" y="6244"/>
                  <a:pt x="1" y="6247"/>
                  <a:pt x="10" y="6250"/>
                </a:cubicBezTo>
                <a:lnTo>
                  <a:pt x="16" y="6241"/>
                </a:lnTo>
                <a:close/>
                <a:moveTo>
                  <a:pt x="7801" y="0"/>
                </a:moveTo>
                <a:cubicBezTo>
                  <a:pt x="5837" y="0"/>
                  <a:pt x="3911" y="912"/>
                  <a:pt x="2676" y="2600"/>
                </a:cubicBezTo>
                <a:lnTo>
                  <a:pt x="16" y="6241"/>
                </a:lnTo>
                <a:lnTo>
                  <a:pt x="16" y="6241"/>
                </a:lnTo>
                <a:cubicBezTo>
                  <a:pt x="235" y="6195"/>
                  <a:pt x="3461" y="6179"/>
                  <a:pt x="7745" y="6179"/>
                </a:cubicBezTo>
                <a:cubicBezTo>
                  <a:pt x="16829" y="6179"/>
                  <a:pt x="30667" y="6250"/>
                  <a:pt x="30667" y="6250"/>
                </a:cubicBezTo>
                <a:lnTo>
                  <a:pt x="21162" y="1497"/>
                </a:lnTo>
                <a:cubicBezTo>
                  <a:pt x="20723" y="1278"/>
                  <a:pt x="20250" y="1171"/>
                  <a:pt x="19782" y="1171"/>
                </a:cubicBezTo>
                <a:cubicBezTo>
                  <a:pt x="18979" y="1171"/>
                  <a:pt x="18188" y="1483"/>
                  <a:pt x="17594" y="2076"/>
                </a:cubicBezTo>
                <a:cubicBezTo>
                  <a:pt x="16999" y="2673"/>
                  <a:pt x="16207" y="2982"/>
                  <a:pt x="15408" y="2982"/>
                </a:cubicBezTo>
                <a:cubicBezTo>
                  <a:pt x="14867" y="2982"/>
                  <a:pt x="14322" y="2840"/>
                  <a:pt x="13832" y="2549"/>
                </a:cubicBezTo>
                <a:lnTo>
                  <a:pt x="11033" y="889"/>
                </a:lnTo>
                <a:cubicBezTo>
                  <a:pt x="10022" y="288"/>
                  <a:pt x="8906" y="0"/>
                  <a:pt x="78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1"/>
          <p:cNvSpPr/>
          <p:nvPr/>
        </p:nvSpPr>
        <p:spPr>
          <a:xfrm flipH="1">
            <a:off x="6270815" y="201225"/>
            <a:ext cx="601634" cy="122652"/>
          </a:xfrm>
          <a:custGeom>
            <a:avLst/>
            <a:gdLst/>
            <a:ahLst/>
            <a:cxnLst/>
            <a:rect l="l" t="t" r="r" b="b"/>
            <a:pathLst>
              <a:path w="20746" h="4229" extrusionOk="0">
                <a:moveTo>
                  <a:pt x="15468" y="1"/>
                </a:moveTo>
                <a:cubicBezTo>
                  <a:pt x="14721" y="1"/>
                  <a:pt x="13966" y="195"/>
                  <a:pt x="13282" y="602"/>
                </a:cubicBezTo>
                <a:lnTo>
                  <a:pt x="11389" y="1726"/>
                </a:lnTo>
                <a:cubicBezTo>
                  <a:pt x="11057" y="1922"/>
                  <a:pt x="10688" y="2018"/>
                  <a:pt x="10322" y="2018"/>
                </a:cubicBezTo>
                <a:cubicBezTo>
                  <a:pt x="9781" y="2018"/>
                  <a:pt x="9246" y="1809"/>
                  <a:pt x="8844" y="1406"/>
                </a:cubicBezTo>
                <a:cubicBezTo>
                  <a:pt x="8442" y="1004"/>
                  <a:pt x="7907" y="793"/>
                  <a:pt x="7365" y="793"/>
                </a:cubicBezTo>
                <a:cubicBezTo>
                  <a:pt x="7047" y="793"/>
                  <a:pt x="6727" y="865"/>
                  <a:pt x="6430" y="1014"/>
                </a:cubicBezTo>
                <a:lnTo>
                  <a:pt x="1" y="4229"/>
                </a:lnTo>
                <a:cubicBezTo>
                  <a:pt x="1" y="4229"/>
                  <a:pt x="9362" y="4180"/>
                  <a:pt x="15506" y="4180"/>
                </a:cubicBezTo>
                <a:cubicBezTo>
                  <a:pt x="18404" y="4180"/>
                  <a:pt x="20586" y="4191"/>
                  <a:pt x="20735" y="4223"/>
                </a:cubicBezTo>
                <a:lnTo>
                  <a:pt x="20735" y="4223"/>
                </a:lnTo>
                <a:lnTo>
                  <a:pt x="18935" y="1761"/>
                </a:lnTo>
                <a:cubicBezTo>
                  <a:pt x="18100" y="617"/>
                  <a:pt x="16796" y="1"/>
                  <a:pt x="15468" y="1"/>
                </a:cubicBezTo>
                <a:close/>
                <a:moveTo>
                  <a:pt x="20735" y="4223"/>
                </a:moveTo>
                <a:lnTo>
                  <a:pt x="20739" y="4229"/>
                </a:lnTo>
                <a:cubicBezTo>
                  <a:pt x="20745" y="4226"/>
                  <a:pt x="20744" y="4224"/>
                  <a:pt x="20735" y="422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1"/>
          <p:cNvSpPr/>
          <p:nvPr/>
        </p:nvSpPr>
        <p:spPr>
          <a:xfrm>
            <a:off x="8428900" y="1207737"/>
            <a:ext cx="601860" cy="122656"/>
          </a:xfrm>
          <a:custGeom>
            <a:avLst/>
            <a:gdLst/>
            <a:ahLst/>
            <a:cxnLst/>
            <a:rect l="l" t="t" r="r" b="b"/>
            <a:pathLst>
              <a:path w="30668" h="6250" extrusionOk="0">
                <a:moveTo>
                  <a:pt x="16" y="6241"/>
                </a:moveTo>
                <a:cubicBezTo>
                  <a:pt x="3" y="6244"/>
                  <a:pt x="1" y="6247"/>
                  <a:pt x="10" y="6250"/>
                </a:cubicBezTo>
                <a:lnTo>
                  <a:pt x="16" y="6241"/>
                </a:lnTo>
                <a:close/>
                <a:moveTo>
                  <a:pt x="7801" y="0"/>
                </a:moveTo>
                <a:cubicBezTo>
                  <a:pt x="5837" y="0"/>
                  <a:pt x="3911" y="912"/>
                  <a:pt x="2676" y="2600"/>
                </a:cubicBezTo>
                <a:lnTo>
                  <a:pt x="16" y="6241"/>
                </a:lnTo>
                <a:lnTo>
                  <a:pt x="16" y="6241"/>
                </a:lnTo>
                <a:cubicBezTo>
                  <a:pt x="235" y="6195"/>
                  <a:pt x="3461" y="6179"/>
                  <a:pt x="7745" y="6179"/>
                </a:cubicBezTo>
                <a:cubicBezTo>
                  <a:pt x="16829" y="6179"/>
                  <a:pt x="30667" y="6250"/>
                  <a:pt x="30667" y="6250"/>
                </a:cubicBezTo>
                <a:lnTo>
                  <a:pt x="21162" y="1497"/>
                </a:lnTo>
                <a:cubicBezTo>
                  <a:pt x="20723" y="1278"/>
                  <a:pt x="20250" y="1171"/>
                  <a:pt x="19782" y="1171"/>
                </a:cubicBezTo>
                <a:cubicBezTo>
                  <a:pt x="18979" y="1171"/>
                  <a:pt x="18188" y="1483"/>
                  <a:pt x="17594" y="2076"/>
                </a:cubicBezTo>
                <a:cubicBezTo>
                  <a:pt x="16999" y="2673"/>
                  <a:pt x="16207" y="2982"/>
                  <a:pt x="15408" y="2982"/>
                </a:cubicBezTo>
                <a:cubicBezTo>
                  <a:pt x="14867" y="2982"/>
                  <a:pt x="14322" y="2840"/>
                  <a:pt x="13832" y="2549"/>
                </a:cubicBezTo>
                <a:lnTo>
                  <a:pt x="11033" y="889"/>
                </a:lnTo>
                <a:cubicBezTo>
                  <a:pt x="10022" y="288"/>
                  <a:pt x="8906" y="0"/>
                  <a:pt x="78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9" name="Google Shape;1019;p31"/>
          <p:cNvGrpSpPr/>
          <p:nvPr/>
        </p:nvGrpSpPr>
        <p:grpSpPr>
          <a:xfrm>
            <a:off x="-413663" y="3683970"/>
            <a:ext cx="1555661" cy="1806684"/>
            <a:chOff x="-413663" y="3683970"/>
            <a:chExt cx="1555661" cy="1806684"/>
          </a:xfrm>
        </p:grpSpPr>
        <p:grpSp>
          <p:nvGrpSpPr>
            <p:cNvPr id="1020" name="Google Shape;1020;p31"/>
            <p:cNvGrpSpPr/>
            <p:nvPr/>
          </p:nvGrpSpPr>
          <p:grpSpPr>
            <a:xfrm>
              <a:off x="-31967" y="3683970"/>
              <a:ext cx="606726" cy="974657"/>
              <a:chOff x="4305125" y="4012025"/>
              <a:chExt cx="601851" cy="966825"/>
            </a:xfrm>
          </p:grpSpPr>
          <p:sp>
            <p:nvSpPr>
              <p:cNvPr id="1021" name="Google Shape;1021;p31"/>
              <p:cNvSpPr/>
              <p:nvPr/>
            </p:nvSpPr>
            <p:spPr>
              <a:xfrm>
                <a:off x="4432674" y="4422392"/>
                <a:ext cx="203860" cy="556458"/>
              </a:xfrm>
              <a:custGeom>
                <a:avLst/>
                <a:gdLst/>
                <a:ahLst/>
                <a:cxnLst/>
                <a:rect l="l" t="t" r="r" b="b"/>
                <a:pathLst>
                  <a:path w="4464" h="12185" fill="none" extrusionOk="0">
                    <a:moveTo>
                      <a:pt x="4463" y="1"/>
                    </a:moveTo>
                    <a:cubicBezTo>
                      <a:pt x="4463" y="1"/>
                      <a:pt x="4358" y="7002"/>
                      <a:pt x="1" y="12185"/>
                    </a:cubicBezTo>
                  </a:path>
                </a:pathLst>
              </a:custGeom>
              <a:noFill/>
              <a:ln w="9525" cap="rnd" cmpd="sng">
                <a:solidFill>
                  <a:schemeClr val="lt2"/>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1"/>
              <p:cNvSpPr/>
              <p:nvPr/>
            </p:nvSpPr>
            <p:spPr>
              <a:xfrm>
                <a:off x="4502225" y="4012025"/>
                <a:ext cx="404751" cy="412149"/>
              </a:xfrm>
              <a:custGeom>
                <a:avLst/>
                <a:gdLst/>
                <a:ahLst/>
                <a:cxnLst/>
                <a:rect l="l" t="t" r="r" b="b"/>
                <a:pathLst>
                  <a:path w="8863" h="9025" extrusionOk="0">
                    <a:moveTo>
                      <a:pt x="1794" y="0"/>
                    </a:moveTo>
                    <a:cubicBezTo>
                      <a:pt x="1604" y="0"/>
                      <a:pt x="1415" y="115"/>
                      <a:pt x="1354" y="332"/>
                    </a:cubicBezTo>
                    <a:cubicBezTo>
                      <a:pt x="684" y="2716"/>
                      <a:pt x="1" y="7805"/>
                      <a:pt x="2674" y="8823"/>
                    </a:cubicBezTo>
                    <a:cubicBezTo>
                      <a:pt x="3036" y="8961"/>
                      <a:pt x="3383" y="9025"/>
                      <a:pt x="3713" y="9025"/>
                    </a:cubicBezTo>
                    <a:cubicBezTo>
                      <a:pt x="6313" y="9025"/>
                      <a:pt x="7934" y="5095"/>
                      <a:pt x="8759" y="2555"/>
                    </a:cubicBezTo>
                    <a:cubicBezTo>
                      <a:pt x="8862" y="2237"/>
                      <a:pt x="8611" y="1955"/>
                      <a:pt x="8323" y="1955"/>
                    </a:cubicBezTo>
                    <a:cubicBezTo>
                      <a:pt x="8243" y="1955"/>
                      <a:pt x="8159" y="1977"/>
                      <a:pt x="8080" y="2027"/>
                    </a:cubicBezTo>
                    <a:lnTo>
                      <a:pt x="7991" y="2082"/>
                    </a:lnTo>
                    <a:cubicBezTo>
                      <a:pt x="7755" y="2230"/>
                      <a:pt x="7501" y="2297"/>
                      <a:pt x="7252" y="2297"/>
                    </a:cubicBezTo>
                    <a:cubicBezTo>
                      <a:pt x="6536" y="2297"/>
                      <a:pt x="5872" y="1736"/>
                      <a:pt x="5852" y="931"/>
                    </a:cubicBezTo>
                    <a:cubicBezTo>
                      <a:pt x="5845" y="652"/>
                      <a:pt x="5618" y="483"/>
                      <a:pt x="5388" y="483"/>
                    </a:cubicBezTo>
                    <a:cubicBezTo>
                      <a:pt x="5243" y="483"/>
                      <a:pt x="5096" y="551"/>
                      <a:pt x="5004" y="701"/>
                    </a:cubicBezTo>
                    <a:lnTo>
                      <a:pt x="4901" y="871"/>
                    </a:lnTo>
                    <a:cubicBezTo>
                      <a:pt x="4626" y="1318"/>
                      <a:pt x="4167" y="1537"/>
                      <a:pt x="3710" y="1537"/>
                    </a:cubicBezTo>
                    <a:cubicBezTo>
                      <a:pt x="3210" y="1537"/>
                      <a:pt x="2712" y="1275"/>
                      <a:pt x="2457" y="762"/>
                    </a:cubicBezTo>
                    <a:lnTo>
                      <a:pt x="2205" y="255"/>
                    </a:lnTo>
                    <a:cubicBezTo>
                      <a:pt x="2119" y="83"/>
                      <a:pt x="1956" y="0"/>
                      <a:pt x="1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1"/>
              <p:cNvSpPr/>
              <p:nvPr/>
            </p:nvSpPr>
            <p:spPr>
              <a:xfrm>
                <a:off x="4647356" y="4115964"/>
                <a:ext cx="159288" cy="302502"/>
              </a:xfrm>
              <a:custGeom>
                <a:avLst/>
                <a:gdLst/>
                <a:ahLst/>
                <a:cxnLst/>
                <a:rect l="l" t="t" r="r" b="b"/>
                <a:pathLst>
                  <a:path w="3488" h="6624" fill="none" extrusionOk="0">
                    <a:moveTo>
                      <a:pt x="3488" y="0"/>
                    </a:moveTo>
                    <a:cubicBezTo>
                      <a:pt x="3488" y="0"/>
                      <a:pt x="2016" y="4661"/>
                      <a:pt x="0" y="6623"/>
                    </a:cubicBezTo>
                  </a:path>
                </a:pathLst>
              </a:custGeom>
              <a:noFill/>
              <a:ln w="9525" cap="rnd" cmpd="sng">
                <a:solidFill>
                  <a:schemeClr val="lt2"/>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1"/>
              <p:cNvSpPr/>
              <p:nvPr/>
            </p:nvSpPr>
            <p:spPr>
              <a:xfrm>
                <a:off x="4581458" y="4089385"/>
                <a:ext cx="79324" cy="320312"/>
              </a:xfrm>
              <a:custGeom>
                <a:avLst/>
                <a:gdLst/>
                <a:ahLst/>
                <a:cxnLst/>
                <a:rect l="l" t="t" r="r" b="b"/>
                <a:pathLst>
                  <a:path w="1737" h="7014" fill="none" extrusionOk="0">
                    <a:moveTo>
                      <a:pt x="1736" y="1"/>
                    </a:moveTo>
                    <a:cubicBezTo>
                      <a:pt x="1736" y="1"/>
                      <a:pt x="1" y="3536"/>
                      <a:pt x="1000" y="7014"/>
                    </a:cubicBezTo>
                  </a:path>
                </a:pathLst>
              </a:custGeom>
              <a:noFill/>
              <a:ln w="9525" cap="rnd" cmpd="sng">
                <a:solidFill>
                  <a:schemeClr val="lt2"/>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31"/>
              <p:cNvSpPr/>
              <p:nvPr/>
            </p:nvSpPr>
            <p:spPr>
              <a:xfrm>
                <a:off x="4305125" y="4319001"/>
                <a:ext cx="284691" cy="410733"/>
              </a:xfrm>
              <a:custGeom>
                <a:avLst/>
                <a:gdLst/>
                <a:ahLst/>
                <a:cxnLst/>
                <a:rect l="l" t="t" r="r" b="b"/>
                <a:pathLst>
                  <a:path w="6234" h="8994" extrusionOk="0">
                    <a:moveTo>
                      <a:pt x="2176" y="1"/>
                    </a:moveTo>
                    <a:cubicBezTo>
                      <a:pt x="1899" y="1"/>
                      <a:pt x="1647" y="183"/>
                      <a:pt x="1437" y="597"/>
                    </a:cubicBezTo>
                    <a:cubicBezTo>
                      <a:pt x="1" y="3436"/>
                      <a:pt x="5507" y="8993"/>
                      <a:pt x="5507" y="8993"/>
                    </a:cubicBezTo>
                    <a:cubicBezTo>
                      <a:pt x="6234" y="6278"/>
                      <a:pt x="3797" y="1"/>
                      <a:pt x="21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 name="Google Shape;1026;p31"/>
            <p:cNvGrpSpPr/>
            <p:nvPr/>
          </p:nvGrpSpPr>
          <p:grpSpPr>
            <a:xfrm rot="768397" flipH="1">
              <a:off x="-291614" y="4112406"/>
              <a:ext cx="1311563" cy="1248415"/>
              <a:chOff x="-452696" y="3780468"/>
              <a:chExt cx="1739813" cy="1656045"/>
            </a:xfrm>
          </p:grpSpPr>
          <p:sp>
            <p:nvSpPr>
              <p:cNvPr id="1027" name="Google Shape;1027;p31"/>
              <p:cNvSpPr/>
              <p:nvPr/>
            </p:nvSpPr>
            <p:spPr>
              <a:xfrm rot="2152215">
                <a:off x="-284126" y="4093806"/>
                <a:ext cx="1402674" cy="1029370"/>
              </a:xfrm>
              <a:custGeom>
                <a:avLst/>
                <a:gdLst/>
                <a:ahLst/>
                <a:cxnLst/>
                <a:rect l="l" t="t" r="r" b="b"/>
                <a:pathLst>
                  <a:path w="42448" h="31151" extrusionOk="0">
                    <a:moveTo>
                      <a:pt x="6574" y="0"/>
                    </a:moveTo>
                    <a:cubicBezTo>
                      <a:pt x="2643" y="0"/>
                      <a:pt x="1" y="385"/>
                      <a:pt x="1" y="385"/>
                    </a:cubicBezTo>
                    <a:cubicBezTo>
                      <a:pt x="1993" y="7133"/>
                      <a:pt x="5887" y="12504"/>
                      <a:pt x="10180" y="16658"/>
                    </a:cubicBezTo>
                    <a:lnTo>
                      <a:pt x="17116" y="15896"/>
                    </a:lnTo>
                    <a:cubicBezTo>
                      <a:pt x="17160" y="15891"/>
                      <a:pt x="17204" y="15889"/>
                      <a:pt x="17247" y="15889"/>
                    </a:cubicBezTo>
                    <a:cubicBezTo>
                      <a:pt x="18076" y="15889"/>
                      <a:pt x="18655" y="16771"/>
                      <a:pt x="18268" y="17538"/>
                    </a:cubicBezTo>
                    <a:cubicBezTo>
                      <a:pt x="17685" y="18698"/>
                      <a:pt x="16670" y="20093"/>
                      <a:pt x="15003" y="20760"/>
                    </a:cubicBezTo>
                    <a:cubicBezTo>
                      <a:pt x="19577" y="24188"/>
                      <a:pt x="23976" y="26354"/>
                      <a:pt x="26484" y="27449"/>
                    </a:cubicBezTo>
                    <a:cubicBezTo>
                      <a:pt x="27820" y="28031"/>
                      <a:pt x="28618" y="28307"/>
                      <a:pt x="28618" y="28307"/>
                    </a:cubicBezTo>
                    <a:cubicBezTo>
                      <a:pt x="28618" y="28307"/>
                      <a:pt x="33150" y="31150"/>
                      <a:pt x="36634" y="31150"/>
                    </a:cubicBezTo>
                    <a:cubicBezTo>
                      <a:pt x="40042" y="31150"/>
                      <a:pt x="42447" y="28429"/>
                      <a:pt x="38626" y="17662"/>
                    </a:cubicBezTo>
                    <a:cubicBezTo>
                      <a:pt x="33160" y="2253"/>
                      <a:pt x="16089" y="0"/>
                      <a:pt x="65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31"/>
              <p:cNvSpPr/>
              <p:nvPr/>
            </p:nvSpPr>
            <p:spPr>
              <a:xfrm rot="2152215">
                <a:off x="40169" y="4258324"/>
                <a:ext cx="849344" cy="572199"/>
              </a:xfrm>
              <a:custGeom>
                <a:avLst/>
                <a:gdLst/>
                <a:ahLst/>
                <a:cxnLst/>
                <a:rect l="l" t="t" r="r" b="b"/>
                <a:pathLst>
                  <a:path w="25703" h="17316" fill="none" extrusionOk="0">
                    <a:moveTo>
                      <a:pt x="0" y="0"/>
                    </a:moveTo>
                    <a:cubicBezTo>
                      <a:pt x="0" y="0"/>
                      <a:pt x="17017" y="6119"/>
                      <a:pt x="25702" y="17315"/>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1"/>
              <p:cNvSpPr/>
              <p:nvPr/>
            </p:nvSpPr>
            <p:spPr>
              <a:xfrm rot="2152215">
                <a:off x="422222" y="4148751"/>
                <a:ext cx="48609" cy="145660"/>
              </a:xfrm>
              <a:custGeom>
                <a:avLst/>
                <a:gdLst/>
                <a:ahLst/>
                <a:cxnLst/>
                <a:rect l="l" t="t" r="r" b="b"/>
                <a:pathLst>
                  <a:path w="1471" h="4408" fill="none" extrusionOk="0">
                    <a:moveTo>
                      <a:pt x="1" y="0"/>
                    </a:moveTo>
                    <a:cubicBezTo>
                      <a:pt x="1" y="0"/>
                      <a:pt x="1171" y="2275"/>
                      <a:pt x="1470" y="4407"/>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31"/>
              <p:cNvSpPr/>
              <p:nvPr/>
            </p:nvSpPr>
            <p:spPr>
              <a:xfrm rot="2152215">
                <a:off x="557440" y="4323549"/>
                <a:ext cx="65891" cy="234814"/>
              </a:xfrm>
              <a:custGeom>
                <a:avLst/>
                <a:gdLst/>
                <a:ahLst/>
                <a:cxnLst/>
                <a:rect l="l" t="t" r="r" b="b"/>
                <a:pathLst>
                  <a:path w="1994" h="7106" fill="none" extrusionOk="0">
                    <a:moveTo>
                      <a:pt x="1993" y="7105"/>
                    </a:moveTo>
                    <a:cubicBezTo>
                      <a:pt x="1993" y="7105"/>
                      <a:pt x="1796" y="2939"/>
                      <a:pt x="0" y="0"/>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1"/>
              <p:cNvSpPr/>
              <p:nvPr/>
            </p:nvSpPr>
            <p:spPr>
              <a:xfrm rot="2152215">
                <a:off x="224479" y="4349703"/>
                <a:ext cx="268487" cy="65362"/>
              </a:xfrm>
              <a:custGeom>
                <a:avLst/>
                <a:gdLst/>
                <a:ahLst/>
                <a:cxnLst/>
                <a:rect l="l" t="t" r="r" b="b"/>
                <a:pathLst>
                  <a:path w="8125" h="1978" fill="none" extrusionOk="0">
                    <a:moveTo>
                      <a:pt x="0" y="1977"/>
                    </a:moveTo>
                    <a:cubicBezTo>
                      <a:pt x="0" y="1977"/>
                      <a:pt x="6013" y="1662"/>
                      <a:pt x="8125" y="1"/>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1"/>
              <p:cNvSpPr/>
              <p:nvPr/>
            </p:nvSpPr>
            <p:spPr>
              <a:xfrm rot="2152215">
                <a:off x="349563" y="4755021"/>
                <a:ext cx="252559" cy="125635"/>
              </a:xfrm>
              <a:custGeom>
                <a:avLst/>
                <a:gdLst/>
                <a:ahLst/>
                <a:cxnLst/>
                <a:rect l="l" t="t" r="r" b="b"/>
                <a:pathLst>
                  <a:path w="7643" h="3802" fill="none" extrusionOk="0">
                    <a:moveTo>
                      <a:pt x="1" y="3802"/>
                    </a:moveTo>
                    <a:cubicBezTo>
                      <a:pt x="1" y="3802"/>
                      <a:pt x="5531" y="1662"/>
                      <a:pt x="7642" y="0"/>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1"/>
              <p:cNvSpPr/>
              <p:nvPr/>
            </p:nvSpPr>
            <p:spPr>
              <a:xfrm rot="2152215">
                <a:off x="241142" y="4150688"/>
                <a:ext cx="119489" cy="30566"/>
              </a:xfrm>
              <a:custGeom>
                <a:avLst/>
                <a:gdLst/>
                <a:ahLst/>
                <a:cxnLst/>
                <a:rect l="l" t="t" r="r" b="b"/>
                <a:pathLst>
                  <a:path w="3616" h="925" fill="none" extrusionOk="0">
                    <a:moveTo>
                      <a:pt x="1" y="925"/>
                    </a:moveTo>
                    <a:cubicBezTo>
                      <a:pt x="1" y="925"/>
                      <a:pt x="2253" y="840"/>
                      <a:pt x="3615" y="1"/>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34" name="Google Shape;1034;p31"/>
          <p:cNvSpPr/>
          <p:nvPr/>
        </p:nvSpPr>
        <p:spPr>
          <a:xfrm flipH="1">
            <a:off x="123650" y="2901038"/>
            <a:ext cx="259904" cy="304251"/>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1"/>
          <p:cNvSpPr/>
          <p:nvPr/>
        </p:nvSpPr>
        <p:spPr>
          <a:xfrm flipH="1">
            <a:off x="475704" y="2486863"/>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6" name="Google Shape;1036;p31"/>
          <p:cNvGrpSpPr/>
          <p:nvPr/>
        </p:nvGrpSpPr>
        <p:grpSpPr>
          <a:xfrm rot="-2700000" flipH="1">
            <a:off x="8568485" y="3808705"/>
            <a:ext cx="893469" cy="932616"/>
            <a:chOff x="5583125" y="4345800"/>
            <a:chExt cx="627075" cy="654550"/>
          </a:xfrm>
        </p:grpSpPr>
        <p:sp>
          <p:nvSpPr>
            <p:cNvPr id="1037" name="Google Shape;1037;p31"/>
            <p:cNvSpPr/>
            <p:nvPr/>
          </p:nvSpPr>
          <p:spPr>
            <a:xfrm>
              <a:off x="5583125" y="4345800"/>
              <a:ext cx="627075" cy="654550"/>
            </a:xfrm>
            <a:custGeom>
              <a:avLst/>
              <a:gdLst/>
              <a:ahLst/>
              <a:cxnLst/>
              <a:rect l="l" t="t" r="r" b="b"/>
              <a:pathLst>
                <a:path w="25083" h="26182" extrusionOk="0">
                  <a:moveTo>
                    <a:pt x="1870" y="0"/>
                  </a:moveTo>
                  <a:cubicBezTo>
                    <a:pt x="693" y="0"/>
                    <a:pt x="0" y="162"/>
                    <a:pt x="0" y="162"/>
                  </a:cubicBezTo>
                  <a:cubicBezTo>
                    <a:pt x="3247" y="14909"/>
                    <a:pt x="15562" y="18950"/>
                    <a:pt x="15562" y="18950"/>
                  </a:cubicBezTo>
                  <a:cubicBezTo>
                    <a:pt x="15562" y="18950"/>
                    <a:pt x="21793" y="26182"/>
                    <a:pt x="23902" y="26182"/>
                  </a:cubicBezTo>
                  <a:cubicBezTo>
                    <a:pt x="25082" y="26182"/>
                    <a:pt x="24972" y="23918"/>
                    <a:pt x="21758" y="16857"/>
                  </a:cubicBezTo>
                  <a:cubicBezTo>
                    <a:pt x="14884" y="1757"/>
                    <a:pt x="5750" y="0"/>
                    <a:pt x="18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1"/>
            <p:cNvSpPr/>
            <p:nvPr/>
          </p:nvSpPr>
          <p:spPr>
            <a:xfrm>
              <a:off x="5686700" y="4424125"/>
              <a:ext cx="492000" cy="439050"/>
            </a:xfrm>
            <a:custGeom>
              <a:avLst/>
              <a:gdLst/>
              <a:ahLst/>
              <a:cxnLst/>
              <a:rect l="l" t="t" r="r" b="b"/>
              <a:pathLst>
                <a:path w="19680" h="17562" fill="none" extrusionOk="0">
                  <a:moveTo>
                    <a:pt x="1" y="1"/>
                  </a:moveTo>
                  <a:cubicBezTo>
                    <a:pt x="132" y="294"/>
                    <a:pt x="9965" y="7080"/>
                    <a:pt x="19680" y="1756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1"/>
            <p:cNvSpPr/>
            <p:nvPr/>
          </p:nvSpPr>
          <p:spPr>
            <a:xfrm>
              <a:off x="5705350" y="4424375"/>
              <a:ext cx="99025" cy="103250"/>
            </a:xfrm>
            <a:custGeom>
              <a:avLst/>
              <a:gdLst/>
              <a:ahLst/>
              <a:cxnLst/>
              <a:rect l="l" t="t" r="r" b="b"/>
              <a:pathLst>
                <a:path w="3961" h="4130" fill="none" extrusionOk="0">
                  <a:moveTo>
                    <a:pt x="0" y="4042"/>
                  </a:moveTo>
                  <a:cubicBezTo>
                    <a:pt x="0" y="4042"/>
                    <a:pt x="2450" y="4129"/>
                    <a:pt x="3961" y="3671"/>
                  </a:cubicBezTo>
                  <a:cubicBezTo>
                    <a:pt x="3961" y="3671"/>
                    <a:pt x="3513" y="1460"/>
                    <a:pt x="2702" y="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1"/>
            <p:cNvSpPr/>
            <p:nvPr/>
          </p:nvSpPr>
          <p:spPr>
            <a:xfrm>
              <a:off x="5820300" y="4635725"/>
              <a:ext cx="121625" cy="31375"/>
            </a:xfrm>
            <a:custGeom>
              <a:avLst/>
              <a:gdLst/>
              <a:ahLst/>
              <a:cxnLst/>
              <a:rect l="l" t="t" r="r" b="b"/>
              <a:pathLst>
                <a:path w="4865" h="1255" fill="none" extrusionOk="0">
                  <a:moveTo>
                    <a:pt x="1" y="987"/>
                  </a:moveTo>
                  <a:cubicBezTo>
                    <a:pt x="1" y="987"/>
                    <a:pt x="2529" y="1254"/>
                    <a:pt x="4865" y="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 name="Google Shape;1041;p31"/>
          <p:cNvGrpSpPr/>
          <p:nvPr/>
        </p:nvGrpSpPr>
        <p:grpSpPr>
          <a:xfrm rot="-954056">
            <a:off x="8052522" y="3995771"/>
            <a:ext cx="1447225" cy="1377545"/>
            <a:chOff x="-452696" y="3780468"/>
            <a:chExt cx="1739813" cy="1656045"/>
          </a:xfrm>
        </p:grpSpPr>
        <p:sp>
          <p:nvSpPr>
            <p:cNvPr id="1042" name="Google Shape;1042;p31"/>
            <p:cNvSpPr/>
            <p:nvPr/>
          </p:nvSpPr>
          <p:spPr>
            <a:xfrm rot="2152215">
              <a:off x="-284126" y="4093806"/>
              <a:ext cx="1402674" cy="1029370"/>
            </a:xfrm>
            <a:custGeom>
              <a:avLst/>
              <a:gdLst/>
              <a:ahLst/>
              <a:cxnLst/>
              <a:rect l="l" t="t" r="r" b="b"/>
              <a:pathLst>
                <a:path w="42448" h="31151" extrusionOk="0">
                  <a:moveTo>
                    <a:pt x="6574" y="0"/>
                  </a:moveTo>
                  <a:cubicBezTo>
                    <a:pt x="2643" y="0"/>
                    <a:pt x="1" y="385"/>
                    <a:pt x="1" y="385"/>
                  </a:cubicBezTo>
                  <a:cubicBezTo>
                    <a:pt x="1993" y="7133"/>
                    <a:pt x="5887" y="12504"/>
                    <a:pt x="10180" y="16658"/>
                  </a:cubicBezTo>
                  <a:lnTo>
                    <a:pt x="17116" y="15896"/>
                  </a:lnTo>
                  <a:cubicBezTo>
                    <a:pt x="17160" y="15891"/>
                    <a:pt x="17204" y="15889"/>
                    <a:pt x="17247" y="15889"/>
                  </a:cubicBezTo>
                  <a:cubicBezTo>
                    <a:pt x="18076" y="15889"/>
                    <a:pt x="18655" y="16771"/>
                    <a:pt x="18268" y="17538"/>
                  </a:cubicBezTo>
                  <a:cubicBezTo>
                    <a:pt x="17685" y="18698"/>
                    <a:pt x="16670" y="20093"/>
                    <a:pt x="15003" y="20760"/>
                  </a:cubicBezTo>
                  <a:cubicBezTo>
                    <a:pt x="19577" y="24188"/>
                    <a:pt x="23976" y="26354"/>
                    <a:pt x="26484" y="27449"/>
                  </a:cubicBezTo>
                  <a:cubicBezTo>
                    <a:pt x="27820" y="28031"/>
                    <a:pt x="28618" y="28307"/>
                    <a:pt x="28618" y="28307"/>
                  </a:cubicBezTo>
                  <a:cubicBezTo>
                    <a:pt x="28618" y="28307"/>
                    <a:pt x="33150" y="31150"/>
                    <a:pt x="36634" y="31150"/>
                  </a:cubicBezTo>
                  <a:cubicBezTo>
                    <a:pt x="40042" y="31150"/>
                    <a:pt x="42447" y="28429"/>
                    <a:pt x="38626" y="17662"/>
                  </a:cubicBezTo>
                  <a:cubicBezTo>
                    <a:pt x="33160" y="2253"/>
                    <a:pt x="16089" y="0"/>
                    <a:pt x="65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31"/>
            <p:cNvSpPr/>
            <p:nvPr/>
          </p:nvSpPr>
          <p:spPr>
            <a:xfrm rot="2152215">
              <a:off x="40169" y="4258324"/>
              <a:ext cx="849344" cy="572199"/>
            </a:xfrm>
            <a:custGeom>
              <a:avLst/>
              <a:gdLst/>
              <a:ahLst/>
              <a:cxnLst/>
              <a:rect l="l" t="t" r="r" b="b"/>
              <a:pathLst>
                <a:path w="25703" h="17316" fill="none" extrusionOk="0">
                  <a:moveTo>
                    <a:pt x="0" y="0"/>
                  </a:moveTo>
                  <a:cubicBezTo>
                    <a:pt x="0" y="0"/>
                    <a:pt x="17017" y="6119"/>
                    <a:pt x="25702" y="17315"/>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31"/>
            <p:cNvSpPr/>
            <p:nvPr/>
          </p:nvSpPr>
          <p:spPr>
            <a:xfrm rot="2152215">
              <a:off x="422222" y="4148751"/>
              <a:ext cx="48609" cy="145660"/>
            </a:xfrm>
            <a:custGeom>
              <a:avLst/>
              <a:gdLst/>
              <a:ahLst/>
              <a:cxnLst/>
              <a:rect l="l" t="t" r="r" b="b"/>
              <a:pathLst>
                <a:path w="1471" h="4408" fill="none" extrusionOk="0">
                  <a:moveTo>
                    <a:pt x="1" y="0"/>
                  </a:moveTo>
                  <a:cubicBezTo>
                    <a:pt x="1" y="0"/>
                    <a:pt x="1171" y="2275"/>
                    <a:pt x="1470" y="4407"/>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31"/>
            <p:cNvSpPr/>
            <p:nvPr/>
          </p:nvSpPr>
          <p:spPr>
            <a:xfrm rot="2152215">
              <a:off x="557440" y="4323549"/>
              <a:ext cx="65891" cy="234814"/>
            </a:xfrm>
            <a:custGeom>
              <a:avLst/>
              <a:gdLst/>
              <a:ahLst/>
              <a:cxnLst/>
              <a:rect l="l" t="t" r="r" b="b"/>
              <a:pathLst>
                <a:path w="1994" h="7106" fill="none" extrusionOk="0">
                  <a:moveTo>
                    <a:pt x="1993" y="7105"/>
                  </a:moveTo>
                  <a:cubicBezTo>
                    <a:pt x="1993" y="7105"/>
                    <a:pt x="1796" y="2939"/>
                    <a:pt x="0" y="0"/>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31"/>
            <p:cNvSpPr/>
            <p:nvPr/>
          </p:nvSpPr>
          <p:spPr>
            <a:xfrm rot="2152215">
              <a:off x="224479" y="4349703"/>
              <a:ext cx="268487" cy="65362"/>
            </a:xfrm>
            <a:custGeom>
              <a:avLst/>
              <a:gdLst/>
              <a:ahLst/>
              <a:cxnLst/>
              <a:rect l="l" t="t" r="r" b="b"/>
              <a:pathLst>
                <a:path w="8125" h="1978" fill="none" extrusionOk="0">
                  <a:moveTo>
                    <a:pt x="0" y="1977"/>
                  </a:moveTo>
                  <a:cubicBezTo>
                    <a:pt x="0" y="1977"/>
                    <a:pt x="6013" y="1662"/>
                    <a:pt x="8125" y="1"/>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31"/>
            <p:cNvSpPr/>
            <p:nvPr/>
          </p:nvSpPr>
          <p:spPr>
            <a:xfrm rot="2152215">
              <a:off x="349563" y="4755021"/>
              <a:ext cx="252559" cy="125635"/>
            </a:xfrm>
            <a:custGeom>
              <a:avLst/>
              <a:gdLst/>
              <a:ahLst/>
              <a:cxnLst/>
              <a:rect l="l" t="t" r="r" b="b"/>
              <a:pathLst>
                <a:path w="7643" h="3802" fill="none" extrusionOk="0">
                  <a:moveTo>
                    <a:pt x="1" y="3802"/>
                  </a:moveTo>
                  <a:cubicBezTo>
                    <a:pt x="1" y="3802"/>
                    <a:pt x="5531" y="1662"/>
                    <a:pt x="7642" y="0"/>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31"/>
            <p:cNvSpPr/>
            <p:nvPr/>
          </p:nvSpPr>
          <p:spPr>
            <a:xfrm rot="2152215">
              <a:off x="241142" y="4150688"/>
              <a:ext cx="119489" cy="30566"/>
            </a:xfrm>
            <a:custGeom>
              <a:avLst/>
              <a:gdLst/>
              <a:ahLst/>
              <a:cxnLst/>
              <a:rect l="l" t="t" r="r" b="b"/>
              <a:pathLst>
                <a:path w="3616" h="925" fill="none" extrusionOk="0">
                  <a:moveTo>
                    <a:pt x="1" y="925"/>
                  </a:moveTo>
                  <a:cubicBezTo>
                    <a:pt x="1" y="925"/>
                    <a:pt x="2253" y="840"/>
                    <a:pt x="3615" y="1"/>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4949769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1049"/>
        <p:cNvGrpSpPr/>
        <p:nvPr/>
      </p:nvGrpSpPr>
      <p:grpSpPr>
        <a:xfrm>
          <a:off x="0" y="0"/>
          <a:ext cx="0" cy="0"/>
          <a:chOff x="0" y="0"/>
          <a:chExt cx="0" cy="0"/>
        </a:xfrm>
      </p:grpSpPr>
      <p:sp>
        <p:nvSpPr>
          <p:cNvPr id="1050" name="Google Shape;1050;p32"/>
          <p:cNvSpPr/>
          <p:nvPr/>
        </p:nvSpPr>
        <p:spPr>
          <a:xfrm flipH="1">
            <a:off x="4158168" y="201226"/>
            <a:ext cx="827665" cy="180393"/>
          </a:xfrm>
          <a:custGeom>
            <a:avLst/>
            <a:gdLst/>
            <a:ahLst/>
            <a:cxnLst/>
            <a:rect l="l" t="t" r="r" b="b"/>
            <a:pathLst>
              <a:path w="42174" h="9192" extrusionOk="0">
                <a:moveTo>
                  <a:pt x="31424" y="1"/>
                </a:moveTo>
                <a:cubicBezTo>
                  <a:pt x="30281" y="1"/>
                  <a:pt x="29136" y="457"/>
                  <a:pt x="28199" y="1374"/>
                </a:cubicBezTo>
                <a:lnTo>
                  <a:pt x="26420" y="3115"/>
                </a:lnTo>
                <a:cubicBezTo>
                  <a:pt x="25498" y="4019"/>
                  <a:pt x="24353" y="4489"/>
                  <a:pt x="23195" y="4489"/>
                </a:cubicBezTo>
                <a:cubicBezTo>
                  <a:pt x="22539" y="4489"/>
                  <a:pt x="21878" y="4338"/>
                  <a:pt x="21251" y="4029"/>
                </a:cubicBezTo>
                <a:lnTo>
                  <a:pt x="19527" y="3182"/>
                </a:lnTo>
                <a:cubicBezTo>
                  <a:pt x="18899" y="2872"/>
                  <a:pt x="18238" y="2722"/>
                  <a:pt x="17583" y="2722"/>
                </a:cubicBezTo>
                <a:cubicBezTo>
                  <a:pt x="16268" y="2722"/>
                  <a:pt x="14975" y="3328"/>
                  <a:pt x="14008" y="4470"/>
                </a:cubicBezTo>
                <a:cubicBezTo>
                  <a:pt x="13052" y="5601"/>
                  <a:pt x="11762" y="6220"/>
                  <a:pt x="10434" y="6220"/>
                </a:cubicBezTo>
                <a:cubicBezTo>
                  <a:pt x="10138" y="6220"/>
                  <a:pt x="9841" y="6189"/>
                  <a:pt x="9545" y="6127"/>
                </a:cubicBezTo>
                <a:lnTo>
                  <a:pt x="7866" y="5773"/>
                </a:lnTo>
                <a:cubicBezTo>
                  <a:pt x="7571" y="5711"/>
                  <a:pt x="7273" y="5680"/>
                  <a:pt x="6976" y="5680"/>
                </a:cubicBezTo>
                <a:cubicBezTo>
                  <a:pt x="6172" y="5680"/>
                  <a:pt x="5375" y="5907"/>
                  <a:pt x="4654" y="6348"/>
                </a:cubicBezTo>
                <a:lnTo>
                  <a:pt x="0" y="9192"/>
                </a:lnTo>
                <a:lnTo>
                  <a:pt x="42174" y="9192"/>
                </a:lnTo>
                <a:lnTo>
                  <a:pt x="34765" y="1490"/>
                </a:lnTo>
                <a:cubicBezTo>
                  <a:pt x="33811" y="498"/>
                  <a:pt x="32618" y="1"/>
                  <a:pt x="31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32"/>
          <p:cNvSpPr/>
          <p:nvPr/>
        </p:nvSpPr>
        <p:spPr>
          <a:xfrm>
            <a:off x="-128850" y="1207737"/>
            <a:ext cx="601860" cy="122656"/>
          </a:xfrm>
          <a:custGeom>
            <a:avLst/>
            <a:gdLst/>
            <a:ahLst/>
            <a:cxnLst/>
            <a:rect l="l" t="t" r="r" b="b"/>
            <a:pathLst>
              <a:path w="30668" h="6250" extrusionOk="0">
                <a:moveTo>
                  <a:pt x="16" y="6241"/>
                </a:moveTo>
                <a:cubicBezTo>
                  <a:pt x="3" y="6244"/>
                  <a:pt x="1" y="6247"/>
                  <a:pt x="10" y="6250"/>
                </a:cubicBezTo>
                <a:lnTo>
                  <a:pt x="16" y="6241"/>
                </a:lnTo>
                <a:close/>
                <a:moveTo>
                  <a:pt x="7801" y="0"/>
                </a:moveTo>
                <a:cubicBezTo>
                  <a:pt x="5837" y="0"/>
                  <a:pt x="3911" y="912"/>
                  <a:pt x="2676" y="2600"/>
                </a:cubicBezTo>
                <a:lnTo>
                  <a:pt x="16" y="6241"/>
                </a:lnTo>
                <a:lnTo>
                  <a:pt x="16" y="6241"/>
                </a:lnTo>
                <a:cubicBezTo>
                  <a:pt x="235" y="6195"/>
                  <a:pt x="3461" y="6179"/>
                  <a:pt x="7745" y="6179"/>
                </a:cubicBezTo>
                <a:cubicBezTo>
                  <a:pt x="16829" y="6179"/>
                  <a:pt x="30667" y="6250"/>
                  <a:pt x="30667" y="6250"/>
                </a:cubicBezTo>
                <a:lnTo>
                  <a:pt x="21162" y="1497"/>
                </a:lnTo>
                <a:cubicBezTo>
                  <a:pt x="20723" y="1278"/>
                  <a:pt x="20250" y="1171"/>
                  <a:pt x="19782" y="1171"/>
                </a:cubicBezTo>
                <a:cubicBezTo>
                  <a:pt x="18979" y="1171"/>
                  <a:pt x="18188" y="1483"/>
                  <a:pt x="17594" y="2076"/>
                </a:cubicBezTo>
                <a:cubicBezTo>
                  <a:pt x="16999" y="2673"/>
                  <a:pt x="16207" y="2982"/>
                  <a:pt x="15408" y="2982"/>
                </a:cubicBezTo>
                <a:cubicBezTo>
                  <a:pt x="14867" y="2982"/>
                  <a:pt x="14322" y="2840"/>
                  <a:pt x="13832" y="2549"/>
                </a:cubicBezTo>
                <a:lnTo>
                  <a:pt x="11033" y="889"/>
                </a:lnTo>
                <a:cubicBezTo>
                  <a:pt x="10022" y="288"/>
                  <a:pt x="8906" y="0"/>
                  <a:pt x="78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2"/>
          <p:cNvSpPr/>
          <p:nvPr/>
        </p:nvSpPr>
        <p:spPr>
          <a:xfrm>
            <a:off x="7403950" y="230100"/>
            <a:ext cx="601860" cy="122656"/>
          </a:xfrm>
          <a:custGeom>
            <a:avLst/>
            <a:gdLst/>
            <a:ahLst/>
            <a:cxnLst/>
            <a:rect l="l" t="t" r="r" b="b"/>
            <a:pathLst>
              <a:path w="30668" h="6250" extrusionOk="0">
                <a:moveTo>
                  <a:pt x="16" y="6241"/>
                </a:moveTo>
                <a:cubicBezTo>
                  <a:pt x="3" y="6244"/>
                  <a:pt x="1" y="6247"/>
                  <a:pt x="10" y="6250"/>
                </a:cubicBezTo>
                <a:lnTo>
                  <a:pt x="16" y="6241"/>
                </a:lnTo>
                <a:close/>
                <a:moveTo>
                  <a:pt x="7801" y="0"/>
                </a:moveTo>
                <a:cubicBezTo>
                  <a:pt x="5837" y="0"/>
                  <a:pt x="3911" y="912"/>
                  <a:pt x="2676" y="2600"/>
                </a:cubicBezTo>
                <a:lnTo>
                  <a:pt x="16" y="6241"/>
                </a:lnTo>
                <a:lnTo>
                  <a:pt x="16" y="6241"/>
                </a:lnTo>
                <a:cubicBezTo>
                  <a:pt x="235" y="6195"/>
                  <a:pt x="3461" y="6179"/>
                  <a:pt x="7745" y="6179"/>
                </a:cubicBezTo>
                <a:cubicBezTo>
                  <a:pt x="16829" y="6179"/>
                  <a:pt x="30667" y="6250"/>
                  <a:pt x="30667" y="6250"/>
                </a:cubicBezTo>
                <a:lnTo>
                  <a:pt x="21162" y="1497"/>
                </a:lnTo>
                <a:cubicBezTo>
                  <a:pt x="20723" y="1278"/>
                  <a:pt x="20250" y="1171"/>
                  <a:pt x="19782" y="1171"/>
                </a:cubicBezTo>
                <a:cubicBezTo>
                  <a:pt x="18979" y="1171"/>
                  <a:pt x="18188" y="1483"/>
                  <a:pt x="17594" y="2076"/>
                </a:cubicBezTo>
                <a:cubicBezTo>
                  <a:pt x="16999" y="2673"/>
                  <a:pt x="16207" y="2982"/>
                  <a:pt x="15408" y="2982"/>
                </a:cubicBezTo>
                <a:cubicBezTo>
                  <a:pt x="14867" y="2982"/>
                  <a:pt x="14322" y="2840"/>
                  <a:pt x="13832" y="2549"/>
                </a:cubicBezTo>
                <a:lnTo>
                  <a:pt x="11033" y="889"/>
                </a:lnTo>
                <a:cubicBezTo>
                  <a:pt x="10022" y="288"/>
                  <a:pt x="8906" y="0"/>
                  <a:pt x="78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2"/>
          <p:cNvSpPr/>
          <p:nvPr/>
        </p:nvSpPr>
        <p:spPr>
          <a:xfrm>
            <a:off x="8576775" y="1085062"/>
            <a:ext cx="601860" cy="122656"/>
          </a:xfrm>
          <a:custGeom>
            <a:avLst/>
            <a:gdLst/>
            <a:ahLst/>
            <a:cxnLst/>
            <a:rect l="l" t="t" r="r" b="b"/>
            <a:pathLst>
              <a:path w="30668" h="6250" extrusionOk="0">
                <a:moveTo>
                  <a:pt x="16" y="6241"/>
                </a:moveTo>
                <a:cubicBezTo>
                  <a:pt x="3" y="6244"/>
                  <a:pt x="1" y="6247"/>
                  <a:pt x="10" y="6250"/>
                </a:cubicBezTo>
                <a:lnTo>
                  <a:pt x="16" y="6241"/>
                </a:lnTo>
                <a:close/>
                <a:moveTo>
                  <a:pt x="7801" y="0"/>
                </a:moveTo>
                <a:cubicBezTo>
                  <a:pt x="5837" y="0"/>
                  <a:pt x="3911" y="912"/>
                  <a:pt x="2676" y="2600"/>
                </a:cubicBezTo>
                <a:lnTo>
                  <a:pt x="16" y="6241"/>
                </a:lnTo>
                <a:lnTo>
                  <a:pt x="16" y="6241"/>
                </a:lnTo>
                <a:cubicBezTo>
                  <a:pt x="235" y="6195"/>
                  <a:pt x="3461" y="6179"/>
                  <a:pt x="7745" y="6179"/>
                </a:cubicBezTo>
                <a:cubicBezTo>
                  <a:pt x="16829" y="6179"/>
                  <a:pt x="30667" y="6250"/>
                  <a:pt x="30667" y="6250"/>
                </a:cubicBezTo>
                <a:lnTo>
                  <a:pt x="21162" y="1497"/>
                </a:lnTo>
                <a:cubicBezTo>
                  <a:pt x="20723" y="1278"/>
                  <a:pt x="20250" y="1171"/>
                  <a:pt x="19782" y="1171"/>
                </a:cubicBezTo>
                <a:cubicBezTo>
                  <a:pt x="18979" y="1171"/>
                  <a:pt x="18188" y="1483"/>
                  <a:pt x="17594" y="2076"/>
                </a:cubicBezTo>
                <a:cubicBezTo>
                  <a:pt x="16999" y="2673"/>
                  <a:pt x="16207" y="2982"/>
                  <a:pt x="15408" y="2982"/>
                </a:cubicBezTo>
                <a:cubicBezTo>
                  <a:pt x="14867" y="2982"/>
                  <a:pt x="14322" y="2840"/>
                  <a:pt x="13832" y="2549"/>
                </a:cubicBezTo>
                <a:lnTo>
                  <a:pt x="11033" y="889"/>
                </a:lnTo>
                <a:cubicBezTo>
                  <a:pt x="10022" y="288"/>
                  <a:pt x="8906" y="0"/>
                  <a:pt x="78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2"/>
          <p:cNvSpPr/>
          <p:nvPr/>
        </p:nvSpPr>
        <p:spPr>
          <a:xfrm flipH="1">
            <a:off x="336637" y="201237"/>
            <a:ext cx="601860" cy="122656"/>
          </a:xfrm>
          <a:custGeom>
            <a:avLst/>
            <a:gdLst/>
            <a:ahLst/>
            <a:cxnLst/>
            <a:rect l="l" t="t" r="r" b="b"/>
            <a:pathLst>
              <a:path w="30668" h="6250" extrusionOk="0">
                <a:moveTo>
                  <a:pt x="16" y="6241"/>
                </a:moveTo>
                <a:cubicBezTo>
                  <a:pt x="3" y="6244"/>
                  <a:pt x="1" y="6247"/>
                  <a:pt x="10" y="6250"/>
                </a:cubicBezTo>
                <a:lnTo>
                  <a:pt x="16" y="6241"/>
                </a:lnTo>
                <a:close/>
                <a:moveTo>
                  <a:pt x="7801" y="0"/>
                </a:moveTo>
                <a:cubicBezTo>
                  <a:pt x="5837" y="0"/>
                  <a:pt x="3911" y="912"/>
                  <a:pt x="2676" y="2600"/>
                </a:cubicBezTo>
                <a:lnTo>
                  <a:pt x="16" y="6241"/>
                </a:lnTo>
                <a:lnTo>
                  <a:pt x="16" y="6241"/>
                </a:lnTo>
                <a:cubicBezTo>
                  <a:pt x="235" y="6195"/>
                  <a:pt x="3461" y="6179"/>
                  <a:pt x="7745" y="6179"/>
                </a:cubicBezTo>
                <a:cubicBezTo>
                  <a:pt x="16829" y="6179"/>
                  <a:pt x="30667" y="6250"/>
                  <a:pt x="30667" y="6250"/>
                </a:cubicBezTo>
                <a:lnTo>
                  <a:pt x="21162" y="1497"/>
                </a:lnTo>
                <a:cubicBezTo>
                  <a:pt x="20723" y="1278"/>
                  <a:pt x="20250" y="1171"/>
                  <a:pt x="19782" y="1171"/>
                </a:cubicBezTo>
                <a:cubicBezTo>
                  <a:pt x="18979" y="1171"/>
                  <a:pt x="18188" y="1483"/>
                  <a:pt x="17594" y="2076"/>
                </a:cubicBezTo>
                <a:cubicBezTo>
                  <a:pt x="16999" y="2673"/>
                  <a:pt x="16207" y="2982"/>
                  <a:pt x="15408" y="2982"/>
                </a:cubicBezTo>
                <a:cubicBezTo>
                  <a:pt x="14867" y="2982"/>
                  <a:pt x="14322" y="2840"/>
                  <a:pt x="13832" y="2549"/>
                </a:cubicBezTo>
                <a:lnTo>
                  <a:pt x="11033" y="889"/>
                </a:lnTo>
                <a:cubicBezTo>
                  <a:pt x="10022" y="288"/>
                  <a:pt x="8906" y="0"/>
                  <a:pt x="78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5" name="Google Shape;1055;p32"/>
          <p:cNvGrpSpPr/>
          <p:nvPr/>
        </p:nvGrpSpPr>
        <p:grpSpPr>
          <a:xfrm rot="2222179">
            <a:off x="8433051" y="3892038"/>
            <a:ext cx="1062232" cy="1108773"/>
            <a:chOff x="5583125" y="4345800"/>
            <a:chExt cx="627075" cy="654550"/>
          </a:xfrm>
        </p:grpSpPr>
        <p:sp>
          <p:nvSpPr>
            <p:cNvPr id="1056" name="Google Shape;1056;p32"/>
            <p:cNvSpPr/>
            <p:nvPr/>
          </p:nvSpPr>
          <p:spPr>
            <a:xfrm>
              <a:off x="5583125" y="4345800"/>
              <a:ext cx="627075" cy="654550"/>
            </a:xfrm>
            <a:custGeom>
              <a:avLst/>
              <a:gdLst/>
              <a:ahLst/>
              <a:cxnLst/>
              <a:rect l="l" t="t" r="r" b="b"/>
              <a:pathLst>
                <a:path w="25083" h="26182" extrusionOk="0">
                  <a:moveTo>
                    <a:pt x="1870" y="0"/>
                  </a:moveTo>
                  <a:cubicBezTo>
                    <a:pt x="693" y="0"/>
                    <a:pt x="0" y="162"/>
                    <a:pt x="0" y="162"/>
                  </a:cubicBezTo>
                  <a:cubicBezTo>
                    <a:pt x="3247" y="14909"/>
                    <a:pt x="15562" y="18950"/>
                    <a:pt x="15562" y="18950"/>
                  </a:cubicBezTo>
                  <a:cubicBezTo>
                    <a:pt x="15562" y="18950"/>
                    <a:pt x="21793" y="26182"/>
                    <a:pt x="23902" y="26182"/>
                  </a:cubicBezTo>
                  <a:cubicBezTo>
                    <a:pt x="25082" y="26182"/>
                    <a:pt x="24972" y="23918"/>
                    <a:pt x="21758" y="16857"/>
                  </a:cubicBezTo>
                  <a:cubicBezTo>
                    <a:pt x="14884" y="1757"/>
                    <a:pt x="5750" y="0"/>
                    <a:pt x="18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32"/>
            <p:cNvSpPr/>
            <p:nvPr/>
          </p:nvSpPr>
          <p:spPr>
            <a:xfrm>
              <a:off x="5686700" y="4424125"/>
              <a:ext cx="492000" cy="439050"/>
            </a:xfrm>
            <a:custGeom>
              <a:avLst/>
              <a:gdLst/>
              <a:ahLst/>
              <a:cxnLst/>
              <a:rect l="l" t="t" r="r" b="b"/>
              <a:pathLst>
                <a:path w="19680" h="17562" fill="none" extrusionOk="0">
                  <a:moveTo>
                    <a:pt x="1" y="1"/>
                  </a:moveTo>
                  <a:cubicBezTo>
                    <a:pt x="132" y="294"/>
                    <a:pt x="9965" y="7080"/>
                    <a:pt x="19680" y="1756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32"/>
            <p:cNvSpPr/>
            <p:nvPr/>
          </p:nvSpPr>
          <p:spPr>
            <a:xfrm>
              <a:off x="5705350" y="4424375"/>
              <a:ext cx="99025" cy="103250"/>
            </a:xfrm>
            <a:custGeom>
              <a:avLst/>
              <a:gdLst/>
              <a:ahLst/>
              <a:cxnLst/>
              <a:rect l="l" t="t" r="r" b="b"/>
              <a:pathLst>
                <a:path w="3961" h="4130" fill="none" extrusionOk="0">
                  <a:moveTo>
                    <a:pt x="0" y="4042"/>
                  </a:moveTo>
                  <a:cubicBezTo>
                    <a:pt x="0" y="4042"/>
                    <a:pt x="2450" y="4129"/>
                    <a:pt x="3961" y="3671"/>
                  </a:cubicBezTo>
                  <a:cubicBezTo>
                    <a:pt x="3961" y="3671"/>
                    <a:pt x="3513" y="1460"/>
                    <a:pt x="2702" y="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32"/>
            <p:cNvSpPr/>
            <p:nvPr/>
          </p:nvSpPr>
          <p:spPr>
            <a:xfrm>
              <a:off x="5820300" y="4635725"/>
              <a:ext cx="121625" cy="31375"/>
            </a:xfrm>
            <a:custGeom>
              <a:avLst/>
              <a:gdLst/>
              <a:ahLst/>
              <a:cxnLst/>
              <a:rect l="l" t="t" r="r" b="b"/>
              <a:pathLst>
                <a:path w="4865" h="1255" fill="none" extrusionOk="0">
                  <a:moveTo>
                    <a:pt x="1" y="987"/>
                  </a:moveTo>
                  <a:cubicBezTo>
                    <a:pt x="1" y="987"/>
                    <a:pt x="2529" y="1254"/>
                    <a:pt x="4865" y="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 name="Google Shape;1060;p32"/>
          <p:cNvGrpSpPr/>
          <p:nvPr/>
        </p:nvGrpSpPr>
        <p:grpSpPr>
          <a:xfrm rot="600205">
            <a:off x="8302427" y="4135986"/>
            <a:ext cx="1080444" cy="1201604"/>
            <a:chOff x="3080600" y="3337325"/>
            <a:chExt cx="1143000" cy="1271175"/>
          </a:xfrm>
        </p:grpSpPr>
        <p:sp>
          <p:nvSpPr>
            <p:cNvPr id="1061" name="Google Shape;1061;p32"/>
            <p:cNvSpPr/>
            <p:nvPr/>
          </p:nvSpPr>
          <p:spPr>
            <a:xfrm>
              <a:off x="3080600" y="3337325"/>
              <a:ext cx="1143000" cy="1271175"/>
            </a:xfrm>
            <a:custGeom>
              <a:avLst/>
              <a:gdLst/>
              <a:ahLst/>
              <a:cxnLst/>
              <a:rect l="l" t="t" r="r" b="b"/>
              <a:pathLst>
                <a:path w="45720" h="50847" extrusionOk="0">
                  <a:moveTo>
                    <a:pt x="1177" y="1"/>
                  </a:moveTo>
                  <a:lnTo>
                    <a:pt x="215" y="11564"/>
                  </a:lnTo>
                  <a:cubicBezTo>
                    <a:pt x="1" y="14144"/>
                    <a:pt x="1263" y="16623"/>
                    <a:pt x="3474" y="17967"/>
                  </a:cubicBezTo>
                  <a:lnTo>
                    <a:pt x="6525" y="19821"/>
                  </a:lnTo>
                  <a:cubicBezTo>
                    <a:pt x="8507" y="21026"/>
                    <a:pt x="9742" y="23155"/>
                    <a:pt x="9804" y="25473"/>
                  </a:cubicBezTo>
                  <a:lnTo>
                    <a:pt x="9915" y="29582"/>
                  </a:lnTo>
                  <a:cubicBezTo>
                    <a:pt x="10007" y="32976"/>
                    <a:pt x="12580" y="35789"/>
                    <a:pt x="15955" y="36181"/>
                  </a:cubicBezTo>
                  <a:cubicBezTo>
                    <a:pt x="19046" y="36540"/>
                    <a:pt x="21502" y="38943"/>
                    <a:pt x="21932" y="42025"/>
                  </a:cubicBezTo>
                  <a:lnTo>
                    <a:pt x="22235" y="44210"/>
                  </a:lnTo>
                  <a:cubicBezTo>
                    <a:pt x="22677" y="47389"/>
                    <a:pt x="25274" y="49831"/>
                    <a:pt x="28475" y="50079"/>
                  </a:cubicBezTo>
                  <a:lnTo>
                    <a:pt x="38454" y="50847"/>
                  </a:lnTo>
                  <a:lnTo>
                    <a:pt x="45173" y="47380"/>
                  </a:lnTo>
                  <a:lnTo>
                    <a:pt x="45607" y="34285"/>
                  </a:lnTo>
                  <a:cubicBezTo>
                    <a:pt x="45719" y="30879"/>
                    <a:pt x="43252" y="27934"/>
                    <a:pt x="39878" y="27449"/>
                  </a:cubicBezTo>
                  <a:lnTo>
                    <a:pt x="38282" y="27221"/>
                  </a:lnTo>
                  <a:cubicBezTo>
                    <a:pt x="35396" y="26807"/>
                    <a:pt x="33111" y="24567"/>
                    <a:pt x="32640" y="21690"/>
                  </a:cubicBezTo>
                  <a:cubicBezTo>
                    <a:pt x="32190" y="18959"/>
                    <a:pt x="30103" y="16787"/>
                    <a:pt x="27393" y="16230"/>
                  </a:cubicBezTo>
                  <a:lnTo>
                    <a:pt x="20794" y="14872"/>
                  </a:lnTo>
                  <a:cubicBezTo>
                    <a:pt x="18096" y="14317"/>
                    <a:pt x="16016" y="12165"/>
                    <a:pt x="15553" y="9451"/>
                  </a:cubicBezTo>
                  <a:lnTo>
                    <a:pt x="15485" y="9056"/>
                  </a:lnTo>
                  <a:cubicBezTo>
                    <a:pt x="15091" y="6742"/>
                    <a:pt x="13512" y="4805"/>
                    <a:pt x="11324" y="3953"/>
                  </a:cubicBezTo>
                  <a:lnTo>
                    <a:pt x="11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32"/>
            <p:cNvSpPr/>
            <p:nvPr/>
          </p:nvSpPr>
          <p:spPr>
            <a:xfrm>
              <a:off x="3249850" y="3523625"/>
              <a:ext cx="917900" cy="987100"/>
            </a:xfrm>
            <a:custGeom>
              <a:avLst/>
              <a:gdLst/>
              <a:ahLst/>
              <a:cxnLst/>
              <a:rect l="l" t="t" r="r" b="b"/>
              <a:pathLst>
                <a:path w="36716" h="39484" fill="none" extrusionOk="0">
                  <a:moveTo>
                    <a:pt x="0" y="0"/>
                  </a:moveTo>
                  <a:lnTo>
                    <a:pt x="5282" y="8613"/>
                  </a:lnTo>
                  <a:cubicBezTo>
                    <a:pt x="6118" y="9975"/>
                    <a:pt x="7201" y="11170"/>
                    <a:pt x="8475" y="12136"/>
                  </a:cubicBezTo>
                  <a:lnTo>
                    <a:pt x="13749" y="16132"/>
                  </a:lnTo>
                  <a:cubicBezTo>
                    <a:pt x="15534" y="17484"/>
                    <a:pt x="16934" y="19278"/>
                    <a:pt x="17810" y="21337"/>
                  </a:cubicBezTo>
                  <a:lnTo>
                    <a:pt x="18518" y="23002"/>
                  </a:lnTo>
                  <a:cubicBezTo>
                    <a:pt x="19857" y="26141"/>
                    <a:pt x="22388" y="28620"/>
                    <a:pt x="25557" y="29891"/>
                  </a:cubicBezTo>
                  <a:lnTo>
                    <a:pt x="25557" y="29891"/>
                  </a:lnTo>
                  <a:cubicBezTo>
                    <a:pt x="28605" y="31112"/>
                    <a:pt x="33429" y="32346"/>
                    <a:pt x="34803" y="35329"/>
                  </a:cubicBezTo>
                  <a:lnTo>
                    <a:pt x="36715" y="39483"/>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32"/>
            <p:cNvSpPr/>
            <p:nvPr/>
          </p:nvSpPr>
          <p:spPr>
            <a:xfrm>
              <a:off x="3326650" y="3959100"/>
              <a:ext cx="58025" cy="191300"/>
            </a:xfrm>
            <a:custGeom>
              <a:avLst/>
              <a:gdLst/>
              <a:ahLst/>
              <a:cxnLst/>
              <a:rect l="l" t="t" r="r" b="b"/>
              <a:pathLst>
                <a:path w="2321" h="7652" fill="none" extrusionOk="0">
                  <a:moveTo>
                    <a:pt x="0" y="1"/>
                  </a:moveTo>
                  <a:lnTo>
                    <a:pt x="0" y="1"/>
                  </a:lnTo>
                  <a:cubicBezTo>
                    <a:pt x="1854" y="1919"/>
                    <a:pt x="2320" y="4787"/>
                    <a:pt x="1171" y="7194"/>
                  </a:cubicBezTo>
                  <a:lnTo>
                    <a:pt x="952" y="7652"/>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2"/>
            <p:cNvSpPr/>
            <p:nvPr/>
          </p:nvSpPr>
          <p:spPr>
            <a:xfrm>
              <a:off x="4157800" y="4194425"/>
              <a:ext cx="62950" cy="238075"/>
            </a:xfrm>
            <a:custGeom>
              <a:avLst/>
              <a:gdLst/>
              <a:ahLst/>
              <a:cxnLst/>
              <a:rect l="l" t="t" r="r" b="b"/>
              <a:pathLst>
                <a:path w="2518" h="9523" fill="none" extrusionOk="0">
                  <a:moveTo>
                    <a:pt x="2216" y="9523"/>
                  </a:moveTo>
                  <a:lnTo>
                    <a:pt x="2216" y="9523"/>
                  </a:lnTo>
                  <a:cubicBezTo>
                    <a:pt x="0" y="6739"/>
                    <a:pt x="93" y="2772"/>
                    <a:pt x="2436" y="94"/>
                  </a:cubicBezTo>
                  <a:lnTo>
                    <a:pt x="2517" y="1"/>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 name="Google Shape;1065;p32"/>
          <p:cNvGrpSpPr/>
          <p:nvPr/>
        </p:nvGrpSpPr>
        <p:grpSpPr>
          <a:xfrm rot="1997339" flipH="1">
            <a:off x="259925" y="3928330"/>
            <a:ext cx="755290" cy="1360345"/>
            <a:chOff x="2004450" y="3991800"/>
            <a:chExt cx="807775" cy="1454875"/>
          </a:xfrm>
        </p:grpSpPr>
        <p:sp>
          <p:nvSpPr>
            <p:cNvPr id="1066" name="Google Shape;1066;p32"/>
            <p:cNvSpPr/>
            <p:nvPr/>
          </p:nvSpPr>
          <p:spPr>
            <a:xfrm>
              <a:off x="2269700" y="4501200"/>
              <a:ext cx="23575" cy="20225"/>
            </a:xfrm>
            <a:custGeom>
              <a:avLst/>
              <a:gdLst/>
              <a:ahLst/>
              <a:cxnLst/>
              <a:rect l="l" t="t" r="r" b="b"/>
              <a:pathLst>
                <a:path w="943" h="809" extrusionOk="0">
                  <a:moveTo>
                    <a:pt x="403" y="0"/>
                  </a:moveTo>
                  <a:cubicBezTo>
                    <a:pt x="180" y="0"/>
                    <a:pt x="0" y="181"/>
                    <a:pt x="0" y="405"/>
                  </a:cubicBezTo>
                  <a:cubicBezTo>
                    <a:pt x="0" y="647"/>
                    <a:pt x="198" y="809"/>
                    <a:pt x="406" y="809"/>
                  </a:cubicBezTo>
                  <a:cubicBezTo>
                    <a:pt x="505" y="809"/>
                    <a:pt x="606" y="772"/>
                    <a:pt x="689" y="689"/>
                  </a:cubicBezTo>
                  <a:cubicBezTo>
                    <a:pt x="942" y="436"/>
                    <a:pt x="762" y="0"/>
                    <a:pt x="403" y="0"/>
                  </a:cubicBezTo>
                  <a:close/>
                </a:path>
              </a:pathLst>
            </a:custGeom>
            <a:solidFill>
              <a:srgbClr val="FFBAC9"/>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2"/>
            <p:cNvSpPr/>
            <p:nvPr/>
          </p:nvSpPr>
          <p:spPr>
            <a:xfrm>
              <a:off x="2171050" y="4372450"/>
              <a:ext cx="395200" cy="953300"/>
            </a:xfrm>
            <a:custGeom>
              <a:avLst/>
              <a:gdLst/>
              <a:ahLst/>
              <a:cxnLst/>
              <a:rect l="l" t="t" r="r" b="b"/>
              <a:pathLst>
                <a:path w="15808" h="38132" fill="none" extrusionOk="0">
                  <a:moveTo>
                    <a:pt x="1" y="38132"/>
                  </a:moveTo>
                  <a:lnTo>
                    <a:pt x="863" y="31799"/>
                  </a:lnTo>
                  <a:cubicBezTo>
                    <a:pt x="1030" y="30569"/>
                    <a:pt x="1530" y="29408"/>
                    <a:pt x="2309" y="28442"/>
                  </a:cubicBezTo>
                  <a:lnTo>
                    <a:pt x="6587" y="23140"/>
                  </a:lnTo>
                  <a:cubicBezTo>
                    <a:pt x="7489" y="22023"/>
                    <a:pt x="8014" y="20649"/>
                    <a:pt x="8087" y="19213"/>
                  </a:cubicBezTo>
                  <a:lnTo>
                    <a:pt x="8432" y="12424"/>
                  </a:lnTo>
                  <a:cubicBezTo>
                    <a:pt x="8497" y="11156"/>
                    <a:pt x="8915" y="9932"/>
                    <a:pt x="9638" y="8890"/>
                  </a:cubicBezTo>
                  <a:lnTo>
                    <a:pt x="15807" y="1"/>
                  </a:lnTo>
                </a:path>
              </a:pathLst>
            </a:custGeom>
            <a:noFill/>
            <a:ln w="9975" cap="rnd" cmpd="sng">
              <a:solidFill>
                <a:schemeClr val="lt1"/>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2"/>
            <p:cNvSpPr/>
            <p:nvPr/>
          </p:nvSpPr>
          <p:spPr>
            <a:xfrm>
              <a:off x="2004450" y="3991800"/>
              <a:ext cx="807775" cy="1454875"/>
            </a:xfrm>
            <a:custGeom>
              <a:avLst/>
              <a:gdLst/>
              <a:ahLst/>
              <a:cxnLst/>
              <a:rect l="l" t="t" r="r" b="b"/>
              <a:pathLst>
                <a:path w="32311" h="58195" extrusionOk="0">
                  <a:moveTo>
                    <a:pt x="29492" y="0"/>
                  </a:moveTo>
                  <a:lnTo>
                    <a:pt x="22414" y="1302"/>
                  </a:lnTo>
                  <a:cubicBezTo>
                    <a:pt x="19580" y="1823"/>
                    <a:pt x="17458" y="4196"/>
                    <a:pt x="17258" y="7070"/>
                  </a:cubicBezTo>
                  <a:lnTo>
                    <a:pt x="16822" y="13328"/>
                  </a:lnTo>
                  <a:cubicBezTo>
                    <a:pt x="16633" y="16030"/>
                    <a:pt x="14741" y="18309"/>
                    <a:pt x="12123" y="18995"/>
                  </a:cubicBezTo>
                  <a:lnTo>
                    <a:pt x="11166" y="19245"/>
                  </a:lnTo>
                  <a:cubicBezTo>
                    <a:pt x="8168" y="20030"/>
                    <a:pt x="6183" y="22874"/>
                    <a:pt x="6480" y="25958"/>
                  </a:cubicBezTo>
                  <a:lnTo>
                    <a:pt x="7207" y="33494"/>
                  </a:lnTo>
                  <a:cubicBezTo>
                    <a:pt x="7451" y="36020"/>
                    <a:pt x="6159" y="38445"/>
                    <a:pt x="3928" y="39652"/>
                  </a:cubicBezTo>
                  <a:cubicBezTo>
                    <a:pt x="1266" y="41092"/>
                    <a:pt x="1" y="44217"/>
                    <a:pt x="911" y="47102"/>
                  </a:cubicBezTo>
                  <a:lnTo>
                    <a:pt x="4407" y="58194"/>
                  </a:lnTo>
                  <a:lnTo>
                    <a:pt x="10628" y="57459"/>
                  </a:lnTo>
                  <a:lnTo>
                    <a:pt x="10386" y="53424"/>
                  </a:lnTo>
                  <a:cubicBezTo>
                    <a:pt x="10461" y="50867"/>
                    <a:pt x="12069" y="48608"/>
                    <a:pt x="14460" y="47702"/>
                  </a:cubicBezTo>
                  <a:lnTo>
                    <a:pt x="20446" y="45433"/>
                  </a:lnTo>
                  <a:cubicBezTo>
                    <a:pt x="23342" y="44336"/>
                    <a:pt x="25014" y="41300"/>
                    <a:pt x="24393" y="38266"/>
                  </a:cubicBezTo>
                  <a:lnTo>
                    <a:pt x="22897" y="30947"/>
                  </a:lnTo>
                  <a:cubicBezTo>
                    <a:pt x="22454" y="28788"/>
                    <a:pt x="23171" y="26554"/>
                    <a:pt x="24787" y="25056"/>
                  </a:cubicBezTo>
                  <a:lnTo>
                    <a:pt x="30024" y="20196"/>
                  </a:lnTo>
                  <a:cubicBezTo>
                    <a:pt x="31585" y="18748"/>
                    <a:pt x="32310" y="16611"/>
                    <a:pt x="31954" y="14513"/>
                  </a:cubicBezTo>
                  <a:lnTo>
                    <a:pt x="294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2"/>
            <p:cNvSpPr/>
            <p:nvPr/>
          </p:nvSpPr>
          <p:spPr>
            <a:xfrm>
              <a:off x="2696900" y="4093925"/>
              <a:ext cx="99500" cy="238875"/>
            </a:xfrm>
            <a:custGeom>
              <a:avLst/>
              <a:gdLst/>
              <a:ahLst/>
              <a:cxnLst/>
              <a:rect l="l" t="t" r="r" b="b"/>
              <a:pathLst>
                <a:path w="3980" h="9555" fill="none" extrusionOk="0">
                  <a:moveTo>
                    <a:pt x="2337" y="0"/>
                  </a:moveTo>
                  <a:lnTo>
                    <a:pt x="1805" y="880"/>
                  </a:lnTo>
                  <a:cubicBezTo>
                    <a:pt x="1" y="3874"/>
                    <a:pt x="975" y="7765"/>
                    <a:pt x="3980" y="9554"/>
                  </a:cubicBezTo>
                  <a:lnTo>
                    <a:pt x="3980" y="9554"/>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2"/>
            <p:cNvSpPr/>
            <p:nvPr/>
          </p:nvSpPr>
          <p:spPr>
            <a:xfrm>
              <a:off x="2172400" y="4661725"/>
              <a:ext cx="65275" cy="211700"/>
            </a:xfrm>
            <a:custGeom>
              <a:avLst/>
              <a:gdLst/>
              <a:ahLst/>
              <a:cxnLst/>
              <a:rect l="l" t="t" r="r" b="b"/>
              <a:pathLst>
                <a:path w="2611" h="8468" fill="none" extrusionOk="0">
                  <a:moveTo>
                    <a:pt x="0" y="1"/>
                  </a:moveTo>
                  <a:lnTo>
                    <a:pt x="1021" y="1263"/>
                  </a:lnTo>
                  <a:cubicBezTo>
                    <a:pt x="2610" y="3225"/>
                    <a:pt x="2567" y="6045"/>
                    <a:pt x="917" y="7956"/>
                  </a:cubicBezTo>
                  <a:lnTo>
                    <a:pt x="476" y="8468"/>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2"/>
            <p:cNvSpPr/>
            <p:nvPr/>
          </p:nvSpPr>
          <p:spPr>
            <a:xfrm>
              <a:off x="2162650" y="4166850"/>
              <a:ext cx="454650" cy="1126175"/>
            </a:xfrm>
            <a:custGeom>
              <a:avLst/>
              <a:gdLst/>
              <a:ahLst/>
              <a:cxnLst/>
              <a:rect l="l" t="t" r="r" b="b"/>
              <a:pathLst>
                <a:path w="18186" h="45047" fill="none" extrusionOk="0">
                  <a:moveTo>
                    <a:pt x="18186" y="0"/>
                  </a:moveTo>
                  <a:lnTo>
                    <a:pt x="17749" y="4284"/>
                  </a:lnTo>
                  <a:cubicBezTo>
                    <a:pt x="17379" y="7920"/>
                    <a:pt x="15664" y="11290"/>
                    <a:pt x="12942" y="13731"/>
                  </a:cubicBezTo>
                  <a:lnTo>
                    <a:pt x="12311" y="14297"/>
                  </a:lnTo>
                  <a:cubicBezTo>
                    <a:pt x="9491" y="16827"/>
                    <a:pt x="7756" y="20348"/>
                    <a:pt x="7470" y="24126"/>
                  </a:cubicBezTo>
                  <a:lnTo>
                    <a:pt x="7291" y="26498"/>
                  </a:lnTo>
                  <a:cubicBezTo>
                    <a:pt x="7051" y="29657"/>
                    <a:pt x="5798" y="32655"/>
                    <a:pt x="3716" y="35043"/>
                  </a:cubicBezTo>
                  <a:lnTo>
                    <a:pt x="3716" y="35043"/>
                  </a:lnTo>
                  <a:cubicBezTo>
                    <a:pt x="1700" y="37358"/>
                    <a:pt x="459" y="40244"/>
                    <a:pt x="166" y="43299"/>
                  </a:cubicBezTo>
                  <a:lnTo>
                    <a:pt x="0" y="45047"/>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 name="Google Shape;1072;p32"/>
          <p:cNvGrpSpPr/>
          <p:nvPr/>
        </p:nvGrpSpPr>
        <p:grpSpPr>
          <a:xfrm rot="2700000">
            <a:off x="-257357" y="4124629"/>
            <a:ext cx="996054" cy="1107751"/>
            <a:chOff x="3080600" y="3337325"/>
            <a:chExt cx="1143000" cy="1271175"/>
          </a:xfrm>
        </p:grpSpPr>
        <p:sp>
          <p:nvSpPr>
            <p:cNvPr id="1073" name="Google Shape;1073;p32"/>
            <p:cNvSpPr/>
            <p:nvPr/>
          </p:nvSpPr>
          <p:spPr>
            <a:xfrm>
              <a:off x="3080600" y="3337325"/>
              <a:ext cx="1143000" cy="1271175"/>
            </a:xfrm>
            <a:custGeom>
              <a:avLst/>
              <a:gdLst/>
              <a:ahLst/>
              <a:cxnLst/>
              <a:rect l="l" t="t" r="r" b="b"/>
              <a:pathLst>
                <a:path w="45720" h="50847" extrusionOk="0">
                  <a:moveTo>
                    <a:pt x="1177" y="1"/>
                  </a:moveTo>
                  <a:lnTo>
                    <a:pt x="215" y="11564"/>
                  </a:lnTo>
                  <a:cubicBezTo>
                    <a:pt x="1" y="14144"/>
                    <a:pt x="1263" y="16623"/>
                    <a:pt x="3474" y="17967"/>
                  </a:cubicBezTo>
                  <a:lnTo>
                    <a:pt x="6525" y="19821"/>
                  </a:lnTo>
                  <a:cubicBezTo>
                    <a:pt x="8507" y="21026"/>
                    <a:pt x="9742" y="23155"/>
                    <a:pt x="9804" y="25473"/>
                  </a:cubicBezTo>
                  <a:lnTo>
                    <a:pt x="9915" y="29582"/>
                  </a:lnTo>
                  <a:cubicBezTo>
                    <a:pt x="10007" y="32976"/>
                    <a:pt x="12580" y="35789"/>
                    <a:pt x="15955" y="36181"/>
                  </a:cubicBezTo>
                  <a:cubicBezTo>
                    <a:pt x="19046" y="36540"/>
                    <a:pt x="21502" y="38943"/>
                    <a:pt x="21932" y="42025"/>
                  </a:cubicBezTo>
                  <a:lnTo>
                    <a:pt x="22235" y="44210"/>
                  </a:lnTo>
                  <a:cubicBezTo>
                    <a:pt x="22677" y="47389"/>
                    <a:pt x="25274" y="49831"/>
                    <a:pt x="28475" y="50079"/>
                  </a:cubicBezTo>
                  <a:lnTo>
                    <a:pt x="38454" y="50847"/>
                  </a:lnTo>
                  <a:lnTo>
                    <a:pt x="45173" y="47380"/>
                  </a:lnTo>
                  <a:lnTo>
                    <a:pt x="45607" y="34285"/>
                  </a:lnTo>
                  <a:cubicBezTo>
                    <a:pt x="45719" y="30879"/>
                    <a:pt x="43252" y="27934"/>
                    <a:pt x="39878" y="27449"/>
                  </a:cubicBezTo>
                  <a:lnTo>
                    <a:pt x="38282" y="27221"/>
                  </a:lnTo>
                  <a:cubicBezTo>
                    <a:pt x="35396" y="26807"/>
                    <a:pt x="33111" y="24567"/>
                    <a:pt x="32640" y="21690"/>
                  </a:cubicBezTo>
                  <a:cubicBezTo>
                    <a:pt x="32190" y="18959"/>
                    <a:pt x="30103" y="16787"/>
                    <a:pt x="27393" y="16230"/>
                  </a:cubicBezTo>
                  <a:lnTo>
                    <a:pt x="20794" y="14872"/>
                  </a:lnTo>
                  <a:cubicBezTo>
                    <a:pt x="18096" y="14317"/>
                    <a:pt x="16016" y="12165"/>
                    <a:pt x="15553" y="9451"/>
                  </a:cubicBezTo>
                  <a:lnTo>
                    <a:pt x="15485" y="9056"/>
                  </a:lnTo>
                  <a:cubicBezTo>
                    <a:pt x="15091" y="6742"/>
                    <a:pt x="13512" y="4805"/>
                    <a:pt x="11324" y="3953"/>
                  </a:cubicBezTo>
                  <a:lnTo>
                    <a:pt x="117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2"/>
            <p:cNvSpPr/>
            <p:nvPr/>
          </p:nvSpPr>
          <p:spPr>
            <a:xfrm>
              <a:off x="3249850" y="3523625"/>
              <a:ext cx="917900" cy="987100"/>
            </a:xfrm>
            <a:custGeom>
              <a:avLst/>
              <a:gdLst/>
              <a:ahLst/>
              <a:cxnLst/>
              <a:rect l="l" t="t" r="r" b="b"/>
              <a:pathLst>
                <a:path w="36716" h="39484" fill="none" extrusionOk="0">
                  <a:moveTo>
                    <a:pt x="0" y="0"/>
                  </a:moveTo>
                  <a:lnTo>
                    <a:pt x="5282" y="8613"/>
                  </a:lnTo>
                  <a:cubicBezTo>
                    <a:pt x="6118" y="9975"/>
                    <a:pt x="7201" y="11170"/>
                    <a:pt x="8475" y="12136"/>
                  </a:cubicBezTo>
                  <a:lnTo>
                    <a:pt x="13749" y="16132"/>
                  </a:lnTo>
                  <a:cubicBezTo>
                    <a:pt x="15534" y="17484"/>
                    <a:pt x="16934" y="19278"/>
                    <a:pt x="17810" y="21337"/>
                  </a:cubicBezTo>
                  <a:lnTo>
                    <a:pt x="18518" y="23002"/>
                  </a:lnTo>
                  <a:cubicBezTo>
                    <a:pt x="19857" y="26141"/>
                    <a:pt x="22388" y="28620"/>
                    <a:pt x="25557" y="29891"/>
                  </a:cubicBezTo>
                  <a:lnTo>
                    <a:pt x="25557" y="29891"/>
                  </a:lnTo>
                  <a:cubicBezTo>
                    <a:pt x="28605" y="31112"/>
                    <a:pt x="33429" y="32346"/>
                    <a:pt x="34803" y="35329"/>
                  </a:cubicBezTo>
                  <a:lnTo>
                    <a:pt x="36715" y="39483"/>
                  </a:lnTo>
                </a:path>
              </a:pathLst>
            </a:custGeom>
            <a:noFill/>
            <a:ln w="9975" cap="rnd" cmpd="sng">
              <a:solidFill>
                <a:schemeClr val="lt1"/>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2"/>
            <p:cNvSpPr/>
            <p:nvPr/>
          </p:nvSpPr>
          <p:spPr>
            <a:xfrm>
              <a:off x="3326650" y="3959100"/>
              <a:ext cx="58025" cy="191300"/>
            </a:xfrm>
            <a:custGeom>
              <a:avLst/>
              <a:gdLst/>
              <a:ahLst/>
              <a:cxnLst/>
              <a:rect l="l" t="t" r="r" b="b"/>
              <a:pathLst>
                <a:path w="2321" h="7652" fill="none" extrusionOk="0">
                  <a:moveTo>
                    <a:pt x="0" y="1"/>
                  </a:moveTo>
                  <a:lnTo>
                    <a:pt x="0" y="1"/>
                  </a:lnTo>
                  <a:cubicBezTo>
                    <a:pt x="1854" y="1919"/>
                    <a:pt x="2320" y="4787"/>
                    <a:pt x="1171" y="7194"/>
                  </a:cubicBezTo>
                  <a:lnTo>
                    <a:pt x="952" y="7652"/>
                  </a:lnTo>
                </a:path>
              </a:pathLst>
            </a:custGeom>
            <a:noFill/>
            <a:ln w="9975" cap="rnd" cmpd="sng">
              <a:solidFill>
                <a:schemeClr val="lt1"/>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2"/>
            <p:cNvSpPr/>
            <p:nvPr/>
          </p:nvSpPr>
          <p:spPr>
            <a:xfrm>
              <a:off x="4157800" y="4194425"/>
              <a:ext cx="62950" cy="238075"/>
            </a:xfrm>
            <a:custGeom>
              <a:avLst/>
              <a:gdLst/>
              <a:ahLst/>
              <a:cxnLst/>
              <a:rect l="l" t="t" r="r" b="b"/>
              <a:pathLst>
                <a:path w="2518" h="9523" fill="none" extrusionOk="0">
                  <a:moveTo>
                    <a:pt x="2216" y="9523"/>
                  </a:moveTo>
                  <a:lnTo>
                    <a:pt x="2216" y="9523"/>
                  </a:lnTo>
                  <a:cubicBezTo>
                    <a:pt x="0" y="6739"/>
                    <a:pt x="93" y="2772"/>
                    <a:pt x="2436" y="94"/>
                  </a:cubicBezTo>
                  <a:lnTo>
                    <a:pt x="2517" y="1"/>
                  </a:lnTo>
                </a:path>
              </a:pathLst>
            </a:custGeom>
            <a:noFill/>
            <a:ln w="9975" cap="rnd" cmpd="sng">
              <a:solidFill>
                <a:schemeClr val="lt1"/>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7" name="Google Shape;1077;p32"/>
          <p:cNvSpPr/>
          <p:nvPr/>
        </p:nvSpPr>
        <p:spPr>
          <a:xfrm>
            <a:off x="360196" y="3073400"/>
            <a:ext cx="259904" cy="304251"/>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32"/>
          <p:cNvSpPr/>
          <p:nvPr/>
        </p:nvSpPr>
        <p:spPr>
          <a:xfrm>
            <a:off x="111421" y="2659225"/>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2"/>
          <p:cNvSpPr/>
          <p:nvPr/>
        </p:nvSpPr>
        <p:spPr>
          <a:xfrm>
            <a:off x="8770850" y="3020975"/>
            <a:ext cx="259904" cy="304251"/>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2"/>
          <p:cNvSpPr/>
          <p:nvPr/>
        </p:nvSpPr>
        <p:spPr>
          <a:xfrm>
            <a:off x="8522075" y="2606800"/>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4802953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342900" y="1065212"/>
            <a:ext cx="3886200" cy="735013"/>
          </a:xfrm>
        </p:spPr>
        <p:txBody>
          <a:bodyPr/>
          <a:lstStyle/>
          <a:p>
            <a:r>
              <a:rPr lang="en-US"/>
              <a:t>Click to edit Master title style</a:t>
            </a:r>
          </a:p>
        </p:txBody>
      </p:sp>
      <p:sp>
        <p:nvSpPr>
          <p:cNvPr id="3" name="Subtitle 2"/>
          <p:cNvSpPr>
            <a:spLocks noGrp="1"/>
          </p:cNvSpPr>
          <p:nvPr>
            <p:ph type="subTitle" idx="1"/>
          </p:nvPr>
        </p:nvSpPr>
        <p:spPr>
          <a:xfrm>
            <a:off x="685800" y="1943100"/>
            <a:ext cx="3200400" cy="876300"/>
          </a:xfrm>
        </p:spPr>
        <p:txBody>
          <a:bodyPr/>
          <a:lstStyle>
            <a:lvl1pPr marL="0" indent="0" algn="ctr">
              <a:buNone/>
              <a:defRPr>
                <a:solidFill>
                  <a:schemeClr val="tx1">
                    <a:tint val="75000"/>
                  </a:schemeClr>
                </a:solidFill>
              </a:defRPr>
            </a:lvl1pPr>
            <a:lvl2pPr marL="228600" indent="0" algn="ctr">
              <a:buNone/>
              <a:defRPr>
                <a:solidFill>
                  <a:schemeClr val="tx1">
                    <a:tint val="75000"/>
                  </a:schemeClr>
                </a:solidFill>
              </a:defRPr>
            </a:lvl2pPr>
            <a:lvl3pPr marL="457200" indent="0" algn="ctr">
              <a:buNone/>
              <a:defRPr>
                <a:solidFill>
                  <a:schemeClr val="tx1">
                    <a:tint val="75000"/>
                  </a:schemeClr>
                </a:solidFill>
              </a:defRPr>
            </a:lvl3pPr>
            <a:lvl4pPr marL="685800" indent="0" algn="ctr">
              <a:buNone/>
              <a:defRPr>
                <a:solidFill>
                  <a:schemeClr val="tx1">
                    <a:tint val="75000"/>
                  </a:schemeClr>
                </a:solidFill>
              </a:defRPr>
            </a:lvl4pPr>
            <a:lvl5pPr marL="914400" indent="0" algn="ctr">
              <a:buNone/>
              <a:defRPr>
                <a:solidFill>
                  <a:schemeClr val="tx1">
                    <a:tint val="75000"/>
                  </a:schemeClr>
                </a:solidFill>
              </a:defRPr>
            </a:lvl5pPr>
            <a:lvl6pPr marL="1143000" indent="0" algn="ctr">
              <a:buNone/>
              <a:defRPr>
                <a:solidFill>
                  <a:schemeClr val="tx1">
                    <a:tint val="75000"/>
                  </a:schemeClr>
                </a:solidFill>
              </a:defRPr>
            </a:lvl6pPr>
            <a:lvl7pPr marL="1371600" indent="0" algn="ctr">
              <a:buNone/>
              <a:defRPr>
                <a:solidFill>
                  <a:schemeClr val="tx1">
                    <a:tint val="75000"/>
                  </a:schemeClr>
                </a:solidFill>
              </a:defRPr>
            </a:lvl7pPr>
            <a:lvl8pPr marL="1600200" indent="0" algn="ctr">
              <a:buNone/>
              <a:defRPr>
                <a:solidFill>
                  <a:schemeClr val="tx1">
                    <a:tint val="75000"/>
                  </a:schemeClr>
                </a:solidFill>
              </a:defRPr>
            </a:lvl8pPr>
            <a:lvl9pPr marL="18288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1D8BD707-D9CF-40AE-B4C6-C98DA3205C09}" type="datetimeFigureOut">
              <a:rPr lang="en-US" smtClean="0"/>
              <a:pPr/>
              <a:t>9/3/2024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69485848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9/3/2024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6815129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361157" y="2203450"/>
            <a:ext cx="3886200" cy="681038"/>
          </a:xfrm>
        </p:spPr>
        <p:txBody>
          <a:bodyPr anchor="t"/>
          <a:lstStyle>
            <a:lvl1pPr algn="l">
              <a:defRPr sz="2000" b="1" cap="all"/>
            </a:lvl1pPr>
          </a:lstStyle>
          <a:p>
            <a:r>
              <a:rPr lang="en-US"/>
              <a:t>Click to edit Master title style</a:t>
            </a:r>
          </a:p>
        </p:txBody>
      </p:sp>
      <p:sp>
        <p:nvSpPr>
          <p:cNvPr id="3" name="Text Placeholder 2"/>
          <p:cNvSpPr>
            <a:spLocks noGrp="1"/>
          </p:cNvSpPr>
          <p:nvPr>
            <p:ph type="body" idx="1"/>
          </p:nvPr>
        </p:nvSpPr>
        <p:spPr>
          <a:xfrm>
            <a:off x="361157" y="1453357"/>
            <a:ext cx="3886200" cy="750094"/>
          </a:xfrm>
        </p:spPr>
        <p:txBody>
          <a:bodyPr anchor="b"/>
          <a:lstStyle>
            <a:lvl1pPr marL="0" indent="0">
              <a:buNone/>
              <a:defRPr sz="1000">
                <a:solidFill>
                  <a:schemeClr val="tx1">
                    <a:tint val="75000"/>
                  </a:schemeClr>
                </a:solidFill>
              </a:defRPr>
            </a:lvl1pPr>
            <a:lvl2pPr marL="228600" indent="0">
              <a:buNone/>
              <a:defRPr sz="900">
                <a:solidFill>
                  <a:schemeClr val="tx1">
                    <a:tint val="75000"/>
                  </a:schemeClr>
                </a:solidFill>
              </a:defRPr>
            </a:lvl2pPr>
            <a:lvl3pPr marL="457200" indent="0">
              <a:buNone/>
              <a:defRPr sz="800">
                <a:solidFill>
                  <a:schemeClr val="tx1">
                    <a:tint val="75000"/>
                  </a:schemeClr>
                </a:solidFill>
              </a:defRPr>
            </a:lvl3pPr>
            <a:lvl4pPr marL="685800" indent="0">
              <a:buNone/>
              <a:defRPr sz="700">
                <a:solidFill>
                  <a:schemeClr val="tx1">
                    <a:tint val="75000"/>
                  </a:schemeClr>
                </a:solidFill>
              </a:defRPr>
            </a:lvl4pPr>
            <a:lvl5pPr marL="914400" indent="0">
              <a:buNone/>
              <a:defRPr sz="700">
                <a:solidFill>
                  <a:schemeClr val="tx1">
                    <a:tint val="75000"/>
                  </a:schemeClr>
                </a:solidFill>
              </a:defRPr>
            </a:lvl5pPr>
            <a:lvl6pPr marL="1143000" indent="0">
              <a:buNone/>
              <a:defRPr sz="700">
                <a:solidFill>
                  <a:schemeClr val="tx1">
                    <a:tint val="75000"/>
                  </a:schemeClr>
                </a:solidFill>
              </a:defRPr>
            </a:lvl6pPr>
            <a:lvl7pPr marL="1371600" indent="0">
              <a:buNone/>
              <a:defRPr sz="700">
                <a:solidFill>
                  <a:schemeClr val="tx1">
                    <a:tint val="75000"/>
                  </a:schemeClr>
                </a:solidFill>
              </a:defRPr>
            </a:lvl7pPr>
            <a:lvl8pPr marL="1600200" indent="0">
              <a:buNone/>
              <a:defRPr sz="700">
                <a:solidFill>
                  <a:schemeClr val="tx1">
                    <a:tint val="75000"/>
                  </a:schemeClr>
                </a:solidFill>
              </a:defRPr>
            </a:lvl8pPr>
            <a:lvl9pPr marL="1828800" indent="0">
              <a:buNone/>
              <a:defRPr sz="7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pPr/>
              <a:t>9/3/2024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69258599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800100"/>
            <a:ext cx="2019300" cy="2262982"/>
          </a:xfrm>
        </p:spPr>
        <p:txBody>
          <a:bodyPr/>
          <a:lstStyle>
            <a:lvl1pPr>
              <a:defRPr sz="1400"/>
            </a:lvl1pPr>
            <a:lvl2pPr>
              <a:defRPr sz="1200"/>
            </a:lvl2pPr>
            <a:lvl3pPr>
              <a:defRPr sz="1000"/>
            </a:lvl3pPr>
            <a:lvl4pPr>
              <a:defRPr sz="900"/>
            </a:lvl4pPr>
            <a:lvl5pPr>
              <a:defRPr sz="900"/>
            </a:lvl5pPr>
            <a:lvl6pPr>
              <a:defRPr sz="900"/>
            </a:lvl6pPr>
            <a:lvl7pPr>
              <a:defRPr sz="900"/>
            </a:lvl7pPr>
            <a:lvl8pPr>
              <a:defRPr sz="900"/>
            </a:lvl8pPr>
            <a:lvl9pPr>
              <a:defRPr sz="9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2324100" y="800100"/>
            <a:ext cx="2019300" cy="2262982"/>
          </a:xfrm>
        </p:spPr>
        <p:txBody>
          <a:bodyPr/>
          <a:lstStyle>
            <a:lvl1pPr>
              <a:defRPr sz="1400"/>
            </a:lvl1pPr>
            <a:lvl2pPr>
              <a:defRPr sz="1200"/>
            </a:lvl2pPr>
            <a:lvl3pPr>
              <a:defRPr sz="1000"/>
            </a:lvl3pPr>
            <a:lvl4pPr>
              <a:defRPr sz="900"/>
            </a:lvl4pPr>
            <a:lvl5pPr>
              <a:defRPr sz="900"/>
            </a:lvl5pPr>
            <a:lvl6pPr>
              <a:defRPr sz="900"/>
            </a:lvl6pPr>
            <a:lvl7pPr>
              <a:defRPr sz="900"/>
            </a:lvl7pPr>
            <a:lvl8pPr>
              <a:defRPr sz="900"/>
            </a:lvl8pPr>
            <a:lvl9pPr>
              <a:defRPr sz="9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1D8BD707-D9CF-40AE-B4C6-C98DA3205C09}" type="datetimeFigureOut">
              <a:rPr lang="en-US" smtClean="0"/>
              <a:pPr/>
              <a:t>9/3/2024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38878834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228600" y="767556"/>
            <a:ext cx="2020094" cy="319881"/>
          </a:xfrm>
        </p:spPr>
        <p:txBody>
          <a:bodyPr anchor="b"/>
          <a:lstStyle>
            <a:lvl1pPr marL="0" indent="0">
              <a:buNone/>
              <a:defRPr sz="1200" b="1"/>
            </a:lvl1pPr>
            <a:lvl2pPr marL="228600" indent="0">
              <a:buNone/>
              <a:defRPr sz="1000" b="1"/>
            </a:lvl2pPr>
            <a:lvl3pPr marL="457200" indent="0">
              <a:buNone/>
              <a:defRPr sz="900" b="1"/>
            </a:lvl3pPr>
            <a:lvl4pPr marL="685800" indent="0">
              <a:buNone/>
              <a:defRPr sz="800" b="1"/>
            </a:lvl4pPr>
            <a:lvl5pPr marL="914400" indent="0">
              <a:buNone/>
              <a:defRPr sz="800" b="1"/>
            </a:lvl5pPr>
            <a:lvl6pPr marL="1143000" indent="0">
              <a:buNone/>
              <a:defRPr sz="800" b="1"/>
            </a:lvl6pPr>
            <a:lvl7pPr marL="1371600" indent="0">
              <a:buNone/>
              <a:defRPr sz="800" b="1"/>
            </a:lvl7pPr>
            <a:lvl8pPr marL="1600200" indent="0">
              <a:buNone/>
              <a:defRPr sz="800" b="1"/>
            </a:lvl8pPr>
            <a:lvl9pPr marL="1828800" indent="0">
              <a:buNone/>
              <a:defRPr sz="800" b="1"/>
            </a:lvl9pPr>
          </a:lstStyle>
          <a:p>
            <a:pPr lvl="0"/>
            <a:r>
              <a:rPr lang="en-US"/>
              <a:t>Click to edit Master text styles</a:t>
            </a:r>
          </a:p>
        </p:txBody>
      </p:sp>
      <p:sp>
        <p:nvSpPr>
          <p:cNvPr id="4" name="Content Placeholder 3"/>
          <p:cNvSpPr>
            <a:spLocks noGrp="1"/>
          </p:cNvSpPr>
          <p:nvPr>
            <p:ph sz="half" idx="2"/>
          </p:nvPr>
        </p:nvSpPr>
        <p:spPr>
          <a:xfrm>
            <a:off x="228600" y="1087438"/>
            <a:ext cx="2020094" cy="1975644"/>
          </a:xfrm>
        </p:spPr>
        <p:txBody>
          <a:bodyPr/>
          <a:lstStyle>
            <a:lvl1pPr>
              <a:defRPr sz="1200"/>
            </a:lvl1pPr>
            <a:lvl2pPr>
              <a:defRPr sz="1000"/>
            </a:lvl2pPr>
            <a:lvl3pPr>
              <a:defRPr sz="900"/>
            </a:lvl3pPr>
            <a:lvl4pPr>
              <a:defRPr sz="800"/>
            </a:lvl4pPr>
            <a:lvl5pPr>
              <a:defRPr sz="800"/>
            </a:lvl5pPr>
            <a:lvl6pPr>
              <a:defRPr sz="800"/>
            </a:lvl6pPr>
            <a:lvl7pPr>
              <a:defRPr sz="800"/>
            </a:lvl7pPr>
            <a:lvl8pPr>
              <a:defRPr sz="800"/>
            </a:lvl8pPr>
            <a:lvl9pPr>
              <a:defRPr sz="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2322513" y="767556"/>
            <a:ext cx="2020888" cy="319881"/>
          </a:xfrm>
        </p:spPr>
        <p:txBody>
          <a:bodyPr anchor="b"/>
          <a:lstStyle>
            <a:lvl1pPr marL="0" indent="0">
              <a:buNone/>
              <a:defRPr sz="1200" b="1"/>
            </a:lvl1pPr>
            <a:lvl2pPr marL="228600" indent="0">
              <a:buNone/>
              <a:defRPr sz="1000" b="1"/>
            </a:lvl2pPr>
            <a:lvl3pPr marL="457200" indent="0">
              <a:buNone/>
              <a:defRPr sz="900" b="1"/>
            </a:lvl3pPr>
            <a:lvl4pPr marL="685800" indent="0">
              <a:buNone/>
              <a:defRPr sz="800" b="1"/>
            </a:lvl4pPr>
            <a:lvl5pPr marL="914400" indent="0">
              <a:buNone/>
              <a:defRPr sz="800" b="1"/>
            </a:lvl5pPr>
            <a:lvl6pPr marL="1143000" indent="0">
              <a:buNone/>
              <a:defRPr sz="800" b="1"/>
            </a:lvl6pPr>
            <a:lvl7pPr marL="1371600" indent="0">
              <a:buNone/>
              <a:defRPr sz="800" b="1"/>
            </a:lvl7pPr>
            <a:lvl8pPr marL="1600200" indent="0">
              <a:buNone/>
              <a:defRPr sz="800" b="1"/>
            </a:lvl8pPr>
            <a:lvl9pPr marL="1828800" indent="0">
              <a:buNone/>
              <a:defRPr sz="800" b="1"/>
            </a:lvl9pPr>
          </a:lstStyle>
          <a:p>
            <a:pPr lvl="0"/>
            <a:r>
              <a:rPr lang="en-US"/>
              <a:t>Click to edit Master text styles</a:t>
            </a:r>
          </a:p>
        </p:txBody>
      </p:sp>
      <p:sp>
        <p:nvSpPr>
          <p:cNvPr id="6" name="Content Placeholder 5"/>
          <p:cNvSpPr>
            <a:spLocks noGrp="1"/>
          </p:cNvSpPr>
          <p:nvPr>
            <p:ph sz="quarter" idx="4"/>
          </p:nvPr>
        </p:nvSpPr>
        <p:spPr>
          <a:xfrm>
            <a:off x="2322513" y="1087438"/>
            <a:ext cx="2020888" cy="1975644"/>
          </a:xfrm>
        </p:spPr>
        <p:txBody>
          <a:bodyPr/>
          <a:lstStyle>
            <a:lvl1pPr>
              <a:defRPr sz="1200"/>
            </a:lvl1pPr>
            <a:lvl2pPr>
              <a:defRPr sz="1000"/>
            </a:lvl2pPr>
            <a:lvl3pPr>
              <a:defRPr sz="900"/>
            </a:lvl3pPr>
            <a:lvl4pPr>
              <a:defRPr sz="800"/>
            </a:lvl4pPr>
            <a:lvl5pPr>
              <a:defRPr sz="800"/>
            </a:lvl5pPr>
            <a:lvl6pPr>
              <a:defRPr sz="800"/>
            </a:lvl6pPr>
            <a:lvl7pPr>
              <a:defRPr sz="800"/>
            </a:lvl7pPr>
            <a:lvl8pPr>
              <a:defRPr sz="800"/>
            </a:lvl8pPr>
            <a:lvl9pPr>
              <a:defRPr sz="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D8BD707-D9CF-40AE-B4C6-C98DA3205C09}" type="datetimeFigureOut">
              <a:rPr lang="en-US" smtClean="0"/>
              <a:pPr/>
              <a:t>9/3/2024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60275041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456"/>
        <p:cNvGrpSpPr/>
        <p:nvPr/>
      </p:nvGrpSpPr>
      <p:grpSpPr>
        <a:xfrm>
          <a:off x="0" y="0"/>
          <a:ext cx="0" cy="0"/>
          <a:chOff x="0" y="0"/>
          <a:chExt cx="0" cy="0"/>
        </a:xfrm>
      </p:grpSpPr>
      <p:grpSp>
        <p:nvGrpSpPr>
          <p:cNvPr id="457" name="Google Shape;457;p9"/>
          <p:cNvGrpSpPr/>
          <p:nvPr/>
        </p:nvGrpSpPr>
        <p:grpSpPr>
          <a:xfrm>
            <a:off x="333150" y="560275"/>
            <a:ext cx="8570470" cy="3948505"/>
            <a:chOff x="333150" y="560275"/>
            <a:chExt cx="8570470" cy="3948505"/>
          </a:xfrm>
        </p:grpSpPr>
        <p:grpSp>
          <p:nvGrpSpPr>
            <p:cNvPr id="458" name="Google Shape;458;p9"/>
            <p:cNvGrpSpPr/>
            <p:nvPr/>
          </p:nvGrpSpPr>
          <p:grpSpPr>
            <a:xfrm>
              <a:off x="8689384" y="1334420"/>
              <a:ext cx="164588" cy="172807"/>
              <a:chOff x="7482237" y="2937046"/>
              <a:chExt cx="306152" cy="320428"/>
            </a:xfrm>
          </p:grpSpPr>
          <p:sp>
            <p:nvSpPr>
              <p:cNvPr id="459" name="Google Shape;459;p9"/>
              <p:cNvSpPr/>
              <p:nvPr/>
            </p:nvSpPr>
            <p:spPr>
              <a:xfrm>
                <a:off x="7482237" y="3115422"/>
                <a:ext cx="108979" cy="110565"/>
              </a:xfrm>
              <a:custGeom>
                <a:avLst/>
                <a:gdLst/>
                <a:ahLst/>
                <a:cxnLst/>
                <a:rect l="l" t="t" r="r" b="b"/>
                <a:pathLst>
                  <a:path w="1374" h="1394" extrusionOk="0">
                    <a:moveTo>
                      <a:pt x="578" y="0"/>
                    </a:moveTo>
                    <a:cubicBezTo>
                      <a:pt x="239" y="0"/>
                      <a:pt x="1" y="299"/>
                      <a:pt x="21" y="697"/>
                    </a:cubicBezTo>
                    <a:cubicBezTo>
                      <a:pt x="21" y="1026"/>
                      <a:pt x="361" y="1394"/>
                      <a:pt x="617" y="1394"/>
                    </a:cubicBezTo>
                    <a:cubicBezTo>
                      <a:pt x="624" y="1394"/>
                      <a:pt x="631" y="1393"/>
                      <a:pt x="637" y="1393"/>
                    </a:cubicBezTo>
                    <a:cubicBezTo>
                      <a:pt x="916" y="1373"/>
                      <a:pt x="1373" y="896"/>
                      <a:pt x="1373" y="597"/>
                    </a:cubicBezTo>
                    <a:cubicBezTo>
                      <a:pt x="1373" y="319"/>
                      <a:pt x="916" y="0"/>
                      <a:pt x="5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9"/>
              <p:cNvSpPr/>
              <p:nvPr/>
            </p:nvSpPr>
            <p:spPr>
              <a:xfrm>
                <a:off x="7630553" y="2937046"/>
                <a:ext cx="99461" cy="93274"/>
              </a:xfrm>
              <a:custGeom>
                <a:avLst/>
                <a:gdLst/>
                <a:ahLst/>
                <a:cxnLst/>
                <a:rect l="l" t="t" r="r" b="b"/>
                <a:pathLst>
                  <a:path w="1254" h="1176" extrusionOk="0">
                    <a:moveTo>
                      <a:pt x="534" y="1"/>
                    </a:moveTo>
                    <a:cubicBezTo>
                      <a:pt x="209" y="1"/>
                      <a:pt x="1" y="406"/>
                      <a:pt x="1" y="678"/>
                    </a:cubicBezTo>
                    <a:cubicBezTo>
                      <a:pt x="20" y="857"/>
                      <a:pt x="319" y="1175"/>
                      <a:pt x="458" y="1175"/>
                    </a:cubicBezTo>
                    <a:cubicBezTo>
                      <a:pt x="836" y="1175"/>
                      <a:pt x="1254" y="837"/>
                      <a:pt x="1234" y="499"/>
                    </a:cubicBezTo>
                    <a:cubicBezTo>
                      <a:pt x="1214" y="360"/>
                      <a:pt x="1154" y="161"/>
                      <a:pt x="1035" y="61"/>
                    </a:cubicBezTo>
                    <a:cubicBezTo>
                      <a:pt x="985" y="21"/>
                      <a:pt x="906" y="17"/>
                      <a:pt x="819" y="17"/>
                    </a:cubicBezTo>
                    <a:cubicBezTo>
                      <a:pt x="790" y="17"/>
                      <a:pt x="760" y="17"/>
                      <a:pt x="730" y="17"/>
                    </a:cubicBezTo>
                    <a:cubicBezTo>
                      <a:pt x="670" y="17"/>
                      <a:pt x="611" y="15"/>
                      <a:pt x="558" y="2"/>
                    </a:cubicBezTo>
                    <a:cubicBezTo>
                      <a:pt x="550" y="1"/>
                      <a:pt x="542" y="1"/>
                      <a:pt x="5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9"/>
              <p:cNvSpPr/>
              <p:nvPr/>
            </p:nvSpPr>
            <p:spPr>
              <a:xfrm>
                <a:off x="7688928" y="3156427"/>
                <a:ext cx="99461" cy="101047"/>
              </a:xfrm>
              <a:custGeom>
                <a:avLst/>
                <a:gdLst/>
                <a:ahLst/>
                <a:cxnLst/>
                <a:rect l="l" t="t" r="r" b="b"/>
                <a:pathLst>
                  <a:path w="1254" h="1274" extrusionOk="0">
                    <a:moveTo>
                      <a:pt x="617" y="1"/>
                    </a:moveTo>
                    <a:cubicBezTo>
                      <a:pt x="379" y="1"/>
                      <a:pt x="1" y="418"/>
                      <a:pt x="1" y="717"/>
                    </a:cubicBezTo>
                    <a:cubicBezTo>
                      <a:pt x="1" y="896"/>
                      <a:pt x="379" y="1274"/>
                      <a:pt x="578" y="1274"/>
                    </a:cubicBezTo>
                    <a:cubicBezTo>
                      <a:pt x="896" y="1274"/>
                      <a:pt x="1254" y="896"/>
                      <a:pt x="1254" y="578"/>
                    </a:cubicBezTo>
                    <a:cubicBezTo>
                      <a:pt x="1254" y="319"/>
                      <a:pt x="896" y="1"/>
                      <a:pt x="6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 name="Google Shape;462;p9"/>
            <p:cNvGrpSpPr/>
            <p:nvPr/>
          </p:nvGrpSpPr>
          <p:grpSpPr>
            <a:xfrm>
              <a:off x="5741529" y="584252"/>
              <a:ext cx="182877" cy="192070"/>
              <a:chOff x="1509202" y="3627389"/>
              <a:chExt cx="334389" cy="343350"/>
            </a:xfrm>
          </p:grpSpPr>
          <p:sp>
            <p:nvSpPr>
              <p:cNvPr id="463" name="Google Shape;463;p9"/>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9"/>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9"/>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9"/>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9"/>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 name="Google Shape;468;p9"/>
            <p:cNvGrpSpPr/>
            <p:nvPr/>
          </p:nvGrpSpPr>
          <p:grpSpPr>
            <a:xfrm>
              <a:off x="8757303" y="2798046"/>
              <a:ext cx="146317" cy="158031"/>
              <a:chOff x="5977101" y="3004938"/>
              <a:chExt cx="227235" cy="246270"/>
            </a:xfrm>
          </p:grpSpPr>
          <p:sp>
            <p:nvSpPr>
              <p:cNvPr id="469" name="Google Shape;469;p9"/>
              <p:cNvSpPr/>
              <p:nvPr/>
            </p:nvSpPr>
            <p:spPr>
              <a:xfrm>
                <a:off x="6079653" y="3004938"/>
                <a:ext cx="91530" cy="93195"/>
              </a:xfrm>
              <a:custGeom>
                <a:avLst/>
                <a:gdLst/>
                <a:ahLst/>
                <a:cxnLst/>
                <a:rect l="l" t="t" r="r" b="b"/>
                <a:pathLst>
                  <a:path w="1154" h="1175" extrusionOk="0">
                    <a:moveTo>
                      <a:pt x="597" y="1"/>
                    </a:moveTo>
                    <a:cubicBezTo>
                      <a:pt x="298" y="21"/>
                      <a:pt x="0" y="299"/>
                      <a:pt x="0" y="578"/>
                    </a:cubicBezTo>
                    <a:cubicBezTo>
                      <a:pt x="0" y="936"/>
                      <a:pt x="239" y="1175"/>
                      <a:pt x="617" y="1175"/>
                    </a:cubicBezTo>
                    <a:cubicBezTo>
                      <a:pt x="955" y="1175"/>
                      <a:pt x="1154" y="936"/>
                      <a:pt x="1154" y="598"/>
                    </a:cubicBezTo>
                    <a:cubicBezTo>
                      <a:pt x="1154" y="240"/>
                      <a:pt x="895"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9"/>
              <p:cNvSpPr/>
              <p:nvPr/>
            </p:nvSpPr>
            <p:spPr>
              <a:xfrm>
                <a:off x="5977101" y="3124780"/>
                <a:ext cx="94702" cy="88516"/>
              </a:xfrm>
              <a:custGeom>
                <a:avLst/>
                <a:gdLst/>
                <a:ahLst/>
                <a:cxnLst/>
                <a:rect l="l" t="t" r="r" b="b"/>
                <a:pathLst>
                  <a:path w="1194" h="1116" extrusionOk="0">
                    <a:moveTo>
                      <a:pt x="781" y="1"/>
                    </a:moveTo>
                    <a:cubicBezTo>
                      <a:pt x="430" y="1"/>
                      <a:pt x="20" y="290"/>
                      <a:pt x="20" y="579"/>
                    </a:cubicBezTo>
                    <a:cubicBezTo>
                      <a:pt x="0" y="877"/>
                      <a:pt x="259" y="1116"/>
                      <a:pt x="557" y="1116"/>
                    </a:cubicBezTo>
                    <a:cubicBezTo>
                      <a:pt x="895" y="1116"/>
                      <a:pt x="1174" y="817"/>
                      <a:pt x="1194" y="420"/>
                    </a:cubicBezTo>
                    <a:cubicBezTo>
                      <a:pt x="1194" y="201"/>
                      <a:pt x="1094" y="22"/>
                      <a:pt x="816" y="2"/>
                    </a:cubicBezTo>
                    <a:cubicBezTo>
                      <a:pt x="804" y="1"/>
                      <a:pt x="793" y="1"/>
                      <a:pt x="7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9"/>
              <p:cNvSpPr/>
              <p:nvPr/>
            </p:nvSpPr>
            <p:spPr>
              <a:xfrm>
                <a:off x="6115900" y="3161185"/>
                <a:ext cx="88436" cy="90023"/>
              </a:xfrm>
              <a:custGeom>
                <a:avLst/>
                <a:gdLst/>
                <a:ahLst/>
                <a:cxnLst/>
                <a:rect l="l" t="t" r="r" b="b"/>
                <a:pathLst>
                  <a:path w="1115" h="1135" extrusionOk="0">
                    <a:moveTo>
                      <a:pt x="637" y="0"/>
                    </a:moveTo>
                    <a:cubicBezTo>
                      <a:pt x="339" y="20"/>
                      <a:pt x="1" y="358"/>
                      <a:pt x="1" y="657"/>
                    </a:cubicBezTo>
                    <a:cubicBezTo>
                      <a:pt x="1" y="836"/>
                      <a:pt x="299" y="1134"/>
                      <a:pt x="498" y="1134"/>
                    </a:cubicBezTo>
                    <a:cubicBezTo>
                      <a:pt x="816" y="1114"/>
                      <a:pt x="1115" y="756"/>
                      <a:pt x="1115" y="418"/>
                    </a:cubicBezTo>
                    <a:cubicBezTo>
                      <a:pt x="1115" y="199"/>
                      <a:pt x="856" y="0"/>
                      <a:pt x="6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 name="Google Shape;472;p9"/>
            <p:cNvGrpSpPr/>
            <p:nvPr/>
          </p:nvGrpSpPr>
          <p:grpSpPr>
            <a:xfrm>
              <a:off x="6002459" y="4262809"/>
              <a:ext cx="182877" cy="192070"/>
              <a:chOff x="1509202" y="3627389"/>
              <a:chExt cx="334389" cy="343350"/>
            </a:xfrm>
          </p:grpSpPr>
          <p:sp>
            <p:nvSpPr>
              <p:cNvPr id="473" name="Google Shape;473;p9"/>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9"/>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9"/>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9"/>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9"/>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 name="Google Shape;478;p9"/>
            <p:cNvGrpSpPr/>
            <p:nvPr/>
          </p:nvGrpSpPr>
          <p:grpSpPr>
            <a:xfrm>
              <a:off x="1419122" y="2328515"/>
              <a:ext cx="182877" cy="192070"/>
              <a:chOff x="1509202" y="3627389"/>
              <a:chExt cx="334389" cy="343350"/>
            </a:xfrm>
          </p:grpSpPr>
          <p:sp>
            <p:nvSpPr>
              <p:cNvPr id="479" name="Google Shape;479;p9"/>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9"/>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9"/>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9"/>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9"/>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 name="Google Shape;484;p9"/>
            <p:cNvGrpSpPr/>
            <p:nvPr/>
          </p:nvGrpSpPr>
          <p:grpSpPr>
            <a:xfrm>
              <a:off x="333150" y="864396"/>
              <a:ext cx="131688" cy="145801"/>
              <a:chOff x="392069" y="2889775"/>
              <a:chExt cx="260150" cy="285213"/>
            </a:xfrm>
          </p:grpSpPr>
          <p:sp>
            <p:nvSpPr>
              <p:cNvPr id="485" name="Google Shape;485;p9"/>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9"/>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9"/>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 name="Google Shape;488;p9"/>
            <p:cNvGrpSpPr/>
            <p:nvPr/>
          </p:nvGrpSpPr>
          <p:grpSpPr>
            <a:xfrm>
              <a:off x="1786281" y="4316710"/>
              <a:ext cx="182877" cy="192070"/>
              <a:chOff x="1509202" y="3627389"/>
              <a:chExt cx="334389" cy="343350"/>
            </a:xfrm>
          </p:grpSpPr>
          <p:sp>
            <p:nvSpPr>
              <p:cNvPr id="489" name="Google Shape;489;p9"/>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9"/>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9"/>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9"/>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9"/>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 name="Google Shape;494;p9"/>
            <p:cNvGrpSpPr/>
            <p:nvPr/>
          </p:nvGrpSpPr>
          <p:grpSpPr>
            <a:xfrm>
              <a:off x="3243649" y="4018325"/>
              <a:ext cx="131688" cy="145801"/>
              <a:chOff x="392069" y="2889775"/>
              <a:chExt cx="260150" cy="285213"/>
            </a:xfrm>
          </p:grpSpPr>
          <p:sp>
            <p:nvSpPr>
              <p:cNvPr id="495" name="Google Shape;495;p9"/>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9"/>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9"/>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 name="Google Shape;498;p9"/>
            <p:cNvGrpSpPr/>
            <p:nvPr/>
          </p:nvGrpSpPr>
          <p:grpSpPr>
            <a:xfrm>
              <a:off x="7618850" y="747625"/>
              <a:ext cx="228602" cy="240023"/>
              <a:chOff x="6842675" y="1094413"/>
              <a:chExt cx="228602" cy="240023"/>
            </a:xfrm>
          </p:grpSpPr>
          <p:sp>
            <p:nvSpPr>
              <p:cNvPr id="499" name="Google Shape;499;p9"/>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9"/>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 name="Google Shape;501;p9"/>
            <p:cNvGrpSpPr/>
            <p:nvPr/>
          </p:nvGrpSpPr>
          <p:grpSpPr>
            <a:xfrm>
              <a:off x="333150" y="2652863"/>
              <a:ext cx="228602" cy="240023"/>
              <a:chOff x="6842675" y="1094413"/>
              <a:chExt cx="228602" cy="240023"/>
            </a:xfrm>
          </p:grpSpPr>
          <p:sp>
            <p:nvSpPr>
              <p:cNvPr id="502" name="Google Shape;502;p9"/>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9"/>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 name="Google Shape;504;p9"/>
            <p:cNvGrpSpPr/>
            <p:nvPr/>
          </p:nvGrpSpPr>
          <p:grpSpPr>
            <a:xfrm>
              <a:off x="7899875" y="4127013"/>
              <a:ext cx="228602" cy="240023"/>
              <a:chOff x="6842675" y="1094413"/>
              <a:chExt cx="228602" cy="240023"/>
            </a:xfrm>
          </p:grpSpPr>
          <p:sp>
            <p:nvSpPr>
              <p:cNvPr id="505" name="Google Shape;505;p9"/>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9"/>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 name="Google Shape;507;p9"/>
            <p:cNvGrpSpPr/>
            <p:nvPr/>
          </p:nvGrpSpPr>
          <p:grpSpPr>
            <a:xfrm>
              <a:off x="2797475" y="560275"/>
              <a:ext cx="228602" cy="240023"/>
              <a:chOff x="6842675" y="1094413"/>
              <a:chExt cx="228602" cy="240023"/>
            </a:xfrm>
          </p:grpSpPr>
          <p:sp>
            <p:nvSpPr>
              <p:cNvPr id="508" name="Google Shape;508;p9"/>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9"/>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10" name="Google Shape;510;p9"/>
          <p:cNvSpPr txBox="1">
            <a:spLocks noGrp="1"/>
          </p:cNvSpPr>
          <p:nvPr>
            <p:ph type="title"/>
          </p:nvPr>
        </p:nvSpPr>
        <p:spPr>
          <a:xfrm>
            <a:off x="720000" y="1205623"/>
            <a:ext cx="77040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511" name="Google Shape;511;p9"/>
          <p:cNvSpPr txBox="1">
            <a:spLocks noGrp="1"/>
          </p:cNvSpPr>
          <p:nvPr>
            <p:ph type="subTitle" idx="1"/>
          </p:nvPr>
        </p:nvSpPr>
        <p:spPr>
          <a:xfrm>
            <a:off x="2241550" y="2186950"/>
            <a:ext cx="4661100" cy="143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extLst>
      <p:ext uri="{BB962C8B-B14F-4D97-AF65-F5344CB8AC3E}">
        <p14:creationId xmlns:p14="http://schemas.microsoft.com/office/powerpoint/2010/main" val="410568622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1D8BD707-D9CF-40AE-B4C6-C98DA3205C09}" type="datetimeFigureOut">
              <a:rPr lang="en-US" smtClean="0"/>
              <a:pPr/>
              <a:t>9/3/2024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30566130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pPr/>
              <a:t>9/3/2024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68436779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28600" y="136525"/>
            <a:ext cx="1504157" cy="581025"/>
          </a:xfrm>
        </p:spPr>
        <p:txBody>
          <a:bodyPr anchor="b"/>
          <a:lstStyle>
            <a:lvl1pPr algn="l">
              <a:defRPr sz="1000" b="1"/>
            </a:lvl1pPr>
          </a:lstStyle>
          <a:p>
            <a:r>
              <a:rPr lang="en-US"/>
              <a:t>Click to edit Master title style</a:t>
            </a:r>
          </a:p>
        </p:txBody>
      </p:sp>
      <p:sp>
        <p:nvSpPr>
          <p:cNvPr id="3" name="Content Placeholder 2"/>
          <p:cNvSpPr>
            <a:spLocks noGrp="1"/>
          </p:cNvSpPr>
          <p:nvPr>
            <p:ph idx="1"/>
          </p:nvPr>
        </p:nvSpPr>
        <p:spPr>
          <a:xfrm>
            <a:off x="1787525" y="136525"/>
            <a:ext cx="2555875" cy="2926557"/>
          </a:xfrm>
        </p:spPr>
        <p:txBody>
          <a:bodyPr/>
          <a:lstStyle>
            <a:lvl1pPr>
              <a:defRPr sz="1600"/>
            </a:lvl1pPr>
            <a:lvl2pPr>
              <a:defRPr sz="1400"/>
            </a:lvl2pPr>
            <a:lvl3pPr>
              <a:defRPr sz="1200"/>
            </a:lvl3pPr>
            <a:lvl4pPr>
              <a:defRPr sz="1000"/>
            </a:lvl4pPr>
            <a:lvl5pPr>
              <a:defRPr sz="1000"/>
            </a:lvl5pPr>
            <a:lvl6pPr>
              <a:defRPr sz="1000"/>
            </a:lvl6pPr>
            <a:lvl7pPr>
              <a:defRPr sz="1000"/>
            </a:lvl7pPr>
            <a:lvl8pPr>
              <a:defRPr sz="1000"/>
            </a:lvl8pPr>
            <a:lvl9pPr>
              <a:defRPr sz="1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228600" y="717550"/>
            <a:ext cx="1504157" cy="2345532"/>
          </a:xfrm>
        </p:spPr>
        <p:txBody>
          <a:bodyPr/>
          <a:lstStyle>
            <a:lvl1pPr marL="0" indent="0">
              <a:buNone/>
              <a:defRPr sz="700"/>
            </a:lvl1pPr>
            <a:lvl2pPr marL="228600" indent="0">
              <a:buNone/>
              <a:defRPr sz="600"/>
            </a:lvl2pPr>
            <a:lvl3pPr marL="457200" indent="0">
              <a:buNone/>
              <a:defRPr sz="500"/>
            </a:lvl3pPr>
            <a:lvl4pPr marL="685800" indent="0">
              <a:buNone/>
              <a:defRPr sz="450"/>
            </a:lvl4pPr>
            <a:lvl5pPr marL="914400" indent="0">
              <a:buNone/>
              <a:defRPr sz="450"/>
            </a:lvl5pPr>
            <a:lvl6pPr marL="1143000" indent="0">
              <a:buNone/>
              <a:defRPr sz="450"/>
            </a:lvl6pPr>
            <a:lvl7pPr marL="1371600" indent="0">
              <a:buNone/>
              <a:defRPr sz="450"/>
            </a:lvl7pPr>
            <a:lvl8pPr marL="1600200" indent="0">
              <a:buNone/>
              <a:defRPr sz="450"/>
            </a:lvl8pPr>
            <a:lvl9pPr marL="1828800" indent="0">
              <a:buNone/>
              <a:defRPr sz="45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9/3/2024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40457199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96144" y="2400300"/>
            <a:ext cx="2743200" cy="283369"/>
          </a:xfrm>
        </p:spPr>
        <p:txBody>
          <a:bodyPr anchor="b"/>
          <a:lstStyle>
            <a:lvl1pPr algn="l">
              <a:defRPr sz="1000" b="1"/>
            </a:lvl1pPr>
          </a:lstStyle>
          <a:p>
            <a:r>
              <a:rPr lang="en-US"/>
              <a:t>Click to edit Master title style</a:t>
            </a:r>
          </a:p>
        </p:txBody>
      </p:sp>
      <p:sp>
        <p:nvSpPr>
          <p:cNvPr id="3" name="Picture Placeholder 2"/>
          <p:cNvSpPr>
            <a:spLocks noGrp="1"/>
          </p:cNvSpPr>
          <p:nvPr>
            <p:ph type="pic" idx="1"/>
          </p:nvPr>
        </p:nvSpPr>
        <p:spPr>
          <a:xfrm>
            <a:off x="896144" y="306388"/>
            <a:ext cx="2743200" cy="2057400"/>
          </a:xfrm>
        </p:spPr>
        <p:txBody>
          <a:bodyPr/>
          <a:lstStyle>
            <a:lvl1pPr marL="0" indent="0">
              <a:buNone/>
              <a:defRPr sz="1600"/>
            </a:lvl1pPr>
            <a:lvl2pPr marL="228600" indent="0">
              <a:buNone/>
              <a:defRPr sz="1400"/>
            </a:lvl2pPr>
            <a:lvl3pPr marL="457200" indent="0">
              <a:buNone/>
              <a:defRPr sz="1200"/>
            </a:lvl3pPr>
            <a:lvl4pPr marL="685800" indent="0">
              <a:buNone/>
              <a:defRPr sz="1000"/>
            </a:lvl4pPr>
            <a:lvl5pPr marL="914400" indent="0">
              <a:buNone/>
              <a:defRPr sz="1000"/>
            </a:lvl5pPr>
            <a:lvl6pPr marL="1143000" indent="0">
              <a:buNone/>
              <a:defRPr sz="1000"/>
            </a:lvl6pPr>
            <a:lvl7pPr marL="1371600" indent="0">
              <a:buNone/>
              <a:defRPr sz="1000"/>
            </a:lvl7pPr>
            <a:lvl8pPr marL="1600200" indent="0">
              <a:buNone/>
              <a:defRPr sz="1000"/>
            </a:lvl8pPr>
            <a:lvl9pPr marL="1828800" indent="0">
              <a:buNone/>
              <a:defRPr sz="1000"/>
            </a:lvl9pPr>
          </a:lstStyle>
          <a:p>
            <a:endParaRPr lang="en-US"/>
          </a:p>
        </p:txBody>
      </p:sp>
      <p:sp>
        <p:nvSpPr>
          <p:cNvPr id="4" name="Text Placeholder 3"/>
          <p:cNvSpPr>
            <a:spLocks noGrp="1"/>
          </p:cNvSpPr>
          <p:nvPr>
            <p:ph type="body" sz="half" idx="2"/>
          </p:nvPr>
        </p:nvSpPr>
        <p:spPr>
          <a:xfrm>
            <a:off x="896144" y="2683669"/>
            <a:ext cx="2743200" cy="402431"/>
          </a:xfrm>
        </p:spPr>
        <p:txBody>
          <a:bodyPr/>
          <a:lstStyle>
            <a:lvl1pPr marL="0" indent="0">
              <a:buNone/>
              <a:defRPr sz="700"/>
            </a:lvl1pPr>
            <a:lvl2pPr marL="228600" indent="0">
              <a:buNone/>
              <a:defRPr sz="600"/>
            </a:lvl2pPr>
            <a:lvl3pPr marL="457200" indent="0">
              <a:buNone/>
              <a:defRPr sz="500"/>
            </a:lvl3pPr>
            <a:lvl4pPr marL="685800" indent="0">
              <a:buNone/>
              <a:defRPr sz="450"/>
            </a:lvl4pPr>
            <a:lvl5pPr marL="914400" indent="0">
              <a:buNone/>
              <a:defRPr sz="450"/>
            </a:lvl5pPr>
            <a:lvl6pPr marL="1143000" indent="0">
              <a:buNone/>
              <a:defRPr sz="450"/>
            </a:lvl6pPr>
            <a:lvl7pPr marL="1371600" indent="0">
              <a:buNone/>
              <a:defRPr sz="450"/>
            </a:lvl7pPr>
            <a:lvl8pPr marL="1600200" indent="0">
              <a:buNone/>
              <a:defRPr sz="450"/>
            </a:lvl8pPr>
            <a:lvl9pPr marL="1828800" indent="0">
              <a:buNone/>
              <a:defRPr sz="45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9/3/2024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421756337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9/3/2024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49436909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3314700" y="137319"/>
            <a:ext cx="1028700" cy="29257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37319"/>
            <a:ext cx="3009900" cy="29257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9/3/2024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24793134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841772"/>
            <a:ext cx="7772400" cy="1790700"/>
          </a:xfrm>
        </p:spPr>
        <p:txBody>
          <a:bodyPr anchor="b"/>
          <a:lstStyle>
            <a:lvl1pPr algn="ctr">
              <a:defRPr sz="4500"/>
            </a:lvl1pPr>
          </a:lstStyle>
          <a:p>
            <a:r>
              <a:rPr lang="en-US"/>
              <a:t>Click to edit Master title style</a:t>
            </a:r>
            <a:endParaRPr lang="en-US" dirty="0"/>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DA22D211-8338-4D66-BDE9-C1CF608343AF}" type="datetimeFigureOut">
              <a:rPr lang="en-US" smtClean="0"/>
              <a:t>9/3/2024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4F0F158-52CF-4787-B71F-51BC981862DC}" type="slidenum">
              <a:rPr lang="en-US" smtClean="0"/>
              <a:t>‹#›</a:t>
            </a:fld>
            <a:endParaRPr lang="en-US"/>
          </a:p>
        </p:txBody>
      </p:sp>
    </p:spTree>
    <p:extLst>
      <p:ext uri="{BB962C8B-B14F-4D97-AF65-F5344CB8AC3E}">
        <p14:creationId xmlns:p14="http://schemas.microsoft.com/office/powerpoint/2010/main" val="2188960615"/>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DA22D211-8338-4D66-BDE9-C1CF608343AF}" type="datetimeFigureOut">
              <a:rPr lang="en-US" smtClean="0"/>
              <a:t>9/3/2024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4F0F158-52CF-4787-B71F-51BC981862DC}" type="slidenum">
              <a:rPr lang="en-US" smtClean="0"/>
              <a:t>‹#›</a:t>
            </a:fld>
            <a:endParaRPr lang="en-US"/>
          </a:p>
        </p:txBody>
      </p:sp>
    </p:spTree>
    <p:extLst>
      <p:ext uri="{BB962C8B-B14F-4D97-AF65-F5344CB8AC3E}">
        <p14:creationId xmlns:p14="http://schemas.microsoft.com/office/powerpoint/2010/main" val="1734942748"/>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5"/>
            <a:ext cx="7886700" cy="2139553"/>
          </a:xfrm>
        </p:spPr>
        <p:txBody>
          <a:bodyPr anchor="b"/>
          <a:lstStyle>
            <a:lvl1pPr>
              <a:defRPr sz="4500"/>
            </a:lvl1pPr>
          </a:lstStyle>
          <a:p>
            <a:r>
              <a:rPr lang="en-US"/>
              <a:t>Click to edit Master title style</a:t>
            </a:r>
            <a:endParaRPr lang="en-US" dirty="0"/>
          </a:p>
        </p:txBody>
      </p:sp>
      <p:sp>
        <p:nvSpPr>
          <p:cNvPr id="3" name="Text Placeholder 2"/>
          <p:cNvSpPr>
            <a:spLocks noGrp="1"/>
          </p:cNvSpPr>
          <p:nvPr>
            <p:ph type="body" idx="1"/>
          </p:nvPr>
        </p:nvSpPr>
        <p:spPr>
          <a:xfrm>
            <a:off x="623888" y="3442099"/>
            <a:ext cx="7886700" cy="1125140"/>
          </a:xfrm>
        </p:spPr>
        <p:txBody>
          <a:bodyPr/>
          <a:lstStyle>
            <a:lvl1pPr marL="0" indent="0">
              <a:buNone/>
              <a:defRPr sz="1800">
                <a:solidFill>
                  <a:schemeClr val="tx1"/>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DA22D211-8338-4D66-BDE9-C1CF608343AF}" type="datetimeFigureOut">
              <a:rPr lang="en-US" smtClean="0"/>
              <a:t>9/3/2024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4F0F158-52CF-4787-B71F-51BC981862DC}" type="slidenum">
              <a:rPr lang="en-US" smtClean="0"/>
              <a:t>‹#›</a:t>
            </a:fld>
            <a:endParaRPr lang="en-US"/>
          </a:p>
        </p:txBody>
      </p:sp>
    </p:spTree>
    <p:extLst>
      <p:ext uri="{BB962C8B-B14F-4D97-AF65-F5344CB8AC3E}">
        <p14:creationId xmlns:p14="http://schemas.microsoft.com/office/powerpoint/2010/main" val="806355025"/>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DA22D211-8338-4D66-BDE9-C1CF608343AF}" type="datetimeFigureOut">
              <a:rPr lang="en-US" smtClean="0"/>
              <a:t>9/3/2024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4F0F158-52CF-4787-B71F-51BC981862DC}" type="slidenum">
              <a:rPr lang="en-US" smtClean="0"/>
              <a:t>‹#›</a:t>
            </a:fld>
            <a:endParaRPr lang="en-US"/>
          </a:p>
        </p:txBody>
      </p:sp>
    </p:spTree>
    <p:extLst>
      <p:ext uri="{BB962C8B-B14F-4D97-AF65-F5344CB8AC3E}">
        <p14:creationId xmlns:p14="http://schemas.microsoft.com/office/powerpoint/2010/main" val="358857424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512"/>
        <p:cNvGrpSpPr/>
        <p:nvPr/>
      </p:nvGrpSpPr>
      <p:grpSpPr>
        <a:xfrm>
          <a:off x="0" y="0"/>
          <a:ext cx="0" cy="0"/>
          <a:chOff x="0" y="0"/>
          <a:chExt cx="0" cy="0"/>
        </a:xfrm>
      </p:grpSpPr>
      <p:sp>
        <p:nvSpPr>
          <p:cNvPr id="513" name="Google Shape;513;p10"/>
          <p:cNvSpPr txBox="1">
            <a:spLocks noGrp="1"/>
          </p:cNvSpPr>
          <p:nvPr>
            <p:ph type="title"/>
          </p:nvPr>
        </p:nvSpPr>
        <p:spPr>
          <a:xfrm>
            <a:off x="720000" y="4035800"/>
            <a:ext cx="7704000" cy="840900"/>
          </a:xfrm>
          <a:prstGeom prst="rect">
            <a:avLst/>
          </a:prstGeom>
          <a:solidFill>
            <a:schemeClr val="lt2"/>
          </a:solidFill>
        </p:spPr>
        <p:txBody>
          <a:bodyPr spcFirstLastPara="1" wrap="square" lIns="91425" tIns="91425" rIns="91425" bIns="91425" anchor="t" anchorCtr="0">
            <a:noAutofit/>
          </a:bodyPr>
          <a:lstStyle>
            <a:lvl1pPr lvl="0" algn="ctr" rtl="0">
              <a:spcBef>
                <a:spcPts val="0"/>
              </a:spcBef>
              <a:spcAft>
                <a:spcPts val="0"/>
              </a:spcAft>
              <a:buSzPts val="4500"/>
              <a:buNone/>
              <a:defRPr>
                <a:solidFill>
                  <a:schemeClr val="lt1"/>
                </a:solidFill>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514" name="Google Shape;514;p10"/>
          <p:cNvGrpSpPr/>
          <p:nvPr/>
        </p:nvGrpSpPr>
        <p:grpSpPr>
          <a:xfrm rot="-528402" flipH="1">
            <a:off x="8243518" y="1938264"/>
            <a:ext cx="1140353" cy="3319390"/>
            <a:chOff x="3983325" y="700000"/>
            <a:chExt cx="717000" cy="2087075"/>
          </a:xfrm>
        </p:grpSpPr>
        <p:sp>
          <p:nvSpPr>
            <p:cNvPr id="515" name="Google Shape;515;p10"/>
            <p:cNvSpPr/>
            <p:nvPr/>
          </p:nvSpPr>
          <p:spPr>
            <a:xfrm>
              <a:off x="4001150" y="700000"/>
              <a:ext cx="687100" cy="2087075"/>
            </a:xfrm>
            <a:custGeom>
              <a:avLst/>
              <a:gdLst/>
              <a:ahLst/>
              <a:cxnLst/>
              <a:rect l="l" t="t" r="r" b="b"/>
              <a:pathLst>
                <a:path w="27484" h="83483" extrusionOk="0">
                  <a:moveTo>
                    <a:pt x="11983" y="8095"/>
                  </a:moveTo>
                  <a:cubicBezTo>
                    <a:pt x="12604" y="8279"/>
                    <a:pt x="13363" y="8486"/>
                    <a:pt x="14145" y="8555"/>
                  </a:cubicBezTo>
                  <a:cubicBezTo>
                    <a:pt x="14145" y="11223"/>
                    <a:pt x="15524" y="14466"/>
                    <a:pt x="16260" y="16076"/>
                  </a:cubicBezTo>
                  <a:cubicBezTo>
                    <a:pt x="14973" y="18744"/>
                    <a:pt x="13777" y="21710"/>
                    <a:pt x="12650" y="24815"/>
                  </a:cubicBezTo>
                  <a:cubicBezTo>
                    <a:pt x="11040" y="21825"/>
                    <a:pt x="8878" y="16766"/>
                    <a:pt x="9821" y="12281"/>
                  </a:cubicBezTo>
                  <a:cubicBezTo>
                    <a:pt x="10189" y="10694"/>
                    <a:pt x="10902" y="9291"/>
                    <a:pt x="11983" y="8095"/>
                  </a:cubicBezTo>
                  <a:close/>
                  <a:moveTo>
                    <a:pt x="13432" y="0"/>
                  </a:moveTo>
                  <a:cubicBezTo>
                    <a:pt x="10810" y="0"/>
                    <a:pt x="10235" y="3795"/>
                    <a:pt x="10120" y="5819"/>
                  </a:cubicBezTo>
                  <a:cubicBezTo>
                    <a:pt x="8510" y="7475"/>
                    <a:pt x="7475" y="9429"/>
                    <a:pt x="6992" y="11683"/>
                  </a:cubicBezTo>
                  <a:cubicBezTo>
                    <a:pt x="6923" y="11959"/>
                    <a:pt x="6877" y="12235"/>
                    <a:pt x="6831" y="12511"/>
                  </a:cubicBezTo>
                  <a:cubicBezTo>
                    <a:pt x="6601" y="11660"/>
                    <a:pt x="6417" y="10694"/>
                    <a:pt x="6302" y="9636"/>
                  </a:cubicBezTo>
                  <a:cubicBezTo>
                    <a:pt x="7406" y="8739"/>
                    <a:pt x="9016" y="7199"/>
                    <a:pt x="9085" y="5566"/>
                  </a:cubicBezTo>
                  <a:cubicBezTo>
                    <a:pt x="9108" y="4991"/>
                    <a:pt x="8947" y="4117"/>
                    <a:pt x="8050" y="3404"/>
                  </a:cubicBezTo>
                  <a:cubicBezTo>
                    <a:pt x="7521" y="2990"/>
                    <a:pt x="6946" y="2760"/>
                    <a:pt x="6348" y="2760"/>
                  </a:cubicBezTo>
                  <a:cubicBezTo>
                    <a:pt x="5750" y="2760"/>
                    <a:pt x="5267" y="2967"/>
                    <a:pt x="4830" y="3266"/>
                  </a:cubicBezTo>
                  <a:cubicBezTo>
                    <a:pt x="4393" y="2783"/>
                    <a:pt x="3819" y="2461"/>
                    <a:pt x="3037" y="2461"/>
                  </a:cubicBezTo>
                  <a:cubicBezTo>
                    <a:pt x="2508" y="2461"/>
                    <a:pt x="1933" y="2622"/>
                    <a:pt x="1358" y="2967"/>
                  </a:cubicBezTo>
                  <a:cubicBezTo>
                    <a:pt x="553" y="3450"/>
                    <a:pt x="93" y="4186"/>
                    <a:pt x="47" y="5014"/>
                  </a:cubicBezTo>
                  <a:cubicBezTo>
                    <a:pt x="1" y="6831"/>
                    <a:pt x="2048" y="8716"/>
                    <a:pt x="3336" y="9728"/>
                  </a:cubicBezTo>
                  <a:cubicBezTo>
                    <a:pt x="3842" y="15409"/>
                    <a:pt x="6463" y="18744"/>
                    <a:pt x="7429" y="19755"/>
                  </a:cubicBezTo>
                  <a:cubicBezTo>
                    <a:pt x="8510" y="23711"/>
                    <a:pt x="10511" y="27092"/>
                    <a:pt x="11408" y="28472"/>
                  </a:cubicBezTo>
                  <a:cubicBezTo>
                    <a:pt x="3887" y="51677"/>
                    <a:pt x="944" y="81505"/>
                    <a:pt x="921" y="81896"/>
                  </a:cubicBezTo>
                  <a:cubicBezTo>
                    <a:pt x="898" y="82310"/>
                    <a:pt x="1013" y="82678"/>
                    <a:pt x="1243" y="82977"/>
                  </a:cubicBezTo>
                  <a:cubicBezTo>
                    <a:pt x="1496" y="83253"/>
                    <a:pt x="1841" y="83460"/>
                    <a:pt x="2209" y="83483"/>
                  </a:cubicBezTo>
                  <a:lnTo>
                    <a:pt x="2347" y="83483"/>
                  </a:lnTo>
                  <a:cubicBezTo>
                    <a:pt x="3106" y="83483"/>
                    <a:pt x="3727" y="82908"/>
                    <a:pt x="3819" y="82172"/>
                  </a:cubicBezTo>
                  <a:cubicBezTo>
                    <a:pt x="3865" y="81781"/>
                    <a:pt x="6808" y="51861"/>
                    <a:pt x="14260" y="29070"/>
                  </a:cubicBezTo>
                  <a:cubicBezTo>
                    <a:pt x="14375" y="28886"/>
                    <a:pt x="14421" y="28725"/>
                    <a:pt x="14490" y="28495"/>
                  </a:cubicBezTo>
                  <a:lnTo>
                    <a:pt x="14490" y="28380"/>
                  </a:lnTo>
                  <a:cubicBezTo>
                    <a:pt x="15800" y="24378"/>
                    <a:pt x="17295" y="20606"/>
                    <a:pt x="18905" y="17272"/>
                  </a:cubicBezTo>
                  <a:cubicBezTo>
                    <a:pt x="21044" y="16927"/>
                    <a:pt x="25414" y="15938"/>
                    <a:pt x="26839" y="13477"/>
                  </a:cubicBezTo>
                  <a:cubicBezTo>
                    <a:pt x="27460" y="12465"/>
                    <a:pt x="27483" y="11269"/>
                    <a:pt x="26931" y="10096"/>
                  </a:cubicBezTo>
                  <a:cubicBezTo>
                    <a:pt x="26242" y="8578"/>
                    <a:pt x="25000" y="7728"/>
                    <a:pt x="23436" y="7728"/>
                  </a:cubicBezTo>
                  <a:cubicBezTo>
                    <a:pt x="22976" y="7728"/>
                    <a:pt x="22539" y="7797"/>
                    <a:pt x="22125" y="7912"/>
                  </a:cubicBezTo>
                  <a:cubicBezTo>
                    <a:pt x="22079" y="7245"/>
                    <a:pt x="21872" y="6532"/>
                    <a:pt x="21389" y="5888"/>
                  </a:cubicBezTo>
                  <a:cubicBezTo>
                    <a:pt x="20906" y="5267"/>
                    <a:pt x="19917" y="4485"/>
                    <a:pt x="18077" y="4485"/>
                  </a:cubicBezTo>
                  <a:lnTo>
                    <a:pt x="17686" y="4485"/>
                  </a:lnTo>
                  <a:cubicBezTo>
                    <a:pt x="17571" y="4278"/>
                    <a:pt x="17456" y="4140"/>
                    <a:pt x="17341" y="4025"/>
                  </a:cubicBezTo>
                  <a:cubicBezTo>
                    <a:pt x="17042" y="3703"/>
                    <a:pt x="16674" y="3473"/>
                    <a:pt x="16329" y="3335"/>
                  </a:cubicBezTo>
                  <a:cubicBezTo>
                    <a:pt x="16421" y="3013"/>
                    <a:pt x="16421" y="2668"/>
                    <a:pt x="16352" y="2300"/>
                  </a:cubicBezTo>
                  <a:cubicBezTo>
                    <a:pt x="16237" y="1702"/>
                    <a:pt x="15846" y="874"/>
                    <a:pt x="14605" y="299"/>
                  </a:cubicBezTo>
                  <a:cubicBezTo>
                    <a:pt x="14191" y="115"/>
                    <a:pt x="13823" y="0"/>
                    <a:pt x="13432" y="0"/>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516" name="Google Shape;516;p10"/>
            <p:cNvSpPr/>
            <p:nvPr/>
          </p:nvSpPr>
          <p:spPr>
            <a:xfrm>
              <a:off x="4162725" y="795000"/>
              <a:ext cx="200675" cy="609650"/>
            </a:xfrm>
            <a:custGeom>
              <a:avLst/>
              <a:gdLst/>
              <a:ahLst/>
              <a:cxnLst/>
              <a:rect l="l" t="t" r="r" b="b"/>
              <a:pathLst>
                <a:path w="8027" h="24386" extrusionOk="0">
                  <a:moveTo>
                    <a:pt x="7686" y="1"/>
                  </a:moveTo>
                  <a:cubicBezTo>
                    <a:pt x="7638" y="1"/>
                    <a:pt x="7589" y="14"/>
                    <a:pt x="7544" y="41"/>
                  </a:cubicBezTo>
                  <a:cubicBezTo>
                    <a:pt x="4324" y="1904"/>
                    <a:pt x="2346" y="4479"/>
                    <a:pt x="1656" y="7699"/>
                  </a:cubicBezTo>
                  <a:cubicBezTo>
                    <a:pt x="0" y="15358"/>
                    <a:pt x="6072" y="23890"/>
                    <a:pt x="6325" y="24258"/>
                  </a:cubicBezTo>
                  <a:cubicBezTo>
                    <a:pt x="6383" y="24331"/>
                    <a:pt x="6489" y="24386"/>
                    <a:pt x="6594" y="24386"/>
                  </a:cubicBezTo>
                  <a:cubicBezTo>
                    <a:pt x="6653" y="24386"/>
                    <a:pt x="6712" y="24368"/>
                    <a:pt x="6762" y="24327"/>
                  </a:cubicBezTo>
                  <a:cubicBezTo>
                    <a:pt x="6877" y="24235"/>
                    <a:pt x="6946" y="24028"/>
                    <a:pt x="6831" y="23890"/>
                  </a:cubicBezTo>
                  <a:cubicBezTo>
                    <a:pt x="6762" y="23798"/>
                    <a:pt x="644" y="15220"/>
                    <a:pt x="2231" y="7860"/>
                  </a:cubicBezTo>
                  <a:cubicBezTo>
                    <a:pt x="2875" y="4824"/>
                    <a:pt x="4761" y="2387"/>
                    <a:pt x="7820" y="616"/>
                  </a:cubicBezTo>
                  <a:cubicBezTo>
                    <a:pt x="7981" y="524"/>
                    <a:pt x="8027" y="317"/>
                    <a:pt x="7935" y="179"/>
                  </a:cubicBezTo>
                  <a:cubicBezTo>
                    <a:pt x="7935" y="156"/>
                    <a:pt x="7912" y="110"/>
                    <a:pt x="7889" y="87"/>
                  </a:cubicBezTo>
                  <a:cubicBezTo>
                    <a:pt x="7833" y="31"/>
                    <a:pt x="7760" y="1"/>
                    <a:pt x="76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10"/>
            <p:cNvSpPr/>
            <p:nvPr/>
          </p:nvSpPr>
          <p:spPr>
            <a:xfrm>
              <a:off x="4100625" y="845250"/>
              <a:ext cx="127675" cy="328125"/>
            </a:xfrm>
            <a:custGeom>
              <a:avLst/>
              <a:gdLst/>
              <a:ahLst/>
              <a:cxnLst/>
              <a:rect l="l" t="t" r="r" b="b"/>
              <a:pathLst>
                <a:path w="5107" h="13125" extrusionOk="0">
                  <a:moveTo>
                    <a:pt x="764" y="1"/>
                  </a:moveTo>
                  <a:cubicBezTo>
                    <a:pt x="609" y="1"/>
                    <a:pt x="483" y="143"/>
                    <a:pt x="483" y="285"/>
                  </a:cubicBezTo>
                  <a:cubicBezTo>
                    <a:pt x="0" y="8725"/>
                    <a:pt x="4347" y="12888"/>
                    <a:pt x="4554" y="13049"/>
                  </a:cubicBezTo>
                  <a:cubicBezTo>
                    <a:pt x="4606" y="13100"/>
                    <a:pt x="4676" y="13124"/>
                    <a:pt x="4749" y="13124"/>
                  </a:cubicBezTo>
                  <a:cubicBezTo>
                    <a:pt x="4837" y="13124"/>
                    <a:pt x="4928" y="13089"/>
                    <a:pt x="4991" y="13026"/>
                  </a:cubicBezTo>
                  <a:cubicBezTo>
                    <a:pt x="5106" y="12888"/>
                    <a:pt x="5083" y="12681"/>
                    <a:pt x="4968" y="12566"/>
                  </a:cubicBezTo>
                  <a:cubicBezTo>
                    <a:pt x="4899" y="12543"/>
                    <a:pt x="598" y="8426"/>
                    <a:pt x="1081" y="331"/>
                  </a:cubicBezTo>
                  <a:cubicBezTo>
                    <a:pt x="1081" y="216"/>
                    <a:pt x="1035" y="124"/>
                    <a:pt x="966" y="55"/>
                  </a:cubicBezTo>
                  <a:cubicBezTo>
                    <a:pt x="943" y="32"/>
                    <a:pt x="851" y="9"/>
                    <a:pt x="828" y="9"/>
                  </a:cubicBezTo>
                  <a:cubicBezTo>
                    <a:pt x="807" y="3"/>
                    <a:pt x="785" y="1"/>
                    <a:pt x="7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10"/>
            <p:cNvSpPr/>
            <p:nvPr/>
          </p:nvSpPr>
          <p:spPr>
            <a:xfrm>
              <a:off x="4052900" y="958500"/>
              <a:ext cx="476650" cy="1790050"/>
            </a:xfrm>
            <a:custGeom>
              <a:avLst/>
              <a:gdLst/>
              <a:ahLst/>
              <a:cxnLst/>
              <a:rect l="l" t="t" r="r" b="b"/>
              <a:pathLst>
                <a:path w="19066" h="71602" extrusionOk="0">
                  <a:moveTo>
                    <a:pt x="18697" y="0"/>
                  </a:moveTo>
                  <a:cubicBezTo>
                    <a:pt x="18601" y="0"/>
                    <a:pt x="18509" y="41"/>
                    <a:pt x="18468" y="124"/>
                  </a:cubicBezTo>
                  <a:cubicBezTo>
                    <a:pt x="4968" y="20546"/>
                    <a:pt x="70" y="70728"/>
                    <a:pt x="1" y="71257"/>
                  </a:cubicBezTo>
                  <a:cubicBezTo>
                    <a:pt x="1" y="71418"/>
                    <a:pt x="116" y="71556"/>
                    <a:pt x="300" y="71602"/>
                  </a:cubicBezTo>
                  <a:cubicBezTo>
                    <a:pt x="461" y="71602"/>
                    <a:pt x="599" y="71487"/>
                    <a:pt x="645" y="71303"/>
                  </a:cubicBezTo>
                  <a:cubicBezTo>
                    <a:pt x="668" y="70820"/>
                    <a:pt x="5612" y="20776"/>
                    <a:pt x="18974" y="469"/>
                  </a:cubicBezTo>
                  <a:cubicBezTo>
                    <a:pt x="19066" y="354"/>
                    <a:pt x="19043" y="193"/>
                    <a:pt x="18928" y="78"/>
                  </a:cubicBezTo>
                  <a:cubicBezTo>
                    <a:pt x="18891" y="78"/>
                    <a:pt x="18884" y="49"/>
                    <a:pt x="18882" y="49"/>
                  </a:cubicBezTo>
                  <a:cubicBezTo>
                    <a:pt x="18882" y="49"/>
                    <a:pt x="18882" y="51"/>
                    <a:pt x="18882" y="55"/>
                  </a:cubicBezTo>
                  <a:cubicBezTo>
                    <a:pt x="18827" y="18"/>
                    <a:pt x="18761" y="0"/>
                    <a:pt x="186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10"/>
            <p:cNvSpPr/>
            <p:nvPr/>
          </p:nvSpPr>
          <p:spPr>
            <a:xfrm>
              <a:off x="4307600" y="830200"/>
              <a:ext cx="392725" cy="268250"/>
            </a:xfrm>
            <a:custGeom>
              <a:avLst/>
              <a:gdLst/>
              <a:ahLst/>
              <a:cxnLst/>
              <a:rect l="l" t="t" r="r" b="b"/>
              <a:pathLst>
                <a:path w="15709" h="10730" extrusionOk="0">
                  <a:moveTo>
                    <a:pt x="5841" y="0"/>
                  </a:moveTo>
                  <a:cubicBezTo>
                    <a:pt x="5716" y="0"/>
                    <a:pt x="5586" y="4"/>
                    <a:pt x="5451" y="13"/>
                  </a:cubicBezTo>
                  <a:cubicBezTo>
                    <a:pt x="1" y="312"/>
                    <a:pt x="5428" y="10730"/>
                    <a:pt x="5428" y="10730"/>
                  </a:cubicBezTo>
                  <a:cubicBezTo>
                    <a:pt x="5428" y="10730"/>
                    <a:pt x="15708" y="9603"/>
                    <a:pt x="13639" y="4957"/>
                  </a:cubicBezTo>
                  <a:cubicBezTo>
                    <a:pt x="13059" y="3646"/>
                    <a:pt x="12095" y="3261"/>
                    <a:pt x="11162" y="3261"/>
                  </a:cubicBezTo>
                  <a:cubicBezTo>
                    <a:pt x="9838" y="3261"/>
                    <a:pt x="8579" y="4037"/>
                    <a:pt x="8579" y="4037"/>
                  </a:cubicBezTo>
                  <a:cubicBezTo>
                    <a:pt x="8579" y="4037"/>
                    <a:pt x="9723" y="0"/>
                    <a:pt x="58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10"/>
            <p:cNvSpPr/>
            <p:nvPr/>
          </p:nvSpPr>
          <p:spPr>
            <a:xfrm>
              <a:off x="4281725" y="718250"/>
              <a:ext cx="143925" cy="157625"/>
            </a:xfrm>
            <a:custGeom>
              <a:avLst/>
              <a:gdLst/>
              <a:ahLst/>
              <a:cxnLst/>
              <a:rect l="l" t="t" r="r" b="b"/>
              <a:pathLst>
                <a:path w="5757" h="6305" extrusionOk="0">
                  <a:moveTo>
                    <a:pt x="2190" y="1"/>
                  </a:moveTo>
                  <a:cubicBezTo>
                    <a:pt x="58" y="1"/>
                    <a:pt x="1" y="5480"/>
                    <a:pt x="1" y="5480"/>
                  </a:cubicBezTo>
                  <a:cubicBezTo>
                    <a:pt x="1" y="5480"/>
                    <a:pt x="2000" y="6305"/>
                    <a:pt x="3618" y="6305"/>
                  </a:cubicBezTo>
                  <a:cubicBezTo>
                    <a:pt x="4661" y="6305"/>
                    <a:pt x="5545" y="5962"/>
                    <a:pt x="5635" y="4836"/>
                  </a:cubicBezTo>
                  <a:cubicBezTo>
                    <a:pt x="5756" y="3123"/>
                    <a:pt x="3917" y="3017"/>
                    <a:pt x="3460" y="3017"/>
                  </a:cubicBezTo>
                  <a:cubicBezTo>
                    <a:pt x="3396" y="3017"/>
                    <a:pt x="3359" y="3019"/>
                    <a:pt x="3359" y="3019"/>
                  </a:cubicBezTo>
                  <a:cubicBezTo>
                    <a:pt x="3359" y="3019"/>
                    <a:pt x="5083" y="1202"/>
                    <a:pt x="2876" y="167"/>
                  </a:cubicBezTo>
                  <a:cubicBezTo>
                    <a:pt x="2626" y="53"/>
                    <a:pt x="2398" y="1"/>
                    <a:pt x="21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10"/>
            <p:cNvSpPr/>
            <p:nvPr/>
          </p:nvSpPr>
          <p:spPr>
            <a:xfrm>
              <a:off x="3983325" y="780125"/>
              <a:ext cx="257025" cy="143550"/>
            </a:xfrm>
            <a:custGeom>
              <a:avLst/>
              <a:gdLst/>
              <a:ahLst/>
              <a:cxnLst/>
              <a:rect l="l" t="t" r="r" b="b"/>
              <a:pathLst>
                <a:path w="10281" h="5742" extrusionOk="0">
                  <a:moveTo>
                    <a:pt x="3735" y="1"/>
                  </a:moveTo>
                  <a:cubicBezTo>
                    <a:pt x="3431" y="1"/>
                    <a:pt x="3070" y="103"/>
                    <a:pt x="2646" y="360"/>
                  </a:cubicBezTo>
                  <a:cubicBezTo>
                    <a:pt x="1" y="1947"/>
                    <a:pt x="5405" y="5741"/>
                    <a:pt x="5405" y="5741"/>
                  </a:cubicBezTo>
                  <a:cubicBezTo>
                    <a:pt x="5405" y="5741"/>
                    <a:pt x="10281" y="2499"/>
                    <a:pt x="8027" y="705"/>
                  </a:cubicBezTo>
                  <a:cubicBezTo>
                    <a:pt x="7682" y="437"/>
                    <a:pt x="7353" y="333"/>
                    <a:pt x="7050" y="333"/>
                  </a:cubicBezTo>
                  <a:cubicBezTo>
                    <a:pt x="6001" y="333"/>
                    <a:pt x="5267" y="1579"/>
                    <a:pt x="5267" y="1579"/>
                  </a:cubicBezTo>
                  <a:cubicBezTo>
                    <a:pt x="5267" y="1579"/>
                    <a:pt x="4931" y="1"/>
                    <a:pt x="37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 name="Google Shape;522;p10"/>
          <p:cNvGrpSpPr/>
          <p:nvPr/>
        </p:nvGrpSpPr>
        <p:grpSpPr>
          <a:xfrm rot="2069708">
            <a:off x="-33321" y="340069"/>
            <a:ext cx="777399" cy="1432110"/>
            <a:chOff x="6507375" y="2263850"/>
            <a:chExt cx="619225" cy="1140725"/>
          </a:xfrm>
        </p:grpSpPr>
        <p:sp>
          <p:nvSpPr>
            <p:cNvPr id="523" name="Google Shape;523;p10"/>
            <p:cNvSpPr/>
            <p:nvPr/>
          </p:nvSpPr>
          <p:spPr>
            <a:xfrm>
              <a:off x="6507375" y="2263850"/>
              <a:ext cx="619225" cy="1140725"/>
            </a:xfrm>
            <a:custGeom>
              <a:avLst/>
              <a:gdLst/>
              <a:ahLst/>
              <a:cxnLst/>
              <a:rect l="l" t="t" r="r" b="b"/>
              <a:pathLst>
                <a:path w="24769" h="45629" extrusionOk="0">
                  <a:moveTo>
                    <a:pt x="9245" y="1"/>
                  </a:moveTo>
                  <a:cubicBezTo>
                    <a:pt x="7359" y="1"/>
                    <a:pt x="6371" y="921"/>
                    <a:pt x="5865" y="1679"/>
                  </a:cubicBezTo>
                  <a:cubicBezTo>
                    <a:pt x="3726" y="4922"/>
                    <a:pt x="6417" y="11983"/>
                    <a:pt x="7129" y="13799"/>
                  </a:cubicBezTo>
                  <a:cubicBezTo>
                    <a:pt x="6210" y="16536"/>
                    <a:pt x="4922" y="20607"/>
                    <a:pt x="3680" y="25413"/>
                  </a:cubicBezTo>
                  <a:cubicBezTo>
                    <a:pt x="3657" y="25482"/>
                    <a:pt x="3657" y="25528"/>
                    <a:pt x="3611" y="25620"/>
                  </a:cubicBezTo>
                  <a:cubicBezTo>
                    <a:pt x="1932" y="32198"/>
                    <a:pt x="713" y="38430"/>
                    <a:pt x="23" y="44157"/>
                  </a:cubicBezTo>
                  <a:cubicBezTo>
                    <a:pt x="0" y="44502"/>
                    <a:pt x="92" y="44870"/>
                    <a:pt x="322" y="45146"/>
                  </a:cubicBezTo>
                  <a:cubicBezTo>
                    <a:pt x="552" y="45399"/>
                    <a:pt x="851" y="45606"/>
                    <a:pt x="1196" y="45629"/>
                  </a:cubicBezTo>
                  <a:lnTo>
                    <a:pt x="1357" y="45629"/>
                  </a:lnTo>
                  <a:cubicBezTo>
                    <a:pt x="2047" y="45629"/>
                    <a:pt x="2576" y="45100"/>
                    <a:pt x="2668" y="44456"/>
                  </a:cubicBezTo>
                  <a:cubicBezTo>
                    <a:pt x="3335" y="38890"/>
                    <a:pt x="4485" y="32842"/>
                    <a:pt x="6118" y="26448"/>
                  </a:cubicBezTo>
                  <a:cubicBezTo>
                    <a:pt x="7060" y="25413"/>
                    <a:pt x="10924" y="21458"/>
                    <a:pt x="16651" y="18767"/>
                  </a:cubicBezTo>
                  <a:cubicBezTo>
                    <a:pt x="17824" y="19779"/>
                    <a:pt x="19824" y="21228"/>
                    <a:pt x="21618" y="21228"/>
                  </a:cubicBezTo>
                  <a:cubicBezTo>
                    <a:pt x="22768" y="21228"/>
                    <a:pt x="23688" y="20607"/>
                    <a:pt x="24240" y="19549"/>
                  </a:cubicBezTo>
                  <a:cubicBezTo>
                    <a:pt x="24769" y="18560"/>
                    <a:pt x="24631" y="17709"/>
                    <a:pt x="24401" y="17180"/>
                  </a:cubicBezTo>
                  <a:cubicBezTo>
                    <a:pt x="24194" y="16674"/>
                    <a:pt x="23895" y="16306"/>
                    <a:pt x="23550" y="16030"/>
                  </a:cubicBezTo>
                  <a:cubicBezTo>
                    <a:pt x="23803" y="15708"/>
                    <a:pt x="24010" y="15294"/>
                    <a:pt x="24079" y="14834"/>
                  </a:cubicBezTo>
                  <a:cubicBezTo>
                    <a:pt x="24194" y="14167"/>
                    <a:pt x="24148" y="13178"/>
                    <a:pt x="23090" y="12075"/>
                  </a:cubicBezTo>
                  <a:cubicBezTo>
                    <a:pt x="22331" y="11293"/>
                    <a:pt x="21595" y="11132"/>
                    <a:pt x="21066" y="11132"/>
                  </a:cubicBezTo>
                  <a:cubicBezTo>
                    <a:pt x="18973" y="11132"/>
                    <a:pt x="17226" y="13776"/>
                    <a:pt x="16099" y="16168"/>
                  </a:cubicBezTo>
                  <a:cubicBezTo>
                    <a:pt x="12534" y="17778"/>
                    <a:pt x="9590" y="19848"/>
                    <a:pt x="7497" y="21596"/>
                  </a:cubicBezTo>
                  <a:cubicBezTo>
                    <a:pt x="8279" y="18859"/>
                    <a:pt x="9015" y="16536"/>
                    <a:pt x="9636" y="14788"/>
                  </a:cubicBezTo>
                  <a:cubicBezTo>
                    <a:pt x="12396" y="14558"/>
                    <a:pt x="17410" y="13753"/>
                    <a:pt x="19203" y="11040"/>
                  </a:cubicBezTo>
                  <a:cubicBezTo>
                    <a:pt x="19916" y="9959"/>
                    <a:pt x="20031" y="8648"/>
                    <a:pt x="19548" y="7268"/>
                  </a:cubicBezTo>
                  <a:cubicBezTo>
                    <a:pt x="18858" y="5359"/>
                    <a:pt x="17387" y="4324"/>
                    <a:pt x="15409" y="4324"/>
                  </a:cubicBezTo>
                  <a:cubicBezTo>
                    <a:pt x="14949" y="4324"/>
                    <a:pt x="14489" y="4370"/>
                    <a:pt x="14075" y="4462"/>
                  </a:cubicBezTo>
                  <a:cubicBezTo>
                    <a:pt x="14121" y="3634"/>
                    <a:pt x="13937" y="2645"/>
                    <a:pt x="13362" y="1794"/>
                  </a:cubicBezTo>
                  <a:cubicBezTo>
                    <a:pt x="12557" y="645"/>
                    <a:pt x="11200" y="24"/>
                    <a:pt x="9337"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10"/>
            <p:cNvSpPr/>
            <p:nvPr/>
          </p:nvSpPr>
          <p:spPr>
            <a:xfrm>
              <a:off x="6536100" y="2504600"/>
              <a:ext cx="224850" cy="872950"/>
            </a:xfrm>
            <a:custGeom>
              <a:avLst/>
              <a:gdLst/>
              <a:ahLst/>
              <a:cxnLst/>
              <a:rect l="l" t="t" r="r" b="b"/>
              <a:pathLst>
                <a:path w="8994" h="34918" extrusionOk="0">
                  <a:moveTo>
                    <a:pt x="8806" y="1"/>
                  </a:moveTo>
                  <a:cubicBezTo>
                    <a:pt x="8726" y="1"/>
                    <a:pt x="8644" y="46"/>
                    <a:pt x="8625" y="122"/>
                  </a:cubicBezTo>
                  <a:cubicBezTo>
                    <a:pt x="8556" y="306"/>
                    <a:pt x="2094" y="17094"/>
                    <a:pt x="24" y="34711"/>
                  </a:cubicBezTo>
                  <a:cubicBezTo>
                    <a:pt x="1" y="34803"/>
                    <a:pt x="93" y="34918"/>
                    <a:pt x="208" y="34918"/>
                  </a:cubicBezTo>
                  <a:cubicBezTo>
                    <a:pt x="323" y="34918"/>
                    <a:pt x="369" y="34826"/>
                    <a:pt x="369" y="34734"/>
                  </a:cubicBezTo>
                  <a:cubicBezTo>
                    <a:pt x="2439" y="17163"/>
                    <a:pt x="8901" y="421"/>
                    <a:pt x="8970" y="237"/>
                  </a:cubicBezTo>
                  <a:cubicBezTo>
                    <a:pt x="8993" y="145"/>
                    <a:pt x="8924" y="30"/>
                    <a:pt x="8855" y="7"/>
                  </a:cubicBezTo>
                  <a:cubicBezTo>
                    <a:pt x="8839" y="3"/>
                    <a:pt x="8823" y="1"/>
                    <a:pt x="88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10"/>
            <p:cNvSpPr/>
            <p:nvPr/>
          </p:nvSpPr>
          <p:spPr>
            <a:xfrm>
              <a:off x="6580450" y="2293725"/>
              <a:ext cx="438650" cy="312825"/>
            </a:xfrm>
            <a:custGeom>
              <a:avLst/>
              <a:gdLst/>
              <a:ahLst/>
              <a:cxnLst/>
              <a:rect l="l" t="t" r="r" b="b"/>
              <a:pathLst>
                <a:path w="17546" h="12513" extrusionOk="0">
                  <a:moveTo>
                    <a:pt x="6304" y="1"/>
                  </a:moveTo>
                  <a:cubicBezTo>
                    <a:pt x="1" y="1"/>
                    <a:pt x="5379" y="12512"/>
                    <a:pt x="5379" y="12512"/>
                  </a:cubicBezTo>
                  <a:cubicBezTo>
                    <a:pt x="5379" y="12512"/>
                    <a:pt x="17545" y="12144"/>
                    <a:pt x="15521" y="6487"/>
                  </a:cubicBezTo>
                  <a:cubicBezTo>
                    <a:pt x="14920" y="4765"/>
                    <a:pt x="13677" y="4292"/>
                    <a:pt x="12494" y="4292"/>
                  </a:cubicBezTo>
                  <a:cubicBezTo>
                    <a:pt x="11054" y="4292"/>
                    <a:pt x="9703" y="4992"/>
                    <a:pt x="9703" y="4992"/>
                  </a:cubicBezTo>
                  <a:cubicBezTo>
                    <a:pt x="9703" y="4992"/>
                    <a:pt x="11474" y="71"/>
                    <a:pt x="6391" y="2"/>
                  </a:cubicBezTo>
                  <a:cubicBezTo>
                    <a:pt x="6362" y="1"/>
                    <a:pt x="6333" y="1"/>
                    <a:pt x="63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10"/>
            <p:cNvSpPr/>
            <p:nvPr/>
          </p:nvSpPr>
          <p:spPr>
            <a:xfrm>
              <a:off x="6625225" y="2671950"/>
              <a:ext cx="353625" cy="243350"/>
            </a:xfrm>
            <a:custGeom>
              <a:avLst/>
              <a:gdLst/>
              <a:ahLst/>
              <a:cxnLst/>
              <a:rect l="l" t="t" r="r" b="b"/>
              <a:pathLst>
                <a:path w="14145" h="9734" extrusionOk="0">
                  <a:moveTo>
                    <a:pt x="13921" y="1"/>
                  </a:moveTo>
                  <a:cubicBezTo>
                    <a:pt x="13911" y="1"/>
                    <a:pt x="13901" y="2"/>
                    <a:pt x="13891" y="5"/>
                  </a:cubicBezTo>
                  <a:cubicBezTo>
                    <a:pt x="5566" y="3041"/>
                    <a:pt x="116" y="9365"/>
                    <a:pt x="47" y="9411"/>
                  </a:cubicBezTo>
                  <a:cubicBezTo>
                    <a:pt x="1" y="9503"/>
                    <a:pt x="1" y="9618"/>
                    <a:pt x="93" y="9664"/>
                  </a:cubicBezTo>
                  <a:cubicBezTo>
                    <a:pt x="116" y="9710"/>
                    <a:pt x="162" y="9733"/>
                    <a:pt x="208" y="9733"/>
                  </a:cubicBezTo>
                  <a:cubicBezTo>
                    <a:pt x="254" y="9733"/>
                    <a:pt x="323" y="9733"/>
                    <a:pt x="323" y="9641"/>
                  </a:cubicBezTo>
                  <a:cubicBezTo>
                    <a:pt x="369" y="9595"/>
                    <a:pt x="5773" y="3340"/>
                    <a:pt x="14006" y="350"/>
                  </a:cubicBezTo>
                  <a:cubicBezTo>
                    <a:pt x="14075" y="327"/>
                    <a:pt x="14144" y="212"/>
                    <a:pt x="14121" y="120"/>
                  </a:cubicBezTo>
                  <a:cubicBezTo>
                    <a:pt x="14082" y="60"/>
                    <a:pt x="13990" y="1"/>
                    <a:pt x="139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10"/>
            <p:cNvSpPr/>
            <p:nvPr/>
          </p:nvSpPr>
          <p:spPr>
            <a:xfrm>
              <a:off x="6927075" y="2570650"/>
              <a:ext cx="186300" cy="196900"/>
            </a:xfrm>
            <a:custGeom>
              <a:avLst/>
              <a:gdLst/>
              <a:ahLst/>
              <a:cxnLst/>
              <a:rect l="l" t="t" r="r" b="b"/>
              <a:pathLst>
                <a:path w="7452" h="7876" extrusionOk="0">
                  <a:moveTo>
                    <a:pt x="4273" y="1"/>
                  </a:moveTo>
                  <a:cubicBezTo>
                    <a:pt x="2118" y="1"/>
                    <a:pt x="1" y="5138"/>
                    <a:pt x="1" y="5138"/>
                  </a:cubicBezTo>
                  <a:cubicBezTo>
                    <a:pt x="1" y="5138"/>
                    <a:pt x="2843" y="7875"/>
                    <a:pt x="4870" y="7875"/>
                  </a:cubicBezTo>
                  <a:cubicBezTo>
                    <a:pt x="5516" y="7875"/>
                    <a:pt x="6079" y="7597"/>
                    <a:pt x="6440" y="6863"/>
                  </a:cubicBezTo>
                  <a:cubicBezTo>
                    <a:pt x="7452" y="4793"/>
                    <a:pt x="4738" y="3896"/>
                    <a:pt x="4738" y="3896"/>
                  </a:cubicBezTo>
                  <a:cubicBezTo>
                    <a:pt x="4738" y="3896"/>
                    <a:pt x="7452" y="2677"/>
                    <a:pt x="5451" y="584"/>
                  </a:cubicBezTo>
                  <a:cubicBezTo>
                    <a:pt x="5066" y="174"/>
                    <a:pt x="4669" y="1"/>
                    <a:pt x="42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 name="Google Shape;528;p10"/>
          <p:cNvGrpSpPr/>
          <p:nvPr/>
        </p:nvGrpSpPr>
        <p:grpSpPr>
          <a:xfrm>
            <a:off x="8621303" y="723421"/>
            <a:ext cx="146317" cy="158031"/>
            <a:chOff x="5977101" y="3004938"/>
            <a:chExt cx="227235" cy="246270"/>
          </a:xfrm>
        </p:grpSpPr>
        <p:sp>
          <p:nvSpPr>
            <p:cNvPr id="529" name="Google Shape;529;p10"/>
            <p:cNvSpPr/>
            <p:nvPr/>
          </p:nvSpPr>
          <p:spPr>
            <a:xfrm>
              <a:off x="6079653" y="3004938"/>
              <a:ext cx="91530" cy="93195"/>
            </a:xfrm>
            <a:custGeom>
              <a:avLst/>
              <a:gdLst/>
              <a:ahLst/>
              <a:cxnLst/>
              <a:rect l="l" t="t" r="r" b="b"/>
              <a:pathLst>
                <a:path w="1154" h="1175" extrusionOk="0">
                  <a:moveTo>
                    <a:pt x="597" y="1"/>
                  </a:moveTo>
                  <a:cubicBezTo>
                    <a:pt x="298" y="21"/>
                    <a:pt x="0" y="299"/>
                    <a:pt x="0" y="578"/>
                  </a:cubicBezTo>
                  <a:cubicBezTo>
                    <a:pt x="0" y="936"/>
                    <a:pt x="239" y="1175"/>
                    <a:pt x="617" y="1175"/>
                  </a:cubicBezTo>
                  <a:cubicBezTo>
                    <a:pt x="955" y="1175"/>
                    <a:pt x="1154" y="936"/>
                    <a:pt x="1154" y="598"/>
                  </a:cubicBezTo>
                  <a:cubicBezTo>
                    <a:pt x="1154" y="240"/>
                    <a:pt x="895" y="1"/>
                    <a:pt x="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10"/>
            <p:cNvSpPr/>
            <p:nvPr/>
          </p:nvSpPr>
          <p:spPr>
            <a:xfrm>
              <a:off x="5977101" y="3124780"/>
              <a:ext cx="94702" cy="88516"/>
            </a:xfrm>
            <a:custGeom>
              <a:avLst/>
              <a:gdLst/>
              <a:ahLst/>
              <a:cxnLst/>
              <a:rect l="l" t="t" r="r" b="b"/>
              <a:pathLst>
                <a:path w="1194" h="1116" extrusionOk="0">
                  <a:moveTo>
                    <a:pt x="781" y="1"/>
                  </a:moveTo>
                  <a:cubicBezTo>
                    <a:pt x="430" y="1"/>
                    <a:pt x="20" y="290"/>
                    <a:pt x="20" y="579"/>
                  </a:cubicBezTo>
                  <a:cubicBezTo>
                    <a:pt x="0" y="877"/>
                    <a:pt x="259" y="1116"/>
                    <a:pt x="557" y="1116"/>
                  </a:cubicBezTo>
                  <a:cubicBezTo>
                    <a:pt x="895" y="1116"/>
                    <a:pt x="1174" y="817"/>
                    <a:pt x="1194" y="420"/>
                  </a:cubicBezTo>
                  <a:cubicBezTo>
                    <a:pt x="1194" y="201"/>
                    <a:pt x="1094" y="22"/>
                    <a:pt x="816" y="2"/>
                  </a:cubicBezTo>
                  <a:cubicBezTo>
                    <a:pt x="804" y="1"/>
                    <a:pt x="793" y="1"/>
                    <a:pt x="7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10"/>
            <p:cNvSpPr/>
            <p:nvPr/>
          </p:nvSpPr>
          <p:spPr>
            <a:xfrm>
              <a:off x="6115900" y="3161185"/>
              <a:ext cx="88436" cy="90023"/>
            </a:xfrm>
            <a:custGeom>
              <a:avLst/>
              <a:gdLst/>
              <a:ahLst/>
              <a:cxnLst/>
              <a:rect l="l" t="t" r="r" b="b"/>
              <a:pathLst>
                <a:path w="1115" h="1135" extrusionOk="0">
                  <a:moveTo>
                    <a:pt x="637" y="0"/>
                  </a:moveTo>
                  <a:cubicBezTo>
                    <a:pt x="339" y="20"/>
                    <a:pt x="1" y="358"/>
                    <a:pt x="1" y="657"/>
                  </a:cubicBezTo>
                  <a:cubicBezTo>
                    <a:pt x="1" y="836"/>
                    <a:pt x="299" y="1134"/>
                    <a:pt x="498" y="1134"/>
                  </a:cubicBezTo>
                  <a:cubicBezTo>
                    <a:pt x="816" y="1114"/>
                    <a:pt x="1115" y="756"/>
                    <a:pt x="1115" y="418"/>
                  </a:cubicBezTo>
                  <a:cubicBezTo>
                    <a:pt x="1115" y="199"/>
                    <a:pt x="856" y="0"/>
                    <a:pt x="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 name="Google Shape;532;p10"/>
          <p:cNvGrpSpPr/>
          <p:nvPr/>
        </p:nvGrpSpPr>
        <p:grpSpPr>
          <a:xfrm>
            <a:off x="404959" y="1620090"/>
            <a:ext cx="182877" cy="192070"/>
            <a:chOff x="1509202" y="3627389"/>
            <a:chExt cx="334389" cy="343350"/>
          </a:xfrm>
        </p:grpSpPr>
        <p:sp>
          <p:nvSpPr>
            <p:cNvPr id="533" name="Google Shape;533;p10"/>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10"/>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10"/>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10"/>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10"/>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 name="Google Shape;538;p10"/>
          <p:cNvGrpSpPr/>
          <p:nvPr/>
        </p:nvGrpSpPr>
        <p:grpSpPr>
          <a:xfrm>
            <a:off x="430538" y="3220821"/>
            <a:ext cx="131688" cy="145801"/>
            <a:chOff x="392069" y="2889775"/>
            <a:chExt cx="260150" cy="285213"/>
          </a:xfrm>
        </p:grpSpPr>
        <p:sp>
          <p:nvSpPr>
            <p:cNvPr id="539" name="Google Shape;539;p10"/>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10"/>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10"/>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67536171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5"/>
            <a:ext cx="7886700" cy="994172"/>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4" name="Content Placeholder 3"/>
          <p:cNvSpPr>
            <a:spLocks noGrp="1"/>
          </p:cNvSpPr>
          <p:nvPr>
            <p:ph sz="half" idx="2"/>
          </p:nvPr>
        </p:nvSpPr>
        <p:spPr>
          <a:xfrm>
            <a:off x="629842" y="1878806"/>
            <a:ext cx="3868340"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1"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6" name="Content Placeholder 5"/>
          <p:cNvSpPr>
            <a:spLocks noGrp="1"/>
          </p:cNvSpPr>
          <p:nvPr>
            <p:ph sz="quarter" idx="4"/>
          </p:nvPr>
        </p:nvSpPr>
        <p:spPr>
          <a:xfrm>
            <a:off x="4629151" y="1878806"/>
            <a:ext cx="3887391"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DA22D211-8338-4D66-BDE9-C1CF608343AF}" type="datetimeFigureOut">
              <a:rPr lang="en-US" smtClean="0"/>
              <a:t>9/3/2024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4F0F158-52CF-4787-B71F-51BC981862DC}" type="slidenum">
              <a:rPr lang="en-US" smtClean="0"/>
              <a:t>‹#›</a:t>
            </a:fld>
            <a:endParaRPr lang="en-US"/>
          </a:p>
        </p:txBody>
      </p:sp>
    </p:spTree>
    <p:extLst>
      <p:ext uri="{BB962C8B-B14F-4D97-AF65-F5344CB8AC3E}">
        <p14:creationId xmlns:p14="http://schemas.microsoft.com/office/powerpoint/2010/main" val="3078637326"/>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DA22D211-8338-4D66-BDE9-C1CF608343AF}" type="datetimeFigureOut">
              <a:rPr lang="en-US" smtClean="0"/>
              <a:t>9/3/2024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4F0F158-52CF-4787-B71F-51BC981862DC}" type="slidenum">
              <a:rPr lang="en-US" smtClean="0"/>
              <a:t>‹#›</a:t>
            </a:fld>
            <a:endParaRPr lang="en-US"/>
          </a:p>
        </p:txBody>
      </p:sp>
    </p:spTree>
    <p:extLst>
      <p:ext uri="{BB962C8B-B14F-4D97-AF65-F5344CB8AC3E}">
        <p14:creationId xmlns:p14="http://schemas.microsoft.com/office/powerpoint/2010/main" val="473643097"/>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DA22D211-8338-4D66-BDE9-C1CF608343AF}" type="datetimeFigureOut">
              <a:rPr lang="en-US" smtClean="0"/>
              <a:t>9/3/2024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4F0F158-52CF-4787-B71F-51BC981862DC}" type="slidenum">
              <a:rPr lang="en-US" smtClean="0"/>
              <a:t>‹#›</a:t>
            </a:fld>
            <a:endParaRPr lang="en-US"/>
          </a:p>
        </p:txBody>
      </p:sp>
    </p:spTree>
    <p:extLst>
      <p:ext uri="{BB962C8B-B14F-4D97-AF65-F5344CB8AC3E}">
        <p14:creationId xmlns:p14="http://schemas.microsoft.com/office/powerpoint/2010/main" val="3984120176"/>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endParaRPr lang="en-US" dirty="0"/>
          </a:p>
        </p:txBody>
      </p:sp>
      <p:sp>
        <p:nvSpPr>
          <p:cNvPr id="3" name="Content Placeholder 2"/>
          <p:cNvSpPr>
            <a:spLocks noGrp="1"/>
          </p:cNvSpPr>
          <p:nvPr>
            <p:ph idx="1"/>
          </p:nvPr>
        </p:nvSpPr>
        <p:spPr>
          <a:xfrm>
            <a:off x="3887391" y="740570"/>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4"/>
          <p:cNvSpPr>
            <a:spLocks noGrp="1"/>
          </p:cNvSpPr>
          <p:nvPr>
            <p:ph type="dt" sz="half" idx="10"/>
          </p:nvPr>
        </p:nvSpPr>
        <p:spPr/>
        <p:txBody>
          <a:bodyPr/>
          <a:lstStyle/>
          <a:p>
            <a:fld id="{DA22D211-8338-4D66-BDE9-C1CF608343AF}" type="datetimeFigureOut">
              <a:rPr lang="en-US" smtClean="0"/>
              <a:t>9/3/2024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4F0F158-52CF-4787-B71F-51BC981862DC}" type="slidenum">
              <a:rPr lang="en-US" smtClean="0"/>
              <a:t>‹#›</a:t>
            </a:fld>
            <a:endParaRPr lang="en-US"/>
          </a:p>
        </p:txBody>
      </p:sp>
    </p:spTree>
    <p:extLst>
      <p:ext uri="{BB962C8B-B14F-4D97-AF65-F5344CB8AC3E}">
        <p14:creationId xmlns:p14="http://schemas.microsoft.com/office/powerpoint/2010/main" val="1211729615"/>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740570"/>
            <a:ext cx="4629150" cy="3655219"/>
          </a:xfrm>
        </p:spPr>
        <p:txBody>
          <a:bodyPr anchor="t"/>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n-US"/>
              <a:t>Click icon to add picture</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4"/>
          <p:cNvSpPr>
            <a:spLocks noGrp="1"/>
          </p:cNvSpPr>
          <p:nvPr>
            <p:ph type="dt" sz="half" idx="10"/>
          </p:nvPr>
        </p:nvSpPr>
        <p:spPr/>
        <p:txBody>
          <a:bodyPr/>
          <a:lstStyle/>
          <a:p>
            <a:fld id="{DA22D211-8338-4D66-BDE9-C1CF608343AF}" type="datetimeFigureOut">
              <a:rPr lang="en-US" smtClean="0"/>
              <a:t>9/3/2024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4F0F158-52CF-4787-B71F-51BC981862DC}" type="slidenum">
              <a:rPr lang="en-US" smtClean="0"/>
              <a:t>‹#›</a:t>
            </a:fld>
            <a:endParaRPr lang="en-US"/>
          </a:p>
        </p:txBody>
      </p:sp>
    </p:spTree>
    <p:extLst>
      <p:ext uri="{BB962C8B-B14F-4D97-AF65-F5344CB8AC3E}">
        <p14:creationId xmlns:p14="http://schemas.microsoft.com/office/powerpoint/2010/main" val="4191090222"/>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DA22D211-8338-4D66-BDE9-C1CF608343AF}" type="datetimeFigureOut">
              <a:rPr lang="en-US" smtClean="0"/>
              <a:t>9/3/2024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4F0F158-52CF-4787-B71F-51BC981862DC}" type="slidenum">
              <a:rPr lang="en-US" smtClean="0"/>
              <a:t>‹#›</a:t>
            </a:fld>
            <a:endParaRPr lang="en-US"/>
          </a:p>
        </p:txBody>
      </p:sp>
    </p:spTree>
    <p:extLst>
      <p:ext uri="{BB962C8B-B14F-4D97-AF65-F5344CB8AC3E}">
        <p14:creationId xmlns:p14="http://schemas.microsoft.com/office/powerpoint/2010/main" val="3002224337"/>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6" y="273844"/>
            <a:ext cx="1971675" cy="4358879"/>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1" y="273844"/>
            <a:ext cx="5800725" cy="435887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DA22D211-8338-4D66-BDE9-C1CF608343AF}" type="datetimeFigureOut">
              <a:rPr lang="en-US" smtClean="0"/>
              <a:t>9/3/2024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4F0F158-52CF-4787-B71F-51BC981862DC}" type="slidenum">
              <a:rPr lang="en-US" smtClean="0"/>
              <a:t>‹#›</a:t>
            </a:fld>
            <a:endParaRPr lang="en-US"/>
          </a:p>
        </p:txBody>
      </p:sp>
    </p:spTree>
    <p:extLst>
      <p:ext uri="{BB962C8B-B14F-4D97-AF65-F5344CB8AC3E}">
        <p14:creationId xmlns:p14="http://schemas.microsoft.com/office/powerpoint/2010/main" val="48811708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542"/>
        <p:cNvGrpSpPr/>
        <p:nvPr/>
      </p:nvGrpSpPr>
      <p:grpSpPr>
        <a:xfrm>
          <a:off x="0" y="0"/>
          <a:ext cx="0" cy="0"/>
          <a:chOff x="0" y="0"/>
          <a:chExt cx="0" cy="0"/>
        </a:xfrm>
      </p:grpSpPr>
      <p:sp>
        <p:nvSpPr>
          <p:cNvPr id="543" name="Google Shape;543;p11"/>
          <p:cNvSpPr txBox="1">
            <a:spLocks noGrp="1"/>
          </p:cNvSpPr>
          <p:nvPr>
            <p:ph type="title" hasCustomPrompt="1"/>
          </p:nvPr>
        </p:nvSpPr>
        <p:spPr>
          <a:xfrm>
            <a:off x="2308175" y="1802500"/>
            <a:ext cx="4984800" cy="1023000"/>
          </a:xfrm>
          <a:prstGeom prst="rect">
            <a:avLst/>
          </a:prstGeom>
        </p:spPr>
        <p:txBody>
          <a:bodyPr spcFirstLastPara="1" wrap="square" lIns="91425" tIns="91425" rIns="91425" bIns="91425" anchor="ctr" anchorCtr="0">
            <a:noAutofit/>
          </a:bodyPr>
          <a:lstStyle>
            <a:lvl1pPr lvl="0" algn="ctr">
              <a:spcBef>
                <a:spcPts val="0"/>
              </a:spcBef>
              <a:spcAft>
                <a:spcPts val="0"/>
              </a:spcAft>
              <a:buSzPts val="9600"/>
              <a:buNone/>
              <a:defRPr sz="116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544" name="Google Shape;544;p11"/>
          <p:cNvSpPr txBox="1">
            <a:spLocks noGrp="1"/>
          </p:cNvSpPr>
          <p:nvPr>
            <p:ph type="subTitle" idx="1"/>
          </p:nvPr>
        </p:nvSpPr>
        <p:spPr>
          <a:xfrm>
            <a:off x="2838950" y="3069625"/>
            <a:ext cx="3923400" cy="719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grpSp>
        <p:nvGrpSpPr>
          <p:cNvPr id="545" name="Google Shape;545;p11"/>
          <p:cNvGrpSpPr/>
          <p:nvPr/>
        </p:nvGrpSpPr>
        <p:grpSpPr>
          <a:xfrm>
            <a:off x="333149" y="535009"/>
            <a:ext cx="7909090" cy="4247164"/>
            <a:chOff x="333149" y="535009"/>
            <a:chExt cx="7909090" cy="4247164"/>
          </a:xfrm>
        </p:grpSpPr>
        <p:grpSp>
          <p:nvGrpSpPr>
            <p:cNvPr id="546" name="Google Shape;546;p11"/>
            <p:cNvGrpSpPr/>
            <p:nvPr/>
          </p:nvGrpSpPr>
          <p:grpSpPr>
            <a:xfrm>
              <a:off x="5077763" y="864403"/>
              <a:ext cx="131688" cy="145801"/>
              <a:chOff x="392069" y="2889775"/>
              <a:chExt cx="260150" cy="285213"/>
            </a:xfrm>
          </p:grpSpPr>
          <p:sp>
            <p:nvSpPr>
              <p:cNvPr id="547" name="Google Shape;547;p11"/>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11"/>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11"/>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 name="Google Shape;550;p11"/>
            <p:cNvGrpSpPr/>
            <p:nvPr/>
          </p:nvGrpSpPr>
          <p:grpSpPr>
            <a:xfrm>
              <a:off x="7470083" y="2458535"/>
              <a:ext cx="131683" cy="142196"/>
              <a:chOff x="5977101" y="3004938"/>
              <a:chExt cx="227235" cy="246270"/>
            </a:xfrm>
          </p:grpSpPr>
          <p:sp>
            <p:nvSpPr>
              <p:cNvPr id="551" name="Google Shape;551;p11"/>
              <p:cNvSpPr/>
              <p:nvPr/>
            </p:nvSpPr>
            <p:spPr>
              <a:xfrm>
                <a:off x="6079653" y="3004938"/>
                <a:ext cx="91530" cy="93195"/>
              </a:xfrm>
              <a:custGeom>
                <a:avLst/>
                <a:gdLst/>
                <a:ahLst/>
                <a:cxnLst/>
                <a:rect l="l" t="t" r="r" b="b"/>
                <a:pathLst>
                  <a:path w="1154" h="1175" extrusionOk="0">
                    <a:moveTo>
                      <a:pt x="597" y="1"/>
                    </a:moveTo>
                    <a:cubicBezTo>
                      <a:pt x="298" y="21"/>
                      <a:pt x="0" y="299"/>
                      <a:pt x="0" y="578"/>
                    </a:cubicBezTo>
                    <a:cubicBezTo>
                      <a:pt x="0" y="936"/>
                      <a:pt x="239" y="1175"/>
                      <a:pt x="617" y="1175"/>
                    </a:cubicBezTo>
                    <a:cubicBezTo>
                      <a:pt x="955" y="1175"/>
                      <a:pt x="1154" y="936"/>
                      <a:pt x="1154" y="598"/>
                    </a:cubicBezTo>
                    <a:cubicBezTo>
                      <a:pt x="1154" y="240"/>
                      <a:pt x="895"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11"/>
              <p:cNvSpPr/>
              <p:nvPr/>
            </p:nvSpPr>
            <p:spPr>
              <a:xfrm>
                <a:off x="5977101" y="3124780"/>
                <a:ext cx="94702" cy="88516"/>
              </a:xfrm>
              <a:custGeom>
                <a:avLst/>
                <a:gdLst/>
                <a:ahLst/>
                <a:cxnLst/>
                <a:rect l="l" t="t" r="r" b="b"/>
                <a:pathLst>
                  <a:path w="1194" h="1116" extrusionOk="0">
                    <a:moveTo>
                      <a:pt x="781" y="1"/>
                    </a:moveTo>
                    <a:cubicBezTo>
                      <a:pt x="430" y="1"/>
                      <a:pt x="20" y="290"/>
                      <a:pt x="20" y="579"/>
                    </a:cubicBezTo>
                    <a:cubicBezTo>
                      <a:pt x="0" y="877"/>
                      <a:pt x="259" y="1116"/>
                      <a:pt x="557" y="1116"/>
                    </a:cubicBezTo>
                    <a:cubicBezTo>
                      <a:pt x="895" y="1116"/>
                      <a:pt x="1174" y="817"/>
                      <a:pt x="1194" y="420"/>
                    </a:cubicBezTo>
                    <a:cubicBezTo>
                      <a:pt x="1194" y="201"/>
                      <a:pt x="1094" y="22"/>
                      <a:pt x="816" y="2"/>
                    </a:cubicBezTo>
                    <a:cubicBezTo>
                      <a:pt x="804" y="1"/>
                      <a:pt x="793" y="1"/>
                      <a:pt x="7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11"/>
              <p:cNvSpPr/>
              <p:nvPr/>
            </p:nvSpPr>
            <p:spPr>
              <a:xfrm>
                <a:off x="6115900" y="3161185"/>
                <a:ext cx="88436" cy="90023"/>
              </a:xfrm>
              <a:custGeom>
                <a:avLst/>
                <a:gdLst/>
                <a:ahLst/>
                <a:cxnLst/>
                <a:rect l="l" t="t" r="r" b="b"/>
                <a:pathLst>
                  <a:path w="1115" h="1135" extrusionOk="0">
                    <a:moveTo>
                      <a:pt x="637" y="0"/>
                    </a:moveTo>
                    <a:cubicBezTo>
                      <a:pt x="339" y="20"/>
                      <a:pt x="1" y="358"/>
                      <a:pt x="1" y="657"/>
                    </a:cubicBezTo>
                    <a:cubicBezTo>
                      <a:pt x="1" y="836"/>
                      <a:pt x="299" y="1134"/>
                      <a:pt x="498" y="1134"/>
                    </a:cubicBezTo>
                    <a:cubicBezTo>
                      <a:pt x="816" y="1114"/>
                      <a:pt x="1115" y="756"/>
                      <a:pt x="1115" y="418"/>
                    </a:cubicBezTo>
                    <a:cubicBezTo>
                      <a:pt x="1115" y="199"/>
                      <a:pt x="856" y="0"/>
                      <a:pt x="6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 name="Google Shape;554;p11"/>
            <p:cNvGrpSpPr/>
            <p:nvPr/>
          </p:nvGrpSpPr>
          <p:grpSpPr>
            <a:xfrm>
              <a:off x="3252329" y="1035439"/>
              <a:ext cx="182877" cy="192070"/>
              <a:chOff x="1509202" y="3627389"/>
              <a:chExt cx="334389" cy="343350"/>
            </a:xfrm>
          </p:grpSpPr>
          <p:sp>
            <p:nvSpPr>
              <p:cNvPr id="555" name="Google Shape;555;p11"/>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11"/>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11"/>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11"/>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11"/>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 name="Google Shape;560;p11"/>
            <p:cNvGrpSpPr/>
            <p:nvPr/>
          </p:nvGrpSpPr>
          <p:grpSpPr>
            <a:xfrm>
              <a:off x="561759" y="535009"/>
              <a:ext cx="182877" cy="192070"/>
              <a:chOff x="1509202" y="3627389"/>
              <a:chExt cx="334389" cy="343350"/>
            </a:xfrm>
          </p:grpSpPr>
          <p:sp>
            <p:nvSpPr>
              <p:cNvPr id="561" name="Google Shape;561;p11"/>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11"/>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11"/>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11"/>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11"/>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 name="Google Shape;566;p11"/>
            <p:cNvGrpSpPr/>
            <p:nvPr/>
          </p:nvGrpSpPr>
          <p:grpSpPr>
            <a:xfrm>
              <a:off x="2563247" y="4059352"/>
              <a:ext cx="182877" cy="192070"/>
              <a:chOff x="1509202" y="3627389"/>
              <a:chExt cx="334389" cy="343350"/>
            </a:xfrm>
          </p:grpSpPr>
          <p:sp>
            <p:nvSpPr>
              <p:cNvPr id="567" name="Google Shape;567;p11"/>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11"/>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11"/>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11"/>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11"/>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 name="Google Shape;572;p11"/>
            <p:cNvGrpSpPr/>
            <p:nvPr/>
          </p:nvGrpSpPr>
          <p:grpSpPr>
            <a:xfrm>
              <a:off x="333149" y="4287850"/>
              <a:ext cx="131688" cy="145801"/>
              <a:chOff x="392069" y="2889775"/>
              <a:chExt cx="260150" cy="285213"/>
            </a:xfrm>
          </p:grpSpPr>
          <p:sp>
            <p:nvSpPr>
              <p:cNvPr id="573" name="Google Shape;573;p11"/>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11"/>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11"/>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 name="Google Shape;576;p11"/>
            <p:cNvGrpSpPr/>
            <p:nvPr/>
          </p:nvGrpSpPr>
          <p:grpSpPr>
            <a:xfrm>
              <a:off x="7933609" y="4575757"/>
              <a:ext cx="164588" cy="172807"/>
              <a:chOff x="7482237" y="2937046"/>
              <a:chExt cx="306152" cy="320428"/>
            </a:xfrm>
          </p:grpSpPr>
          <p:sp>
            <p:nvSpPr>
              <p:cNvPr id="577" name="Google Shape;577;p11"/>
              <p:cNvSpPr/>
              <p:nvPr/>
            </p:nvSpPr>
            <p:spPr>
              <a:xfrm>
                <a:off x="7482237" y="3115422"/>
                <a:ext cx="108979" cy="110565"/>
              </a:xfrm>
              <a:custGeom>
                <a:avLst/>
                <a:gdLst/>
                <a:ahLst/>
                <a:cxnLst/>
                <a:rect l="l" t="t" r="r" b="b"/>
                <a:pathLst>
                  <a:path w="1374" h="1394" extrusionOk="0">
                    <a:moveTo>
                      <a:pt x="578" y="0"/>
                    </a:moveTo>
                    <a:cubicBezTo>
                      <a:pt x="239" y="0"/>
                      <a:pt x="1" y="299"/>
                      <a:pt x="21" y="697"/>
                    </a:cubicBezTo>
                    <a:cubicBezTo>
                      <a:pt x="21" y="1026"/>
                      <a:pt x="361" y="1394"/>
                      <a:pt x="617" y="1394"/>
                    </a:cubicBezTo>
                    <a:cubicBezTo>
                      <a:pt x="624" y="1394"/>
                      <a:pt x="631" y="1393"/>
                      <a:pt x="637" y="1393"/>
                    </a:cubicBezTo>
                    <a:cubicBezTo>
                      <a:pt x="916" y="1373"/>
                      <a:pt x="1373" y="896"/>
                      <a:pt x="1373" y="597"/>
                    </a:cubicBezTo>
                    <a:cubicBezTo>
                      <a:pt x="1373" y="319"/>
                      <a:pt x="916" y="0"/>
                      <a:pt x="5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11"/>
              <p:cNvSpPr/>
              <p:nvPr/>
            </p:nvSpPr>
            <p:spPr>
              <a:xfrm>
                <a:off x="7630553" y="2937046"/>
                <a:ext cx="99461" cy="93274"/>
              </a:xfrm>
              <a:custGeom>
                <a:avLst/>
                <a:gdLst/>
                <a:ahLst/>
                <a:cxnLst/>
                <a:rect l="l" t="t" r="r" b="b"/>
                <a:pathLst>
                  <a:path w="1254" h="1176" extrusionOk="0">
                    <a:moveTo>
                      <a:pt x="534" y="1"/>
                    </a:moveTo>
                    <a:cubicBezTo>
                      <a:pt x="209" y="1"/>
                      <a:pt x="1" y="406"/>
                      <a:pt x="1" y="678"/>
                    </a:cubicBezTo>
                    <a:cubicBezTo>
                      <a:pt x="20" y="857"/>
                      <a:pt x="319" y="1175"/>
                      <a:pt x="458" y="1175"/>
                    </a:cubicBezTo>
                    <a:cubicBezTo>
                      <a:pt x="836" y="1175"/>
                      <a:pt x="1254" y="837"/>
                      <a:pt x="1234" y="499"/>
                    </a:cubicBezTo>
                    <a:cubicBezTo>
                      <a:pt x="1214" y="360"/>
                      <a:pt x="1154" y="161"/>
                      <a:pt x="1035" y="61"/>
                    </a:cubicBezTo>
                    <a:cubicBezTo>
                      <a:pt x="985" y="21"/>
                      <a:pt x="906" y="17"/>
                      <a:pt x="819" y="17"/>
                    </a:cubicBezTo>
                    <a:cubicBezTo>
                      <a:pt x="790" y="17"/>
                      <a:pt x="760" y="17"/>
                      <a:pt x="730" y="17"/>
                    </a:cubicBezTo>
                    <a:cubicBezTo>
                      <a:pt x="670" y="17"/>
                      <a:pt x="611" y="15"/>
                      <a:pt x="558" y="2"/>
                    </a:cubicBezTo>
                    <a:cubicBezTo>
                      <a:pt x="550" y="1"/>
                      <a:pt x="542" y="1"/>
                      <a:pt x="5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11"/>
              <p:cNvSpPr/>
              <p:nvPr/>
            </p:nvSpPr>
            <p:spPr>
              <a:xfrm>
                <a:off x="7688928" y="3156427"/>
                <a:ext cx="99461" cy="101047"/>
              </a:xfrm>
              <a:custGeom>
                <a:avLst/>
                <a:gdLst/>
                <a:ahLst/>
                <a:cxnLst/>
                <a:rect l="l" t="t" r="r" b="b"/>
                <a:pathLst>
                  <a:path w="1254" h="1274" extrusionOk="0">
                    <a:moveTo>
                      <a:pt x="617" y="1"/>
                    </a:moveTo>
                    <a:cubicBezTo>
                      <a:pt x="379" y="1"/>
                      <a:pt x="1" y="418"/>
                      <a:pt x="1" y="717"/>
                    </a:cubicBezTo>
                    <a:cubicBezTo>
                      <a:pt x="1" y="896"/>
                      <a:pt x="379" y="1274"/>
                      <a:pt x="578" y="1274"/>
                    </a:cubicBezTo>
                    <a:cubicBezTo>
                      <a:pt x="896" y="1274"/>
                      <a:pt x="1254" y="896"/>
                      <a:pt x="1254" y="578"/>
                    </a:cubicBezTo>
                    <a:cubicBezTo>
                      <a:pt x="1254" y="319"/>
                      <a:pt x="896" y="1"/>
                      <a:pt x="6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 name="Google Shape;580;p11"/>
            <p:cNvGrpSpPr/>
            <p:nvPr/>
          </p:nvGrpSpPr>
          <p:grpSpPr>
            <a:xfrm>
              <a:off x="333150" y="2652863"/>
              <a:ext cx="228602" cy="240023"/>
              <a:chOff x="6842675" y="1094413"/>
              <a:chExt cx="228602" cy="240023"/>
            </a:xfrm>
          </p:grpSpPr>
          <p:sp>
            <p:nvSpPr>
              <p:cNvPr id="581" name="Google Shape;581;p11"/>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11"/>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 name="Google Shape;583;p11"/>
            <p:cNvGrpSpPr/>
            <p:nvPr/>
          </p:nvGrpSpPr>
          <p:grpSpPr>
            <a:xfrm>
              <a:off x="1847375" y="624375"/>
              <a:ext cx="228602" cy="240023"/>
              <a:chOff x="6842675" y="1094413"/>
              <a:chExt cx="228602" cy="240023"/>
            </a:xfrm>
          </p:grpSpPr>
          <p:sp>
            <p:nvSpPr>
              <p:cNvPr id="584" name="Google Shape;584;p11"/>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11"/>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 name="Google Shape;586;p11"/>
            <p:cNvGrpSpPr/>
            <p:nvPr/>
          </p:nvGrpSpPr>
          <p:grpSpPr>
            <a:xfrm>
              <a:off x="4223338" y="4542150"/>
              <a:ext cx="228602" cy="240023"/>
              <a:chOff x="6842675" y="1094413"/>
              <a:chExt cx="228602" cy="240023"/>
            </a:xfrm>
          </p:grpSpPr>
          <p:sp>
            <p:nvSpPr>
              <p:cNvPr id="587" name="Google Shape;587;p11"/>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11"/>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 name="Google Shape;589;p11"/>
            <p:cNvGrpSpPr/>
            <p:nvPr/>
          </p:nvGrpSpPr>
          <p:grpSpPr>
            <a:xfrm>
              <a:off x="7705000" y="3688000"/>
              <a:ext cx="228597" cy="234096"/>
              <a:chOff x="8339450" y="3357475"/>
              <a:chExt cx="228597" cy="234096"/>
            </a:xfrm>
          </p:grpSpPr>
          <p:sp>
            <p:nvSpPr>
              <p:cNvPr id="590" name="Google Shape;590;p11"/>
              <p:cNvSpPr/>
              <p:nvPr/>
            </p:nvSpPr>
            <p:spPr>
              <a:xfrm>
                <a:off x="8339450" y="3357475"/>
                <a:ext cx="228597" cy="234096"/>
              </a:xfrm>
              <a:custGeom>
                <a:avLst/>
                <a:gdLst/>
                <a:ahLst/>
                <a:cxnLst/>
                <a:rect l="l" t="t" r="r" b="b"/>
                <a:pathLst>
                  <a:path w="11598" h="11877" extrusionOk="0">
                    <a:moveTo>
                      <a:pt x="5192" y="0"/>
                    </a:moveTo>
                    <a:cubicBezTo>
                      <a:pt x="5132" y="0"/>
                      <a:pt x="5053" y="0"/>
                      <a:pt x="4953" y="20"/>
                    </a:cubicBezTo>
                    <a:cubicBezTo>
                      <a:pt x="3999" y="120"/>
                      <a:pt x="3322" y="796"/>
                      <a:pt x="3223" y="1691"/>
                    </a:cubicBezTo>
                    <a:cubicBezTo>
                      <a:pt x="3163" y="2348"/>
                      <a:pt x="3163" y="3044"/>
                      <a:pt x="3223" y="3800"/>
                    </a:cubicBezTo>
                    <a:cubicBezTo>
                      <a:pt x="3044" y="3879"/>
                      <a:pt x="2865" y="3979"/>
                      <a:pt x="2706" y="4078"/>
                    </a:cubicBezTo>
                    <a:cubicBezTo>
                      <a:pt x="2646" y="4138"/>
                      <a:pt x="2586" y="4158"/>
                      <a:pt x="2507" y="4178"/>
                    </a:cubicBezTo>
                    <a:cubicBezTo>
                      <a:pt x="2407" y="4238"/>
                      <a:pt x="2288" y="4277"/>
                      <a:pt x="2188" y="4357"/>
                    </a:cubicBezTo>
                    <a:cubicBezTo>
                      <a:pt x="1691" y="4596"/>
                      <a:pt x="1074" y="4894"/>
                      <a:pt x="597" y="5471"/>
                    </a:cubicBezTo>
                    <a:cubicBezTo>
                      <a:pt x="119" y="6068"/>
                      <a:pt x="0" y="7241"/>
                      <a:pt x="577" y="8017"/>
                    </a:cubicBezTo>
                    <a:cubicBezTo>
                      <a:pt x="975" y="8554"/>
                      <a:pt x="1691" y="8574"/>
                      <a:pt x="1970" y="8614"/>
                    </a:cubicBezTo>
                    <a:cubicBezTo>
                      <a:pt x="2387" y="8634"/>
                      <a:pt x="2845" y="8634"/>
                      <a:pt x="3263" y="8654"/>
                    </a:cubicBezTo>
                    <a:lnTo>
                      <a:pt x="3263" y="8932"/>
                    </a:lnTo>
                    <a:cubicBezTo>
                      <a:pt x="3263" y="9251"/>
                      <a:pt x="3243" y="9549"/>
                      <a:pt x="3243" y="9867"/>
                    </a:cubicBezTo>
                    <a:cubicBezTo>
                      <a:pt x="3203" y="10723"/>
                      <a:pt x="3979" y="11817"/>
                      <a:pt x="4934" y="11876"/>
                    </a:cubicBezTo>
                    <a:lnTo>
                      <a:pt x="5053" y="11876"/>
                    </a:lnTo>
                    <a:cubicBezTo>
                      <a:pt x="5968" y="11876"/>
                      <a:pt x="6843" y="11061"/>
                      <a:pt x="7042" y="10325"/>
                    </a:cubicBezTo>
                    <a:cubicBezTo>
                      <a:pt x="7082" y="10126"/>
                      <a:pt x="7161" y="9887"/>
                      <a:pt x="7241" y="9668"/>
                    </a:cubicBezTo>
                    <a:cubicBezTo>
                      <a:pt x="7619" y="9927"/>
                      <a:pt x="8017" y="10146"/>
                      <a:pt x="8415" y="10345"/>
                    </a:cubicBezTo>
                    <a:cubicBezTo>
                      <a:pt x="8813" y="10544"/>
                      <a:pt x="9270" y="10663"/>
                      <a:pt x="9708" y="10663"/>
                    </a:cubicBezTo>
                    <a:cubicBezTo>
                      <a:pt x="9847" y="10663"/>
                      <a:pt x="10026" y="10643"/>
                      <a:pt x="10165" y="10623"/>
                    </a:cubicBezTo>
                    <a:cubicBezTo>
                      <a:pt x="10722" y="10504"/>
                      <a:pt x="11200" y="10106"/>
                      <a:pt x="11399" y="9529"/>
                    </a:cubicBezTo>
                    <a:cubicBezTo>
                      <a:pt x="11598" y="8833"/>
                      <a:pt x="11458" y="8077"/>
                      <a:pt x="11041" y="7560"/>
                    </a:cubicBezTo>
                    <a:cubicBezTo>
                      <a:pt x="10523" y="6883"/>
                      <a:pt x="10006" y="6227"/>
                      <a:pt x="9529" y="5570"/>
                    </a:cubicBezTo>
                    <a:cubicBezTo>
                      <a:pt x="9728" y="5292"/>
                      <a:pt x="9927" y="5053"/>
                      <a:pt x="10145" y="4795"/>
                    </a:cubicBezTo>
                    <a:cubicBezTo>
                      <a:pt x="11060" y="3681"/>
                      <a:pt x="10802" y="2706"/>
                      <a:pt x="10265" y="2208"/>
                    </a:cubicBezTo>
                    <a:cubicBezTo>
                      <a:pt x="9807" y="1771"/>
                      <a:pt x="9071" y="1472"/>
                      <a:pt x="8474" y="1453"/>
                    </a:cubicBezTo>
                    <a:lnTo>
                      <a:pt x="8435" y="1453"/>
                    </a:lnTo>
                    <a:cubicBezTo>
                      <a:pt x="7957" y="1453"/>
                      <a:pt x="7500" y="1612"/>
                      <a:pt x="7122" y="1811"/>
                    </a:cubicBezTo>
                    <a:cubicBezTo>
                      <a:pt x="7022" y="1612"/>
                      <a:pt x="6923" y="1453"/>
                      <a:pt x="6863" y="1274"/>
                    </a:cubicBezTo>
                    <a:cubicBezTo>
                      <a:pt x="6624" y="478"/>
                      <a:pt x="5988" y="0"/>
                      <a:pt x="5192"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11"/>
              <p:cNvSpPr/>
              <p:nvPr/>
            </p:nvSpPr>
            <p:spPr>
              <a:xfrm>
                <a:off x="8362176" y="3378821"/>
                <a:ext cx="188230" cy="195543"/>
              </a:xfrm>
              <a:custGeom>
                <a:avLst/>
                <a:gdLst/>
                <a:ahLst/>
                <a:cxnLst/>
                <a:rect l="l" t="t" r="r" b="b"/>
                <a:pathLst>
                  <a:path w="9550" h="9921" extrusionOk="0">
                    <a:moveTo>
                      <a:pt x="4128" y="0"/>
                    </a:moveTo>
                    <a:cubicBezTo>
                      <a:pt x="4081" y="0"/>
                      <a:pt x="4031" y="4"/>
                      <a:pt x="3979" y="11"/>
                    </a:cubicBezTo>
                    <a:cubicBezTo>
                      <a:pt x="3502" y="71"/>
                      <a:pt x="3184" y="389"/>
                      <a:pt x="3124" y="807"/>
                    </a:cubicBezTo>
                    <a:cubicBezTo>
                      <a:pt x="3084" y="1464"/>
                      <a:pt x="3084" y="2120"/>
                      <a:pt x="3144" y="2777"/>
                    </a:cubicBezTo>
                    <a:cubicBezTo>
                      <a:pt x="3184" y="3214"/>
                      <a:pt x="3124" y="3493"/>
                      <a:pt x="2686" y="3672"/>
                    </a:cubicBezTo>
                    <a:cubicBezTo>
                      <a:pt x="2408" y="3771"/>
                      <a:pt x="2149" y="3950"/>
                      <a:pt x="1891" y="4070"/>
                    </a:cubicBezTo>
                    <a:cubicBezTo>
                      <a:pt x="1314" y="4368"/>
                      <a:pt x="697" y="4587"/>
                      <a:pt x="260" y="5104"/>
                    </a:cubicBezTo>
                    <a:cubicBezTo>
                      <a:pt x="41" y="5383"/>
                      <a:pt x="1" y="6059"/>
                      <a:pt x="260" y="6437"/>
                    </a:cubicBezTo>
                    <a:cubicBezTo>
                      <a:pt x="399" y="6576"/>
                      <a:pt x="717" y="6636"/>
                      <a:pt x="936" y="6636"/>
                    </a:cubicBezTo>
                    <a:cubicBezTo>
                      <a:pt x="1692" y="6656"/>
                      <a:pt x="2408" y="6656"/>
                      <a:pt x="3144" y="6676"/>
                    </a:cubicBezTo>
                    <a:cubicBezTo>
                      <a:pt x="3184" y="6894"/>
                      <a:pt x="3204" y="6994"/>
                      <a:pt x="3204" y="7093"/>
                    </a:cubicBezTo>
                    <a:cubicBezTo>
                      <a:pt x="3184" y="7690"/>
                      <a:pt x="3144" y="8287"/>
                      <a:pt x="3144" y="8884"/>
                    </a:cubicBezTo>
                    <a:cubicBezTo>
                      <a:pt x="3124" y="9301"/>
                      <a:pt x="3582" y="9878"/>
                      <a:pt x="3920" y="9918"/>
                    </a:cubicBezTo>
                    <a:cubicBezTo>
                      <a:pt x="3935" y="9920"/>
                      <a:pt x="3951" y="9920"/>
                      <a:pt x="3968" y="9920"/>
                    </a:cubicBezTo>
                    <a:cubicBezTo>
                      <a:pt x="4362" y="9920"/>
                      <a:pt x="4898" y="9465"/>
                      <a:pt x="4994" y="9083"/>
                    </a:cubicBezTo>
                    <a:cubicBezTo>
                      <a:pt x="5133" y="8526"/>
                      <a:pt x="5332" y="7969"/>
                      <a:pt x="5591" y="7193"/>
                    </a:cubicBezTo>
                    <a:cubicBezTo>
                      <a:pt x="6386" y="7690"/>
                      <a:pt x="7023" y="8148"/>
                      <a:pt x="7699" y="8486"/>
                    </a:cubicBezTo>
                    <a:cubicBezTo>
                      <a:pt x="7941" y="8606"/>
                      <a:pt x="8262" y="8693"/>
                      <a:pt x="8551" y="8693"/>
                    </a:cubicBezTo>
                    <a:cubicBezTo>
                      <a:pt x="8643" y="8693"/>
                      <a:pt x="8732" y="8684"/>
                      <a:pt x="8813" y="8665"/>
                    </a:cubicBezTo>
                    <a:cubicBezTo>
                      <a:pt x="9390" y="8545"/>
                      <a:pt x="9549" y="7690"/>
                      <a:pt x="9171" y="7213"/>
                    </a:cubicBezTo>
                    <a:cubicBezTo>
                      <a:pt x="8575" y="6477"/>
                      <a:pt x="7998" y="5701"/>
                      <a:pt x="7421" y="4905"/>
                    </a:cubicBezTo>
                    <a:cubicBezTo>
                      <a:pt x="7361" y="4786"/>
                      <a:pt x="7361" y="4487"/>
                      <a:pt x="7421" y="4328"/>
                    </a:cubicBezTo>
                    <a:cubicBezTo>
                      <a:pt x="7679" y="3930"/>
                      <a:pt x="7998" y="3572"/>
                      <a:pt x="8296" y="3194"/>
                    </a:cubicBezTo>
                    <a:cubicBezTo>
                      <a:pt x="8674" y="2757"/>
                      <a:pt x="8813" y="2279"/>
                      <a:pt x="8495" y="1981"/>
                    </a:cubicBezTo>
                    <a:cubicBezTo>
                      <a:pt x="8197" y="1702"/>
                      <a:pt x="7759" y="1484"/>
                      <a:pt x="7361" y="1484"/>
                    </a:cubicBezTo>
                    <a:cubicBezTo>
                      <a:pt x="6963" y="1484"/>
                      <a:pt x="6526" y="1702"/>
                      <a:pt x="6168" y="1901"/>
                    </a:cubicBezTo>
                    <a:cubicBezTo>
                      <a:pt x="6020" y="1988"/>
                      <a:pt x="5896" y="2028"/>
                      <a:pt x="5788" y="2028"/>
                    </a:cubicBezTo>
                    <a:cubicBezTo>
                      <a:pt x="5576" y="2028"/>
                      <a:pt x="5431" y="1874"/>
                      <a:pt x="5312" y="1623"/>
                    </a:cubicBezTo>
                    <a:cubicBezTo>
                      <a:pt x="5133" y="1285"/>
                      <a:pt x="4934" y="927"/>
                      <a:pt x="4815" y="588"/>
                    </a:cubicBezTo>
                    <a:cubicBezTo>
                      <a:pt x="4693" y="187"/>
                      <a:pt x="4464" y="0"/>
                      <a:pt x="412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 name="Google Shape;592;p11"/>
            <p:cNvGrpSpPr/>
            <p:nvPr/>
          </p:nvGrpSpPr>
          <p:grpSpPr>
            <a:xfrm>
              <a:off x="6379883" y="4433660"/>
              <a:ext cx="131683" cy="142196"/>
              <a:chOff x="5977101" y="3004938"/>
              <a:chExt cx="227235" cy="246270"/>
            </a:xfrm>
          </p:grpSpPr>
          <p:sp>
            <p:nvSpPr>
              <p:cNvPr id="593" name="Google Shape;593;p11"/>
              <p:cNvSpPr/>
              <p:nvPr/>
            </p:nvSpPr>
            <p:spPr>
              <a:xfrm>
                <a:off x="6079653" y="3004938"/>
                <a:ext cx="91530" cy="93195"/>
              </a:xfrm>
              <a:custGeom>
                <a:avLst/>
                <a:gdLst/>
                <a:ahLst/>
                <a:cxnLst/>
                <a:rect l="l" t="t" r="r" b="b"/>
                <a:pathLst>
                  <a:path w="1154" h="1175" extrusionOk="0">
                    <a:moveTo>
                      <a:pt x="597" y="1"/>
                    </a:moveTo>
                    <a:cubicBezTo>
                      <a:pt x="298" y="21"/>
                      <a:pt x="0" y="299"/>
                      <a:pt x="0" y="578"/>
                    </a:cubicBezTo>
                    <a:cubicBezTo>
                      <a:pt x="0" y="936"/>
                      <a:pt x="239" y="1175"/>
                      <a:pt x="617" y="1175"/>
                    </a:cubicBezTo>
                    <a:cubicBezTo>
                      <a:pt x="955" y="1175"/>
                      <a:pt x="1154" y="936"/>
                      <a:pt x="1154" y="598"/>
                    </a:cubicBezTo>
                    <a:cubicBezTo>
                      <a:pt x="1154" y="240"/>
                      <a:pt x="895"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11"/>
              <p:cNvSpPr/>
              <p:nvPr/>
            </p:nvSpPr>
            <p:spPr>
              <a:xfrm>
                <a:off x="5977101" y="3124780"/>
                <a:ext cx="94702" cy="88516"/>
              </a:xfrm>
              <a:custGeom>
                <a:avLst/>
                <a:gdLst/>
                <a:ahLst/>
                <a:cxnLst/>
                <a:rect l="l" t="t" r="r" b="b"/>
                <a:pathLst>
                  <a:path w="1194" h="1116" extrusionOk="0">
                    <a:moveTo>
                      <a:pt x="781" y="1"/>
                    </a:moveTo>
                    <a:cubicBezTo>
                      <a:pt x="430" y="1"/>
                      <a:pt x="20" y="290"/>
                      <a:pt x="20" y="579"/>
                    </a:cubicBezTo>
                    <a:cubicBezTo>
                      <a:pt x="0" y="877"/>
                      <a:pt x="259" y="1116"/>
                      <a:pt x="557" y="1116"/>
                    </a:cubicBezTo>
                    <a:cubicBezTo>
                      <a:pt x="895" y="1116"/>
                      <a:pt x="1174" y="817"/>
                      <a:pt x="1194" y="420"/>
                    </a:cubicBezTo>
                    <a:cubicBezTo>
                      <a:pt x="1194" y="201"/>
                      <a:pt x="1094" y="22"/>
                      <a:pt x="816" y="2"/>
                    </a:cubicBezTo>
                    <a:cubicBezTo>
                      <a:pt x="804" y="1"/>
                      <a:pt x="793" y="1"/>
                      <a:pt x="7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11"/>
              <p:cNvSpPr/>
              <p:nvPr/>
            </p:nvSpPr>
            <p:spPr>
              <a:xfrm>
                <a:off x="6115900" y="3161185"/>
                <a:ext cx="88436" cy="90023"/>
              </a:xfrm>
              <a:custGeom>
                <a:avLst/>
                <a:gdLst/>
                <a:ahLst/>
                <a:cxnLst/>
                <a:rect l="l" t="t" r="r" b="b"/>
                <a:pathLst>
                  <a:path w="1115" h="1135" extrusionOk="0">
                    <a:moveTo>
                      <a:pt x="637" y="0"/>
                    </a:moveTo>
                    <a:cubicBezTo>
                      <a:pt x="339" y="20"/>
                      <a:pt x="1" y="358"/>
                      <a:pt x="1" y="657"/>
                    </a:cubicBezTo>
                    <a:cubicBezTo>
                      <a:pt x="1" y="836"/>
                      <a:pt x="299" y="1134"/>
                      <a:pt x="498" y="1134"/>
                    </a:cubicBezTo>
                    <a:cubicBezTo>
                      <a:pt x="816" y="1114"/>
                      <a:pt x="1115" y="756"/>
                      <a:pt x="1115" y="418"/>
                    </a:cubicBezTo>
                    <a:cubicBezTo>
                      <a:pt x="1115" y="199"/>
                      <a:pt x="856" y="0"/>
                      <a:pt x="6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 name="Google Shape;596;p11"/>
            <p:cNvGrpSpPr/>
            <p:nvPr/>
          </p:nvGrpSpPr>
          <p:grpSpPr>
            <a:xfrm>
              <a:off x="8013638" y="1151800"/>
              <a:ext cx="228602" cy="240023"/>
              <a:chOff x="6842675" y="1094413"/>
              <a:chExt cx="228602" cy="240023"/>
            </a:xfrm>
          </p:grpSpPr>
          <p:sp>
            <p:nvSpPr>
              <p:cNvPr id="597" name="Google Shape;597;p11"/>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11"/>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36889759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600"/>
        <p:cNvGrpSpPr/>
        <p:nvPr/>
      </p:nvGrpSpPr>
      <p:grpSpPr>
        <a:xfrm>
          <a:off x="0" y="0"/>
          <a:ext cx="0" cy="0"/>
          <a:chOff x="0" y="0"/>
          <a:chExt cx="0" cy="0"/>
        </a:xfrm>
      </p:grpSpPr>
      <p:sp>
        <p:nvSpPr>
          <p:cNvPr id="601" name="Google Shape;601;p13"/>
          <p:cNvSpPr txBox="1">
            <a:spLocks noGrp="1"/>
          </p:cNvSpPr>
          <p:nvPr>
            <p:ph type="title" hasCustomPrompt="1"/>
          </p:nvPr>
        </p:nvSpPr>
        <p:spPr>
          <a:xfrm>
            <a:off x="778925" y="1300407"/>
            <a:ext cx="914400" cy="485400"/>
          </a:xfrm>
          <a:prstGeom prst="rect">
            <a:avLst/>
          </a:prstGeom>
        </p:spPr>
        <p:txBody>
          <a:bodyPr spcFirstLastPara="1" wrap="square" lIns="90000" tIns="252000" rIns="91425" bIns="0" anchor="ctr" anchorCtr="0">
            <a:noAutofit/>
          </a:bodyPr>
          <a:lstStyle>
            <a:lvl1pPr lvl="0" rtl="0">
              <a:lnSpc>
                <a:spcPct val="115000"/>
              </a:lnSpc>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3000"/>
              <a:buNone/>
              <a:defRPr sz="3000">
                <a:solidFill>
                  <a:schemeClr val="lt1"/>
                </a:solidFill>
              </a:defRPr>
            </a:lvl2pPr>
            <a:lvl3pPr lvl="2" rtl="0">
              <a:spcBef>
                <a:spcPts val="0"/>
              </a:spcBef>
              <a:spcAft>
                <a:spcPts val="0"/>
              </a:spcAft>
              <a:buClr>
                <a:schemeClr val="lt1"/>
              </a:buClr>
              <a:buSzPts val="3000"/>
              <a:buNone/>
              <a:defRPr sz="3000">
                <a:solidFill>
                  <a:schemeClr val="lt1"/>
                </a:solidFill>
              </a:defRPr>
            </a:lvl3pPr>
            <a:lvl4pPr lvl="3" rtl="0">
              <a:spcBef>
                <a:spcPts val="0"/>
              </a:spcBef>
              <a:spcAft>
                <a:spcPts val="0"/>
              </a:spcAft>
              <a:buClr>
                <a:schemeClr val="lt1"/>
              </a:buClr>
              <a:buSzPts val="3000"/>
              <a:buNone/>
              <a:defRPr sz="3000">
                <a:solidFill>
                  <a:schemeClr val="lt1"/>
                </a:solidFill>
              </a:defRPr>
            </a:lvl4pPr>
            <a:lvl5pPr lvl="4" rtl="0">
              <a:spcBef>
                <a:spcPts val="0"/>
              </a:spcBef>
              <a:spcAft>
                <a:spcPts val="0"/>
              </a:spcAft>
              <a:buClr>
                <a:schemeClr val="lt1"/>
              </a:buClr>
              <a:buSzPts val="3000"/>
              <a:buNone/>
              <a:defRPr sz="3000">
                <a:solidFill>
                  <a:schemeClr val="lt1"/>
                </a:solidFill>
              </a:defRPr>
            </a:lvl5pPr>
            <a:lvl6pPr lvl="5" rtl="0">
              <a:spcBef>
                <a:spcPts val="0"/>
              </a:spcBef>
              <a:spcAft>
                <a:spcPts val="0"/>
              </a:spcAft>
              <a:buClr>
                <a:schemeClr val="lt1"/>
              </a:buClr>
              <a:buSzPts val="3000"/>
              <a:buNone/>
              <a:defRPr sz="3000">
                <a:solidFill>
                  <a:schemeClr val="lt1"/>
                </a:solidFill>
              </a:defRPr>
            </a:lvl6pPr>
            <a:lvl7pPr lvl="6" rtl="0">
              <a:spcBef>
                <a:spcPts val="0"/>
              </a:spcBef>
              <a:spcAft>
                <a:spcPts val="0"/>
              </a:spcAft>
              <a:buClr>
                <a:schemeClr val="lt1"/>
              </a:buClr>
              <a:buSzPts val="3000"/>
              <a:buNone/>
              <a:defRPr sz="3000">
                <a:solidFill>
                  <a:schemeClr val="lt1"/>
                </a:solidFill>
              </a:defRPr>
            </a:lvl7pPr>
            <a:lvl8pPr lvl="7" rtl="0">
              <a:spcBef>
                <a:spcPts val="0"/>
              </a:spcBef>
              <a:spcAft>
                <a:spcPts val="0"/>
              </a:spcAft>
              <a:buClr>
                <a:schemeClr val="lt1"/>
              </a:buClr>
              <a:buSzPts val="3000"/>
              <a:buNone/>
              <a:defRPr sz="3000">
                <a:solidFill>
                  <a:schemeClr val="lt1"/>
                </a:solidFill>
              </a:defRPr>
            </a:lvl8pPr>
            <a:lvl9pPr lvl="8" rtl="0">
              <a:spcBef>
                <a:spcPts val="0"/>
              </a:spcBef>
              <a:spcAft>
                <a:spcPts val="0"/>
              </a:spcAft>
              <a:buClr>
                <a:schemeClr val="lt1"/>
              </a:buClr>
              <a:buSzPts val="3000"/>
              <a:buNone/>
              <a:defRPr sz="3000">
                <a:solidFill>
                  <a:schemeClr val="lt1"/>
                </a:solidFill>
              </a:defRPr>
            </a:lvl9pPr>
          </a:lstStyle>
          <a:p>
            <a:r>
              <a:t>xx%</a:t>
            </a:r>
          </a:p>
        </p:txBody>
      </p:sp>
      <p:sp>
        <p:nvSpPr>
          <p:cNvPr id="602" name="Google Shape;602;p13"/>
          <p:cNvSpPr txBox="1">
            <a:spLocks noGrp="1"/>
          </p:cNvSpPr>
          <p:nvPr>
            <p:ph type="title" idx="2" hasCustomPrompt="1"/>
          </p:nvPr>
        </p:nvSpPr>
        <p:spPr>
          <a:xfrm>
            <a:off x="3451214" y="1300407"/>
            <a:ext cx="914400" cy="485400"/>
          </a:xfrm>
          <a:prstGeom prst="rect">
            <a:avLst/>
          </a:prstGeom>
        </p:spPr>
        <p:txBody>
          <a:bodyPr spcFirstLastPara="1" wrap="square" lIns="90000" tIns="252000" rIns="91425" bIns="0" anchor="ctr" anchorCtr="0">
            <a:noAutofit/>
          </a:bodyPr>
          <a:lstStyle>
            <a:lvl1pPr lvl="0" rtl="0">
              <a:lnSpc>
                <a:spcPct val="115000"/>
              </a:lnSpc>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3000"/>
              <a:buNone/>
              <a:defRPr sz="3000">
                <a:solidFill>
                  <a:schemeClr val="lt1"/>
                </a:solidFill>
              </a:defRPr>
            </a:lvl2pPr>
            <a:lvl3pPr lvl="2" rtl="0">
              <a:spcBef>
                <a:spcPts val="0"/>
              </a:spcBef>
              <a:spcAft>
                <a:spcPts val="0"/>
              </a:spcAft>
              <a:buClr>
                <a:schemeClr val="lt1"/>
              </a:buClr>
              <a:buSzPts val="3000"/>
              <a:buNone/>
              <a:defRPr sz="3000">
                <a:solidFill>
                  <a:schemeClr val="lt1"/>
                </a:solidFill>
              </a:defRPr>
            </a:lvl3pPr>
            <a:lvl4pPr lvl="3" rtl="0">
              <a:spcBef>
                <a:spcPts val="0"/>
              </a:spcBef>
              <a:spcAft>
                <a:spcPts val="0"/>
              </a:spcAft>
              <a:buClr>
                <a:schemeClr val="lt1"/>
              </a:buClr>
              <a:buSzPts val="3000"/>
              <a:buNone/>
              <a:defRPr sz="3000">
                <a:solidFill>
                  <a:schemeClr val="lt1"/>
                </a:solidFill>
              </a:defRPr>
            </a:lvl4pPr>
            <a:lvl5pPr lvl="4" rtl="0">
              <a:spcBef>
                <a:spcPts val="0"/>
              </a:spcBef>
              <a:spcAft>
                <a:spcPts val="0"/>
              </a:spcAft>
              <a:buClr>
                <a:schemeClr val="lt1"/>
              </a:buClr>
              <a:buSzPts val="3000"/>
              <a:buNone/>
              <a:defRPr sz="3000">
                <a:solidFill>
                  <a:schemeClr val="lt1"/>
                </a:solidFill>
              </a:defRPr>
            </a:lvl5pPr>
            <a:lvl6pPr lvl="5" rtl="0">
              <a:spcBef>
                <a:spcPts val="0"/>
              </a:spcBef>
              <a:spcAft>
                <a:spcPts val="0"/>
              </a:spcAft>
              <a:buClr>
                <a:schemeClr val="lt1"/>
              </a:buClr>
              <a:buSzPts val="3000"/>
              <a:buNone/>
              <a:defRPr sz="3000">
                <a:solidFill>
                  <a:schemeClr val="lt1"/>
                </a:solidFill>
              </a:defRPr>
            </a:lvl6pPr>
            <a:lvl7pPr lvl="6" rtl="0">
              <a:spcBef>
                <a:spcPts val="0"/>
              </a:spcBef>
              <a:spcAft>
                <a:spcPts val="0"/>
              </a:spcAft>
              <a:buClr>
                <a:schemeClr val="lt1"/>
              </a:buClr>
              <a:buSzPts val="3000"/>
              <a:buNone/>
              <a:defRPr sz="3000">
                <a:solidFill>
                  <a:schemeClr val="lt1"/>
                </a:solidFill>
              </a:defRPr>
            </a:lvl7pPr>
            <a:lvl8pPr lvl="7" rtl="0">
              <a:spcBef>
                <a:spcPts val="0"/>
              </a:spcBef>
              <a:spcAft>
                <a:spcPts val="0"/>
              </a:spcAft>
              <a:buClr>
                <a:schemeClr val="lt1"/>
              </a:buClr>
              <a:buSzPts val="3000"/>
              <a:buNone/>
              <a:defRPr sz="3000">
                <a:solidFill>
                  <a:schemeClr val="lt1"/>
                </a:solidFill>
              </a:defRPr>
            </a:lvl8pPr>
            <a:lvl9pPr lvl="8" rtl="0">
              <a:spcBef>
                <a:spcPts val="0"/>
              </a:spcBef>
              <a:spcAft>
                <a:spcPts val="0"/>
              </a:spcAft>
              <a:buClr>
                <a:schemeClr val="lt1"/>
              </a:buClr>
              <a:buSzPts val="3000"/>
              <a:buNone/>
              <a:defRPr sz="3000">
                <a:solidFill>
                  <a:schemeClr val="lt1"/>
                </a:solidFill>
              </a:defRPr>
            </a:lvl9pPr>
          </a:lstStyle>
          <a:p>
            <a:r>
              <a:t>xx%</a:t>
            </a:r>
          </a:p>
        </p:txBody>
      </p:sp>
      <p:sp>
        <p:nvSpPr>
          <p:cNvPr id="603" name="Google Shape;603;p13"/>
          <p:cNvSpPr txBox="1">
            <a:spLocks noGrp="1"/>
          </p:cNvSpPr>
          <p:nvPr>
            <p:ph type="title" idx="3" hasCustomPrompt="1"/>
          </p:nvPr>
        </p:nvSpPr>
        <p:spPr>
          <a:xfrm>
            <a:off x="6116375" y="1300407"/>
            <a:ext cx="914400" cy="485400"/>
          </a:xfrm>
          <a:prstGeom prst="rect">
            <a:avLst/>
          </a:prstGeom>
        </p:spPr>
        <p:txBody>
          <a:bodyPr spcFirstLastPara="1" wrap="square" lIns="90000" tIns="252000" rIns="91425" bIns="0" anchor="ctr" anchorCtr="0">
            <a:noAutofit/>
          </a:bodyPr>
          <a:lstStyle>
            <a:lvl1pPr lvl="0" rtl="0">
              <a:lnSpc>
                <a:spcPct val="115000"/>
              </a:lnSpc>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3000"/>
              <a:buNone/>
              <a:defRPr sz="3000">
                <a:solidFill>
                  <a:schemeClr val="lt1"/>
                </a:solidFill>
              </a:defRPr>
            </a:lvl2pPr>
            <a:lvl3pPr lvl="2" rtl="0">
              <a:spcBef>
                <a:spcPts val="0"/>
              </a:spcBef>
              <a:spcAft>
                <a:spcPts val="0"/>
              </a:spcAft>
              <a:buClr>
                <a:schemeClr val="lt1"/>
              </a:buClr>
              <a:buSzPts val="3000"/>
              <a:buNone/>
              <a:defRPr sz="3000">
                <a:solidFill>
                  <a:schemeClr val="lt1"/>
                </a:solidFill>
              </a:defRPr>
            </a:lvl3pPr>
            <a:lvl4pPr lvl="3" rtl="0">
              <a:spcBef>
                <a:spcPts val="0"/>
              </a:spcBef>
              <a:spcAft>
                <a:spcPts val="0"/>
              </a:spcAft>
              <a:buClr>
                <a:schemeClr val="lt1"/>
              </a:buClr>
              <a:buSzPts val="3000"/>
              <a:buNone/>
              <a:defRPr sz="3000">
                <a:solidFill>
                  <a:schemeClr val="lt1"/>
                </a:solidFill>
              </a:defRPr>
            </a:lvl4pPr>
            <a:lvl5pPr lvl="4" rtl="0">
              <a:spcBef>
                <a:spcPts val="0"/>
              </a:spcBef>
              <a:spcAft>
                <a:spcPts val="0"/>
              </a:spcAft>
              <a:buClr>
                <a:schemeClr val="lt1"/>
              </a:buClr>
              <a:buSzPts val="3000"/>
              <a:buNone/>
              <a:defRPr sz="3000">
                <a:solidFill>
                  <a:schemeClr val="lt1"/>
                </a:solidFill>
              </a:defRPr>
            </a:lvl5pPr>
            <a:lvl6pPr lvl="5" rtl="0">
              <a:spcBef>
                <a:spcPts val="0"/>
              </a:spcBef>
              <a:spcAft>
                <a:spcPts val="0"/>
              </a:spcAft>
              <a:buClr>
                <a:schemeClr val="lt1"/>
              </a:buClr>
              <a:buSzPts val="3000"/>
              <a:buNone/>
              <a:defRPr sz="3000">
                <a:solidFill>
                  <a:schemeClr val="lt1"/>
                </a:solidFill>
              </a:defRPr>
            </a:lvl6pPr>
            <a:lvl7pPr lvl="6" rtl="0">
              <a:spcBef>
                <a:spcPts val="0"/>
              </a:spcBef>
              <a:spcAft>
                <a:spcPts val="0"/>
              </a:spcAft>
              <a:buClr>
                <a:schemeClr val="lt1"/>
              </a:buClr>
              <a:buSzPts val="3000"/>
              <a:buNone/>
              <a:defRPr sz="3000">
                <a:solidFill>
                  <a:schemeClr val="lt1"/>
                </a:solidFill>
              </a:defRPr>
            </a:lvl7pPr>
            <a:lvl8pPr lvl="7" rtl="0">
              <a:spcBef>
                <a:spcPts val="0"/>
              </a:spcBef>
              <a:spcAft>
                <a:spcPts val="0"/>
              </a:spcAft>
              <a:buClr>
                <a:schemeClr val="lt1"/>
              </a:buClr>
              <a:buSzPts val="3000"/>
              <a:buNone/>
              <a:defRPr sz="3000">
                <a:solidFill>
                  <a:schemeClr val="lt1"/>
                </a:solidFill>
              </a:defRPr>
            </a:lvl8pPr>
            <a:lvl9pPr lvl="8" rtl="0">
              <a:spcBef>
                <a:spcPts val="0"/>
              </a:spcBef>
              <a:spcAft>
                <a:spcPts val="0"/>
              </a:spcAft>
              <a:buClr>
                <a:schemeClr val="lt1"/>
              </a:buClr>
              <a:buSzPts val="3000"/>
              <a:buNone/>
              <a:defRPr sz="3000">
                <a:solidFill>
                  <a:schemeClr val="lt1"/>
                </a:solidFill>
              </a:defRPr>
            </a:lvl9pPr>
          </a:lstStyle>
          <a:p>
            <a:r>
              <a:t>xx%</a:t>
            </a:r>
          </a:p>
        </p:txBody>
      </p:sp>
      <p:sp>
        <p:nvSpPr>
          <p:cNvPr id="604" name="Google Shape;604;p13"/>
          <p:cNvSpPr txBox="1">
            <a:spLocks noGrp="1"/>
          </p:cNvSpPr>
          <p:nvPr>
            <p:ph type="title" idx="4" hasCustomPrompt="1"/>
          </p:nvPr>
        </p:nvSpPr>
        <p:spPr>
          <a:xfrm>
            <a:off x="782500" y="3044791"/>
            <a:ext cx="914400" cy="485400"/>
          </a:xfrm>
          <a:prstGeom prst="rect">
            <a:avLst/>
          </a:prstGeom>
        </p:spPr>
        <p:txBody>
          <a:bodyPr spcFirstLastPara="1" wrap="square" lIns="90000" tIns="252000" rIns="91425" bIns="0" anchor="ctr" anchorCtr="0">
            <a:noAutofit/>
          </a:bodyPr>
          <a:lstStyle>
            <a:lvl1pPr lvl="0" rtl="0">
              <a:lnSpc>
                <a:spcPct val="115000"/>
              </a:lnSpc>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3000"/>
              <a:buNone/>
              <a:defRPr sz="3000">
                <a:solidFill>
                  <a:schemeClr val="lt1"/>
                </a:solidFill>
              </a:defRPr>
            </a:lvl2pPr>
            <a:lvl3pPr lvl="2" rtl="0">
              <a:spcBef>
                <a:spcPts val="0"/>
              </a:spcBef>
              <a:spcAft>
                <a:spcPts val="0"/>
              </a:spcAft>
              <a:buClr>
                <a:schemeClr val="lt1"/>
              </a:buClr>
              <a:buSzPts val="3000"/>
              <a:buNone/>
              <a:defRPr sz="3000">
                <a:solidFill>
                  <a:schemeClr val="lt1"/>
                </a:solidFill>
              </a:defRPr>
            </a:lvl3pPr>
            <a:lvl4pPr lvl="3" rtl="0">
              <a:spcBef>
                <a:spcPts val="0"/>
              </a:spcBef>
              <a:spcAft>
                <a:spcPts val="0"/>
              </a:spcAft>
              <a:buClr>
                <a:schemeClr val="lt1"/>
              </a:buClr>
              <a:buSzPts val="3000"/>
              <a:buNone/>
              <a:defRPr sz="3000">
                <a:solidFill>
                  <a:schemeClr val="lt1"/>
                </a:solidFill>
              </a:defRPr>
            </a:lvl4pPr>
            <a:lvl5pPr lvl="4" rtl="0">
              <a:spcBef>
                <a:spcPts val="0"/>
              </a:spcBef>
              <a:spcAft>
                <a:spcPts val="0"/>
              </a:spcAft>
              <a:buClr>
                <a:schemeClr val="lt1"/>
              </a:buClr>
              <a:buSzPts val="3000"/>
              <a:buNone/>
              <a:defRPr sz="3000">
                <a:solidFill>
                  <a:schemeClr val="lt1"/>
                </a:solidFill>
              </a:defRPr>
            </a:lvl5pPr>
            <a:lvl6pPr lvl="5" rtl="0">
              <a:spcBef>
                <a:spcPts val="0"/>
              </a:spcBef>
              <a:spcAft>
                <a:spcPts val="0"/>
              </a:spcAft>
              <a:buClr>
                <a:schemeClr val="lt1"/>
              </a:buClr>
              <a:buSzPts val="3000"/>
              <a:buNone/>
              <a:defRPr sz="3000">
                <a:solidFill>
                  <a:schemeClr val="lt1"/>
                </a:solidFill>
              </a:defRPr>
            </a:lvl6pPr>
            <a:lvl7pPr lvl="6" rtl="0">
              <a:spcBef>
                <a:spcPts val="0"/>
              </a:spcBef>
              <a:spcAft>
                <a:spcPts val="0"/>
              </a:spcAft>
              <a:buClr>
                <a:schemeClr val="lt1"/>
              </a:buClr>
              <a:buSzPts val="3000"/>
              <a:buNone/>
              <a:defRPr sz="3000">
                <a:solidFill>
                  <a:schemeClr val="lt1"/>
                </a:solidFill>
              </a:defRPr>
            </a:lvl7pPr>
            <a:lvl8pPr lvl="7" rtl="0">
              <a:spcBef>
                <a:spcPts val="0"/>
              </a:spcBef>
              <a:spcAft>
                <a:spcPts val="0"/>
              </a:spcAft>
              <a:buClr>
                <a:schemeClr val="lt1"/>
              </a:buClr>
              <a:buSzPts val="3000"/>
              <a:buNone/>
              <a:defRPr sz="3000">
                <a:solidFill>
                  <a:schemeClr val="lt1"/>
                </a:solidFill>
              </a:defRPr>
            </a:lvl8pPr>
            <a:lvl9pPr lvl="8" rtl="0">
              <a:spcBef>
                <a:spcPts val="0"/>
              </a:spcBef>
              <a:spcAft>
                <a:spcPts val="0"/>
              </a:spcAft>
              <a:buClr>
                <a:schemeClr val="lt1"/>
              </a:buClr>
              <a:buSzPts val="3000"/>
              <a:buNone/>
              <a:defRPr sz="3000">
                <a:solidFill>
                  <a:schemeClr val="lt1"/>
                </a:solidFill>
              </a:defRPr>
            </a:lvl9pPr>
          </a:lstStyle>
          <a:p>
            <a:r>
              <a:t>xx%</a:t>
            </a:r>
          </a:p>
        </p:txBody>
      </p:sp>
      <p:sp>
        <p:nvSpPr>
          <p:cNvPr id="605" name="Google Shape;605;p13"/>
          <p:cNvSpPr txBox="1">
            <a:spLocks noGrp="1"/>
          </p:cNvSpPr>
          <p:nvPr>
            <p:ph type="title" idx="5" hasCustomPrompt="1"/>
          </p:nvPr>
        </p:nvSpPr>
        <p:spPr>
          <a:xfrm>
            <a:off x="3454789" y="3044791"/>
            <a:ext cx="914400" cy="485400"/>
          </a:xfrm>
          <a:prstGeom prst="rect">
            <a:avLst/>
          </a:prstGeom>
        </p:spPr>
        <p:txBody>
          <a:bodyPr spcFirstLastPara="1" wrap="square" lIns="90000" tIns="252000" rIns="91425" bIns="0" anchor="ctr" anchorCtr="0">
            <a:noAutofit/>
          </a:bodyPr>
          <a:lstStyle>
            <a:lvl1pPr lvl="0" rtl="0">
              <a:lnSpc>
                <a:spcPct val="115000"/>
              </a:lnSpc>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3000"/>
              <a:buNone/>
              <a:defRPr sz="3000">
                <a:solidFill>
                  <a:schemeClr val="lt1"/>
                </a:solidFill>
              </a:defRPr>
            </a:lvl2pPr>
            <a:lvl3pPr lvl="2" rtl="0">
              <a:spcBef>
                <a:spcPts val="0"/>
              </a:spcBef>
              <a:spcAft>
                <a:spcPts val="0"/>
              </a:spcAft>
              <a:buClr>
                <a:schemeClr val="lt1"/>
              </a:buClr>
              <a:buSzPts val="3000"/>
              <a:buNone/>
              <a:defRPr sz="3000">
                <a:solidFill>
                  <a:schemeClr val="lt1"/>
                </a:solidFill>
              </a:defRPr>
            </a:lvl3pPr>
            <a:lvl4pPr lvl="3" rtl="0">
              <a:spcBef>
                <a:spcPts val="0"/>
              </a:spcBef>
              <a:spcAft>
                <a:spcPts val="0"/>
              </a:spcAft>
              <a:buClr>
                <a:schemeClr val="lt1"/>
              </a:buClr>
              <a:buSzPts val="3000"/>
              <a:buNone/>
              <a:defRPr sz="3000">
                <a:solidFill>
                  <a:schemeClr val="lt1"/>
                </a:solidFill>
              </a:defRPr>
            </a:lvl4pPr>
            <a:lvl5pPr lvl="4" rtl="0">
              <a:spcBef>
                <a:spcPts val="0"/>
              </a:spcBef>
              <a:spcAft>
                <a:spcPts val="0"/>
              </a:spcAft>
              <a:buClr>
                <a:schemeClr val="lt1"/>
              </a:buClr>
              <a:buSzPts val="3000"/>
              <a:buNone/>
              <a:defRPr sz="3000">
                <a:solidFill>
                  <a:schemeClr val="lt1"/>
                </a:solidFill>
              </a:defRPr>
            </a:lvl5pPr>
            <a:lvl6pPr lvl="5" rtl="0">
              <a:spcBef>
                <a:spcPts val="0"/>
              </a:spcBef>
              <a:spcAft>
                <a:spcPts val="0"/>
              </a:spcAft>
              <a:buClr>
                <a:schemeClr val="lt1"/>
              </a:buClr>
              <a:buSzPts val="3000"/>
              <a:buNone/>
              <a:defRPr sz="3000">
                <a:solidFill>
                  <a:schemeClr val="lt1"/>
                </a:solidFill>
              </a:defRPr>
            </a:lvl6pPr>
            <a:lvl7pPr lvl="6" rtl="0">
              <a:spcBef>
                <a:spcPts val="0"/>
              </a:spcBef>
              <a:spcAft>
                <a:spcPts val="0"/>
              </a:spcAft>
              <a:buClr>
                <a:schemeClr val="lt1"/>
              </a:buClr>
              <a:buSzPts val="3000"/>
              <a:buNone/>
              <a:defRPr sz="3000">
                <a:solidFill>
                  <a:schemeClr val="lt1"/>
                </a:solidFill>
              </a:defRPr>
            </a:lvl7pPr>
            <a:lvl8pPr lvl="7" rtl="0">
              <a:spcBef>
                <a:spcPts val="0"/>
              </a:spcBef>
              <a:spcAft>
                <a:spcPts val="0"/>
              </a:spcAft>
              <a:buClr>
                <a:schemeClr val="lt1"/>
              </a:buClr>
              <a:buSzPts val="3000"/>
              <a:buNone/>
              <a:defRPr sz="3000">
                <a:solidFill>
                  <a:schemeClr val="lt1"/>
                </a:solidFill>
              </a:defRPr>
            </a:lvl8pPr>
            <a:lvl9pPr lvl="8" rtl="0">
              <a:spcBef>
                <a:spcPts val="0"/>
              </a:spcBef>
              <a:spcAft>
                <a:spcPts val="0"/>
              </a:spcAft>
              <a:buClr>
                <a:schemeClr val="lt1"/>
              </a:buClr>
              <a:buSzPts val="3000"/>
              <a:buNone/>
              <a:defRPr sz="3000">
                <a:solidFill>
                  <a:schemeClr val="lt1"/>
                </a:solidFill>
              </a:defRPr>
            </a:lvl9pPr>
          </a:lstStyle>
          <a:p>
            <a:r>
              <a:t>xx%</a:t>
            </a:r>
          </a:p>
        </p:txBody>
      </p:sp>
      <p:sp>
        <p:nvSpPr>
          <p:cNvPr id="606" name="Google Shape;606;p13"/>
          <p:cNvSpPr txBox="1">
            <a:spLocks noGrp="1"/>
          </p:cNvSpPr>
          <p:nvPr>
            <p:ph type="title" idx="6" hasCustomPrompt="1"/>
          </p:nvPr>
        </p:nvSpPr>
        <p:spPr>
          <a:xfrm>
            <a:off x="6119950" y="3044791"/>
            <a:ext cx="914400" cy="485400"/>
          </a:xfrm>
          <a:prstGeom prst="rect">
            <a:avLst/>
          </a:prstGeom>
        </p:spPr>
        <p:txBody>
          <a:bodyPr spcFirstLastPara="1" wrap="square" lIns="90000" tIns="252000" rIns="91425" bIns="0" anchor="ctr" anchorCtr="0">
            <a:noAutofit/>
          </a:bodyPr>
          <a:lstStyle>
            <a:lvl1pPr lvl="0" rtl="0">
              <a:lnSpc>
                <a:spcPct val="115000"/>
              </a:lnSpc>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3000"/>
              <a:buNone/>
              <a:defRPr sz="3000">
                <a:solidFill>
                  <a:schemeClr val="lt1"/>
                </a:solidFill>
              </a:defRPr>
            </a:lvl2pPr>
            <a:lvl3pPr lvl="2" rtl="0">
              <a:spcBef>
                <a:spcPts val="0"/>
              </a:spcBef>
              <a:spcAft>
                <a:spcPts val="0"/>
              </a:spcAft>
              <a:buClr>
                <a:schemeClr val="lt1"/>
              </a:buClr>
              <a:buSzPts val="3000"/>
              <a:buNone/>
              <a:defRPr sz="3000">
                <a:solidFill>
                  <a:schemeClr val="lt1"/>
                </a:solidFill>
              </a:defRPr>
            </a:lvl3pPr>
            <a:lvl4pPr lvl="3" rtl="0">
              <a:spcBef>
                <a:spcPts val="0"/>
              </a:spcBef>
              <a:spcAft>
                <a:spcPts val="0"/>
              </a:spcAft>
              <a:buClr>
                <a:schemeClr val="lt1"/>
              </a:buClr>
              <a:buSzPts val="3000"/>
              <a:buNone/>
              <a:defRPr sz="3000">
                <a:solidFill>
                  <a:schemeClr val="lt1"/>
                </a:solidFill>
              </a:defRPr>
            </a:lvl4pPr>
            <a:lvl5pPr lvl="4" rtl="0">
              <a:spcBef>
                <a:spcPts val="0"/>
              </a:spcBef>
              <a:spcAft>
                <a:spcPts val="0"/>
              </a:spcAft>
              <a:buClr>
                <a:schemeClr val="lt1"/>
              </a:buClr>
              <a:buSzPts val="3000"/>
              <a:buNone/>
              <a:defRPr sz="3000">
                <a:solidFill>
                  <a:schemeClr val="lt1"/>
                </a:solidFill>
              </a:defRPr>
            </a:lvl5pPr>
            <a:lvl6pPr lvl="5" rtl="0">
              <a:spcBef>
                <a:spcPts val="0"/>
              </a:spcBef>
              <a:spcAft>
                <a:spcPts val="0"/>
              </a:spcAft>
              <a:buClr>
                <a:schemeClr val="lt1"/>
              </a:buClr>
              <a:buSzPts val="3000"/>
              <a:buNone/>
              <a:defRPr sz="3000">
                <a:solidFill>
                  <a:schemeClr val="lt1"/>
                </a:solidFill>
              </a:defRPr>
            </a:lvl6pPr>
            <a:lvl7pPr lvl="6" rtl="0">
              <a:spcBef>
                <a:spcPts val="0"/>
              </a:spcBef>
              <a:spcAft>
                <a:spcPts val="0"/>
              </a:spcAft>
              <a:buClr>
                <a:schemeClr val="lt1"/>
              </a:buClr>
              <a:buSzPts val="3000"/>
              <a:buNone/>
              <a:defRPr sz="3000">
                <a:solidFill>
                  <a:schemeClr val="lt1"/>
                </a:solidFill>
              </a:defRPr>
            </a:lvl7pPr>
            <a:lvl8pPr lvl="7" rtl="0">
              <a:spcBef>
                <a:spcPts val="0"/>
              </a:spcBef>
              <a:spcAft>
                <a:spcPts val="0"/>
              </a:spcAft>
              <a:buClr>
                <a:schemeClr val="lt1"/>
              </a:buClr>
              <a:buSzPts val="3000"/>
              <a:buNone/>
              <a:defRPr sz="3000">
                <a:solidFill>
                  <a:schemeClr val="lt1"/>
                </a:solidFill>
              </a:defRPr>
            </a:lvl8pPr>
            <a:lvl9pPr lvl="8" rtl="0">
              <a:spcBef>
                <a:spcPts val="0"/>
              </a:spcBef>
              <a:spcAft>
                <a:spcPts val="0"/>
              </a:spcAft>
              <a:buClr>
                <a:schemeClr val="lt1"/>
              </a:buClr>
              <a:buSzPts val="3000"/>
              <a:buNone/>
              <a:defRPr sz="3000">
                <a:solidFill>
                  <a:schemeClr val="lt1"/>
                </a:solidFill>
              </a:defRPr>
            </a:lvl9pPr>
          </a:lstStyle>
          <a:p>
            <a:r>
              <a:t>xx%</a:t>
            </a:r>
          </a:p>
        </p:txBody>
      </p:sp>
      <p:grpSp>
        <p:nvGrpSpPr>
          <p:cNvPr id="607" name="Google Shape;607;p13"/>
          <p:cNvGrpSpPr/>
          <p:nvPr/>
        </p:nvGrpSpPr>
        <p:grpSpPr>
          <a:xfrm>
            <a:off x="243425" y="392810"/>
            <a:ext cx="8745416" cy="4499112"/>
            <a:chOff x="243425" y="392810"/>
            <a:chExt cx="8745416" cy="4499112"/>
          </a:xfrm>
        </p:grpSpPr>
        <p:grpSp>
          <p:nvGrpSpPr>
            <p:cNvPr id="608" name="Google Shape;608;p13"/>
            <p:cNvGrpSpPr/>
            <p:nvPr/>
          </p:nvGrpSpPr>
          <p:grpSpPr>
            <a:xfrm>
              <a:off x="8857158" y="868910"/>
              <a:ext cx="131683" cy="142196"/>
              <a:chOff x="5977101" y="3004938"/>
              <a:chExt cx="227235" cy="246270"/>
            </a:xfrm>
          </p:grpSpPr>
          <p:sp>
            <p:nvSpPr>
              <p:cNvPr id="609" name="Google Shape;609;p13"/>
              <p:cNvSpPr/>
              <p:nvPr/>
            </p:nvSpPr>
            <p:spPr>
              <a:xfrm>
                <a:off x="6079653" y="3004938"/>
                <a:ext cx="91530" cy="93195"/>
              </a:xfrm>
              <a:custGeom>
                <a:avLst/>
                <a:gdLst/>
                <a:ahLst/>
                <a:cxnLst/>
                <a:rect l="l" t="t" r="r" b="b"/>
                <a:pathLst>
                  <a:path w="1154" h="1175" extrusionOk="0">
                    <a:moveTo>
                      <a:pt x="597" y="1"/>
                    </a:moveTo>
                    <a:cubicBezTo>
                      <a:pt x="298" y="21"/>
                      <a:pt x="0" y="299"/>
                      <a:pt x="0" y="578"/>
                    </a:cubicBezTo>
                    <a:cubicBezTo>
                      <a:pt x="0" y="936"/>
                      <a:pt x="239" y="1175"/>
                      <a:pt x="617" y="1175"/>
                    </a:cubicBezTo>
                    <a:cubicBezTo>
                      <a:pt x="955" y="1175"/>
                      <a:pt x="1154" y="936"/>
                      <a:pt x="1154" y="598"/>
                    </a:cubicBezTo>
                    <a:cubicBezTo>
                      <a:pt x="1154" y="240"/>
                      <a:pt x="895"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13"/>
              <p:cNvSpPr/>
              <p:nvPr/>
            </p:nvSpPr>
            <p:spPr>
              <a:xfrm>
                <a:off x="5977101" y="3124780"/>
                <a:ext cx="94702" cy="88516"/>
              </a:xfrm>
              <a:custGeom>
                <a:avLst/>
                <a:gdLst/>
                <a:ahLst/>
                <a:cxnLst/>
                <a:rect l="l" t="t" r="r" b="b"/>
                <a:pathLst>
                  <a:path w="1194" h="1116" extrusionOk="0">
                    <a:moveTo>
                      <a:pt x="781" y="1"/>
                    </a:moveTo>
                    <a:cubicBezTo>
                      <a:pt x="430" y="1"/>
                      <a:pt x="20" y="290"/>
                      <a:pt x="20" y="579"/>
                    </a:cubicBezTo>
                    <a:cubicBezTo>
                      <a:pt x="0" y="877"/>
                      <a:pt x="259" y="1116"/>
                      <a:pt x="557" y="1116"/>
                    </a:cubicBezTo>
                    <a:cubicBezTo>
                      <a:pt x="895" y="1116"/>
                      <a:pt x="1174" y="817"/>
                      <a:pt x="1194" y="420"/>
                    </a:cubicBezTo>
                    <a:cubicBezTo>
                      <a:pt x="1194" y="201"/>
                      <a:pt x="1094" y="22"/>
                      <a:pt x="816" y="2"/>
                    </a:cubicBezTo>
                    <a:cubicBezTo>
                      <a:pt x="804" y="1"/>
                      <a:pt x="793" y="1"/>
                      <a:pt x="7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13"/>
              <p:cNvSpPr/>
              <p:nvPr/>
            </p:nvSpPr>
            <p:spPr>
              <a:xfrm>
                <a:off x="6115900" y="3161185"/>
                <a:ext cx="88436" cy="90023"/>
              </a:xfrm>
              <a:custGeom>
                <a:avLst/>
                <a:gdLst/>
                <a:ahLst/>
                <a:cxnLst/>
                <a:rect l="l" t="t" r="r" b="b"/>
                <a:pathLst>
                  <a:path w="1115" h="1135" extrusionOk="0">
                    <a:moveTo>
                      <a:pt x="637" y="0"/>
                    </a:moveTo>
                    <a:cubicBezTo>
                      <a:pt x="339" y="20"/>
                      <a:pt x="1" y="358"/>
                      <a:pt x="1" y="657"/>
                    </a:cubicBezTo>
                    <a:cubicBezTo>
                      <a:pt x="1" y="836"/>
                      <a:pt x="299" y="1134"/>
                      <a:pt x="498" y="1134"/>
                    </a:cubicBezTo>
                    <a:cubicBezTo>
                      <a:pt x="816" y="1114"/>
                      <a:pt x="1115" y="756"/>
                      <a:pt x="1115" y="418"/>
                    </a:cubicBezTo>
                    <a:cubicBezTo>
                      <a:pt x="1115" y="199"/>
                      <a:pt x="856" y="0"/>
                      <a:pt x="6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 name="Google Shape;612;p13"/>
            <p:cNvGrpSpPr/>
            <p:nvPr/>
          </p:nvGrpSpPr>
          <p:grpSpPr>
            <a:xfrm>
              <a:off x="8558728" y="1927608"/>
              <a:ext cx="146317" cy="158031"/>
              <a:chOff x="5977101" y="3004938"/>
              <a:chExt cx="227235" cy="246270"/>
            </a:xfrm>
          </p:grpSpPr>
          <p:sp>
            <p:nvSpPr>
              <p:cNvPr id="613" name="Google Shape;613;p13"/>
              <p:cNvSpPr/>
              <p:nvPr/>
            </p:nvSpPr>
            <p:spPr>
              <a:xfrm>
                <a:off x="6079653" y="3004938"/>
                <a:ext cx="91530" cy="93195"/>
              </a:xfrm>
              <a:custGeom>
                <a:avLst/>
                <a:gdLst/>
                <a:ahLst/>
                <a:cxnLst/>
                <a:rect l="l" t="t" r="r" b="b"/>
                <a:pathLst>
                  <a:path w="1154" h="1175" extrusionOk="0">
                    <a:moveTo>
                      <a:pt x="597" y="1"/>
                    </a:moveTo>
                    <a:cubicBezTo>
                      <a:pt x="298" y="21"/>
                      <a:pt x="0" y="299"/>
                      <a:pt x="0" y="578"/>
                    </a:cubicBezTo>
                    <a:cubicBezTo>
                      <a:pt x="0" y="936"/>
                      <a:pt x="239" y="1175"/>
                      <a:pt x="617" y="1175"/>
                    </a:cubicBezTo>
                    <a:cubicBezTo>
                      <a:pt x="955" y="1175"/>
                      <a:pt x="1154" y="936"/>
                      <a:pt x="1154" y="598"/>
                    </a:cubicBezTo>
                    <a:cubicBezTo>
                      <a:pt x="1154" y="240"/>
                      <a:pt x="895"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13"/>
              <p:cNvSpPr/>
              <p:nvPr/>
            </p:nvSpPr>
            <p:spPr>
              <a:xfrm>
                <a:off x="5977101" y="3124780"/>
                <a:ext cx="94702" cy="88516"/>
              </a:xfrm>
              <a:custGeom>
                <a:avLst/>
                <a:gdLst/>
                <a:ahLst/>
                <a:cxnLst/>
                <a:rect l="l" t="t" r="r" b="b"/>
                <a:pathLst>
                  <a:path w="1194" h="1116" extrusionOk="0">
                    <a:moveTo>
                      <a:pt x="781" y="1"/>
                    </a:moveTo>
                    <a:cubicBezTo>
                      <a:pt x="430" y="1"/>
                      <a:pt x="20" y="290"/>
                      <a:pt x="20" y="579"/>
                    </a:cubicBezTo>
                    <a:cubicBezTo>
                      <a:pt x="0" y="877"/>
                      <a:pt x="259" y="1116"/>
                      <a:pt x="557" y="1116"/>
                    </a:cubicBezTo>
                    <a:cubicBezTo>
                      <a:pt x="895" y="1116"/>
                      <a:pt x="1174" y="817"/>
                      <a:pt x="1194" y="420"/>
                    </a:cubicBezTo>
                    <a:cubicBezTo>
                      <a:pt x="1194" y="201"/>
                      <a:pt x="1094" y="22"/>
                      <a:pt x="816" y="2"/>
                    </a:cubicBezTo>
                    <a:cubicBezTo>
                      <a:pt x="804" y="1"/>
                      <a:pt x="793" y="1"/>
                      <a:pt x="7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13"/>
              <p:cNvSpPr/>
              <p:nvPr/>
            </p:nvSpPr>
            <p:spPr>
              <a:xfrm>
                <a:off x="6115900" y="3161185"/>
                <a:ext cx="88436" cy="90023"/>
              </a:xfrm>
              <a:custGeom>
                <a:avLst/>
                <a:gdLst/>
                <a:ahLst/>
                <a:cxnLst/>
                <a:rect l="l" t="t" r="r" b="b"/>
                <a:pathLst>
                  <a:path w="1115" h="1135" extrusionOk="0">
                    <a:moveTo>
                      <a:pt x="637" y="0"/>
                    </a:moveTo>
                    <a:cubicBezTo>
                      <a:pt x="339" y="20"/>
                      <a:pt x="1" y="358"/>
                      <a:pt x="1" y="657"/>
                    </a:cubicBezTo>
                    <a:cubicBezTo>
                      <a:pt x="1" y="836"/>
                      <a:pt x="299" y="1134"/>
                      <a:pt x="498" y="1134"/>
                    </a:cubicBezTo>
                    <a:cubicBezTo>
                      <a:pt x="816" y="1114"/>
                      <a:pt x="1115" y="756"/>
                      <a:pt x="1115" y="418"/>
                    </a:cubicBezTo>
                    <a:cubicBezTo>
                      <a:pt x="1115" y="199"/>
                      <a:pt x="856" y="0"/>
                      <a:pt x="6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 name="Google Shape;616;p13"/>
            <p:cNvGrpSpPr/>
            <p:nvPr/>
          </p:nvGrpSpPr>
          <p:grpSpPr>
            <a:xfrm>
              <a:off x="326086" y="3393836"/>
              <a:ext cx="131716" cy="138336"/>
              <a:chOff x="1509202" y="3627389"/>
              <a:chExt cx="334389" cy="343350"/>
            </a:xfrm>
          </p:grpSpPr>
          <p:sp>
            <p:nvSpPr>
              <p:cNvPr id="617" name="Google Shape;617;p13"/>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13"/>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13"/>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13"/>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13"/>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 name="Google Shape;622;p13"/>
            <p:cNvGrpSpPr/>
            <p:nvPr/>
          </p:nvGrpSpPr>
          <p:grpSpPr>
            <a:xfrm>
              <a:off x="243425" y="1679521"/>
              <a:ext cx="131688" cy="145801"/>
              <a:chOff x="392069" y="2889775"/>
              <a:chExt cx="260150" cy="285213"/>
            </a:xfrm>
          </p:grpSpPr>
          <p:sp>
            <p:nvSpPr>
              <p:cNvPr id="623" name="Google Shape;623;p13"/>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13"/>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13"/>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 name="Google Shape;626;p13"/>
            <p:cNvGrpSpPr/>
            <p:nvPr/>
          </p:nvGrpSpPr>
          <p:grpSpPr>
            <a:xfrm>
              <a:off x="8773934" y="3170945"/>
              <a:ext cx="164588" cy="172807"/>
              <a:chOff x="7482237" y="2937046"/>
              <a:chExt cx="306152" cy="320428"/>
            </a:xfrm>
          </p:grpSpPr>
          <p:sp>
            <p:nvSpPr>
              <p:cNvPr id="627" name="Google Shape;627;p13"/>
              <p:cNvSpPr/>
              <p:nvPr/>
            </p:nvSpPr>
            <p:spPr>
              <a:xfrm>
                <a:off x="7482237" y="3115422"/>
                <a:ext cx="108979" cy="110565"/>
              </a:xfrm>
              <a:custGeom>
                <a:avLst/>
                <a:gdLst/>
                <a:ahLst/>
                <a:cxnLst/>
                <a:rect l="l" t="t" r="r" b="b"/>
                <a:pathLst>
                  <a:path w="1374" h="1394" extrusionOk="0">
                    <a:moveTo>
                      <a:pt x="578" y="0"/>
                    </a:moveTo>
                    <a:cubicBezTo>
                      <a:pt x="239" y="0"/>
                      <a:pt x="1" y="299"/>
                      <a:pt x="21" y="697"/>
                    </a:cubicBezTo>
                    <a:cubicBezTo>
                      <a:pt x="21" y="1026"/>
                      <a:pt x="361" y="1394"/>
                      <a:pt x="617" y="1394"/>
                    </a:cubicBezTo>
                    <a:cubicBezTo>
                      <a:pt x="624" y="1394"/>
                      <a:pt x="631" y="1393"/>
                      <a:pt x="637" y="1393"/>
                    </a:cubicBezTo>
                    <a:cubicBezTo>
                      <a:pt x="916" y="1373"/>
                      <a:pt x="1373" y="896"/>
                      <a:pt x="1373" y="597"/>
                    </a:cubicBezTo>
                    <a:cubicBezTo>
                      <a:pt x="1373" y="319"/>
                      <a:pt x="916" y="0"/>
                      <a:pt x="5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13"/>
              <p:cNvSpPr/>
              <p:nvPr/>
            </p:nvSpPr>
            <p:spPr>
              <a:xfrm>
                <a:off x="7630553" y="2937046"/>
                <a:ext cx="99461" cy="93274"/>
              </a:xfrm>
              <a:custGeom>
                <a:avLst/>
                <a:gdLst/>
                <a:ahLst/>
                <a:cxnLst/>
                <a:rect l="l" t="t" r="r" b="b"/>
                <a:pathLst>
                  <a:path w="1254" h="1176" extrusionOk="0">
                    <a:moveTo>
                      <a:pt x="534" y="1"/>
                    </a:moveTo>
                    <a:cubicBezTo>
                      <a:pt x="209" y="1"/>
                      <a:pt x="1" y="406"/>
                      <a:pt x="1" y="678"/>
                    </a:cubicBezTo>
                    <a:cubicBezTo>
                      <a:pt x="20" y="857"/>
                      <a:pt x="319" y="1175"/>
                      <a:pt x="458" y="1175"/>
                    </a:cubicBezTo>
                    <a:cubicBezTo>
                      <a:pt x="836" y="1175"/>
                      <a:pt x="1254" y="837"/>
                      <a:pt x="1234" y="499"/>
                    </a:cubicBezTo>
                    <a:cubicBezTo>
                      <a:pt x="1214" y="360"/>
                      <a:pt x="1154" y="161"/>
                      <a:pt x="1035" y="61"/>
                    </a:cubicBezTo>
                    <a:cubicBezTo>
                      <a:pt x="985" y="21"/>
                      <a:pt x="906" y="17"/>
                      <a:pt x="819" y="17"/>
                    </a:cubicBezTo>
                    <a:cubicBezTo>
                      <a:pt x="790" y="17"/>
                      <a:pt x="760" y="17"/>
                      <a:pt x="730" y="17"/>
                    </a:cubicBezTo>
                    <a:cubicBezTo>
                      <a:pt x="670" y="17"/>
                      <a:pt x="611" y="15"/>
                      <a:pt x="558" y="2"/>
                    </a:cubicBezTo>
                    <a:cubicBezTo>
                      <a:pt x="550" y="1"/>
                      <a:pt x="542" y="1"/>
                      <a:pt x="5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13"/>
              <p:cNvSpPr/>
              <p:nvPr/>
            </p:nvSpPr>
            <p:spPr>
              <a:xfrm>
                <a:off x="7688928" y="3156427"/>
                <a:ext cx="99461" cy="101047"/>
              </a:xfrm>
              <a:custGeom>
                <a:avLst/>
                <a:gdLst/>
                <a:ahLst/>
                <a:cxnLst/>
                <a:rect l="l" t="t" r="r" b="b"/>
                <a:pathLst>
                  <a:path w="1254" h="1274" extrusionOk="0">
                    <a:moveTo>
                      <a:pt x="617" y="1"/>
                    </a:moveTo>
                    <a:cubicBezTo>
                      <a:pt x="379" y="1"/>
                      <a:pt x="1" y="418"/>
                      <a:pt x="1" y="717"/>
                    </a:cubicBezTo>
                    <a:cubicBezTo>
                      <a:pt x="1" y="896"/>
                      <a:pt x="379" y="1274"/>
                      <a:pt x="578" y="1274"/>
                    </a:cubicBezTo>
                    <a:cubicBezTo>
                      <a:pt x="896" y="1274"/>
                      <a:pt x="1254" y="896"/>
                      <a:pt x="1254" y="578"/>
                    </a:cubicBezTo>
                    <a:cubicBezTo>
                      <a:pt x="1254" y="319"/>
                      <a:pt x="896" y="1"/>
                      <a:pt x="6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 name="Google Shape;630;p13"/>
            <p:cNvGrpSpPr/>
            <p:nvPr/>
          </p:nvGrpSpPr>
          <p:grpSpPr>
            <a:xfrm>
              <a:off x="7092308" y="392810"/>
              <a:ext cx="131683" cy="142196"/>
              <a:chOff x="5977101" y="3004938"/>
              <a:chExt cx="227235" cy="246270"/>
            </a:xfrm>
          </p:grpSpPr>
          <p:sp>
            <p:nvSpPr>
              <p:cNvPr id="631" name="Google Shape;631;p13"/>
              <p:cNvSpPr/>
              <p:nvPr/>
            </p:nvSpPr>
            <p:spPr>
              <a:xfrm>
                <a:off x="6079653" y="3004938"/>
                <a:ext cx="91530" cy="93195"/>
              </a:xfrm>
              <a:custGeom>
                <a:avLst/>
                <a:gdLst/>
                <a:ahLst/>
                <a:cxnLst/>
                <a:rect l="l" t="t" r="r" b="b"/>
                <a:pathLst>
                  <a:path w="1154" h="1175" extrusionOk="0">
                    <a:moveTo>
                      <a:pt x="597" y="1"/>
                    </a:moveTo>
                    <a:cubicBezTo>
                      <a:pt x="298" y="21"/>
                      <a:pt x="0" y="299"/>
                      <a:pt x="0" y="578"/>
                    </a:cubicBezTo>
                    <a:cubicBezTo>
                      <a:pt x="0" y="936"/>
                      <a:pt x="239" y="1175"/>
                      <a:pt x="617" y="1175"/>
                    </a:cubicBezTo>
                    <a:cubicBezTo>
                      <a:pt x="955" y="1175"/>
                      <a:pt x="1154" y="936"/>
                      <a:pt x="1154" y="598"/>
                    </a:cubicBezTo>
                    <a:cubicBezTo>
                      <a:pt x="1154" y="240"/>
                      <a:pt x="895"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13"/>
              <p:cNvSpPr/>
              <p:nvPr/>
            </p:nvSpPr>
            <p:spPr>
              <a:xfrm>
                <a:off x="5977101" y="3124780"/>
                <a:ext cx="94702" cy="88516"/>
              </a:xfrm>
              <a:custGeom>
                <a:avLst/>
                <a:gdLst/>
                <a:ahLst/>
                <a:cxnLst/>
                <a:rect l="l" t="t" r="r" b="b"/>
                <a:pathLst>
                  <a:path w="1194" h="1116" extrusionOk="0">
                    <a:moveTo>
                      <a:pt x="781" y="1"/>
                    </a:moveTo>
                    <a:cubicBezTo>
                      <a:pt x="430" y="1"/>
                      <a:pt x="20" y="290"/>
                      <a:pt x="20" y="579"/>
                    </a:cubicBezTo>
                    <a:cubicBezTo>
                      <a:pt x="0" y="877"/>
                      <a:pt x="259" y="1116"/>
                      <a:pt x="557" y="1116"/>
                    </a:cubicBezTo>
                    <a:cubicBezTo>
                      <a:pt x="895" y="1116"/>
                      <a:pt x="1174" y="817"/>
                      <a:pt x="1194" y="420"/>
                    </a:cubicBezTo>
                    <a:cubicBezTo>
                      <a:pt x="1194" y="201"/>
                      <a:pt x="1094" y="22"/>
                      <a:pt x="816" y="2"/>
                    </a:cubicBezTo>
                    <a:cubicBezTo>
                      <a:pt x="804" y="1"/>
                      <a:pt x="793" y="1"/>
                      <a:pt x="7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13"/>
              <p:cNvSpPr/>
              <p:nvPr/>
            </p:nvSpPr>
            <p:spPr>
              <a:xfrm>
                <a:off x="6115900" y="3161185"/>
                <a:ext cx="88436" cy="90023"/>
              </a:xfrm>
              <a:custGeom>
                <a:avLst/>
                <a:gdLst/>
                <a:ahLst/>
                <a:cxnLst/>
                <a:rect l="l" t="t" r="r" b="b"/>
                <a:pathLst>
                  <a:path w="1115" h="1135" extrusionOk="0">
                    <a:moveTo>
                      <a:pt x="637" y="0"/>
                    </a:moveTo>
                    <a:cubicBezTo>
                      <a:pt x="339" y="20"/>
                      <a:pt x="1" y="358"/>
                      <a:pt x="1" y="657"/>
                    </a:cubicBezTo>
                    <a:cubicBezTo>
                      <a:pt x="1" y="836"/>
                      <a:pt x="299" y="1134"/>
                      <a:pt x="498" y="1134"/>
                    </a:cubicBezTo>
                    <a:cubicBezTo>
                      <a:pt x="816" y="1114"/>
                      <a:pt x="1115" y="756"/>
                      <a:pt x="1115" y="418"/>
                    </a:cubicBezTo>
                    <a:cubicBezTo>
                      <a:pt x="1115" y="199"/>
                      <a:pt x="856" y="0"/>
                      <a:pt x="6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 name="Google Shape;634;p13"/>
            <p:cNvGrpSpPr/>
            <p:nvPr/>
          </p:nvGrpSpPr>
          <p:grpSpPr>
            <a:xfrm>
              <a:off x="3254953" y="710858"/>
              <a:ext cx="146317" cy="158031"/>
              <a:chOff x="5977101" y="3004938"/>
              <a:chExt cx="227235" cy="246270"/>
            </a:xfrm>
          </p:grpSpPr>
          <p:sp>
            <p:nvSpPr>
              <p:cNvPr id="635" name="Google Shape;635;p13"/>
              <p:cNvSpPr/>
              <p:nvPr/>
            </p:nvSpPr>
            <p:spPr>
              <a:xfrm>
                <a:off x="6079653" y="3004938"/>
                <a:ext cx="91530" cy="93195"/>
              </a:xfrm>
              <a:custGeom>
                <a:avLst/>
                <a:gdLst/>
                <a:ahLst/>
                <a:cxnLst/>
                <a:rect l="l" t="t" r="r" b="b"/>
                <a:pathLst>
                  <a:path w="1154" h="1175" extrusionOk="0">
                    <a:moveTo>
                      <a:pt x="597" y="1"/>
                    </a:moveTo>
                    <a:cubicBezTo>
                      <a:pt x="298" y="21"/>
                      <a:pt x="0" y="299"/>
                      <a:pt x="0" y="578"/>
                    </a:cubicBezTo>
                    <a:cubicBezTo>
                      <a:pt x="0" y="936"/>
                      <a:pt x="239" y="1175"/>
                      <a:pt x="617" y="1175"/>
                    </a:cubicBezTo>
                    <a:cubicBezTo>
                      <a:pt x="955" y="1175"/>
                      <a:pt x="1154" y="936"/>
                      <a:pt x="1154" y="598"/>
                    </a:cubicBezTo>
                    <a:cubicBezTo>
                      <a:pt x="1154" y="240"/>
                      <a:pt x="895"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13"/>
              <p:cNvSpPr/>
              <p:nvPr/>
            </p:nvSpPr>
            <p:spPr>
              <a:xfrm>
                <a:off x="5977101" y="3124780"/>
                <a:ext cx="94702" cy="88516"/>
              </a:xfrm>
              <a:custGeom>
                <a:avLst/>
                <a:gdLst/>
                <a:ahLst/>
                <a:cxnLst/>
                <a:rect l="l" t="t" r="r" b="b"/>
                <a:pathLst>
                  <a:path w="1194" h="1116" extrusionOk="0">
                    <a:moveTo>
                      <a:pt x="781" y="1"/>
                    </a:moveTo>
                    <a:cubicBezTo>
                      <a:pt x="430" y="1"/>
                      <a:pt x="20" y="290"/>
                      <a:pt x="20" y="579"/>
                    </a:cubicBezTo>
                    <a:cubicBezTo>
                      <a:pt x="0" y="877"/>
                      <a:pt x="259" y="1116"/>
                      <a:pt x="557" y="1116"/>
                    </a:cubicBezTo>
                    <a:cubicBezTo>
                      <a:pt x="895" y="1116"/>
                      <a:pt x="1174" y="817"/>
                      <a:pt x="1194" y="420"/>
                    </a:cubicBezTo>
                    <a:cubicBezTo>
                      <a:pt x="1194" y="201"/>
                      <a:pt x="1094" y="22"/>
                      <a:pt x="816" y="2"/>
                    </a:cubicBezTo>
                    <a:cubicBezTo>
                      <a:pt x="804" y="1"/>
                      <a:pt x="793" y="1"/>
                      <a:pt x="7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13"/>
              <p:cNvSpPr/>
              <p:nvPr/>
            </p:nvSpPr>
            <p:spPr>
              <a:xfrm>
                <a:off x="6115900" y="3161185"/>
                <a:ext cx="88436" cy="90023"/>
              </a:xfrm>
              <a:custGeom>
                <a:avLst/>
                <a:gdLst/>
                <a:ahLst/>
                <a:cxnLst/>
                <a:rect l="l" t="t" r="r" b="b"/>
                <a:pathLst>
                  <a:path w="1115" h="1135" extrusionOk="0">
                    <a:moveTo>
                      <a:pt x="637" y="0"/>
                    </a:moveTo>
                    <a:cubicBezTo>
                      <a:pt x="339" y="20"/>
                      <a:pt x="1" y="358"/>
                      <a:pt x="1" y="657"/>
                    </a:cubicBezTo>
                    <a:cubicBezTo>
                      <a:pt x="1" y="836"/>
                      <a:pt x="299" y="1134"/>
                      <a:pt x="498" y="1134"/>
                    </a:cubicBezTo>
                    <a:cubicBezTo>
                      <a:pt x="816" y="1114"/>
                      <a:pt x="1115" y="756"/>
                      <a:pt x="1115" y="418"/>
                    </a:cubicBezTo>
                    <a:cubicBezTo>
                      <a:pt x="1115" y="199"/>
                      <a:pt x="856" y="0"/>
                      <a:pt x="6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 name="Google Shape;638;p13"/>
            <p:cNvGrpSpPr/>
            <p:nvPr/>
          </p:nvGrpSpPr>
          <p:grpSpPr>
            <a:xfrm>
              <a:off x="5322209" y="787395"/>
              <a:ext cx="164588" cy="172807"/>
              <a:chOff x="7482237" y="2937046"/>
              <a:chExt cx="306152" cy="320428"/>
            </a:xfrm>
          </p:grpSpPr>
          <p:sp>
            <p:nvSpPr>
              <p:cNvPr id="639" name="Google Shape;639;p13"/>
              <p:cNvSpPr/>
              <p:nvPr/>
            </p:nvSpPr>
            <p:spPr>
              <a:xfrm>
                <a:off x="7482237" y="3115422"/>
                <a:ext cx="108979" cy="110565"/>
              </a:xfrm>
              <a:custGeom>
                <a:avLst/>
                <a:gdLst/>
                <a:ahLst/>
                <a:cxnLst/>
                <a:rect l="l" t="t" r="r" b="b"/>
                <a:pathLst>
                  <a:path w="1374" h="1394" extrusionOk="0">
                    <a:moveTo>
                      <a:pt x="578" y="0"/>
                    </a:moveTo>
                    <a:cubicBezTo>
                      <a:pt x="239" y="0"/>
                      <a:pt x="1" y="299"/>
                      <a:pt x="21" y="697"/>
                    </a:cubicBezTo>
                    <a:cubicBezTo>
                      <a:pt x="21" y="1026"/>
                      <a:pt x="361" y="1394"/>
                      <a:pt x="617" y="1394"/>
                    </a:cubicBezTo>
                    <a:cubicBezTo>
                      <a:pt x="624" y="1394"/>
                      <a:pt x="631" y="1393"/>
                      <a:pt x="637" y="1393"/>
                    </a:cubicBezTo>
                    <a:cubicBezTo>
                      <a:pt x="916" y="1373"/>
                      <a:pt x="1373" y="896"/>
                      <a:pt x="1373" y="597"/>
                    </a:cubicBezTo>
                    <a:cubicBezTo>
                      <a:pt x="1373" y="319"/>
                      <a:pt x="916" y="0"/>
                      <a:pt x="5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13"/>
              <p:cNvSpPr/>
              <p:nvPr/>
            </p:nvSpPr>
            <p:spPr>
              <a:xfrm>
                <a:off x="7630553" y="2937046"/>
                <a:ext cx="99461" cy="93274"/>
              </a:xfrm>
              <a:custGeom>
                <a:avLst/>
                <a:gdLst/>
                <a:ahLst/>
                <a:cxnLst/>
                <a:rect l="l" t="t" r="r" b="b"/>
                <a:pathLst>
                  <a:path w="1254" h="1176" extrusionOk="0">
                    <a:moveTo>
                      <a:pt x="534" y="1"/>
                    </a:moveTo>
                    <a:cubicBezTo>
                      <a:pt x="209" y="1"/>
                      <a:pt x="1" y="406"/>
                      <a:pt x="1" y="678"/>
                    </a:cubicBezTo>
                    <a:cubicBezTo>
                      <a:pt x="20" y="857"/>
                      <a:pt x="319" y="1175"/>
                      <a:pt x="458" y="1175"/>
                    </a:cubicBezTo>
                    <a:cubicBezTo>
                      <a:pt x="836" y="1175"/>
                      <a:pt x="1254" y="837"/>
                      <a:pt x="1234" y="499"/>
                    </a:cubicBezTo>
                    <a:cubicBezTo>
                      <a:pt x="1214" y="360"/>
                      <a:pt x="1154" y="161"/>
                      <a:pt x="1035" y="61"/>
                    </a:cubicBezTo>
                    <a:cubicBezTo>
                      <a:pt x="985" y="21"/>
                      <a:pt x="906" y="17"/>
                      <a:pt x="819" y="17"/>
                    </a:cubicBezTo>
                    <a:cubicBezTo>
                      <a:pt x="790" y="17"/>
                      <a:pt x="760" y="17"/>
                      <a:pt x="730" y="17"/>
                    </a:cubicBezTo>
                    <a:cubicBezTo>
                      <a:pt x="670" y="17"/>
                      <a:pt x="611" y="15"/>
                      <a:pt x="558" y="2"/>
                    </a:cubicBezTo>
                    <a:cubicBezTo>
                      <a:pt x="550" y="1"/>
                      <a:pt x="542" y="1"/>
                      <a:pt x="5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13"/>
              <p:cNvSpPr/>
              <p:nvPr/>
            </p:nvSpPr>
            <p:spPr>
              <a:xfrm>
                <a:off x="7688928" y="3156427"/>
                <a:ext cx="99461" cy="101047"/>
              </a:xfrm>
              <a:custGeom>
                <a:avLst/>
                <a:gdLst/>
                <a:ahLst/>
                <a:cxnLst/>
                <a:rect l="l" t="t" r="r" b="b"/>
                <a:pathLst>
                  <a:path w="1254" h="1274" extrusionOk="0">
                    <a:moveTo>
                      <a:pt x="617" y="1"/>
                    </a:moveTo>
                    <a:cubicBezTo>
                      <a:pt x="379" y="1"/>
                      <a:pt x="1" y="418"/>
                      <a:pt x="1" y="717"/>
                    </a:cubicBezTo>
                    <a:cubicBezTo>
                      <a:pt x="1" y="896"/>
                      <a:pt x="379" y="1274"/>
                      <a:pt x="578" y="1274"/>
                    </a:cubicBezTo>
                    <a:cubicBezTo>
                      <a:pt x="896" y="1274"/>
                      <a:pt x="1254" y="896"/>
                      <a:pt x="1254" y="578"/>
                    </a:cubicBezTo>
                    <a:cubicBezTo>
                      <a:pt x="1254" y="319"/>
                      <a:pt x="896" y="1"/>
                      <a:pt x="6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 name="Google Shape;642;p13"/>
            <p:cNvGrpSpPr/>
            <p:nvPr/>
          </p:nvGrpSpPr>
          <p:grpSpPr>
            <a:xfrm>
              <a:off x="243425" y="4746121"/>
              <a:ext cx="131688" cy="145801"/>
              <a:chOff x="392069" y="2889775"/>
              <a:chExt cx="260150" cy="285213"/>
            </a:xfrm>
          </p:grpSpPr>
          <p:sp>
            <p:nvSpPr>
              <p:cNvPr id="643" name="Google Shape;643;p13"/>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13"/>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13"/>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46" name="Google Shape;646;p13"/>
          <p:cNvSpPr txBox="1">
            <a:spLocks noGrp="1"/>
          </p:cNvSpPr>
          <p:nvPr>
            <p:ph type="title" idx="7"/>
          </p:nvPr>
        </p:nvSpPr>
        <p:spPr>
          <a:xfrm>
            <a:off x="720000" y="539496"/>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4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47" name="Google Shape;647;p13"/>
          <p:cNvSpPr txBox="1">
            <a:spLocks noGrp="1"/>
          </p:cNvSpPr>
          <p:nvPr>
            <p:ph type="title" idx="8"/>
          </p:nvPr>
        </p:nvSpPr>
        <p:spPr>
          <a:xfrm>
            <a:off x="720000" y="1742775"/>
            <a:ext cx="23364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3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648" name="Google Shape;648;p13"/>
          <p:cNvSpPr txBox="1">
            <a:spLocks noGrp="1"/>
          </p:cNvSpPr>
          <p:nvPr>
            <p:ph type="subTitle" idx="1"/>
          </p:nvPr>
        </p:nvSpPr>
        <p:spPr>
          <a:xfrm>
            <a:off x="720000" y="2176900"/>
            <a:ext cx="23364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49" name="Google Shape;649;p13"/>
          <p:cNvSpPr txBox="1">
            <a:spLocks noGrp="1"/>
          </p:cNvSpPr>
          <p:nvPr>
            <p:ph type="title" idx="9"/>
          </p:nvPr>
        </p:nvSpPr>
        <p:spPr>
          <a:xfrm>
            <a:off x="3403800" y="1742775"/>
            <a:ext cx="23364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3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650" name="Google Shape;650;p13"/>
          <p:cNvSpPr txBox="1">
            <a:spLocks noGrp="1"/>
          </p:cNvSpPr>
          <p:nvPr>
            <p:ph type="subTitle" idx="13"/>
          </p:nvPr>
        </p:nvSpPr>
        <p:spPr>
          <a:xfrm>
            <a:off x="3403800" y="2176900"/>
            <a:ext cx="23364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51" name="Google Shape;651;p13"/>
          <p:cNvSpPr txBox="1">
            <a:spLocks noGrp="1"/>
          </p:cNvSpPr>
          <p:nvPr>
            <p:ph type="title" idx="14"/>
          </p:nvPr>
        </p:nvSpPr>
        <p:spPr>
          <a:xfrm>
            <a:off x="6087600" y="1742775"/>
            <a:ext cx="23364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3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652" name="Google Shape;652;p13"/>
          <p:cNvSpPr txBox="1">
            <a:spLocks noGrp="1"/>
          </p:cNvSpPr>
          <p:nvPr>
            <p:ph type="subTitle" idx="15"/>
          </p:nvPr>
        </p:nvSpPr>
        <p:spPr>
          <a:xfrm>
            <a:off x="6087600" y="2176900"/>
            <a:ext cx="23364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53" name="Google Shape;653;p13"/>
          <p:cNvSpPr txBox="1">
            <a:spLocks noGrp="1"/>
          </p:cNvSpPr>
          <p:nvPr>
            <p:ph type="title" idx="16"/>
          </p:nvPr>
        </p:nvSpPr>
        <p:spPr>
          <a:xfrm>
            <a:off x="720000" y="3532175"/>
            <a:ext cx="23364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3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654" name="Google Shape;654;p13"/>
          <p:cNvSpPr txBox="1">
            <a:spLocks noGrp="1"/>
          </p:cNvSpPr>
          <p:nvPr>
            <p:ph type="subTitle" idx="17"/>
          </p:nvPr>
        </p:nvSpPr>
        <p:spPr>
          <a:xfrm>
            <a:off x="720000" y="3966300"/>
            <a:ext cx="23364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55" name="Google Shape;655;p13"/>
          <p:cNvSpPr txBox="1">
            <a:spLocks noGrp="1"/>
          </p:cNvSpPr>
          <p:nvPr>
            <p:ph type="title" idx="18"/>
          </p:nvPr>
        </p:nvSpPr>
        <p:spPr>
          <a:xfrm>
            <a:off x="3403800" y="3532175"/>
            <a:ext cx="23364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3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656" name="Google Shape;656;p13"/>
          <p:cNvSpPr txBox="1">
            <a:spLocks noGrp="1"/>
          </p:cNvSpPr>
          <p:nvPr>
            <p:ph type="subTitle" idx="19"/>
          </p:nvPr>
        </p:nvSpPr>
        <p:spPr>
          <a:xfrm>
            <a:off x="3403800" y="3966300"/>
            <a:ext cx="23364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57" name="Google Shape;657;p13"/>
          <p:cNvSpPr txBox="1">
            <a:spLocks noGrp="1"/>
          </p:cNvSpPr>
          <p:nvPr>
            <p:ph type="title" idx="20"/>
          </p:nvPr>
        </p:nvSpPr>
        <p:spPr>
          <a:xfrm>
            <a:off x="6087600" y="3532175"/>
            <a:ext cx="23364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3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658" name="Google Shape;658;p13"/>
          <p:cNvSpPr txBox="1">
            <a:spLocks noGrp="1"/>
          </p:cNvSpPr>
          <p:nvPr>
            <p:ph type="subTitle" idx="21"/>
          </p:nvPr>
        </p:nvSpPr>
        <p:spPr>
          <a:xfrm>
            <a:off x="6087600" y="3966300"/>
            <a:ext cx="23364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62034460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659"/>
        <p:cNvGrpSpPr/>
        <p:nvPr/>
      </p:nvGrpSpPr>
      <p:grpSpPr>
        <a:xfrm>
          <a:off x="0" y="0"/>
          <a:ext cx="0" cy="0"/>
          <a:chOff x="0" y="0"/>
          <a:chExt cx="0" cy="0"/>
        </a:xfrm>
      </p:grpSpPr>
      <p:sp>
        <p:nvSpPr>
          <p:cNvPr id="660" name="Google Shape;660;p14"/>
          <p:cNvSpPr txBox="1">
            <a:spLocks noGrp="1"/>
          </p:cNvSpPr>
          <p:nvPr>
            <p:ph type="title"/>
          </p:nvPr>
        </p:nvSpPr>
        <p:spPr>
          <a:xfrm>
            <a:off x="4410575" y="2935500"/>
            <a:ext cx="3503700" cy="5319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35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661" name="Google Shape;661;p14"/>
          <p:cNvSpPr txBox="1">
            <a:spLocks noGrp="1"/>
          </p:cNvSpPr>
          <p:nvPr>
            <p:ph type="subTitle" idx="1"/>
          </p:nvPr>
        </p:nvSpPr>
        <p:spPr>
          <a:xfrm>
            <a:off x="3553900" y="1566125"/>
            <a:ext cx="4360500" cy="11367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2500"/>
              <a:buNone/>
              <a:defRPr sz="20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grpSp>
        <p:nvGrpSpPr>
          <p:cNvPr id="662" name="Google Shape;662;p14"/>
          <p:cNvGrpSpPr/>
          <p:nvPr/>
        </p:nvGrpSpPr>
        <p:grpSpPr>
          <a:xfrm>
            <a:off x="309275" y="723425"/>
            <a:ext cx="8312027" cy="3903125"/>
            <a:chOff x="309275" y="723425"/>
            <a:chExt cx="8312027" cy="3903125"/>
          </a:xfrm>
        </p:grpSpPr>
        <p:grpSp>
          <p:nvGrpSpPr>
            <p:cNvPr id="663" name="Google Shape;663;p14"/>
            <p:cNvGrpSpPr/>
            <p:nvPr/>
          </p:nvGrpSpPr>
          <p:grpSpPr>
            <a:xfrm>
              <a:off x="5949128" y="764421"/>
              <a:ext cx="146317" cy="158031"/>
              <a:chOff x="5977101" y="3004938"/>
              <a:chExt cx="227235" cy="246270"/>
            </a:xfrm>
          </p:grpSpPr>
          <p:sp>
            <p:nvSpPr>
              <p:cNvPr id="664" name="Google Shape;664;p14"/>
              <p:cNvSpPr/>
              <p:nvPr/>
            </p:nvSpPr>
            <p:spPr>
              <a:xfrm>
                <a:off x="6079653" y="3004938"/>
                <a:ext cx="91530" cy="93195"/>
              </a:xfrm>
              <a:custGeom>
                <a:avLst/>
                <a:gdLst/>
                <a:ahLst/>
                <a:cxnLst/>
                <a:rect l="l" t="t" r="r" b="b"/>
                <a:pathLst>
                  <a:path w="1154" h="1175" extrusionOk="0">
                    <a:moveTo>
                      <a:pt x="597" y="1"/>
                    </a:moveTo>
                    <a:cubicBezTo>
                      <a:pt x="298" y="21"/>
                      <a:pt x="0" y="299"/>
                      <a:pt x="0" y="578"/>
                    </a:cubicBezTo>
                    <a:cubicBezTo>
                      <a:pt x="0" y="936"/>
                      <a:pt x="239" y="1175"/>
                      <a:pt x="617" y="1175"/>
                    </a:cubicBezTo>
                    <a:cubicBezTo>
                      <a:pt x="955" y="1175"/>
                      <a:pt x="1154" y="936"/>
                      <a:pt x="1154" y="598"/>
                    </a:cubicBezTo>
                    <a:cubicBezTo>
                      <a:pt x="1154" y="240"/>
                      <a:pt x="895"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14"/>
              <p:cNvSpPr/>
              <p:nvPr/>
            </p:nvSpPr>
            <p:spPr>
              <a:xfrm>
                <a:off x="5977101" y="3124780"/>
                <a:ext cx="94702" cy="88516"/>
              </a:xfrm>
              <a:custGeom>
                <a:avLst/>
                <a:gdLst/>
                <a:ahLst/>
                <a:cxnLst/>
                <a:rect l="l" t="t" r="r" b="b"/>
                <a:pathLst>
                  <a:path w="1194" h="1116" extrusionOk="0">
                    <a:moveTo>
                      <a:pt x="781" y="1"/>
                    </a:moveTo>
                    <a:cubicBezTo>
                      <a:pt x="430" y="1"/>
                      <a:pt x="20" y="290"/>
                      <a:pt x="20" y="579"/>
                    </a:cubicBezTo>
                    <a:cubicBezTo>
                      <a:pt x="0" y="877"/>
                      <a:pt x="259" y="1116"/>
                      <a:pt x="557" y="1116"/>
                    </a:cubicBezTo>
                    <a:cubicBezTo>
                      <a:pt x="895" y="1116"/>
                      <a:pt x="1174" y="817"/>
                      <a:pt x="1194" y="420"/>
                    </a:cubicBezTo>
                    <a:cubicBezTo>
                      <a:pt x="1194" y="201"/>
                      <a:pt x="1094" y="22"/>
                      <a:pt x="816" y="2"/>
                    </a:cubicBezTo>
                    <a:cubicBezTo>
                      <a:pt x="804" y="1"/>
                      <a:pt x="793" y="1"/>
                      <a:pt x="7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14"/>
              <p:cNvSpPr/>
              <p:nvPr/>
            </p:nvSpPr>
            <p:spPr>
              <a:xfrm>
                <a:off x="6115900" y="3161185"/>
                <a:ext cx="88436" cy="90023"/>
              </a:xfrm>
              <a:custGeom>
                <a:avLst/>
                <a:gdLst/>
                <a:ahLst/>
                <a:cxnLst/>
                <a:rect l="l" t="t" r="r" b="b"/>
                <a:pathLst>
                  <a:path w="1115" h="1135" extrusionOk="0">
                    <a:moveTo>
                      <a:pt x="637" y="0"/>
                    </a:moveTo>
                    <a:cubicBezTo>
                      <a:pt x="339" y="20"/>
                      <a:pt x="1" y="358"/>
                      <a:pt x="1" y="657"/>
                    </a:cubicBezTo>
                    <a:cubicBezTo>
                      <a:pt x="1" y="836"/>
                      <a:pt x="299" y="1134"/>
                      <a:pt x="498" y="1134"/>
                    </a:cubicBezTo>
                    <a:cubicBezTo>
                      <a:pt x="816" y="1114"/>
                      <a:pt x="1115" y="756"/>
                      <a:pt x="1115" y="418"/>
                    </a:cubicBezTo>
                    <a:cubicBezTo>
                      <a:pt x="1115" y="199"/>
                      <a:pt x="856" y="0"/>
                      <a:pt x="6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 name="Google Shape;667;p14"/>
            <p:cNvGrpSpPr/>
            <p:nvPr/>
          </p:nvGrpSpPr>
          <p:grpSpPr>
            <a:xfrm>
              <a:off x="1149709" y="866846"/>
              <a:ext cx="182877" cy="192070"/>
              <a:chOff x="1509202" y="3627389"/>
              <a:chExt cx="334389" cy="343350"/>
            </a:xfrm>
          </p:grpSpPr>
          <p:sp>
            <p:nvSpPr>
              <p:cNvPr id="668" name="Google Shape;668;p14"/>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14"/>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14"/>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14"/>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14"/>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 name="Google Shape;673;p14"/>
            <p:cNvGrpSpPr/>
            <p:nvPr/>
          </p:nvGrpSpPr>
          <p:grpSpPr>
            <a:xfrm>
              <a:off x="3378147" y="3105415"/>
              <a:ext cx="182877" cy="192070"/>
              <a:chOff x="1509202" y="3627389"/>
              <a:chExt cx="334389" cy="343350"/>
            </a:xfrm>
          </p:grpSpPr>
          <p:sp>
            <p:nvSpPr>
              <p:cNvPr id="674" name="Google Shape;674;p14"/>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14"/>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14"/>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14"/>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14"/>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 name="Google Shape;679;p14"/>
            <p:cNvGrpSpPr/>
            <p:nvPr/>
          </p:nvGrpSpPr>
          <p:grpSpPr>
            <a:xfrm>
              <a:off x="333150" y="864396"/>
              <a:ext cx="131688" cy="145801"/>
              <a:chOff x="392069" y="2889775"/>
              <a:chExt cx="260150" cy="285213"/>
            </a:xfrm>
          </p:grpSpPr>
          <p:sp>
            <p:nvSpPr>
              <p:cNvPr id="680" name="Google Shape;680;p14"/>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14"/>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14"/>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 name="Google Shape;683;p14"/>
            <p:cNvGrpSpPr/>
            <p:nvPr/>
          </p:nvGrpSpPr>
          <p:grpSpPr>
            <a:xfrm>
              <a:off x="2375531" y="4184010"/>
              <a:ext cx="182877" cy="192070"/>
              <a:chOff x="1509202" y="3627389"/>
              <a:chExt cx="334389" cy="343350"/>
            </a:xfrm>
          </p:grpSpPr>
          <p:sp>
            <p:nvSpPr>
              <p:cNvPr id="684" name="Google Shape;684;p14"/>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14"/>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14"/>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14"/>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14"/>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 name="Google Shape;689;p14"/>
            <p:cNvGrpSpPr/>
            <p:nvPr/>
          </p:nvGrpSpPr>
          <p:grpSpPr>
            <a:xfrm>
              <a:off x="464849" y="4480750"/>
              <a:ext cx="131688" cy="145801"/>
              <a:chOff x="392069" y="2889775"/>
              <a:chExt cx="260150" cy="285213"/>
            </a:xfrm>
          </p:grpSpPr>
          <p:sp>
            <p:nvSpPr>
              <p:cNvPr id="690" name="Google Shape;690;p14"/>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14"/>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14"/>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 name="Google Shape;693;p14"/>
            <p:cNvGrpSpPr/>
            <p:nvPr/>
          </p:nvGrpSpPr>
          <p:grpSpPr>
            <a:xfrm>
              <a:off x="309275" y="2900438"/>
              <a:ext cx="228602" cy="240023"/>
              <a:chOff x="6842675" y="1094413"/>
              <a:chExt cx="228602" cy="240023"/>
            </a:xfrm>
          </p:grpSpPr>
          <p:sp>
            <p:nvSpPr>
              <p:cNvPr id="694" name="Google Shape;694;p14"/>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14"/>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 name="Google Shape;696;p14"/>
            <p:cNvGrpSpPr/>
            <p:nvPr/>
          </p:nvGrpSpPr>
          <p:grpSpPr>
            <a:xfrm>
              <a:off x="3991750" y="4027038"/>
              <a:ext cx="228602" cy="240023"/>
              <a:chOff x="6842675" y="1094413"/>
              <a:chExt cx="228602" cy="240023"/>
            </a:xfrm>
          </p:grpSpPr>
          <p:sp>
            <p:nvSpPr>
              <p:cNvPr id="697" name="Google Shape;697;p14"/>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14"/>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 name="Google Shape;699;p14"/>
            <p:cNvGrpSpPr/>
            <p:nvPr/>
          </p:nvGrpSpPr>
          <p:grpSpPr>
            <a:xfrm>
              <a:off x="3991750" y="723425"/>
              <a:ext cx="228602" cy="240023"/>
              <a:chOff x="6842675" y="1094413"/>
              <a:chExt cx="228602" cy="240023"/>
            </a:xfrm>
          </p:grpSpPr>
          <p:sp>
            <p:nvSpPr>
              <p:cNvPr id="700" name="Google Shape;700;p14"/>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14"/>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 name="Google Shape;702;p14"/>
            <p:cNvGrpSpPr/>
            <p:nvPr/>
          </p:nvGrpSpPr>
          <p:grpSpPr>
            <a:xfrm>
              <a:off x="5858499" y="4267050"/>
              <a:ext cx="131688" cy="145801"/>
              <a:chOff x="392069" y="2889775"/>
              <a:chExt cx="260150" cy="285213"/>
            </a:xfrm>
          </p:grpSpPr>
          <p:sp>
            <p:nvSpPr>
              <p:cNvPr id="703" name="Google Shape;703;p14"/>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14"/>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14"/>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 name="Google Shape;706;p14"/>
            <p:cNvGrpSpPr/>
            <p:nvPr/>
          </p:nvGrpSpPr>
          <p:grpSpPr>
            <a:xfrm>
              <a:off x="7869781" y="4243923"/>
              <a:ext cx="182877" cy="192070"/>
              <a:chOff x="1509202" y="3627389"/>
              <a:chExt cx="334389" cy="343350"/>
            </a:xfrm>
          </p:grpSpPr>
          <p:sp>
            <p:nvSpPr>
              <p:cNvPr id="707" name="Google Shape;707;p14"/>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14"/>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14"/>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14"/>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14"/>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 name="Google Shape;712;p14"/>
            <p:cNvGrpSpPr/>
            <p:nvPr/>
          </p:nvGrpSpPr>
          <p:grpSpPr>
            <a:xfrm>
              <a:off x="8392700" y="2451738"/>
              <a:ext cx="228602" cy="240023"/>
              <a:chOff x="6842675" y="1094413"/>
              <a:chExt cx="228602" cy="240023"/>
            </a:xfrm>
          </p:grpSpPr>
          <p:sp>
            <p:nvSpPr>
              <p:cNvPr id="713" name="Google Shape;713;p14"/>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14"/>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89285846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715"/>
        <p:cNvGrpSpPr/>
        <p:nvPr/>
      </p:nvGrpSpPr>
      <p:grpSpPr>
        <a:xfrm>
          <a:off x="0" y="0"/>
          <a:ext cx="0" cy="0"/>
          <a:chOff x="0" y="0"/>
          <a:chExt cx="0" cy="0"/>
        </a:xfrm>
      </p:grpSpPr>
      <p:sp>
        <p:nvSpPr>
          <p:cNvPr id="716" name="Google Shape;716;p15"/>
          <p:cNvSpPr txBox="1">
            <a:spLocks noGrp="1"/>
          </p:cNvSpPr>
          <p:nvPr>
            <p:ph type="title"/>
          </p:nvPr>
        </p:nvSpPr>
        <p:spPr>
          <a:xfrm>
            <a:off x="720000" y="539496"/>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500"/>
              <a:buNone/>
              <a:defRPr/>
            </a:lvl1pPr>
            <a:lvl2pPr lvl="1" rtl="0">
              <a:spcBef>
                <a:spcPts val="0"/>
              </a:spcBef>
              <a:spcAft>
                <a:spcPts val="0"/>
              </a:spcAft>
              <a:buSzPts val="3800"/>
              <a:buFont typeface="Grand Hotel"/>
              <a:buNone/>
              <a:defRPr sz="3800">
                <a:latin typeface="Grand Hotel"/>
                <a:ea typeface="Grand Hotel"/>
                <a:cs typeface="Grand Hotel"/>
                <a:sym typeface="Grand Hotel"/>
              </a:defRPr>
            </a:lvl2pPr>
            <a:lvl3pPr lvl="2" rtl="0">
              <a:spcBef>
                <a:spcPts val="0"/>
              </a:spcBef>
              <a:spcAft>
                <a:spcPts val="0"/>
              </a:spcAft>
              <a:buSzPts val="3800"/>
              <a:buFont typeface="Grand Hotel"/>
              <a:buNone/>
              <a:defRPr sz="3800">
                <a:latin typeface="Grand Hotel"/>
                <a:ea typeface="Grand Hotel"/>
                <a:cs typeface="Grand Hotel"/>
                <a:sym typeface="Grand Hotel"/>
              </a:defRPr>
            </a:lvl3pPr>
            <a:lvl4pPr lvl="3" rtl="0">
              <a:spcBef>
                <a:spcPts val="0"/>
              </a:spcBef>
              <a:spcAft>
                <a:spcPts val="0"/>
              </a:spcAft>
              <a:buSzPts val="3800"/>
              <a:buFont typeface="Grand Hotel"/>
              <a:buNone/>
              <a:defRPr sz="3800">
                <a:latin typeface="Grand Hotel"/>
                <a:ea typeface="Grand Hotel"/>
                <a:cs typeface="Grand Hotel"/>
                <a:sym typeface="Grand Hotel"/>
              </a:defRPr>
            </a:lvl4pPr>
            <a:lvl5pPr lvl="4" rtl="0">
              <a:spcBef>
                <a:spcPts val="0"/>
              </a:spcBef>
              <a:spcAft>
                <a:spcPts val="0"/>
              </a:spcAft>
              <a:buSzPts val="3800"/>
              <a:buFont typeface="Grand Hotel"/>
              <a:buNone/>
              <a:defRPr sz="3800">
                <a:latin typeface="Grand Hotel"/>
                <a:ea typeface="Grand Hotel"/>
                <a:cs typeface="Grand Hotel"/>
                <a:sym typeface="Grand Hotel"/>
              </a:defRPr>
            </a:lvl5pPr>
            <a:lvl6pPr lvl="5" rtl="0">
              <a:spcBef>
                <a:spcPts val="0"/>
              </a:spcBef>
              <a:spcAft>
                <a:spcPts val="0"/>
              </a:spcAft>
              <a:buSzPts val="3800"/>
              <a:buFont typeface="Grand Hotel"/>
              <a:buNone/>
              <a:defRPr sz="3800">
                <a:latin typeface="Grand Hotel"/>
                <a:ea typeface="Grand Hotel"/>
                <a:cs typeface="Grand Hotel"/>
                <a:sym typeface="Grand Hotel"/>
              </a:defRPr>
            </a:lvl6pPr>
            <a:lvl7pPr lvl="6" rtl="0">
              <a:spcBef>
                <a:spcPts val="0"/>
              </a:spcBef>
              <a:spcAft>
                <a:spcPts val="0"/>
              </a:spcAft>
              <a:buSzPts val="3800"/>
              <a:buFont typeface="Grand Hotel"/>
              <a:buNone/>
              <a:defRPr sz="3800">
                <a:latin typeface="Grand Hotel"/>
                <a:ea typeface="Grand Hotel"/>
                <a:cs typeface="Grand Hotel"/>
                <a:sym typeface="Grand Hotel"/>
              </a:defRPr>
            </a:lvl7pPr>
            <a:lvl8pPr lvl="7" rtl="0">
              <a:spcBef>
                <a:spcPts val="0"/>
              </a:spcBef>
              <a:spcAft>
                <a:spcPts val="0"/>
              </a:spcAft>
              <a:buSzPts val="3800"/>
              <a:buFont typeface="Grand Hotel"/>
              <a:buNone/>
              <a:defRPr sz="3800">
                <a:latin typeface="Grand Hotel"/>
                <a:ea typeface="Grand Hotel"/>
                <a:cs typeface="Grand Hotel"/>
                <a:sym typeface="Grand Hotel"/>
              </a:defRPr>
            </a:lvl8pPr>
            <a:lvl9pPr lvl="8" rtl="0">
              <a:spcBef>
                <a:spcPts val="0"/>
              </a:spcBef>
              <a:spcAft>
                <a:spcPts val="0"/>
              </a:spcAft>
              <a:buSzPts val="3800"/>
              <a:buFont typeface="Grand Hotel"/>
              <a:buNone/>
              <a:defRPr sz="3800">
                <a:latin typeface="Grand Hotel"/>
                <a:ea typeface="Grand Hotel"/>
                <a:cs typeface="Grand Hotel"/>
                <a:sym typeface="Grand Hotel"/>
              </a:defRPr>
            </a:lvl9pPr>
          </a:lstStyle>
          <a:p>
            <a:endParaRPr/>
          </a:p>
        </p:txBody>
      </p:sp>
      <p:grpSp>
        <p:nvGrpSpPr>
          <p:cNvPr id="717" name="Google Shape;717;p15"/>
          <p:cNvGrpSpPr/>
          <p:nvPr/>
        </p:nvGrpSpPr>
        <p:grpSpPr>
          <a:xfrm>
            <a:off x="266975" y="539496"/>
            <a:ext cx="8686383" cy="4287705"/>
            <a:chOff x="266975" y="539496"/>
            <a:chExt cx="8686383" cy="4287705"/>
          </a:xfrm>
        </p:grpSpPr>
        <p:grpSp>
          <p:nvGrpSpPr>
            <p:cNvPr id="718" name="Google Shape;718;p15"/>
            <p:cNvGrpSpPr/>
            <p:nvPr/>
          </p:nvGrpSpPr>
          <p:grpSpPr>
            <a:xfrm>
              <a:off x="8624153" y="539496"/>
              <a:ext cx="146317" cy="158031"/>
              <a:chOff x="5977101" y="3004938"/>
              <a:chExt cx="227235" cy="246270"/>
            </a:xfrm>
          </p:grpSpPr>
          <p:sp>
            <p:nvSpPr>
              <p:cNvPr id="719" name="Google Shape;719;p15"/>
              <p:cNvSpPr/>
              <p:nvPr/>
            </p:nvSpPr>
            <p:spPr>
              <a:xfrm>
                <a:off x="6079653" y="3004938"/>
                <a:ext cx="91530" cy="93195"/>
              </a:xfrm>
              <a:custGeom>
                <a:avLst/>
                <a:gdLst/>
                <a:ahLst/>
                <a:cxnLst/>
                <a:rect l="l" t="t" r="r" b="b"/>
                <a:pathLst>
                  <a:path w="1154" h="1175" extrusionOk="0">
                    <a:moveTo>
                      <a:pt x="597" y="1"/>
                    </a:moveTo>
                    <a:cubicBezTo>
                      <a:pt x="298" y="21"/>
                      <a:pt x="0" y="299"/>
                      <a:pt x="0" y="578"/>
                    </a:cubicBezTo>
                    <a:cubicBezTo>
                      <a:pt x="0" y="936"/>
                      <a:pt x="239" y="1175"/>
                      <a:pt x="617" y="1175"/>
                    </a:cubicBezTo>
                    <a:cubicBezTo>
                      <a:pt x="955" y="1175"/>
                      <a:pt x="1154" y="936"/>
                      <a:pt x="1154" y="598"/>
                    </a:cubicBezTo>
                    <a:cubicBezTo>
                      <a:pt x="1154" y="240"/>
                      <a:pt x="895"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15"/>
              <p:cNvSpPr/>
              <p:nvPr/>
            </p:nvSpPr>
            <p:spPr>
              <a:xfrm>
                <a:off x="5977101" y="3124780"/>
                <a:ext cx="94702" cy="88516"/>
              </a:xfrm>
              <a:custGeom>
                <a:avLst/>
                <a:gdLst/>
                <a:ahLst/>
                <a:cxnLst/>
                <a:rect l="l" t="t" r="r" b="b"/>
                <a:pathLst>
                  <a:path w="1194" h="1116" extrusionOk="0">
                    <a:moveTo>
                      <a:pt x="781" y="1"/>
                    </a:moveTo>
                    <a:cubicBezTo>
                      <a:pt x="430" y="1"/>
                      <a:pt x="20" y="290"/>
                      <a:pt x="20" y="579"/>
                    </a:cubicBezTo>
                    <a:cubicBezTo>
                      <a:pt x="0" y="877"/>
                      <a:pt x="259" y="1116"/>
                      <a:pt x="557" y="1116"/>
                    </a:cubicBezTo>
                    <a:cubicBezTo>
                      <a:pt x="895" y="1116"/>
                      <a:pt x="1174" y="817"/>
                      <a:pt x="1194" y="420"/>
                    </a:cubicBezTo>
                    <a:cubicBezTo>
                      <a:pt x="1194" y="201"/>
                      <a:pt x="1094" y="22"/>
                      <a:pt x="816" y="2"/>
                    </a:cubicBezTo>
                    <a:cubicBezTo>
                      <a:pt x="804" y="1"/>
                      <a:pt x="793" y="1"/>
                      <a:pt x="7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15"/>
              <p:cNvSpPr/>
              <p:nvPr/>
            </p:nvSpPr>
            <p:spPr>
              <a:xfrm>
                <a:off x="6115900" y="3161185"/>
                <a:ext cx="88436" cy="90023"/>
              </a:xfrm>
              <a:custGeom>
                <a:avLst/>
                <a:gdLst/>
                <a:ahLst/>
                <a:cxnLst/>
                <a:rect l="l" t="t" r="r" b="b"/>
                <a:pathLst>
                  <a:path w="1115" h="1135" extrusionOk="0">
                    <a:moveTo>
                      <a:pt x="637" y="0"/>
                    </a:moveTo>
                    <a:cubicBezTo>
                      <a:pt x="339" y="20"/>
                      <a:pt x="1" y="358"/>
                      <a:pt x="1" y="657"/>
                    </a:cubicBezTo>
                    <a:cubicBezTo>
                      <a:pt x="1" y="836"/>
                      <a:pt x="299" y="1134"/>
                      <a:pt x="498" y="1134"/>
                    </a:cubicBezTo>
                    <a:cubicBezTo>
                      <a:pt x="816" y="1114"/>
                      <a:pt x="1115" y="756"/>
                      <a:pt x="1115" y="418"/>
                    </a:cubicBezTo>
                    <a:cubicBezTo>
                      <a:pt x="1115" y="199"/>
                      <a:pt x="856" y="0"/>
                      <a:pt x="6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 name="Google Shape;722;p15"/>
            <p:cNvGrpSpPr/>
            <p:nvPr/>
          </p:nvGrpSpPr>
          <p:grpSpPr>
            <a:xfrm>
              <a:off x="1396059" y="1043896"/>
              <a:ext cx="182877" cy="192070"/>
              <a:chOff x="1509202" y="3627389"/>
              <a:chExt cx="334389" cy="343350"/>
            </a:xfrm>
          </p:grpSpPr>
          <p:sp>
            <p:nvSpPr>
              <p:cNvPr id="723" name="Google Shape;723;p15"/>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15"/>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15"/>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15"/>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15"/>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 name="Google Shape;728;p15"/>
            <p:cNvGrpSpPr/>
            <p:nvPr/>
          </p:nvGrpSpPr>
          <p:grpSpPr>
            <a:xfrm>
              <a:off x="266975" y="665696"/>
              <a:ext cx="131688" cy="145801"/>
              <a:chOff x="392069" y="2889775"/>
              <a:chExt cx="260150" cy="285213"/>
            </a:xfrm>
          </p:grpSpPr>
          <p:sp>
            <p:nvSpPr>
              <p:cNvPr id="729" name="Google Shape;729;p15"/>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15"/>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15"/>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 name="Google Shape;732;p15"/>
            <p:cNvGrpSpPr/>
            <p:nvPr/>
          </p:nvGrpSpPr>
          <p:grpSpPr>
            <a:xfrm>
              <a:off x="3250756" y="4416435"/>
              <a:ext cx="182877" cy="192070"/>
              <a:chOff x="1509202" y="3627389"/>
              <a:chExt cx="334389" cy="343350"/>
            </a:xfrm>
          </p:grpSpPr>
          <p:sp>
            <p:nvSpPr>
              <p:cNvPr id="733" name="Google Shape;733;p15"/>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15"/>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15"/>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15"/>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15"/>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 name="Google Shape;738;p15"/>
            <p:cNvGrpSpPr/>
            <p:nvPr/>
          </p:nvGrpSpPr>
          <p:grpSpPr>
            <a:xfrm>
              <a:off x="919024" y="4681400"/>
              <a:ext cx="131688" cy="145801"/>
              <a:chOff x="392069" y="2889775"/>
              <a:chExt cx="260150" cy="285213"/>
            </a:xfrm>
          </p:grpSpPr>
          <p:sp>
            <p:nvSpPr>
              <p:cNvPr id="739" name="Google Shape;739;p15"/>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15"/>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15"/>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 name="Google Shape;742;p15"/>
            <p:cNvGrpSpPr/>
            <p:nvPr/>
          </p:nvGrpSpPr>
          <p:grpSpPr>
            <a:xfrm>
              <a:off x="266975" y="3370038"/>
              <a:ext cx="228602" cy="240023"/>
              <a:chOff x="6842675" y="1094413"/>
              <a:chExt cx="228602" cy="240023"/>
            </a:xfrm>
          </p:grpSpPr>
          <p:sp>
            <p:nvSpPr>
              <p:cNvPr id="743" name="Google Shape;743;p15"/>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15"/>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 name="Google Shape;745;p15"/>
            <p:cNvGrpSpPr/>
            <p:nvPr/>
          </p:nvGrpSpPr>
          <p:grpSpPr>
            <a:xfrm>
              <a:off x="7931525" y="1019925"/>
              <a:ext cx="228602" cy="240023"/>
              <a:chOff x="6842675" y="1094413"/>
              <a:chExt cx="228602" cy="240023"/>
            </a:xfrm>
          </p:grpSpPr>
          <p:sp>
            <p:nvSpPr>
              <p:cNvPr id="746" name="Google Shape;746;p15"/>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15"/>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 name="Google Shape;748;p15"/>
            <p:cNvGrpSpPr/>
            <p:nvPr/>
          </p:nvGrpSpPr>
          <p:grpSpPr>
            <a:xfrm>
              <a:off x="6087824" y="4535600"/>
              <a:ext cx="131688" cy="145801"/>
              <a:chOff x="392069" y="2889775"/>
              <a:chExt cx="260150" cy="285213"/>
            </a:xfrm>
          </p:grpSpPr>
          <p:sp>
            <p:nvSpPr>
              <p:cNvPr id="749" name="Google Shape;749;p15"/>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15"/>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15"/>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 name="Google Shape;752;p15"/>
            <p:cNvGrpSpPr/>
            <p:nvPr/>
          </p:nvGrpSpPr>
          <p:grpSpPr>
            <a:xfrm>
              <a:off x="8770481" y="3136073"/>
              <a:ext cx="182877" cy="192070"/>
              <a:chOff x="1509202" y="3627389"/>
              <a:chExt cx="334389" cy="343350"/>
            </a:xfrm>
          </p:grpSpPr>
          <p:sp>
            <p:nvSpPr>
              <p:cNvPr id="753" name="Google Shape;753;p15"/>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15"/>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15"/>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15"/>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15"/>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 name="Google Shape;758;p15"/>
            <p:cNvGrpSpPr/>
            <p:nvPr/>
          </p:nvGrpSpPr>
          <p:grpSpPr>
            <a:xfrm>
              <a:off x="8010850" y="4537938"/>
              <a:ext cx="228602" cy="240023"/>
              <a:chOff x="6842675" y="1094413"/>
              <a:chExt cx="228602" cy="240023"/>
            </a:xfrm>
          </p:grpSpPr>
          <p:sp>
            <p:nvSpPr>
              <p:cNvPr id="759" name="Google Shape;759;p15"/>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15"/>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97516530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761"/>
        <p:cNvGrpSpPr/>
        <p:nvPr/>
      </p:nvGrpSpPr>
      <p:grpSpPr>
        <a:xfrm>
          <a:off x="0" y="0"/>
          <a:ext cx="0" cy="0"/>
          <a:chOff x="0" y="0"/>
          <a:chExt cx="0" cy="0"/>
        </a:xfrm>
      </p:grpSpPr>
      <p:sp>
        <p:nvSpPr>
          <p:cNvPr id="762" name="Google Shape;762;p16"/>
          <p:cNvSpPr txBox="1">
            <a:spLocks noGrp="1"/>
          </p:cNvSpPr>
          <p:nvPr>
            <p:ph type="title"/>
          </p:nvPr>
        </p:nvSpPr>
        <p:spPr>
          <a:xfrm>
            <a:off x="720000" y="539496"/>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500"/>
              <a:buNone/>
              <a:defRPr/>
            </a:lvl1pPr>
            <a:lvl2pPr lvl="1" rtl="0">
              <a:spcBef>
                <a:spcPts val="0"/>
              </a:spcBef>
              <a:spcAft>
                <a:spcPts val="0"/>
              </a:spcAft>
              <a:buSzPts val="3800"/>
              <a:buFont typeface="Grand Hotel"/>
              <a:buNone/>
              <a:defRPr sz="3800">
                <a:latin typeface="Grand Hotel"/>
                <a:ea typeface="Grand Hotel"/>
                <a:cs typeface="Grand Hotel"/>
                <a:sym typeface="Grand Hotel"/>
              </a:defRPr>
            </a:lvl2pPr>
            <a:lvl3pPr lvl="2" rtl="0">
              <a:spcBef>
                <a:spcPts val="0"/>
              </a:spcBef>
              <a:spcAft>
                <a:spcPts val="0"/>
              </a:spcAft>
              <a:buSzPts val="3800"/>
              <a:buFont typeface="Grand Hotel"/>
              <a:buNone/>
              <a:defRPr sz="3800">
                <a:latin typeface="Grand Hotel"/>
                <a:ea typeface="Grand Hotel"/>
                <a:cs typeface="Grand Hotel"/>
                <a:sym typeface="Grand Hotel"/>
              </a:defRPr>
            </a:lvl3pPr>
            <a:lvl4pPr lvl="3" rtl="0">
              <a:spcBef>
                <a:spcPts val="0"/>
              </a:spcBef>
              <a:spcAft>
                <a:spcPts val="0"/>
              </a:spcAft>
              <a:buSzPts val="3800"/>
              <a:buFont typeface="Grand Hotel"/>
              <a:buNone/>
              <a:defRPr sz="3800">
                <a:latin typeface="Grand Hotel"/>
                <a:ea typeface="Grand Hotel"/>
                <a:cs typeface="Grand Hotel"/>
                <a:sym typeface="Grand Hotel"/>
              </a:defRPr>
            </a:lvl4pPr>
            <a:lvl5pPr lvl="4" rtl="0">
              <a:spcBef>
                <a:spcPts val="0"/>
              </a:spcBef>
              <a:spcAft>
                <a:spcPts val="0"/>
              </a:spcAft>
              <a:buSzPts val="3800"/>
              <a:buFont typeface="Grand Hotel"/>
              <a:buNone/>
              <a:defRPr sz="3800">
                <a:latin typeface="Grand Hotel"/>
                <a:ea typeface="Grand Hotel"/>
                <a:cs typeface="Grand Hotel"/>
                <a:sym typeface="Grand Hotel"/>
              </a:defRPr>
            </a:lvl5pPr>
            <a:lvl6pPr lvl="5" rtl="0">
              <a:spcBef>
                <a:spcPts val="0"/>
              </a:spcBef>
              <a:spcAft>
                <a:spcPts val="0"/>
              </a:spcAft>
              <a:buSzPts val="3800"/>
              <a:buFont typeface="Grand Hotel"/>
              <a:buNone/>
              <a:defRPr sz="3800">
                <a:latin typeface="Grand Hotel"/>
                <a:ea typeface="Grand Hotel"/>
                <a:cs typeface="Grand Hotel"/>
                <a:sym typeface="Grand Hotel"/>
              </a:defRPr>
            </a:lvl6pPr>
            <a:lvl7pPr lvl="6" rtl="0">
              <a:spcBef>
                <a:spcPts val="0"/>
              </a:spcBef>
              <a:spcAft>
                <a:spcPts val="0"/>
              </a:spcAft>
              <a:buSzPts val="3800"/>
              <a:buFont typeface="Grand Hotel"/>
              <a:buNone/>
              <a:defRPr sz="3800">
                <a:latin typeface="Grand Hotel"/>
                <a:ea typeface="Grand Hotel"/>
                <a:cs typeface="Grand Hotel"/>
                <a:sym typeface="Grand Hotel"/>
              </a:defRPr>
            </a:lvl7pPr>
            <a:lvl8pPr lvl="7" rtl="0">
              <a:spcBef>
                <a:spcPts val="0"/>
              </a:spcBef>
              <a:spcAft>
                <a:spcPts val="0"/>
              </a:spcAft>
              <a:buSzPts val="3800"/>
              <a:buFont typeface="Grand Hotel"/>
              <a:buNone/>
              <a:defRPr sz="3800">
                <a:latin typeface="Grand Hotel"/>
                <a:ea typeface="Grand Hotel"/>
                <a:cs typeface="Grand Hotel"/>
                <a:sym typeface="Grand Hotel"/>
              </a:defRPr>
            </a:lvl8pPr>
            <a:lvl9pPr lvl="8" rtl="0">
              <a:spcBef>
                <a:spcPts val="0"/>
              </a:spcBef>
              <a:spcAft>
                <a:spcPts val="0"/>
              </a:spcAft>
              <a:buSzPts val="3800"/>
              <a:buFont typeface="Grand Hotel"/>
              <a:buNone/>
              <a:defRPr sz="3800">
                <a:latin typeface="Grand Hotel"/>
                <a:ea typeface="Grand Hotel"/>
                <a:cs typeface="Grand Hotel"/>
                <a:sym typeface="Grand Hotel"/>
              </a:defRPr>
            </a:lvl9pPr>
          </a:lstStyle>
          <a:p>
            <a:endParaRPr/>
          </a:p>
        </p:txBody>
      </p:sp>
      <p:grpSp>
        <p:nvGrpSpPr>
          <p:cNvPr id="763" name="Google Shape;763;p16"/>
          <p:cNvGrpSpPr/>
          <p:nvPr/>
        </p:nvGrpSpPr>
        <p:grpSpPr>
          <a:xfrm>
            <a:off x="410124" y="535000"/>
            <a:ext cx="8242984" cy="4169530"/>
            <a:chOff x="410124" y="535000"/>
            <a:chExt cx="8242984" cy="4169530"/>
          </a:xfrm>
        </p:grpSpPr>
        <p:grpSp>
          <p:nvGrpSpPr>
            <p:cNvPr id="764" name="Google Shape;764;p16"/>
            <p:cNvGrpSpPr/>
            <p:nvPr/>
          </p:nvGrpSpPr>
          <p:grpSpPr>
            <a:xfrm>
              <a:off x="7796678" y="1713958"/>
              <a:ext cx="146317" cy="158031"/>
              <a:chOff x="5977101" y="3004938"/>
              <a:chExt cx="227235" cy="246270"/>
            </a:xfrm>
          </p:grpSpPr>
          <p:sp>
            <p:nvSpPr>
              <p:cNvPr id="765" name="Google Shape;765;p16"/>
              <p:cNvSpPr/>
              <p:nvPr/>
            </p:nvSpPr>
            <p:spPr>
              <a:xfrm>
                <a:off x="6079653" y="3004938"/>
                <a:ext cx="91530" cy="93195"/>
              </a:xfrm>
              <a:custGeom>
                <a:avLst/>
                <a:gdLst/>
                <a:ahLst/>
                <a:cxnLst/>
                <a:rect l="l" t="t" r="r" b="b"/>
                <a:pathLst>
                  <a:path w="1154" h="1175" extrusionOk="0">
                    <a:moveTo>
                      <a:pt x="597" y="1"/>
                    </a:moveTo>
                    <a:cubicBezTo>
                      <a:pt x="298" y="21"/>
                      <a:pt x="0" y="299"/>
                      <a:pt x="0" y="578"/>
                    </a:cubicBezTo>
                    <a:cubicBezTo>
                      <a:pt x="0" y="936"/>
                      <a:pt x="239" y="1175"/>
                      <a:pt x="617" y="1175"/>
                    </a:cubicBezTo>
                    <a:cubicBezTo>
                      <a:pt x="955" y="1175"/>
                      <a:pt x="1154" y="936"/>
                      <a:pt x="1154" y="598"/>
                    </a:cubicBezTo>
                    <a:cubicBezTo>
                      <a:pt x="1154" y="240"/>
                      <a:pt x="895"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16"/>
              <p:cNvSpPr/>
              <p:nvPr/>
            </p:nvSpPr>
            <p:spPr>
              <a:xfrm>
                <a:off x="5977101" y="3124780"/>
                <a:ext cx="94702" cy="88516"/>
              </a:xfrm>
              <a:custGeom>
                <a:avLst/>
                <a:gdLst/>
                <a:ahLst/>
                <a:cxnLst/>
                <a:rect l="l" t="t" r="r" b="b"/>
                <a:pathLst>
                  <a:path w="1194" h="1116" extrusionOk="0">
                    <a:moveTo>
                      <a:pt x="781" y="1"/>
                    </a:moveTo>
                    <a:cubicBezTo>
                      <a:pt x="430" y="1"/>
                      <a:pt x="20" y="290"/>
                      <a:pt x="20" y="579"/>
                    </a:cubicBezTo>
                    <a:cubicBezTo>
                      <a:pt x="0" y="877"/>
                      <a:pt x="259" y="1116"/>
                      <a:pt x="557" y="1116"/>
                    </a:cubicBezTo>
                    <a:cubicBezTo>
                      <a:pt x="895" y="1116"/>
                      <a:pt x="1174" y="817"/>
                      <a:pt x="1194" y="420"/>
                    </a:cubicBezTo>
                    <a:cubicBezTo>
                      <a:pt x="1194" y="201"/>
                      <a:pt x="1094" y="22"/>
                      <a:pt x="816" y="2"/>
                    </a:cubicBezTo>
                    <a:cubicBezTo>
                      <a:pt x="804" y="1"/>
                      <a:pt x="793" y="1"/>
                      <a:pt x="7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16"/>
              <p:cNvSpPr/>
              <p:nvPr/>
            </p:nvSpPr>
            <p:spPr>
              <a:xfrm>
                <a:off x="6115900" y="3161185"/>
                <a:ext cx="88436" cy="90023"/>
              </a:xfrm>
              <a:custGeom>
                <a:avLst/>
                <a:gdLst/>
                <a:ahLst/>
                <a:cxnLst/>
                <a:rect l="l" t="t" r="r" b="b"/>
                <a:pathLst>
                  <a:path w="1115" h="1135" extrusionOk="0">
                    <a:moveTo>
                      <a:pt x="637" y="0"/>
                    </a:moveTo>
                    <a:cubicBezTo>
                      <a:pt x="339" y="20"/>
                      <a:pt x="1" y="358"/>
                      <a:pt x="1" y="657"/>
                    </a:cubicBezTo>
                    <a:cubicBezTo>
                      <a:pt x="1" y="836"/>
                      <a:pt x="299" y="1134"/>
                      <a:pt x="498" y="1134"/>
                    </a:cubicBezTo>
                    <a:cubicBezTo>
                      <a:pt x="816" y="1114"/>
                      <a:pt x="1115" y="756"/>
                      <a:pt x="1115" y="418"/>
                    </a:cubicBezTo>
                    <a:cubicBezTo>
                      <a:pt x="1115" y="199"/>
                      <a:pt x="856" y="0"/>
                      <a:pt x="6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 name="Google Shape;768;p16"/>
            <p:cNvGrpSpPr/>
            <p:nvPr/>
          </p:nvGrpSpPr>
          <p:grpSpPr>
            <a:xfrm>
              <a:off x="989509" y="1732234"/>
              <a:ext cx="182877" cy="192070"/>
              <a:chOff x="1509202" y="3627389"/>
              <a:chExt cx="334389" cy="343350"/>
            </a:xfrm>
          </p:grpSpPr>
          <p:sp>
            <p:nvSpPr>
              <p:cNvPr id="769" name="Google Shape;769;p16"/>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16"/>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16"/>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16"/>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16"/>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 name="Google Shape;774;p16"/>
            <p:cNvGrpSpPr/>
            <p:nvPr/>
          </p:nvGrpSpPr>
          <p:grpSpPr>
            <a:xfrm>
              <a:off x="720006" y="4512460"/>
              <a:ext cx="182877" cy="192070"/>
              <a:chOff x="1509202" y="3627389"/>
              <a:chExt cx="334389" cy="343350"/>
            </a:xfrm>
          </p:grpSpPr>
          <p:sp>
            <p:nvSpPr>
              <p:cNvPr id="775" name="Google Shape;775;p16"/>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16"/>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16"/>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16"/>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16"/>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 name="Google Shape;780;p16"/>
            <p:cNvGrpSpPr/>
            <p:nvPr/>
          </p:nvGrpSpPr>
          <p:grpSpPr>
            <a:xfrm>
              <a:off x="410124" y="2998550"/>
              <a:ext cx="131688" cy="145801"/>
              <a:chOff x="392069" y="2889775"/>
              <a:chExt cx="260150" cy="285213"/>
            </a:xfrm>
          </p:grpSpPr>
          <p:sp>
            <p:nvSpPr>
              <p:cNvPr id="781" name="Google Shape;781;p16"/>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16"/>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16"/>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 name="Google Shape;784;p16"/>
            <p:cNvGrpSpPr/>
            <p:nvPr/>
          </p:nvGrpSpPr>
          <p:grpSpPr>
            <a:xfrm>
              <a:off x="541825" y="535000"/>
              <a:ext cx="228602" cy="240023"/>
              <a:chOff x="6842675" y="1094413"/>
              <a:chExt cx="228602" cy="240023"/>
            </a:xfrm>
          </p:grpSpPr>
          <p:sp>
            <p:nvSpPr>
              <p:cNvPr id="785" name="Google Shape;785;p16"/>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16"/>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 name="Google Shape;787;p16"/>
            <p:cNvGrpSpPr/>
            <p:nvPr/>
          </p:nvGrpSpPr>
          <p:grpSpPr>
            <a:xfrm>
              <a:off x="2251975" y="4194075"/>
              <a:ext cx="228602" cy="240023"/>
              <a:chOff x="6842675" y="1094413"/>
              <a:chExt cx="228602" cy="240023"/>
            </a:xfrm>
          </p:grpSpPr>
          <p:sp>
            <p:nvSpPr>
              <p:cNvPr id="788" name="Google Shape;788;p16"/>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16"/>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 name="Google Shape;790;p16"/>
            <p:cNvGrpSpPr/>
            <p:nvPr/>
          </p:nvGrpSpPr>
          <p:grpSpPr>
            <a:xfrm>
              <a:off x="6706774" y="4241187"/>
              <a:ext cx="131688" cy="145801"/>
              <a:chOff x="392069" y="2889775"/>
              <a:chExt cx="260150" cy="285213"/>
            </a:xfrm>
          </p:grpSpPr>
          <p:sp>
            <p:nvSpPr>
              <p:cNvPr id="791" name="Google Shape;791;p16"/>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16"/>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16"/>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 name="Google Shape;794;p16"/>
            <p:cNvGrpSpPr/>
            <p:nvPr/>
          </p:nvGrpSpPr>
          <p:grpSpPr>
            <a:xfrm>
              <a:off x="8470231" y="4278698"/>
              <a:ext cx="182877" cy="192070"/>
              <a:chOff x="1509202" y="3627389"/>
              <a:chExt cx="334389" cy="343350"/>
            </a:xfrm>
          </p:grpSpPr>
          <p:sp>
            <p:nvSpPr>
              <p:cNvPr id="795" name="Google Shape;795;p16"/>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16"/>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16"/>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16"/>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16"/>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 name="Google Shape;800;p16"/>
            <p:cNvGrpSpPr/>
            <p:nvPr/>
          </p:nvGrpSpPr>
          <p:grpSpPr>
            <a:xfrm>
              <a:off x="8346525" y="3086225"/>
              <a:ext cx="228602" cy="240023"/>
              <a:chOff x="6842675" y="1094413"/>
              <a:chExt cx="228602" cy="240023"/>
            </a:xfrm>
          </p:grpSpPr>
          <p:sp>
            <p:nvSpPr>
              <p:cNvPr id="801" name="Google Shape;801;p16"/>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16"/>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 name="Google Shape;803;p16"/>
            <p:cNvGrpSpPr/>
            <p:nvPr/>
          </p:nvGrpSpPr>
          <p:grpSpPr>
            <a:xfrm>
              <a:off x="8337469" y="729810"/>
              <a:ext cx="182877" cy="192070"/>
              <a:chOff x="1509202" y="3627389"/>
              <a:chExt cx="334389" cy="343350"/>
            </a:xfrm>
          </p:grpSpPr>
          <p:sp>
            <p:nvSpPr>
              <p:cNvPr id="804" name="Google Shape;804;p16"/>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16"/>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16"/>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16"/>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16"/>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98936629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809"/>
        <p:cNvGrpSpPr/>
        <p:nvPr/>
      </p:nvGrpSpPr>
      <p:grpSpPr>
        <a:xfrm>
          <a:off x="0" y="0"/>
          <a:ext cx="0" cy="0"/>
          <a:chOff x="0" y="0"/>
          <a:chExt cx="0" cy="0"/>
        </a:xfrm>
      </p:grpSpPr>
      <p:grpSp>
        <p:nvGrpSpPr>
          <p:cNvPr id="810" name="Google Shape;810;p17"/>
          <p:cNvGrpSpPr/>
          <p:nvPr/>
        </p:nvGrpSpPr>
        <p:grpSpPr>
          <a:xfrm>
            <a:off x="416384" y="1065095"/>
            <a:ext cx="8384963" cy="3761484"/>
            <a:chOff x="416384" y="1065095"/>
            <a:chExt cx="8384963" cy="3761484"/>
          </a:xfrm>
        </p:grpSpPr>
        <p:grpSp>
          <p:nvGrpSpPr>
            <p:cNvPr id="811" name="Google Shape;811;p17"/>
            <p:cNvGrpSpPr/>
            <p:nvPr/>
          </p:nvGrpSpPr>
          <p:grpSpPr>
            <a:xfrm>
              <a:off x="8337452" y="4442427"/>
              <a:ext cx="182895" cy="192065"/>
              <a:chOff x="7482237" y="2937046"/>
              <a:chExt cx="306152" cy="320428"/>
            </a:xfrm>
          </p:grpSpPr>
          <p:sp>
            <p:nvSpPr>
              <p:cNvPr id="812" name="Google Shape;812;p17"/>
              <p:cNvSpPr/>
              <p:nvPr/>
            </p:nvSpPr>
            <p:spPr>
              <a:xfrm>
                <a:off x="7482237" y="3115422"/>
                <a:ext cx="108979" cy="110565"/>
              </a:xfrm>
              <a:custGeom>
                <a:avLst/>
                <a:gdLst/>
                <a:ahLst/>
                <a:cxnLst/>
                <a:rect l="l" t="t" r="r" b="b"/>
                <a:pathLst>
                  <a:path w="1374" h="1394" extrusionOk="0">
                    <a:moveTo>
                      <a:pt x="578" y="0"/>
                    </a:moveTo>
                    <a:cubicBezTo>
                      <a:pt x="239" y="0"/>
                      <a:pt x="1" y="299"/>
                      <a:pt x="21" y="697"/>
                    </a:cubicBezTo>
                    <a:cubicBezTo>
                      <a:pt x="21" y="1026"/>
                      <a:pt x="361" y="1394"/>
                      <a:pt x="617" y="1394"/>
                    </a:cubicBezTo>
                    <a:cubicBezTo>
                      <a:pt x="624" y="1394"/>
                      <a:pt x="631" y="1393"/>
                      <a:pt x="637" y="1393"/>
                    </a:cubicBezTo>
                    <a:cubicBezTo>
                      <a:pt x="916" y="1373"/>
                      <a:pt x="1373" y="896"/>
                      <a:pt x="1373" y="597"/>
                    </a:cubicBezTo>
                    <a:cubicBezTo>
                      <a:pt x="1373" y="319"/>
                      <a:pt x="916" y="0"/>
                      <a:pt x="5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17"/>
              <p:cNvSpPr/>
              <p:nvPr/>
            </p:nvSpPr>
            <p:spPr>
              <a:xfrm>
                <a:off x="7630553" y="2937046"/>
                <a:ext cx="99461" cy="93274"/>
              </a:xfrm>
              <a:custGeom>
                <a:avLst/>
                <a:gdLst/>
                <a:ahLst/>
                <a:cxnLst/>
                <a:rect l="l" t="t" r="r" b="b"/>
                <a:pathLst>
                  <a:path w="1254" h="1176" extrusionOk="0">
                    <a:moveTo>
                      <a:pt x="534" y="1"/>
                    </a:moveTo>
                    <a:cubicBezTo>
                      <a:pt x="209" y="1"/>
                      <a:pt x="1" y="406"/>
                      <a:pt x="1" y="678"/>
                    </a:cubicBezTo>
                    <a:cubicBezTo>
                      <a:pt x="20" y="857"/>
                      <a:pt x="319" y="1175"/>
                      <a:pt x="458" y="1175"/>
                    </a:cubicBezTo>
                    <a:cubicBezTo>
                      <a:pt x="836" y="1175"/>
                      <a:pt x="1254" y="837"/>
                      <a:pt x="1234" y="499"/>
                    </a:cubicBezTo>
                    <a:cubicBezTo>
                      <a:pt x="1214" y="360"/>
                      <a:pt x="1154" y="161"/>
                      <a:pt x="1035" y="61"/>
                    </a:cubicBezTo>
                    <a:cubicBezTo>
                      <a:pt x="985" y="21"/>
                      <a:pt x="906" y="17"/>
                      <a:pt x="819" y="17"/>
                    </a:cubicBezTo>
                    <a:cubicBezTo>
                      <a:pt x="790" y="17"/>
                      <a:pt x="760" y="17"/>
                      <a:pt x="730" y="17"/>
                    </a:cubicBezTo>
                    <a:cubicBezTo>
                      <a:pt x="670" y="17"/>
                      <a:pt x="611" y="15"/>
                      <a:pt x="558" y="2"/>
                    </a:cubicBezTo>
                    <a:cubicBezTo>
                      <a:pt x="550" y="1"/>
                      <a:pt x="542" y="1"/>
                      <a:pt x="5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17"/>
              <p:cNvSpPr/>
              <p:nvPr/>
            </p:nvSpPr>
            <p:spPr>
              <a:xfrm>
                <a:off x="7688928" y="3156427"/>
                <a:ext cx="99461" cy="101047"/>
              </a:xfrm>
              <a:custGeom>
                <a:avLst/>
                <a:gdLst/>
                <a:ahLst/>
                <a:cxnLst/>
                <a:rect l="l" t="t" r="r" b="b"/>
                <a:pathLst>
                  <a:path w="1254" h="1274" extrusionOk="0">
                    <a:moveTo>
                      <a:pt x="617" y="1"/>
                    </a:moveTo>
                    <a:cubicBezTo>
                      <a:pt x="379" y="1"/>
                      <a:pt x="1" y="418"/>
                      <a:pt x="1" y="717"/>
                    </a:cubicBezTo>
                    <a:cubicBezTo>
                      <a:pt x="1" y="896"/>
                      <a:pt x="379" y="1274"/>
                      <a:pt x="578" y="1274"/>
                    </a:cubicBezTo>
                    <a:cubicBezTo>
                      <a:pt x="896" y="1274"/>
                      <a:pt x="1254" y="896"/>
                      <a:pt x="1254" y="578"/>
                    </a:cubicBezTo>
                    <a:cubicBezTo>
                      <a:pt x="1254" y="319"/>
                      <a:pt x="896" y="1"/>
                      <a:pt x="6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 name="Google Shape;815;p17"/>
            <p:cNvGrpSpPr/>
            <p:nvPr/>
          </p:nvGrpSpPr>
          <p:grpSpPr>
            <a:xfrm>
              <a:off x="919951" y="2498853"/>
              <a:ext cx="131688" cy="145801"/>
              <a:chOff x="392069" y="2889775"/>
              <a:chExt cx="260150" cy="285213"/>
            </a:xfrm>
          </p:grpSpPr>
          <p:sp>
            <p:nvSpPr>
              <p:cNvPr id="816" name="Google Shape;816;p17"/>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17"/>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17"/>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 name="Google Shape;819;p17"/>
            <p:cNvGrpSpPr/>
            <p:nvPr/>
          </p:nvGrpSpPr>
          <p:grpSpPr>
            <a:xfrm>
              <a:off x="8070741" y="2705521"/>
              <a:ext cx="146317" cy="158031"/>
              <a:chOff x="5977101" y="3004938"/>
              <a:chExt cx="227235" cy="246270"/>
            </a:xfrm>
          </p:grpSpPr>
          <p:sp>
            <p:nvSpPr>
              <p:cNvPr id="820" name="Google Shape;820;p17"/>
              <p:cNvSpPr/>
              <p:nvPr/>
            </p:nvSpPr>
            <p:spPr>
              <a:xfrm>
                <a:off x="6079653" y="3004938"/>
                <a:ext cx="91530" cy="93195"/>
              </a:xfrm>
              <a:custGeom>
                <a:avLst/>
                <a:gdLst/>
                <a:ahLst/>
                <a:cxnLst/>
                <a:rect l="l" t="t" r="r" b="b"/>
                <a:pathLst>
                  <a:path w="1154" h="1175" extrusionOk="0">
                    <a:moveTo>
                      <a:pt x="597" y="1"/>
                    </a:moveTo>
                    <a:cubicBezTo>
                      <a:pt x="298" y="21"/>
                      <a:pt x="0" y="299"/>
                      <a:pt x="0" y="578"/>
                    </a:cubicBezTo>
                    <a:cubicBezTo>
                      <a:pt x="0" y="936"/>
                      <a:pt x="239" y="1175"/>
                      <a:pt x="617" y="1175"/>
                    </a:cubicBezTo>
                    <a:cubicBezTo>
                      <a:pt x="955" y="1175"/>
                      <a:pt x="1154" y="936"/>
                      <a:pt x="1154" y="598"/>
                    </a:cubicBezTo>
                    <a:cubicBezTo>
                      <a:pt x="1154" y="240"/>
                      <a:pt x="895"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17"/>
              <p:cNvSpPr/>
              <p:nvPr/>
            </p:nvSpPr>
            <p:spPr>
              <a:xfrm>
                <a:off x="5977101" y="3124780"/>
                <a:ext cx="94702" cy="88516"/>
              </a:xfrm>
              <a:custGeom>
                <a:avLst/>
                <a:gdLst/>
                <a:ahLst/>
                <a:cxnLst/>
                <a:rect l="l" t="t" r="r" b="b"/>
                <a:pathLst>
                  <a:path w="1194" h="1116" extrusionOk="0">
                    <a:moveTo>
                      <a:pt x="781" y="1"/>
                    </a:moveTo>
                    <a:cubicBezTo>
                      <a:pt x="430" y="1"/>
                      <a:pt x="20" y="290"/>
                      <a:pt x="20" y="579"/>
                    </a:cubicBezTo>
                    <a:cubicBezTo>
                      <a:pt x="0" y="877"/>
                      <a:pt x="259" y="1116"/>
                      <a:pt x="557" y="1116"/>
                    </a:cubicBezTo>
                    <a:cubicBezTo>
                      <a:pt x="895" y="1116"/>
                      <a:pt x="1174" y="817"/>
                      <a:pt x="1194" y="420"/>
                    </a:cubicBezTo>
                    <a:cubicBezTo>
                      <a:pt x="1194" y="201"/>
                      <a:pt x="1094" y="22"/>
                      <a:pt x="816" y="2"/>
                    </a:cubicBezTo>
                    <a:cubicBezTo>
                      <a:pt x="804" y="1"/>
                      <a:pt x="793" y="1"/>
                      <a:pt x="7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17"/>
              <p:cNvSpPr/>
              <p:nvPr/>
            </p:nvSpPr>
            <p:spPr>
              <a:xfrm>
                <a:off x="6115900" y="3161185"/>
                <a:ext cx="88436" cy="90023"/>
              </a:xfrm>
              <a:custGeom>
                <a:avLst/>
                <a:gdLst/>
                <a:ahLst/>
                <a:cxnLst/>
                <a:rect l="l" t="t" r="r" b="b"/>
                <a:pathLst>
                  <a:path w="1115" h="1135" extrusionOk="0">
                    <a:moveTo>
                      <a:pt x="637" y="0"/>
                    </a:moveTo>
                    <a:cubicBezTo>
                      <a:pt x="339" y="20"/>
                      <a:pt x="1" y="358"/>
                      <a:pt x="1" y="657"/>
                    </a:cubicBezTo>
                    <a:cubicBezTo>
                      <a:pt x="1" y="836"/>
                      <a:pt x="299" y="1134"/>
                      <a:pt x="498" y="1134"/>
                    </a:cubicBezTo>
                    <a:cubicBezTo>
                      <a:pt x="816" y="1114"/>
                      <a:pt x="1115" y="756"/>
                      <a:pt x="1115" y="418"/>
                    </a:cubicBezTo>
                    <a:cubicBezTo>
                      <a:pt x="1115" y="199"/>
                      <a:pt x="856" y="0"/>
                      <a:pt x="6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 name="Google Shape;823;p17"/>
            <p:cNvGrpSpPr/>
            <p:nvPr/>
          </p:nvGrpSpPr>
          <p:grpSpPr>
            <a:xfrm>
              <a:off x="416384" y="1216459"/>
              <a:ext cx="182877" cy="192070"/>
              <a:chOff x="1509202" y="3627389"/>
              <a:chExt cx="334389" cy="343350"/>
            </a:xfrm>
          </p:grpSpPr>
          <p:sp>
            <p:nvSpPr>
              <p:cNvPr id="824" name="Google Shape;824;p17"/>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17"/>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17"/>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17"/>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17"/>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 name="Google Shape;829;p17"/>
            <p:cNvGrpSpPr/>
            <p:nvPr/>
          </p:nvGrpSpPr>
          <p:grpSpPr>
            <a:xfrm>
              <a:off x="8636759" y="1065095"/>
              <a:ext cx="164588" cy="172807"/>
              <a:chOff x="7482237" y="2937046"/>
              <a:chExt cx="306152" cy="320428"/>
            </a:xfrm>
          </p:grpSpPr>
          <p:sp>
            <p:nvSpPr>
              <p:cNvPr id="830" name="Google Shape;830;p17"/>
              <p:cNvSpPr/>
              <p:nvPr/>
            </p:nvSpPr>
            <p:spPr>
              <a:xfrm>
                <a:off x="7482237" y="3115422"/>
                <a:ext cx="108979" cy="110565"/>
              </a:xfrm>
              <a:custGeom>
                <a:avLst/>
                <a:gdLst/>
                <a:ahLst/>
                <a:cxnLst/>
                <a:rect l="l" t="t" r="r" b="b"/>
                <a:pathLst>
                  <a:path w="1374" h="1394" extrusionOk="0">
                    <a:moveTo>
                      <a:pt x="578" y="0"/>
                    </a:moveTo>
                    <a:cubicBezTo>
                      <a:pt x="239" y="0"/>
                      <a:pt x="1" y="299"/>
                      <a:pt x="21" y="697"/>
                    </a:cubicBezTo>
                    <a:cubicBezTo>
                      <a:pt x="21" y="1026"/>
                      <a:pt x="361" y="1394"/>
                      <a:pt x="617" y="1394"/>
                    </a:cubicBezTo>
                    <a:cubicBezTo>
                      <a:pt x="624" y="1394"/>
                      <a:pt x="631" y="1393"/>
                      <a:pt x="637" y="1393"/>
                    </a:cubicBezTo>
                    <a:cubicBezTo>
                      <a:pt x="916" y="1373"/>
                      <a:pt x="1373" y="896"/>
                      <a:pt x="1373" y="597"/>
                    </a:cubicBezTo>
                    <a:cubicBezTo>
                      <a:pt x="1373" y="319"/>
                      <a:pt x="916" y="0"/>
                      <a:pt x="5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17"/>
              <p:cNvSpPr/>
              <p:nvPr/>
            </p:nvSpPr>
            <p:spPr>
              <a:xfrm>
                <a:off x="7630553" y="2937046"/>
                <a:ext cx="99461" cy="93274"/>
              </a:xfrm>
              <a:custGeom>
                <a:avLst/>
                <a:gdLst/>
                <a:ahLst/>
                <a:cxnLst/>
                <a:rect l="l" t="t" r="r" b="b"/>
                <a:pathLst>
                  <a:path w="1254" h="1176" extrusionOk="0">
                    <a:moveTo>
                      <a:pt x="534" y="1"/>
                    </a:moveTo>
                    <a:cubicBezTo>
                      <a:pt x="209" y="1"/>
                      <a:pt x="1" y="406"/>
                      <a:pt x="1" y="678"/>
                    </a:cubicBezTo>
                    <a:cubicBezTo>
                      <a:pt x="20" y="857"/>
                      <a:pt x="319" y="1175"/>
                      <a:pt x="458" y="1175"/>
                    </a:cubicBezTo>
                    <a:cubicBezTo>
                      <a:pt x="836" y="1175"/>
                      <a:pt x="1254" y="837"/>
                      <a:pt x="1234" y="499"/>
                    </a:cubicBezTo>
                    <a:cubicBezTo>
                      <a:pt x="1214" y="360"/>
                      <a:pt x="1154" y="161"/>
                      <a:pt x="1035" y="61"/>
                    </a:cubicBezTo>
                    <a:cubicBezTo>
                      <a:pt x="985" y="21"/>
                      <a:pt x="906" y="17"/>
                      <a:pt x="819" y="17"/>
                    </a:cubicBezTo>
                    <a:cubicBezTo>
                      <a:pt x="790" y="17"/>
                      <a:pt x="760" y="17"/>
                      <a:pt x="730" y="17"/>
                    </a:cubicBezTo>
                    <a:cubicBezTo>
                      <a:pt x="670" y="17"/>
                      <a:pt x="611" y="15"/>
                      <a:pt x="558" y="2"/>
                    </a:cubicBezTo>
                    <a:cubicBezTo>
                      <a:pt x="550" y="1"/>
                      <a:pt x="542" y="1"/>
                      <a:pt x="5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17"/>
              <p:cNvSpPr/>
              <p:nvPr/>
            </p:nvSpPr>
            <p:spPr>
              <a:xfrm>
                <a:off x="7688928" y="3156427"/>
                <a:ext cx="99461" cy="101047"/>
              </a:xfrm>
              <a:custGeom>
                <a:avLst/>
                <a:gdLst/>
                <a:ahLst/>
                <a:cxnLst/>
                <a:rect l="l" t="t" r="r" b="b"/>
                <a:pathLst>
                  <a:path w="1254" h="1274" extrusionOk="0">
                    <a:moveTo>
                      <a:pt x="617" y="1"/>
                    </a:moveTo>
                    <a:cubicBezTo>
                      <a:pt x="379" y="1"/>
                      <a:pt x="1" y="418"/>
                      <a:pt x="1" y="717"/>
                    </a:cubicBezTo>
                    <a:cubicBezTo>
                      <a:pt x="1" y="896"/>
                      <a:pt x="379" y="1274"/>
                      <a:pt x="578" y="1274"/>
                    </a:cubicBezTo>
                    <a:cubicBezTo>
                      <a:pt x="896" y="1274"/>
                      <a:pt x="1254" y="896"/>
                      <a:pt x="1254" y="578"/>
                    </a:cubicBezTo>
                    <a:cubicBezTo>
                      <a:pt x="1254" y="319"/>
                      <a:pt x="896" y="1"/>
                      <a:pt x="6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 name="Google Shape;833;p17"/>
            <p:cNvGrpSpPr/>
            <p:nvPr/>
          </p:nvGrpSpPr>
          <p:grpSpPr>
            <a:xfrm>
              <a:off x="1281521" y="4634509"/>
              <a:ext cx="182877" cy="192070"/>
              <a:chOff x="1509202" y="3627389"/>
              <a:chExt cx="334389" cy="343350"/>
            </a:xfrm>
          </p:grpSpPr>
          <p:sp>
            <p:nvSpPr>
              <p:cNvPr id="834" name="Google Shape;834;p17"/>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17"/>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17"/>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17"/>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17"/>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9" name="Google Shape;839;p17"/>
          <p:cNvGrpSpPr/>
          <p:nvPr/>
        </p:nvGrpSpPr>
        <p:grpSpPr>
          <a:xfrm rot="-6274525" flipH="1">
            <a:off x="8415018" y="3454073"/>
            <a:ext cx="766104" cy="695863"/>
            <a:chOff x="4955750" y="1880800"/>
            <a:chExt cx="549425" cy="499050"/>
          </a:xfrm>
        </p:grpSpPr>
        <p:sp>
          <p:nvSpPr>
            <p:cNvPr id="840" name="Google Shape;840;p17"/>
            <p:cNvSpPr/>
            <p:nvPr/>
          </p:nvSpPr>
          <p:spPr>
            <a:xfrm>
              <a:off x="4971825" y="1880800"/>
              <a:ext cx="533350" cy="499050"/>
            </a:xfrm>
            <a:custGeom>
              <a:avLst/>
              <a:gdLst/>
              <a:ahLst/>
              <a:cxnLst/>
              <a:rect l="l" t="t" r="r" b="b"/>
              <a:pathLst>
                <a:path w="21334" h="19962" extrusionOk="0">
                  <a:moveTo>
                    <a:pt x="9347" y="6079"/>
                  </a:moveTo>
                  <a:lnTo>
                    <a:pt x="9347" y="6079"/>
                  </a:lnTo>
                  <a:cubicBezTo>
                    <a:pt x="9126" y="6485"/>
                    <a:pt x="8906" y="6942"/>
                    <a:pt x="8788" y="7450"/>
                  </a:cubicBezTo>
                  <a:cubicBezTo>
                    <a:pt x="8720" y="7349"/>
                    <a:pt x="8635" y="7230"/>
                    <a:pt x="8568" y="7112"/>
                  </a:cubicBezTo>
                  <a:lnTo>
                    <a:pt x="8568" y="6824"/>
                  </a:lnTo>
                  <a:cubicBezTo>
                    <a:pt x="8839" y="6587"/>
                    <a:pt x="9126" y="6333"/>
                    <a:pt x="9347" y="6079"/>
                  </a:cubicBezTo>
                  <a:close/>
                  <a:moveTo>
                    <a:pt x="3167" y="1"/>
                  </a:moveTo>
                  <a:cubicBezTo>
                    <a:pt x="2777" y="1"/>
                    <a:pt x="2354" y="102"/>
                    <a:pt x="1931" y="305"/>
                  </a:cubicBezTo>
                  <a:cubicBezTo>
                    <a:pt x="915" y="763"/>
                    <a:pt x="695" y="1440"/>
                    <a:pt x="712" y="1914"/>
                  </a:cubicBezTo>
                  <a:cubicBezTo>
                    <a:pt x="763" y="3404"/>
                    <a:pt x="3252" y="4792"/>
                    <a:pt x="5436" y="5723"/>
                  </a:cubicBezTo>
                  <a:cubicBezTo>
                    <a:pt x="5520" y="5842"/>
                    <a:pt x="5622" y="5977"/>
                    <a:pt x="5706" y="6113"/>
                  </a:cubicBezTo>
                  <a:cubicBezTo>
                    <a:pt x="4995" y="5740"/>
                    <a:pt x="4149" y="5520"/>
                    <a:pt x="3235" y="5520"/>
                  </a:cubicBezTo>
                  <a:cubicBezTo>
                    <a:pt x="1795" y="5520"/>
                    <a:pt x="644" y="6079"/>
                    <a:pt x="323" y="6925"/>
                  </a:cubicBezTo>
                  <a:cubicBezTo>
                    <a:pt x="187" y="7213"/>
                    <a:pt x="1" y="7975"/>
                    <a:pt x="797" y="8771"/>
                  </a:cubicBezTo>
                  <a:cubicBezTo>
                    <a:pt x="1542" y="9482"/>
                    <a:pt x="2574" y="9837"/>
                    <a:pt x="3878" y="9837"/>
                  </a:cubicBezTo>
                  <a:cubicBezTo>
                    <a:pt x="4945" y="9837"/>
                    <a:pt x="5994" y="9583"/>
                    <a:pt x="6604" y="9397"/>
                  </a:cubicBezTo>
                  <a:cubicBezTo>
                    <a:pt x="6621" y="9414"/>
                    <a:pt x="6959" y="9583"/>
                    <a:pt x="7112" y="9651"/>
                  </a:cubicBezTo>
                  <a:lnTo>
                    <a:pt x="8195" y="10210"/>
                  </a:lnTo>
                  <a:cubicBezTo>
                    <a:pt x="8348" y="10548"/>
                    <a:pt x="8551" y="10887"/>
                    <a:pt x="8720" y="11243"/>
                  </a:cubicBezTo>
                  <a:cubicBezTo>
                    <a:pt x="8077" y="11056"/>
                    <a:pt x="7399" y="10972"/>
                    <a:pt x="6858" y="10972"/>
                  </a:cubicBezTo>
                  <a:cubicBezTo>
                    <a:pt x="5706" y="10972"/>
                    <a:pt x="4843" y="11344"/>
                    <a:pt x="4420" y="12021"/>
                  </a:cubicBezTo>
                  <a:cubicBezTo>
                    <a:pt x="4166" y="12445"/>
                    <a:pt x="3963" y="13190"/>
                    <a:pt x="4521" y="14273"/>
                  </a:cubicBezTo>
                  <a:cubicBezTo>
                    <a:pt x="5199" y="15577"/>
                    <a:pt x="6214" y="15848"/>
                    <a:pt x="6959" y="15848"/>
                  </a:cubicBezTo>
                  <a:cubicBezTo>
                    <a:pt x="8314" y="15848"/>
                    <a:pt x="9668" y="14900"/>
                    <a:pt x="10447" y="14239"/>
                  </a:cubicBezTo>
                  <a:cubicBezTo>
                    <a:pt x="10616" y="14442"/>
                    <a:pt x="10786" y="14629"/>
                    <a:pt x="11006" y="14815"/>
                  </a:cubicBezTo>
                  <a:cubicBezTo>
                    <a:pt x="10091" y="14967"/>
                    <a:pt x="9177" y="15391"/>
                    <a:pt x="8872" y="16186"/>
                  </a:cubicBezTo>
                  <a:cubicBezTo>
                    <a:pt x="8754" y="16508"/>
                    <a:pt x="8585" y="17321"/>
                    <a:pt x="9550" y="18133"/>
                  </a:cubicBezTo>
                  <a:cubicBezTo>
                    <a:pt x="10058" y="18590"/>
                    <a:pt x="10616" y="18811"/>
                    <a:pt x="11243" y="18811"/>
                  </a:cubicBezTo>
                  <a:cubicBezTo>
                    <a:pt x="12529" y="18811"/>
                    <a:pt x="13562" y="17795"/>
                    <a:pt x="14121" y="17101"/>
                  </a:cubicBezTo>
                  <a:cubicBezTo>
                    <a:pt x="14172" y="17101"/>
                    <a:pt x="14239" y="17101"/>
                    <a:pt x="14307" y="17084"/>
                  </a:cubicBezTo>
                  <a:lnTo>
                    <a:pt x="14578" y="17236"/>
                  </a:lnTo>
                  <a:cubicBezTo>
                    <a:pt x="15746" y="17846"/>
                    <a:pt x="16948" y="18387"/>
                    <a:pt x="18100" y="18946"/>
                  </a:cubicBezTo>
                  <a:cubicBezTo>
                    <a:pt x="18743" y="19268"/>
                    <a:pt x="19403" y="19555"/>
                    <a:pt x="20047" y="19877"/>
                  </a:cubicBezTo>
                  <a:cubicBezTo>
                    <a:pt x="20165" y="19945"/>
                    <a:pt x="20301" y="19962"/>
                    <a:pt x="20419" y="19962"/>
                  </a:cubicBezTo>
                  <a:cubicBezTo>
                    <a:pt x="20724" y="19962"/>
                    <a:pt x="20995" y="19809"/>
                    <a:pt x="21164" y="19539"/>
                  </a:cubicBezTo>
                  <a:lnTo>
                    <a:pt x="21181" y="19488"/>
                  </a:lnTo>
                  <a:cubicBezTo>
                    <a:pt x="21333" y="19132"/>
                    <a:pt x="21198" y="18624"/>
                    <a:pt x="20842" y="18404"/>
                  </a:cubicBezTo>
                  <a:cubicBezTo>
                    <a:pt x="19725" y="17659"/>
                    <a:pt x="18523" y="17016"/>
                    <a:pt x="17372" y="16406"/>
                  </a:cubicBezTo>
                  <a:lnTo>
                    <a:pt x="16677" y="16034"/>
                  </a:lnTo>
                  <a:cubicBezTo>
                    <a:pt x="16660" y="16000"/>
                    <a:pt x="16660" y="15983"/>
                    <a:pt x="16627" y="15966"/>
                  </a:cubicBezTo>
                  <a:cubicBezTo>
                    <a:pt x="16576" y="15882"/>
                    <a:pt x="16525" y="15797"/>
                    <a:pt x="16457" y="15695"/>
                  </a:cubicBezTo>
                  <a:lnTo>
                    <a:pt x="16440" y="15661"/>
                  </a:lnTo>
                  <a:cubicBezTo>
                    <a:pt x="16407" y="15594"/>
                    <a:pt x="16373" y="15543"/>
                    <a:pt x="16356" y="15475"/>
                  </a:cubicBezTo>
                  <a:cubicBezTo>
                    <a:pt x="16339" y="15441"/>
                    <a:pt x="16322" y="15391"/>
                    <a:pt x="16288" y="15323"/>
                  </a:cubicBezTo>
                  <a:cubicBezTo>
                    <a:pt x="16237" y="15187"/>
                    <a:pt x="16170" y="15018"/>
                    <a:pt x="16102" y="14849"/>
                  </a:cubicBezTo>
                  <a:cubicBezTo>
                    <a:pt x="17135" y="13359"/>
                    <a:pt x="19302" y="9820"/>
                    <a:pt x="17524" y="7856"/>
                  </a:cubicBezTo>
                  <a:cubicBezTo>
                    <a:pt x="16965" y="7247"/>
                    <a:pt x="16373" y="7112"/>
                    <a:pt x="16000" y="7112"/>
                  </a:cubicBezTo>
                  <a:cubicBezTo>
                    <a:pt x="15188" y="7112"/>
                    <a:pt x="14426" y="7653"/>
                    <a:pt x="13901" y="8534"/>
                  </a:cubicBezTo>
                  <a:cubicBezTo>
                    <a:pt x="13190" y="9787"/>
                    <a:pt x="12800" y="12021"/>
                    <a:pt x="13952" y="14392"/>
                  </a:cubicBezTo>
                  <a:lnTo>
                    <a:pt x="13698" y="14222"/>
                  </a:lnTo>
                  <a:lnTo>
                    <a:pt x="13122" y="13816"/>
                  </a:lnTo>
                  <a:cubicBezTo>
                    <a:pt x="12292" y="13207"/>
                    <a:pt x="11717" y="12614"/>
                    <a:pt x="11361" y="11988"/>
                  </a:cubicBezTo>
                  <a:cubicBezTo>
                    <a:pt x="11175" y="11598"/>
                    <a:pt x="10955" y="11209"/>
                    <a:pt x="10752" y="10802"/>
                  </a:cubicBezTo>
                  <a:cubicBezTo>
                    <a:pt x="12479" y="9837"/>
                    <a:pt x="13969" y="8144"/>
                    <a:pt x="13376" y="5977"/>
                  </a:cubicBezTo>
                  <a:cubicBezTo>
                    <a:pt x="12987" y="4572"/>
                    <a:pt x="12038" y="4420"/>
                    <a:pt x="11666" y="4420"/>
                  </a:cubicBezTo>
                  <a:cubicBezTo>
                    <a:pt x="11124" y="4420"/>
                    <a:pt x="10582" y="4673"/>
                    <a:pt x="10091" y="5164"/>
                  </a:cubicBezTo>
                  <a:cubicBezTo>
                    <a:pt x="10870" y="3945"/>
                    <a:pt x="11158" y="2506"/>
                    <a:pt x="10176" y="1152"/>
                  </a:cubicBezTo>
                  <a:cubicBezTo>
                    <a:pt x="9550" y="255"/>
                    <a:pt x="8872" y="68"/>
                    <a:pt x="8415" y="68"/>
                  </a:cubicBezTo>
                  <a:cubicBezTo>
                    <a:pt x="7704" y="68"/>
                    <a:pt x="7044" y="509"/>
                    <a:pt x="6604" y="1321"/>
                  </a:cubicBezTo>
                  <a:cubicBezTo>
                    <a:pt x="6418" y="1660"/>
                    <a:pt x="6265" y="2032"/>
                    <a:pt x="6164" y="2473"/>
                  </a:cubicBezTo>
                  <a:cubicBezTo>
                    <a:pt x="5588" y="1203"/>
                    <a:pt x="4657" y="1"/>
                    <a:pt x="3167" y="1"/>
                  </a:cubicBezTo>
                  <a:close/>
                </a:path>
              </a:pathLst>
            </a:custGeom>
            <a:solidFill>
              <a:srgbClr val="FAFB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17"/>
            <p:cNvSpPr/>
            <p:nvPr/>
          </p:nvSpPr>
          <p:spPr>
            <a:xfrm>
              <a:off x="5191950" y="2270325"/>
              <a:ext cx="122325" cy="59825"/>
            </a:xfrm>
            <a:custGeom>
              <a:avLst/>
              <a:gdLst/>
              <a:ahLst/>
              <a:cxnLst/>
              <a:rect l="l" t="t" r="r" b="b"/>
              <a:pathLst>
                <a:path w="4893" h="2393" extrusionOk="0">
                  <a:moveTo>
                    <a:pt x="2957" y="0"/>
                  </a:moveTo>
                  <a:cubicBezTo>
                    <a:pt x="1424" y="0"/>
                    <a:pt x="0" y="836"/>
                    <a:pt x="1253" y="1926"/>
                  </a:cubicBezTo>
                  <a:cubicBezTo>
                    <a:pt x="1635" y="2261"/>
                    <a:pt x="2019" y="2393"/>
                    <a:pt x="2387" y="2393"/>
                  </a:cubicBezTo>
                  <a:cubicBezTo>
                    <a:pt x="3749" y="2393"/>
                    <a:pt x="4893" y="588"/>
                    <a:pt x="4893" y="588"/>
                  </a:cubicBezTo>
                  <a:cubicBezTo>
                    <a:pt x="4391" y="177"/>
                    <a:pt x="3662" y="0"/>
                    <a:pt x="29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17"/>
            <p:cNvSpPr/>
            <p:nvPr/>
          </p:nvSpPr>
          <p:spPr>
            <a:xfrm>
              <a:off x="4955750" y="1902500"/>
              <a:ext cx="166375" cy="105300"/>
            </a:xfrm>
            <a:custGeom>
              <a:avLst/>
              <a:gdLst/>
              <a:ahLst/>
              <a:cxnLst/>
              <a:rect l="l" t="t" r="r" b="b"/>
              <a:pathLst>
                <a:path w="6655" h="4212" extrusionOk="0">
                  <a:moveTo>
                    <a:pt x="3752" y="1"/>
                  </a:moveTo>
                  <a:cubicBezTo>
                    <a:pt x="3479" y="1"/>
                    <a:pt x="3182" y="67"/>
                    <a:pt x="2862" y="216"/>
                  </a:cubicBezTo>
                  <a:cubicBezTo>
                    <a:pt x="0" y="1554"/>
                    <a:pt x="6654" y="4212"/>
                    <a:pt x="6654" y="4212"/>
                  </a:cubicBezTo>
                  <a:cubicBezTo>
                    <a:pt x="6654" y="4212"/>
                    <a:pt x="5932" y="1"/>
                    <a:pt x="37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17"/>
            <p:cNvSpPr/>
            <p:nvPr/>
          </p:nvSpPr>
          <p:spPr>
            <a:xfrm>
              <a:off x="5083700" y="2175975"/>
              <a:ext cx="145075" cy="79800"/>
            </a:xfrm>
            <a:custGeom>
              <a:avLst/>
              <a:gdLst/>
              <a:ahLst/>
              <a:cxnLst/>
              <a:rect l="l" t="t" r="r" b="b"/>
              <a:pathLst>
                <a:path w="5803" h="3192" extrusionOk="0">
                  <a:moveTo>
                    <a:pt x="2329" y="0"/>
                  </a:moveTo>
                  <a:cubicBezTo>
                    <a:pt x="1001" y="0"/>
                    <a:pt x="0" y="588"/>
                    <a:pt x="757" y="2060"/>
                  </a:cubicBezTo>
                  <a:cubicBezTo>
                    <a:pt x="1182" y="2895"/>
                    <a:pt x="1781" y="3192"/>
                    <a:pt x="2419" y="3192"/>
                  </a:cubicBezTo>
                  <a:cubicBezTo>
                    <a:pt x="3994" y="3192"/>
                    <a:pt x="5803" y="1383"/>
                    <a:pt x="5803" y="1383"/>
                  </a:cubicBezTo>
                  <a:cubicBezTo>
                    <a:pt x="5203" y="550"/>
                    <a:pt x="3614" y="0"/>
                    <a:pt x="232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17"/>
            <p:cNvSpPr/>
            <p:nvPr/>
          </p:nvSpPr>
          <p:spPr>
            <a:xfrm>
              <a:off x="4981175" y="2040100"/>
              <a:ext cx="160825" cy="66150"/>
            </a:xfrm>
            <a:custGeom>
              <a:avLst/>
              <a:gdLst/>
              <a:ahLst/>
              <a:cxnLst/>
              <a:rect l="l" t="t" r="r" b="b"/>
              <a:pathLst>
                <a:path w="6433" h="2646" extrusionOk="0">
                  <a:moveTo>
                    <a:pt x="2823" y="0"/>
                  </a:moveTo>
                  <a:cubicBezTo>
                    <a:pt x="1231" y="0"/>
                    <a:pt x="0" y="844"/>
                    <a:pt x="981" y="1806"/>
                  </a:cubicBezTo>
                  <a:cubicBezTo>
                    <a:pt x="1638" y="2444"/>
                    <a:pt x="2554" y="2646"/>
                    <a:pt x="3448" y="2646"/>
                  </a:cubicBezTo>
                  <a:cubicBezTo>
                    <a:pt x="4973" y="2646"/>
                    <a:pt x="6433" y="2060"/>
                    <a:pt x="6433" y="2060"/>
                  </a:cubicBezTo>
                  <a:cubicBezTo>
                    <a:pt x="5651" y="557"/>
                    <a:pt x="4118" y="0"/>
                    <a:pt x="28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17"/>
            <p:cNvSpPr/>
            <p:nvPr/>
          </p:nvSpPr>
          <p:spPr>
            <a:xfrm>
              <a:off x="5122750" y="1904300"/>
              <a:ext cx="128050" cy="138650"/>
            </a:xfrm>
            <a:custGeom>
              <a:avLst/>
              <a:gdLst/>
              <a:ahLst/>
              <a:cxnLst/>
              <a:rect l="l" t="t" r="r" b="b"/>
              <a:pathLst>
                <a:path w="5122" h="5546" extrusionOk="0">
                  <a:moveTo>
                    <a:pt x="2318" y="0"/>
                  </a:moveTo>
                  <a:cubicBezTo>
                    <a:pt x="988" y="0"/>
                    <a:pt x="0" y="3144"/>
                    <a:pt x="1583" y="5545"/>
                  </a:cubicBezTo>
                  <a:cubicBezTo>
                    <a:pt x="1583" y="5545"/>
                    <a:pt x="5121" y="3124"/>
                    <a:pt x="3394" y="720"/>
                  </a:cubicBezTo>
                  <a:cubicBezTo>
                    <a:pt x="3039" y="217"/>
                    <a:pt x="2666" y="0"/>
                    <a:pt x="23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17"/>
            <p:cNvSpPr/>
            <p:nvPr/>
          </p:nvSpPr>
          <p:spPr>
            <a:xfrm>
              <a:off x="5190350" y="2013475"/>
              <a:ext cx="112075" cy="126400"/>
            </a:xfrm>
            <a:custGeom>
              <a:avLst/>
              <a:gdLst/>
              <a:ahLst/>
              <a:cxnLst/>
              <a:rect l="l" t="t" r="r" b="b"/>
              <a:pathLst>
                <a:path w="4483" h="5056" extrusionOk="0">
                  <a:moveTo>
                    <a:pt x="2866" y="0"/>
                  </a:moveTo>
                  <a:cubicBezTo>
                    <a:pt x="1670" y="0"/>
                    <a:pt x="1" y="2687"/>
                    <a:pt x="1012" y="5055"/>
                  </a:cubicBezTo>
                  <a:cubicBezTo>
                    <a:pt x="1012" y="5055"/>
                    <a:pt x="4483" y="3633"/>
                    <a:pt x="3772" y="941"/>
                  </a:cubicBezTo>
                  <a:cubicBezTo>
                    <a:pt x="3590" y="280"/>
                    <a:pt x="3253" y="0"/>
                    <a:pt x="28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17"/>
            <p:cNvSpPr/>
            <p:nvPr/>
          </p:nvSpPr>
          <p:spPr>
            <a:xfrm>
              <a:off x="5296425" y="2080550"/>
              <a:ext cx="139325" cy="170200"/>
            </a:xfrm>
            <a:custGeom>
              <a:avLst/>
              <a:gdLst/>
              <a:ahLst/>
              <a:cxnLst/>
              <a:rect l="l" t="t" r="r" b="b"/>
              <a:pathLst>
                <a:path w="5573" h="6808" extrusionOk="0">
                  <a:moveTo>
                    <a:pt x="2977" y="0"/>
                  </a:moveTo>
                  <a:cubicBezTo>
                    <a:pt x="1455" y="0"/>
                    <a:pt x="0" y="3498"/>
                    <a:pt x="2085" y="6808"/>
                  </a:cubicBezTo>
                  <a:cubicBezTo>
                    <a:pt x="2085" y="6808"/>
                    <a:pt x="5573" y="2338"/>
                    <a:pt x="3880" y="459"/>
                  </a:cubicBezTo>
                  <a:cubicBezTo>
                    <a:pt x="3595" y="143"/>
                    <a:pt x="3285" y="0"/>
                    <a:pt x="29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17"/>
            <p:cNvSpPr/>
            <p:nvPr/>
          </p:nvSpPr>
          <p:spPr>
            <a:xfrm>
              <a:off x="5064525" y="1942175"/>
              <a:ext cx="416950" cy="416950"/>
            </a:xfrm>
            <a:custGeom>
              <a:avLst/>
              <a:gdLst/>
              <a:ahLst/>
              <a:cxnLst/>
              <a:rect l="l" t="t" r="r" b="b"/>
              <a:pathLst>
                <a:path w="16678" h="16678" extrusionOk="0">
                  <a:moveTo>
                    <a:pt x="18" y="1"/>
                  </a:moveTo>
                  <a:lnTo>
                    <a:pt x="1" y="51"/>
                  </a:lnTo>
                  <a:cubicBezTo>
                    <a:pt x="763" y="712"/>
                    <a:pt x="1406" y="1490"/>
                    <a:pt x="1998" y="2286"/>
                  </a:cubicBezTo>
                  <a:cubicBezTo>
                    <a:pt x="2591" y="3099"/>
                    <a:pt x="3167" y="3945"/>
                    <a:pt x="3691" y="4792"/>
                  </a:cubicBezTo>
                  <a:cubicBezTo>
                    <a:pt x="4758" y="6502"/>
                    <a:pt x="5689" y="8280"/>
                    <a:pt x="6553" y="10125"/>
                  </a:cubicBezTo>
                  <a:cubicBezTo>
                    <a:pt x="7044" y="11056"/>
                    <a:pt x="7806" y="11801"/>
                    <a:pt x="8601" y="12428"/>
                  </a:cubicBezTo>
                  <a:lnTo>
                    <a:pt x="9228" y="12868"/>
                  </a:lnTo>
                  <a:lnTo>
                    <a:pt x="9854" y="13291"/>
                  </a:lnTo>
                  <a:lnTo>
                    <a:pt x="10514" y="13681"/>
                  </a:lnTo>
                  <a:lnTo>
                    <a:pt x="11175" y="14036"/>
                  </a:lnTo>
                  <a:cubicBezTo>
                    <a:pt x="12969" y="14967"/>
                    <a:pt x="14815" y="15797"/>
                    <a:pt x="16626" y="16677"/>
                  </a:cubicBezTo>
                  <a:lnTo>
                    <a:pt x="16677" y="16643"/>
                  </a:lnTo>
                  <a:cubicBezTo>
                    <a:pt x="14984" y="15543"/>
                    <a:pt x="13139" y="14646"/>
                    <a:pt x="11395" y="13664"/>
                  </a:cubicBezTo>
                  <a:lnTo>
                    <a:pt x="10752" y="13274"/>
                  </a:lnTo>
                  <a:lnTo>
                    <a:pt x="10108" y="12885"/>
                  </a:lnTo>
                  <a:lnTo>
                    <a:pt x="9482" y="12495"/>
                  </a:lnTo>
                  <a:lnTo>
                    <a:pt x="8855" y="12072"/>
                  </a:lnTo>
                  <a:cubicBezTo>
                    <a:pt x="8060" y="11480"/>
                    <a:pt x="7332" y="10802"/>
                    <a:pt x="6858" y="9956"/>
                  </a:cubicBezTo>
                  <a:cubicBezTo>
                    <a:pt x="5943" y="8161"/>
                    <a:pt x="4961" y="6383"/>
                    <a:pt x="3861" y="4690"/>
                  </a:cubicBezTo>
                  <a:cubicBezTo>
                    <a:pt x="3319" y="3844"/>
                    <a:pt x="2726" y="3014"/>
                    <a:pt x="2117" y="2202"/>
                  </a:cubicBezTo>
                  <a:cubicBezTo>
                    <a:pt x="1474" y="1423"/>
                    <a:pt x="796" y="661"/>
                    <a:pt x="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17"/>
            <p:cNvSpPr/>
            <p:nvPr/>
          </p:nvSpPr>
          <p:spPr>
            <a:xfrm>
              <a:off x="5039550" y="2061850"/>
              <a:ext cx="156650" cy="61075"/>
            </a:xfrm>
            <a:custGeom>
              <a:avLst/>
              <a:gdLst/>
              <a:ahLst/>
              <a:cxnLst/>
              <a:rect l="l" t="t" r="r" b="b"/>
              <a:pathLst>
                <a:path w="6266" h="2443" extrusionOk="0">
                  <a:moveTo>
                    <a:pt x="377" y="0"/>
                  </a:moveTo>
                  <a:cubicBezTo>
                    <a:pt x="252" y="0"/>
                    <a:pt x="127" y="7"/>
                    <a:pt x="1" y="22"/>
                  </a:cubicBezTo>
                  <a:lnTo>
                    <a:pt x="1" y="39"/>
                  </a:lnTo>
                  <a:cubicBezTo>
                    <a:pt x="34" y="38"/>
                    <a:pt x="66" y="37"/>
                    <a:pt x="99" y="37"/>
                  </a:cubicBezTo>
                  <a:cubicBezTo>
                    <a:pt x="638" y="37"/>
                    <a:pt x="1148" y="165"/>
                    <a:pt x="1643" y="293"/>
                  </a:cubicBezTo>
                  <a:cubicBezTo>
                    <a:pt x="2202" y="445"/>
                    <a:pt x="2710" y="648"/>
                    <a:pt x="3218" y="902"/>
                  </a:cubicBezTo>
                  <a:cubicBezTo>
                    <a:pt x="3725" y="1139"/>
                    <a:pt x="4233" y="1410"/>
                    <a:pt x="4707" y="1681"/>
                  </a:cubicBezTo>
                  <a:lnTo>
                    <a:pt x="6265" y="2443"/>
                  </a:lnTo>
                  <a:cubicBezTo>
                    <a:pt x="5825" y="2070"/>
                    <a:pt x="5334" y="1783"/>
                    <a:pt x="4843" y="1478"/>
                  </a:cubicBezTo>
                  <a:cubicBezTo>
                    <a:pt x="4352" y="1207"/>
                    <a:pt x="3827" y="970"/>
                    <a:pt x="3302" y="750"/>
                  </a:cubicBezTo>
                  <a:cubicBezTo>
                    <a:pt x="2777" y="530"/>
                    <a:pt x="2236" y="327"/>
                    <a:pt x="1694" y="191"/>
                  </a:cubicBezTo>
                  <a:cubicBezTo>
                    <a:pt x="1258" y="85"/>
                    <a:pt x="821" y="0"/>
                    <a:pt x="3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17"/>
            <p:cNvSpPr/>
            <p:nvPr/>
          </p:nvSpPr>
          <p:spPr>
            <a:xfrm>
              <a:off x="5213100" y="2061550"/>
              <a:ext cx="36000" cy="104550"/>
            </a:xfrm>
            <a:custGeom>
              <a:avLst/>
              <a:gdLst/>
              <a:ahLst/>
              <a:cxnLst/>
              <a:rect l="l" t="t" r="r" b="b"/>
              <a:pathLst>
                <a:path w="1440" h="4182" extrusionOk="0">
                  <a:moveTo>
                    <a:pt x="1422" y="0"/>
                  </a:moveTo>
                  <a:lnTo>
                    <a:pt x="1084" y="440"/>
                  </a:lnTo>
                  <a:cubicBezTo>
                    <a:pt x="965" y="593"/>
                    <a:pt x="864" y="762"/>
                    <a:pt x="762" y="897"/>
                  </a:cubicBezTo>
                  <a:cubicBezTo>
                    <a:pt x="576" y="1236"/>
                    <a:pt x="373" y="1558"/>
                    <a:pt x="254" y="1930"/>
                  </a:cubicBezTo>
                  <a:cubicBezTo>
                    <a:pt x="119" y="2303"/>
                    <a:pt x="0" y="2675"/>
                    <a:pt x="0" y="3064"/>
                  </a:cubicBezTo>
                  <a:cubicBezTo>
                    <a:pt x="0" y="3251"/>
                    <a:pt x="0" y="3437"/>
                    <a:pt x="34" y="3623"/>
                  </a:cubicBezTo>
                  <a:cubicBezTo>
                    <a:pt x="85" y="3826"/>
                    <a:pt x="119" y="4013"/>
                    <a:pt x="237" y="4182"/>
                  </a:cubicBezTo>
                  <a:cubicBezTo>
                    <a:pt x="170" y="3809"/>
                    <a:pt x="170" y="3437"/>
                    <a:pt x="203" y="3081"/>
                  </a:cubicBezTo>
                  <a:cubicBezTo>
                    <a:pt x="254" y="2726"/>
                    <a:pt x="322" y="2370"/>
                    <a:pt x="424" y="1998"/>
                  </a:cubicBezTo>
                  <a:cubicBezTo>
                    <a:pt x="525" y="1642"/>
                    <a:pt x="677" y="1304"/>
                    <a:pt x="847" y="965"/>
                  </a:cubicBezTo>
                  <a:cubicBezTo>
                    <a:pt x="931" y="796"/>
                    <a:pt x="1033" y="643"/>
                    <a:pt x="1118" y="474"/>
                  </a:cubicBezTo>
                  <a:lnTo>
                    <a:pt x="1439" y="17"/>
                  </a:lnTo>
                  <a:lnTo>
                    <a:pt x="142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17"/>
            <p:cNvSpPr/>
            <p:nvPr/>
          </p:nvSpPr>
          <p:spPr>
            <a:xfrm>
              <a:off x="5158925" y="1949800"/>
              <a:ext cx="28375" cy="119375"/>
            </a:xfrm>
            <a:custGeom>
              <a:avLst/>
              <a:gdLst/>
              <a:ahLst/>
              <a:cxnLst/>
              <a:rect l="l" t="t" r="r" b="b"/>
              <a:pathLst>
                <a:path w="1135" h="4775" extrusionOk="0">
                  <a:moveTo>
                    <a:pt x="1101" y="0"/>
                  </a:moveTo>
                  <a:cubicBezTo>
                    <a:pt x="813" y="288"/>
                    <a:pt x="593" y="678"/>
                    <a:pt x="423" y="1050"/>
                  </a:cubicBezTo>
                  <a:cubicBezTo>
                    <a:pt x="254" y="1439"/>
                    <a:pt x="169" y="1863"/>
                    <a:pt x="119" y="2286"/>
                  </a:cubicBezTo>
                  <a:cubicBezTo>
                    <a:pt x="51" y="2709"/>
                    <a:pt x="0" y="3132"/>
                    <a:pt x="34" y="3539"/>
                  </a:cubicBezTo>
                  <a:cubicBezTo>
                    <a:pt x="51" y="3962"/>
                    <a:pt x="119" y="4385"/>
                    <a:pt x="237" y="4775"/>
                  </a:cubicBezTo>
                  <a:lnTo>
                    <a:pt x="237" y="3539"/>
                  </a:lnTo>
                  <a:cubicBezTo>
                    <a:pt x="237" y="3132"/>
                    <a:pt x="237" y="2709"/>
                    <a:pt x="288" y="2303"/>
                  </a:cubicBezTo>
                  <a:cubicBezTo>
                    <a:pt x="322" y="1897"/>
                    <a:pt x="390" y="1473"/>
                    <a:pt x="542" y="1101"/>
                  </a:cubicBezTo>
                  <a:cubicBezTo>
                    <a:pt x="660" y="711"/>
                    <a:pt x="847" y="339"/>
                    <a:pt x="1134" y="17"/>
                  </a:cubicBezTo>
                  <a:lnTo>
                    <a:pt x="110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17"/>
            <p:cNvSpPr/>
            <p:nvPr/>
          </p:nvSpPr>
          <p:spPr>
            <a:xfrm>
              <a:off x="5131400" y="2200000"/>
              <a:ext cx="117700" cy="17325"/>
            </a:xfrm>
            <a:custGeom>
              <a:avLst/>
              <a:gdLst/>
              <a:ahLst/>
              <a:cxnLst/>
              <a:rect l="l" t="t" r="r" b="b"/>
              <a:pathLst>
                <a:path w="4708" h="693" extrusionOk="0">
                  <a:moveTo>
                    <a:pt x="1833" y="0"/>
                  </a:moveTo>
                  <a:cubicBezTo>
                    <a:pt x="1606" y="0"/>
                    <a:pt x="1377" y="12"/>
                    <a:pt x="1152" y="49"/>
                  </a:cubicBezTo>
                  <a:cubicBezTo>
                    <a:pt x="746" y="100"/>
                    <a:pt x="339" y="235"/>
                    <a:pt x="1" y="439"/>
                  </a:cubicBezTo>
                  <a:lnTo>
                    <a:pt x="35" y="472"/>
                  </a:lnTo>
                  <a:cubicBezTo>
                    <a:pt x="390" y="269"/>
                    <a:pt x="796" y="168"/>
                    <a:pt x="1169" y="151"/>
                  </a:cubicBezTo>
                  <a:cubicBezTo>
                    <a:pt x="1292" y="135"/>
                    <a:pt x="1416" y="129"/>
                    <a:pt x="1538" y="129"/>
                  </a:cubicBezTo>
                  <a:cubicBezTo>
                    <a:pt x="1819" y="129"/>
                    <a:pt x="2095" y="161"/>
                    <a:pt x="2354" y="185"/>
                  </a:cubicBezTo>
                  <a:cubicBezTo>
                    <a:pt x="2760" y="252"/>
                    <a:pt x="3133" y="354"/>
                    <a:pt x="3522" y="439"/>
                  </a:cubicBezTo>
                  <a:cubicBezTo>
                    <a:pt x="3929" y="506"/>
                    <a:pt x="4301" y="608"/>
                    <a:pt x="4707" y="692"/>
                  </a:cubicBezTo>
                  <a:cubicBezTo>
                    <a:pt x="4352" y="489"/>
                    <a:pt x="3962" y="337"/>
                    <a:pt x="3590" y="235"/>
                  </a:cubicBezTo>
                  <a:cubicBezTo>
                    <a:pt x="3184" y="100"/>
                    <a:pt x="2777" y="66"/>
                    <a:pt x="2371" y="15"/>
                  </a:cubicBezTo>
                  <a:cubicBezTo>
                    <a:pt x="2197" y="8"/>
                    <a:pt x="2016" y="0"/>
                    <a:pt x="18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17"/>
            <p:cNvSpPr/>
            <p:nvPr/>
          </p:nvSpPr>
          <p:spPr>
            <a:xfrm>
              <a:off x="5342600" y="2141950"/>
              <a:ext cx="43625" cy="167225"/>
            </a:xfrm>
            <a:custGeom>
              <a:avLst/>
              <a:gdLst/>
              <a:ahLst/>
              <a:cxnLst/>
              <a:rect l="l" t="t" r="r" b="b"/>
              <a:pathLst>
                <a:path w="1745" h="6689" extrusionOk="0">
                  <a:moveTo>
                    <a:pt x="543" y="1"/>
                  </a:moveTo>
                  <a:lnTo>
                    <a:pt x="289" y="864"/>
                  </a:lnTo>
                  <a:lnTo>
                    <a:pt x="103" y="1745"/>
                  </a:lnTo>
                  <a:cubicBezTo>
                    <a:pt x="69" y="2049"/>
                    <a:pt x="18" y="2371"/>
                    <a:pt x="18" y="2659"/>
                  </a:cubicBezTo>
                  <a:cubicBezTo>
                    <a:pt x="18" y="2964"/>
                    <a:pt x="1" y="3268"/>
                    <a:pt x="18" y="3573"/>
                  </a:cubicBezTo>
                  <a:cubicBezTo>
                    <a:pt x="69" y="4183"/>
                    <a:pt x="170" y="4792"/>
                    <a:pt x="458" y="5351"/>
                  </a:cubicBezTo>
                  <a:cubicBezTo>
                    <a:pt x="610" y="5622"/>
                    <a:pt x="780" y="5876"/>
                    <a:pt x="1000" y="6113"/>
                  </a:cubicBezTo>
                  <a:cubicBezTo>
                    <a:pt x="1203" y="6367"/>
                    <a:pt x="1457" y="6553"/>
                    <a:pt x="1745" y="6688"/>
                  </a:cubicBezTo>
                  <a:cubicBezTo>
                    <a:pt x="1508" y="6485"/>
                    <a:pt x="1288" y="6282"/>
                    <a:pt x="1118" y="6045"/>
                  </a:cubicBezTo>
                  <a:cubicBezTo>
                    <a:pt x="1034" y="5910"/>
                    <a:pt x="949" y="5791"/>
                    <a:pt x="864" y="5690"/>
                  </a:cubicBezTo>
                  <a:cubicBezTo>
                    <a:pt x="780" y="5554"/>
                    <a:pt x="746" y="5436"/>
                    <a:pt x="661" y="5283"/>
                  </a:cubicBezTo>
                  <a:cubicBezTo>
                    <a:pt x="407" y="4758"/>
                    <a:pt x="255" y="4166"/>
                    <a:pt x="187" y="3573"/>
                  </a:cubicBezTo>
                  <a:cubicBezTo>
                    <a:pt x="153" y="3268"/>
                    <a:pt x="153" y="2981"/>
                    <a:pt x="153" y="2676"/>
                  </a:cubicBezTo>
                  <a:cubicBezTo>
                    <a:pt x="153" y="2388"/>
                    <a:pt x="187" y="2083"/>
                    <a:pt x="204" y="1779"/>
                  </a:cubicBezTo>
                  <a:cubicBezTo>
                    <a:pt x="255" y="1474"/>
                    <a:pt x="289" y="1186"/>
                    <a:pt x="357" y="881"/>
                  </a:cubicBezTo>
                  <a:lnTo>
                    <a:pt x="57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17"/>
            <p:cNvSpPr/>
            <p:nvPr/>
          </p:nvSpPr>
          <p:spPr>
            <a:xfrm>
              <a:off x="5243150" y="2282475"/>
              <a:ext cx="97800" cy="16550"/>
            </a:xfrm>
            <a:custGeom>
              <a:avLst/>
              <a:gdLst/>
              <a:ahLst/>
              <a:cxnLst/>
              <a:rect l="l" t="t" r="r" b="b"/>
              <a:pathLst>
                <a:path w="3912" h="662" extrusionOk="0">
                  <a:moveTo>
                    <a:pt x="2912" y="1"/>
                  </a:moveTo>
                  <a:cubicBezTo>
                    <a:pt x="2574" y="1"/>
                    <a:pt x="2235" y="52"/>
                    <a:pt x="1930" y="85"/>
                  </a:cubicBezTo>
                  <a:cubicBezTo>
                    <a:pt x="1592" y="119"/>
                    <a:pt x="1270" y="187"/>
                    <a:pt x="931" y="272"/>
                  </a:cubicBezTo>
                  <a:cubicBezTo>
                    <a:pt x="610" y="356"/>
                    <a:pt x="288" y="492"/>
                    <a:pt x="0" y="627"/>
                  </a:cubicBezTo>
                  <a:lnTo>
                    <a:pt x="0" y="661"/>
                  </a:lnTo>
                  <a:cubicBezTo>
                    <a:pt x="288" y="526"/>
                    <a:pt x="627" y="441"/>
                    <a:pt x="948" y="373"/>
                  </a:cubicBezTo>
                  <a:cubicBezTo>
                    <a:pt x="1270" y="322"/>
                    <a:pt x="1609" y="272"/>
                    <a:pt x="1930" y="255"/>
                  </a:cubicBezTo>
                  <a:cubicBezTo>
                    <a:pt x="2269" y="238"/>
                    <a:pt x="2574" y="238"/>
                    <a:pt x="2912" y="204"/>
                  </a:cubicBezTo>
                  <a:cubicBezTo>
                    <a:pt x="3268" y="187"/>
                    <a:pt x="3573" y="153"/>
                    <a:pt x="3911" y="102"/>
                  </a:cubicBezTo>
                  <a:cubicBezTo>
                    <a:pt x="3573" y="18"/>
                    <a:pt x="3234" y="1"/>
                    <a:pt x="29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 name="Google Shape;855;p17"/>
          <p:cNvGrpSpPr/>
          <p:nvPr/>
        </p:nvGrpSpPr>
        <p:grpSpPr>
          <a:xfrm rot="6166474">
            <a:off x="-63804" y="619278"/>
            <a:ext cx="629397" cy="571689"/>
            <a:chOff x="4955750" y="1880800"/>
            <a:chExt cx="549425" cy="499050"/>
          </a:xfrm>
        </p:grpSpPr>
        <p:sp>
          <p:nvSpPr>
            <p:cNvPr id="856" name="Google Shape;856;p17"/>
            <p:cNvSpPr/>
            <p:nvPr/>
          </p:nvSpPr>
          <p:spPr>
            <a:xfrm>
              <a:off x="4971825" y="1880800"/>
              <a:ext cx="533350" cy="499050"/>
            </a:xfrm>
            <a:custGeom>
              <a:avLst/>
              <a:gdLst/>
              <a:ahLst/>
              <a:cxnLst/>
              <a:rect l="l" t="t" r="r" b="b"/>
              <a:pathLst>
                <a:path w="21334" h="19962" extrusionOk="0">
                  <a:moveTo>
                    <a:pt x="9347" y="6079"/>
                  </a:moveTo>
                  <a:lnTo>
                    <a:pt x="9347" y="6079"/>
                  </a:lnTo>
                  <a:cubicBezTo>
                    <a:pt x="9126" y="6485"/>
                    <a:pt x="8906" y="6942"/>
                    <a:pt x="8788" y="7450"/>
                  </a:cubicBezTo>
                  <a:cubicBezTo>
                    <a:pt x="8720" y="7349"/>
                    <a:pt x="8635" y="7230"/>
                    <a:pt x="8568" y="7112"/>
                  </a:cubicBezTo>
                  <a:lnTo>
                    <a:pt x="8568" y="6824"/>
                  </a:lnTo>
                  <a:cubicBezTo>
                    <a:pt x="8839" y="6587"/>
                    <a:pt x="9126" y="6333"/>
                    <a:pt x="9347" y="6079"/>
                  </a:cubicBezTo>
                  <a:close/>
                  <a:moveTo>
                    <a:pt x="3167" y="1"/>
                  </a:moveTo>
                  <a:cubicBezTo>
                    <a:pt x="2777" y="1"/>
                    <a:pt x="2354" y="102"/>
                    <a:pt x="1931" y="305"/>
                  </a:cubicBezTo>
                  <a:cubicBezTo>
                    <a:pt x="915" y="763"/>
                    <a:pt x="695" y="1440"/>
                    <a:pt x="712" y="1914"/>
                  </a:cubicBezTo>
                  <a:cubicBezTo>
                    <a:pt x="763" y="3404"/>
                    <a:pt x="3252" y="4792"/>
                    <a:pt x="5436" y="5723"/>
                  </a:cubicBezTo>
                  <a:cubicBezTo>
                    <a:pt x="5520" y="5842"/>
                    <a:pt x="5622" y="5977"/>
                    <a:pt x="5706" y="6113"/>
                  </a:cubicBezTo>
                  <a:cubicBezTo>
                    <a:pt x="4995" y="5740"/>
                    <a:pt x="4149" y="5520"/>
                    <a:pt x="3235" y="5520"/>
                  </a:cubicBezTo>
                  <a:cubicBezTo>
                    <a:pt x="1795" y="5520"/>
                    <a:pt x="644" y="6079"/>
                    <a:pt x="323" y="6925"/>
                  </a:cubicBezTo>
                  <a:cubicBezTo>
                    <a:pt x="187" y="7213"/>
                    <a:pt x="1" y="7975"/>
                    <a:pt x="797" y="8771"/>
                  </a:cubicBezTo>
                  <a:cubicBezTo>
                    <a:pt x="1542" y="9482"/>
                    <a:pt x="2574" y="9837"/>
                    <a:pt x="3878" y="9837"/>
                  </a:cubicBezTo>
                  <a:cubicBezTo>
                    <a:pt x="4945" y="9837"/>
                    <a:pt x="5994" y="9583"/>
                    <a:pt x="6604" y="9397"/>
                  </a:cubicBezTo>
                  <a:cubicBezTo>
                    <a:pt x="6621" y="9414"/>
                    <a:pt x="6959" y="9583"/>
                    <a:pt x="7112" y="9651"/>
                  </a:cubicBezTo>
                  <a:lnTo>
                    <a:pt x="8195" y="10210"/>
                  </a:lnTo>
                  <a:cubicBezTo>
                    <a:pt x="8348" y="10548"/>
                    <a:pt x="8551" y="10887"/>
                    <a:pt x="8720" y="11243"/>
                  </a:cubicBezTo>
                  <a:cubicBezTo>
                    <a:pt x="8077" y="11056"/>
                    <a:pt x="7399" y="10972"/>
                    <a:pt x="6858" y="10972"/>
                  </a:cubicBezTo>
                  <a:cubicBezTo>
                    <a:pt x="5706" y="10972"/>
                    <a:pt x="4843" y="11344"/>
                    <a:pt x="4420" y="12021"/>
                  </a:cubicBezTo>
                  <a:cubicBezTo>
                    <a:pt x="4166" y="12445"/>
                    <a:pt x="3963" y="13190"/>
                    <a:pt x="4521" y="14273"/>
                  </a:cubicBezTo>
                  <a:cubicBezTo>
                    <a:pt x="5199" y="15577"/>
                    <a:pt x="6214" y="15848"/>
                    <a:pt x="6959" y="15848"/>
                  </a:cubicBezTo>
                  <a:cubicBezTo>
                    <a:pt x="8314" y="15848"/>
                    <a:pt x="9668" y="14900"/>
                    <a:pt x="10447" y="14239"/>
                  </a:cubicBezTo>
                  <a:cubicBezTo>
                    <a:pt x="10616" y="14442"/>
                    <a:pt x="10786" y="14629"/>
                    <a:pt x="11006" y="14815"/>
                  </a:cubicBezTo>
                  <a:cubicBezTo>
                    <a:pt x="10091" y="14967"/>
                    <a:pt x="9177" y="15391"/>
                    <a:pt x="8872" y="16186"/>
                  </a:cubicBezTo>
                  <a:cubicBezTo>
                    <a:pt x="8754" y="16508"/>
                    <a:pt x="8585" y="17321"/>
                    <a:pt x="9550" y="18133"/>
                  </a:cubicBezTo>
                  <a:cubicBezTo>
                    <a:pt x="10058" y="18590"/>
                    <a:pt x="10616" y="18811"/>
                    <a:pt x="11243" y="18811"/>
                  </a:cubicBezTo>
                  <a:cubicBezTo>
                    <a:pt x="12529" y="18811"/>
                    <a:pt x="13562" y="17795"/>
                    <a:pt x="14121" y="17101"/>
                  </a:cubicBezTo>
                  <a:cubicBezTo>
                    <a:pt x="14172" y="17101"/>
                    <a:pt x="14239" y="17101"/>
                    <a:pt x="14307" y="17084"/>
                  </a:cubicBezTo>
                  <a:lnTo>
                    <a:pt x="14578" y="17236"/>
                  </a:lnTo>
                  <a:cubicBezTo>
                    <a:pt x="15746" y="17846"/>
                    <a:pt x="16948" y="18387"/>
                    <a:pt x="18100" y="18946"/>
                  </a:cubicBezTo>
                  <a:cubicBezTo>
                    <a:pt x="18743" y="19268"/>
                    <a:pt x="19403" y="19555"/>
                    <a:pt x="20047" y="19877"/>
                  </a:cubicBezTo>
                  <a:cubicBezTo>
                    <a:pt x="20165" y="19945"/>
                    <a:pt x="20301" y="19962"/>
                    <a:pt x="20419" y="19962"/>
                  </a:cubicBezTo>
                  <a:cubicBezTo>
                    <a:pt x="20724" y="19962"/>
                    <a:pt x="20995" y="19809"/>
                    <a:pt x="21164" y="19539"/>
                  </a:cubicBezTo>
                  <a:lnTo>
                    <a:pt x="21181" y="19488"/>
                  </a:lnTo>
                  <a:cubicBezTo>
                    <a:pt x="21333" y="19132"/>
                    <a:pt x="21198" y="18624"/>
                    <a:pt x="20842" y="18404"/>
                  </a:cubicBezTo>
                  <a:cubicBezTo>
                    <a:pt x="19725" y="17659"/>
                    <a:pt x="18523" y="17016"/>
                    <a:pt x="17372" y="16406"/>
                  </a:cubicBezTo>
                  <a:lnTo>
                    <a:pt x="16677" y="16034"/>
                  </a:lnTo>
                  <a:cubicBezTo>
                    <a:pt x="16660" y="16000"/>
                    <a:pt x="16660" y="15983"/>
                    <a:pt x="16627" y="15966"/>
                  </a:cubicBezTo>
                  <a:cubicBezTo>
                    <a:pt x="16576" y="15882"/>
                    <a:pt x="16525" y="15797"/>
                    <a:pt x="16457" y="15695"/>
                  </a:cubicBezTo>
                  <a:lnTo>
                    <a:pt x="16440" y="15661"/>
                  </a:lnTo>
                  <a:cubicBezTo>
                    <a:pt x="16407" y="15594"/>
                    <a:pt x="16373" y="15543"/>
                    <a:pt x="16356" y="15475"/>
                  </a:cubicBezTo>
                  <a:cubicBezTo>
                    <a:pt x="16339" y="15441"/>
                    <a:pt x="16322" y="15391"/>
                    <a:pt x="16288" y="15323"/>
                  </a:cubicBezTo>
                  <a:cubicBezTo>
                    <a:pt x="16237" y="15187"/>
                    <a:pt x="16170" y="15018"/>
                    <a:pt x="16102" y="14849"/>
                  </a:cubicBezTo>
                  <a:cubicBezTo>
                    <a:pt x="17135" y="13359"/>
                    <a:pt x="19302" y="9820"/>
                    <a:pt x="17524" y="7856"/>
                  </a:cubicBezTo>
                  <a:cubicBezTo>
                    <a:pt x="16965" y="7247"/>
                    <a:pt x="16373" y="7112"/>
                    <a:pt x="16000" y="7112"/>
                  </a:cubicBezTo>
                  <a:cubicBezTo>
                    <a:pt x="15188" y="7112"/>
                    <a:pt x="14426" y="7653"/>
                    <a:pt x="13901" y="8534"/>
                  </a:cubicBezTo>
                  <a:cubicBezTo>
                    <a:pt x="13190" y="9787"/>
                    <a:pt x="12800" y="12021"/>
                    <a:pt x="13952" y="14392"/>
                  </a:cubicBezTo>
                  <a:lnTo>
                    <a:pt x="13698" y="14222"/>
                  </a:lnTo>
                  <a:lnTo>
                    <a:pt x="13122" y="13816"/>
                  </a:lnTo>
                  <a:cubicBezTo>
                    <a:pt x="12292" y="13207"/>
                    <a:pt x="11717" y="12614"/>
                    <a:pt x="11361" y="11988"/>
                  </a:cubicBezTo>
                  <a:cubicBezTo>
                    <a:pt x="11175" y="11598"/>
                    <a:pt x="10955" y="11209"/>
                    <a:pt x="10752" y="10802"/>
                  </a:cubicBezTo>
                  <a:cubicBezTo>
                    <a:pt x="12479" y="9837"/>
                    <a:pt x="13969" y="8144"/>
                    <a:pt x="13376" y="5977"/>
                  </a:cubicBezTo>
                  <a:cubicBezTo>
                    <a:pt x="12987" y="4572"/>
                    <a:pt x="12038" y="4420"/>
                    <a:pt x="11666" y="4420"/>
                  </a:cubicBezTo>
                  <a:cubicBezTo>
                    <a:pt x="11124" y="4420"/>
                    <a:pt x="10582" y="4673"/>
                    <a:pt x="10091" y="5164"/>
                  </a:cubicBezTo>
                  <a:cubicBezTo>
                    <a:pt x="10870" y="3945"/>
                    <a:pt x="11158" y="2506"/>
                    <a:pt x="10176" y="1152"/>
                  </a:cubicBezTo>
                  <a:cubicBezTo>
                    <a:pt x="9550" y="255"/>
                    <a:pt x="8872" y="68"/>
                    <a:pt x="8415" y="68"/>
                  </a:cubicBezTo>
                  <a:cubicBezTo>
                    <a:pt x="7704" y="68"/>
                    <a:pt x="7044" y="509"/>
                    <a:pt x="6604" y="1321"/>
                  </a:cubicBezTo>
                  <a:cubicBezTo>
                    <a:pt x="6418" y="1660"/>
                    <a:pt x="6265" y="2032"/>
                    <a:pt x="6164" y="2473"/>
                  </a:cubicBezTo>
                  <a:cubicBezTo>
                    <a:pt x="5588" y="1203"/>
                    <a:pt x="4657" y="1"/>
                    <a:pt x="3167" y="1"/>
                  </a:cubicBezTo>
                  <a:close/>
                </a:path>
              </a:pathLst>
            </a:custGeom>
            <a:solidFill>
              <a:srgbClr val="FAFB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17"/>
            <p:cNvSpPr/>
            <p:nvPr/>
          </p:nvSpPr>
          <p:spPr>
            <a:xfrm>
              <a:off x="5191950" y="2270325"/>
              <a:ext cx="122325" cy="59825"/>
            </a:xfrm>
            <a:custGeom>
              <a:avLst/>
              <a:gdLst/>
              <a:ahLst/>
              <a:cxnLst/>
              <a:rect l="l" t="t" r="r" b="b"/>
              <a:pathLst>
                <a:path w="4893" h="2393" extrusionOk="0">
                  <a:moveTo>
                    <a:pt x="2957" y="0"/>
                  </a:moveTo>
                  <a:cubicBezTo>
                    <a:pt x="1424" y="0"/>
                    <a:pt x="0" y="836"/>
                    <a:pt x="1253" y="1926"/>
                  </a:cubicBezTo>
                  <a:cubicBezTo>
                    <a:pt x="1635" y="2261"/>
                    <a:pt x="2019" y="2393"/>
                    <a:pt x="2387" y="2393"/>
                  </a:cubicBezTo>
                  <a:cubicBezTo>
                    <a:pt x="3749" y="2393"/>
                    <a:pt x="4893" y="588"/>
                    <a:pt x="4893" y="588"/>
                  </a:cubicBezTo>
                  <a:cubicBezTo>
                    <a:pt x="4391" y="177"/>
                    <a:pt x="3662" y="0"/>
                    <a:pt x="29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17"/>
            <p:cNvSpPr/>
            <p:nvPr/>
          </p:nvSpPr>
          <p:spPr>
            <a:xfrm>
              <a:off x="4955750" y="1902500"/>
              <a:ext cx="166375" cy="105300"/>
            </a:xfrm>
            <a:custGeom>
              <a:avLst/>
              <a:gdLst/>
              <a:ahLst/>
              <a:cxnLst/>
              <a:rect l="l" t="t" r="r" b="b"/>
              <a:pathLst>
                <a:path w="6655" h="4212" extrusionOk="0">
                  <a:moveTo>
                    <a:pt x="3752" y="1"/>
                  </a:moveTo>
                  <a:cubicBezTo>
                    <a:pt x="3479" y="1"/>
                    <a:pt x="3182" y="67"/>
                    <a:pt x="2862" y="216"/>
                  </a:cubicBezTo>
                  <a:cubicBezTo>
                    <a:pt x="0" y="1554"/>
                    <a:pt x="6654" y="4212"/>
                    <a:pt x="6654" y="4212"/>
                  </a:cubicBezTo>
                  <a:cubicBezTo>
                    <a:pt x="6654" y="4212"/>
                    <a:pt x="5932" y="1"/>
                    <a:pt x="37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17"/>
            <p:cNvSpPr/>
            <p:nvPr/>
          </p:nvSpPr>
          <p:spPr>
            <a:xfrm>
              <a:off x="5083700" y="2175975"/>
              <a:ext cx="145075" cy="79800"/>
            </a:xfrm>
            <a:custGeom>
              <a:avLst/>
              <a:gdLst/>
              <a:ahLst/>
              <a:cxnLst/>
              <a:rect l="l" t="t" r="r" b="b"/>
              <a:pathLst>
                <a:path w="5803" h="3192" extrusionOk="0">
                  <a:moveTo>
                    <a:pt x="2329" y="0"/>
                  </a:moveTo>
                  <a:cubicBezTo>
                    <a:pt x="1001" y="0"/>
                    <a:pt x="0" y="588"/>
                    <a:pt x="757" y="2060"/>
                  </a:cubicBezTo>
                  <a:cubicBezTo>
                    <a:pt x="1182" y="2895"/>
                    <a:pt x="1781" y="3192"/>
                    <a:pt x="2419" y="3192"/>
                  </a:cubicBezTo>
                  <a:cubicBezTo>
                    <a:pt x="3994" y="3192"/>
                    <a:pt x="5803" y="1383"/>
                    <a:pt x="5803" y="1383"/>
                  </a:cubicBezTo>
                  <a:cubicBezTo>
                    <a:pt x="5203" y="550"/>
                    <a:pt x="3614" y="0"/>
                    <a:pt x="232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17"/>
            <p:cNvSpPr/>
            <p:nvPr/>
          </p:nvSpPr>
          <p:spPr>
            <a:xfrm>
              <a:off x="4981175" y="2040100"/>
              <a:ext cx="160825" cy="66150"/>
            </a:xfrm>
            <a:custGeom>
              <a:avLst/>
              <a:gdLst/>
              <a:ahLst/>
              <a:cxnLst/>
              <a:rect l="l" t="t" r="r" b="b"/>
              <a:pathLst>
                <a:path w="6433" h="2646" extrusionOk="0">
                  <a:moveTo>
                    <a:pt x="2823" y="0"/>
                  </a:moveTo>
                  <a:cubicBezTo>
                    <a:pt x="1231" y="0"/>
                    <a:pt x="0" y="844"/>
                    <a:pt x="981" y="1806"/>
                  </a:cubicBezTo>
                  <a:cubicBezTo>
                    <a:pt x="1638" y="2444"/>
                    <a:pt x="2554" y="2646"/>
                    <a:pt x="3448" y="2646"/>
                  </a:cubicBezTo>
                  <a:cubicBezTo>
                    <a:pt x="4973" y="2646"/>
                    <a:pt x="6433" y="2060"/>
                    <a:pt x="6433" y="2060"/>
                  </a:cubicBezTo>
                  <a:cubicBezTo>
                    <a:pt x="5651" y="557"/>
                    <a:pt x="4118" y="0"/>
                    <a:pt x="28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17"/>
            <p:cNvSpPr/>
            <p:nvPr/>
          </p:nvSpPr>
          <p:spPr>
            <a:xfrm>
              <a:off x="5122750" y="1904300"/>
              <a:ext cx="128050" cy="138650"/>
            </a:xfrm>
            <a:custGeom>
              <a:avLst/>
              <a:gdLst/>
              <a:ahLst/>
              <a:cxnLst/>
              <a:rect l="l" t="t" r="r" b="b"/>
              <a:pathLst>
                <a:path w="5122" h="5546" extrusionOk="0">
                  <a:moveTo>
                    <a:pt x="2318" y="0"/>
                  </a:moveTo>
                  <a:cubicBezTo>
                    <a:pt x="988" y="0"/>
                    <a:pt x="0" y="3144"/>
                    <a:pt x="1583" y="5545"/>
                  </a:cubicBezTo>
                  <a:cubicBezTo>
                    <a:pt x="1583" y="5545"/>
                    <a:pt x="5121" y="3124"/>
                    <a:pt x="3394" y="720"/>
                  </a:cubicBezTo>
                  <a:cubicBezTo>
                    <a:pt x="3039" y="217"/>
                    <a:pt x="2666" y="0"/>
                    <a:pt x="23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17"/>
            <p:cNvSpPr/>
            <p:nvPr/>
          </p:nvSpPr>
          <p:spPr>
            <a:xfrm>
              <a:off x="5190350" y="2013475"/>
              <a:ext cx="112075" cy="126400"/>
            </a:xfrm>
            <a:custGeom>
              <a:avLst/>
              <a:gdLst/>
              <a:ahLst/>
              <a:cxnLst/>
              <a:rect l="l" t="t" r="r" b="b"/>
              <a:pathLst>
                <a:path w="4483" h="5056" extrusionOk="0">
                  <a:moveTo>
                    <a:pt x="2866" y="0"/>
                  </a:moveTo>
                  <a:cubicBezTo>
                    <a:pt x="1670" y="0"/>
                    <a:pt x="1" y="2687"/>
                    <a:pt x="1012" y="5055"/>
                  </a:cubicBezTo>
                  <a:cubicBezTo>
                    <a:pt x="1012" y="5055"/>
                    <a:pt x="4483" y="3633"/>
                    <a:pt x="3772" y="941"/>
                  </a:cubicBezTo>
                  <a:cubicBezTo>
                    <a:pt x="3590" y="280"/>
                    <a:pt x="3253" y="0"/>
                    <a:pt x="28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17"/>
            <p:cNvSpPr/>
            <p:nvPr/>
          </p:nvSpPr>
          <p:spPr>
            <a:xfrm>
              <a:off x="5296425" y="2080550"/>
              <a:ext cx="139325" cy="170200"/>
            </a:xfrm>
            <a:custGeom>
              <a:avLst/>
              <a:gdLst/>
              <a:ahLst/>
              <a:cxnLst/>
              <a:rect l="l" t="t" r="r" b="b"/>
              <a:pathLst>
                <a:path w="5573" h="6808" extrusionOk="0">
                  <a:moveTo>
                    <a:pt x="2977" y="0"/>
                  </a:moveTo>
                  <a:cubicBezTo>
                    <a:pt x="1455" y="0"/>
                    <a:pt x="0" y="3498"/>
                    <a:pt x="2085" y="6808"/>
                  </a:cubicBezTo>
                  <a:cubicBezTo>
                    <a:pt x="2085" y="6808"/>
                    <a:pt x="5573" y="2338"/>
                    <a:pt x="3880" y="459"/>
                  </a:cubicBezTo>
                  <a:cubicBezTo>
                    <a:pt x="3595" y="143"/>
                    <a:pt x="3285" y="0"/>
                    <a:pt x="29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17"/>
            <p:cNvSpPr/>
            <p:nvPr/>
          </p:nvSpPr>
          <p:spPr>
            <a:xfrm>
              <a:off x="5064525" y="1942175"/>
              <a:ext cx="416950" cy="416950"/>
            </a:xfrm>
            <a:custGeom>
              <a:avLst/>
              <a:gdLst/>
              <a:ahLst/>
              <a:cxnLst/>
              <a:rect l="l" t="t" r="r" b="b"/>
              <a:pathLst>
                <a:path w="16678" h="16678" extrusionOk="0">
                  <a:moveTo>
                    <a:pt x="18" y="1"/>
                  </a:moveTo>
                  <a:lnTo>
                    <a:pt x="1" y="51"/>
                  </a:lnTo>
                  <a:cubicBezTo>
                    <a:pt x="763" y="712"/>
                    <a:pt x="1406" y="1490"/>
                    <a:pt x="1998" y="2286"/>
                  </a:cubicBezTo>
                  <a:cubicBezTo>
                    <a:pt x="2591" y="3099"/>
                    <a:pt x="3167" y="3945"/>
                    <a:pt x="3691" y="4792"/>
                  </a:cubicBezTo>
                  <a:cubicBezTo>
                    <a:pt x="4758" y="6502"/>
                    <a:pt x="5689" y="8280"/>
                    <a:pt x="6553" y="10125"/>
                  </a:cubicBezTo>
                  <a:cubicBezTo>
                    <a:pt x="7044" y="11056"/>
                    <a:pt x="7806" y="11801"/>
                    <a:pt x="8601" y="12428"/>
                  </a:cubicBezTo>
                  <a:lnTo>
                    <a:pt x="9228" y="12868"/>
                  </a:lnTo>
                  <a:lnTo>
                    <a:pt x="9854" y="13291"/>
                  </a:lnTo>
                  <a:lnTo>
                    <a:pt x="10514" y="13681"/>
                  </a:lnTo>
                  <a:lnTo>
                    <a:pt x="11175" y="14036"/>
                  </a:lnTo>
                  <a:cubicBezTo>
                    <a:pt x="12969" y="14967"/>
                    <a:pt x="14815" y="15797"/>
                    <a:pt x="16626" y="16677"/>
                  </a:cubicBezTo>
                  <a:lnTo>
                    <a:pt x="16677" y="16643"/>
                  </a:lnTo>
                  <a:cubicBezTo>
                    <a:pt x="14984" y="15543"/>
                    <a:pt x="13139" y="14646"/>
                    <a:pt x="11395" y="13664"/>
                  </a:cubicBezTo>
                  <a:lnTo>
                    <a:pt x="10752" y="13274"/>
                  </a:lnTo>
                  <a:lnTo>
                    <a:pt x="10108" y="12885"/>
                  </a:lnTo>
                  <a:lnTo>
                    <a:pt x="9482" y="12495"/>
                  </a:lnTo>
                  <a:lnTo>
                    <a:pt x="8855" y="12072"/>
                  </a:lnTo>
                  <a:cubicBezTo>
                    <a:pt x="8060" y="11480"/>
                    <a:pt x="7332" y="10802"/>
                    <a:pt x="6858" y="9956"/>
                  </a:cubicBezTo>
                  <a:cubicBezTo>
                    <a:pt x="5943" y="8161"/>
                    <a:pt x="4961" y="6383"/>
                    <a:pt x="3861" y="4690"/>
                  </a:cubicBezTo>
                  <a:cubicBezTo>
                    <a:pt x="3319" y="3844"/>
                    <a:pt x="2726" y="3014"/>
                    <a:pt x="2117" y="2202"/>
                  </a:cubicBezTo>
                  <a:cubicBezTo>
                    <a:pt x="1474" y="1423"/>
                    <a:pt x="796" y="661"/>
                    <a:pt x="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17"/>
            <p:cNvSpPr/>
            <p:nvPr/>
          </p:nvSpPr>
          <p:spPr>
            <a:xfrm>
              <a:off x="5039550" y="2061850"/>
              <a:ext cx="156650" cy="61075"/>
            </a:xfrm>
            <a:custGeom>
              <a:avLst/>
              <a:gdLst/>
              <a:ahLst/>
              <a:cxnLst/>
              <a:rect l="l" t="t" r="r" b="b"/>
              <a:pathLst>
                <a:path w="6266" h="2443" extrusionOk="0">
                  <a:moveTo>
                    <a:pt x="377" y="0"/>
                  </a:moveTo>
                  <a:cubicBezTo>
                    <a:pt x="252" y="0"/>
                    <a:pt x="127" y="7"/>
                    <a:pt x="1" y="22"/>
                  </a:cubicBezTo>
                  <a:lnTo>
                    <a:pt x="1" y="39"/>
                  </a:lnTo>
                  <a:cubicBezTo>
                    <a:pt x="34" y="38"/>
                    <a:pt x="66" y="37"/>
                    <a:pt x="99" y="37"/>
                  </a:cubicBezTo>
                  <a:cubicBezTo>
                    <a:pt x="638" y="37"/>
                    <a:pt x="1148" y="165"/>
                    <a:pt x="1643" y="293"/>
                  </a:cubicBezTo>
                  <a:cubicBezTo>
                    <a:pt x="2202" y="445"/>
                    <a:pt x="2710" y="648"/>
                    <a:pt x="3218" y="902"/>
                  </a:cubicBezTo>
                  <a:cubicBezTo>
                    <a:pt x="3725" y="1139"/>
                    <a:pt x="4233" y="1410"/>
                    <a:pt x="4707" y="1681"/>
                  </a:cubicBezTo>
                  <a:lnTo>
                    <a:pt x="6265" y="2443"/>
                  </a:lnTo>
                  <a:cubicBezTo>
                    <a:pt x="5825" y="2070"/>
                    <a:pt x="5334" y="1783"/>
                    <a:pt x="4843" y="1478"/>
                  </a:cubicBezTo>
                  <a:cubicBezTo>
                    <a:pt x="4352" y="1207"/>
                    <a:pt x="3827" y="970"/>
                    <a:pt x="3302" y="750"/>
                  </a:cubicBezTo>
                  <a:cubicBezTo>
                    <a:pt x="2777" y="530"/>
                    <a:pt x="2236" y="327"/>
                    <a:pt x="1694" y="191"/>
                  </a:cubicBezTo>
                  <a:cubicBezTo>
                    <a:pt x="1258" y="85"/>
                    <a:pt x="821" y="0"/>
                    <a:pt x="3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17"/>
            <p:cNvSpPr/>
            <p:nvPr/>
          </p:nvSpPr>
          <p:spPr>
            <a:xfrm>
              <a:off x="5213100" y="2061550"/>
              <a:ext cx="36000" cy="104550"/>
            </a:xfrm>
            <a:custGeom>
              <a:avLst/>
              <a:gdLst/>
              <a:ahLst/>
              <a:cxnLst/>
              <a:rect l="l" t="t" r="r" b="b"/>
              <a:pathLst>
                <a:path w="1440" h="4182" extrusionOk="0">
                  <a:moveTo>
                    <a:pt x="1422" y="0"/>
                  </a:moveTo>
                  <a:lnTo>
                    <a:pt x="1084" y="440"/>
                  </a:lnTo>
                  <a:cubicBezTo>
                    <a:pt x="965" y="593"/>
                    <a:pt x="864" y="762"/>
                    <a:pt x="762" y="897"/>
                  </a:cubicBezTo>
                  <a:cubicBezTo>
                    <a:pt x="576" y="1236"/>
                    <a:pt x="373" y="1558"/>
                    <a:pt x="254" y="1930"/>
                  </a:cubicBezTo>
                  <a:cubicBezTo>
                    <a:pt x="119" y="2303"/>
                    <a:pt x="0" y="2675"/>
                    <a:pt x="0" y="3064"/>
                  </a:cubicBezTo>
                  <a:cubicBezTo>
                    <a:pt x="0" y="3251"/>
                    <a:pt x="0" y="3437"/>
                    <a:pt x="34" y="3623"/>
                  </a:cubicBezTo>
                  <a:cubicBezTo>
                    <a:pt x="85" y="3826"/>
                    <a:pt x="119" y="4013"/>
                    <a:pt x="237" y="4182"/>
                  </a:cubicBezTo>
                  <a:cubicBezTo>
                    <a:pt x="170" y="3809"/>
                    <a:pt x="170" y="3437"/>
                    <a:pt x="203" y="3081"/>
                  </a:cubicBezTo>
                  <a:cubicBezTo>
                    <a:pt x="254" y="2726"/>
                    <a:pt x="322" y="2370"/>
                    <a:pt x="424" y="1998"/>
                  </a:cubicBezTo>
                  <a:cubicBezTo>
                    <a:pt x="525" y="1642"/>
                    <a:pt x="677" y="1304"/>
                    <a:pt x="847" y="965"/>
                  </a:cubicBezTo>
                  <a:cubicBezTo>
                    <a:pt x="931" y="796"/>
                    <a:pt x="1033" y="643"/>
                    <a:pt x="1118" y="474"/>
                  </a:cubicBezTo>
                  <a:lnTo>
                    <a:pt x="1439" y="17"/>
                  </a:lnTo>
                  <a:lnTo>
                    <a:pt x="142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17"/>
            <p:cNvSpPr/>
            <p:nvPr/>
          </p:nvSpPr>
          <p:spPr>
            <a:xfrm>
              <a:off x="5158925" y="1949800"/>
              <a:ext cx="28375" cy="119375"/>
            </a:xfrm>
            <a:custGeom>
              <a:avLst/>
              <a:gdLst/>
              <a:ahLst/>
              <a:cxnLst/>
              <a:rect l="l" t="t" r="r" b="b"/>
              <a:pathLst>
                <a:path w="1135" h="4775" extrusionOk="0">
                  <a:moveTo>
                    <a:pt x="1101" y="0"/>
                  </a:moveTo>
                  <a:cubicBezTo>
                    <a:pt x="813" y="288"/>
                    <a:pt x="593" y="678"/>
                    <a:pt x="423" y="1050"/>
                  </a:cubicBezTo>
                  <a:cubicBezTo>
                    <a:pt x="254" y="1439"/>
                    <a:pt x="169" y="1863"/>
                    <a:pt x="119" y="2286"/>
                  </a:cubicBezTo>
                  <a:cubicBezTo>
                    <a:pt x="51" y="2709"/>
                    <a:pt x="0" y="3132"/>
                    <a:pt x="34" y="3539"/>
                  </a:cubicBezTo>
                  <a:cubicBezTo>
                    <a:pt x="51" y="3962"/>
                    <a:pt x="119" y="4385"/>
                    <a:pt x="237" y="4775"/>
                  </a:cubicBezTo>
                  <a:lnTo>
                    <a:pt x="237" y="3539"/>
                  </a:lnTo>
                  <a:cubicBezTo>
                    <a:pt x="237" y="3132"/>
                    <a:pt x="237" y="2709"/>
                    <a:pt x="288" y="2303"/>
                  </a:cubicBezTo>
                  <a:cubicBezTo>
                    <a:pt x="322" y="1897"/>
                    <a:pt x="390" y="1473"/>
                    <a:pt x="542" y="1101"/>
                  </a:cubicBezTo>
                  <a:cubicBezTo>
                    <a:pt x="660" y="711"/>
                    <a:pt x="847" y="339"/>
                    <a:pt x="1134" y="17"/>
                  </a:cubicBezTo>
                  <a:lnTo>
                    <a:pt x="110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17"/>
            <p:cNvSpPr/>
            <p:nvPr/>
          </p:nvSpPr>
          <p:spPr>
            <a:xfrm>
              <a:off x="5131400" y="2200000"/>
              <a:ext cx="117700" cy="17325"/>
            </a:xfrm>
            <a:custGeom>
              <a:avLst/>
              <a:gdLst/>
              <a:ahLst/>
              <a:cxnLst/>
              <a:rect l="l" t="t" r="r" b="b"/>
              <a:pathLst>
                <a:path w="4708" h="693" extrusionOk="0">
                  <a:moveTo>
                    <a:pt x="1833" y="0"/>
                  </a:moveTo>
                  <a:cubicBezTo>
                    <a:pt x="1606" y="0"/>
                    <a:pt x="1377" y="12"/>
                    <a:pt x="1152" y="49"/>
                  </a:cubicBezTo>
                  <a:cubicBezTo>
                    <a:pt x="746" y="100"/>
                    <a:pt x="339" y="235"/>
                    <a:pt x="1" y="439"/>
                  </a:cubicBezTo>
                  <a:lnTo>
                    <a:pt x="35" y="472"/>
                  </a:lnTo>
                  <a:cubicBezTo>
                    <a:pt x="390" y="269"/>
                    <a:pt x="796" y="168"/>
                    <a:pt x="1169" y="151"/>
                  </a:cubicBezTo>
                  <a:cubicBezTo>
                    <a:pt x="1292" y="135"/>
                    <a:pt x="1416" y="129"/>
                    <a:pt x="1538" y="129"/>
                  </a:cubicBezTo>
                  <a:cubicBezTo>
                    <a:pt x="1819" y="129"/>
                    <a:pt x="2095" y="161"/>
                    <a:pt x="2354" y="185"/>
                  </a:cubicBezTo>
                  <a:cubicBezTo>
                    <a:pt x="2760" y="252"/>
                    <a:pt x="3133" y="354"/>
                    <a:pt x="3522" y="439"/>
                  </a:cubicBezTo>
                  <a:cubicBezTo>
                    <a:pt x="3929" y="506"/>
                    <a:pt x="4301" y="608"/>
                    <a:pt x="4707" y="692"/>
                  </a:cubicBezTo>
                  <a:cubicBezTo>
                    <a:pt x="4352" y="489"/>
                    <a:pt x="3962" y="337"/>
                    <a:pt x="3590" y="235"/>
                  </a:cubicBezTo>
                  <a:cubicBezTo>
                    <a:pt x="3184" y="100"/>
                    <a:pt x="2777" y="66"/>
                    <a:pt x="2371" y="15"/>
                  </a:cubicBezTo>
                  <a:cubicBezTo>
                    <a:pt x="2197" y="8"/>
                    <a:pt x="2016" y="0"/>
                    <a:pt x="18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17"/>
            <p:cNvSpPr/>
            <p:nvPr/>
          </p:nvSpPr>
          <p:spPr>
            <a:xfrm>
              <a:off x="5342600" y="2141950"/>
              <a:ext cx="43625" cy="167225"/>
            </a:xfrm>
            <a:custGeom>
              <a:avLst/>
              <a:gdLst/>
              <a:ahLst/>
              <a:cxnLst/>
              <a:rect l="l" t="t" r="r" b="b"/>
              <a:pathLst>
                <a:path w="1745" h="6689" extrusionOk="0">
                  <a:moveTo>
                    <a:pt x="543" y="1"/>
                  </a:moveTo>
                  <a:lnTo>
                    <a:pt x="289" y="864"/>
                  </a:lnTo>
                  <a:lnTo>
                    <a:pt x="103" y="1745"/>
                  </a:lnTo>
                  <a:cubicBezTo>
                    <a:pt x="69" y="2049"/>
                    <a:pt x="18" y="2371"/>
                    <a:pt x="18" y="2659"/>
                  </a:cubicBezTo>
                  <a:cubicBezTo>
                    <a:pt x="18" y="2964"/>
                    <a:pt x="1" y="3268"/>
                    <a:pt x="18" y="3573"/>
                  </a:cubicBezTo>
                  <a:cubicBezTo>
                    <a:pt x="69" y="4183"/>
                    <a:pt x="170" y="4792"/>
                    <a:pt x="458" y="5351"/>
                  </a:cubicBezTo>
                  <a:cubicBezTo>
                    <a:pt x="610" y="5622"/>
                    <a:pt x="780" y="5876"/>
                    <a:pt x="1000" y="6113"/>
                  </a:cubicBezTo>
                  <a:cubicBezTo>
                    <a:pt x="1203" y="6367"/>
                    <a:pt x="1457" y="6553"/>
                    <a:pt x="1745" y="6688"/>
                  </a:cubicBezTo>
                  <a:cubicBezTo>
                    <a:pt x="1508" y="6485"/>
                    <a:pt x="1288" y="6282"/>
                    <a:pt x="1118" y="6045"/>
                  </a:cubicBezTo>
                  <a:cubicBezTo>
                    <a:pt x="1034" y="5910"/>
                    <a:pt x="949" y="5791"/>
                    <a:pt x="864" y="5690"/>
                  </a:cubicBezTo>
                  <a:cubicBezTo>
                    <a:pt x="780" y="5554"/>
                    <a:pt x="746" y="5436"/>
                    <a:pt x="661" y="5283"/>
                  </a:cubicBezTo>
                  <a:cubicBezTo>
                    <a:pt x="407" y="4758"/>
                    <a:pt x="255" y="4166"/>
                    <a:pt x="187" y="3573"/>
                  </a:cubicBezTo>
                  <a:cubicBezTo>
                    <a:pt x="153" y="3268"/>
                    <a:pt x="153" y="2981"/>
                    <a:pt x="153" y="2676"/>
                  </a:cubicBezTo>
                  <a:cubicBezTo>
                    <a:pt x="153" y="2388"/>
                    <a:pt x="187" y="2083"/>
                    <a:pt x="204" y="1779"/>
                  </a:cubicBezTo>
                  <a:cubicBezTo>
                    <a:pt x="255" y="1474"/>
                    <a:pt x="289" y="1186"/>
                    <a:pt x="357" y="881"/>
                  </a:cubicBezTo>
                  <a:lnTo>
                    <a:pt x="57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17"/>
            <p:cNvSpPr/>
            <p:nvPr/>
          </p:nvSpPr>
          <p:spPr>
            <a:xfrm>
              <a:off x="5243150" y="2282475"/>
              <a:ext cx="97800" cy="16550"/>
            </a:xfrm>
            <a:custGeom>
              <a:avLst/>
              <a:gdLst/>
              <a:ahLst/>
              <a:cxnLst/>
              <a:rect l="l" t="t" r="r" b="b"/>
              <a:pathLst>
                <a:path w="3912" h="662" extrusionOk="0">
                  <a:moveTo>
                    <a:pt x="2912" y="1"/>
                  </a:moveTo>
                  <a:cubicBezTo>
                    <a:pt x="2574" y="1"/>
                    <a:pt x="2235" y="52"/>
                    <a:pt x="1930" y="85"/>
                  </a:cubicBezTo>
                  <a:cubicBezTo>
                    <a:pt x="1592" y="119"/>
                    <a:pt x="1270" y="187"/>
                    <a:pt x="931" y="272"/>
                  </a:cubicBezTo>
                  <a:cubicBezTo>
                    <a:pt x="610" y="356"/>
                    <a:pt x="288" y="492"/>
                    <a:pt x="0" y="627"/>
                  </a:cubicBezTo>
                  <a:lnTo>
                    <a:pt x="0" y="661"/>
                  </a:lnTo>
                  <a:cubicBezTo>
                    <a:pt x="288" y="526"/>
                    <a:pt x="627" y="441"/>
                    <a:pt x="948" y="373"/>
                  </a:cubicBezTo>
                  <a:cubicBezTo>
                    <a:pt x="1270" y="322"/>
                    <a:pt x="1609" y="272"/>
                    <a:pt x="1930" y="255"/>
                  </a:cubicBezTo>
                  <a:cubicBezTo>
                    <a:pt x="2269" y="238"/>
                    <a:pt x="2574" y="238"/>
                    <a:pt x="2912" y="204"/>
                  </a:cubicBezTo>
                  <a:cubicBezTo>
                    <a:pt x="3268" y="187"/>
                    <a:pt x="3573" y="153"/>
                    <a:pt x="3911" y="102"/>
                  </a:cubicBezTo>
                  <a:cubicBezTo>
                    <a:pt x="3573" y="18"/>
                    <a:pt x="3234" y="1"/>
                    <a:pt x="29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 name="Google Shape;871;p17"/>
          <p:cNvGrpSpPr/>
          <p:nvPr/>
        </p:nvGrpSpPr>
        <p:grpSpPr>
          <a:xfrm rot="393835" flipH="1">
            <a:off x="233536" y="3699476"/>
            <a:ext cx="677744" cy="1551537"/>
            <a:chOff x="4221950" y="3150425"/>
            <a:chExt cx="526675" cy="1205700"/>
          </a:xfrm>
        </p:grpSpPr>
        <p:sp>
          <p:nvSpPr>
            <p:cNvPr id="872" name="Google Shape;872;p17"/>
            <p:cNvSpPr/>
            <p:nvPr/>
          </p:nvSpPr>
          <p:spPr>
            <a:xfrm>
              <a:off x="4221950" y="3150425"/>
              <a:ext cx="500225" cy="1205700"/>
            </a:xfrm>
            <a:custGeom>
              <a:avLst/>
              <a:gdLst/>
              <a:ahLst/>
              <a:cxnLst/>
              <a:rect l="l" t="t" r="r" b="b"/>
              <a:pathLst>
                <a:path w="20009" h="48228" extrusionOk="0">
                  <a:moveTo>
                    <a:pt x="10372" y="10534"/>
                  </a:moveTo>
                  <a:cubicBezTo>
                    <a:pt x="10349" y="11430"/>
                    <a:pt x="10303" y="12350"/>
                    <a:pt x="10280" y="13362"/>
                  </a:cubicBezTo>
                  <a:cubicBezTo>
                    <a:pt x="10119" y="12925"/>
                    <a:pt x="9981" y="12465"/>
                    <a:pt x="9797" y="11959"/>
                  </a:cubicBezTo>
                  <a:cubicBezTo>
                    <a:pt x="10027" y="11545"/>
                    <a:pt x="10257" y="11062"/>
                    <a:pt x="10372" y="10534"/>
                  </a:cubicBezTo>
                  <a:close/>
                  <a:moveTo>
                    <a:pt x="10027" y="18330"/>
                  </a:moveTo>
                  <a:cubicBezTo>
                    <a:pt x="10119" y="18445"/>
                    <a:pt x="10165" y="18537"/>
                    <a:pt x="10234" y="18629"/>
                  </a:cubicBezTo>
                  <a:cubicBezTo>
                    <a:pt x="10188" y="21527"/>
                    <a:pt x="10234" y="24792"/>
                    <a:pt x="10280" y="28334"/>
                  </a:cubicBezTo>
                  <a:cubicBezTo>
                    <a:pt x="9636" y="25919"/>
                    <a:pt x="9084" y="23481"/>
                    <a:pt x="8624" y="20975"/>
                  </a:cubicBezTo>
                  <a:cubicBezTo>
                    <a:pt x="9360" y="20147"/>
                    <a:pt x="9820" y="19250"/>
                    <a:pt x="10027" y="18330"/>
                  </a:cubicBezTo>
                  <a:close/>
                  <a:moveTo>
                    <a:pt x="16205" y="26215"/>
                  </a:moveTo>
                  <a:lnTo>
                    <a:pt x="16205" y="26215"/>
                  </a:lnTo>
                  <a:cubicBezTo>
                    <a:pt x="16013" y="26333"/>
                    <a:pt x="15857" y="26505"/>
                    <a:pt x="15754" y="26724"/>
                  </a:cubicBezTo>
                  <a:cubicBezTo>
                    <a:pt x="14351" y="27759"/>
                    <a:pt x="13385" y="28932"/>
                    <a:pt x="12902" y="30243"/>
                  </a:cubicBezTo>
                  <a:cubicBezTo>
                    <a:pt x="12902" y="29806"/>
                    <a:pt x="12879" y="29369"/>
                    <a:pt x="12879" y="28909"/>
                  </a:cubicBezTo>
                  <a:cubicBezTo>
                    <a:pt x="13109" y="28196"/>
                    <a:pt x="13339" y="27506"/>
                    <a:pt x="13615" y="26816"/>
                  </a:cubicBezTo>
                  <a:cubicBezTo>
                    <a:pt x="14592" y="26803"/>
                    <a:pt x="15460" y="26602"/>
                    <a:pt x="16205" y="26215"/>
                  </a:cubicBezTo>
                  <a:close/>
                  <a:moveTo>
                    <a:pt x="9820" y="35325"/>
                  </a:moveTo>
                  <a:lnTo>
                    <a:pt x="10096" y="36015"/>
                  </a:lnTo>
                  <a:lnTo>
                    <a:pt x="9728" y="35762"/>
                  </a:lnTo>
                  <a:lnTo>
                    <a:pt x="9820" y="35325"/>
                  </a:lnTo>
                  <a:close/>
                  <a:moveTo>
                    <a:pt x="12994" y="34911"/>
                  </a:moveTo>
                  <a:lnTo>
                    <a:pt x="12994" y="34911"/>
                  </a:lnTo>
                  <a:cubicBezTo>
                    <a:pt x="13224" y="35371"/>
                    <a:pt x="13431" y="35808"/>
                    <a:pt x="13615" y="36130"/>
                  </a:cubicBezTo>
                  <a:cubicBezTo>
                    <a:pt x="13500" y="36521"/>
                    <a:pt x="13431" y="36912"/>
                    <a:pt x="13316" y="37257"/>
                  </a:cubicBezTo>
                  <a:lnTo>
                    <a:pt x="13040" y="36636"/>
                  </a:lnTo>
                  <a:cubicBezTo>
                    <a:pt x="13040" y="36314"/>
                    <a:pt x="13017" y="35739"/>
                    <a:pt x="12994" y="34911"/>
                  </a:cubicBezTo>
                  <a:close/>
                  <a:moveTo>
                    <a:pt x="11016" y="0"/>
                  </a:moveTo>
                  <a:cubicBezTo>
                    <a:pt x="10671" y="0"/>
                    <a:pt x="10280" y="46"/>
                    <a:pt x="9889" y="184"/>
                  </a:cubicBezTo>
                  <a:cubicBezTo>
                    <a:pt x="9084" y="483"/>
                    <a:pt x="8555" y="1058"/>
                    <a:pt x="8371" y="1794"/>
                  </a:cubicBezTo>
                  <a:cubicBezTo>
                    <a:pt x="7957" y="3519"/>
                    <a:pt x="9705" y="5704"/>
                    <a:pt x="10579" y="6693"/>
                  </a:cubicBezTo>
                  <a:cubicBezTo>
                    <a:pt x="10510" y="7475"/>
                    <a:pt x="10464" y="8303"/>
                    <a:pt x="10395" y="9246"/>
                  </a:cubicBezTo>
                  <a:cubicBezTo>
                    <a:pt x="10372" y="9131"/>
                    <a:pt x="10349" y="9016"/>
                    <a:pt x="10280" y="8901"/>
                  </a:cubicBezTo>
                  <a:cubicBezTo>
                    <a:pt x="10050" y="8326"/>
                    <a:pt x="9590" y="7935"/>
                    <a:pt x="8969" y="7774"/>
                  </a:cubicBezTo>
                  <a:cubicBezTo>
                    <a:pt x="8785" y="7728"/>
                    <a:pt x="8601" y="7728"/>
                    <a:pt x="8417" y="7728"/>
                  </a:cubicBezTo>
                  <a:cubicBezTo>
                    <a:pt x="7842" y="7728"/>
                    <a:pt x="7382" y="7958"/>
                    <a:pt x="7037" y="8326"/>
                  </a:cubicBezTo>
                  <a:cubicBezTo>
                    <a:pt x="6922" y="8303"/>
                    <a:pt x="6830" y="8303"/>
                    <a:pt x="6715" y="8303"/>
                  </a:cubicBezTo>
                  <a:cubicBezTo>
                    <a:pt x="6348" y="8303"/>
                    <a:pt x="5658" y="8418"/>
                    <a:pt x="5060" y="9246"/>
                  </a:cubicBezTo>
                  <a:cubicBezTo>
                    <a:pt x="4715" y="9729"/>
                    <a:pt x="4600" y="10281"/>
                    <a:pt x="4738" y="10832"/>
                  </a:cubicBezTo>
                  <a:cubicBezTo>
                    <a:pt x="4623" y="10878"/>
                    <a:pt x="4508" y="10970"/>
                    <a:pt x="4393" y="11085"/>
                  </a:cubicBezTo>
                  <a:cubicBezTo>
                    <a:pt x="4186" y="11315"/>
                    <a:pt x="4071" y="11568"/>
                    <a:pt x="4048" y="11890"/>
                  </a:cubicBezTo>
                  <a:cubicBezTo>
                    <a:pt x="2967" y="13845"/>
                    <a:pt x="2622" y="15754"/>
                    <a:pt x="3082" y="17479"/>
                  </a:cubicBezTo>
                  <a:cubicBezTo>
                    <a:pt x="3335" y="18399"/>
                    <a:pt x="3772" y="19135"/>
                    <a:pt x="4255" y="19779"/>
                  </a:cubicBezTo>
                  <a:cubicBezTo>
                    <a:pt x="3565" y="19434"/>
                    <a:pt x="2898" y="19158"/>
                    <a:pt x="2438" y="19020"/>
                  </a:cubicBezTo>
                  <a:cubicBezTo>
                    <a:pt x="2208" y="18813"/>
                    <a:pt x="1886" y="18675"/>
                    <a:pt x="1587" y="18675"/>
                  </a:cubicBezTo>
                  <a:cubicBezTo>
                    <a:pt x="1403" y="18675"/>
                    <a:pt x="1265" y="18698"/>
                    <a:pt x="1081" y="18767"/>
                  </a:cubicBezTo>
                  <a:cubicBezTo>
                    <a:pt x="483" y="19020"/>
                    <a:pt x="161" y="19687"/>
                    <a:pt x="345" y="20308"/>
                  </a:cubicBezTo>
                  <a:cubicBezTo>
                    <a:pt x="0" y="22561"/>
                    <a:pt x="322" y="24424"/>
                    <a:pt x="1380" y="25896"/>
                  </a:cubicBezTo>
                  <a:cubicBezTo>
                    <a:pt x="2668" y="27690"/>
                    <a:pt x="4646" y="28334"/>
                    <a:pt x="5635" y="28564"/>
                  </a:cubicBezTo>
                  <a:cubicBezTo>
                    <a:pt x="5681" y="28587"/>
                    <a:pt x="5727" y="28610"/>
                    <a:pt x="5773" y="28656"/>
                  </a:cubicBezTo>
                  <a:cubicBezTo>
                    <a:pt x="5957" y="28840"/>
                    <a:pt x="6118" y="29024"/>
                    <a:pt x="6302" y="29185"/>
                  </a:cubicBezTo>
                  <a:cubicBezTo>
                    <a:pt x="5221" y="28656"/>
                    <a:pt x="4140" y="28380"/>
                    <a:pt x="3473" y="28242"/>
                  </a:cubicBezTo>
                  <a:cubicBezTo>
                    <a:pt x="3243" y="28081"/>
                    <a:pt x="2990" y="27989"/>
                    <a:pt x="2737" y="27989"/>
                  </a:cubicBezTo>
                  <a:cubicBezTo>
                    <a:pt x="2530" y="27989"/>
                    <a:pt x="2323" y="28035"/>
                    <a:pt x="2116" y="28127"/>
                  </a:cubicBezTo>
                  <a:cubicBezTo>
                    <a:pt x="1541" y="28449"/>
                    <a:pt x="1288" y="29139"/>
                    <a:pt x="1541" y="29737"/>
                  </a:cubicBezTo>
                  <a:cubicBezTo>
                    <a:pt x="1426" y="31991"/>
                    <a:pt x="1955" y="33807"/>
                    <a:pt x="3128" y="35118"/>
                  </a:cubicBezTo>
                  <a:cubicBezTo>
                    <a:pt x="4508" y="36728"/>
                    <a:pt x="6440" y="37211"/>
                    <a:pt x="7520" y="37326"/>
                  </a:cubicBezTo>
                  <a:cubicBezTo>
                    <a:pt x="9222" y="38867"/>
                    <a:pt x="10694" y="39373"/>
                    <a:pt x="11476" y="39626"/>
                  </a:cubicBezTo>
                  <a:cubicBezTo>
                    <a:pt x="11660" y="40109"/>
                    <a:pt x="11890" y="40615"/>
                    <a:pt x="12097" y="41075"/>
                  </a:cubicBezTo>
                  <a:cubicBezTo>
                    <a:pt x="12120" y="41190"/>
                    <a:pt x="12189" y="41305"/>
                    <a:pt x="12235" y="41420"/>
                  </a:cubicBezTo>
                  <a:cubicBezTo>
                    <a:pt x="14144" y="45490"/>
                    <a:pt x="15662" y="47652"/>
                    <a:pt x="15662" y="47675"/>
                  </a:cubicBezTo>
                  <a:cubicBezTo>
                    <a:pt x="15892" y="48020"/>
                    <a:pt x="16306" y="48227"/>
                    <a:pt x="16697" y="48227"/>
                  </a:cubicBezTo>
                  <a:cubicBezTo>
                    <a:pt x="16950" y="48227"/>
                    <a:pt x="17226" y="48135"/>
                    <a:pt x="17456" y="47997"/>
                  </a:cubicBezTo>
                  <a:cubicBezTo>
                    <a:pt x="18030" y="47606"/>
                    <a:pt x="18168" y="46778"/>
                    <a:pt x="17755" y="46203"/>
                  </a:cubicBezTo>
                  <a:cubicBezTo>
                    <a:pt x="17755" y="46180"/>
                    <a:pt x="16444" y="44294"/>
                    <a:pt x="14719" y="40684"/>
                  </a:cubicBezTo>
                  <a:cubicBezTo>
                    <a:pt x="15041" y="39971"/>
                    <a:pt x="15570" y="38591"/>
                    <a:pt x="16007" y="36981"/>
                  </a:cubicBezTo>
                  <a:cubicBezTo>
                    <a:pt x="17594" y="36222"/>
                    <a:pt x="18628" y="35187"/>
                    <a:pt x="19111" y="33807"/>
                  </a:cubicBezTo>
                  <a:cubicBezTo>
                    <a:pt x="20008" y="31301"/>
                    <a:pt x="18789" y="28472"/>
                    <a:pt x="18168" y="27276"/>
                  </a:cubicBezTo>
                  <a:cubicBezTo>
                    <a:pt x="18168" y="27138"/>
                    <a:pt x="18145" y="26977"/>
                    <a:pt x="18076" y="26839"/>
                  </a:cubicBezTo>
                  <a:cubicBezTo>
                    <a:pt x="17938" y="26517"/>
                    <a:pt x="17709" y="26264"/>
                    <a:pt x="17387" y="26149"/>
                  </a:cubicBezTo>
                  <a:cubicBezTo>
                    <a:pt x="17226" y="26103"/>
                    <a:pt x="17042" y="26034"/>
                    <a:pt x="16881" y="26034"/>
                  </a:cubicBezTo>
                  <a:cubicBezTo>
                    <a:pt x="16676" y="26034"/>
                    <a:pt x="16487" y="26075"/>
                    <a:pt x="16320" y="26153"/>
                  </a:cubicBezTo>
                  <a:lnTo>
                    <a:pt x="16320" y="26153"/>
                  </a:lnTo>
                  <a:cubicBezTo>
                    <a:pt x="16808" y="25882"/>
                    <a:pt x="17242" y="25528"/>
                    <a:pt x="17617" y="25091"/>
                  </a:cubicBezTo>
                  <a:cubicBezTo>
                    <a:pt x="19778" y="22676"/>
                    <a:pt x="19341" y="18583"/>
                    <a:pt x="19341" y="18422"/>
                  </a:cubicBezTo>
                  <a:cubicBezTo>
                    <a:pt x="19318" y="18100"/>
                    <a:pt x="19134" y="17824"/>
                    <a:pt x="18904" y="17640"/>
                  </a:cubicBezTo>
                  <a:cubicBezTo>
                    <a:pt x="18720" y="17502"/>
                    <a:pt x="18444" y="17410"/>
                    <a:pt x="18191" y="17410"/>
                  </a:cubicBezTo>
                  <a:lnTo>
                    <a:pt x="18030" y="17410"/>
                  </a:lnTo>
                  <a:cubicBezTo>
                    <a:pt x="15662" y="17732"/>
                    <a:pt x="13914" y="18629"/>
                    <a:pt x="12787" y="20032"/>
                  </a:cubicBezTo>
                  <a:cubicBezTo>
                    <a:pt x="12787" y="18399"/>
                    <a:pt x="12787" y="16858"/>
                    <a:pt x="12810" y="15409"/>
                  </a:cubicBezTo>
                  <a:cubicBezTo>
                    <a:pt x="13247" y="14673"/>
                    <a:pt x="14489" y="12672"/>
                    <a:pt x="16076" y="11108"/>
                  </a:cubicBezTo>
                  <a:cubicBezTo>
                    <a:pt x="17042" y="10993"/>
                    <a:pt x="18398" y="10695"/>
                    <a:pt x="18996" y="9729"/>
                  </a:cubicBezTo>
                  <a:cubicBezTo>
                    <a:pt x="19341" y="9223"/>
                    <a:pt x="19364" y="8625"/>
                    <a:pt x="19134" y="8004"/>
                  </a:cubicBezTo>
                  <a:cubicBezTo>
                    <a:pt x="18881" y="7291"/>
                    <a:pt x="18306" y="6854"/>
                    <a:pt x="17617" y="6739"/>
                  </a:cubicBezTo>
                  <a:cubicBezTo>
                    <a:pt x="17571" y="6670"/>
                    <a:pt x="17502" y="6555"/>
                    <a:pt x="17456" y="6463"/>
                  </a:cubicBezTo>
                  <a:cubicBezTo>
                    <a:pt x="17180" y="6095"/>
                    <a:pt x="16674" y="5658"/>
                    <a:pt x="15731" y="5658"/>
                  </a:cubicBezTo>
                  <a:cubicBezTo>
                    <a:pt x="15064" y="5658"/>
                    <a:pt x="14489" y="5934"/>
                    <a:pt x="14144" y="6463"/>
                  </a:cubicBezTo>
                  <a:cubicBezTo>
                    <a:pt x="13684" y="7130"/>
                    <a:pt x="13684" y="8119"/>
                    <a:pt x="14075" y="9453"/>
                  </a:cubicBezTo>
                  <a:cubicBezTo>
                    <a:pt x="13684" y="9844"/>
                    <a:pt x="13270" y="10304"/>
                    <a:pt x="12925" y="10740"/>
                  </a:cubicBezTo>
                  <a:cubicBezTo>
                    <a:pt x="12994" y="9223"/>
                    <a:pt x="13086" y="7889"/>
                    <a:pt x="13155" y="6739"/>
                  </a:cubicBezTo>
                  <a:cubicBezTo>
                    <a:pt x="14466" y="6049"/>
                    <a:pt x="15846" y="5014"/>
                    <a:pt x="16122" y="3726"/>
                  </a:cubicBezTo>
                  <a:cubicBezTo>
                    <a:pt x="16237" y="3220"/>
                    <a:pt x="16214" y="2461"/>
                    <a:pt x="15570" y="1679"/>
                  </a:cubicBezTo>
                  <a:cubicBezTo>
                    <a:pt x="14949" y="943"/>
                    <a:pt x="14213" y="805"/>
                    <a:pt x="13730" y="805"/>
                  </a:cubicBezTo>
                  <a:cubicBezTo>
                    <a:pt x="13431" y="805"/>
                    <a:pt x="13132" y="851"/>
                    <a:pt x="12879" y="943"/>
                  </a:cubicBezTo>
                  <a:cubicBezTo>
                    <a:pt x="12465" y="368"/>
                    <a:pt x="11844" y="0"/>
                    <a:pt x="11016" y="0"/>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17"/>
            <p:cNvSpPr/>
            <p:nvPr/>
          </p:nvSpPr>
          <p:spPr>
            <a:xfrm>
              <a:off x="4378325" y="3512075"/>
              <a:ext cx="266800" cy="814150"/>
            </a:xfrm>
            <a:custGeom>
              <a:avLst/>
              <a:gdLst/>
              <a:ahLst/>
              <a:cxnLst/>
              <a:rect l="l" t="t" r="r" b="b"/>
              <a:pathLst>
                <a:path w="10672" h="32566" extrusionOk="0">
                  <a:moveTo>
                    <a:pt x="116" y="0"/>
                  </a:moveTo>
                  <a:cubicBezTo>
                    <a:pt x="70" y="0"/>
                    <a:pt x="1" y="69"/>
                    <a:pt x="1" y="161"/>
                  </a:cubicBezTo>
                  <a:cubicBezTo>
                    <a:pt x="2277" y="20790"/>
                    <a:pt x="10327" y="32381"/>
                    <a:pt x="10419" y="32496"/>
                  </a:cubicBezTo>
                  <a:cubicBezTo>
                    <a:pt x="10442" y="32519"/>
                    <a:pt x="10511" y="32565"/>
                    <a:pt x="10534" y="32565"/>
                  </a:cubicBezTo>
                  <a:cubicBezTo>
                    <a:pt x="10557" y="32565"/>
                    <a:pt x="10580" y="32519"/>
                    <a:pt x="10626" y="32519"/>
                  </a:cubicBezTo>
                  <a:cubicBezTo>
                    <a:pt x="10672" y="32496"/>
                    <a:pt x="10672" y="32404"/>
                    <a:pt x="10649" y="32358"/>
                  </a:cubicBezTo>
                  <a:cubicBezTo>
                    <a:pt x="10557" y="32243"/>
                    <a:pt x="2530" y="20675"/>
                    <a:pt x="276" y="115"/>
                  </a:cubicBezTo>
                  <a:cubicBezTo>
                    <a:pt x="276" y="69"/>
                    <a:pt x="208" y="0"/>
                    <a:pt x="1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17"/>
            <p:cNvSpPr/>
            <p:nvPr/>
          </p:nvSpPr>
          <p:spPr>
            <a:xfrm>
              <a:off x="4294950" y="3701575"/>
              <a:ext cx="166775" cy="203775"/>
            </a:xfrm>
            <a:custGeom>
              <a:avLst/>
              <a:gdLst/>
              <a:ahLst/>
              <a:cxnLst/>
              <a:rect l="l" t="t" r="r" b="b"/>
              <a:pathLst>
                <a:path w="6671" h="8151" extrusionOk="0">
                  <a:moveTo>
                    <a:pt x="144" y="1"/>
                  </a:moveTo>
                  <a:cubicBezTo>
                    <a:pt x="127" y="1"/>
                    <a:pt x="110" y="4"/>
                    <a:pt x="93" y="9"/>
                  </a:cubicBezTo>
                  <a:cubicBezTo>
                    <a:pt x="47" y="55"/>
                    <a:pt x="1" y="147"/>
                    <a:pt x="47" y="193"/>
                  </a:cubicBezTo>
                  <a:cubicBezTo>
                    <a:pt x="2163" y="5138"/>
                    <a:pt x="6417" y="8105"/>
                    <a:pt x="6440" y="8128"/>
                  </a:cubicBezTo>
                  <a:cubicBezTo>
                    <a:pt x="6486" y="8151"/>
                    <a:pt x="6509" y="8151"/>
                    <a:pt x="6532" y="8151"/>
                  </a:cubicBezTo>
                  <a:cubicBezTo>
                    <a:pt x="6555" y="8151"/>
                    <a:pt x="6601" y="8128"/>
                    <a:pt x="6624" y="8059"/>
                  </a:cubicBezTo>
                  <a:cubicBezTo>
                    <a:pt x="6670" y="8013"/>
                    <a:pt x="6647" y="7921"/>
                    <a:pt x="6601" y="7898"/>
                  </a:cubicBezTo>
                  <a:cubicBezTo>
                    <a:pt x="6532" y="7875"/>
                    <a:pt x="2370" y="4931"/>
                    <a:pt x="277" y="78"/>
                  </a:cubicBezTo>
                  <a:cubicBezTo>
                    <a:pt x="242" y="27"/>
                    <a:pt x="195" y="1"/>
                    <a:pt x="1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17"/>
            <p:cNvSpPr/>
            <p:nvPr/>
          </p:nvSpPr>
          <p:spPr>
            <a:xfrm>
              <a:off x="4378325" y="4000175"/>
              <a:ext cx="158125" cy="116750"/>
            </a:xfrm>
            <a:custGeom>
              <a:avLst/>
              <a:gdLst/>
              <a:ahLst/>
              <a:cxnLst/>
              <a:rect l="l" t="t" r="r" b="b"/>
              <a:pathLst>
                <a:path w="6325" h="4670" extrusionOk="0">
                  <a:moveTo>
                    <a:pt x="165" y="0"/>
                  </a:moveTo>
                  <a:cubicBezTo>
                    <a:pt x="141" y="0"/>
                    <a:pt x="117" y="8"/>
                    <a:pt x="93" y="24"/>
                  </a:cubicBezTo>
                  <a:cubicBezTo>
                    <a:pt x="47" y="70"/>
                    <a:pt x="1" y="162"/>
                    <a:pt x="70" y="208"/>
                  </a:cubicBezTo>
                  <a:cubicBezTo>
                    <a:pt x="2691" y="3681"/>
                    <a:pt x="5106" y="4348"/>
                    <a:pt x="5865" y="4555"/>
                  </a:cubicBezTo>
                  <a:cubicBezTo>
                    <a:pt x="5980" y="4578"/>
                    <a:pt x="6072" y="4578"/>
                    <a:pt x="6095" y="4601"/>
                  </a:cubicBezTo>
                  <a:cubicBezTo>
                    <a:pt x="6095" y="4624"/>
                    <a:pt x="6164" y="4670"/>
                    <a:pt x="6187" y="4670"/>
                  </a:cubicBezTo>
                  <a:cubicBezTo>
                    <a:pt x="6187" y="4670"/>
                    <a:pt x="6210" y="4670"/>
                    <a:pt x="6256" y="4647"/>
                  </a:cubicBezTo>
                  <a:cubicBezTo>
                    <a:pt x="6302" y="4601"/>
                    <a:pt x="6325" y="4532"/>
                    <a:pt x="6302" y="4463"/>
                  </a:cubicBezTo>
                  <a:cubicBezTo>
                    <a:pt x="6256" y="4371"/>
                    <a:pt x="6164" y="4348"/>
                    <a:pt x="5934" y="4302"/>
                  </a:cubicBezTo>
                  <a:cubicBezTo>
                    <a:pt x="5152" y="4095"/>
                    <a:pt x="2829" y="3451"/>
                    <a:pt x="276" y="70"/>
                  </a:cubicBezTo>
                  <a:cubicBezTo>
                    <a:pt x="247" y="26"/>
                    <a:pt x="208" y="0"/>
                    <a:pt x="1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17"/>
            <p:cNvSpPr/>
            <p:nvPr/>
          </p:nvSpPr>
          <p:spPr>
            <a:xfrm>
              <a:off x="4553100" y="3976475"/>
              <a:ext cx="58100" cy="193350"/>
            </a:xfrm>
            <a:custGeom>
              <a:avLst/>
              <a:gdLst/>
              <a:ahLst/>
              <a:cxnLst/>
              <a:rect l="l" t="t" r="r" b="b"/>
              <a:pathLst>
                <a:path w="2324" h="7734" extrusionOk="0">
                  <a:moveTo>
                    <a:pt x="2182" y="1"/>
                  </a:moveTo>
                  <a:cubicBezTo>
                    <a:pt x="2134" y="1"/>
                    <a:pt x="2071" y="45"/>
                    <a:pt x="2071" y="121"/>
                  </a:cubicBezTo>
                  <a:cubicBezTo>
                    <a:pt x="1841" y="3732"/>
                    <a:pt x="47" y="7527"/>
                    <a:pt x="24" y="7573"/>
                  </a:cubicBezTo>
                  <a:cubicBezTo>
                    <a:pt x="1" y="7619"/>
                    <a:pt x="24" y="7711"/>
                    <a:pt x="93" y="7734"/>
                  </a:cubicBezTo>
                  <a:lnTo>
                    <a:pt x="139" y="7734"/>
                  </a:lnTo>
                  <a:cubicBezTo>
                    <a:pt x="185" y="7734"/>
                    <a:pt x="231" y="7711"/>
                    <a:pt x="254" y="7688"/>
                  </a:cubicBezTo>
                  <a:cubicBezTo>
                    <a:pt x="254" y="7665"/>
                    <a:pt x="2071" y="3824"/>
                    <a:pt x="2324" y="144"/>
                  </a:cubicBezTo>
                  <a:cubicBezTo>
                    <a:pt x="2324" y="75"/>
                    <a:pt x="2301" y="7"/>
                    <a:pt x="2209" y="7"/>
                  </a:cubicBezTo>
                  <a:cubicBezTo>
                    <a:pt x="2201" y="3"/>
                    <a:pt x="2192" y="1"/>
                    <a:pt x="21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17"/>
            <p:cNvSpPr/>
            <p:nvPr/>
          </p:nvSpPr>
          <p:spPr>
            <a:xfrm>
              <a:off x="4492750" y="3275775"/>
              <a:ext cx="32775" cy="801500"/>
            </a:xfrm>
            <a:custGeom>
              <a:avLst/>
              <a:gdLst/>
              <a:ahLst/>
              <a:cxnLst/>
              <a:rect l="l" t="t" r="r" b="b"/>
              <a:pathLst>
                <a:path w="1311" h="32060" extrusionOk="0">
                  <a:moveTo>
                    <a:pt x="1196" y="0"/>
                  </a:moveTo>
                  <a:cubicBezTo>
                    <a:pt x="1127" y="0"/>
                    <a:pt x="1058" y="46"/>
                    <a:pt x="1058" y="115"/>
                  </a:cubicBezTo>
                  <a:cubicBezTo>
                    <a:pt x="0" y="8946"/>
                    <a:pt x="805" y="31714"/>
                    <a:pt x="805" y="31944"/>
                  </a:cubicBezTo>
                  <a:cubicBezTo>
                    <a:pt x="805" y="32013"/>
                    <a:pt x="897" y="32059"/>
                    <a:pt x="943" y="32059"/>
                  </a:cubicBezTo>
                  <a:cubicBezTo>
                    <a:pt x="1035" y="32059"/>
                    <a:pt x="1081" y="32013"/>
                    <a:pt x="1058" y="31944"/>
                  </a:cubicBezTo>
                  <a:cubicBezTo>
                    <a:pt x="1035" y="31714"/>
                    <a:pt x="253" y="8946"/>
                    <a:pt x="1311" y="161"/>
                  </a:cubicBezTo>
                  <a:cubicBezTo>
                    <a:pt x="1311" y="92"/>
                    <a:pt x="1288" y="0"/>
                    <a:pt x="11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17"/>
            <p:cNvSpPr/>
            <p:nvPr/>
          </p:nvSpPr>
          <p:spPr>
            <a:xfrm>
              <a:off x="4418000" y="3178550"/>
              <a:ext cx="211600" cy="125400"/>
            </a:xfrm>
            <a:custGeom>
              <a:avLst/>
              <a:gdLst/>
              <a:ahLst/>
              <a:cxnLst/>
              <a:rect l="l" t="t" r="r" b="b"/>
              <a:pathLst>
                <a:path w="8464" h="5016" extrusionOk="0">
                  <a:moveTo>
                    <a:pt x="3159" y="1"/>
                  </a:moveTo>
                  <a:cubicBezTo>
                    <a:pt x="2953" y="1"/>
                    <a:pt x="2715" y="43"/>
                    <a:pt x="2438" y="140"/>
                  </a:cubicBezTo>
                  <a:cubicBezTo>
                    <a:pt x="0" y="1014"/>
                    <a:pt x="3887" y="5016"/>
                    <a:pt x="3887" y="5016"/>
                  </a:cubicBezTo>
                  <a:cubicBezTo>
                    <a:pt x="3887" y="5016"/>
                    <a:pt x="8464" y="3153"/>
                    <a:pt x="6877" y="1290"/>
                  </a:cubicBezTo>
                  <a:cubicBezTo>
                    <a:pt x="6552" y="918"/>
                    <a:pt x="6208" y="787"/>
                    <a:pt x="5883" y="787"/>
                  </a:cubicBezTo>
                  <a:cubicBezTo>
                    <a:pt x="5104" y="787"/>
                    <a:pt x="4439" y="1543"/>
                    <a:pt x="4439" y="1543"/>
                  </a:cubicBezTo>
                  <a:cubicBezTo>
                    <a:pt x="4439" y="1543"/>
                    <a:pt x="4405" y="1"/>
                    <a:pt x="31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17"/>
            <p:cNvSpPr/>
            <p:nvPr/>
          </p:nvSpPr>
          <p:spPr>
            <a:xfrm>
              <a:off x="4418000" y="3393050"/>
              <a:ext cx="95475" cy="213325"/>
            </a:xfrm>
            <a:custGeom>
              <a:avLst/>
              <a:gdLst/>
              <a:ahLst/>
              <a:cxnLst/>
              <a:rect l="l" t="t" r="r" b="b"/>
              <a:pathLst>
                <a:path w="3819" h="8533" extrusionOk="0">
                  <a:moveTo>
                    <a:pt x="115" y="1"/>
                  </a:moveTo>
                  <a:cubicBezTo>
                    <a:pt x="23" y="1"/>
                    <a:pt x="0" y="47"/>
                    <a:pt x="0" y="139"/>
                  </a:cubicBezTo>
                  <a:cubicBezTo>
                    <a:pt x="1104" y="5819"/>
                    <a:pt x="3542" y="8487"/>
                    <a:pt x="3565" y="8510"/>
                  </a:cubicBezTo>
                  <a:cubicBezTo>
                    <a:pt x="3588" y="8533"/>
                    <a:pt x="3611" y="8533"/>
                    <a:pt x="3657" y="8533"/>
                  </a:cubicBezTo>
                  <a:lnTo>
                    <a:pt x="3772" y="8533"/>
                  </a:lnTo>
                  <a:cubicBezTo>
                    <a:pt x="3818" y="8487"/>
                    <a:pt x="3818" y="8395"/>
                    <a:pt x="3772" y="8326"/>
                  </a:cubicBezTo>
                  <a:cubicBezTo>
                    <a:pt x="3749" y="8303"/>
                    <a:pt x="1334" y="5681"/>
                    <a:pt x="253" y="116"/>
                  </a:cubicBezTo>
                  <a:cubicBezTo>
                    <a:pt x="253" y="24"/>
                    <a:pt x="184" y="1"/>
                    <a:pt x="1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17"/>
            <p:cNvSpPr/>
            <p:nvPr/>
          </p:nvSpPr>
          <p:spPr>
            <a:xfrm>
              <a:off x="4349575" y="3371525"/>
              <a:ext cx="127100" cy="75600"/>
            </a:xfrm>
            <a:custGeom>
              <a:avLst/>
              <a:gdLst/>
              <a:ahLst/>
              <a:cxnLst/>
              <a:rect l="l" t="t" r="r" b="b"/>
              <a:pathLst>
                <a:path w="5084" h="3024" extrusionOk="0">
                  <a:moveTo>
                    <a:pt x="3379" y="0"/>
                  </a:moveTo>
                  <a:cubicBezTo>
                    <a:pt x="2598" y="0"/>
                    <a:pt x="2484" y="1046"/>
                    <a:pt x="2484" y="1046"/>
                  </a:cubicBezTo>
                  <a:cubicBezTo>
                    <a:pt x="2484" y="1046"/>
                    <a:pt x="2127" y="541"/>
                    <a:pt x="1668" y="541"/>
                  </a:cubicBezTo>
                  <a:cubicBezTo>
                    <a:pt x="1448" y="541"/>
                    <a:pt x="1205" y="657"/>
                    <a:pt x="967" y="1000"/>
                  </a:cubicBezTo>
                  <a:cubicBezTo>
                    <a:pt x="1" y="2356"/>
                    <a:pt x="3450" y="3023"/>
                    <a:pt x="3450" y="3023"/>
                  </a:cubicBezTo>
                  <a:cubicBezTo>
                    <a:pt x="3450" y="3023"/>
                    <a:pt x="5083" y="402"/>
                    <a:pt x="3634" y="34"/>
                  </a:cubicBezTo>
                  <a:cubicBezTo>
                    <a:pt x="3542" y="11"/>
                    <a:pt x="3458" y="0"/>
                    <a:pt x="33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17"/>
            <p:cNvSpPr/>
            <p:nvPr/>
          </p:nvSpPr>
          <p:spPr>
            <a:xfrm>
              <a:off x="4225975" y="3647750"/>
              <a:ext cx="228275" cy="188600"/>
            </a:xfrm>
            <a:custGeom>
              <a:avLst/>
              <a:gdLst/>
              <a:ahLst/>
              <a:cxnLst/>
              <a:rect l="l" t="t" r="r" b="b"/>
              <a:pathLst>
                <a:path w="9131" h="7544" extrusionOk="0">
                  <a:moveTo>
                    <a:pt x="6279" y="7544"/>
                  </a:moveTo>
                  <a:cubicBezTo>
                    <a:pt x="6279" y="7544"/>
                    <a:pt x="0" y="7015"/>
                    <a:pt x="1472" y="1"/>
                  </a:cubicBezTo>
                  <a:cubicBezTo>
                    <a:pt x="1472" y="1"/>
                    <a:pt x="9130" y="1795"/>
                    <a:pt x="6279" y="754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17"/>
            <p:cNvSpPr/>
            <p:nvPr/>
          </p:nvSpPr>
          <p:spPr>
            <a:xfrm>
              <a:off x="4259300" y="3643525"/>
              <a:ext cx="128825" cy="195700"/>
            </a:xfrm>
            <a:custGeom>
              <a:avLst/>
              <a:gdLst/>
              <a:ahLst/>
              <a:cxnLst/>
              <a:rect l="l" t="t" r="r" b="b"/>
              <a:pathLst>
                <a:path w="5153" h="7828" extrusionOk="0">
                  <a:moveTo>
                    <a:pt x="155" y="0"/>
                  </a:moveTo>
                  <a:cubicBezTo>
                    <a:pt x="140" y="0"/>
                    <a:pt x="127" y="3"/>
                    <a:pt x="116" y="9"/>
                  </a:cubicBezTo>
                  <a:cubicBezTo>
                    <a:pt x="24" y="55"/>
                    <a:pt x="1" y="124"/>
                    <a:pt x="24" y="193"/>
                  </a:cubicBezTo>
                  <a:cubicBezTo>
                    <a:pt x="24" y="216"/>
                    <a:pt x="1588" y="4033"/>
                    <a:pt x="4854" y="7782"/>
                  </a:cubicBezTo>
                  <a:cubicBezTo>
                    <a:pt x="4854" y="7805"/>
                    <a:pt x="4923" y="7828"/>
                    <a:pt x="4946" y="7828"/>
                  </a:cubicBezTo>
                  <a:lnTo>
                    <a:pt x="5083" y="7828"/>
                  </a:lnTo>
                  <a:cubicBezTo>
                    <a:pt x="5106" y="7782"/>
                    <a:pt x="5152" y="7690"/>
                    <a:pt x="5083" y="7644"/>
                  </a:cubicBezTo>
                  <a:cubicBezTo>
                    <a:pt x="1841" y="3918"/>
                    <a:pt x="323" y="124"/>
                    <a:pt x="277" y="101"/>
                  </a:cubicBezTo>
                  <a:cubicBezTo>
                    <a:pt x="259" y="30"/>
                    <a:pt x="202" y="0"/>
                    <a:pt x="1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17"/>
            <p:cNvSpPr/>
            <p:nvPr/>
          </p:nvSpPr>
          <p:spPr>
            <a:xfrm>
              <a:off x="4262175" y="3447675"/>
              <a:ext cx="258775" cy="219075"/>
            </a:xfrm>
            <a:custGeom>
              <a:avLst/>
              <a:gdLst/>
              <a:ahLst/>
              <a:cxnLst/>
              <a:rect l="l" t="t" r="r" b="b"/>
              <a:pathLst>
                <a:path w="10351" h="8763" extrusionOk="0">
                  <a:moveTo>
                    <a:pt x="5704" y="8763"/>
                  </a:moveTo>
                  <a:cubicBezTo>
                    <a:pt x="5704" y="8763"/>
                    <a:pt x="1" y="6095"/>
                    <a:pt x="3819" y="0"/>
                  </a:cubicBezTo>
                  <a:cubicBezTo>
                    <a:pt x="3796" y="0"/>
                    <a:pt x="10350" y="4347"/>
                    <a:pt x="5704" y="87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17"/>
            <p:cNvSpPr/>
            <p:nvPr/>
          </p:nvSpPr>
          <p:spPr>
            <a:xfrm>
              <a:off x="4354175" y="3444225"/>
              <a:ext cx="55225" cy="225400"/>
            </a:xfrm>
            <a:custGeom>
              <a:avLst/>
              <a:gdLst/>
              <a:ahLst/>
              <a:cxnLst/>
              <a:rect l="l" t="t" r="r" b="b"/>
              <a:pathLst>
                <a:path w="2209" h="9016" extrusionOk="0">
                  <a:moveTo>
                    <a:pt x="139" y="0"/>
                  </a:moveTo>
                  <a:cubicBezTo>
                    <a:pt x="47" y="0"/>
                    <a:pt x="1" y="46"/>
                    <a:pt x="1" y="138"/>
                  </a:cubicBezTo>
                  <a:cubicBezTo>
                    <a:pt x="1" y="161"/>
                    <a:pt x="139" y="4278"/>
                    <a:pt x="1932" y="8947"/>
                  </a:cubicBezTo>
                  <a:cubicBezTo>
                    <a:pt x="1932" y="8993"/>
                    <a:pt x="1978" y="9016"/>
                    <a:pt x="2024" y="9016"/>
                  </a:cubicBezTo>
                  <a:lnTo>
                    <a:pt x="2093" y="9016"/>
                  </a:lnTo>
                  <a:cubicBezTo>
                    <a:pt x="2185" y="8993"/>
                    <a:pt x="2208" y="8901"/>
                    <a:pt x="2185" y="8855"/>
                  </a:cubicBezTo>
                  <a:cubicBezTo>
                    <a:pt x="415" y="4255"/>
                    <a:pt x="277" y="161"/>
                    <a:pt x="277" y="138"/>
                  </a:cubicBezTo>
                  <a:cubicBezTo>
                    <a:pt x="277" y="46"/>
                    <a:pt x="208" y="0"/>
                    <a:pt x="1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17"/>
            <p:cNvSpPr/>
            <p:nvPr/>
          </p:nvSpPr>
          <p:spPr>
            <a:xfrm>
              <a:off x="4274250" y="3879450"/>
              <a:ext cx="212200" cy="178275"/>
            </a:xfrm>
            <a:custGeom>
              <a:avLst/>
              <a:gdLst/>
              <a:ahLst/>
              <a:cxnLst/>
              <a:rect l="l" t="t" r="r" b="b"/>
              <a:pathLst>
                <a:path w="8488" h="7131" extrusionOk="0">
                  <a:moveTo>
                    <a:pt x="6302" y="7015"/>
                  </a:moveTo>
                  <a:cubicBezTo>
                    <a:pt x="6302" y="7015"/>
                    <a:pt x="1" y="7130"/>
                    <a:pt x="691" y="1"/>
                  </a:cubicBezTo>
                  <a:cubicBezTo>
                    <a:pt x="691" y="47"/>
                    <a:pt x="8487" y="1013"/>
                    <a:pt x="6302" y="70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17"/>
            <p:cNvSpPr/>
            <p:nvPr/>
          </p:nvSpPr>
          <p:spPr>
            <a:xfrm>
              <a:off x="4288625" y="3877250"/>
              <a:ext cx="147225" cy="181625"/>
            </a:xfrm>
            <a:custGeom>
              <a:avLst/>
              <a:gdLst/>
              <a:ahLst/>
              <a:cxnLst/>
              <a:rect l="l" t="t" r="r" b="b"/>
              <a:pathLst>
                <a:path w="5889" h="7265" extrusionOk="0">
                  <a:moveTo>
                    <a:pt x="142" y="1"/>
                  </a:moveTo>
                  <a:cubicBezTo>
                    <a:pt x="124" y="1"/>
                    <a:pt x="106" y="6"/>
                    <a:pt x="93" y="20"/>
                  </a:cubicBezTo>
                  <a:cubicBezTo>
                    <a:pt x="24" y="43"/>
                    <a:pt x="1" y="135"/>
                    <a:pt x="24" y="181"/>
                  </a:cubicBezTo>
                  <a:cubicBezTo>
                    <a:pt x="24" y="204"/>
                    <a:pt x="1979" y="3861"/>
                    <a:pt x="5635" y="7218"/>
                  </a:cubicBezTo>
                  <a:cubicBezTo>
                    <a:pt x="5658" y="7264"/>
                    <a:pt x="5704" y="7264"/>
                    <a:pt x="5727" y="7264"/>
                  </a:cubicBezTo>
                  <a:cubicBezTo>
                    <a:pt x="5750" y="7264"/>
                    <a:pt x="5773" y="7218"/>
                    <a:pt x="5842" y="7218"/>
                  </a:cubicBezTo>
                  <a:cubicBezTo>
                    <a:pt x="5888" y="7172"/>
                    <a:pt x="5888" y="7080"/>
                    <a:pt x="5842" y="7011"/>
                  </a:cubicBezTo>
                  <a:cubicBezTo>
                    <a:pt x="2209" y="3700"/>
                    <a:pt x="300" y="89"/>
                    <a:pt x="254" y="66"/>
                  </a:cubicBezTo>
                  <a:cubicBezTo>
                    <a:pt x="238" y="33"/>
                    <a:pt x="187" y="1"/>
                    <a:pt x="1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17"/>
            <p:cNvSpPr/>
            <p:nvPr/>
          </p:nvSpPr>
          <p:spPr>
            <a:xfrm>
              <a:off x="4499075" y="3613825"/>
              <a:ext cx="199525" cy="194950"/>
            </a:xfrm>
            <a:custGeom>
              <a:avLst/>
              <a:gdLst/>
              <a:ahLst/>
              <a:cxnLst/>
              <a:rect l="l" t="t" r="r" b="b"/>
              <a:pathLst>
                <a:path w="7981" h="7798" extrusionOk="0">
                  <a:moveTo>
                    <a:pt x="1610" y="7061"/>
                  </a:moveTo>
                  <a:cubicBezTo>
                    <a:pt x="1610" y="7061"/>
                    <a:pt x="0" y="967"/>
                    <a:pt x="7106" y="1"/>
                  </a:cubicBezTo>
                  <a:cubicBezTo>
                    <a:pt x="7106" y="1"/>
                    <a:pt x="7980" y="7797"/>
                    <a:pt x="1610" y="706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17"/>
            <p:cNvSpPr/>
            <p:nvPr/>
          </p:nvSpPr>
          <p:spPr>
            <a:xfrm>
              <a:off x="4495050" y="3833475"/>
              <a:ext cx="253575" cy="219650"/>
            </a:xfrm>
            <a:custGeom>
              <a:avLst/>
              <a:gdLst/>
              <a:ahLst/>
              <a:cxnLst/>
              <a:rect l="l" t="t" r="r" b="b"/>
              <a:pathLst>
                <a:path w="10143" h="8786" extrusionOk="0">
                  <a:moveTo>
                    <a:pt x="4117" y="8785"/>
                  </a:moveTo>
                  <a:cubicBezTo>
                    <a:pt x="4117" y="8785"/>
                    <a:pt x="0" y="3979"/>
                    <a:pt x="5980" y="0"/>
                  </a:cubicBezTo>
                  <a:cubicBezTo>
                    <a:pt x="5980" y="0"/>
                    <a:pt x="10142" y="6646"/>
                    <a:pt x="4117" y="878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17"/>
            <p:cNvSpPr/>
            <p:nvPr/>
          </p:nvSpPr>
          <p:spPr>
            <a:xfrm>
              <a:off x="4593925" y="3831250"/>
              <a:ext cx="53500" cy="225325"/>
            </a:xfrm>
            <a:custGeom>
              <a:avLst/>
              <a:gdLst/>
              <a:ahLst/>
              <a:cxnLst/>
              <a:rect l="l" t="t" r="r" b="b"/>
              <a:pathLst>
                <a:path w="2140" h="9013" extrusionOk="0">
                  <a:moveTo>
                    <a:pt x="1998" y="1"/>
                  </a:moveTo>
                  <a:cubicBezTo>
                    <a:pt x="1954" y="1"/>
                    <a:pt x="1903" y="33"/>
                    <a:pt x="1887" y="66"/>
                  </a:cubicBezTo>
                  <a:cubicBezTo>
                    <a:pt x="1887" y="89"/>
                    <a:pt x="300" y="3884"/>
                    <a:pt x="1" y="8874"/>
                  </a:cubicBezTo>
                  <a:cubicBezTo>
                    <a:pt x="1" y="8943"/>
                    <a:pt x="70" y="9012"/>
                    <a:pt x="162" y="9012"/>
                  </a:cubicBezTo>
                  <a:cubicBezTo>
                    <a:pt x="208" y="9012"/>
                    <a:pt x="277" y="8943"/>
                    <a:pt x="231" y="8897"/>
                  </a:cubicBezTo>
                  <a:cubicBezTo>
                    <a:pt x="530" y="3976"/>
                    <a:pt x="2071" y="204"/>
                    <a:pt x="2117" y="181"/>
                  </a:cubicBezTo>
                  <a:cubicBezTo>
                    <a:pt x="2140" y="135"/>
                    <a:pt x="2117" y="43"/>
                    <a:pt x="2048" y="20"/>
                  </a:cubicBezTo>
                  <a:cubicBezTo>
                    <a:pt x="2034" y="7"/>
                    <a:pt x="2017" y="1"/>
                    <a:pt x="19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17"/>
            <p:cNvSpPr/>
            <p:nvPr/>
          </p:nvSpPr>
          <p:spPr>
            <a:xfrm>
              <a:off x="4480675" y="3687525"/>
              <a:ext cx="112125" cy="302350"/>
            </a:xfrm>
            <a:custGeom>
              <a:avLst/>
              <a:gdLst/>
              <a:ahLst/>
              <a:cxnLst/>
              <a:rect l="l" t="t" r="r" b="b"/>
              <a:pathLst>
                <a:path w="4485" h="12094" extrusionOk="0">
                  <a:moveTo>
                    <a:pt x="4343" y="0"/>
                  </a:moveTo>
                  <a:cubicBezTo>
                    <a:pt x="4299" y="0"/>
                    <a:pt x="4248" y="33"/>
                    <a:pt x="4232" y="66"/>
                  </a:cubicBezTo>
                  <a:cubicBezTo>
                    <a:pt x="713" y="6022"/>
                    <a:pt x="0" y="11886"/>
                    <a:pt x="0" y="11932"/>
                  </a:cubicBezTo>
                  <a:cubicBezTo>
                    <a:pt x="0" y="12001"/>
                    <a:pt x="46" y="12093"/>
                    <a:pt x="138" y="12093"/>
                  </a:cubicBezTo>
                  <a:cubicBezTo>
                    <a:pt x="230" y="12093"/>
                    <a:pt x="276" y="12024"/>
                    <a:pt x="253" y="11932"/>
                  </a:cubicBezTo>
                  <a:cubicBezTo>
                    <a:pt x="253" y="11886"/>
                    <a:pt x="966" y="6068"/>
                    <a:pt x="4462" y="181"/>
                  </a:cubicBezTo>
                  <a:cubicBezTo>
                    <a:pt x="4485" y="135"/>
                    <a:pt x="4462" y="43"/>
                    <a:pt x="4393" y="20"/>
                  </a:cubicBezTo>
                  <a:cubicBezTo>
                    <a:pt x="4379" y="6"/>
                    <a:pt x="4362" y="0"/>
                    <a:pt x="43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17"/>
            <p:cNvSpPr/>
            <p:nvPr/>
          </p:nvSpPr>
          <p:spPr>
            <a:xfrm>
              <a:off x="4507125" y="3374425"/>
              <a:ext cx="129375" cy="155500"/>
            </a:xfrm>
            <a:custGeom>
              <a:avLst/>
              <a:gdLst/>
              <a:ahLst/>
              <a:cxnLst/>
              <a:rect l="l" t="t" r="r" b="b"/>
              <a:pathLst>
                <a:path w="5175" h="6220" extrusionOk="0">
                  <a:moveTo>
                    <a:pt x="5033" y="1"/>
                  </a:moveTo>
                  <a:cubicBezTo>
                    <a:pt x="5007" y="1"/>
                    <a:pt x="4976" y="12"/>
                    <a:pt x="4945" y="33"/>
                  </a:cubicBezTo>
                  <a:cubicBezTo>
                    <a:pt x="2185" y="2033"/>
                    <a:pt x="46" y="5966"/>
                    <a:pt x="23" y="6012"/>
                  </a:cubicBezTo>
                  <a:cubicBezTo>
                    <a:pt x="0" y="6058"/>
                    <a:pt x="23" y="6150"/>
                    <a:pt x="92" y="6173"/>
                  </a:cubicBezTo>
                  <a:cubicBezTo>
                    <a:pt x="92" y="6219"/>
                    <a:pt x="115" y="6219"/>
                    <a:pt x="138" y="6219"/>
                  </a:cubicBezTo>
                  <a:cubicBezTo>
                    <a:pt x="184" y="6219"/>
                    <a:pt x="230" y="6173"/>
                    <a:pt x="253" y="6127"/>
                  </a:cubicBezTo>
                  <a:cubicBezTo>
                    <a:pt x="276" y="6081"/>
                    <a:pt x="2392" y="2217"/>
                    <a:pt x="5083" y="240"/>
                  </a:cubicBezTo>
                  <a:cubicBezTo>
                    <a:pt x="5152" y="194"/>
                    <a:pt x="5175" y="102"/>
                    <a:pt x="5106" y="56"/>
                  </a:cubicBezTo>
                  <a:cubicBezTo>
                    <a:pt x="5093" y="18"/>
                    <a:pt x="5066" y="1"/>
                    <a:pt x="50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17"/>
            <p:cNvSpPr/>
            <p:nvPr/>
          </p:nvSpPr>
          <p:spPr>
            <a:xfrm>
              <a:off x="4573800" y="3320600"/>
              <a:ext cx="113875" cy="79950"/>
            </a:xfrm>
            <a:custGeom>
              <a:avLst/>
              <a:gdLst/>
              <a:ahLst/>
              <a:cxnLst/>
              <a:rect l="l" t="t" r="r" b="b"/>
              <a:pathLst>
                <a:path w="4555" h="3198" extrusionOk="0">
                  <a:moveTo>
                    <a:pt x="1657" y="1"/>
                  </a:moveTo>
                  <a:cubicBezTo>
                    <a:pt x="1" y="1"/>
                    <a:pt x="1450" y="3198"/>
                    <a:pt x="1450" y="3198"/>
                  </a:cubicBezTo>
                  <a:cubicBezTo>
                    <a:pt x="1450" y="3198"/>
                    <a:pt x="4554" y="3037"/>
                    <a:pt x="4002" y="1611"/>
                  </a:cubicBezTo>
                  <a:cubicBezTo>
                    <a:pt x="3840" y="1195"/>
                    <a:pt x="3531" y="1079"/>
                    <a:pt x="3235" y="1079"/>
                  </a:cubicBezTo>
                  <a:cubicBezTo>
                    <a:pt x="2860" y="1079"/>
                    <a:pt x="2508" y="1266"/>
                    <a:pt x="2508" y="1266"/>
                  </a:cubicBezTo>
                  <a:cubicBezTo>
                    <a:pt x="2508" y="1266"/>
                    <a:pt x="2945" y="1"/>
                    <a:pt x="16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3" name="Google Shape;893;p17"/>
          <p:cNvSpPr txBox="1">
            <a:spLocks noGrp="1"/>
          </p:cNvSpPr>
          <p:nvPr>
            <p:ph type="title"/>
          </p:nvPr>
        </p:nvSpPr>
        <p:spPr>
          <a:xfrm>
            <a:off x="720000" y="539496"/>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500"/>
              <a:buNone/>
              <a:defRPr/>
            </a:lvl1pPr>
            <a:lvl2pPr lvl="1" rtl="0">
              <a:spcBef>
                <a:spcPts val="0"/>
              </a:spcBef>
              <a:spcAft>
                <a:spcPts val="0"/>
              </a:spcAft>
              <a:buSzPts val="3800"/>
              <a:buFont typeface="Grand Hotel"/>
              <a:buNone/>
              <a:defRPr sz="3800">
                <a:latin typeface="Grand Hotel"/>
                <a:ea typeface="Grand Hotel"/>
                <a:cs typeface="Grand Hotel"/>
                <a:sym typeface="Grand Hotel"/>
              </a:defRPr>
            </a:lvl2pPr>
            <a:lvl3pPr lvl="2" rtl="0">
              <a:spcBef>
                <a:spcPts val="0"/>
              </a:spcBef>
              <a:spcAft>
                <a:spcPts val="0"/>
              </a:spcAft>
              <a:buSzPts val="3800"/>
              <a:buFont typeface="Grand Hotel"/>
              <a:buNone/>
              <a:defRPr sz="3800">
                <a:latin typeface="Grand Hotel"/>
                <a:ea typeface="Grand Hotel"/>
                <a:cs typeface="Grand Hotel"/>
                <a:sym typeface="Grand Hotel"/>
              </a:defRPr>
            </a:lvl3pPr>
            <a:lvl4pPr lvl="3" rtl="0">
              <a:spcBef>
                <a:spcPts val="0"/>
              </a:spcBef>
              <a:spcAft>
                <a:spcPts val="0"/>
              </a:spcAft>
              <a:buSzPts val="3800"/>
              <a:buFont typeface="Grand Hotel"/>
              <a:buNone/>
              <a:defRPr sz="3800">
                <a:latin typeface="Grand Hotel"/>
                <a:ea typeface="Grand Hotel"/>
                <a:cs typeface="Grand Hotel"/>
                <a:sym typeface="Grand Hotel"/>
              </a:defRPr>
            </a:lvl4pPr>
            <a:lvl5pPr lvl="4" rtl="0">
              <a:spcBef>
                <a:spcPts val="0"/>
              </a:spcBef>
              <a:spcAft>
                <a:spcPts val="0"/>
              </a:spcAft>
              <a:buSzPts val="3800"/>
              <a:buFont typeface="Grand Hotel"/>
              <a:buNone/>
              <a:defRPr sz="3800">
                <a:latin typeface="Grand Hotel"/>
                <a:ea typeface="Grand Hotel"/>
                <a:cs typeface="Grand Hotel"/>
                <a:sym typeface="Grand Hotel"/>
              </a:defRPr>
            </a:lvl5pPr>
            <a:lvl6pPr lvl="5" rtl="0">
              <a:spcBef>
                <a:spcPts val="0"/>
              </a:spcBef>
              <a:spcAft>
                <a:spcPts val="0"/>
              </a:spcAft>
              <a:buSzPts val="3800"/>
              <a:buFont typeface="Grand Hotel"/>
              <a:buNone/>
              <a:defRPr sz="3800">
                <a:latin typeface="Grand Hotel"/>
                <a:ea typeface="Grand Hotel"/>
                <a:cs typeface="Grand Hotel"/>
                <a:sym typeface="Grand Hotel"/>
              </a:defRPr>
            </a:lvl6pPr>
            <a:lvl7pPr lvl="6" rtl="0">
              <a:spcBef>
                <a:spcPts val="0"/>
              </a:spcBef>
              <a:spcAft>
                <a:spcPts val="0"/>
              </a:spcAft>
              <a:buSzPts val="3800"/>
              <a:buFont typeface="Grand Hotel"/>
              <a:buNone/>
              <a:defRPr sz="3800">
                <a:latin typeface="Grand Hotel"/>
                <a:ea typeface="Grand Hotel"/>
                <a:cs typeface="Grand Hotel"/>
                <a:sym typeface="Grand Hotel"/>
              </a:defRPr>
            </a:lvl7pPr>
            <a:lvl8pPr lvl="7" rtl="0">
              <a:spcBef>
                <a:spcPts val="0"/>
              </a:spcBef>
              <a:spcAft>
                <a:spcPts val="0"/>
              </a:spcAft>
              <a:buSzPts val="3800"/>
              <a:buFont typeface="Grand Hotel"/>
              <a:buNone/>
              <a:defRPr sz="3800">
                <a:latin typeface="Grand Hotel"/>
                <a:ea typeface="Grand Hotel"/>
                <a:cs typeface="Grand Hotel"/>
                <a:sym typeface="Grand Hotel"/>
              </a:defRPr>
            </a:lvl8pPr>
            <a:lvl9pPr lvl="8" rtl="0">
              <a:spcBef>
                <a:spcPts val="0"/>
              </a:spcBef>
              <a:spcAft>
                <a:spcPts val="0"/>
              </a:spcAft>
              <a:buSzPts val="3800"/>
              <a:buFont typeface="Grand Hotel"/>
              <a:buNone/>
              <a:defRPr sz="3800">
                <a:latin typeface="Grand Hotel"/>
                <a:ea typeface="Grand Hotel"/>
                <a:cs typeface="Grand Hotel"/>
                <a:sym typeface="Grand Hotel"/>
              </a:defRPr>
            </a:lvl9pPr>
          </a:lstStyle>
          <a:p>
            <a:endParaRPr/>
          </a:p>
        </p:txBody>
      </p:sp>
    </p:spTree>
    <p:extLst>
      <p:ext uri="{BB962C8B-B14F-4D97-AF65-F5344CB8AC3E}">
        <p14:creationId xmlns:p14="http://schemas.microsoft.com/office/powerpoint/2010/main" val="303463682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894"/>
        <p:cNvGrpSpPr/>
        <p:nvPr/>
      </p:nvGrpSpPr>
      <p:grpSpPr>
        <a:xfrm>
          <a:off x="0" y="0"/>
          <a:ext cx="0" cy="0"/>
          <a:chOff x="0" y="0"/>
          <a:chExt cx="0" cy="0"/>
        </a:xfrm>
      </p:grpSpPr>
      <p:sp>
        <p:nvSpPr>
          <p:cNvPr id="895" name="Google Shape;895;p18"/>
          <p:cNvSpPr txBox="1">
            <a:spLocks noGrp="1"/>
          </p:cNvSpPr>
          <p:nvPr>
            <p:ph type="title"/>
          </p:nvPr>
        </p:nvSpPr>
        <p:spPr>
          <a:xfrm>
            <a:off x="720000" y="539496"/>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500"/>
              <a:buNone/>
              <a:defRPr/>
            </a:lvl1pPr>
            <a:lvl2pPr lvl="1" rtl="0">
              <a:spcBef>
                <a:spcPts val="0"/>
              </a:spcBef>
              <a:spcAft>
                <a:spcPts val="0"/>
              </a:spcAft>
              <a:buSzPts val="3800"/>
              <a:buFont typeface="Grand Hotel"/>
              <a:buNone/>
              <a:defRPr sz="3800">
                <a:latin typeface="Grand Hotel"/>
                <a:ea typeface="Grand Hotel"/>
                <a:cs typeface="Grand Hotel"/>
                <a:sym typeface="Grand Hotel"/>
              </a:defRPr>
            </a:lvl2pPr>
            <a:lvl3pPr lvl="2" rtl="0">
              <a:spcBef>
                <a:spcPts val="0"/>
              </a:spcBef>
              <a:spcAft>
                <a:spcPts val="0"/>
              </a:spcAft>
              <a:buSzPts val="3800"/>
              <a:buFont typeface="Grand Hotel"/>
              <a:buNone/>
              <a:defRPr sz="3800">
                <a:latin typeface="Grand Hotel"/>
                <a:ea typeface="Grand Hotel"/>
                <a:cs typeface="Grand Hotel"/>
                <a:sym typeface="Grand Hotel"/>
              </a:defRPr>
            </a:lvl3pPr>
            <a:lvl4pPr lvl="3" rtl="0">
              <a:spcBef>
                <a:spcPts val="0"/>
              </a:spcBef>
              <a:spcAft>
                <a:spcPts val="0"/>
              </a:spcAft>
              <a:buSzPts val="3800"/>
              <a:buFont typeface="Grand Hotel"/>
              <a:buNone/>
              <a:defRPr sz="3800">
                <a:latin typeface="Grand Hotel"/>
                <a:ea typeface="Grand Hotel"/>
                <a:cs typeface="Grand Hotel"/>
                <a:sym typeface="Grand Hotel"/>
              </a:defRPr>
            </a:lvl4pPr>
            <a:lvl5pPr lvl="4" rtl="0">
              <a:spcBef>
                <a:spcPts val="0"/>
              </a:spcBef>
              <a:spcAft>
                <a:spcPts val="0"/>
              </a:spcAft>
              <a:buSzPts val="3800"/>
              <a:buFont typeface="Grand Hotel"/>
              <a:buNone/>
              <a:defRPr sz="3800">
                <a:latin typeface="Grand Hotel"/>
                <a:ea typeface="Grand Hotel"/>
                <a:cs typeface="Grand Hotel"/>
                <a:sym typeface="Grand Hotel"/>
              </a:defRPr>
            </a:lvl5pPr>
            <a:lvl6pPr lvl="5" rtl="0">
              <a:spcBef>
                <a:spcPts val="0"/>
              </a:spcBef>
              <a:spcAft>
                <a:spcPts val="0"/>
              </a:spcAft>
              <a:buSzPts val="3800"/>
              <a:buFont typeface="Grand Hotel"/>
              <a:buNone/>
              <a:defRPr sz="3800">
                <a:latin typeface="Grand Hotel"/>
                <a:ea typeface="Grand Hotel"/>
                <a:cs typeface="Grand Hotel"/>
                <a:sym typeface="Grand Hotel"/>
              </a:defRPr>
            </a:lvl6pPr>
            <a:lvl7pPr lvl="6" rtl="0">
              <a:spcBef>
                <a:spcPts val="0"/>
              </a:spcBef>
              <a:spcAft>
                <a:spcPts val="0"/>
              </a:spcAft>
              <a:buSzPts val="3800"/>
              <a:buFont typeface="Grand Hotel"/>
              <a:buNone/>
              <a:defRPr sz="3800">
                <a:latin typeface="Grand Hotel"/>
                <a:ea typeface="Grand Hotel"/>
                <a:cs typeface="Grand Hotel"/>
                <a:sym typeface="Grand Hotel"/>
              </a:defRPr>
            </a:lvl7pPr>
            <a:lvl8pPr lvl="7" rtl="0">
              <a:spcBef>
                <a:spcPts val="0"/>
              </a:spcBef>
              <a:spcAft>
                <a:spcPts val="0"/>
              </a:spcAft>
              <a:buSzPts val="3800"/>
              <a:buFont typeface="Grand Hotel"/>
              <a:buNone/>
              <a:defRPr sz="3800">
                <a:latin typeface="Grand Hotel"/>
                <a:ea typeface="Grand Hotel"/>
                <a:cs typeface="Grand Hotel"/>
                <a:sym typeface="Grand Hotel"/>
              </a:defRPr>
            </a:lvl8pPr>
            <a:lvl9pPr lvl="8" rtl="0">
              <a:spcBef>
                <a:spcPts val="0"/>
              </a:spcBef>
              <a:spcAft>
                <a:spcPts val="0"/>
              </a:spcAft>
              <a:buSzPts val="3800"/>
              <a:buFont typeface="Grand Hotel"/>
              <a:buNone/>
              <a:defRPr sz="3800">
                <a:latin typeface="Grand Hotel"/>
                <a:ea typeface="Grand Hotel"/>
                <a:cs typeface="Grand Hotel"/>
                <a:sym typeface="Grand Hotel"/>
              </a:defRPr>
            </a:lvl9pPr>
          </a:lstStyle>
          <a:p>
            <a:endParaRPr/>
          </a:p>
        </p:txBody>
      </p:sp>
      <p:grpSp>
        <p:nvGrpSpPr>
          <p:cNvPr id="896" name="Google Shape;896;p18"/>
          <p:cNvGrpSpPr/>
          <p:nvPr/>
        </p:nvGrpSpPr>
        <p:grpSpPr>
          <a:xfrm>
            <a:off x="194300" y="313238"/>
            <a:ext cx="8769652" cy="4651780"/>
            <a:chOff x="194300" y="313238"/>
            <a:chExt cx="8769652" cy="4651780"/>
          </a:xfrm>
        </p:grpSpPr>
        <p:grpSp>
          <p:nvGrpSpPr>
            <p:cNvPr id="897" name="Google Shape;897;p18"/>
            <p:cNvGrpSpPr/>
            <p:nvPr/>
          </p:nvGrpSpPr>
          <p:grpSpPr>
            <a:xfrm>
              <a:off x="8674758" y="2660435"/>
              <a:ext cx="131683" cy="142196"/>
              <a:chOff x="5977101" y="3004938"/>
              <a:chExt cx="227235" cy="246270"/>
            </a:xfrm>
          </p:grpSpPr>
          <p:sp>
            <p:nvSpPr>
              <p:cNvPr id="898" name="Google Shape;898;p18"/>
              <p:cNvSpPr/>
              <p:nvPr/>
            </p:nvSpPr>
            <p:spPr>
              <a:xfrm>
                <a:off x="6079653" y="3004938"/>
                <a:ext cx="91530" cy="93195"/>
              </a:xfrm>
              <a:custGeom>
                <a:avLst/>
                <a:gdLst/>
                <a:ahLst/>
                <a:cxnLst/>
                <a:rect l="l" t="t" r="r" b="b"/>
                <a:pathLst>
                  <a:path w="1154" h="1175" extrusionOk="0">
                    <a:moveTo>
                      <a:pt x="597" y="1"/>
                    </a:moveTo>
                    <a:cubicBezTo>
                      <a:pt x="298" y="21"/>
                      <a:pt x="0" y="299"/>
                      <a:pt x="0" y="578"/>
                    </a:cubicBezTo>
                    <a:cubicBezTo>
                      <a:pt x="0" y="936"/>
                      <a:pt x="239" y="1175"/>
                      <a:pt x="617" y="1175"/>
                    </a:cubicBezTo>
                    <a:cubicBezTo>
                      <a:pt x="955" y="1175"/>
                      <a:pt x="1154" y="936"/>
                      <a:pt x="1154" y="598"/>
                    </a:cubicBezTo>
                    <a:cubicBezTo>
                      <a:pt x="1154" y="240"/>
                      <a:pt x="895"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18"/>
              <p:cNvSpPr/>
              <p:nvPr/>
            </p:nvSpPr>
            <p:spPr>
              <a:xfrm>
                <a:off x="5977101" y="3124780"/>
                <a:ext cx="94702" cy="88516"/>
              </a:xfrm>
              <a:custGeom>
                <a:avLst/>
                <a:gdLst/>
                <a:ahLst/>
                <a:cxnLst/>
                <a:rect l="l" t="t" r="r" b="b"/>
                <a:pathLst>
                  <a:path w="1194" h="1116" extrusionOk="0">
                    <a:moveTo>
                      <a:pt x="781" y="1"/>
                    </a:moveTo>
                    <a:cubicBezTo>
                      <a:pt x="430" y="1"/>
                      <a:pt x="20" y="290"/>
                      <a:pt x="20" y="579"/>
                    </a:cubicBezTo>
                    <a:cubicBezTo>
                      <a:pt x="0" y="877"/>
                      <a:pt x="259" y="1116"/>
                      <a:pt x="557" y="1116"/>
                    </a:cubicBezTo>
                    <a:cubicBezTo>
                      <a:pt x="895" y="1116"/>
                      <a:pt x="1174" y="817"/>
                      <a:pt x="1194" y="420"/>
                    </a:cubicBezTo>
                    <a:cubicBezTo>
                      <a:pt x="1194" y="201"/>
                      <a:pt x="1094" y="22"/>
                      <a:pt x="816" y="2"/>
                    </a:cubicBezTo>
                    <a:cubicBezTo>
                      <a:pt x="804" y="1"/>
                      <a:pt x="793" y="1"/>
                      <a:pt x="7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18"/>
              <p:cNvSpPr/>
              <p:nvPr/>
            </p:nvSpPr>
            <p:spPr>
              <a:xfrm>
                <a:off x="6115900" y="3161185"/>
                <a:ext cx="88436" cy="90023"/>
              </a:xfrm>
              <a:custGeom>
                <a:avLst/>
                <a:gdLst/>
                <a:ahLst/>
                <a:cxnLst/>
                <a:rect l="l" t="t" r="r" b="b"/>
                <a:pathLst>
                  <a:path w="1115" h="1135" extrusionOk="0">
                    <a:moveTo>
                      <a:pt x="637" y="0"/>
                    </a:moveTo>
                    <a:cubicBezTo>
                      <a:pt x="339" y="20"/>
                      <a:pt x="1" y="358"/>
                      <a:pt x="1" y="657"/>
                    </a:cubicBezTo>
                    <a:cubicBezTo>
                      <a:pt x="1" y="836"/>
                      <a:pt x="299" y="1134"/>
                      <a:pt x="498" y="1134"/>
                    </a:cubicBezTo>
                    <a:cubicBezTo>
                      <a:pt x="816" y="1114"/>
                      <a:pt x="1115" y="756"/>
                      <a:pt x="1115" y="418"/>
                    </a:cubicBezTo>
                    <a:cubicBezTo>
                      <a:pt x="1115" y="199"/>
                      <a:pt x="856" y="0"/>
                      <a:pt x="6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 name="Google Shape;901;p18"/>
            <p:cNvGrpSpPr/>
            <p:nvPr/>
          </p:nvGrpSpPr>
          <p:grpSpPr>
            <a:xfrm>
              <a:off x="7568429" y="624152"/>
              <a:ext cx="182877" cy="192070"/>
              <a:chOff x="1509202" y="3627389"/>
              <a:chExt cx="334389" cy="343350"/>
            </a:xfrm>
          </p:grpSpPr>
          <p:sp>
            <p:nvSpPr>
              <p:cNvPr id="902" name="Google Shape;902;p18"/>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18"/>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18"/>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18"/>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18"/>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 name="Google Shape;907;p18"/>
            <p:cNvGrpSpPr/>
            <p:nvPr/>
          </p:nvGrpSpPr>
          <p:grpSpPr>
            <a:xfrm>
              <a:off x="242750" y="1027471"/>
              <a:ext cx="131688" cy="145801"/>
              <a:chOff x="392069" y="2889775"/>
              <a:chExt cx="260150" cy="285213"/>
            </a:xfrm>
          </p:grpSpPr>
          <p:sp>
            <p:nvSpPr>
              <p:cNvPr id="908" name="Google Shape;908;p18"/>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18"/>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18"/>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 name="Google Shape;911;p18"/>
            <p:cNvGrpSpPr/>
            <p:nvPr/>
          </p:nvGrpSpPr>
          <p:grpSpPr>
            <a:xfrm>
              <a:off x="1684006" y="4772948"/>
              <a:ext cx="182877" cy="192070"/>
              <a:chOff x="1509202" y="3627389"/>
              <a:chExt cx="334389" cy="343350"/>
            </a:xfrm>
          </p:grpSpPr>
          <p:sp>
            <p:nvSpPr>
              <p:cNvPr id="912" name="Google Shape;912;p18"/>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18"/>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18"/>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18"/>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18"/>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 name="Google Shape;917;p18"/>
            <p:cNvGrpSpPr/>
            <p:nvPr/>
          </p:nvGrpSpPr>
          <p:grpSpPr>
            <a:xfrm>
              <a:off x="374449" y="4338850"/>
              <a:ext cx="131688" cy="145801"/>
              <a:chOff x="392069" y="2889775"/>
              <a:chExt cx="260150" cy="285213"/>
            </a:xfrm>
          </p:grpSpPr>
          <p:sp>
            <p:nvSpPr>
              <p:cNvPr id="918" name="Google Shape;918;p18"/>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18"/>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18"/>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 name="Google Shape;921;p18"/>
            <p:cNvGrpSpPr/>
            <p:nvPr/>
          </p:nvGrpSpPr>
          <p:grpSpPr>
            <a:xfrm>
              <a:off x="8735350" y="4098863"/>
              <a:ext cx="228602" cy="240023"/>
              <a:chOff x="6842675" y="1094413"/>
              <a:chExt cx="228602" cy="240023"/>
            </a:xfrm>
          </p:grpSpPr>
          <p:sp>
            <p:nvSpPr>
              <p:cNvPr id="922" name="Google Shape;922;p18"/>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18"/>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 name="Google Shape;924;p18"/>
            <p:cNvGrpSpPr/>
            <p:nvPr/>
          </p:nvGrpSpPr>
          <p:grpSpPr>
            <a:xfrm>
              <a:off x="194300" y="2562613"/>
              <a:ext cx="228602" cy="240023"/>
              <a:chOff x="6842675" y="1094413"/>
              <a:chExt cx="228602" cy="240023"/>
            </a:xfrm>
          </p:grpSpPr>
          <p:sp>
            <p:nvSpPr>
              <p:cNvPr id="925" name="Google Shape;925;p18"/>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18"/>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 name="Google Shape;927;p18"/>
            <p:cNvGrpSpPr/>
            <p:nvPr/>
          </p:nvGrpSpPr>
          <p:grpSpPr>
            <a:xfrm>
              <a:off x="6776838" y="313238"/>
              <a:ext cx="228602" cy="240023"/>
              <a:chOff x="6842675" y="1094413"/>
              <a:chExt cx="228602" cy="240023"/>
            </a:xfrm>
          </p:grpSpPr>
          <p:sp>
            <p:nvSpPr>
              <p:cNvPr id="928" name="Google Shape;928;p18"/>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18"/>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 name="Google Shape;930;p18"/>
            <p:cNvGrpSpPr/>
            <p:nvPr/>
          </p:nvGrpSpPr>
          <p:grpSpPr>
            <a:xfrm>
              <a:off x="7751306" y="4639648"/>
              <a:ext cx="182877" cy="192070"/>
              <a:chOff x="1509202" y="3627389"/>
              <a:chExt cx="334389" cy="343350"/>
            </a:xfrm>
          </p:grpSpPr>
          <p:sp>
            <p:nvSpPr>
              <p:cNvPr id="931" name="Google Shape;931;p18"/>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18"/>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18"/>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18"/>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18"/>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 name="Google Shape;936;p18"/>
            <p:cNvGrpSpPr/>
            <p:nvPr/>
          </p:nvGrpSpPr>
          <p:grpSpPr>
            <a:xfrm>
              <a:off x="4608181" y="4687223"/>
              <a:ext cx="182877" cy="192070"/>
              <a:chOff x="1509202" y="3627389"/>
              <a:chExt cx="334389" cy="343350"/>
            </a:xfrm>
          </p:grpSpPr>
          <p:sp>
            <p:nvSpPr>
              <p:cNvPr id="937" name="Google Shape;937;p18"/>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18"/>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18"/>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18"/>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18"/>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 name="Google Shape;942;p18"/>
            <p:cNvGrpSpPr/>
            <p:nvPr/>
          </p:nvGrpSpPr>
          <p:grpSpPr>
            <a:xfrm>
              <a:off x="6205324" y="4796087"/>
              <a:ext cx="131688" cy="145801"/>
              <a:chOff x="392069" y="2889775"/>
              <a:chExt cx="260150" cy="285213"/>
            </a:xfrm>
          </p:grpSpPr>
          <p:sp>
            <p:nvSpPr>
              <p:cNvPr id="943" name="Google Shape;943;p18"/>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18"/>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18"/>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20149281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body" type="tx">
  <p:cSld name="TITLE_AND_BODY">
    <p:bg>
      <p:bgPr>
        <a:solidFill>
          <a:schemeClr val="lt1"/>
        </a:solidFill>
        <a:effectLst/>
      </p:bgPr>
    </p:bg>
    <p:spTree>
      <p:nvGrpSpPr>
        <p:cNvPr id="1" name="Shape 34"/>
        <p:cNvGrpSpPr/>
        <p:nvPr/>
      </p:nvGrpSpPr>
      <p:grpSpPr>
        <a:xfrm>
          <a:off x="0" y="0"/>
          <a:ext cx="0" cy="0"/>
          <a:chOff x="0" y="0"/>
          <a:chExt cx="0" cy="0"/>
        </a:xfrm>
      </p:grpSpPr>
      <p:sp>
        <p:nvSpPr>
          <p:cNvPr id="35" name="Google Shape;35;p4"/>
          <p:cNvSpPr/>
          <p:nvPr/>
        </p:nvSpPr>
        <p:spPr>
          <a:xfrm rot="-3872288">
            <a:off x="5787012" y="-1739392"/>
            <a:ext cx="6029651" cy="3393313"/>
          </a:xfrm>
          <a:custGeom>
            <a:avLst/>
            <a:gdLst/>
            <a:ahLst/>
            <a:cxnLst/>
            <a:rect l="l" t="t" r="r" b="b"/>
            <a:pathLst>
              <a:path w="41269" h="19711" extrusionOk="0">
                <a:moveTo>
                  <a:pt x="12233" y="1"/>
                </a:moveTo>
                <a:cubicBezTo>
                  <a:pt x="12060" y="1"/>
                  <a:pt x="11883" y="8"/>
                  <a:pt x="11701" y="23"/>
                </a:cubicBezTo>
                <a:cubicBezTo>
                  <a:pt x="1" y="976"/>
                  <a:pt x="4592" y="18649"/>
                  <a:pt x="15713" y="19658"/>
                </a:cubicBezTo>
                <a:cubicBezTo>
                  <a:pt x="16106" y="19694"/>
                  <a:pt x="16450" y="19710"/>
                  <a:pt x="16760" y="19710"/>
                </a:cubicBezTo>
                <a:cubicBezTo>
                  <a:pt x="19879" y="19710"/>
                  <a:pt x="19459" y="18036"/>
                  <a:pt x="29634" y="17277"/>
                </a:cubicBezTo>
                <a:cubicBezTo>
                  <a:pt x="41268" y="16412"/>
                  <a:pt x="36031" y="1759"/>
                  <a:pt x="29388" y="1759"/>
                </a:cubicBezTo>
                <a:cubicBezTo>
                  <a:pt x="28997" y="1759"/>
                  <a:pt x="28601" y="1810"/>
                  <a:pt x="28203" y="1918"/>
                </a:cubicBezTo>
                <a:cubicBezTo>
                  <a:pt x="26055" y="2494"/>
                  <a:pt x="23885" y="3214"/>
                  <a:pt x="21673" y="3214"/>
                </a:cubicBezTo>
                <a:cubicBezTo>
                  <a:pt x="21479" y="3214"/>
                  <a:pt x="21285" y="3209"/>
                  <a:pt x="21090" y="3197"/>
                </a:cubicBezTo>
                <a:cubicBezTo>
                  <a:pt x="17349" y="2974"/>
                  <a:pt x="15766" y="1"/>
                  <a:pt x="12233" y="1"/>
                </a:cubicBezTo>
                <a:close/>
              </a:path>
            </a:pathLst>
          </a:custGeom>
          <a:solidFill>
            <a:srgbClr val="FFFFFF">
              <a:alpha val="4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4"/>
          <p:cNvSpPr/>
          <p:nvPr/>
        </p:nvSpPr>
        <p:spPr>
          <a:xfrm rot="7418101">
            <a:off x="-1557248" y="-589583"/>
            <a:ext cx="3127210" cy="1759902"/>
          </a:xfrm>
          <a:custGeom>
            <a:avLst/>
            <a:gdLst/>
            <a:ahLst/>
            <a:cxnLst/>
            <a:rect l="l" t="t" r="r" b="b"/>
            <a:pathLst>
              <a:path w="41269" h="19711" extrusionOk="0">
                <a:moveTo>
                  <a:pt x="12233" y="1"/>
                </a:moveTo>
                <a:cubicBezTo>
                  <a:pt x="12060" y="1"/>
                  <a:pt x="11883" y="8"/>
                  <a:pt x="11701" y="23"/>
                </a:cubicBezTo>
                <a:cubicBezTo>
                  <a:pt x="1" y="976"/>
                  <a:pt x="4592" y="18649"/>
                  <a:pt x="15713" y="19658"/>
                </a:cubicBezTo>
                <a:cubicBezTo>
                  <a:pt x="16106" y="19694"/>
                  <a:pt x="16450" y="19710"/>
                  <a:pt x="16760" y="19710"/>
                </a:cubicBezTo>
                <a:cubicBezTo>
                  <a:pt x="19879" y="19710"/>
                  <a:pt x="19459" y="18036"/>
                  <a:pt x="29634" y="17277"/>
                </a:cubicBezTo>
                <a:cubicBezTo>
                  <a:pt x="41268" y="16412"/>
                  <a:pt x="36031" y="1759"/>
                  <a:pt x="29388" y="1759"/>
                </a:cubicBezTo>
                <a:cubicBezTo>
                  <a:pt x="28997" y="1759"/>
                  <a:pt x="28601" y="1810"/>
                  <a:pt x="28203" y="1918"/>
                </a:cubicBezTo>
                <a:cubicBezTo>
                  <a:pt x="26055" y="2494"/>
                  <a:pt x="23885" y="3214"/>
                  <a:pt x="21673" y="3214"/>
                </a:cubicBezTo>
                <a:cubicBezTo>
                  <a:pt x="21479" y="3214"/>
                  <a:pt x="21285" y="3209"/>
                  <a:pt x="21090" y="3197"/>
                </a:cubicBezTo>
                <a:cubicBezTo>
                  <a:pt x="17349" y="2974"/>
                  <a:pt x="15766" y="1"/>
                  <a:pt x="12233" y="1"/>
                </a:cubicBezTo>
                <a:close/>
              </a:path>
            </a:pathLst>
          </a:custGeom>
          <a:solidFill>
            <a:srgbClr val="FFFFFF">
              <a:alpha val="4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4"/>
          <p:cNvSpPr txBox="1">
            <a:spLocks noGrp="1"/>
          </p:cNvSpPr>
          <p:nvPr>
            <p:ph type="title"/>
          </p:nvPr>
        </p:nvSpPr>
        <p:spPr>
          <a:xfrm>
            <a:off x="720000" y="5212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atin typeface="Sofia"/>
                <a:ea typeface="Sofia"/>
                <a:cs typeface="Sofia"/>
                <a:sym typeface="Sofia"/>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8" name="Google Shape;38;p4"/>
          <p:cNvSpPr txBox="1">
            <a:spLocks noGrp="1"/>
          </p:cNvSpPr>
          <p:nvPr>
            <p:ph type="body" idx="1"/>
          </p:nvPr>
        </p:nvSpPr>
        <p:spPr>
          <a:xfrm>
            <a:off x="720000" y="1175351"/>
            <a:ext cx="7704000" cy="3957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Font typeface="Nunito Light"/>
              <a:buChar char="●"/>
              <a:defRPr/>
            </a:lvl1pPr>
            <a:lvl2pPr marL="914400" lvl="1" indent="-317500" rtl="0">
              <a:lnSpc>
                <a:spcPct val="100000"/>
              </a:lnSpc>
              <a:spcBef>
                <a:spcPts val="0"/>
              </a:spcBef>
              <a:spcAft>
                <a:spcPts val="0"/>
              </a:spcAft>
              <a:buSzPts val="1400"/>
              <a:buFont typeface="Nunito Light"/>
              <a:buChar char="○"/>
              <a:defRPr/>
            </a:lvl2pPr>
            <a:lvl3pPr marL="1371600" lvl="2" indent="-317500" rtl="0">
              <a:lnSpc>
                <a:spcPct val="100000"/>
              </a:lnSpc>
              <a:spcBef>
                <a:spcPts val="0"/>
              </a:spcBef>
              <a:spcAft>
                <a:spcPts val="0"/>
              </a:spcAft>
              <a:buSzPts val="1400"/>
              <a:buFont typeface="Nunito Light"/>
              <a:buChar char="■"/>
              <a:defRPr/>
            </a:lvl3pPr>
            <a:lvl4pPr marL="1828800" lvl="3" indent="-317500" rtl="0">
              <a:lnSpc>
                <a:spcPct val="100000"/>
              </a:lnSpc>
              <a:spcBef>
                <a:spcPts val="0"/>
              </a:spcBef>
              <a:spcAft>
                <a:spcPts val="0"/>
              </a:spcAft>
              <a:buSzPts val="1400"/>
              <a:buFont typeface="Nunito Light"/>
              <a:buChar char="●"/>
              <a:defRPr/>
            </a:lvl4pPr>
            <a:lvl5pPr marL="2286000" lvl="4" indent="-317500" rtl="0">
              <a:lnSpc>
                <a:spcPct val="100000"/>
              </a:lnSpc>
              <a:spcBef>
                <a:spcPts val="0"/>
              </a:spcBef>
              <a:spcAft>
                <a:spcPts val="0"/>
              </a:spcAft>
              <a:buSzPts val="1400"/>
              <a:buFont typeface="Nunito Light"/>
              <a:buChar char="○"/>
              <a:defRPr/>
            </a:lvl5pPr>
            <a:lvl6pPr marL="2743200" lvl="5" indent="-317500" rtl="0">
              <a:lnSpc>
                <a:spcPct val="100000"/>
              </a:lnSpc>
              <a:spcBef>
                <a:spcPts val="0"/>
              </a:spcBef>
              <a:spcAft>
                <a:spcPts val="0"/>
              </a:spcAft>
              <a:buSzPts val="1400"/>
              <a:buFont typeface="Nunito Light"/>
              <a:buChar char="■"/>
              <a:defRPr/>
            </a:lvl6pPr>
            <a:lvl7pPr marL="3200400" lvl="6" indent="-317500" rtl="0">
              <a:lnSpc>
                <a:spcPct val="100000"/>
              </a:lnSpc>
              <a:spcBef>
                <a:spcPts val="0"/>
              </a:spcBef>
              <a:spcAft>
                <a:spcPts val="0"/>
              </a:spcAft>
              <a:buSzPts val="1400"/>
              <a:buFont typeface="Nunito Light"/>
              <a:buChar char="●"/>
              <a:defRPr/>
            </a:lvl7pPr>
            <a:lvl8pPr marL="3657600" lvl="7" indent="-317500" rtl="0">
              <a:lnSpc>
                <a:spcPct val="100000"/>
              </a:lnSpc>
              <a:spcBef>
                <a:spcPts val="0"/>
              </a:spcBef>
              <a:spcAft>
                <a:spcPts val="0"/>
              </a:spcAft>
              <a:buSzPts val="1400"/>
              <a:buFont typeface="Nunito Light"/>
              <a:buChar char="○"/>
              <a:defRPr/>
            </a:lvl8pPr>
            <a:lvl9pPr marL="4114800" lvl="8" indent="-317500" rtl="0">
              <a:lnSpc>
                <a:spcPct val="100000"/>
              </a:lnSpc>
              <a:spcBef>
                <a:spcPts val="0"/>
              </a:spcBef>
              <a:spcAft>
                <a:spcPts val="0"/>
              </a:spcAft>
              <a:buSzPts val="1400"/>
              <a:buFont typeface="Nunito Light"/>
              <a:buChar char="■"/>
              <a:defRPr/>
            </a:lvl9pPr>
          </a:lstStyle>
          <a:p>
            <a:endParaRPr/>
          </a:p>
        </p:txBody>
      </p:sp>
      <p:sp>
        <p:nvSpPr>
          <p:cNvPr id="39" name="Google Shape;39;p4"/>
          <p:cNvSpPr/>
          <p:nvPr/>
        </p:nvSpPr>
        <p:spPr>
          <a:xfrm rot="-2700000">
            <a:off x="262662" y="2586626"/>
            <a:ext cx="184836" cy="145219"/>
          </a:xfrm>
          <a:custGeom>
            <a:avLst/>
            <a:gdLst/>
            <a:ahLst/>
            <a:cxnLst/>
            <a:rect l="l" t="t" r="r" b="b"/>
            <a:pathLst>
              <a:path w="1451" h="1140" extrusionOk="0">
                <a:moveTo>
                  <a:pt x="1029" y="165"/>
                </a:moveTo>
                <a:cubicBezTo>
                  <a:pt x="1085" y="165"/>
                  <a:pt x="1139" y="182"/>
                  <a:pt x="1176" y="212"/>
                </a:cubicBezTo>
                <a:cubicBezTo>
                  <a:pt x="1221" y="249"/>
                  <a:pt x="1243" y="301"/>
                  <a:pt x="1243" y="364"/>
                </a:cubicBezTo>
                <a:cubicBezTo>
                  <a:pt x="1243" y="438"/>
                  <a:pt x="1213" y="523"/>
                  <a:pt x="1161" y="612"/>
                </a:cubicBezTo>
                <a:lnTo>
                  <a:pt x="1158" y="612"/>
                </a:lnTo>
                <a:cubicBezTo>
                  <a:pt x="1084" y="742"/>
                  <a:pt x="894" y="872"/>
                  <a:pt x="728" y="965"/>
                </a:cubicBezTo>
                <a:cubicBezTo>
                  <a:pt x="561" y="872"/>
                  <a:pt x="372" y="742"/>
                  <a:pt x="294" y="612"/>
                </a:cubicBezTo>
                <a:cubicBezTo>
                  <a:pt x="238" y="523"/>
                  <a:pt x="212" y="438"/>
                  <a:pt x="212" y="364"/>
                </a:cubicBezTo>
                <a:cubicBezTo>
                  <a:pt x="212" y="301"/>
                  <a:pt x="231" y="249"/>
                  <a:pt x="275" y="212"/>
                </a:cubicBezTo>
                <a:cubicBezTo>
                  <a:pt x="314" y="182"/>
                  <a:pt x="368" y="165"/>
                  <a:pt x="425" y="165"/>
                </a:cubicBezTo>
                <a:cubicBezTo>
                  <a:pt x="509" y="165"/>
                  <a:pt x="600" y="203"/>
                  <a:pt x="657" y="294"/>
                </a:cubicBezTo>
                <a:cubicBezTo>
                  <a:pt x="672" y="320"/>
                  <a:pt x="698" y="334"/>
                  <a:pt x="728" y="334"/>
                </a:cubicBezTo>
                <a:cubicBezTo>
                  <a:pt x="754" y="334"/>
                  <a:pt x="783" y="320"/>
                  <a:pt x="798" y="294"/>
                </a:cubicBezTo>
                <a:cubicBezTo>
                  <a:pt x="853" y="203"/>
                  <a:pt x="945" y="165"/>
                  <a:pt x="1029" y="165"/>
                </a:cubicBezTo>
                <a:close/>
                <a:moveTo>
                  <a:pt x="428" y="1"/>
                </a:moveTo>
                <a:cubicBezTo>
                  <a:pt x="331" y="1"/>
                  <a:pt x="238" y="32"/>
                  <a:pt x="171" y="86"/>
                </a:cubicBezTo>
                <a:cubicBezTo>
                  <a:pt x="19" y="208"/>
                  <a:pt x="1" y="453"/>
                  <a:pt x="153" y="698"/>
                </a:cubicBezTo>
                <a:cubicBezTo>
                  <a:pt x="249" y="857"/>
                  <a:pt x="487" y="1024"/>
                  <a:pt x="687" y="1132"/>
                </a:cubicBezTo>
                <a:cubicBezTo>
                  <a:pt x="700" y="1137"/>
                  <a:pt x="714" y="1140"/>
                  <a:pt x="727" y="1140"/>
                </a:cubicBezTo>
                <a:cubicBezTo>
                  <a:pt x="741" y="1140"/>
                  <a:pt x="754" y="1137"/>
                  <a:pt x="765" y="1132"/>
                </a:cubicBezTo>
                <a:cubicBezTo>
                  <a:pt x="969" y="1024"/>
                  <a:pt x="1206" y="857"/>
                  <a:pt x="1302" y="698"/>
                </a:cubicBezTo>
                <a:cubicBezTo>
                  <a:pt x="1451" y="453"/>
                  <a:pt x="1432" y="208"/>
                  <a:pt x="1280" y="86"/>
                </a:cubicBezTo>
                <a:cubicBezTo>
                  <a:pt x="1216" y="32"/>
                  <a:pt x="1124" y="1"/>
                  <a:pt x="1027" y="1"/>
                </a:cubicBezTo>
                <a:cubicBezTo>
                  <a:pt x="923" y="1"/>
                  <a:pt x="814" y="37"/>
                  <a:pt x="728" y="119"/>
                </a:cubicBezTo>
                <a:cubicBezTo>
                  <a:pt x="641" y="37"/>
                  <a:pt x="532" y="1"/>
                  <a:pt x="4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4"/>
          <p:cNvSpPr/>
          <p:nvPr/>
        </p:nvSpPr>
        <p:spPr>
          <a:xfrm rot="-992830" flipH="1">
            <a:off x="131324" y="123040"/>
            <a:ext cx="184837" cy="145220"/>
          </a:xfrm>
          <a:custGeom>
            <a:avLst/>
            <a:gdLst/>
            <a:ahLst/>
            <a:cxnLst/>
            <a:rect l="l" t="t" r="r" b="b"/>
            <a:pathLst>
              <a:path w="1451" h="1140" extrusionOk="0">
                <a:moveTo>
                  <a:pt x="1029" y="165"/>
                </a:moveTo>
                <a:cubicBezTo>
                  <a:pt x="1085" y="165"/>
                  <a:pt x="1139" y="182"/>
                  <a:pt x="1176" y="212"/>
                </a:cubicBezTo>
                <a:cubicBezTo>
                  <a:pt x="1221" y="249"/>
                  <a:pt x="1243" y="301"/>
                  <a:pt x="1243" y="364"/>
                </a:cubicBezTo>
                <a:cubicBezTo>
                  <a:pt x="1243" y="438"/>
                  <a:pt x="1213" y="523"/>
                  <a:pt x="1161" y="612"/>
                </a:cubicBezTo>
                <a:lnTo>
                  <a:pt x="1158" y="612"/>
                </a:lnTo>
                <a:cubicBezTo>
                  <a:pt x="1084" y="742"/>
                  <a:pt x="894" y="872"/>
                  <a:pt x="728" y="965"/>
                </a:cubicBezTo>
                <a:cubicBezTo>
                  <a:pt x="561" y="872"/>
                  <a:pt x="372" y="742"/>
                  <a:pt x="294" y="612"/>
                </a:cubicBezTo>
                <a:cubicBezTo>
                  <a:pt x="238" y="523"/>
                  <a:pt x="212" y="438"/>
                  <a:pt x="212" y="364"/>
                </a:cubicBezTo>
                <a:cubicBezTo>
                  <a:pt x="212" y="301"/>
                  <a:pt x="231" y="249"/>
                  <a:pt x="275" y="212"/>
                </a:cubicBezTo>
                <a:cubicBezTo>
                  <a:pt x="314" y="182"/>
                  <a:pt x="368" y="165"/>
                  <a:pt x="425" y="165"/>
                </a:cubicBezTo>
                <a:cubicBezTo>
                  <a:pt x="509" y="165"/>
                  <a:pt x="600" y="203"/>
                  <a:pt x="657" y="294"/>
                </a:cubicBezTo>
                <a:cubicBezTo>
                  <a:pt x="672" y="320"/>
                  <a:pt x="698" y="334"/>
                  <a:pt x="728" y="334"/>
                </a:cubicBezTo>
                <a:cubicBezTo>
                  <a:pt x="754" y="334"/>
                  <a:pt x="783" y="320"/>
                  <a:pt x="798" y="294"/>
                </a:cubicBezTo>
                <a:cubicBezTo>
                  <a:pt x="853" y="203"/>
                  <a:pt x="945" y="165"/>
                  <a:pt x="1029" y="165"/>
                </a:cubicBezTo>
                <a:close/>
                <a:moveTo>
                  <a:pt x="428" y="1"/>
                </a:moveTo>
                <a:cubicBezTo>
                  <a:pt x="331" y="1"/>
                  <a:pt x="238" y="32"/>
                  <a:pt x="171" y="86"/>
                </a:cubicBezTo>
                <a:cubicBezTo>
                  <a:pt x="19" y="208"/>
                  <a:pt x="1" y="453"/>
                  <a:pt x="153" y="698"/>
                </a:cubicBezTo>
                <a:cubicBezTo>
                  <a:pt x="249" y="857"/>
                  <a:pt x="487" y="1024"/>
                  <a:pt x="687" y="1132"/>
                </a:cubicBezTo>
                <a:cubicBezTo>
                  <a:pt x="700" y="1137"/>
                  <a:pt x="714" y="1140"/>
                  <a:pt x="727" y="1140"/>
                </a:cubicBezTo>
                <a:cubicBezTo>
                  <a:pt x="741" y="1140"/>
                  <a:pt x="754" y="1137"/>
                  <a:pt x="765" y="1132"/>
                </a:cubicBezTo>
                <a:cubicBezTo>
                  <a:pt x="969" y="1024"/>
                  <a:pt x="1206" y="857"/>
                  <a:pt x="1302" y="698"/>
                </a:cubicBezTo>
                <a:cubicBezTo>
                  <a:pt x="1451" y="453"/>
                  <a:pt x="1432" y="208"/>
                  <a:pt x="1280" y="86"/>
                </a:cubicBezTo>
                <a:cubicBezTo>
                  <a:pt x="1216" y="32"/>
                  <a:pt x="1124" y="1"/>
                  <a:pt x="1027" y="1"/>
                </a:cubicBezTo>
                <a:cubicBezTo>
                  <a:pt x="923" y="1"/>
                  <a:pt x="814" y="37"/>
                  <a:pt x="728" y="119"/>
                </a:cubicBezTo>
                <a:cubicBezTo>
                  <a:pt x="641" y="37"/>
                  <a:pt x="532" y="1"/>
                  <a:pt x="4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4"/>
          <p:cNvSpPr/>
          <p:nvPr/>
        </p:nvSpPr>
        <p:spPr>
          <a:xfrm rot="3731656">
            <a:off x="203479" y="1382276"/>
            <a:ext cx="362032" cy="347764"/>
          </a:xfrm>
          <a:custGeom>
            <a:avLst/>
            <a:gdLst/>
            <a:ahLst/>
            <a:cxnLst/>
            <a:rect l="l" t="t" r="r" b="b"/>
            <a:pathLst>
              <a:path w="2842" h="2730" extrusionOk="0">
                <a:moveTo>
                  <a:pt x="1872" y="164"/>
                </a:moveTo>
                <a:cubicBezTo>
                  <a:pt x="2193" y="164"/>
                  <a:pt x="2462" y="475"/>
                  <a:pt x="2570" y="950"/>
                </a:cubicBezTo>
                <a:cubicBezTo>
                  <a:pt x="2671" y="1328"/>
                  <a:pt x="2556" y="1914"/>
                  <a:pt x="2418" y="2377"/>
                </a:cubicBezTo>
                <a:cubicBezTo>
                  <a:pt x="2077" y="2478"/>
                  <a:pt x="1670" y="2567"/>
                  <a:pt x="1328" y="2567"/>
                </a:cubicBezTo>
                <a:cubicBezTo>
                  <a:pt x="1205" y="2567"/>
                  <a:pt x="1091" y="2556"/>
                  <a:pt x="991" y="2529"/>
                </a:cubicBezTo>
                <a:cubicBezTo>
                  <a:pt x="490" y="2414"/>
                  <a:pt x="171" y="2118"/>
                  <a:pt x="208" y="1777"/>
                </a:cubicBezTo>
                <a:cubicBezTo>
                  <a:pt x="241" y="1478"/>
                  <a:pt x="537" y="1155"/>
                  <a:pt x="938" y="1155"/>
                </a:cubicBezTo>
                <a:cubicBezTo>
                  <a:pt x="995" y="1155"/>
                  <a:pt x="1055" y="1161"/>
                  <a:pt x="1117" y="1176"/>
                </a:cubicBezTo>
                <a:cubicBezTo>
                  <a:pt x="1123" y="1177"/>
                  <a:pt x="1129" y="1178"/>
                  <a:pt x="1136" y="1178"/>
                </a:cubicBezTo>
                <a:cubicBezTo>
                  <a:pt x="1159" y="1178"/>
                  <a:pt x="1180" y="1168"/>
                  <a:pt x="1195" y="1154"/>
                </a:cubicBezTo>
                <a:cubicBezTo>
                  <a:pt x="1213" y="1131"/>
                  <a:pt x="1224" y="1105"/>
                  <a:pt x="1217" y="1076"/>
                </a:cubicBezTo>
                <a:cubicBezTo>
                  <a:pt x="1102" y="586"/>
                  <a:pt x="1477" y="204"/>
                  <a:pt x="1818" y="167"/>
                </a:cubicBezTo>
                <a:cubicBezTo>
                  <a:pt x="1836" y="165"/>
                  <a:pt x="1854" y="164"/>
                  <a:pt x="1872" y="164"/>
                </a:cubicBezTo>
                <a:close/>
                <a:moveTo>
                  <a:pt x="1868" y="0"/>
                </a:moveTo>
                <a:cubicBezTo>
                  <a:pt x="1845" y="0"/>
                  <a:pt x="1822" y="1"/>
                  <a:pt x="1799" y="4"/>
                </a:cubicBezTo>
                <a:cubicBezTo>
                  <a:pt x="1410" y="48"/>
                  <a:pt x="980" y="449"/>
                  <a:pt x="1035" y="994"/>
                </a:cubicBezTo>
                <a:cubicBezTo>
                  <a:pt x="1002" y="990"/>
                  <a:pt x="968" y="989"/>
                  <a:pt x="936" y="989"/>
                </a:cubicBezTo>
                <a:cubicBezTo>
                  <a:pt x="445" y="989"/>
                  <a:pt x="87" y="1393"/>
                  <a:pt x="45" y="1758"/>
                </a:cubicBezTo>
                <a:cubicBezTo>
                  <a:pt x="1" y="2170"/>
                  <a:pt x="357" y="2552"/>
                  <a:pt x="954" y="2689"/>
                </a:cubicBezTo>
                <a:cubicBezTo>
                  <a:pt x="1061" y="2717"/>
                  <a:pt x="1186" y="2730"/>
                  <a:pt x="1321" y="2730"/>
                </a:cubicBezTo>
                <a:cubicBezTo>
                  <a:pt x="1696" y="2730"/>
                  <a:pt x="2146" y="2634"/>
                  <a:pt x="2511" y="2522"/>
                </a:cubicBezTo>
                <a:cubicBezTo>
                  <a:pt x="2537" y="2514"/>
                  <a:pt x="2556" y="2496"/>
                  <a:pt x="2563" y="2470"/>
                </a:cubicBezTo>
                <a:cubicBezTo>
                  <a:pt x="2715" y="1969"/>
                  <a:pt x="2841" y="1320"/>
                  <a:pt x="2730" y="909"/>
                </a:cubicBezTo>
                <a:cubicBezTo>
                  <a:pt x="2600" y="349"/>
                  <a:pt x="2253" y="0"/>
                  <a:pt x="18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4"/>
          <p:cNvSpPr/>
          <p:nvPr/>
        </p:nvSpPr>
        <p:spPr>
          <a:xfrm rot="-992830" flipH="1">
            <a:off x="7125787" y="271264"/>
            <a:ext cx="184837" cy="145220"/>
          </a:xfrm>
          <a:custGeom>
            <a:avLst/>
            <a:gdLst/>
            <a:ahLst/>
            <a:cxnLst/>
            <a:rect l="l" t="t" r="r" b="b"/>
            <a:pathLst>
              <a:path w="1451" h="1140" extrusionOk="0">
                <a:moveTo>
                  <a:pt x="1029" y="165"/>
                </a:moveTo>
                <a:cubicBezTo>
                  <a:pt x="1085" y="165"/>
                  <a:pt x="1139" y="182"/>
                  <a:pt x="1176" y="212"/>
                </a:cubicBezTo>
                <a:cubicBezTo>
                  <a:pt x="1221" y="249"/>
                  <a:pt x="1243" y="301"/>
                  <a:pt x="1243" y="364"/>
                </a:cubicBezTo>
                <a:cubicBezTo>
                  <a:pt x="1243" y="438"/>
                  <a:pt x="1213" y="523"/>
                  <a:pt x="1161" y="612"/>
                </a:cubicBezTo>
                <a:lnTo>
                  <a:pt x="1158" y="612"/>
                </a:lnTo>
                <a:cubicBezTo>
                  <a:pt x="1084" y="742"/>
                  <a:pt x="894" y="872"/>
                  <a:pt x="728" y="965"/>
                </a:cubicBezTo>
                <a:cubicBezTo>
                  <a:pt x="561" y="872"/>
                  <a:pt x="372" y="742"/>
                  <a:pt x="294" y="612"/>
                </a:cubicBezTo>
                <a:cubicBezTo>
                  <a:pt x="238" y="523"/>
                  <a:pt x="212" y="438"/>
                  <a:pt x="212" y="364"/>
                </a:cubicBezTo>
                <a:cubicBezTo>
                  <a:pt x="212" y="301"/>
                  <a:pt x="231" y="249"/>
                  <a:pt x="275" y="212"/>
                </a:cubicBezTo>
                <a:cubicBezTo>
                  <a:pt x="314" y="182"/>
                  <a:pt x="368" y="165"/>
                  <a:pt x="425" y="165"/>
                </a:cubicBezTo>
                <a:cubicBezTo>
                  <a:pt x="509" y="165"/>
                  <a:pt x="600" y="203"/>
                  <a:pt x="657" y="294"/>
                </a:cubicBezTo>
                <a:cubicBezTo>
                  <a:pt x="672" y="320"/>
                  <a:pt x="698" y="334"/>
                  <a:pt x="728" y="334"/>
                </a:cubicBezTo>
                <a:cubicBezTo>
                  <a:pt x="754" y="334"/>
                  <a:pt x="783" y="320"/>
                  <a:pt x="798" y="294"/>
                </a:cubicBezTo>
                <a:cubicBezTo>
                  <a:pt x="853" y="203"/>
                  <a:pt x="945" y="165"/>
                  <a:pt x="1029" y="165"/>
                </a:cubicBezTo>
                <a:close/>
                <a:moveTo>
                  <a:pt x="428" y="1"/>
                </a:moveTo>
                <a:cubicBezTo>
                  <a:pt x="331" y="1"/>
                  <a:pt x="238" y="32"/>
                  <a:pt x="171" y="86"/>
                </a:cubicBezTo>
                <a:cubicBezTo>
                  <a:pt x="19" y="208"/>
                  <a:pt x="1" y="453"/>
                  <a:pt x="153" y="698"/>
                </a:cubicBezTo>
                <a:cubicBezTo>
                  <a:pt x="249" y="857"/>
                  <a:pt x="487" y="1024"/>
                  <a:pt x="687" y="1132"/>
                </a:cubicBezTo>
                <a:cubicBezTo>
                  <a:pt x="700" y="1137"/>
                  <a:pt x="714" y="1140"/>
                  <a:pt x="727" y="1140"/>
                </a:cubicBezTo>
                <a:cubicBezTo>
                  <a:pt x="741" y="1140"/>
                  <a:pt x="754" y="1137"/>
                  <a:pt x="765" y="1132"/>
                </a:cubicBezTo>
                <a:cubicBezTo>
                  <a:pt x="969" y="1024"/>
                  <a:pt x="1206" y="857"/>
                  <a:pt x="1302" y="698"/>
                </a:cubicBezTo>
                <a:cubicBezTo>
                  <a:pt x="1451" y="453"/>
                  <a:pt x="1432" y="208"/>
                  <a:pt x="1280" y="86"/>
                </a:cubicBezTo>
                <a:cubicBezTo>
                  <a:pt x="1216" y="32"/>
                  <a:pt x="1124" y="1"/>
                  <a:pt x="1027" y="1"/>
                </a:cubicBezTo>
                <a:cubicBezTo>
                  <a:pt x="923" y="1"/>
                  <a:pt x="814" y="37"/>
                  <a:pt x="728" y="119"/>
                </a:cubicBezTo>
                <a:cubicBezTo>
                  <a:pt x="641" y="37"/>
                  <a:pt x="532" y="1"/>
                  <a:pt x="4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4"/>
          <p:cNvSpPr/>
          <p:nvPr/>
        </p:nvSpPr>
        <p:spPr>
          <a:xfrm rot="3731656">
            <a:off x="8592154" y="1093126"/>
            <a:ext cx="362032" cy="347764"/>
          </a:xfrm>
          <a:custGeom>
            <a:avLst/>
            <a:gdLst/>
            <a:ahLst/>
            <a:cxnLst/>
            <a:rect l="l" t="t" r="r" b="b"/>
            <a:pathLst>
              <a:path w="2842" h="2730" extrusionOk="0">
                <a:moveTo>
                  <a:pt x="1872" y="164"/>
                </a:moveTo>
                <a:cubicBezTo>
                  <a:pt x="2193" y="164"/>
                  <a:pt x="2462" y="475"/>
                  <a:pt x="2570" y="950"/>
                </a:cubicBezTo>
                <a:cubicBezTo>
                  <a:pt x="2671" y="1328"/>
                  <a:pt x="2556" y="1914"/>
                  <a:pt x="2418" y="2377"/>
                </a:cubicBezTo>
                <a:cubicBezTo>
                  <a:pt x="2077" y="2478"/>
                  <a:pt x="1670" y="2567"/>
                  <a:pt x="1328" y="2567"/>
                </a:cubicBezTo>
                <a:cubicBezTo>
                  <a:pt x="1205" y="2567"/>
                  <a:pt x="1091" y="2556"/>
                  <a:pt x="991" y="2529"/>
                </a:cubicBezTo>
                <a:cubicBezTo>
                  <a:pt x="490" y="2414"/>
                  <a:pt x="171" y="2118"/>
                  <a:pt x="208" y="1777"/>
                </a:cubicBezTo>
                <a:cubicBezTo>
                  <a:pt x="241" y="1478"/>
                  <a:pt x="537" y="1155"/>
                  <a:pt x="938" y="1155"/>
                </a:cubicBezTo>
                <a:cubicBezTo>
                  <a:pt x="995" y="1155"/>
                  <a:pt x="1055" y="1161"/>
                  <a:pt x="1117" y="1176"/>
                </a:cubicBezTo>
                <a:cubicBezTo>
                  <a:pt x="1123" y="1177"/>
                  <a:pt x="1129" y="1178"/>
                  <a:pt x="1136" y="1178"/>
                </a:cubicBezTo>
                <a:cubicBezTo>
                  <a:pt x="1159" y="1178"/>
                  <a:pt x="1180" y="1168"/>
                  <a:pt x="1195" y="1154"/>
                </a:cubicBezTo>
                <a:cubicBezTo>
                  <a:pt x="1213" y="1131"/>
                  <a:pt x="1224" y="1105"/>
                  <a:pt x="1217" y="1076"/>
                </a:cubicBezTo>
                <a:cubicBezTo>
                  <a:pt x="1102" y="586"/>
                  <a:pt x="1477" y="204"/>
                  <a:pt x="1818" y="167"/>
                </a:cubicBezTo>
                <a:cubicBezTo>
                  <a:pt x="1836" y="165"/>
                  <a:pt x="1854" y="164"/>
                  <a:pt x="1872" y="164"/>
                </a:cubicBezTo>
                <a:close/>
                <a:moveTo>
                  <a:pt x="1868" y="0"/>
                </a:moveTo>
                <a:cubicBezTo>
                  <a:pt x="1845" y="0"/>
                  <a:pt x="1822" y="1"/>
                  <a:pt x="1799" y="4"/>
                </a:cubicBezTo>
                <a:cubicBezTo>
                  <a:pt x="1410" y="48"/>
                  <a:pt x="980" y="449"/>
                  <a:pt x="1035" y="994"/>
                </a:cubicBezTo>
                <a:cubicBezTo>
                  <a:pt x="1002" y="990"/>
                  <a:pt x="968" y="989"/>
                  <a:pt x="936" y="989"/>
                </a:cubicBezTo>
                <a:cubicBezTo>
                  <a:pt x="445" y="989"/>
                  <a:pt x="87" y="1393"/>
                  <a:pt x="45" y="1758"/>
                </a:cubicBezTo>
                <a:cubicBezTo>
                  <a:pt x="1" y="2170"/>
                  <a:pt x="357" y="2552"/>
                  <a:pt x="954" y="2689"/>
                </a:cubicBezTo>
                <a:cubicBezTo>
                  <a:pt x="1061" y="2717"/>
                  <a:pt x="1186" y="2730"/>
                  <a:pt x="1321" y="2730"/>
                </a:cubicBezTo>
                <a:cubicBezTo>
                  <a:pt x="1696" y="2730"/>
                  <a:pt x="2146" y="2634"/>
                  <a:pt x="2511" y="2522"/>
                </a:cubicBezTo>
                <a:cubicBezTo>
                  <a:pt x="2537" y="2514"/>
                  <a:pt x="2556" y="2496"/>
                  <a:pt x="2563" y="2470"/>
                </a:cubicBezTo>
                <a:cubicBezTo>
                  <a:pt x="2715" y="1969"/>
                  <a:pt x="2841" y="1320"/>
                  <a:pt x="2730" y="909"/>
                </a:cubicBezTo>
                <a:cubicBezTo>
                  <a:pt x="2600" y="349"/>
                  <a:pt x="2253" y="0"/>
                  <a:pt x="18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4"/>
          <p:cNvSpPr/>
          <p:nvPr/>
        </p:nvSpPr>
        <p:spPr>
          <a:xfrm rot="3731656">
            <a:off x="203479" y="1382276"/>
            <a:ext cx="362032" cy="347764"/>
          </a:xfrm>
          <a:custGeom>
            <a:avLst/>
            <a:gdLst/>
            <a:ahLst/>
            <a:cxnLst/>
            <a:rect l="l" t="t" r="r" b="b"/>
            <a:pathLst>
              <a:path w="2842" h="2730" extrusionOk="0">
                <a:moveTo>
                  <a:pt x="1872" y="164"/>
                </a:moveTo>
                <a:cubicBezTo>
                  <a:pt x="2193" y="164"/>
                  <a:pt x="2462" y="475"/>
                  <a:pt x="2570" y="950"/>
                </a:cubicBezTo>
                <a:cubicBezTo>
                  <a:pt x="2671" y="1328"/>
                  <a:pt x="2556" y="1914"/>
                  <a:pt x="2418" y="2377"/>
                </a:cubicBezTo>
                <a:cubicBezTo>
                  <a:pt x="2077" y="2478"/>
                  <a:pt x="1670" y="2567"/>
                  <a:pt x="1328" y="2567"/>
                </a:cubicBezTo>
                <a:cubicBezTo>
                  <a:pt x="1205" y="2567"/>
                  <a:pt x="1091" y="2556"/>
                  <a:pt x="991" y="2529"/>
                </a:cubicBezTo>
                <a:cubicBezTo>
                  <a:pt x="490" y="2414"/>
                  <a:pt x="171" y="2118"/>
                  <a:pt x="208" y="1777"/>
                </a:cubicBezTo>
                <a:cubicBezTo>
                  <a:pt x="241" y="1478"/>
                  <a:pt x="537" y="1155"/>
                  <a:pt x="938" y="1155"/>
                </a:cubicBezTo>
                <a:cubicBezTo>
                  <a:pt x="995" y="1155"/>
                  <a:pt x="1055" y="1161"/>
                  <a:pt x="1117" y="1176"/>
                </a:cubicBezTo>
                <a:cubicBezTo>
                  <a:pt x="1123" y="1177"/>
                  <a:pt x="1129" y="1178"/>
                  <a:pt x="1136" y="1178"/>
                </a:cubicBezTo>
                <a:cubicBezTo>
                  <a:pt x="1159" y="1178"/>
                  <a:pt x="1180" y="1168"/>
                  <a:pt x="1195" y="1154"/>
                </a:cubicBezTo>
                <a:cubicBezTo>
                  <a:pt x="1213" y="1131"/>
                  <a:pt x="1224" y="1105"/>
                  <a:pt x="1217" y="1076"/>
                </a:cubicBezTo>
                <a:cubicBezTo>
                  <a:pt x="1102" y="586"/>
                  <a:pt x="1477" y="204"/>
                  <a:pt x="1818" y="167"/>
                </a:cubicBezTo>
                <a:cubicBezTo>
                  <a:pt x="1836" y="165"/>
                  <a:pt x="1854" y="164"/>
                  <a:pt x="1872" y="164"/>
                </a:cubicBezTo>
                <a:close/>
                <a:moveTo>
                  <a:pt x="1868" y="0"/>
                </a:moveTo>
                <a:cubicBezTo>
                  <a:pt x="1845" y="0"/>
                  <a:pt x="1822" y="1"/>
                  <a:pt x="1799" y="4"/>
                </a:cubicBezTo>
                <a:cubicBezTo>
                  <a:pt x="1410" y="48"/>
                  <a:pt x="980" y="449"/>
                  <a:pt x="1035" y="994"/>
                </a:cubicBezTo>
                <a:cubicBezTo>
                  <a:pt x="1002" y="990"/>
                  <a:pt x="968" y="989"/>
                  <a:pt x="936" y="989"/>
                </a:cubicBezTo>
                <a:cubicBezTo>
                  <a:pt x="445" y="989"/>
                  <a:pt x="87" y="1393"/>
                  <a:pt x="45" y="1758"/>
                </a:cubicBezTo>
                <a:cubicBezTo>
                  <a:pt x="1" y="2170"/>
                  <a:pt x="357" y="2552"/>
                  <a:pt x="954" y="2689"/>
                </a:cubicBezTo>
                <a:cubicBezTo>
                  <a:pt x="1061" y="2717"/>
                  <a:pt x="1186" y="2730"/>
                  <a:pt x="1321" y="2730"/>
                </a:cubicBezTo>
                <a:cubicBezTo>
                  <a:pt x="1696" y="2730"/>
                  <a:pt x="2146" y="2634"/>
                  <a:pt x="2511" y="2522"/>
                </a:cubicBezTo>
                <a:cubicBezTo>
                  <a:pt x="2537" y="2514"/>
                  <a:pt x="2556" y="2496"/>
                  <a:pt x="2563" y="2470"/>
                </a:cubicBezTo>
                <a:cubicBezTo>
                  <a:pt x="2715" y="1969"/>
                  <a:pt x="2841" y="1320"/>
                  <a:pt x="2730" y="909"/>
                </a:cubicBezTo>
                <a:cubicBezTo>
                  <a:pt x="2600" y="349"/>
                  <a:pt x="2253" y="0"/>
                  <a:pt x="18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4"/>
          <p:cNvSpPr/>
          <p:nvPr/>
        </p:nvSpPr>
        <p:spPr>
          <a:xfrm rot="2502243" flipH="1">
            <a:off x="1836512" y="217765"/>
            <a:ext cx="184837" cy="145220"/>
          </a:xfrm>
          <a:custGeom>
            <a:avLst/>
            <a:gdLst/>
            <a:ahLst/>
            <a:cxnLst/>
            <a:rect l="l" t="t" r="r" b="b"/>
            <a:pathLst>
              <a:path w="1451" h="1140" extrusionOk="0">
                <a:moveTo>
                  <a:pt x="1029" y="165"/>
                </a:moveTo>
                <a:cubicBezTo>
                  <a:pt x="1085" y="165"/>
                  <a:pt x="1139" y="182"/>
                  <a:pt x="1176" y="212"/>
                </a:cubicBezTo>
                <a:cubicBezTo>
                  <a:pt x="1221" y="249"/>
                  <a:pt x="1243" y="301"/>
                  <a:pt x="1243" y="364"/>
                </a:cubicBezTo>
                <a:cubicBezTo>
                  <a:pt x="1243" y="438"/>
                  <a:pt x="1213" y="523"/>
                  <a:pt x="1161" y="612"/>
                </a:cubicBezTo>
                <a:lnTo>
                  <a:pt x="1158" y="612"/>
                </a:lnTo>
                <a:cubicBezTo>
                  <a:pt x="1084" y="742"/>
                  <a:pt x="894" y="872"/>
                  <a:pt x="728" y="965"/>
                </a:cubicBezTo>
                <a:cubicBezTo>
                  <a:pt x="561" y="872"/>
                  <a:pt x="372" y="742"/>
                  <a:pt x="294" y="612"/>
                </a:cubicBezTo>
                <a:cubicBezTo>
                  <a:pt x="238" y="523"/>
                  <a:pt x="212" y="438"/>
                  <a:pt x="212" y="364"/>
                </a:cubicBezTo>
                <a:cubicBezTo>
                  <a:pt x="212" y="301"/>
                  <a:pt x="231" y="249"/>
                  <a:pt x="275" y="212"/>
                </a:cubicBezTo>
                <a:cubicBezTo>
                  <a:pt x="314" y="182"/>
                  <a:pt x="368" y="165"/>
                  <a:pt x="425" y="165"/>
                </a:cubicBezTo>
                <a:cubicBezTo>
                  <a:pt x="509" y="165"/>
                  <a:pt x="600" y="203"/>
                  <a:pt x="657" y="294"/>
                </a:cubicBezTo>
                <a:cubicBezTo>
                  <a:pt x="672" y="320"/>
                  <a:pt x="698" y="334"/>
                  <a:pt x="728" y="334"/>
                </a:cubicBezTo>
                <a:cubicBezTo>
                  <a:pt x="754" y="334"/>
                  <a:pt x="783" y="320"/>
                  <a:pt x="798" y="294"/>
                </a:cubicBezTo>
                <a:cubicBezTo>
                  <a:pt x="853" y="203"/>
                  <a:pt x="945" y="165"/>
                  <a:pt x="1029" y="165"/>
                </a:cubicBezTo>
                <a:close/>
                <a:moveTo>
                  <a:pt x="428" y="1"/>
                </a:moveTo>
                <a:cubicBezTo>
                  <a:pt x="331" y="1"/>
                  <a:pt x="238" y="32"/>
                  <a:pt x="171" y="86"/>
                </a:cubicBezTo>
                <a:cubicBezTo>
                  <a:pt x="19" y="208"/>
                  <a:pt x="1" y="453"/>
                  <a:pt x="153" y="698"/>
                </a:cubicBezTo>
                <a:cubicBezTo>
                  <a:pt x="249" y="857"/>
                  <a:pt x="487" y="1024"/>
                  <a:pt x="687" y="1132"/>
                </a:cubicBezTo>
                <a:cubicBezTo>
                  <a:pt x="700" y="1137"/>
                  <a:pt x="714" y="1140"/>
                  <a:pt x="727" y="1140"/>
                </a:cubicBezTo>
                <a:cubicBezTo>
                  <a:pt x="741" y="1140"/>
                  <a:pt x="754" y="1137"/>
                  <a:pt x="765" y="1132"/>
                </a:cubicBezTo>
                <a:cubicBezTo>
                  <a:pt x="969" y="1024"/>
                  <a:pt x="1206" y="857"/>
                  <a:pt x="1302" y="698"/>
                </a:cubicBezTo>
                <a:cubicBezTo>
                  <a:pt x="1451" y="453"/>
                  <a:pt x="1432" y="208"/>
                  <a:pt x="1280" y="86"/>
                </a:cubicBezTo>
                <a:cubicBezTo>
                  <a:pt x="1216" y="32"/>
                  <a:pt x="1124" y="1"/>
                  <a:pt x="1027" y="1"/>
                </a:cubicBezTo>
                <a:cubicBezTo>
                  <a:pt x="923" y="1"/>
                  <a:pt x="814" y="37"/>
                  <a:pt x="728" y="119"/>
                </a:cubicBezTo>
                <a:cubicBezTo>
                  <a:pt x="641" y="37"/>
                  <a:pt x="532" y="1"/>
                  <a:pt x="4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4"/>
          <p:cNvSpPr/>
          <p:nvPr/>
        </p:nvSpPr>
        <p:spPr>
          <a:xfrm rot="2700000">
            <a:off x="-1245265" y="4342155"/>
            <a:ext cx="3127245" cy="1759924"/>
          </a:xfrm>
          <a:custGeom>
            <a:avLst/>
            <a:gdLst/>
            <a:ahLst/>
            <a:cxnLst/>
            <a:rect l="l" t="t" r="r" b="b"/>
            <a:pathLst>
              <a:path w="41269" h="19711" extrusionOk="0">
                <a:moveTo>
                  <a:pt x="12233" y="1"/>
                </a:moveTo>
                <a:cubicBezTo>
                  <a:pt x="12060" y="1"/>
                  <a:pt x="11883" y="8"/>
                  <a:pt x="11701" y="23"/>
                </a:cubicBezTo>
                <a:cubicBezTo>
                  <a:pt x="1" y="976"/>
                  <a:pt x="4592" y="18649"/>
                  <a:pt x="15713" y="19658"/>
                </a:cubicBezTo>
                <a:cubicBezTo>
                  <a:pt x="16106" y="19694"/>
                  <a:pt x="16450" y="19710"/>
                  <a:pt x="16760" y="19710"/>
                </a:cubicBezTo>
                <a:cubicBezTo>
                  <a:pt x="19879" y="19710"/>
                  <a:pt x="19459" y="18036"/>
                  <a:pt x="29634" y="17277"/>
                </a:cubicBezTo>
                <a:cubicBezTo>
                  <a:pt x="41268" y="16412"/>
                  <a:pt x="36031" y="1759"/>
                  <a:pt x="29388" y="1759"/>
                </a:cubicBezTo>
                <a:cubicBezTo>
                  <a:pt x="28997" y="1759"/>
                  <a:pt x="28601" y="1810"/>
                  <a:pt x="28203" y="1918"/>
                </a:cubicBezTo>
                <a:cubicBezTo>
                  <a:pt x="26055" y="2494"/>
                  <a:pt x="23885" y="3214"/>
                  <a:pt x="21673" y="3214"/>
                </a:cubicBezTo>
                <a:cubicBezTo>
                  <a:pt x="21479" y="3214"/>
                  <a:pt x="21285" y="3209"/>
                  <a:pt x="21090" y="3197"/>
                </a:cubicBezTo>
                <a:cubicBezTo>
                  <a:pt x="17349" y="2974"/>
                  <a:pt x="15766" y="1"/>
                  <a:pt x="12233" y="1"/>
                </a:cubicBezTo>
                <a:close/>
              </a:path>
            </a:pathLst>
          </a:custGeom>
          <a:solidFill>
            <a:srgbClr val="FFFFFF">
              <a:alpha val="4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4"/>
          <p:cNvSpPr/>
          <p:nvPr/>
        </p:nvSpPr>
        <p:spPr>
          <a:xfrm rot="2101367">
            <a:off x="8079225" y="4531388"/>
            <a:ext cx="184838" cy="145221"/>
          </a:xfrm>
          <a:custGeom>
            <a:avLst/>
            <a:gdLst/>
            <a:ahLst/>
            <a:cxnLst/>
            <a:rect l="l" t="t" r="r" b="b"/>
            <a:pathLst>
              <a:path w="1451" h="1140" extrusionOk="0">
                <a:moveTo>
                  <a:pt x="1029" y="165"/>
                </a:moveTo>
                <a:cubicBezTo>
                  <a:pt x="1085" y="165"/>
                  <a:pt x="1139" y="182"/>
                  <a:pt x="1176" y="212"/>
                </a:cubicBezTo>
                <a:cubicBezTo>
                  <a:pt x="1221" y="249"/>
                  <a:pt x="1243" y="301"/>
                  <a:pt x="1243" y="364"/>
                </a:cubicBezTo>
                <a:cubicBezTo>
                  <a:pt x="1243" y="438"/>
                  <a:pt x="1213" y="523"/>
                  <a:pt x="1161" y="612"/>
                </a:cubicBezTo>
                <a:lnTo>
                  <a:pt x="1158" y="612"/>
                </a:lnTo>
                <a:cubicBezTo>
                  <a:pt x="1084" y="742"/>
                  <a:pt x="894" y="872"/>
                  <a:pt x="728" y="965"/>
                </a:cubicBezTo>
                <a:cubicBezTo>
                  <a:pt x="561" y="872"/>
                  <a:pt x="372" y="742"/>
                  <a:pt x="294" y="612"/>
                </a:cubicBezTo>
                <a:cubicBezTo>
                  <a:pt x="238" y="523"/>
                  <a:pt x="212" y="438"/>
                  <a:pt x="212" y="364"/>
                </a:cubicBezTo>
                <a:cubicBezTo>
                  <a:pt x="212" y="301"/>
                  <a:pt x="231" y="249"/>
                  <a:pt x="275" y="212"/>
                </a:cubicBezTo>
                <a:cubicBezTo>
                  <a:pt x="314" y="182"/>
                  <a:pt x="368" y="165"/>
                  <a:pt x="425" y="165"/>
                </a:cubicBezTo>
                <a:cubicBezTo>
                  <a:pt x="509" y="165"/>
                  <a:pt x="600" y="203"/>
                  <a:pt x="657" y="294"/>
                </a:cubicBezTo>
                <a:cubicBezTo>
                  <a:pt x="672" y="320"/>
                  <a:pt x="698" y="334"/>
                  <a:pt x="728" y="334"/>
                </a:cubicBezTo>
                <a:cubicBezTo>
                  <a:pt x="754" y="334"/>
                  <a:pt x="783" y="320"/>
                  <a:pt x="798" y="294"/>
                </a:cubicBezTo>
                <a:cubicBezTo>
                  <a:pt x="853" y="203"/>
                  <a:pt x="945" y="165"/>
                  <a:pt x="1029" y="165"/>
                </a:cubicBezTo>
                <a:close/>
                <a:moveTo>
                  <a:pt x="428" y="1"/>
                </a:moveTo>
                <a:cubicBezTo>
                  <a:pt x="331" y="1"/>
                  <a:pt x="238" y="32"/>
                  <a:pt x="171" y="86"/>
                </a:cubicBezTo>
                <a:cubicBezTo>
                  <a:pt x="19" y="208"/>
                  <a:pt x="1" y="453"/>
                  <a:pt x="153" y="698"/>
                </a:cubicBezTo>
                <a:cubicBezTo>
                  <a:pt x="249" y="857"/>
                  <a:pt x="487" y="1024"/>
                  <a:pt x="687" y="1132"/>
                </a:cubicBezTo>
                <a:cubicBezTo>
                  <a:pt x="700" y="1137"/>
                  <a:pt x="714" y="1140"/>
                  <a:pt x="727" y="1140"/>
                </a:cubicBezTo>
                <a:cubicBezTo>
                  <a:pt x="741" y="1140"/>
                  <a:pt x="754" y="1137"/>
                  <a:pt x="765" y="1132"/>
                </a:cubicBezTo>
                <a:cubicBezTo>
                  <a:pt x="969" y="1024"/>
                  <a:pt x="1206" y="857"/>
                  <a:pt x="1302" y="698"/>
                </a:cubicBezTo>
                <a:cubicBezTo>
                  <a:pt x="1451" y="453"/>
                  <a:pt x="1432" y="208"/>
                  <a:pt x="1280" y="86"/>
                </a:cubicBezTo>
                <a:cubicBezTo>
                  <a:pt x="1216" y="32"/>
                  <a:pt x="1124" y="1"/>
                  <a:pt x="1027" y="1"/>
                </a:cubicBezTo>
                <a:cubicBezTo>
                  <a:pt x="923" y="1"/>
                  <a:pt x="814" y="37"/>
                  <a:pt x="728" y="119"/>
                </a:cubicBezTo>
                <a:cubicBezTo>
                  <a:pt x="641" y="37"/>
                  <a:pt x="532" y="1"/>
                  <a:pt x="4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4"/>
          <p:cNvSpPr/>
          <p:nvPr/>
        </p:nvSpPr>
        <p:spPr>
          <a:xfrm rot="2536966">
            <a:off x="8507205" y="4135816"/>
            <a:ext cx="362014" cy="308193"/>
          </a:xfrm>
          <a:custGeom>
            <a:avLst/>
            <a:gdLst/>
            <a:ahLst/>
            <a:cxnLst/>
            <a:rect l="l" t="t" r="r" b="b"/>
            <a:pathLst>
              <a:path w="2842" h="2730" extrusionOk="0">
                <a:moveTo>
                  <a:pt x="1872" y="164"/>
                </a:moveTo>
                <a:cubicBezTo>
                  <a:pt x="2193" y="164"/>
                  <a:pt x="2462" y="475"/>
                  <a:pt x="2570" y="950"/>
                </a:cubicBezTo>
                <a:cubicBezTo>
                  <a:pt x="2671" y="1328"/>
                  <a:pt x="2556" y="1914"/>
                  <a:pt x="2418" y="2377"/>
                </a:cubicBezTo>
                <a:cubicBezTo>
                  <a:pt x="2077" y="2478"/>
                  <a:pt x="1670" y="2567"/>
                  <a:pt x="1328" y="2567"/>
                </a:cubicBezTo>
                <a:cubicBezTo>
                  <a:pt x="1205" y="2567"/>
                  <a:pt x="1091" y="2556"/>
                  <a:pt x="991" y="2529"/>
                </a:cubicBezTo>
                <a:cubicBezTo>
                  <a:pt x="490" y="2414"/>
                  <a:pt x="171" y="2118"/>
                  <a:pt x="208" y="1777"/>
                </a:cubicBezTo>
                <a:cubicBezTo>
                  <a:pt x="241" y="1478"/>
                  <a:pt x="537" y="1155"/>
                  <a:pt x="938" y="1155"/>
                </a:cubicBezTo>
                <a:cubicBezTo>
                  <a:pt x="995" y="1155"/>
                  <a:pt x="1055" y="1161"/>
                  <a:pt x="1117" y="1176"/>
                </a:cubicBezTo>
                <a:cubicBezTo>
                  <a:pt x="1123" y="1177"/>
                  <a:pt x="1129" y="1178"/>
                  <a:pt x="1136" y="1178"/>
                </a:cubicBezTo>
                <a:cubicBezTo>
                  <a:pt x="1159" y="1178"/>
                  <a:pt x="1180" y="1168"/>
                  <a:pt x="1195" y="1154"/>
                </a:cubicBezTo>
                <a:cubicBezTo>
                  <a:pt x="1213" y="1131"/>
                  <a:pt x="1224" y="1105"/>
                  <a:pt x="1217" y="1076"/>
                </a:cubicBezTo>
                <a:cubicBezTo>
                  <a:pt x="1102" y="586"/>
                  <a:pt x="1477" y="204"/>
                  <a:pt x="1818" y="167"/>
                </a:cubicBezTo>
                <a:cubicBezTo>
                  <a:pt x="1836" y="165"/>
                  <a:pt x="1854" y="164"/>
                  <a:pt x="1872" y="164"/>
                </a:cubicBezTo>
                <a:close/>
                <a:moveTo>
                  <a:pt x="1868" y="0"/>
                </a:moveTo>
                <a:cubicBezTo>
                  <a:pt x="1845" y="0"/>
                  <a:pt x="1822" y="1"/>
                  <a:pt x="1799" y="4"/>
                </a:cubicBezTo>
                <a:cubicBezTo>
                  <a:pt x="1410" y="48"/>
                  <a:pt x="980" y="449"/>
                  <a:pt x="1035" y="994"/>
                </a:cubicBezTo>
                <a:cubicBezTo>
                  <a:pt x="1002" y="990"/>
                  <a:pt x="968" y="989"/>
                  <a:pt x="936" y="989"/>
                </a:cubicBezTo>
                <a:cubicBezTo>
                  <a:pt x="445" y="989"/>
                  <a:pt x="87" y="1393"/>
                  <a:pt x="45" y="1758"/>
                </a:cubicBezTo>
                <a:cubicBezTo>
                  <a:pt x="1" y="2170"/>
                  <a:pt x="357" y="2552"/>
                  <a:pt x="954" y="2689"/>
                </a:cubicBezTo>
                <a:cubicBezTo>
                  <a:pt x="1061" y="2717"/>
                  <a:pt x="1186" y="2730"/>
                  <a:pt x="1321" y="2730"/>
                </a:cubicBezTo>
                <a:cubicBezTo>
                  <a:pt x="1696" y="2730"/>
                  <a:pt x="2146" y="2634"/>
                  <a:pt x="2511" y="2522"/>
                </a:cubicBezTo>
                <a:cubicBezTo>
                  <a:pt x="2537" y="2514"/>
                  <a:pt x="2556" y="2496"/>
                  <a:pt x="2563" y="2470"/>
                </a:cubicBezTo>
                <a:cubicBezTo>
                  <a:pt x="2715" y="1969"/>
                  <a:pt x="2841" y="1320"/>
                  <a:pt x="2730" y="909"/>
                </a:cubicBezTo>
                <a:cubicBezTo>
                  <a:pt x="2600" y="349"/>
                  <a:pt x="2253" y="0"/>
                  <a:pt x="18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 name="Google Shape;49;p4"/>
          <p:cNvGrpSpPr/>
          <p:nvPr/>
        </p:nvGrpSpPr>
        <p:grpSpPr>
          <a:xfrm>
            <a:off x="8153796" y="-203213"/>
            <a:ext cx="1066403" cy="1043564"/>
            <a:chOff x="6095238" y="1457006"/>
            <a:chExt cx="1708979" cy="1672379"/>
          </a:xfrm>
        </p:grpSpPr>
        <p:sp>
          <p:nvSpPr>
            <p:cNvPr id="50" name="Google Shape;50;p4"/>
            <p:cNvSpPr/>
            <p:nvPr/>
          </p:nvSpPr>
          <p:spPr>
            <a:xfrm flipH="1">
              <a:off x="6725935" y="1457006"/>
              <a:ext cx="1078282" cy="1010519"/>
            </a:xfrm>
            <a:custGeom>
              <a:avLst/>
              <a:gdLst/>
              <a:ahLst/>
              <a:cxnLst/>
              <a:rect l="l" t="t" r="r" b="b"/>
              <a:pathLst>
                <a:path w="7652" h="7171" extrusionOk="0">
                  <a:moveTo>
                    <a:pt x="48" y="1"/>
                  </a:moveTo>
                  <a:cubicBezTo>
                    <a:pt x="43" y="1"/>
                    <a:pt x="39" y="1"/>
                    <a:pt x="34" y="3"/>
                  </a:cubicBezTo>
                  <a:cubicBezTo>
                    <a:pt x="12" y="7"/>
                    <a:pt x="1" y="29"/>
                    <a:pt x="5" y="51"/>
                  </a:cubicBezTo>
                  <a:cubicBezTo>
                    <a:pt x="635" y="2224"/>
                    <a:pt x="1781" y="4063"/>
                    <a:pt x="2767" y="5117"/>
                  </a:cubicBezTo>
                  <a:cubicBezTo>
                    <a:pt x="4136" y="6574"/>
                    <a:pt x="5797" y="7115"/>
                    <a:pt x="7610" y="7171"/>
                  </a:cubicBezTo>
                  <a:cubicBezTo>
                    <a:pt x="7633" y="7171"/>
                    <a:pt x="7651" y="7156"/>
                    <a:pt x="7651" y="7134"/>
                  </a:cubicBezTo>
                  <a:cubicBezTo>
                    <a:pt x="7651" y="7108"/>
                    <a:pt x="7633" y="7089"/>
                    <a:pt x="7610" y="7089"/>
                  </a:cubicBezTo>
                  <a:cubicBezTo>
                    <a:pt x="5819" y="7034"/>
                    <a:pt x="4180" y="6500"/>
                    <a:pt x="2827" y="5061"/>
                  </a:cubicBezTo>
                  <a:cubicBezTo>
                    <a:pt x="1848" y="4015"/>
                    <a:pt x="709" y="2187"/>
                    <a:pt x="86" y="29"/>
                  </a:cubicBezTo>
                  <a:cubicBezTo>
                    <a:pt x="80" y="11"/>
                    <a:pt x="65"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4"/>
            <p:cNvSpPr/>
            <p:nvPr/>
          </p:nvSpPr>
          <p:spPr>
            <a:xfrm flipH="1">
              <a:off x="6675781" y="2093084"/>
              <a:ext cx="867191" cy="644979"/>
            </a:xfrm>
            <a:custGeom>
              <a:avLst/>
              <a:gdLst/>
              <a:ahLst/>
              <a:cxnLst/>
              <a:rect l="l" t="t" r="r" b="b"/>
              <a:pathLst>
                <a:path w="6154" h="4577" extrusionOk="0">
                  <a:moveTo>
                    <a:pt x="1680" y="0"/>
                  </a:moveTo>
                  <a:cubicBezTo>
                    <a:pt x="1415" y="0"/>
                    <a:pt x="1158" y="64"/>
                    <a:pt x="917" y="213"/>
                  </a:cubicBezTo>
                  <a:cubicBezTo>
                    <a:pt x="146" y="688"/>
                    <a:pt x="1" y="1826"/>
                    <a:pt x="947" y="2360"/>
                  </a:cubicBezTo>
                  <a:cubicBezTo>
                    <a:pt x="309" y="2943"/>
                    <a:pt x="628" y="3977"/>
                    <a:pt x="1455" y="4478"/>
                  </a:cubicBezTo>
                  <a:cubicBezTo>
                    <a:pt x="1567" y="4547"/>
                    <a:pt x="1682" y="4577"/>
                    <a:pt x="1800" y="4577"/>
                  </a:cubicBezTo>
                  <a:cubicBezTo>
                    <a:pt x="2400" y="4577"/>
                    <a:pt x="3045" y="3800"/>
                    <a:pt x="3516" y="3558"/>
                  </a:cubicBezTo>
                  <a:cubicBezTo>
                    <a:pt x="4388" y="3139"/>
                    <a:pt x="5130" y="3228"/>
                    <a:pt x="6153" y="3009"/>
                  </a:cubicBezTo>
                  <a:cubicBezTo>
                    <a:pt x="5990" y="2249"/>
                    <a:pt x="5408" y="2190"/>
                    <a:pt x="4666" y="1611"/>
                  </a:cubicBezTo>
                  <a:cubicBezTo>
                    <a:pt x="3900" y="990"/>
                    <a:pt x="2728" y="0"/>
                    <a:pt x="16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4"/>
            <p:cNvSpPr/>
            <p:nvPr/>
          </p:nvSpPr>
          <p:spPr>
            <a:xfrm flipH="1">
              <a:off x="6095238" y="2135922"/>
              <a:ext cx="884946" cy="639343"/>
            </a:xfrm>
            <a:custGeom>
              <a:avLst/>
              <a:gdLst/>
              <a:ahLst/>
              <a:cxnLst/>
              <a:rect l="l" t="t" r="r" b="b"/>
              <a:pathLst>
                <a:path w="6280" h="4537" extrusionOk="0">
                  <a:moveTo>
                    <a:pt x="4596" y="1"/>
                  </a:moveTo>
                  <a:cubicBezTo>
                    <a:pt x="3610" y="1"/>
                    <a:pt x="2452" y="720"/>
                    <a:pt x="1673" y="1181"/>
                  </a:cubicBezTo>
                  <a:cubicBezTo>
                    <a:pt x="854" y="1648"/>
                    <a:pt x="272" y="1622"/>
                    <a:pt x="1" y="2349"/>
                  </a:cubicBezTo>
                  <a:cubicBezTo>
                    <a:pt x="984" y="2716"/>
                    <a:pt x="1729" y="2735"/>
                    <a:pt x="2530" y="3273"/>
                  </a:cubicBezTo>
                  <a:cubicBezTo>
                    <a:pt x="2984" y="3599"/>
                    <a:pt x="3545" y="4537"/>
                    <a:pt x="4179" y="4537"/>
                  </a:cubicBezTo>
                  <a:cubicBezTo>
                    <a:pt x="4265" y="4537"/>
                    <a:pt x="4352" y="4519"/>
                    <a:pt x="4440" y="4482"/>
                  </a:cubicBezTo>
                  <a:cubicBezTo>
                    <a:pt x="5326" y="4103"/>
                    <a:pt x="5793" y="3128"/>
                    <a:pt x="5244" y="2461"/>
                  </a:cubicBezTo>
                  <a:cubicBezTo>
                    <a:pt x="6261" y="2067"/>
                    <a:pt x="6279" y="918"/>
                    <a:pt x="5586" y="339"/>
                  </a:cubicBezTo>
                  <a:cubicBezTo>
                    <a:pt x="5297" y="98"/>
                    <a:pt x="4958" y="1"/>
                    <a:pt x="45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4"/>
            <p:cNvSpPr/>
            <p:nvPr/>
          </p:nvSpPr>
          <p:spPr>
            <a:xfrm flipH="1">
              <a:off x="6455828" y="1707971"/>
              <a:ext cx="755727" cy="854242"/>
            </a:xfrm>
            <a:custGeom>
              <a:avLst/>
              <a:gdLst/>
              <a:ahLst/>
              <a:cxnLst/>
              <a:rect l="l" t="t" r="r" b="b"/>
              <a:pathLst>
                <a:path w="5363" h="6062" extrusionOk="0">
                  <a:moveTo>
                    <a:pt x="3462" y="0"/>
                  </a:moveTo>
                  <a:cubicBezTo>
                    <a:pt x="3006" y="0"/>
                    <a:pt x="2558" y="257"/>
                    <a:pt x="2340" y="818"/>
                  </a:cubicBezTo>
                  <a:cubicBezTo>
                    <a:pt x="2141" y="655"/>
                    <a:pt x="1916" y="582"/>
                    <a:pt x="1688" y="582"/>
                  </a:cubicBezTo>
                  <a:cubicBezTo>
                    <a:pt x="1144" y="582"/>
                    <a:pt x="582" y="998"/>
                    <a:pt x="315" y="1622"/>
                  </a:cubicBezTo>
                  <a:cubicBezTo>
                    <a:pt x="0" y="2364"/>
                    <a:pt x="1153" y="3017"/>
                    <a:pt x="1524" y="3532"/>
                  </a:cubicBezTo>
                  <a:cubicBezTo>
                    <a:pt x="2062" y="4333"/>
                    <a:pt x="2084" y="5082"/>
                    <a:pt x="2448" y="6061"/>
                  </a:cubicBezTo>
                  <a:cubicBezTo>
                    <a:pt x="3174" y="5794"/>
                    <a:pt x="3152" y="5208"/>
                    <a:pt x="3616" y="4389"/>
                  </a:cubicBezTo>
                  <a:cubicBezTo>
                    <a:pt x="4250" y="3324"/>
                    <a:pt x="5362" y="1552"/>
                    <a:pt x="4461" y="476"/>
                  </a:cubicBezTo>
                  <a:cubicBezTo>
                    <a:pt x="4201" y="167"/>
                    <a:pt x="3829" y="0"/>
                    <a:pt x="34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4"/>
            <p:cNvSpPr/>
            <p:nvPr/>
          </p:nvSpPr>
          <p:spPr>
            <a:xfrm flipH="1">
              <a:off x="6444837" y="2275143"/>
              <a:ext cx="755868" cy="854242"/>
            </a:xfrm>
            <a:custGeom>
              <a:avLst/>
              <a:gdLst/>
              <a:ahLst/>
              <a:cxnLst/>
              <a:rect l="l" t="t" r="r" b="b"/>
              <a:pathLst>
                <a:path w="5364" h="6062" extrusionOk="0">
                  <a:moveTo>
                    <a:pt x="2916" y="0"/>
                  </a:moveTo>
                  <a:cubicBezTo>
                    <a:pt x="2185" y="267"/>
                    <a:pt x="2211" y="853"/>
                    <a:pt x="1748" y="1673"/>
                  </a:cubicBezTo>
                  <a:cubicBezTo>
                    <a:pt x="1113" y="2737"/>
                    <a:pt x="1" y="4510"/>
                    <a:pt x="902" y="5585"/>
                  </a:cubicBezTo>
                  <a:cubicBezTo>
                    <a:pt x="1162" y="5895"/>
                    <a:pt x="1534" y="6061"/>
                    <a:pt x="1901" y="6061"/>
                  </a:cubicBezTo>
                  <a:cubicBezTo>
                    <a:pt x="2357" y="6061"/>
                    <a:pt x="2806" y="5804"/>
                    <a:pt x="3023" y="5244"/>
                  </a:cubicBezTo>
                  <a:cubicBezTo>
                    <a:pt x="3221" y="5406"/>
                    <a:pt x="3445" y="5480"/>
                    <a:pt x="3673" y="5480"/>
                  </a:cubicBezTo>
                  <a:cubicBezTo>
                    <a:pt x="4216" y="5480"/>
                    <a:pt x="4779" y="5063"/>
                    <a:pt x="5048" y="4439"/>
                  </a:cubicBezTo>
                  <a:cubicBezTo>
                    <a:pt x="5363" y="3698"/>
                    <a:pt x="4206" y="3045"/>
                    <a:pt x="3835" y="2529"/>
                  </a:cubicBezTo>
                  <a:cubicBezTo>
                    <a:pt x="3298" y="1728"/>
                    <a:pt x="3279" y="983"/>
                    <a:pt x="29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4"/>
            <p:cNvSpPr/>
            <p:nvPr/>
          </p:nvSpPr>
          <p:spPr>
            <a:xfrm flipH="1">
              <a:off x="6697230" y="2347290"/>
              <a:ext cx="208695" cy="136408"/>
            </a:xfrm>
            <a:custGeom>
              <a:avLst/>
              <a:gdLst/>
              <a:ahLst/>
              <a:cxnLst/>
              <a:rect l="l" t="t" r="r" b="b"/>
              <a:pathLst>
                <a:path w="1481" h="968" extrusionOk="0">
                  <a:moveTo>
                    <a:pt x="738" y="0"/>
                  </a:moveTo>
                  <a:cubicBezTo>
                    <a:pt x="330" y="0"/>
                    <a:pt x="0" y="219"/>
                    <a:pt x="0" y="486"/>
                  </a:cubicBezTo>
                  <a:cubicBezTo>
                    <a:pt x="0" y="753"/>
                    <a:pt x="330" y="968"/>
                    <a:pt x="738" y="968"/>
                  </a:cubicBezTo>
                  <a:cubicBezTo>
                    <a:pt x="1150" y="968"/>
                    <a:pt x="1480" y="753"/>
                    <a:pt x="1480" y="486"/>
                  </a:cubicBezTo>
                  <a:cubicBezTo>
                    <a:pt x="1480" y="219"/>
                    <a:pt x="1150" y="0"/>
                    <a:pt x="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only 5">
  <p:cSld name="Title only 5">
    <p:spTree>
      <p:nvGrpSpPr>
        <p:cNvPr id="1" name="Shape 946"/>
        <p:cNvGrpSpPr/>
        <p:nvPr/>
      </p:nvGrpSpPr>
      <p:grpSpPr>
        <a:xfrm>
          <a:off x="0" y="0"/>
          <a:ext cx="0" cy="0"/>
          <a:chOff x="0" y="0"/>
          <a:chExt cx="0" cy="0"/>
        </a:xfrm>
      </p:grpSpPr>
      <p:sp>
        <p:nvSpPr>
          <p:cNvPr id="947" name="Google Shape;947;p19"/>
          <p:cNvSpPr txBox="1">
            <a:spLocks noGrp="1"/>
          </p:cNvSpPr>
          <p:nvPr>
            <p:ph type="title"/>
          </p:nvPr>
        </p:nvSpPr>
        <p:spPr>
          <a:xfrm>
            <a:off x="720000" y="539496"/>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500"/>
              <a:buNone/>
              <a:defRPr/>
            </a:lvl1pPr>
            <a:lvl2pPr lvl="1" rtl="0">
              <a:spcBef>
                <a:spcPts val="0"/>
              </a:spcBef>
              <a:spcAft>
                <a:spcPts val="0"/>
              </a:spcAft>
              <a:buSzPts val="3800"/>
              <a:buFont typeface="Grand Hotel"/>
              <a:buNone/>
              <a:defRPr sz="3800">
                <a:latin typeface="Grand Hotel"/>
                <a:ea typeface="Grand Hotel"/>
                <a:cs typeface="Grand Hotel"/>
                <a:sym typeface="Grand Hotel"/>
              </a:defRPr>
            </a:lvl2pPr>
            <a:lvl3pPr lvl="2" rtl="0">
              <a:spcBef>
                <a:spcPts val="0"/>
              </a:spcBef>
              <a:spcAft>
                <a:spcPts val="0"/>
              </a:spcAft>
              <a:buSzPts val="3800"/>
              <a:buFont typeface="Grand Hotel"/>
              <a:buNone/>
              <a:defRPr sz="3800">
                <a:latin typeface="Grand Hotel"/>
                <a:ea typeface="Grand Hotel"/>
                <a:cs typeface="Grand Hotel"/>
                <a:sym typeface="Grand Hotel"/>
              </a:defRPr>
            </a:lvl3pPr>
            <a:lvl4pPr lvl="3" rtl="0">
              <a:spcBef>
                <a:spcPts val="0"/>
              </a:spcBef>
              <a:spcAft>
                <a:spcPts val="0"/>
              </a:spcAft>
              <a:buSzPts val="3800"/>
              <a:buFont typeface="Grand Hotel"/>
              <a:buNone/>
              <a:defRPr sz="3800">
                <a:latin typeface="Grand Hotel"/>
                <a:ea typeface="Grand Hotel"/>
                <a:cs typeface="Grand Hotel"/>
                <a:sym typeface="Grand Hotel"/>
              </a:defRPr>
            </a:lvl4pPr>
            <a:lvl5pPr lvl="4" rtl="0">
              <a:spcBef>
                <a:spcPts val="0"/>
              </a:spcBef>
              <a:spcAft>
                <a:spcPts val="0"/>
              </a:spcAft>
              <a:buSzPts val="3800"/>
              <a:buFont typeface="Grand Hotel"/>
              <a:buNone/>
              <a:defRPr sz="3800">
                <a:latin typeface="Grand Hotel"/>
                <a:ea typeface="Grand Hotel"/>
                <a:cs typeface="Grand Hotel"/>
                <a:sym typeface="Grand Hotel"/>
              </a:defRPr>
            </a:lvl5pPr>
            <a:lvl6pPr lvl="5" rtl="0">
              <a:spcBef>
                <a:spcPts val="0"/>
              </a:spcBef>
              <a:spcAft>
                <a:spcPts val="0"/>
              </a:spcAft>
              <a:buSzPts val="3800"/>
              <a:buFont typeface="Grand Hotel"/>
              <a:buNone/>
              <a:defRPr sz="3800">
                <a:latin typeface="Grand Hotel"/>
                <a:ea typeface="Grand Hotel"/>
                <a:cs typeface="Grand Hotel"/>
                <a:sym typeface="Grand Hotel"/>
              </a:defRPr>
            </a:lvl6pPr>
            <a:lvl7pPr lvl="6" rtl="0">
              <a:spcBef>
                <a:spcPts val="0"/>
              </a:spcBef>
              <a:spcAft>
                <a:spcPts val="0"/>
              </a:spcAft>
              <a:buSzPts val="3800"/>
              <a:buFont typeface="Grand Hotel"/>
              <a:buNone/>
              <a:defRPr sz="3800">
                <a:latin typeface="Grand Hotel"/>
                <a:ea typeface="Grand Hotel"/>
                <a:cs typeface="Grand Hotel"/>
                <a:sym typeface="Grand Hotel"/>
              </a:defRPr>
            </a:lvl7pPr>
            <a:lvl8pPr lvl="7" rtl="0">
              <a:spcBef>
                <a:spcPts val="0"/>
              </a:spcBef>
              <a:spcAft>
                <a:spcPts val="0"/>
              </a:spcAft>
              <a:buSzPts val="3800"/>
              <a:buFont typeface="Grand Hotel"/>
              <a:buNone/>
              <a:defRPr sz="3800">
                <a:latin typeface="Grand Hotel"/>
                <a:ea typeface="Grand Hotel"/>
                <a:cs typeface="Grand Hotel"/>
                <a:sym typeface="Grand Hotel"/>
              </a:defRPr>
            </a:lvl8pPr>
            <a:lvl9pPr lvl="8" rtl="0">
              <a:spcBef>
                <a:spcPts val="0"/>
              </a:spcBef>
              <a:spcAft>
                <a:spcPts val="0"/>
              </a:spcAft>
              <a:buSzPts val="3800"/>
              <a:buFont typeface="Grand Hotel"/>
              <a:buNone/>
              <a:defRPr sz="3800">
                <a:latin typeface="Grand Hotel"/>
                <a:ea typeface="Grand Hotel"/>
                <a:cs typeface="Grand Hotel"/>
                <a:sym typeface="Grand Hotel"/>
              </a:defRPr>
            </a:lvl9pPr>
          </a:lstStyle>
          <a:p>
            <a:endParaRPr/>
          </a:p>
        </p:txBody>
      </p:sp>
      <p:grpSp>
        <p:nvGrpSpPr>
          <p:cNvPr id="948" name="Google Shape;948;p19"/>
          <p:cNvGrpSpPr/>
          <p:nvPr/>
        </p:nvGrpSpPr>
        <p:grpSpPr>
          <a:xfrm>
            <a:off x="229913" y="831020"/>
            <a:ext cx="8557614" cy="4108391"/>
            <a:chOff x="229913" y="831020"/>
            <a:chExt cx="8557614" cy="4108391"/>
          </a:xfrm>
        </p:grpSpPr>
        <p:grpSp>
          <p:nvGrpSpPr>
            <p:cNvPr id="949" name="Google Shape;949;p19"/>
            <p:cNvGrpSpPr/>
            <p:nvPr/>
          </p:nvGrpSpPr>
          <p:grpSpPr>
            <a:xfrm>
              <a:off x="8470564" y="4031302"/>
              <a:ext cx="182895" cy="192065"/>
              <a:chOff x="7482237" y="2937046"/>
              <a:chExt cx="306152" cy="320428"/>
            </a:xfrm>
          </p:grpSpPr>
          <p:sp>
            <p:nvSpPr>
              <p:cNvPr id="950" name="Google Shape;950;p19"/>
              <p:cNvSpPr/>
              <p:nvPr/>
            </p:nvSpPr>
            <p:spPr>
              <a:xfrm>
                <a:off x="7482237" y="3115422"/>
                <a:ext cx="108979" cy="110565"/>
              </a:xfrm>
              <a:custGeom>
                <a:avLst/>
                <a:gdLst/>
                <a:ahLst/>
                <a:cxnLst/>
                <a:rect l="l" t="t" r="r" b="b"/>
                <a:pathLst>
                  <a:path w="1374" h="1394" extrusionOk="0">
                    <a:moveTo>
                      <a:pt x="578" y="0"/>
                    </a:moveTo>
                    <a:cubicBezTo>
                      <a:pt x="239" y="0"/>
                      <a:pt x="1" y="299"/>
                      <a:pt x="21" y="697"/>
                    </a:cubicBezTo>
                    <a:cubicBezTo>
                      <a:pt x="21" y="1026"/>
                      <a:pt x="361" y="1394"/>
                      <a:pt x="617" y="1394"/>
                    </a:cubicBezTo>
                    <a:cubicBezTo>
                      <a:pt x="624" y="1394"/>
                      <a:pt x="631" y="1393"/>
                      <a:pt x="637" y="1393"/>
                    </a:cubicBezTo>
                    <a:cubicBezTo>
                      <a:pt x="916" y="1373"/>
                      <a:pt x="1373" y="896"/>
                      <a:pt x="1373" y="597"/>
                    </a:cubicBezTo>
                    <a:cubicBezTo>
                      <a:pt x="1373" y="319"/>
                      <a:pt x="916" y="0"/>
                      <a:pt x="5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19"/>
              <p:cNvSpPr/>
              <p:nvPr/>
            </p:nvSpPr>
            <p:spPr>
              <a:xfrm>
                <a:off x="7630553" y="2937046"/>
                <a:ext cx="99461" cy="93274"/>
              </a:xfrm>
              <a:custGeom>
                <a:avLst/>
                <a:gdLst/>
                <a:ahLst/>
                <a:cxnLst/>
                <a:rect l="l" t="t" r="r" b="b"/>
                <a:pathLst>
                  <a:path w="1254" h="1176" extrusionOk="0">
                    <a:moveTo>
                      <a:pt x="534" y="1"/>
                    </a:moveTo>
                    <a:cubicBezTo>
                      <a:pt x="209" y="1"/>
                      <a:pt x="1" y="406"/>
                      <a:pt x="1" y="678"/>
                    </a:cubicBezTo>
                    <a:cubicBezTo>
                      <a:pt x="20" y="857"/>
                      <a:pt x="319" y="1175"/>
                      <a:pt x="458" y="1175"/>
                    </a:cubicBezTo>
                    <a:cubicBezTo>
                      <a:pt x="836" y="1175"/>
                      <a:pt x="1254" y="837"/>
                      <a:pt x="1234" y="499"/>
                    </a:cubicBezTo>
                    <a:cubicBezTo>
                      <a:pt x="1214" y="360"/>
                      <a:pt x="1154" y="161"/>
                      <a:pt x="1035" y="61"/>
                    </a:cubicBezTo>
                    <a:cubicBezTo>
                      <a:pt x="985" y="21"/>
                      <a:pt x="906" y="17"/>
                      <a:pt x="819" y="17"/>
                    </a:cubicBezTo>
                    <a:cubicBezTo>
                      <a:pt x="790" y="17"/>
                      <a:pt x="760" y="17"/>
                      <a:pt x="730" y="17"/>
                    </a:cubicBezTo>
                    <a:cubicBezTo>
                      <a:pt x="670" y="17"/>
                      <a:pt x="611" y="15"/>
                      <a:pt x="558" y="2"/>
                    </a:cubicBezTo>
                    <a:cubicBezTo>
                      <a:pt x="550" y="1"/>
                      <a:pt x="542" y="1"/>
                      <a:pt x="5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19"/>
              <p:cNvSpPr/>
              <p:nvPr/>
            </p:nvSpPr>
            <p:spPr>
              <a:xfrm>
                <a:off x="7688928" y="3156427"/>
                <a:ext cx="99461" cy="101047"/>
              </a:xfrm>
              <a:custGeom>
                <a:avLst/>
                <a:gdLst/>
                <a:ahLst/>
                <a:cxnLst/>
                <a:rect l="l" t="t" r="r" b="b"/>
                <a:pathLst>
                  <a:path w="1254" h="1274" extrusionOk="0">
                    <a:moveTo>
                      <a:pt x="617" y="1"/>
                    </a:moveTo>
                    <a:cubicBezTo>
                      <a:pt x="379" y="1"/>
                      <a:pt x="1" y="418"/>
                      <a:pt x="1" y="717"/>
                    </a:cubicBezTo>
                    <a:cubicBezTo>
                      <a:pt x="1" y="896"/>
                      <a:pt x="379" y="1274"/>
                      <a:pt x="578" y="1274"/>
                    </a:cubicBezTo>
                    <a:cubicBezTo>
                      <a:pt x="896" y="1274"/>
                      <a:pt x="1254" y="896"/>
                      <a:pt x="1254" y="578"/>
                    </a:cubicBezTo>
                    <a:cubicBezTo>
                      <a:pt x="1254" y="319"/>
                      <a:pt x="896" y="1"/>
                      <a:pt x="6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 name="Google Shape;953;p19"/>
            <p:cNvGrpSpPr/>
            <p:nvPr/>
          </p:nvGrpSpPr>
          <p:grpSpPr>
            <a:xfrm>
              <a:off x="252784" y="3787196"/>
              <a:ext cx="182877" cy="192070"/>
              <a:chOff x="1509202" y="3627389"/>
              <a:chExt cx="334389" cy="343350"/>
            </a:xfrm>
          </p:grpSpPr>
          <p:sp>
            <p:nvSpPr>
              <p:cNvPr id="954" name="Google Shape;954;p19"/>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19"/>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19"/>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19"/>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19"/>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 name="Google Shape;959;p19"/>
            <p:cNvGrpSpPr/>
            <p:nvPr/>
          </p:nvGrpSpPr>
          <p:grpSpPr>
            <a:xfrm>
              <a:off x="7859534" y="831020"/>
              <a:ext cx="164588" cy="172807"/>
              <a:chOff x="7482237" y="2937046"/>
              <a:chExt cx="306152" cy="320428"/>
            </a:xfrm>
          </p:grpSpPr>
          <p:sp>
            <p:nvSpPr>
              <p:cNvPr id="960" name="Google Shape;960;p19"/>
              <p:cNvSpPr/>
              <p:nvPr/>
            </p:nvSpPr>
            <p:spPr>
              <a:xfrm>
                <a:off x="7482237" y="3115422"/>
                <a:ext cx="108979" cy="110565"/>
              </a:xfrm>
              <a:custGeom>
                <a:avLst/>
                <a:gdLst/>
                <a:ahLst/>
                <a:cxnLst/>
                <a:rect l="l" t="t" r="r" b="b"/>
                <a:pathLst>
                  <a:path w="1374" h="1394" extrusionOk="0">
                    <a:moveTo>
                      <a:pt x="578" y="0"/>
                    </a:moveTo>
                    <a:cubicBezTo>
                      <a:pt x="239" y="0"/>
                      <a:pt x="1" y="299"/>
                      <a:pt x="21" y="697"/>
                    </a:cubicBezTo>
                    <a:cubicBezTo>
                      <a:pt x="21" y="1026"/>
                      <a:pt x="361" y="1394"/>
                      <a:pt x="617" y="1394"/>
                    </a:cubicBezTo>
                    <a:cubicBezTo>
                      <a:pt x="624" y="1394"/>
                      <a:pt x="631" y="1393"/>
                      <a:pt x="637" y="1393"/>
                    </a:cubicBezTo>
                    <a:cubicBezTo>
                      <a:pt x="916" y="1373"/>
                      <a:pt x="1373" y="896"/>
                      <a:pt x="1373" y="597"/>
                    </a:cubicBezTo>
                    <a:cubicBezTo>
                      <a:pt x="1373" y="319"/>
                      <a:pt x="916" y="0"/>
                      <a:pt x="5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19"/>
              <p:cNvSpPr/>
              <p:nvPr/>
            </p:nvSpPr>
            <p:spPr>
              <a:xfrm>
                <a:off x="7630553" y="2937046"/>
                <a:ext cx="99461" cy="93274"/>
              </a:xfrm>
              <a:custGeom>
                <a:avLst/>
                <a:gdLst/>
                <a:ahLst/>
                <a:cxnLst/>
                <a:rect l="l" t="t" r="r" b="b"/>
                <a:pathLst>
                  <a:path w="1254" h="1176" extrusionOk="0">
                    <a:moveTo>
                      <a:pt x="534" y="1"/>
                    </a:moveTo>
                    <a:cubicBezTo>
                      <a:pt x="209" y="1"/>
                      <a:pt x="1" y="406"/>
                      <a:pt x="1" y="678"/>
                    </a:cubicBezTo>
                    <a:cubicBezTo>
                      <a:pt x="20" y="857"/>
                      <a:pt x="319" y="1175"/>
                      <a:pt x="458" y="1175"/>
                    </a:cubicBezTo>
                    <a:cubicBezTo>
                      <a:pt x="836" y="1175"/>
                      <a:pt x="1254" y="837"/>
                      <a:pt x="1234" y="499"/>
                    </a:cubicBezTo>
                    <a:cubicBezTo>
                      <a:pt x="1214" y="360"/>
                      <a:pt x="1154" y="161"/>
                      <a:pt x="1035" y="61"/>
                    </a:cubicBezTo>
                    <a:cubicBezTo>
                      <a:pt x="985" y="21"/>
                      <a:pt x="906" y="17"/>
                      <a:pt x="819" y="17"/>
                    </a:cubicBezTo>
                    <a:cubicBezTo>
                      <a:pt x="790" y="17"/>
                      <a:pt x="760" y="17"/>
                      <a:pt x="730" y="17"/>
                    </a:cubicBezTo>
                    <a:cubicBezTo>
                      <a:pt x="670" y="17"/>
                      <a:pt x="611" y="15"/>
                      <a:pt x="558" y="2"/>
                    </a:cubicBezTo>
                    <a:cubicBezTo>
                      <a:pt x="550" y="1"/>
                      <a:pt x="542" y="1"/>
                      <a:pt x="5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19"/>
              <p:cNvSpPr/>
              <p:nvPr/>
            </p:nvSpPr>
            <p:spPr>
              <a:xfrm>
                <a:off x="7688928" y="3156427"/>
                <a:ext cx="99461" cy="101047"/>
              </a:xfrm>
              <a:custGeom>
                <a:avLst/>
                <a:gdLst/>
                <a:ahLst/>
                <a:cxnLst/>
                <a:rect l="l" t="t" r="r" b="b"/>
                <a:pathLst>
                  <a:path w="1254" h="1274" extrusionOk="0">
                    <a:moveTo>
                      <a:pt x="617" y="1"/>
                    </a:moveTo>
                    <a:cubicBezTo>
                      <a:pt x="379" y="1"/>
                      <a:pt x="1" y="418"/>
                      <a:pt x="1" y="717"/>
                    </a:cubicBezTo>
                    <a:cubicBezTo>
                      <a:pt x="1" y="896"/>
                      <a:pt x="379" y="1274"/>
                      <a:pt x="578" y="1274"/>
                    </a:cubicBezTo>
                    <a:cubicBezTo>
                      <a:pt x="896" y="1274"/>
                      <a:pt x="1254" y="896"/>
                      <a:pt x="1254" y="578"/>
                    </a:cubicBezTo>
                    <a:cubicBezTo>
                      <a:pt x="1254" y="319"/>
                      <a:pt x="896" y="1"/>
                      <a:pt x="6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 name="Google Shape;963;p19"/>
            <p:cNvGrpSpPr/>
            <p:nvPr/>
          </p:nvGrpSpPr>
          <p:grpSpPr>
            <a:xfrm>
              <a:off x="1464725" y="4699388"/>
              <a:ext cx="228602" cy="240023"/>
              <a:chOff x="6842675" y="1094413"/>
              <a:chExt cx="228602" cy="240023"/>
            </a:xfrm>
          </p:grpSpPr>
          <p:sp>
            <p:nvSpPr>
              <p:cNvPr id="964" name="Google Shape;964;p19"/>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19"/>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 name="Google Shape;966;p19"/>
            <p:cNvGrpSpPr/>
            <p:nvPr/>
          </p:nvGrpSpPr>
          <p:grpSpPr>
            <a:xfrm>
              <a:off x="229913" y="1078513"/>
              <a:ext cx="228602" cy="240023"/>
              <a:chOff x="6842675" y="1094413"/>
              <a:chExt cx="228602" cy="240023"/>
            </a:xfrm>
          </p:grpSpPr>
          <p:sp>
            <p:nvSpPr>
              <p:cNvPr id="967" name="Google Shape;967;p19"/>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19"/>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 name="Google Shape;969;p19"/>
            <p:cNvGrpSpPr/>
            <p:nvPr/>
          </p:nvGrpSpPr>
          <p:grpSpPr>
            <a:xfrm>
              <a:off x="7732700" y="4699388"/>
              <a:ext cx="228602" cy="240023"/>
              <a:chOff x="6842675" y="1094413"/>
              <a:chExt cx="228602" cy="240023"/>
            </a:xfrm>
          </p:grpSpPr>
          <p:sp>
            <p:nvSpPr>
              <p:cNvPr id="970" name="Google Shape;970;p19"/>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19"/>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 name="Google Shape;972;p19"/>
            <p:cNvGrpSpPr/>
            <p:nvPr/>
          </p:nvGrpSpPr>
          <p:grpSpPr>
            <a:xfrm>
              <a:off x="1138664" y="886452"/>
              <a:ext cx="182895" cy="192065"/>
              <a:chOff x="7482237" y="2937046"/>
              <a:chExt cx="306152" cy="320428"/>
            </a:xfrm>
          </p:grpSpPr>
          <p:sp>
            <p:nvSpPr>
              <p:cNvPr id="973" name="Google Shape;973;p19"/>
              <p:cNvSpPr/>
              <p:nvPr/>
            </p:nvSpPr>
            <p:spPr>
              <a:xfrm>
                <a:off x="7482237" y="3115422"/>
                <a:ext cx="108979" cy="110565"/>
              </a:xfrm>
              <a:custGeom>
                <a:avLst/>
                <a:gdLst/>
                <a:ahLst/>
                <a:cxnLst/>
                <a:rect l="l" t="t" r="r" b="b"/>
                <a:pathLst>
                  <a:path w="1374" h="1394" extrusionOk="0">
                    <a:moveTo>
                      <a:pt x="578" y="0"/>
                    </a:moveTo>
                    <a:cubicBezTo>
                      <a:pt x="239" y="0"/>
                      <a:pt x="1" y="299"/>
                      <a:pt x="21" y="697"/>
                    </a:cubicBezTo>
                    <a:cubicBezTo>
                      <a:pt x="21" y="1026"/>
                      <a:pt x="361" y="1394"/>
                      <a:pt x="617" y="1394"/>
                    </a:cubicBezTo>
                    <a:cubicBezTo>
                      <a:pt x="624" y="1394"/>
                      <a:pt x="631" y="1393"/>
                      <a:pt x="637" y="1393"/>
                    </a:cubicBezTo>
                    <a:cubicBezTo>
                      <a:pt x="916" y="1373"/>
                      <a:pt x="1373" y="896"/>
                      <a:pt x="1373" y="597"/>
                    </a:cubicBezTo>
                    <a:cubicBezTo>
                      <a:pt x="1373" y="319"/>
                      <a:pt x="916" y="0"/>
                      <a:pt x="5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19"/>
              <p:cNvSpPr/>
              <p:nvPr/>
            </p:nvSpPr>
            <p:spPr>
              <a:xfrm>
                <a:off x="7630553" y="2937046"/>
                <a:ext cx="99461" cy="93274"/>
              </a:xfrm>
              <a:custGeom>
                <a:avLst/>
                <a:gdLst/>
                <a:ahLst/>
                <a:cxnLst/>
                <a:rect l="l" t="t" r="r" b="b"/>
                <a:pathLst>
                  <a:path w="1254" h="1176" extrusionOk="0">
                    <a:moveTo>
                      <a:pt x="534" y="1"/>
                    </a:moveTo>
                    <a:cubicBezTo>
                      <a:pt x="209" y="1"/>
                      <a:pt x="1" y="406"/>
                      <a:pt x="1" y="678"/>
                    </a:cubicBezTo>
                    <a:cubicBezTo>
                      <a:pt x="20" y="857"/>
                      <a:pt x="319" y="1175"/>
                      <a:pt x="458" y="1175"/>
                    </a:cubicBezTo>
                    <a:cubicBezTo>
                      <a:pt x="836" y="1175"/>
                      <a:pt x="1254" y="837"/>
                      <a:pt x="1234" y="499"/>
                    </a:cubicBezTo>
                    <a:cubicBezTo>
                      <a:pt x="1214" y="360"/>
                      <a:pt x="1154" y="161"/>
                      <a:pt x="1035" y="61"/>
                    </a:cubicBezTo>
                    <a:cubicBezTo>
                      <a:pt x="985" y="21"/>
                      <a:pt x="906" y="17"/>
                      <a:pt x="819" y="17"/>
                    </a:cubicBezTo>
                    <a:cubicBezTo>
                      <a:pt x="790" y="17"/>
                      <a:pt x="760" y="17"/>
                      <a:pt x="730" y="17"/>
                    </a:cubicBezTo>
                    <a:cubicBezTo>
                      <a:pt x="670" y="17"/>
                      <a:pt x="611" y="15"/>
                      <a:pt x="558" y="2"/>
                    </a:cubicBezTo>
                    <a:cubicBezTo>
                      <a:pt x="550" y="1"/>
                      <a:pt x="542" y="1"/>
                      <a:pt x="5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19"/>
              <p:cNvSpPr/>
              <p:nvPr/>
            </p:nvSpPr>
            <p:spPr>
              <a:xfrm>
                <a:off x="7688928" y="3156427"/>
                <a:ext cx="99461" cy="101047"/>
              </a:xfrm>
              <a:custGeom>
                <a:avLst/>
                <a:gdLst/>
                <a:ahLst/>
                <a:cxnLst/>
                <a:rect l="l" t="t" r="r" b="b"/>
                <a:pathLst>
                  <a:path w="1254" h="1274" extrusionOk="0">
                    <a:moveTo>
                      <a:pt x="617" y="1"/>
                    </a:moveTo>
                    <a:cubicBezTo>
                      <a:pt x="379" y="1"/>
                      <a:pt x="1" y="418"/>
                      <a:pt x="1" y="717"/>
                    </a:cubicBezTo>
                    <a:cubicBezTo>
                      <a:pt x="1" y="896"/>
                      <a:pt x="379" y="1274"/>
                      <a:pt x="578" y="1274"/>
                    </a:cubicBezTo>
                    <a:cubicBezTo>
                      <a:pt x="896" y="1274"/>
                      <a:pt x="1254" y="896"/>
                      <a:pt x="1254" y="578"/>
                    </a:cubicBezTo>
                    <a:cubicBezTo>
                      <a:pt x="1254" y="319"/>
                      <a:pt x="896" y="1"/>
                      <a:pt x="6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 name="Google Shape;976;p19"/>
            <p:cNvGrpSpPr/>
            <p:nvPr/>
          </p:nvGrpSpPr>
          <p:grpSpPr>
            <a:xfrm>
              <a:off x="5233834" y="4723371"/>
              <a:ext cx="182877" cy="192070"/>
              <a:chOff x="1509202" y="3627389"/>
              <a:chExt cx="334389" cy="343350"/>
            </a:xfrm>
          </p:grpSpPr>
          <p:sp>
            <p:nvSpPr>
              <p:cNvPr id="977" name="Google Shape;977;p19"/>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19"/>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19"/>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19"/>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19"/>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 name="Google Shape;982;p19"/>
            <p:cNvGrpSpPr/>
            <p:nvPr/>
          </p:nvGrpSpPr>
          <p:grpSpPr>
            <a:xfrm>
              <a:off x="8558925" y="1166513"/>
              <a:ext cx="228602" cy="240023"/>
              <a:chOff x="6842675" y="1094413"/>
              <a:chExt cx="228602" cy="240023"/>
            </a:xfrm>
          </p:grpSpPr>
          <p:sp>
            <p:nvSpPr>
              <p:cNvPr id="983" name="Google Shape;983;p19"/>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19"/>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 name="Google Shape;985;p19"/>
            <p:cNvGrpSpPr/>
            <p:nvPr/>
          </p:nvGrpSpPr>
          <p:grpSpPr>
            <a:xfrm>
              <a:off x="8558934" y="2658284"/>
              <a:ext cx="182877" cy="192070"/>
              <a:chOff x="1509202" y="3627389"/>
              <a:chExt cx="334389" cy="343350"/>
            </a:xfrm>
          </p:grpSpPr>
          <p:sp>
            <p:nvSpPr>
              <p:cNvPr id="986" name="Google Shape;986;p19"/>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19"/>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19"/>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19"/>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19"/>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 name="Google Shape;991;p19"/>
            <p:cNvGrpSpPr/>
            <p:nvPr/>
          </p:nvGrpSpPr>
          <p:grpSpPr>
            <a:xfrm>
              <a:off x="340364" y="2013727"/>
              <a:ext cx="182895" cy="192065"/>
              <a:chOff x="7482237" y="2937046"/>
              <a:chExt cx="306152" cy="320428"/>
            </a:xfrm>
          </p:grpSpPr>
          <p:sp>
            <p:nvSpPr>
              <p:cNvPr id="992" name="Google Shape;992;p19"/>
              <p:cNvSpPr/>
              <p:nvPr/>
            </p:nvSpPr>
            <p:spPr>
              <a:xfrm>
                <a:off x="7482237" y="3115422"/>
                <a:ext cx="108979" cy="110565"/>
              </a:xfrm>
              <a:custGeom>
                <a:avLst/>
                <a:gdLst/>
                <a:ahLst/>
                <a:cxnLst/>
                <a:rect l="l" t="t" r="r" b="b"/>
                <a:pathLst>
                  <a:path w="1374" h="1394" extrusionOk="0">
                    <a:moveTo>
                      <a:pt x="578" y="0"/>
                    </a:moveTo>
                    <a:cubicBezTo>
                      <a:pt x="239" y="0"/>
                      <a:pt x="1" y="299"/>
                      <a:pt x="21" y="697"/>
                    </a:cubicBezTo>
                    <a:cubicBezTo>
                      <a:pt x="21" y="1026"/>
                      <a:pt x="361" y="1394"/>
                      <a:pt x="617" y="1394"/>
                    </a:cubicBezTo>
                    <a:cubicBezTo>
                      <a:pt x="624" y="1394"/>
                      <a:pt x="631" y="1393"/>
                      <a:pt x="637" y="1393"/>
                    </a:cubicBezTo>
                    <a:cubicBezTo>
                      <a:pt x="916" y="1373"/>
                      <a:pt x="1373" y="896"/>
                      <a:pt x="1373" y="597"/>
                    </a:cubicBezTo>
                    <a:cubicBezTo>
                      <a:pt x="1373" y="319"/>
                      <a:pt x="916" y="0"/>
                      <a:pt x="5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19"/>
              <p:cNvSpPr/>
              <p:nvPr/>
            </p:nvSpPr>
            <p:spPr>
              <a:xfrm>
                <a:off x="7630553" y="2937046"/>
                <a:ext cx="99461" cy="93274"/>
              </a:xfrm>
              <a:custGeom>
                <a:avLst/>
                <a:gdLst/>
                <a:ahLst/>
                <a:cxnLst/>
                <a:rect l="l" t="t" r="r" b="b"/>
                <a:pathLst>
                  <a:path w="1254" h="1176" extrusionOk="0">
                    <a:moveTo>
                      <a:pt x="534" y="1"/>
                    </a:moveTo>
                    <a:cubicBezTo>
                      <a:pt x="209" y="1"/>
                      <a:pt x="1" y="406"/>
                      <a:pt x="1" y="678"/>
                    </a:cubicBezTo>
                    <a:cubicBezTo>
                      <a:pt x="20" y="857"/>
                      <a:pt x="319" y="1175"/>
                      <a:pt x="458" y="1175"/>
                    </a:cubicBezTo>
                    <a:cubicBezTo>
                      <a:pt x="836" y="1175"/>
                      <a:pt x="1254" y="837"/>
                      <a:pt x="1234" y="499"/>
                    </a:cubicBezTo>
                    <a:cubicBezTo>
                      <a:pt x="1214" y="360"/>
                      <a:pt x="1154" y="161"/>
                      <a:pt x="1035" y="61"/>
                    </a:cubicBezTo>
                    <a:cubicBezTo>
                      <a:pt x="985" y="21"/>
                      <a:pt x="906" y="17"/>
                      <a:pt x="819" y="17"/>
                    </a:cubicBezTo>
                    <a:cubicBezTo>
                      <a:pt x="790" y="17"/>
                      <a:pt x="760" y="17"/>
                      <a:pt x="730" y="17"/>
                    </a:cubicBezTo>
                    <a:cubicBezTo>
                      <a:pt x="670" y="17"/>
                      <a:pt x="611" y="15"/>
                      <a:pt x="558" y="2"/>
                    </a:cubicBezTo>
                    <a:cubicBezTo>
                      <a:pt x="550" y="1"/>
                      <a:pt x="542" y="1"/>
                      <a:pt x="5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19"/>
              <p:cNvSpPr/>
              <p:nvPr/>
            </p:nvSpPr>
            <p:spPr>
              <a:xfrm>
                <a:off x="7688928" y="3156427"/>
                <a:ext cx="99461" cy="101047"/>
              </a:xfrm>
              <a:custGeom>
                <a:avLst/>
                <a:gdLst/>
                <a:ahLst/>
                <a:cxnLst/>
                <a:rect l="l" t="t" r="r" b="b"/>
                <a:pathLst>
                  <a:path w="1254" h="1274" extrusionOk="0">
                    <a:moveTo>
                      <a:pt x="617" y="1"/>
                    </a:moveTo>
                    <a:cubicBezTo>
                      <a:pt x="379" y="1"/>
                      <a:pt x="1" y="418"/>
                      <a:pt x="1" y="717"/>
                    </a:cubicBezTo>
                    <a:cubicBezTo>
                      <a:pt x="1" y="896"/>
                      <a:pt x="379" y="1274"/>
                      <a:pt x="578" y="1274"/>
                    </a:cubicBezTo>
                    <a:cubicBezTo>
                      <a:pt x="896" y="1274"/>
                      <a:pt x="1254" y="896"/>
                      <a:pt x="1254" y="578"/>
                    </a:cubicBezTo>
                    <a:cubicBezTo>
                      <a:pt x="1254" y="319"/>
                      <a:pt x="896" y="1"/>
                      <a:pt x="6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415662341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only 6">
  <p:cSld name="Title only 6">
    <p:spTree>
      <p:nvGrpSpPr>
        <p:cNvPr id="1" name="Shape 995"/>
        <p:cNvGrpSpPr/>
        <p:nvPr/>
      </p:nvGrpSpPr>
      <p:grpSpPr>
        <a:xfrm>
          <a:off x="0" y="0"/>
          <a:ext cx="0" cy="0"/>
          <a:chOff x="0" y="0"/>
          <a:chExt cx="0" cy="0"/>
        </a:xfrm>
      </p:grpSpPr>
      <p:sp>
        <p:nvSpPr>
          <p:cNvPr id="996" name="Google Shape;996;p20"/>
          <p:cNvSpPr txBox="1">
            <a:spLocks noGrp="1"/>
          </p:cNvSpPr>
          <p:nvPr>
            <p:ph type="title"/>
          </p:nvPr>
        </p:nvSpPr>
        <p:spPr>
          <a:xfrm>
            <a:off x="720000" y="539496"/>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500"/>
              <a:buNone/>
              <a:defRPr/>
            </a:lvl1pPr>
            <a:lvl2pPr lvl="1" rtl="0">
              <a:spcBef>
                <a:spcPts val="0"/>
              </a:spcBef>
              <a:spcAft>
                <a:spcPts val="0"/>
              </a:spcAft>
              <a:buSzPts val="3800"/>
              <a:buFont typeface="Grand Hotel"/>
              <a:buNone/>
              <a:defRPr sz="3800">
                <a:latin typeface="Grand Hotel"/>
                <a:ea typeface="Grand Hotel"/>
                <a:cs typeface="Grand Hotel"/>
                <a:sym typeface="Grand Hotel"/>
              </a:defRPr>
            </a:lvl2pPr>
            <a:lvl3pPr lvl="2" rtl="0">
              <a:spcBef>
                <a:spcPts val="0"/>
              </a:spcBef>
              <a:spcAft>
                <a:spcPts val="0"/>
              </a:spcAft>
              <a:buSzPts val="3800"/>
              <a:buFont typeface="Grand Hotel"/>
              <a:buNone/>
              <a:defRPr sz="3800">
                <a:latin typeface="Grand Hotel"/>
                <a:ea typeface="Grand Hotel"/>
                <a:cs typeface="Grand Hotel"/>
                <a:sym typeface="Grand Hotel"/>
              </a:defRPr>
            </a:lvl3pPr>
            <a:lvl4pPr lvl="3" rtl="0">
              <a:spcBef>
                <a:spcPts val="0"/>
              </a:spcBef>
              <a:spcAft>
                <a:spcPts val="0"/>
              </a:spcAft>
              <a:buSzPts val="3800"/>
              <a:buFont typeface="Grand Hotel"/>
              <a:buNone/>
              <a:defRPr sz="3800">
                <a:latin typeface="Grand Hotel"/>
                <a:ea typeface="Grand Hotel"/>
                <a:cs typeface="Grand Hotel"/>
                <a:sym typeface="Grand Hotel"/>
              </a:defRPr>
            </a:lvl4pPr>
            <a:lvl5pPr lvl="4" rtl="0">
              <a:spcBef>
                <a:spcPts val="0"/>
              </a:spcBef>
              <a:spcAft>
                <a:spcPts val="0"/>
              </a:spcAft>
              <a:buSzPts val="3800"/>
              <a:buFont typeface="Grand Hotel"/>
              <a:buNone/>
              <a:defRPr sz="3800">
                <a:latin typeface="Grand Hotel"/>
                <a:ea typeface="Grand Hotel"/>
                <a:cs typeface="Grand Hotel"/>
                <a:sym typeface="Grand Hotel"/>
              </a:defRPr>
            </a:lvl5pPr>
            <a:lvl6pPr lvl="5" rtl="0">
              <a:spcBef>
                <a:spcPts val="0"/>
              </a:spcBef>
              <a:spcAft>
                <a:spcPts val="0"/>
              </a:spcAft>
              <a:buSzPts val="3800"/>
              <a:buFont typeface="Grand Hotel"/>
              <a:buNone/>
              <a:defRPr sz="3800">
                <a:latin typeface="Grand Hotel"/>
                <a:ea typeface="Grand Hotel"/>
                <a:cs typeface="Grand Hotel"/>
                <a:sym typeface="Grand Hotel"/>
              </a:defRPr>
            </a:lvl6pPr>
            <a:lvl7pPr lvl="6" rtl="0">
              <a:spcBef>
                <a:spcPts val="0"/>
              </a:spcBef>
              <a:spcAft>
                <a:spcPts val="0"/>
              </a:spcAft>
              <a:buSzPts val="3800"/>
              <a:buFont typeface="Grand Hotel"/>
              <a:buNone/>
              <a:defRPr sz="3800">
                <a:latin typeface="Grand Hotel"/>
                <a:ea typeface="Grand Hotel"/>
                <a:cs typeface="Grand Hotel"/>
                <a:sym typeface="Grand Hotel"/>
              </a:defRPr>
            </a:lvl7pPr>
            <a:lvl8pPr lvl="7" rtl="0">
              <a:spcBef>
                <a:spcPts val="0"/>
              </a:spcBef>
              <a:spcAft>
                <a:spcPts val="0"/>
              </a:spcAft>
              <a:buSzPts val="3800"/>
              <a:buFont typeface="Grand Hotel"/>
              <a:buNone/>
              <a:defRPr sz="3800">
                <a:latin typeface="Grand Hotel"/>
                <a:ea typeface="Grand Hotel"/>
                <a:cs typeface="Grand Hotel"/>
                <a:sym typeface="Grand Hotel"/>
              </a:defRPr>
            </a:lvl8pPr>
            <a:lvl9pPr lvl="8" rtl="0">
              <a:spcBef>
                <a:spcPts val="0"/>
              </a:spcBef>
              <a:spcAft>
                <a:spcPts val="0"/>
              </a:spcAft>
              <a:buSzPts val="3800"/>
              <a:buFont typeface="Grand Hotel"/>
              <a:buNone/>
              <a:defRPr sz="3800">
                <a:latin typeface="Grand Hotel"/>
                <a:ea typeface="Grand Hotel"/>
                <a:cs typeface="Grand Hotel"/>
                <a:sym typeface="Grand Hotel"/>
              </a:defRPr>
            </a:lvl9pPr>
          </a:lstStyle>
          <a:p>
            <a:endParaRPr/>
          </a:p>
        </p:txBody>
      </p:sp>
      <p:grpSp>
        <p:nvGrpSpPr>
          <p:cNvPr id="997" name="Google Shape;997;p20"/>
          <p:cNvGrpSpPr/>
          <p:nvPr/>
        </p:nvGrpSpPr>
        <p:grpSpPr>
          <a:xfrm>
            <a:off x="344689" y="872188"/>
            <a:ext cx="8589287" cy="3511855"/>
            <a:chOff x="344689" y="872188"/>
            <a:chExt cx="8589287" cy="3511855"/>
          </a:xfrm>
        </p:grpSpPr>
        <p:grpSp>
          <p:nvGrpSpPr>
            <p:cNvPr id="998" name="Google Shape;998;p20"/>
            <p:cNvGrpSpPr/>
            <p:nvPr/>
          </p:nvGrpSpPr>
          <p:grpSpPr>
            <a:xfrm flipH="1">
              <a:off x="415786" y="2262585"/>
              <a:ext cx="131683" cy="142196"/>
              <a:chOff x="5977101" y="3004938"/>
              <a:chExt cx="227235" cy="246270"/>
            </a:xfrm>
          </p:grpSpPr>
          <p:sp>
            <p:nvSpPr>
              <p:cNvPr id="999" name="Google Shape;999;p20"/>
              <p:cNvSpPr/>
              <p:nvPr/>
            </p:nvSpPr>
            <p:spPr>
              <a:xfrm>
                <a:off x="6079653" y="3004938"/>
                <a:ext cx="91530" cy="93195"/>
              </a:xfrm>
              <a:custGeom>
                <a:avLst/>
                <a:gdLst/>
                <a:ahLst/>
                <a:cxnLst/>
                <a:rect l="l" t="t" r="r" b="b"/>
                <a:pathLst>
                  <a:path w="1154" h="1175" extrusionOk="0">
                    <a:moveTo>
                      <a:pt x="597" y="1"/>
                    </a:moveTo>
                    <a:cubicBezTo>
                      <a:pt x="298" y="21"/>
                      <a:pt x="0" y="299"/>
                      <a:pt x="0" y="578"/>
                    </a:cubicBezTo>
                    <a:cubicBezTo>
                      <a:pt x="0" y="936"/>
                      <a:pt x="239" y="1175"/>
                      <a:pt x="617" y="1175"/>
                    </a:cubicBezTo>
                    <a:cubicBezTo>
                      <a:pt x="955" y="1175"/>
                      <a:pt x="1154" y="936"/>
                      <a:pt x="1154" y="598"/>
                    </a:cubicBezTo>
                    <a:cubicBezTo>
                      <a:pt x="1154" y="240"/>
                      <a:pt x="895"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20"/>
              <p:cNvSpPr/>
              <p:nvPr/>
            </p:nvSpPr>
            <p:spPr>
              <a:xfrm>
                <a:off x="5977101" y="3124780"/>
                <a:ext cx="94702" cy="88516"/>
              </a:xfrm>
              <a:custGeom>
                <a:avLst/>
                <a:gdLst/>
                <a:ahLst/>
                <a:cxnLst/>
                <a:rect l="l" t="t" r="r" b="b"/>
                <a:pathLst>
                  <a:path w="1194" h="1116" extrusionOk="0">
                    <a:moveTo>
                      <a:pt x="781" y="1"/>
                    </a:moveTo>
                    <a:cubicBezTo>
                      <a:pt x="430" y="1"/>
                      <a:pt x="20" y="290"/>
                      <a:pt x="20" y="579"/>
                    </a:cubicBezTo>
                    <a:cubicBezTo>
                      <a:pt x="0" y="877"/>
                      <a:pt x="259" y="1116"/>
                      <a:pt x="557" y="1116"/>
                    </a:cubicBezTo>
                    <a:cubicBezTo>
                      <a:pt x="895" y="1116"/>
                      <a:pt x="1174" y="817"/>
                      <a:pt x="1194" y="420"/>
                    </a:cubicBezTo>
                    <a:cubicBezTo>
                      <a:pt x="1194" y="201"/>
                      <a:pt x="1094" y="22"/>
                      <a:pt x="816" y="2"/>
                    </a:cubicBezTo>
                    <a:cubicBezTo>
                      <a:pt x="804" y="1"/>
                      <a:pt x="793" y="1"/>
                      <a:pt x="7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20"/>
              <p:cNvSpPr/>
              <p:nvPr/>
            </p:nvSpPr>
            <p:spPr>
              <a:xfrm>
                <a:off x="6115900" y="3161185"/>
                <a:ext cx="88436" cy="90023"/>
              </a:xfrm>
              <a:custGeom>
                <a:avLst/>
                <a:gdLst/>
                <a:ahLst/>
                <a:cxnLst/>
                <a:rect l="l" t="t" r="r" b="b"/>
                <a:pathLst>
                  <a:path w="1115" h="1135" extrusionOk="0">
                    <a:moveTo>
                      <a:pt x="637" y="0"/>
                    </a:moveTo>
                    <a:cubicBezTo>
                      <a:pt x="339" y="20"/>
                      <a:pt x="1" y="358"/>
                      <a:pt x="1" y="657"/>
                    </a:cubicBezTo>
                    <a:cubicBezTo>
                      <a:pt x="1" y="836"/>
                      <a:pt x="299" y="1134"/>
                      <a:pt x="498" y="1134"/>
                    </a:cubicBezTo>
                    <a:cubicBezTo>
                      <a:pt x="816" y="1114"/>
                      <a:pt x="1115" y="756"/>
                      <a:pt x="1115" y="418"/>
                    </a:cubicBezTo>
                    <a:cubicBezTo>
                      <a:pt x="1115" y="199"/>
                      <a:pt x="856" y="0"/>
                      <a:pt x="6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 name="Google Shape;1002;p20"/>
            <p:cNvGrpSpPr/>
            <p:nvPr/>
          </p:nvGrpSpPr>
          <p:grpSpPr>
            <a:xfrm flipH="1">
              <a:off x="8802288" y="966396"/>
              <a:ext cx="131688" cy="145801"/>
              <a:chOff x="392069" y="2889775"/>
              <a:chExt cx="260150" cy="285213"/>
            </a:xfrm>
          </p:grpSpPr>
          <p:sp>
            <p:nvSpPr>
              <p:cNvPr id="1003" name="Google Shape;1003;p20"/>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20"/>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20"/>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 name="Google Shape;1006;p20"/>
            <p:cNvGrpSpPr/>
            <p:nvPr/>
          </p:nvGrpSpPr>
          <p:grpSpPr>
            <a:xfrm flipH="1">
              <a:off x="8751093" y="4191973"/>
              <a:ext cx="182877" cy="192070"/>
              <a:chOff x="1509202" y="3627389"/>
              <a:chExt cx="334389" cy="343350"/>
            </a:xfrm>
          </p:grpSpPr>
          <p:sp>
            <p:nvSpPr>
              <p:cNvPr id="1007" name="Google Shape;1007;p20"/>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20"/>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20"/>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20"/>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20"/>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 name="Google Shape;1012;p20"/>
            <p:cNvGrpSpPr/>
            <p:nvPr/>
          </p:nvGrpSpPr>
          <p:grpSpPr>
            <a:xfrm flipH="1">
              <a:off x="8679762" y="2304363"/>
              <a:ext cx="228602" cy="240023"/>
              <a:chOff x="6842675" y="1094413"/>
              <a:chExt cx="228602" cy="240023"/>
            </a:xfrm>
          </p:grpSpPr>
          <p:sp>
            <p:nvSpPr>
              <p:cNvPr id="1013" name="Google Shape;1013;p20"/>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20"/>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 name="Google Shape;1015;p20"/>
            <p:cNvGrpSpPr/>
            <p:nvPr/>
          </p:nvGrpSpPr>
          <p:grpSpPr>
            <a:xfrm flipH="1">
              <a:off x="476362" y="872188"/>
              <a:ext cx="228602" cy="240023"/>
              <a:chOff x="6842675" y="1094413"/>
              <a:chExt cx="228602" cy="240023"/>
            </a:xfrm>
          </p:grpSpPr>
          <p:sp>
            <p:nvSpPr>
              <p:cNvPr id="1016" name="Google Shape;1016;p20"/>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20"/>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 name="Google Shape;1018;p20"/>
            <p:cNvGrpSpPr/>
            <p:nvPr/>
          </p:nvGrpSpPr>
          <p:grpSpPr>
            <a:xfrm flipH="1">
              <a:off x="344689" y="3679337"/>
              <a:ext cx="131688" cy="145801"/>
              <a:chOff x="392069" y="2889775"/>
              <a:chExt cx="260150" cy="285213"/>
            </a:xfrm>
          </p:grpSpPr>
          <p:sp>
            <p:nvSpPr>
              <p:cNvPr id="1019" name="Google Shape;1019;p20"/>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20"/>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20"/>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30921090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only 7">
  <p:cSld name="Title only 7">
    <p:spTree>
      <p:nvGrpSpPr>
        <p:cNvPr id="1" name="Shape 1022"/>
        <p:cNvGrpSpPr/>
        <p:nvPr/>
      </p:nvGrpSpPr>
      <p:grpSpPr>
        <a:xfrm>
          <a:off x="0" y="0"/>
          <a:ext cx="0" cy="0"/>
          <a:chOff x="0" y="0"/>
          <a:chExt cx="0" cy="0"/>
        </a:xfrm>
      </p:grpSpPr>
      <p:sp>
        <p:nvSpPr>
          <p:cNvPr id="1023" name="Google Shape;1023;p21"/>
          <p:cNvSpPr txBox="1">
            <a:spLocks noGrp="1"/>
          </p:cNvSpPr>
          <p:nvPr>
            <p:ph type="title"/>
          </p:nvPr>
        </p:nvSpPr>
        <p:spPr>
          <a:xfrm>
            <a:off x="720000" y="539496"/>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500"/>
              <a:buNone/>
              <a:defRPr/>
            </a:lvl1pPr>
            <a:lvl2pPr lvl="1" rtl="0">
              <a:spcBef>
                <a:spcPts val="0"/>
              </a:spcBef>
              <a:spcAft>
                <a:spcPts val="0"/>
              </a:spcAft>
              <a:buSzPts val="3800"/>
              <a:buFont typeface="Grand Hotel"/>
              <a:buNone/>
              <a:defRPr sz="3800">
                <a:latin typeface="Grand Hotel"/>
                <a:ea typeface="Grand Hotel"/>
                <a:cs typeface="Grand Hotel"/>
                <a:sym typeface="Grand Hotel"/>
              </a:defRPr>
            </a:lvl2pPr>
            <a:lvl3pPr lvl="2" rtl="0">
              <a:spcBef>
                <a:spcPts val="0"/>
              </a:spcBef>
              <a:spcAft>
                <a:spcPts val="0"/>
              </a:spcAft>
              <a:buSzPts val="3800"/>
              <a:buFont typeface="Grand Hotel"/>
              <a:buNone/>
              <a:defRPr sz="3800">
                <a:latin typeface="Grand Hotel"/>
                <a:ea typeface="Grand Hotel"/>
                <a:cs typeface="Grand Hotel"/>
                <a:sym typeface="Grand Hotel"/>
              </a:defRPr>
            </a:lvl3pPr>
            <a:lvl4pPr lvl="3" rtl="0">
              <a:spcBef>
                <a:spcPts val="0"/>
              </a:spcBef>
              <a:spcAft>
                <a:spcPts val="0"/>
              </a:spcAft>
              <a:buSzPts val="3800"/>
              <a:buFont typeface="Grand Hotel"/>
              <a:buNone/>
              <a:defRPr sz="3800">
                <a:latin typeface="Grand Hotel"/>
                <a:ea typeface="Grand Hotel"/>
                <a:cs typeface="Grand Hotel"/>
                <a:sym typeface="Grand Hotel"/>
              </a:defRPr>
            </a:lvl4pPr>
            <a:lvl5pPr lvl="4" rtl="0">
              <a:spcBef>
                <a:spcPts val="0"/>
              </a:spcBef>
              <a:spcAft>
                <a:spcPts val="0"/>
              </a:spcAft>
              <a:buSzPts val="3800"/>
              <a:buFont typeface="Grand Hotel"/>
              <a:buNone/>
              <a:defRPr sz="3800">
                <a:latin typeface="Grand Hotel"/>
                <a:ea typeface="Grand Hotel"/>
                <a:cs typeface="Grand Hotel"/>
                <a:sym typeface="Grand Hotel"/>
              </a:defRPr>
            </a:lvl5pPr>
            <a:lvl6pPr lvl="5" rtl="0">
              <a:spcBef>
                <a:spcPts val="0"/>
              </a:spcBef>
              <a:spcAft>
                <a:spcPts val="0"/>
              </a:spcAft>
              <a:buSzPts val="3800"/>
              <a:buFont typeface="Grand Hotel"/>
              <a:buNone/>
              <a:defRPr sz="3800">
                <a:latin typeface="Grand Hotel"/>
                <a:ea typeface="Grand Hotel"/>
                <a:cs typeface="Grand Hotel"/>
                <a:sym typeface="Grand Hotel"/>
              </a:defRPr>
            </a:lvl6pPr>
            <a:lvl7pPr lvl="6" rtl="0">
              <a:spcBef>
                <a:spcPts val="0"/>
              </a:spcBef>
              <a:spcAft>
                <a:spcPts val="0"/>
              </a:spcAft>
              <a:buSzPts val="3800"/>
              <a:buFont typeface="Grand Hotel"/>
              <a:buNone/>
              <a:defRPr sz="3800">
                <a:latin typeface="Grand Hotel"/>
                <a:ea typeface="Grand Hotel"/>
                <a:cs typeface="Grand Hotel"/>
                <a:sym typeface="Grand Hotel"/>
              </a:defRPr>
            </a:lvl7pPr>
            <a:lvl8pPr lvl="7" rtl="0">
              <a:spcBef>
                <a:spcPts val="0"/>
              </a:spcBef>
              <a:spcAft>
                <a:spcPts val="0"/>
              </a:spcAft>
              <a:buSzPts val="3800"/>
              <a:buFont typeface="Grand Hotel"/>
              <a:buNone/>
              <a:defRPr sz="3800">
                <a:latin typeface="Grand Hotel"/>
                <a:ea typeface="Grand Hotel"/>
                <a:cs typeface="Grand Hotel"/>
                <a:sym typeface="Grand Hotel"/>
              </a:defRPr>
            </a:lvl8pPr>
            <a:lvl9pPr lvl="8" rtl="0">
              <a:spcBef>
                <a:spcPts val="0"/>
              </a:spcBef>
              <a:spcAft>
                <a:spcPts val="0"/>
              </a:spcAft>
              <a:buSzPts val="3800"/>
              <a:buFont typeface="Grand Hotel"/>
              <a:buNone/>
              <a:defRPr sz="3800">
                <a:latin typeface="Grand Hotel"/>
                <a:ea typeface="Grand Hotel"/>
                <a:cs typeface="Grand Hotel"/>
                <a:sym typeface="Grand Hotel"/>
              </a:defRPr>
            </a:lvl9pPr>
          </a:lstStyle>
          <a:p>
            <a:endParaRPr/>
          </a:p>
        </p:txBody>
      </p:sp>
      <p:grpSp>
        <p:nvGrpSpPr>
          <p:cNvPr id="1024" name="Google Shape;1024;p21"/>
          <p:cNvGrpSpPr/>
          <p:nvPr/>
        </p:nvGrpSpPr>
        <p:grpSpPr>
          <a:xfrm>
            <a:off x="342074" y="371825"/>
            <a:ext cx="8188920" cy="4389660"/>
            <a:chOff x="342074" y="371825"/>
            <a:chExt cx="8188920" cy="4389660"/>
          </a:xfrm>
        </p:grpSpPr>
        <p:grpSp>
          <p:nvGrpSpPr>
            <p:cNvPr id="1025" name="Google Shape;1025;p21"/>
            <p:cNvGrpSpPr/>
            <p:nvPr/>
          </p:nvGrpSpPr>
          <p:grpSpPr>
            <a:xfrm>
              <a:off x="8384678" y="453821"/>
              <a:ext cx="146317" cy="158031"/>
              <a:chOff x="5977101" y="3004938"/>
              <a:chExt cx="227235" cy="246270"/>
            </a:xfrm>
          </p:grpSpPr>
          <p:sp>
            <p:nvSpPr>
              <p:cNvPr id="1026" name="Google Shape;1026;p21"/>
              <p:cNvSpPr/>
              <p:nvPr/>
            </p:nvSpPr>
            <p:spPr>
              <a:xfrm>
                <a:off x="6079653" y="3004938"/>
                <a:ext cx="91530" cy="93195"/>
              </a:xfrm>
              <a:custGeom>
                <a:avLst/>
                <a:gdLst/>
                <a:ahLst/>
                <a:cxnLst/>
                <a:rect l="l" t="t" r="r" b="b"/>
                <a:pathLst>
                  <a:path w="1154" h="1175" extrusionOk="0">
                    <a:moveTo>
                      <a:pt x="597" y="1"/>
                    </a:moveTo>
                    <a:cubicBezTo>
                      <a:pt x="298" y="21"/>
                      <a:pt x="0" y="299"/>
                      <a:pt x="0" y="578"/>
                    </a:cubicBezTo>
                    <a:cubicBezTo>
                      <a:pt x="0" y="936"/>
                      <a:pt x="239" y="1175"/>
                      <a:pt x="617" y="1175"/>
                    </a:cubicBezTo>
                    <a:cubicBezTo>
                      <a:pt x="955" y="1175"/>
                      <a:pt x="1154" y="936"/>
                      <a:pt x="1154" y="598"/>
                    </a:cubicBezTo>
                    <a:cubicBezTo>
                      <a:pt x="1154" y="240"/>
                      <a:pt x="895"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21"/>
              <p:cNvSpPr/>
              <p:nvPr/>
            </p:nvSpPr>
            <p:spPr>
              <a:xfrm>
                <a:off x="5977101" y="3124780"/>
                <a:ext cx="94702" cy="88516"/>
              </a:xfrm>
              <a:custGeom>
                <a:avLst/>
                <a:gdLst/>
                <a:ahLst/>
                <a:cxnLst/>
                <a:rect l="l" t="t" r="r" b="b"/>
                <a:pathLst>
                  <a:path w="1194" h="1116" extrusionOk="0">
                    <a:moveTo>
                      <a:pt x="781" y="1"/>
                    </a:moveTo>
                    <a:cubicBezTo>
                      <a:pt x="430" y="1"/>
                      <a:pt x="20" y="290"/>
                      <a:pt x="20" y="579"/>
                    </a:cubicBezTo>
                    <a:cubicBezTo>
                      <a:pt x="0" y="877"/>
                      <a:pt x="259" y="1116"/>
                      <a:pt x="557" y="1116"/>
                    </a:cubicBezTo>
                    <a:cubicBezTo>
                      <a:pt x="895" y="1116"/>
                      <a:pt x="1174" y="817"/>
                      <a:pt x="1194" y="420"/>
                    </a:cubicBezTo>
                    <a:cubicBezTo>
                      <a:pt x="1194" y="201"/>
                      <a:pt x="1094" y="22"/>
                      <a:pt x="816" y="2"/>
                    </a:cubicBezTo>
                    <a:cubicBezTo>
                      <a:pt x="804" y="1"/>
                      <a:pt x="793" y="1"/>
                      <a:pt x="7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21"/>
              <p:cNvSpPr/>
              <p:nvPr/>
            </p:nvSpPr>
            <p:spPr>
              <a:xfrm>
                <a:off x="6115900" y="3161185"/>
                <a:ext cx="88436" cy="90023"/>
              </a:xfrm>
              <a:custGeom>
                <a:avLst/>
                <a:gdLst/>
                <a:ahLst/>
                <a:cxnLst/>
                <a:rect l="l" t="t" r="r" b="b"/>
                <a:pathLst>
                  <a:path w="1115" h="1135" extrusionOk="0">
                    <a:moveTo>
                      <a:pt x="637" y="0"/>
                    </a:moveTo>
                    <a:cubicBezTo>
                      <a:pt x="339" y="20"/>
                      <a:pt x="1" y="358"/>
                      <a:pt x="1" y="657"/>
                    </a:cubicBezTo>
                    <a:cubicBezTo>
                      <a:pt x="1" y="836"/>
                      <a:pt x="299" y="1134"/>
                      <a:pt x="498" y="1134"/>
                    </a:cubicBezTo>
                    <a:cubicBezTo>
                      <a:pt x="816" y="1114"/>
                      <a:pt x="1115" y="756"/>
                      <a:pt x="1115" y="418"/>
                    </a:cubicBezTo>
                    <a:cubicBezTo>
                      <a:pt x="1115" y="199"/>
                      <a:pt x="856" y="0"/>
                      <a:pt x="6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 name="Google Shape;1029;p21"/>
            <p:cNvGrpSpPr/>
            <p:nvPr/>
          </p:nvGrpSpPr>
          <p:grpSpPr>
            <a:xfrm>
              <a:off x="3485326" y="2806039"/>
              <a:ext cx="131716" cy="158010"/>
              <a:chOff x="1509202" y="3627389"/>
              <a:chExt cx="334389" cy="343350"/>
            </a:xfrm>
          </p:grpSpPr>
          <p:sp>
            <p:nvSpPr>
              <p:cNvPr id="1030" name="Google Shape;1030;p21"/>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21"/>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21"/>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21"/>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21"/>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 name="Google Shape;1035;p21"/>
            <p:cNvGrpSpPr/>
            <p:nvPr/>
          </p:nvGrpSpPr>
          <p:grpSpPr>
            <a:xfrm>
              <a:off x="342074" y="3525450"/>
              <a:ext cx="131688" cy="145801"/>
              <a:chOff x="392069" y="2889775"/>
              <a:chExt cx="260150" cy="285213"/>
            </a:xfrm>
          </p:grpSpPr>
          <p:sp>
            <p:nvSpPr>
              <p:cNvPr id="1036" name="Google Shape;1036;p21"/>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21"/>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21"/>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 name="Google Shape;1039;p21"/>
            <p:cNvGrpSpPr/>
            <p:nvPr/>
          </p:nvGrpSpPr>
          <p:grpSpPr>
            <a:xfrm>
              <a:off x="342075" y="371825"/>
              <a:ext cx="228602" cy="240023"/>
              <a:chOff x="6842675" y="1094413"/>
              <a:chExt cx="228602" cy="240023"/>
            </a:xfrm>
          </p:grpSpPr>
          <p:sp>
            <p:nvSpPr>
              <p:cNvPr id="1040" name="Google Shape;1040;p21"/>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21"/>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 name="Google Shape;1042;p21"/>
            <p:cNvGrpSpPr/>
            <p:nvPr/>
          </p:nvGrpSpPr>
          <p:grpSpPr>
            <a:xfrm>
              <a:off x="3816775" y="1772950"/>
              <a:ext cx="228602" cy="240023"/>
              <a:chOff x="6842675" y="1094413"/>
              <a:chExt cx="228602" cy="240023"/>
            </a:xfrm>
          </p:grpSpPr>
          <p:sp>
            <p:nvSpPr>
              <p:cNvPr id="1043" name="Google Shape;1043;p21"/>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21"/>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 name="Google Shape;1045;p21"/>
            <p:cNvGrpSpPr/>
            <p:nvPr/>
          </p:nvGrpSpPr>
          <p:grpSpPr>
            <a:xfrm>
              <a:off x="7646024" y="4608500"/>
              <a:ext cx="131688" cy="145801"/>
              <a:chOff x="392069" y="2889775"/>
              <a:chExt cx="260150" cy="285213"/>
            </a:xfrm>
          </p:grpSpPr>
          <p:sp>
            <p:nvSpPr>
              <p:cNvPr id="1046" name="Google Shape;1046;p21"/>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21"/>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21"/>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 name="Google Shape;1049;p21"/>
            <p:cNvGrpSpPr/>
            <p:nvPr/>
          </p:nvGrpSpPr>
          <p:grpSpPr>
            <a:xfrm>
              <a:off x="8241131" y="3432948"/>
              <a:ext cx="182877" cy="192070"/>
              <a:chOff x="1509202" y="3627389"/>
              <a:chExt cx="334389" cy="343350"/>
            </a:xfrm>
          </p:grpSpPr>
          <p:sp>
            <p:nvSpPr>
              <p:cNvPr id="1050" name="Google Shape;1050;p21"/>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21"/>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21"/>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21"/>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21"/>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 name="Google Shape;1055;p21"/>
            <p:cNvGrpSpPr/>
            <p:nvPr/>
          </p:nvGrpSpPr>
          <p:grpSpPr>
            <a:xfrm>
              <a:off x="4771781" y="4512473"/>
              <a:ext cx="182877" cy="192070"/>
              <a:chOff x="1509202" y="3627389"/>
              <a:chExt cx="334389" cy="343350"/>
            </a:xfrm>
          </p:grpSpPr>
          <p:sp>
            <p:nvSpPr>
              <p:cNvPr id="1056" name="Google Shape;1056;p21"/>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21"/>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21"/>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21"/>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21"/>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 name="Google Shape;1061;p21"/>
            <p:cNvGrpSpPr/>
            <p:nvPr/>
          </p:nvGrpSpPr>
          <p:grpSpPr>
            <a:xfrm>
              <a:off x="8218263" y="1457713"/>
              <a:ext cx="228602" cy="240023"/>
              <a:chOff x="6842675" y="1094413"/>
              <a:chExt cx="228602" cy="240023"/>
            </a:xfrm>
          </p:grpSpPr>
          <p:sp>
            <p:nvSpPr>
              <p:cNvPr id="1062" name="Google Shape;1062;p21"/>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21"/>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 name="Google Shape;1064;p21"/>
            <p:cNvGrpSpPr/>
            <p:nvPr/>
          </p:nvGrpSpPr>
          <p:grpSpPr>
            <a:xfrm>
              <a:off x="439049" y="1972463"/>
              <a:ext cx="131716" cy="158010"/>
              <a:chOff x="1509202" y="3627389"/>
              <a:chExt cx="334389" cy="343350"/>
            </a:xfrm>
          </p:grpSpPr>
          <p:sp>
            <p:nvSpPr>
              <p:cNvPr id="1065" name="Google Shape;1065;p21"/>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21"/>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21"/>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21"/>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21"/>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 name="Google Shape;1070;p21"/>
            <p:cNvGrpSpPr/>
            <p:nvPr/>
          </p:nvGrpSpPr>
          <p:grpSpPr>
            <a:xfrm>
              <a:off x="662672" y="4569415"/>
              <a:ext cx="182877" cy="192070"/>
              <a:chOff x="1509202" y="3627389"/>
              <a:chExt cx="334389" cy="343350"/>
            </a:xfrm>
          </p:grpSpPr>
          <p:sp>
            <p:nvSpPr>
              <p:cNvPr id="1071" name="Google Shape;1071;p21"/>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21"/>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21"/>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21"/>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21"/>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60606704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only 8">
  <p:cSld name="Title only 8">
    <p:spTree>
      <p:nvGrpSpPr>
        <p:cNvPr id="1" name="Shape 1076"/>
        <p:cNvGrpSpPr/>
        <p:nvPr/>
      </p:nvGrpSpPr>
      <p:grpSpPr>
        <a:xfrm>
          <a:off x="0" y="0"/>
          <a:ext cx="0" cy="0"/>
          <a:chOff x="0" y="0"/>
          <a:chExt cx="0" cy="0"/>
        </a:xfrm>
      </p:grpSpPr>
      <p:sp>
        <p:nvSpPr>
          <p:cNvPr id="1077" name="Google Shape;1077;p22"/>
          <p:cNvSpPr txBox="1">
            <a:spLocks noGrp="1"/>
          </p:cNvSpPr>
          <p:nvPr>
            <p:ph type="title"/>
          </p:nvPr>
        </p:nvSpPr>
        <p:spPr>
          <a:xfrm>
            <a:off x="720000" y="539496"/>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500"/>
              <a:buNone/>
              <a:defRPr/>
            </a:lvl1pPr>
            <a:lvl2pPr lvl="1" rtl="0">
              <a:spcBef>
                <a:spcPts val="0"/>
              </a:spcBef>
              <a:spcAft>
                <a:spcPts val="0"/>
              </a:spcAft>
              <a:buSzPts val="3800"/>
              <a:buFont typeface="Grand Hotel"/>
              <a:buNone/>
              <a:defRPr sz="3800">
                <a:latin typeface="Grand Hotel"/>
                <a:ea typeface="Grand Hotel"/>
                <a:cs typeface="Grand Hotel"/>
                <a:sym typeface="Grand Hotel"/>
              </a:defRPr>
            </a:lvl2pPr>
            <a:lvl3pPr lvl="2" rtl="0">
              <a:spcBef>
                <a:spcPts val="0"/>
              </a:spcBef>
              <a:spcAft>
                <a:spcPts val="0"/>
              </a:spcAft>
              <a:buSzPts val="3800"/>
              <a:buFont typeface="Grand Hotel"/>
              <a:buNone/>
              <a:defRPr sz="3800">
                <a:latin typeface="Grand Hotel"/>
                <a:ea typeface="Grand Hotel"/>
                <a:cs typeface="Grand Hotel"/>
                <a:sym typeface="Grand Hotel"/>
              </a:defRPr>
            </a:lvl3pPr>
            <a:lvl4pPr lvl="3" rtl="0">
              <a:spcBef>
                <a:spcPts val="0"/>
              </a:spcBef>
              <a:spcAft>
                <a:spcPts val="0"/>
              </a:spcAft>
              <a:buSzPts val="3800"/>
              <a:buFont typeface="Grand Hotel"/>
              <a:buNone/>
              <a:defRPr sz="3800">
                <a:latin typeface="Grand Hotel"/>
                <a:ea typeface="Grand Hotel"/>
                <a:cs typeface="Grand Hotel"/>
                <a:sym typeface="Grand Hotel"/>
              </a:defRPr>
            </a:lvl4pPr>
            <a:lvl5pPr lvl="4" rtl="0">
              <a:spcBef>
                <a:spcPts val="0"/>
              </a:spcBef>
              <a:spcAft>
                <a:spcPts val="0"/>
              </a:spcAft>
              <a:buSzPts val="3800"/>
              <a:buFont typeface="Grand Hotel"/>
              <a:buNone/>
              <a:defRPr sz="3800">
                <a:latin typeface="Grand Hotel"/>
                <a:ea typeface="Grand Hotel"/>
                <a:cs typeface="Grand Hotel"/>
                <a:sym typeface="Grand Hotel"/>
              </a:defRPr>
            </a:lvl5pPr>
            <a:lvl6pPr lvl="5" rtl="0">
              <a:spcBef>
                <a:spcPts val="0"/>
              </a:spcBef>
              <a:spcAft>
                <a:spcPts val="0"/>
              </a:spcAft>
              <a:buSzPts val="3800"/>
              <a:buFont typeface="Grand Hotel"/>
              <a:buNone/>
              <a:defRPr sz="3800">
                <a:latin typeface="Grand Hotel"/>
                <a:ea typeface="Grand Hotel"/>
                <a:cs typeface="Grand Hotel"/>
                <a:sym typeface="Grand Hotel"/>
              </a:defRPr>
            </a:lvl6pPr>
            <a:lvl7pPr lvl="6" rtl="0">
              <a:spcBef>
                <a:spcPts val="0"/>
              </a:spcBef>
              <a:spcAft>
                <a:spcPts val="0"/>
              </a:spcAft>
              <a:buSzPts val="3800"/>
              <a:buFont typeface="Grand Hotel"/>
              <a:buNone/>
              <a:defRPr sz="3800">
                <a:latin typeface="Grand Hotel"/>
                <a:ea typeface="Grand Hotel"/>
                <a:cs typeface="Grand Hotel"/>
                <a:sym typeface="Grand Hotel"/>
              </a:defRPr>
            </a:lvl7pPr>
            <a:lvl8pPr lvl="7" rtl="0">
              <a:spcBef>
                <a:spcPts val="0"/>
              </a:spcBef>
              <a:spcAft>
                <a:spcPts val="0"/>
              </a:spcAft>
              <a:buSzPts val="3800"/>
              <a:buFont typeface="Grand Hotel"/>
              <a:buNone/>
              <a:defRPr sz="3800">
                <a:latin typeface="Grand Hotel"/>
                <a:ea typeface="Grand Hotel"/>
                <a:cs typeface="Grand Hotel"/>
                <a:sym typeface="Grand Hotel"/>
              </a:defRPr>
            </a:lvl8pPr>
            <a:lvl9pPr lvl="8" rtl="0">
              <a:spcBef>
                <a:spcPts val="0"/>
              </a:spcBef>
              <a:spcAft>
                <a:spcPts val="0"/>
              </a:spcAft>
              <a:buSzPts val="3800"/>
              <a:buFont typeface="Grand Hotel"/>
              <a:buNone/>
              <a:defRPr sz="3800">
                <a:latin typeface="Grand Hotel"/>
                <a:ea typeface="Grand Hotel"/>
                <a:cs typeface="Grand Hotel"/>
                <a:sym typeface="Grand Hotel"/>
              </a:defRPr>
            </a:lvl9pPr>
          </a:lstStyle>
          <a:p>
            <a:endParaRPr/>
          </a:p>
        </p:txBody>
      </p:sp>
      <p:grpSp>
        <p:nvGrpSpPr>
          <p:cNvPr id="1078" name="Google Shape;1078;p22"/>
          <p:cNvGrpSpPr/>
          <p:nvPr/>
        </p:nvGrpSpPr>
        <p:grpSpPr>
          <a:xfrm>
            <a:off x="309275" y="800573"/>
            <a:ext cx="8520552" cy="3953728"/>
            <a:chOff x="309275" y="800573"/>
            <a:chExt cx="8520552" cy="3953728"/>
          </a:xfrm>
        </p:grpSpPr>
        <p:grpSp>
          <p:nvGrpSpPr>
            <p:cNvPr id="1079" name="Google Shape;1079;p22"/>
            <p:cNvGrpSpPr/>
            <p:nvPr/>
          </p:nvGrpSpPr>
          <p:grpSpPr>
            <a:xfrm flipH="1">
              <a:off x="8501566" y="1179621"/>
              <a:ext cx="182877" cy="192070"/>
              <a:chOff x="1509202" y="3627389"/>
              <a:chExt cx="334389" cy="343350"/>
            </a:xfrm>
          </p:grpSpPr>
          <p:sp>
            <p:nvSpPr>
              <p:cNvPr id="1080" name="Google Shape;1080;p22"/>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22"/>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22"/>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22"/>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22"/>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5" name="Google Shape;1085;p22"/>
            <p:cNvSpPr/>
            <p:nvPr/>
          </p:nvSpPr>
          <p:spPr>
            <a:xfrm flipH="1">
              <a:off x="586287" y="800573"/>
              <a:ext cx="43" cy="1819"/>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6" name="Google Shape;1086;p22"/>
            <p:cNvGrpSpPr/>
            <p:nvPr/>
          </p:nvGrpSpPr>
          <p:grpSpPr>
            <a:xfrm flipH="1">
              <a:off x="6430093" y="4370585"/>
              <a:ext cx="182877" cy="192070"/>
              <a:chOff x="1509202" y="3627389"/>
              <a:chExt cx="334389" cy="343350"/>
            </a:xfrm>
          </p:grpSpPr>
          <p:sp>
            <p:nvSpPr>
              <p:cNvPr id="1087" name="Google Shape;1087;p22"/>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22"/>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22"/>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22"/>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22"/>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 name="Google Shape;1092;p22"/>
            <p:cNvGrpSpPr/>
            <p:nvPr/>
          </p:nvGrpSpPr>
          <p:grpSpPr>
            <a:xfrm flipH="1">
              <a:off x="8601225" y="2589813"/>
              <a:ext cx="228602" cy="240023"/>
              <a:chOff x="6842675" y="1094413"/>
              <a:chExt cx="228602" cy="240023"/>
            </a:xfrm>
          </p:grpSpPr>
          <p:sp>
            <p:nvSpPr>
              <p:cNvPr id="1093" name="Google Shape;1093;p22"/>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22"/>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 name="Google Shape;1095;p22"/>
            <p:cNvGrpSpPr/>
            <p:nvPr/>
          </p:nvGrpSpPr>
          <p:grpSpPr>
            <a:xfrm flipH="1">
              <a:off x="4669700" y="4322638"/>
              <a:ext cx="228602" cy="240023"/>
              <a:chOff x="6842675" y="1094413"/>
              <a:chExt cx="228602" cy="240023"/>
            </a:xfrm>
          </p:grpSpPr>
          <p:sp>
            <p:nvSpPr>
              <p:cNvPr id="1096" name="Google Shape;1096;p22"/>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22"/>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 name="Google Shape;1098;p22"/>
            <p:cNvGrpSpPr/>
            <p:nvPr/>
          </p:nvGrpSpPr>
          <p:grpSpPr>
            <a:xfrm flipH="1">
              <a:off x="2920289" y="4608500"/>
              <a:ext cx="131688" cy="145801"/>
              <a:chOff x="392069" y="2889775"/>
              <a:chExt cx="260150" cy="285213"/>
            </a:xfrm>
          </p:grpSpPr>
          <p:sp>
            <p:nvSpPr>
              <p:cNvPr id="1099" name="Google Shape;1099;p22"/>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22"/>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22"/>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 name="Google Shape;1102;p22"/>
            <p:cNvGrpSpPr/>
            <p:nvPr/>
          </p:nvGrpSpPr>
          <p:grpSpPr>
            <a:xfrm flipH="1">
              <a:off x="877918" y="4243923"/>
              <a:ext cx="182877" cy="192070"/>
              <a:chOff x="1509202" y="3627389"/>
              <a:chExt cx="334389" cy="343350"/>
            </a:xfrm>
          </p:grpSpPr>
          <p:sp>
            <p:nvSpPr>
              <p:cNvPr id="1103" name="Google Shape;1103;p22"/>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22"/>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22"/>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22"/>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22"/>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 name="Google Shape;1108;p22"/>
            <p:cNvGrpSpPr/>
            <p:nvPr/>
          </p:nvGrpSpPr>
          <p:grpSpPr>
            <a:xfrm flipH="1">
              <a:off x="309275" y="2451738"/>
              <a:ext cx="228602" cy="240023"/>
              <a:chOff x="6842675" y="1094413"/>
              <a:chExt cx="228602" cy="240023"/>
            </a:xfrm>
          </p:grpSpPr>
          <p:sp>
            <p:nvSpPr>
              <p:cNvPr id="1109" name="Google Shape;1109;p22"/>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22"/>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11" name="Google Shape;1111;p22"/>
          <p:cNvGrpSpPr/>
          <p:nvPr/>
        </p:nvGrpSpPr>
        <p:grpSpPr>
          <a:xfrm rot="7461641" flipH="1">
            <a:off x="-44424" y="208517"/>
            <a:ext cx="659224" cy="1066799"/>
            <a:chOff x="3882925" y="4376425"/>
            <a:chExt cx="659225" cy="1066800"/>
          </a:xfrm>
        </p:grpSpPr>
        <p:sp>
          <p:nvSpPr>
            <p:cNvPr id="1112" name="Google Shape;1112;p22"/>
            <p:cNvSpPr/>
            <p:nvPr/>
          </p:nvSpPr>
          <p:spPr>
            <a:xfrm>
              <a:off x="3882925" y="4376425"/>
              <a:ext cx="659225" cy="1066800"/>
            </a:xfrm>
            <a:custGeom>
              <a:avLst/>
              <a:gdLst/>
              <a:ahLst/>
              <a:cxnLst/>
              <a:rect l="l" t="t" r="r" b="b"/>
              <a:pathLst>
                <a:path w="26369" h="42672" extrusionOk="0">
                  <a:moveTo>
                    <a:pt x="17048" y="0"/>
                  </a:moveTo>
                  <a:cubicBezTo>
                    <a:pt x="15810" y="0"/>
                    <a:pt x="14848" y="853"/>
                    <a:pt x="14683" y="2090"/>
                  </a:cubicBezTo>
                  <a:cubicBezTo>
                    <a:pt x="14573" y="2915"/>
                    <a:pt x="14848" y="3630"/>
                    <a:pt x="15398" y="4152"/>
                  </a:cubicBezTo>
                  <a:lnTo>
                    <a:pt x="15370" y="5829"/>
                  </a:lnTo>
                  <a:cubicBezTo>
                    <a:pt x="14958" y="5609"/>
                    <a:pt x="14436" y="5417"/>
                    <a:pt x="13886" y="5362"/>
                  </a:cubicBezTo>
                  <a:cubicBezTo>
                    <a:pt x="13748" y="5334"/>
                    <a:pt x="13611" y="5334"/>
                    <a:pt x="13473" y="5334"/>
                  </a:cubicBezTo>
                  <a:cubicBezTo>
                    <a:pt x="13583" y="5059"/>
                    <a:pt x="13611" y="4784"/>
                    <a:pt x="13611" y="4509"/>
                  </a:cubicBezTo>
                  <a:cubicBezTo>
                    <a:pt x="13611" y="3135"/>
                    <a:pt x="12566" y="2090"/>
                    <a:pt x="11246" y="2090"/>
                  </a:cubicBezTo>
                  <a:cubicBezTo>
                    <a:pt x="10229" y="2090"/>
                    <a:pt x="9377" y="2667"/>
                    <a:pt x="9047" y="3575"/>
                  </a:cubicBezTo>
                  <a:cubicBezTo>
                    <a:pt x="8827" y="3492"/>
                    <a:pt x="8579" y="3437"/>
                    <a:pt x="8359" y="3437"/>
                  </a:cubicBezTo>
                  <a:cubicBezTo>
                    <a:pt x="7314" y="3437"/>
                    <a:pt x="6517" y="4234"/>
                    <a:pt x="6490" y="5252"/>
                  </a:cubicBezTo>
                  <a:cubicBezTo>
                    <a:pt x="6462" y="5829"/>
                    <a:pt x="6710" y="6379"/>
                    <a:pt x="7067" y="6736"/>
                  </a:cubicBezTo>
                  <a:lnTo>
                    <a:pt x="7150" y="7039"/>
                  </a:lnTo>
                  <a:cubicBezTo>
                    <a:pt x="6572" y="6736"/>
                    <a:pt x="5912" y="6489"/>
                    <a:pt x="5142" y="6379"/>
                  </a:cubicBezTo>
                  <a:cubicBezTo>
                    <a:pt x="4950" y="6352"/>
                    <a:pt x="4703" y="6352"/>
                    <a:pt x="4510" y="6352"/>
                  </a:cubicBezTo>
                  <a:cubicBezTo>
                    <a:pt x="3053" y="6352"/>
                    <a:pt x="1788" y="6984"/>
                    <a:pt x="991" y="8084"/>
                  </a:cubicBezTo>
                  <a:cubicBezTo>
                    <a:pt x="193" y="9183"/>
                    <a:pt x="1" y="10503"/>
                    <a:pt x="413" y="11850"/>
                  </a:cubicBezTo>
                  <a:cubicBezTo>
                    <a:pt x="688" y="12758"/>
                    <a:pt x="1541" y="14435"/>
                    <a:pt x="5802" y="19439"/>
                  </a:cubicBezTo>
                  <a:cubicBezTo>
                    <a:pt x="5830" y="19686"/>
                    <a:pt x="5967" y="19934"/>
                    <a:pt x="6160" y="20099"/>
                  </a:cubicBezTo>
                  <a:cubicBezTo>
                    <a:pt x="7287" y="21336"/>
                    <a:pt x="8387" y="22518"/>
                    <a:pt x="9267" y="23426"/>
                  </a:cubicBezTo>
                  <a:lnTo>
                    <a:pt x="9542" y="23755"/>
                  </a:lnTo>
                  <a:cubicBezTo>
                    <a:pt x="10064" y="24305"/>
                    <a:pt x="10724" y="24773"/>
                    <a:pt x="11411" y="25075"/>
                  </a:cubicBezTo>
                  <a:cubicBezTo>
                    <a:pt x="11439" y="25295"/>
                    <a:pt x="11521" y="25543"/>
                    <a:pt x="11549" y="25763"/>
                  </a:cubicBezTo>
                  <a:cubicBezTo>
                    <a:pt x="11796" y="26642"/>
                    <a:pt x="12346" y="27495"/>
                    <a:pt x="13116" y="27962"/>
                  </a:cubicBezTo>
                  <a:cubicBezTo>
                    <a:pt x="13308" y="31756"/>
                    <a:pt x="13253" y="35606"/>
                    <a:pt x="13061" y="39372"/>
                  </a:cubicBezTo>
                  <a:cubicBezTo>
                    <a:pt x="12978" y="39537"/>
                    <a:pt x="12951" y="39730"/>
                    <a:pt x="12951" y="39922"/>
                  </a:cubicBezTo>
                  <a:lnTo>
                    <a:pt x="12951" y="41022"/>
                  </a:lnTo>
                  <a:cubicBezTo>
                    <a:pt x="12951" y="41489"/>
                    <a:pt x="13116" y="41902"/>
                    <a:pt x="13446" y="42204"/>
                  </a:cubicBezTo>
                  <a:cubicBezTo>
                    <a:pt x="13748" y="42507"/>
                    <a:pt x="14161" y="42672"/>
                    <a:pt x="14601" y="42672"/>
                  </a:cubicBezTo>
                  <a:cubicBezTo>
                    <a:pt x="15453" y="42672"/>
                    <a:pt x="16195" y="42012"/>
                    <a:pt x="16250" y="41159"/>
                  </a:cubicBezTo>
                  <a:cubicBezTo>
                    <a:pt x="16608" y="36623"/>
                    <a:pt x="16635" y="31976"/>
                    <a:pt x="16415" y="27412"/>
                  </a:cubicBezTo>
                  <a:cubicBezTo>
                    <a:pt x="16910" y="26862"/>
                    <a:pt x="17212" y="26175"/>
                    <a:pt x="17295" y="25405"/>
                  </a:cubicBezTo>
                  <a:cubicBezTo>
                    <a:pt x="17295" y="25213"/>
                    <a:pt x="17322" y="25075"/>
                    <a:pt x="17322" y="24910"/>
                  </a:cubicBezTo>
                  <a:cubicBezTo>
                    <a:pt x="18147" y="24443"/>
                    <a:pt x="18862" y="23783"/>
                    <a:pt x="19412" y="22958"/>
                  </a:cubicBezTo>
                  <a:lnTo>
                    <a:pt x="19659" y="22601"/>
                  </a:lnTo>
                  <a:cubicBezTo>
                    <a:pt x="20347" y="21556"/>
                    <a:pt x="21034" y="20594"/>
                    <a:pt x="21612" y="19521"/>
                  </a:cubicBezTo>
                  <a:cubicBezTo>
                    <a:pt x="21749" y="19246"/>
                    <a:pt x="21832" y="18944"/>
                    <a:pt x="21777" y="18669"/>
                  </a:cubicBezTo>
                  <a:cubicBezTo>
                    <a:pt x="22574" y="17294"/>
                    <a:pt x="23344" y="15975"/>
                    <a:pt x="24224" y="14490"/>
                  </a:cubicBezTo>
                  <a:cubicBezTo>
                    <a:pt x="25021" y="13033"/>
                    <a:pt x="26368" y="10833"/>
                    <a:pt x="25351" y="8304"/>
                  </a:cubicBezTo>
                  <a:cubicBezTo>
                    <a:pt x="25158" y="7809"/>
                    <a:pt x="24883" y="7341"/>
                    <a:pt x="24499" y="6929"/>
                  </a:cubicBezTo>
                  <a:cubicBezTo>
                    <a:pt x="23674" y="6049"/>
                    <a:pt x="22601" y="5499"/>
                    <a:pt x="21447" y="5362"/>
                  </a:cubicBezTo>
                  <a:cubicBezTo>
                    <a:pt x="21474" y="5169"/>
                    <a:pt x="21502" y="5059"/>
                    <a:pt x="21502" y="4867"/>
                  </a:cubicBezTo>
                  <a:cubicBezTo>
                    <a:pt x="21502" y="3795"/>
                    <a:pt x="20677" y="2997"/>
                    <a:pt x="19632" y="2997"/>
                  </a:cubicBezTo>
                  <a:lnTo>
                    <a:pt x="19357" y="2997"/>
                  </a:lnTo>
                  <a:cubicBezTo>
                    <a:pt x="19412" y="2750"/>
                    <a:pt x="19412" y="2502"/>
                    <a:pt x="19412" y="2227"/>
                  </a:cubicBezTo>
                  <a:cubicBezTo>
                    <a:pt x="19302" y="963"/>
                    <a:pt x="18312" y="0"/>
                    <a:pt x="17048" y="0"/>
                  </a:cubicBezTo>
                  <a:close/>
                </a:path>
              </a:pathLst>
            </a:custGeom>
            <a:solidFill>
              <a:schemeClr val="lt1"/>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22"/>
            <p:cNvSpPr/>
            <p:nvPr/>
          </p:nvSpPr>
          <p:spPr>
            <a:xfrm>
              <a:off x="4088725" y="4509900"/>
              <a:ext cx="45950" cy="179850"/>
            </a:xfrm>
            <a:custGeom>
              <a:avLst/>
              <a:gdLst/>
              <a:ahLst/>
              <a:cxnLst/>
              <a:rect l="l" t="t" r="r" b="b"/>
              <a:pathLst>
                <a:path w="1838" h="7194" extrusionOk="0">
                  <a:moveTo>
                    <a:pt x="262" y="1"/>
                  </a:moveTo>
                  <a:cubicBezTo>
                    <a:pt x="141" y="1"/>
                    <a:pt x="1" y="106"/>
                    <a:pt x="17" y="270"/>
                  </a:cubicBezTo>
                  <a:cubicBezTo>
                    <a:pt x="457" y="2525"/>
                    <a:pt x="897" y="4752"/>
                    <a:pt x="1392" y="7034"/>
                  </a:cubicBezTo>
                  <a:cubicBezTo>
                    <a:pt x="1414" y="7145"/>
                    <a:pt x="1495" y="7193"/>
                    <a:pt x="1579" y="7193"/>
                  </a:cubicBezTo>
                  <a:cubicBezTo>
                    <a:pt x="1704" y="7193"/>
                    <a:pt x="1837" y="7088"/>
                    <a:pt x="1804" y="6924"/>
                  </a:cubicBezTo>
                  <a:cubicBezTo>
                    <a:pt x="1337" y="4642"/>
                    <a:pt x="897" y="2415"/>
                    <a:pt x="430" y="160"/>
                  </a:cubicBezTo>
                  <a:cubicBezTo>
                    <a:pt x="419" y="49"/>
                    <a:pt x="345" y="1"/>
                    <a:pt x="2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22"/>
            <p:cNvSpPr/>
            <p:nvPr/>
          </p:nvSpPr>
          <p:spPr>
            <a:xfrm>
              <a:off x="4118700" y="4485900"/>
              <a:ext cx="52975" cy="218075"/>
            </a:xfrm>
            <a:custGeom>
              <a:avLst/>
              <a:gdLst/>
              <a:ahLst/>
              <a:cxnLst/>
              <a:rect l="l" t="t" r="r" b="b"/>
              <a:pathLst>
                <a:path w="2119" h="8723" extrusionOk="0">
                  <a:moveTo>
                    <a:pt x="1877" y="0"/>
                  </a:moveTo>
                  <a:cubicBezTo>
                    <a:pt x="1795" y="0"/>
                    <a:pt x="1710" y="49"/>
                    <a:pt x="1678" y="158"/>
                  </a:cubicBezTo>
                  <a:cubicBezTo>
                    <a:pt x="578" y="2797"/>
                    <a:pt x="1" y="5602"/>
                    <a:pt x="1" y="8516"/>
                  </a:cubicBezTo>
                  <a:cubicBezTo>
                    <a:pt x="1" y="8654"/>
                    <a:pt x="117" y="8722"/>
                    <a:pt x="227" y="8722"/>
                  </a:cubicBezTo>
                  <a:cubicBezTo>
                    <a:pt x="337" y="8722"/>
                    <a:pt x="440" y="8654"/>
                    <a:pt x="413" y="8516"/>
                  </a:cubicBezTo>
                  <a:cubicBezTo>
                    <a:pt x="413" y="5684"/>
                    <a:pt x="990" y="2907"/>
                    <a:pt x="2035" y="295"/>
                  </a:cubicBezTo>
                  <a:cubicBezTo>
                    <a:pt x="2118" y="113"/>
                    <a:pt x="2001" y="0"/>
                    <a:pt x="18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22"/>
            <p:cNvSpPr/>
            <p:nvPr/>
          </p:nvSpPr>
          <p:spPr>
            <a:xfrm>
              <a:off x="4075400" y="4496700"/>
              <a:ext cx="32325" cy="25475"/>
            </a:xfrm>
            <a:custGeom>
              <a:avLst/>
              <a:gdLst/>
              <a:ahLst/>
              <a:cxnLst/>
              <a:rect l="l" t="t" r="r" b="b"/>
              <a:pathLst>
                <a:path w="1293" h="1019" extrusionOk="0">
                  <a:moveTo>
                    <a:pt x="660" y="1"/>
                  </a:moveTo>
                  <a:cubicBezTo>
                    <a:pt x="0" y="1"/>
                    <a:pt x="0" y="1018"/>
                    <a:pt x="660" y="1018"/>
                  </a:cubicBezTo>
                  <a:cubicBezTo>
                    <a:pt x="1293" y="1018"/>
                    <a:pt x="1293" y="1"/>
                    <a:pt x="6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22"/>
            <p:cNvSpPr/>
            <p:nvPr/>
          </p:nvSpPr>
          <p:spPr>
            <a:xfrm>
              <a:off x="4131075" y="4463025"/>
              <a:ext cx="66000" cy="51575"/>
            </a:xfrm>
            <a:custGeom>
              <a:avLst/>
              <a:gdLst/>
              <a:ahLst/>
              <a:cxnLst/>
              <a:rect l="l" t="t" r="r" b="b"/>
              <a:pathLst>
                <a:path w="2640" h="2063" extrusionOk="0">
                  <a:moveTo>
                    <a:pt x="1320" y="1"/>
                  </a:moveTo>
                  <a:cubicBezTo>
                    <a:pt x="0" y="1"/>
                    <a:pt x="0" y="2063"/>
                    <a:pt x="1320" y="2063"/>
                  </a:cubicBezTo>
                  <a:cubicBezTo>
                    <a:pt x="2640" y="2063"/>
                    <a:pt x="2640" y="1"/>
                    <a:pt x="13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22"/>
            <p:cNvSpPr/>
            <p:nvPr/>
          </p:nvSpPr>
          <p:spPr>
            <a:xfrm>
              <a:off x="4298800" y="4433825"/>
              <a:ext cx="14450" cy="272200"/>
            </a:xfrm>
            <a:custGeom>
              <a:avLst/>
              <a:gdLst/>
              <a:ahLst/>
              <a:cxnLst/>
              <a:rect l="l" t="t" r="r" b="b"/>
              <a:pathLst>
                <a:path w="578" h="10888" extrusionOk="0">
                  <a:moveTo>
                    <a:pt x="371" y="0"/>
                  </a:moveTo>
                  <a:cubicBezTo>
                    <a:pt x="268" y="0"/>
                    <a:pt x="165" y="69"/>
                    <a:pt x="165" y="206"/>
                  </a:cubicBezTo>
                  <a:cubicBezTo>
                    <a:pt x="110" y="3726"/>
                    <a:pt x="55" y="7190"/>
                    <a:pt x="0" y="10682"/>
                  </a:cubicBezTo>
                  <a:cubicBezTo>
                    <a:pt x="0" y="10819"/>
                    <a:pt x="103" y="10888"/>
                    <a:pt x="206" y="10888"/>
                  </a:cubicBezTo>
                  <a:cubicBezTo>
                    <a:pt x="309" y="10888"/>
                    <a:pt x="413" y="10819"/>
                    <a:pt x="413" y="10682"/>
                  </a:cubicBezTo>
                  <a:cubicBezTo>
                    <a:pt x="468" y="7190"/>
                    <a:pt x="523" y="3726"/>
                    <a:pt x="577" y="206"/>
                  </a:cubicBezTo>
                  <a:cubicBezTo>
                    <a:pt x="577" y="69"/>
                    <a:pt x="474" y="0"/>
                    <a:pt x="3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22"/>
            <p:cNvSpPr/>
            <p:nvPr/>
          </p:nvSpPr>
          <p:spPr>
            <a:xfrm>
              <a:off x="4292200" y="4495850"/>
              <a:ext cx="88850" cy="176025"/>
            </a:xfrm>
            <a:custGeom>
              <a:avLst/>
              <a:gdLst/>
              <a:ahLst/>
              <a:cxnLst/>
              <a:rect l="l" t="t" r="r" b="b"/>
              <a:pathLst>
                <a:path w="3554" h="7041" extrusionOk="0">
                  <a:moveTo>
                    <a:pt x="3250" y="0"/>
                  </a:moveTo>
                  <a:cubicBezTo>
                    <a:pt x="3206" y="0"/>
                    <a:pt x="3161" y="19"/>
                    <a:pt x="3124" y="62"/>
                  </a:cubicBezTo>
                  <a:cubicBezTo>
                    <a:pt x="1501" y="1987"/>
                    <a:pt x="429" y="4296"/>
                    <a:pt x="17" y="6771"/>
                  </a:cubicBezTo>
                  <a:cubicBezTo>
                    <a:pt x="0" y="6935"/>
                    <a:pt x="140" y="7040"/>
                    <a:pt x="262" y="7040"/>
                  </a:cubicBezTo>
                  <a:cubicBezTo>
                    <a:pt x="344" y="7040"/>
                    <a:pt x="418" y="6992"/>
                    <a:pt x="429" y="6881"/>
                  </a:cubicBezTo>
                  <a:cubicBezTo>
                    <a:pt x="814" y="4461"/>
                    <a:pt x="1831" y="2207"/>
                    <a:pt x="3426" y="337"/>
                  </a:cubicBezTo>
                  <a:cubicBezTo>
                    <a:pt x="3553" y="210"/>
                    <a:pt x="3402" y="0"/>
                    <a:pt x="32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22"/>
            <p:cNvSpPr/>
            <p:nvPr/>
          </p:nvSpPr>
          <p:spPr>
            <a:xfrm>
              <a:off x="4275425" y="4411475"/>
              <a:ext cx="67375" cy="51575"/>
            </a:xfrm>
            <a:custGeom>
              <a:avLst/>
              <a:gdLst/>
              <a:ahLst/>
              <a:cxnLst/>
              <a:rect l="l" t="t" r="r" b="b"/>
              <a:pathLst>
                <a:path w="2695" h="2063" extrusionOk="0">
                  <a:moveTo>
                    <a:pt x="1321" y="0"/>
                  </a:moveTo>
                  <a:cubicBezTo>
                    <a:pt x="0" y="0"/>
                    <a:pt x="9" y="2063"/>
                    <a:pt x="1348" y="2063"/>
                  </a:cubicBezTo>
                  <a:cubicBezTo>
                    <a:pt x="2695" y="2063"/>
                    <a:pt x="2695" y="1"/>
                    <a:pt x="1348" y="1"/>
                  </a:cubicBezTo>
                  <a:cubicBezTo>
                    <a:pt x="1339" y="0"/>
                    <a:pt x="1330" y="0"/>
                    <a:pt x="13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22"/>
            <p:cNvSpPr/>
            <p:nvPr/>
          </p:nvSpPr>
          <p:spPr>
            <a:xfrm>
              <a:off x="4356550" y="4485650"/>
              <a:ext cx="33000" cy="25525"/>
            </a:xfrm>
            <a:custGeom>
              <a:avLst/>
              <a:gdLst/>
              <a:ahLst/>
              <a:cxnLst/>
              <a:rect l="l" t="t" r="r" b="b"/>
              <a:pathLst>
                <a:path w="1320" h="1021" extrusionOk="0">
                  <a:moveTo>
                    <a:pt x="637" y="1"/>
                  </a:moveTo>
                  <a:cubicBezTo>
                    <a:pt x="0" y="1"/>
                    <a:pt x="17" y="1020"/>
                    <a:pt x="687" y="1020"/>
                  </a:cubicBezTo>
                  <a:cubicBezTo>
                    <a:pt x="1319" y="1020"/>
                    <a:pt x="1319" y="3"/>
                    <a:pt x="687" y="3"/>
                  </a:cubicBezTo>
                  <a:cubicBezTo>
                    <a:pt x="670" y="2"/>
                    <a:pt x="653" y="1"/>
                    <a:pt x="6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22"/>
            <p:cNvSpPr/>
            <p:nvPr/>
          </p:nvSpPr>
          <p:spPr>
            <a:xfrm>
              <a:off x="3917300" y="4545075"/>
              <a:ext cx="585650" cy="440375"/>
            </a:xfrm>
            <a:custGeom>
              <a:avLst/>
              <a:gdLst/>
              <a:ahLst/>
              <a:cxnLst/>
              <a:rect l="l" t="t" r="r" b="b"/>
              <a:pathLst>
                <a:path w="23426" h="17615" extrusionOk="0">
                  <a:moveTo>
                    <a:pt x="19546" y="1"/>
                  </a:moveTo>
                  <a:cubicBezTo>
                    <a:pt x="18836" y="1"/>
                    <a:pt x="18122" y="212"/>
                    <a:pt x="17487" y="595"/>
                  </a:cubicBezTo>
                  <a:cubicBezTo>
                    <a:pt x="16910" y="953"/>
                    <a:pt x="15178" y="2520"/>
                    <a:pt x="15535" y="3400"/>
                  </a:cubicBezTo>
                  <a:cubicBezTo>
                    <a:pt x="14903" y="1915"/>
                    <a:pt x="14078" y="320"/>
                    <a:pt x="12291" y="45"/>
                  </a:cubicBezTo>
                  <a:cubicBezTo>
                    <a:pt x="12166" y="32"/>
                    <a:pt x="12040" y="25"/>
                    <a:pt x="11914" y="25"/>
                  </a:cubicBezTo>
                  <a:cubicBezTo>
                    <a:pt x="11292" y="25"/>
                    <a:pt x="10663" y="193"/>
                    <a:pt x="10091" y="513"/>
                  </a:cubicBezTo>
                  <a:cubicBezTo>
                    <a:pt x="8579" y="1365"/>
                    <a:pt x="8579" y="2657"/>
                    <a:pt x="8029" y="4005"/>
                  </a:cubicBezTo>
                  <a:cubicBezTo>
                    <a:pt x="6654" y="2877"/>
                    <a:pt x="5610" y="1365"/>
                    <a:pt x="3575" y="1090"/>
                  </a:cubicBezTo>
                  <a:cubicBezTo>
                    <a:pt x="3416" y="1066"/>
                    <a:pt x="3256" y="1055"/>
                    <a:pt x="3098" y="1055"/>
                  </a:cubicBezTo>
                  <a:cubicBezTo>
                    <a:pt x="2166" y="1055"/>
                    <a:pt x="1280" y="1465"/>
                    <a:pt x="716" y="2217"/>
                  </a:cubicBezTo>
                  <a:cubicBezTo>
                    <a:pt x="276" y="2850"/>
                    <a:pt x="1" y="3730"/>
                    <a:pt x="331" y="4829"/>
                  </a:cubicBezTo>
                  <a:cubicBezTo>
                    <a:pt x="963" y="6892"/>
                    <a:pt x="6352" y="12968"/>
                    <a:pt x="9184" y="16130"/>
                  </a:cubicBezTo>
                  <a:cubicBezTo>
                    <a:pt x="10036" y="17009"/>
                    <a:pt x="11273" y="17587"/>
                    <a:pt x="12566" y="17614"/>
                  </a:cubicBezTo>
                  <a:cubicBezTo>
                    <a:pt x="12592" y="17615"/>
                    <a:pt x="12618" y="17615"/>
                    <a:pt x="12645" y="17615"/>
                  </a:cubicBezTo>
                  <a:cubicBezTo>
                    <a:pt x="14348" y="17615"/>
                    <a:pt x="15960" y="16739"/>
                    <a:pt x="16800" y="15277"/>
                  </a:cubicBezTo>
                  <a:cubicBezTo>
                    <a:pt x="18422" y="12500"/>
                    <a:pt x="19714" y="10081"/>
                    <a:pt x="21584" y="7029"/>
                  </a:cubicBezTo>
                  <a:cubicBezTo>
                    <a:pt x="22464" y="5544"/>
                    <a:pt x="23426" y="3950"/>
                    <a:pt x="22711" y="2108"/>
                  </a:cubicBezTo>
                  <a:cubicBezTo>
                    <a:pt x="22574" y="1778"/>
                    <a:pt x="22381" y="1420"/>
                    <a:pt x="22106" y="1145"/>
                  </a:cubicBezTo>
                  <a:cubicBezTo>
                    <a:pt x="21377" y="354"/>
                    <a:pt x="20465" y="1"/>
                    <a:pt x="195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22"/>
            <p:cNvSpPr/>
            <p:nvPr/>
          </p:nvSpPr>
          <p:spPr>
            <a:xfrm>
              <a:off x="4061650" y="4799600"/>
              <a:ext cx="329275" cy="186600"/>
            </a:xfrm>
            <a:custGeom>
              <a:avLst/>
              <a:gdLst/>
              <a:ahLst/>
              <a:cxnLst/>
              <a:rect l="l" t="t" r="r" b="b"/>
              <a:pathLst>
                <a:path w="13171" h="7464" extrusionOk="0">
                  <a:moveTo>
                    <a:pt x="7040" y="1"/>
                  </a:moveTo>
                  <a:cubicBezTo>
                    <a:pt x="4300" y="1"/>
                    <a:pt x="2077" y="865"/>
                    <a:pt x="1" y="2292"/>
                  </a:cubicBezTo>
                  <a:cubicBezTo>
                    <a:pt x="1238" y="3667"/>
                    <a:pt x="2448" y="4931"/>
                    <a:pt x="3355" y="5921"/>
                  </a:cubicBezTo>
                  <a:cubicBezTo>
                    <a:pt x="4262" y="6883"/>
                    <a:pt x="5499" y="7433"/>
                    <a:pt x="6792" y="7461"/>
                  </a:cubicBezTo>
                  <a:cubicBezTo>
                    <a:pt x="6845" y="7463"/>
                    <a:pt x="6899" y="7463"/>
                    <a:pt x="6952" y="7463"/>
                  </a:cubicBezTo>
                  <a:cubicBezTo>
                    <a:pt x="8596" y="7463"/>
                    <a:pt x="10120" y="6646"/>
                    <a:pt x="11026" y="5261"/>
                  </a:cubicBezTo>
                  <a:cubicBezTo>
                    <a:pt x="11796" y="4107"/>
                    <a:pt x="12538" y="3034"/>
                    <a:pt x="13170" y="1907"/>
                  </a:cubicBezTo>
                  <a:cubicBezTo>
                    <a:pt x="11576" y="862"/>
                    <a:pt x="9541" y="92"/>
                    <a:pt x="7534" y="10"/>
                  </a:cubicBezTo>
                  <a:cubicBezTo>
                    <a:pt x="7367" y="4"/>
                    <a:pt x="7203" y="1"/>
                    <a:pt x="70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22"/>
            <p:cNvSpPr/>
            <p:nvPr/>
          </p:nvSpPr>
          <p:spPr>
            <a:xfrm>
              <a:off x="4162825" y="4629950"/>
              <a:ext cx="41975" cy="142825"/>
            </a:xfrm>
            <a:custGeom>
              <a:avLst/>
              <a:gdLst/>
              <a:ahLst/>
              <a:cxnLst/>
              <a:rect l="l" t="t" r="r" b="b"/>
              <a:pathLst>
                <a:path w="1679" h="5713" extrusionOk="0">
                  <a:moveTo>
                    <a:pt x="318" y="0"/>
                  </a:moveTo>
                  <a:cubicBezTo>
                    <a:pt x="163" y="0"/>
                    <a:pt x="0" y="123"/>
                    <a:pt x="50" y="307"/>
                  </a:cubicBezTo>
                  <a:cubicBezTo>
                    <a:pt x="408" y="2067"/>
                    <a:pt x="820" y="3771"/>
                    <a:pt x="1150" y="5531"/>
                  </a:cubicBezTo>
                  <a:cubicBezTo>
                    <a:pt x="1171" y="5659"/>
                    <a:pt x="1259" y="5713"/>
                    <a:pt x="1355" y="5713"/>
                  </a:cubicBezTo>
                  <a:cubicBezTo>
                    <a:pt x="1506" y="5713"/>
                    <a:pt x="1679" y="5579"/>
                    <a:pt x="1645" y="5394"/>
                  </a:cubicBezTo>
                  <a:cubicBezTo>
                    <a:pt x="1342" y="3634"/>
                    <a:pt x="930" y="1874"/>
                    <a:pt x="545" y="170"/>
                  </a:cubicBezTo>
                  <a:cubicBezTo>
                    <a:pt x="513" y="51"/>
                    <a:pt x="417" y="0"/>
                    <a:pt x="3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22"/>
            <p:cNvSpPr/>
            <p:nvPr/>
          </p:nvSpPr>
          <p:spPr>
            <a:xfrm>
              <a:off x="4234525" y="4629375"/>
              <a:ext cx="20650" cy="143500"/>
            </a:xfrm>
            <a:custGeom>
              <a:avLst/>
              <a:gdLst/>
              <a:ahLst/>
              <a:cxnLst/>
              <a:rect l="l" t="t" r="r" b="b"/>
              <a:pathLst>
                <a:path w="826" h="5740" extrusionOk="0">
                  <a:moveTo>
                    <a:pt x="581" y="0"/>
                  </a:moveTo>
                  <a:cubicBezTo>
                    <a:pt x="454" y="0"/>
                    <a:pt x="317" y="83"/>
                    <a:pt x="289" y="248"/>
                  </a:cubicBezTo>
                  <a:cubicBezTo>
                    <a:pt x="124" y="2007"/>
                    <a:pt x="207" y="3767"/>
                    <a:pt x="14" y="5472"/>
                  </a:cubicBezTo>
                  <a:cubicBezTo>
                    <a:pt x="0" y="5650"/>
                    <a:pt x="124" y="5740"/>
                    <a:pt x="255" y="5740"/>
                  </a:cubicBezTo>
                  <a:cubicBezTo>
                    <a:pt x="385" y="5740"/>
                    <a:pt x="523" y="5650"/>
                    <a:pt x="537" y="5472"/>
                  </a:cubicBezTo>
                  <a:cubicBezTo>
                    <a:pt x="701" y="3712"/>
                    <a:pt x="646" y="1980"/>
                    <a:pt x="811" y="248"/>
                  </a:cubicBezTo>
                  <a:cubicBezTo>
                    <a:pt x="825" y="83"/>
                    <a:pt x="708" y="0"/>
                    <a:pt x="5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22"/>
            <p:cNvSpPr/>
            <p:nvPr/>
          </p:nvSpPr>
          <p:spPr>
            <a:xfrm>
              <a:off x="3986050" y="4667175"/>
              <a:ext cx="87300" cy="106575"/>
            </a:xfrm>
            <a:custGeom>
              <a:avLst/>
              <a:gdLst/>
              <a:ahLst/>
              <a:cxnLst/>
              <a:rect l="l" t="t" r="r" b="b"/>
              <a:pathLst>
                <a:path w="3492" h="4263" extrusionOk="0">
                  <a:moveTo>
                    <a:pt x="289" y="0"/>
                  </a:moveTo>
                  <a:cubicBezTo>
                    <a:pt x="220" y="0"/>
                    <a:pt x="151" y="28"/>
                    <a:pt x="110" y="83"/>
                  </a:cubicBezTo>
                  <a:cubicBezTo>
                    <a:pt x="0" y="193"/>
                    <a:pt x="28" y="358"/>
                    <a:pt x="110" y="468"/>
                  </a:cubicBezTo>
                  <a:cubicBezTo>
                    <a:pt x="1072" y="1705"/>
                    <a:pt x="2062" y="2942"/>
                    <a:pt x="3025" y="4180"/>
                  </a:cubicBezTo>
                  <a:cubicBezTo>
                    <a:pt x="3080" y="4235"/>
                    <a:pt x="3148" y="4262"/>
                    <a:pt x="3217" y="4262"/>
                  </a:cubicBezTo>
                  <a:cubicBezTo>
                    <a:pt x="3286" y="4262"/>
                    <a:pt x="3354" y="4235"/>
                    <a:pt x="3409" y="4180"/>
                  </a:cubicBezTo>
                  <a:cubicBezTo>
                    <a:pt x="3492" y="4070"/>
                    <a:pt x="3492" y="3932"/>
                    <a:pt x="3409" y="3795"/>
                  </a:cubicBezTo>
                  <a:cubicBezTo>
                    <a:pt x="2447" y="2557"/>
                    <a:pt x="1430" y="1320"/>
                    <a:pt x="468" y="83"/>
                  </a:cubicBezTo>
                  <a:cubicBezTo>
                    <a:pt x="426" y="28"/>
                    <a:pt x="358" y="0"/>
                    <a:pt x="2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22"/>
            <p:cNvSpPr/>
            <p:nvPr/>
          </p:nvSpPr>
          <p:spPr>
            <a:xfrm>
              <a:off x="4027650" y="4636025"/>
              <a:ext cx="74650" cy="123575"/>
            </a:xfrm>
            <a:custGeom>
              <a:avLst/>
              <a:gdLst/>
              <a:ahLst/>
              <a:cxnLst/>
              <a:rect l="l" t="t" r="r" b="b"/>
              <a:pathLst>
                <a:path w="2986" h="4943" extrusionOk="0">
                  <a:moveTo>
                    <a:pt x="351" y="0"/>
                  </a:moveTo>
                  <a:cubicBezTo>
                    <a:pt x="184" y="0"/>
                    <a:pt x="0" y="184"/>
                    <a:pt x="96" y="394"/>
                  </a:cubicBezTo>
                  <a:cubicBezTo>
                    <a:pt x="866" y="1879"/>
                    <a:pt x="1635" y="3364"/>
                    <a:pt x="2433" y="4793"/>
                  </a:cubicBezTo>
                  <a:cubicBezTo>
                    <a:pt x="2485" y="4898"/>
                    <a:pt x="2566" y="4942"/>
                    <a:pt x="2646" y="4942"/>
                  </a:cubicBezTo>
                  <a:cubicBezTo>
                    <a:pt x="2817" y="4942"/>
                    <a:pt x="2985" y="4743"/>
                    <a:pt x="2873" y="4518"/>
                  </a:cubicBezTo>
                  <a:cubicBezTo>
                    <a:pt x="2075" y="3061"/>
                    <a:pt x="1333" y="1576"/>
                    <a:pt x="536" y="119"/>
                  </a:cubicBezTo>
                  <a:cubicBezTo>
                    <a:pt x="494" y="35"/>
                    <a:pt x="424" y="0"/>
                    <a:pt x="3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22"/>
            <p:cNvSpPr/>
            <p:nvPr/>
          </p:nvSpPr>
          <p:spPr>
            <a:xfrm>
              <a:off x="4323925" y="4618650"/>
              <a:ext cx="56250" cy="133900"/>
            </a:xfrm>
            <a:custGeom>
              <a:avLst/>
              <a:gdLst/>
              <a:ahLst/>
              <a:cxnLst/>
              <a:rect l="l" t="t" r="r" b="b"/>
              <a:pathLst>
                <a:path w="2250" h="5356" extrusionOk="0">
                  <a:moveTo>
                    <a:pt x="1931" y="0"/>
                  </a:moveTo>
                  <a:cubicBezTo>
                    <a:pt x="1820" y="0"/>
                    <a:pt x="1707" y="64"/>
                    <a:pt x="1662" y="209"/>
                  </a:cubicBezTo>
                  <a:cubicBezTo>
                    <a:pt x="1112" y="1831"/>
                    <a:pt x="562" y="3426"/>
                    <a:pt x="67" y="5048"/>
                  </a:cubicBezTo>
                  <a:cubicBezTo>
                    <a:pt x="0" y="5232"/>
                    <a:pt x="147" y="5355"/>
                    <a:pt x="303" y="5355"/>
                  </a:cubicBezTo>
                  <a:cubicBezTo>
                    <a:pt x="404" y="5355"/>
                    <a:pt x="508" y="5304"/>
                    <a:pt x="562" y="5186"/>
                  </a:cubicBezTo>
                  <a:cubicBezTo>
                    <a:pt x="1112" y="3564"/>
                    <a:pt x="1662" y="1969"/>
                    <a:pt x="2184" y="347"/>
                  </a:cubicBezTo>
                  <a:cubicBezTo>
                    <a:pt x="2250" y="135"/>
                    <a:pt x="2093" y="0"/>
                    <a:pt x="19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22"/>
            <p:cNvSpPr/>
            <p:nvPr/>
          </p:nvSpPr>
          <p:spPr>
            <a:xfrm>
              <a:off x="4376125" y="4642575"/>
              <a:ext cx="63225" cy="117650"/>
            </a:xfrm>
            <a:custGeom>
              <a:avLst/>
              <a:gdLst/>
              <a:ahLst/>
              <a:cxnLst/>
              <a:rect l="l" t="t" r="r" b="b"/>
              <a:pathLst>
                <a:path w="2529" h="4706" extrusionOk="0">
                  <a:moveTo>
                    <a:pt x="2180" y="1"/>
                  </a:moveTo>
                  <a:cubicBezTo>
                    <a:pt x="2106" y="1"/>
                    <a:pt x="2036" y="39"/>
                    <a:pt x="1994" y="132"/>
                  </a:cubicBezTo>
                  <a:cubicBezTo>
                    <a:pt x="1361" y="1507"/>
                    <a:pt x="756" y="2937"/>
                    <a:pt x="96" y="4311"/>
                  </a:cubicBezTo>
                  <a:cubicBezTo>
                    <a:pt x="1" y="4522"/>
                    <a:pt x="184" y="4705"/>
                    <a:pt x="351" y="4705"/>
                  </a:cubicBezTo>
                  <a:cubicBezTo>
                    <a:pt x="425" y="4705"/>
                    <a:pt x="494" y="4670"/>
                    <a:pt x="536" y="4586"/>
                  </a:cubicBezTo>
                  <a:cubicBezTo>
                    <a:pt x="1169" y="3211"/>
                    <a:pt x="1774" y="1782"/>
                    <a:pt x="2433" y="407"/>
                  </a:cubicBezTo>
                  <a:cubicBezTo>
                    <a:pt x="2529" y="197"/>
                    <a:pt x="2347" y="1"/>
                    <a:pt x="21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22"/>
            <p:cNvSpPr/>
            <p:nvPr/>
          </p:nvSpPr>
          <p:spPr>
            <a:xfrm>
              <a:off x="4188800" y="4946250"/>
              <a:ext cx="92150" cy="104500"/>
            </a:xfrm>
            <a:custGeom>
              <a:avLst/>
              <a:gdLst/>
              <a:ahLst/>
              <a:cxnLst/>
              <a:rect l="l" t="t" r="r" b="b"/>
              <a:pathLst>
                <a:path w="3686" h="4180" extrusionOk="0">
                  <a:moveTo>
                    <a:pt x="3603" y="0"/>
                  </a:moveTo>
                  <a:lnTo>
                    <a:pt x="3603" y="0"/>
                  </a:lnTo>
                  <a:cubicBezTo>
                    <a:pt x="2992" y="306"/>
                    <a:pt x="2304" y="458"/>
                    <a:pt x="1616" y="458"/>
                  </a:cubicBezTo>
                  <a:cubicBezTo>
                    <a:pt x="1065" y="458"/>
                    <a:pt x="514" y="361"/>
                    <a:pt x="1" y="165"/>
                  </a:cubicBezTo>
                  <a:lnTo>
                    <a:pt x="1" y="165"/>
                  </a:lnTo>
                  <a:lnTo>
                    <a:pt x="56" y="440"/>
                  </a:lnTo>
                  <a:cubicBezTo>
                    <a:pt x="413" y="1127"/>
                    <a:pt x="441" y="1925"/>
                    <a:pt x="606" y="2667"/>
                  </a:cubicBezTo>
                  <a:cubicBezTo>
                    <a:pt x="798" y="3437"/>
                    <a:pt x="1376" y="4179"/>
                    <a:pt x="2118" y="4179"/>
                  </a:cubicBezTo>
                  <a:cubicBezTo>
                    <a:pt x="2943" y="4179"/>
                    <a:pt x="3493" y="3300"/>
                    <a:pt x="3603" y="2475"/>
                  </a:cubicBezTo>
                  <a:cubicBezTo>
                    <a:pt x="3685" y="1650"/>
                    <a:pt x="3465" y="825"/>
                    <a:pt x="36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22"/>
            <p:cNvSpPr/>
            <p:nvPr/>
          </p:nvSpPr>
          <p:spPr>
            <a:xfrm>
              <a:off x="4240375" y="5028900"/>
              <a:ext cx="22000" cy="379275"/>
            </a:xfrm>
            <a:custGeom>
              <a:avLst/>
              <a:gdLst/>
              <a:ahLst/>
              <a:cxnLst/>
              <a:rect l="l" t="t" r="r" b="b"/>
              <a:pathLst>
                <a:path w="880" h="15171" extrusionOk="0">
                  <a:moveTo>
                    <a:pt x="358" y="0"/>
                  </a:moveTo>
                  <a:cubicBezTo>
                    <a:pt x="234" y="0"/>
                    <a:pt x="110" y="90"/>
                    <a:pt x="110" y="268"/>
                  </a:cubicBezTo>
                  <a:cubicBezTo>
                    <a:pt x="361" y="4707"/>
                    <a:pt x="337" y="9192"/>
                    <a:pt x="81" y="13639"/>
                  </a:cubicBezTo>
                  <a:lnTo>
                    <a:pt x="81" y="13639"/>
                  </a:lnTo>
                  <a:cubicBezTo>
                    <a:pt x="32" y="13680"/>
                    <a:pt x="0" y="13741"/>
                    <a:pt x="0" y="13823"/>
                  </a:cubicBezTo>
                  <a:lnTo>
                    <a:pt x="0" y="14923"/>
                  </a:lnTo>
                  <a:cubicBezTo>
                    <a:pt x="0" y="15094"/>
                    <a:pt x="107" y="15171"/>
                    <a:pt x="225" y="15171"/>
                  </a:cubicBezTo>
                  <a:cubicBezTo>
                    <a:pt x="353" y="15171"/>
                    <a:pt x="494" y="15080"/>
                    <a:pt x="522" y="14923"/>
                  </a:cubicBezTo>
                  <a:cubicBezTo>
                    <a:pt x="852" y="10056"/>
                    <a:pt x="880" y="5135"/>
                    <a:pt x="605" y="268"/>
                  </a:cubicBezTo>
                  <a:cubicBezTo>
                    <a:pt x="605" y="90"/>
                    <a:pt x="481" y="0"/>
                    <a:pt x="3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 name="Google Shape;1131;p22"/>
          <p:cNvGrpSpPr/>
          <p:nvPr/>
        </p:nvGrpSpPr>
        <p:grpSpPr>
          <a:xfrm rot="1801672">
            <a:off x="7855389" y="4007259"/>
            <a:ext cx="1093628" cy="1073567"/>
            <a:chOff x="8540605" y="3685492"/>
            <a:chExt cx="897907" cy="913215"/>
          </a:xfrm>
        </p:grpSpPr>
        <p:sp>
          <p:nvSpPr>
            <p:cNvPr id="1132" name="Google Shape;1132;p22"/>
            <p:cNvSpPr/>
            <p:nvPr/>
          </p:nvSpPr>
          <p:spPr>
            <a:xfrm>
              <a:off x="8540605" y="3685492"/>
              <a:ext cx="897907" cy="913215"/>
            </a:xfrm>
            <a:custGeom>
              <a:avLst/>
              <a:gdLst/>
              <a:ahLst/>
              <a:cxnLst/>
              <a:rect l="l" t="t" r="r" b="b"/>
              <a:pathLst>
                <a:path w="29035" h="29530" extrusionOk="0">
                  <a:moveTo>
                    <a:pt x="12923" y="1"/>
                  </a:moveTo>
                  <a:cubicBezTo>
                    <a:pt x="11686" y="1"/>
                    <a:pt x="10586" y="606"/>
                    <a:pt x="10064" y="1623"/>
                  </a:cubicBezTo>
                  <a:cubicBezTo>
                    <a:pt x="9871" y="1980"/>
                    <a:pt x="9789" y="2365"/>
                    <a:pt x="9761" y="2750"/>
                  </a:cubicBezTo>
                  <a:lnTo>
                    <a:pt x="9651" y="2750"/>
                  </a:lnTo>
                  <a:cubicBezTo>
                    <a:pt x="9046" y="2750"/>
                    <a:pt x="8496" y="2915"/>
                    <a:pt x="8002" y="3218"/>
                  </a:cubicBezTo>
                  <a:cubicBezTo>
                    <a:pt x="7424" y="3602"/>
                    <a:pt x="6984" y="4235"/>
                    <a:pt x="6737" y="4977"/>
                  </a:cubicBezTo>
                  <a:cubicBezTo>
                    <a:pt x="6682" y="5225"/>
                    <a:pt x="6599" y="5472"/>
                    <a:pt x="6572" y="5692"/>
                  </a:cubicBezTo>
                  <a:lnTo>
                    <a:pt x="6269" y="5692"/>
                  </a:lnTo>
                  <a:cubicBezTo>
                    <a:pt x="5747" y="5692"/>
                    <a:pt x="5225" y="5830"/>
                    <a:pt x="4785" y="6104"/>
                  </a:cubicBezTo>
                  <a:cubicBezTo>
                    <a:pt x="3767" y="6737"/>
                    <a:pt x="3300" y="7892"/>
                    <a:pt x="3438" y="9321"/>
                  </a:cubicBezTo>
                  <a:cubicBezTo>
                    <a:pt x="2448" y="9459"/>
                    <a:pt x="2063" y="9624"/>
                    <a:pt x="1898" y="9734"/>
                  </a:cubicBezTo>
                  <a:cubicBezTo>
                    <a:pt x="716" y="10311"/>
                    <a:pt x="1" y="11466"/>
                    <a:pt x="56" y="12648"/>
                  </a:cubicBezTo>
                  <a:cubicBezTo>
                    <a:pt x="138" y="14050"/>
                    <a:pt x="1210" y="14958"/>
                    <a:pt x="2035" y="15508"/>
                  </a:cubicBezTo>
                  <a:cubicBezTo>
                    <a:pt x="5252" y="17735"/>
                    <a:pt x="9239" y="18972"/>
                    <a:pt x="13253" y="18972"/>
                  </a:cubicBezTo>
                  <a:cubicBezTo>
                    <a:pt x="13913" y="18972"/>
                    <a:pt x="14573" y="18944"/>
                    <a:pt x="15233" y="18862"/>
                  </a:cubicBezTo>
                  <a:cubicBezTo>
                    <a:pt x="15728" y="18999"/>
                    <a:pt x="16882" y="19247"/>
                    <a:pt x="17845" y="19247"/>
                  </a:cubicBezTo>
                  <a:cubicBezTo>
                    <a:pt x="17982" y="19247"/>
                    <a:pt x="18120" y="19247"/>
                    <a:pt x="18257" y="19219"/>
                  </a:cubicBezTo>
                  <a:cubicBezTo>
                    <a:pt x="18697" y="19164"/>
                    <a:pt x="19109" y="19082"/>
                    <a:pt x="19494" y="18889"/>
                  </a:cubicBezTo>
                  <a:cubicBezTo>
                    <a:pt x="22161" y="21721"/>
                    <a:pt x="24306" y="24993"/>
                    <a:pt x="25845" y="28567"/>
                  </a:cubicBezTo>
                  <a:cubicBezTo>
                    <a:pt x="26093" y="29145"/>
                    <a:pt x="26670" y="29530"/>
                    <a:pt x="27275" y="29530"/>
                  </a:cubicBezTo>
                  <a:cubicBezTo>
                    <a:pt x="27825" y="29530"/>
                    <a:pt x="28347" y="29255"/>
                    <a:pt x="28650" y="28760"/>
                  </a:cubicBezTo>
                  <a:cubicBezTo>
                    <a:pt x="28980" y="28292"/>
                    <a:pt x="29035" y="27743"/>
                    <a:pt x="28842" y="27220"/>
                  </a:cubicBezTo>
                  <a:cubicBezTo>
                    <a:pt x="27083" y="23151"/>
                    <a:pt x="24608" y="19522"/>
                    <a:pt x="21529" y="16332"/>
                  </a:cubicBezTo>
                  <a:cubicBezTo>
                    <a:pt x="21749" y="15095"/>
                    <a:pt x="21556" y="13748"/>
                    <a:pt x="20924" y="12648"/>
                  </a:cubicBezTo>
                  <a:cubicBezTo>
                    <a:pt x="20979" y="11686"/>
                    <a:pt x="20787" y="10641"/>
                    <a:pt x="20512" y="9486"/>
                  </a:cubicBezTo>
                  <a:cubicBezTo>
                    <a:pt x="19824" y="6792"/>
                    <a:pt x="18504" y="4262"/>
                    <a:pt x="16662" y="2118"/>
                  </a:cubicBezTo>
                  <a:cubicBezTo>
                    <a:pt x="16057" y="1403"/>
                    <a:pt x="15205" y="551"/>
                    <a:pt x="13995" y="166"/>
                  </a:cubicBezTo>
                  <a:cubicBezTo>
                    <a:pt x="13638" y="56"/>
                    <a:pt x="13308" y="1"/>
                    <a:pt x="12923"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22"/>
            <p:cNvSpPr/>
            <p:nvPr/>
          </p:nvSpPr>
          <p:spPr>
            <a:xfrm>
              <a:off x="8589546" y="4018808"/>
              <a:ext cx="501696" cy="215795"/>
            </a:xfrm>
            <a:custGeom>
              <a:avLst/>
              <a:gdLst/>
              <a:ahLst/>
              <a:cxnLst/>
              <a:rect l="l" t="t" r="r" b="b"/>
              <a:pathLst>
                <a:path w="16223" h="6978" extrusionOk="0">
                  <a:moveTo>
                    <a:pt x="3987" y="1"/>
                  </a:moveTo>
                  <a:cubicBezTo>
                    <a:pt x="3300" y="1"/>
                    <a:pt x="1760" y="55"/>
                    <a:pt x="1155" y="358"/>
                  </a:cubicBezTo>
                  <a:cubicBezTo>
                    <a:pt x="523" y="660"/>
                    <a:pt x="0" y="1293"/>
                    <a:pt x="83" y="1980"/>
                  </a:cubicBezTo>
                  <a:cubicBezTo>
                    <a:pt x="110" y="2750"/>
                    <a:pt x="798" y="3355"/>
                    <a:pt x="1430" y="3767"/>
                  </a:cubicBezTo>
                  <a:cubicBezTo>
                    <a:pt x="4472" y="5853"/>
                    <a:pt x="8132" y="6977"/>
                    <a:pt x="11799" y="6977"/>
                  </a:cubicBezTo>
                  <a:cubicBezTo>
                    <a:pt x="12773" y="6977"/>
                    <a:pt x="13747" y="6898"/>
                    <a:pt x="14710" y="6737"/>
                  </a:cubicBezTo>
                  <a:cubicBezTo>
                    <a:pt x="15205" y="6682"/>
                    <a:pt x="15727" y="6544"/>
                    <a:pt x="15947" y="6132"/>
                  </a:cubicBezTo>
                  <a:cubicBezTo>
                    <a:pt x="16222" y="5719"/>
                    <a:pt x="16085" y="5142"/>
                    <a:pt x="15782" y="4757"/>
                  </a:cubicBezTo>
                  <a:cubicBezTo>
                    <a:pt x="15480" y="4372"/>
                    <a:pt x="15040" y="4125"/>
                    <a:pt x="14573" y="3932"/>
                  </a:cubicBezTo>
                  <a:cubicBezTo>
                    <a:pt x="10916" y="2173"/>
                    <a:pt x="8771" y="880"/>
                    <a:pt x="4757" y="248"/>
                  </a:cubicBezTo>
                  <a:lnTo>
                    <a:pt x="398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22"/>
            <p:cNvSpPr/>
            <p:nvPr/>
          </p:nvSpPr>
          <p:spPr>
            <a:xfrm>
              <a:off x="8716588" y="4138583"/>
              <a:ext cx="338938" cy="87178"/>
            </a:xfrm>
            <a:custGeom>
              <a:avLst/>
              <a:gdLst/>
              <a:ahLst/>
              <a:cxnLst/>
              <a:rect l="l" t="t" r="r" b="b"/>
              <a:pathLst>
                <a:path w="10960" h="2819" extrusionOk="0">
                  <a:moveTo>
                    <a:pt x="291" y="1"/>
                  </a:moveTo>
                  <a:cubicBezTo>
                    <a:pt x="105" y="1"/>
                    <a:pt x="0" y="273"/>
                    <a:pt x="209" y="389"/>
                  </a:cubicBezTo>
                  <a:cubicBezTo>
                    <a:pt x="3236" y="1993"/>
                    <a:pt x="6605" y="2818"/>
                    <a:pt x="10039" y="2818"/>
                  </a:cubicBezTo>
                  <a:cubicBezTo>
                    <a:pt x="10254" y="2818"/>
                    <a:pt x="10469" y="2815"/>
                    <a:pt x="10684" y="2809"/>
                  </a:cubicBezTo>
                  <a:cubicBezTo>
                    <a:pt x="10959" y="2809"/>
                    <a:pt x="10959" y="2396"/>
                    <a:pt x="10684" y="2396"/>
                  </a:cubicBezTo>
                  <a:cubicBezTo>
                    <a:pt x="10479" y="2403"/>
                    <a:pt x="10274" y="2406"/>
                    <a:pt x="10069" y="2406"/>
                  </a:cubicBezTo>
                  <a:cubicBezTo>
                    <a:pt x="6704" y="2406"/>
                    <a:pt x="3382" y="1561"/>
                    <a:pt x="402" y="32"/>
                  </a:cubicBezTo>
                  <a:cubicBezTo>
                    <a:pt x="363" y="10"/>
                    <a:pt x="325" y="1"/>
                    <a:pt x="2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22"/>
            <p:cNvSpPr/>
            <p:nvPr/>
          </p:nvSpPr>
          <p:spPr>
            <a:xfrm>
              <a:off x="8885442" y="3735004"/>
              <a:ext cx="267872" cy="475132"/>
            </a:xfrm>
            <a:custGeom>
              <a:avLst/>
              <a:gdLst/>
              <a:ahLst/>
              <a:cxnLst/>
              <a:rect l="l" t="t" r="r" b="b"/>
              <a:pathLst>
                <a:path w="8662" h="15364" extrusionOk="0">
                  <a:moveTo>
                    <a:pt x="1957" y="0"/>
                  </a:moveTo>
                  <a:cubicBezTo>
                    <a:pt x="1299" y="0"/>
                    <a:pt x="638" y="299"/>
                    <a:pt x="330" y="874"/>
                  </a:cubicBezTo>
                  <a:cubicBezTo>
                    <a:pt x="1" y="1534"/>
                    <a:pt x="193" y="2304"/>
                    <a:pt x="440" y="3046"/>
                  </a:cubicBezTo>
                  <a:cubicBezTo>
                    <a:pt x="1760" y="6895"/>
                    <a:pt x="3740" y="10497"/>
                    <a:pt x="6297" y="13659"/>
                  </a:cubicBezTo>
                  <a:lnTo>
                    <a:pt x="6709" y="15364"/>
                  </a:lnTo>
                  <a:cubicBezTo>
                    <a:pt x="7699" y="14621"/>
                    <a:pt x="8304" y="13412"/>
                    <a:pt x="8496" y="12174"/>
                  </a:cubicBezTo>
                  <a:cubicBezTo>
                    <a:pt x="8661" y="10937"/>
                    <a:pt x="8496" y="9672"/>
                    <a:pt x="8166" y="8463"/>
                  </a:cubicBezTo>
                  <a:cubicBezTo>
                    <a:pt x="7561" y="5961"/>
                    <a:pt x="6324" y="3624"/>
                    <a:pt x="4647" y="1672"/>
                  </a:cubicBezTo>
                  <a:cubicBezTo>
                    <a:pt x="4097" y="1012"/>
                    <a:pt x="3437" y="352"/>
                    <a:pt x="2612" y="104"/>
                  </a:cubicBezTo>
                  <a:cubicBezTo>
                    <a:pt x="2404" y="35"/>
                    <a:pt x="2181" y="0"/>
                    <a:pt x="19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22"/>
            <p:cNvSpPr/>
            <p:nvPr/>
          </p:nvSpPr>
          <p:spPr>
            <a:xfrm>
              <a:off x="8997486" y="3827193"/>
              <a:ext cx="148162" cy="287200"/>
            </a:xfrm>
            <a:custGeom>
              <a:avLst/>
              <a:gdLst/>
              <a:ahLst/>
              <a:cxnLst/>
              <a:rect l="l" t="t" r="r" b="b"/>
              <a:pathLst>
                <a:path w="4791" h="9287" extrusionOk="0">
                  <a:moveTo>
                    <a:pt x="317" y="1"/>
                  </a:moveTo>
                  <a:cubicBezTo>
                    <a:pt x="157" y="1"/>
                    <a:pt x="1" y="150"/>
                    <a:pt x="117" y="285"/>
                  </a:cubicBezTo>
                  <a:cubicBezTo>
                    <a:pt x="1079" y="1577"/>
                    <a:pt x="2014" y="2870"/>
                    <a:pt x="2756" y="4244"/>
                  </a:cubicBezTo>
                  <a:cubicBezTo>
                    <a:pt x="3554" y="5702"/>
                    <a:pt x="4378" y="7379"/>
                    <a:pt x="4323" y="9056"/>
                  </a:cubicBezTo>
                  <a:cubicBezTo>
                    <a:pt x="4323" y="9211"/>
                    <a:pt x="4439" y="9286"/>
                    <a:pt x="4551" y="9286"/>
                  </a:cubicBezTo>
                  <a:cubicBezTo>
                    <a:pt x="4659" y="9286"/>
                    <a:pt x="4763" y="9218"/>
                    <a:pt x="4763" y="9083"/>
                  </a:cubicBezTo>
                  <a:cubicBezTo>
                    <a:pt x="4791" y="7406"/>
                    <a:pt x="4076" y="5757"/>
                    <a:pt x="3279" y="4327"/>
                  </a:cubicBezTo>
                  <a:cubicBezTo>
                    <a:pt x="2481" y="2842"/>
                    <a:pt x="1491" y="1440"/>
                    <a:pt x="502" y="93"/>
                  </a:cubicBezTo>
                  <a:cubicBezTo>
                    <a:pt x="453" y="27"/>
                    <a:pt x="384" y="1"/>
                    <a:pt x="3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22"/>
            <p:cNvSpPr/>
            <p:nvPr/>
          </p:nvSpPr>
          <p:spPr>
            <a:xfrm>
              <a:off x="8691569" y="3820173"/>
              <a:ext cx="437929" cy="378027"/>
            </a:xfrm>
            <a:custGeom>
              <a:avLst/>
              <a:gdLst/>
              <a:ahLst/>
              <a:cxnLst/>
              <a:rect l="l" t="t" r="r" b="b"/>
              <a:pathLst>
                <a:path w="14161" h="12224" extrusionOk="0">
                  <a:moveTo>
                    <a:pt x="4944" y="0"/>
                  </a:moveTo>
                  <a:cubicBezTo>
                    <a:pt x="4632" y="0"/>
                    <a:pt x="4335" y="68"/>
                    <a:pt x="4070" y="237"/>
                  </a:cubicBezTo>
                  <a:cubicBezTo>
                    <a:pt x="3685" y="485"/>
                    <a:pt x="3493" y="870"/>
                    <a:pt x="3355" y="1282"/>
                  </a:cubicBezTo>
                  <a:cubicBezTo>
                    <a:pt x="3080" y="2107"/>
                    <a:pt x="3163" y="3069"/>
                    <a:pt x="3630" y="3812"/>
                  </a:cubicBezTo>
                  <a:cubicBezTo>
                    <a:pt x="3034" y="3394"/>
                    <a:pt x="2295" y="2963"/>
                    <a:pt x="1598" y="2963"/>
                  </a:cubicBezTo>
                  <a:cubicBezTo>
                    <a:pt x="1331" y="2963"/>
                    <a:pt x="1070" y="3027"/>
                    <a:pt x="826" y="3179"/>
                  </a:cubicBezTo>
                  <a:cubicBezTo>
                    <a:pt x="56" y="3647"/>
                    <a:pt x="1" y="4801"/>
                    <a:pt x="248" y="5709"/>
                  </a:cubicBezTo>
                  <a:cubicBezTo>
                    <a:pt x="743" y="7468"/>
                    <a:pt x="1843" y="9035"/>
                    <a:pt x="3355" y="10053"/>
                  </a:cubicBezTo>
                  <a:cubicBezTo>
                    <a:pt x="4180" y="10603"/>
                    <a:pt x="5060" y="10960"/>
                    <a:pt x="5995" y="11290"/>
                  </a:cubicBezTo>
                  <a:cubicBezTo>
                    <a:pt x="7860" y="11890"/>
                    <a:pt x="9860" y="12223"/>
                    <a:pt x="11862" y="12223"/>
                  </a:cubicBezTo>
                  <a:cubicBezTo>
                    <a:pt x="12428" y="12223"/>
                    <a:pt x="12993" y="12197"/>
                    <a:pt x="13556" y="12142"/>
                  </a:cubicBezTo>
                  <a:lnTo>
                    <a:pt x="14160" y="11153"/>
                  </a:lnTo>
                  <a:cubicBezTo>
                    <a:pt x="13721" y="6533"/>
                    <a:pt x="10696" y="2272"/>
                    <a:pt x="6462" y="375"/>
                  </a:cubicBezTo>
                  <a:cubicBezTo>
                    <a:pt x="5972" y="172"/>
                    <a:pt x="5440" y="0"/>
                    <a:pt x="49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22"/>
            <p:cNvSpPr/>
            <p:nvPr/>
          </p:nvSpPr>
          <p:spPr>
            <a:xfrm>
              <a:off x="8831353" y="4072278"/>
              <a:ext cx="261069" cy="123576"/>
            </a:xfrm>
            <a:custGeom>
              <a:avLst/>
              <a:gdLst/>
              <a:ahLst/>
              <a:cxnLst/>
              <a:rect l="l" t="t" r="r" b="b"/>
              <a:pathLst>
                <a:path w="8442" h="3996" extrusionOk="0">
                  <a:moveTo>
                    <a:pt x="292" y="0"/>
                  </a:moveTo>
                  <a:cubicBezTo>
                    <a:pt x="106" y="0"/>
                    <a:pt x="1" y="277"/>
                    <a:pt x="210" y="416"/>
                  </a:cubicBezTo>
                  <a:cubicBezTo>
                    <a:pt x="2602" y="2038"/>
                    <a:pt x="5296" y="3220"/>
                    <a:pt x="8073" y="3990"/>
                  </a:cubicBezTo>
                  <a:cubicBezTo>
                    <a:pt x="8089" y="3994"/>
                    <a:pt x="8104" y="3995"/>
                    <a:pt x="8118" y="3995"/>
                  </a:cubicBezTo>
                  <a:cubicBezTo>
                    <a:pt x="8336" y="3995"/>
                    <a:pt x="8441" y="3629"/>
                    <a:pt x="8183" y="3578"/>
                  </a:cubicBezTo>
                  <a:cubicBezTo>
                    <a:pt x="5379" y="2808"/>
                    <a:pt x="2767" y="1626"/>
                    <a:pt x="402" y="31"/>
                  </a:cubicBezTo>
                  <a:cubicBezTo>
                    <a:pt x="364" y="10"/>
                    <a:pt x="327" y="0"/>
                    <a:pt x="2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22"/>
            <p:cNvSpPr/>
            <p:nvPr/>
          </p:nvSpPr>
          <p:spPr>
            <a:xfrm>
              <a:off x="8971941" y="4065660"/>
              <a:ext cx="132297" cy="102702"/>
            </a:xfrm>
            <a:custGeom>
              <a:avLst/>
              <a:gdLst/>
              <a:ahLst/>
              <a:cxnLst/>
              <a:rect l="l" t="t" r="r" b="b"/>
              <a:pathLst>
                <a:path w="4278" h="3321" extrusionOk="0">
                  <a:moveTo>
                    <a:pt x="280" y="0"/>
                  </a:moveTo>
                  <a:cubicBezTo>
                    <a:pt x="124" y="0"/>
                    <a:pt x="1" y="277"/>
                    <a:pt x="200" y="410"/>
                  </a:cubicBezTo>
                  <a:cubicBezTo>
                    <a:pt x="1410" y="1317"/>
                    <a:pt x="2620" y="2280"/>
                    <a:pt x="3802" y="3270"/>
                  </a:cubicBezTo>
                  <a:cubicBezTo>
                    <a:pt x="3844" y="3305"/>
                    <a:pt x="3891" y="3320"/>
                    <a:pt x="3939" y="3320"/>
                  </a:cubicBezTo>
                  <a:cubicBezTo>
                    <a:pt x="4111" y="3320"/>
                    <a:pt x="4277" y="3118"/>
                    <a:pt x="4105" y="2967"/>
                  </a:cubicBezTo>
                  <a:cubicBezTo>
                    <a:pt x="2895" y="1977"/>
                    <a:pt x="1658" y="960"/>
                    <a:pt x="393" y="53"/>
                  </a:cubicBezTo>
                  <a:cubicBezTo>
                    <a:pt x="356" y="16"/>
                    <a:pt x="317" y="0"/>
                    <a:pt x="2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22"/>
            <p:cNvSpPr/>
            <p:nvPr/>
          </p:nvSpPr>
          <p:spPr>
            <a:xfrm>
              <a:off x="8904523" y="3914434"/>
              <a:ext cx="218300" cy="228134"/>
            </a:xfrm>
            <a:custGeom>
              <a:avLst/>
              <a:gdLst/>
              <a:ahLst/>
              <a:cxnLst/>
              <a:rect l="l" t="t" r="r" b="b"/>
              <a:pathLst>
                <a:path w="7059" h="7377" extrusionOk="0">
                  <a:moveTo>
                    <a:pt x="344" y="1"/>
                  </a:moveTo>
                  <a:cubicBezTo>
                    <a:pt x="161" y="1"/>
                    <a:pt x="0" y="220"/>
                    <a:pt x="153" y="351"/>
                  </a:cubicBezTo>
                  <a:cubicBezTo>
                    <a:pt x="2600" y="2358"/>
                    <a:pt x="4772" y="4695"/>
                    <a:pt x="6560" y="7280"/>
                  </a:cubicBezTo>
                  <a:cubicBezTo>
                    <a:pt x="6610" y="7347"/>
                    <a:pt x="6682" y="7376"/>
                    <a:pt x="6752" y="7376"/>
                  </a:cubicBezTo>
                  <a:cubicBezTo>
                    <a:pt x="6909" y="7376"/>
                    <a:pt x="7059" y="7231"/>
                    <a:pt x="6944" y="7060"/>
                  </a:cubicBezTo>
                  <a:cubicBezTo>
                    <a:pt x="5130" y="4448"/>
                    <a:pt x="2958" y="2083"/>
                    <a:pt x="483" y="49"/>
                  </a:cubicBezTo>
                  <a:cubicBezTo>
                    <a:pt x="439" y="15"/>
                    <a:pt x="391" y="1"/>
                    <a:pt x="3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22"/>
            <p:cNvSpPr/>
            <p:nvPr/>
          </p:nvSpPr>
          <p:spPr>
            <a:xfrm>
              <a:off x="9020649" y="4085978"/>
              <a:ext cx="154780" cy="160006"/>
            </a:xfrm>
            <a:custGeom>
              <a:avLst/>
              <a:gdLst/>
              <a:ahLst/>
              <a:cxnLst/>
              <a:rect l="l" t="t" r="r" b="b"/>
              <a:pathLst>
                <a:path w="5005" h="5174" extrusionOk="0">
                  <a:moveTo>
                    <a:pt x="3794" y="1"/>
                  </a:moveTo>
                  <a:cubicBezTo>
                    <a:pt x="3712" y="1"/>
                    <a:pt x="3629" y="111"/>
                    <a:pt x="3574" y="166"/>
                  </a:cubicBezTo>
                  <a:cubicBezTo>
                    <a:pt x="2282" y="1623"/>
                    <a:pt x="1100" y="3135"/>
                    <a:pt x="0" y="4757"/>
                  </a:cubicBezTo>
                  <a:cubicBezTo>
                    <a:pt x="0" y="4757"/>
                    <a:pt x="1545" y="5174"/>
                    <a:pt x="2574" y="5174"/>
                  </a:cubicBezTo>
                  <a:cubicBezTo>
                    <a:pt x="2634" y="5174"/>
                    <a:pt x="2693" y="5173"/>
                    <a:pt x="2750" y="5170"/>
                  </a:cubicBezTo>
                  <a:cubicBezTo>
                    <a:pt x="3574" y="5060"/>
                    <a:pt x="4152" y="4675"/>
                    <a:pt x="4454" y="4262"/>
                  </a:cubicBezTo>
                  <a:cubicBezTo>
                    <a:pt x="4564" y="4097"/>
                    <a:pt x="4619" y="3877"/>
                    <a:pt x="4702" y="3685"/>
                  </a:cubicBezTo>
                  <a:cubicBezTo>
                    <a:pt x="5004" y="2503"/>
                    <a:pt x="4812" y="1210"/>
                    <a:pt x="4124" y="221"/>
                  </a:cubicBezTo>
                  <a:cubicBezTo>
                    <a:pt x="4042" y="111"/>
                    <a:pt x="3932" y="1"/>
                    <a:pt x="37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22"/>
            <p:cNvSpPr/>
            <p:nvPr/>
          </p:nvSpPr>
          <p:spPr>
            <a:xfrm>
              <a:off x="9141166" y="4202042"/>
              <a:ext cx="259059" cy="361328"/>
            </a:xfrm>
            <a:custGeom>
              <a:avLst/>
              <a:gdLst/>
              <a:ahLst/>
              <a:cxnLst/>
              <a:rect l="l" t="t" r="r" b="b"/>
              <a:pathLst>
                <a:path w="8377" h="11684" extrusionOk="0">
                  <a:moveTo>
                    <a:pt x="373" y="1"/>
                  </a:moveTo>
                  <a:cubicBezTo>
                    <a:pt x="181" y="1"/>
                    <a:pt x="1" y="261"/>
                    <a:pt x="172" y="454"/>
                  </a:cubicBezTo>
                  <a:cubicBezTo>
                    <a:pt x="3444" y="3616"/>
                    <a:pt x="6056" y="7383"/>
                    <a:pt x="7843" y="11534"/>
                  </a:cubicBezTo>
                  <a:cubicBezTo>
                    <a:pt x="7887" y="11640"/>
                    <a:pt x="7962" y="11683"/>
                    <a:pt x="8039" y="11683"/>
                  </a:cubicBezTo>
                  <a:cubicBezTo>
                    <a:pt x="8203" y="11683"/>
                    <a:pt x="8377" y="11484"/>
                    <a:pt x="8283" y="11260"/>
                  </a:cubicBezTo>
                  <a:cubicBezTo>
                    <a:pt x="6469" y="7080"/>
                    <a:pt x="3829" y="3259"/>
                    <a:pt x="530" y="69"/>
                  </a:cubicBezTo>
                  <a:cubicBezTo>
                    <a:pt x="482" y="21"/>
                    <a:pt x="427" y="1"/>
                    <a:pt x="3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62146143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9">
  <p:cSld name="Title only 9">
    <p:spTree>
      <p:nvGrpSpPr>
        <p:cNvPr id="1" name="Shape 1143"/>
        <p:cNvGrpSpPr/>
        <p:nvPr/>
      </p:nvGrpSpPr>
      <p:grpSpPr>
        <a:xfrm>
          <a:off x="0" y="0"/>
          <a:ext cx="0" cy="0"/>
          <a:chOff x="0" y="0"/>
          <a:chExt cx="0" cy="0"/>
        </a:xfrm>
      </p:grpSpPr>
      <p:sp>
        <p:nvSpPr>
          <p:cNvPr id="1144" name="Google Shape;1144;p23"/>
          <p:cNvSpPr txBox="1">
            <a:spLocks noGrp="1"/>
          </p:cNvSpPr>
          <p:nvPr>
            <p:ph type="title"/>
          </p:nvPr>
        </p:nvSpPr>
        <p:spPr>
          <a:xfrm>
            <a:off x="720000" y="539496"/>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500"/>
              <a:buNone/>
              <a:defRPr/>
            </a:lvl1pPr>
            <a:lvl2pPr lvl="1" rtl="0">
              <a:spcBef>
                <a:spcPts val="0"/>
              </a:spcBef>
              <a:spcAft>
                <a:spcPts val="0"/>
              </a:spcAft>
              <a:buSzPts val="3800"/>
              <a:buFont typeface="Grand Hotel"/>
              <a:buNone/>
              <a:defRPr sz="3800">
                <a:latin typeface="Grand Hotel"/>
                <a:ea typeface="Grand Hotel"/>
                <a:cs typeface="Grand Hotel"/>
                <a:sym typeface="Grand Hotel"/>
              </a:defRPr>
            </a:lvl2pPr>
            <a:lvl3pPr lvl="2" rtl="0">
              <a:spcBef>
                <a:spcPts val="0"/>
              </a:spcBef>
              <a:spcAft>
                <a:spcPts val="0"/>
              </a:spcAft>
              <a:buSzPts val="3800"/>
              <a:buFont typeface="Grand Hotel"/>
              <a:buNone/>
              <a:defRPr sz="3800">
                <a:latin typeface="Grand Hotel"/>
                <a:ea typeface="Grand Hotel"/>
                <a:cs typeface="Grand Hotel"/>
                <a:sym typeface="Grand Hotel"/>
              </a:defRPr>
            </a:lvl3pPr>
            <a:lvl4pPr lvl="3" rtl="0">
              <a:spcBef>
                <a:spcPts val="0"/>
              </a:spcBef>
              <a:spcAft>
                <a:spcPts val="0"/>
              </a:spcAft>
              <a:buSzPts val="3800"/>
              <a:buFont typeface="Grand Hotel"/>
              <a:buNone/>
              <a:defRPr sz="3800">
                <a:latin typeface="Grand Hotel"/>
                <a:ea typeface="Grand Hotel"/>
                <a:cs typeface="Grand Hotel"/>
                <a:sym typeface="Grand Hotel"/>
              </a:defRPr>
            </a:lvl4pPr>
            <a:lvl5pPr lvl="4" rtl="0">
              <a:spcBef>
                <a:spcPts val="0"/>
              </a:spcBef>
              <a:spcAft>
                <a:spcPts val="0"/>
              </a:spcAft>
              <a:buSzPts val="3800"/>
              <a:buFont typeface="Grand Hotel"/>
              <a:buNone/>
              <a:defRPr sz="3800">
                <a:latin typeface="Grand Hotel"/>
                <a:ea typeface="Grand Hotel"/>
                <a:cs typeface="Grand Hotel"/>
                <a:sym typeface="Grand Hotel"/>
              </a:defRPr>
            </a:lvl5pPr>
            <a:lvl6pPr lvl="5" rtl="0">
              <a:spcBef>
                <a:spcPts val="0"/>
              </a:spcBef>
              <a:spcAft>
                <a:spcPts val="0"/>
              </a:spcAft>
              <a:buSzPts val="3800"/>
              <a:buFont typeface="Grand Hotel"/>
              <a:buNone/>
              <a:defRPr sz="3800">
                <a:latin typeface="Grand Hotel"/>
                <a:ea typeface="Grand Hotel"/>
                <a:cs typeface="Grand Hotel"/>
                <a:sym typeface="Grand Hotel"/>
              </a:defRPr>
            </a:lvl6pPr>
            <a:lvl7pPr lvl="6" rtl="0">
              <a:spcBef>
                <a:spcPts val="0"/>
              </a:spcBef>
              <a:spcAft>
                <a:spcPts val="0"/>
              </a:spcAft>
              <a:buSzPts val="3800"/>
              <a:buFont typeface="Grand Hotel"/>
              <a:buNone/>
              <a:defRPr sz="3800">
                <a:latin typeface="Grand Hotel"/>
                <a:ea typeface="Grand Hotel"/>
                <a:cs typeface="Grand Hotel"/>
                <a:sym typeface="Grand Hotel"/>
              </a:defRPr>
            </a:lvl7pPr>
            <a:lvl8pPr lvl="7" rtl="0">
              <a:spcBef>
                <a:spcPts val="0"/>
              </a:spcBef>
              <a:spcAft>
                <a:spcPts val="0"/>
              </a:spcAft>
              <a:buSzPts val="3800"/>
              <a:buFont typeface="Grand Hotel"/>
              <a:buNone/>
              <a:defRPr sz="3800">
                <a:latin typeface="Grand Hotel"/>
                <a:ea typeface="Grand Hotel"/>
                <a:cs typeface="Grand Hotel"/>
                <a:sym typeface="Grand Hotel"/>
              </a:defRPr>
            </a:lvl8pPr>
            <a:lvl9pPr lvl="8" rtl="0">
              <a:spcBef>
                <a:spcPts val="0"/>
              </a:spcBef>
              <a:spcAft>
                <a:spcPts val="0"/>
              </a:spcAft>
              <a:buSzPts val="3800"/>
              <a:buFont typeface="Grand Hotel"/>
              <a:buNone/>
              <a:defRPr sz="3800">
                <a:latin typeface="Grand Hotel"/>
                <a:ea typeface="Grand Hotel"/>
                <a:cs typeface="Grand Hotel"/>
                <a:sym typeface="Grand Hotel"/>
              </a:defRPr>
            </a:lvl9pPr>
          </a:lstStyle>
          <a:p>
            <a:endParaRPr/>
          </a:p>
        </p:txBody>
      </p:sp>
      <p:grpSp>
        <p:nvGrpSpPr>
          <p:cNvPr id="1145" name="Google Shape;1145;p23"/>
          <p:cNvGrpSpPr/>
          <p:nvPr/>
        </p:nvGrpSpPr>
        <p:grpSpPr>
          <a:xfrm>
            <a:off x="501750" y="545609"/>
            <a:ext cx="8416226" cy="4052301"/>
            <a:chOff x="395825" y="652234"/>
            <a:chExt cx="8416226" cy="4052301"/>
          </a:xfrm>
        </p:grpSpPr>
        <p:grpSp>
          <p:nvGrpSpPr>
            <p:cNvPr id="1146" name="Google Shape;1146;p23"/>
            <p:cNvGrpSpPr/>
            <p:nvPr/>
          </p:nvGrpSpPr>
          <p:grpSpPr>
            <a:xfrm>
              <a:off x="8185228" y="1390046"/>
              <a:ext cx="146317" cy="158031"/>
              <a:chOff x="5977101" y="3004938"/>
              <a:chExt cx="227235" cy="246270"/>
            </a:xfrm>
          </p:grpSpPr>
          <p:sp>
            <p:nvSpPr>
              <p:cNvPr id="1147" name="Google Shape;1147;p23"/>
              <p:cNvSpPr/>
              <p:nvPr/>
            </p:nvSpPr>
            <p:spPr>
              <a:xfrm>
                <a:off x="6079653" y="3004938"/>
                <a:ext cx="91530" cy="93195"/>
              </a:xfrm>
              <a:custGeom>
                <a:avLst/>
                <a:gdLst/>
                <a:ahLst/>
                <a:cxnLst/>
                <a:rect l="l" t="t" r="r" b="b"/>
                <a:pathLst>
                  <a:path w="1154" h="1175" extrusionOk="0">
                    <a:moveTo>
                      <a:pt x="597" y="1"/>
                    </a:moveTo>
                    <a:cubicBezTo>
                      <a:pt x="298" y="21"/>
                      <a:pt x="0" y="299"/>
                      <a:pt x="0" y="578"/>
                    </a:cubicBezTo>
                    <a:cubicBezTo>
                      <a:pt x="0" y="936"/>
                      <a:pt x="239" y="1175"/>
                      <a:pt x="617" y="1175"/>
                    </a:cubicBezTo>
                    <a:cubicBezTo>
                      <a:pt x="955" y="1175"/>
                      <a:pt x="1154" y="936"/>
                      <a:pt x="1154" y="598"/>
                    </a:cubicBezTo>
                    <a:cubicBezTo>
                      <a:pt x="1154" y="240"/>
                      <a:pt x="895"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23"/>
              <p:cNvSpPr/>
              <p:nvPr/>
            </p:nvSpPr>
            <p:spPr>
              <a:xfrm>
                <a:off x="5977101" y="3124780"/>
                <a:ext cx="94702" cy="88516"/>
              </a:xfrm>
              <a:custGeom>
                <a:avLst/>
                <a:gdLst/>
                <a:ahLst/>
                <a:cxnLst/>
                <a:rect l="l" t="t" r="r" b="b"/>
                <a:pathLst>
                  <a:path w="1194" h="1116" extrusionOk="0">
                    <a:moveTo>
                      <a:pt x="781" y="1"/>
                    </a:moveTo>
                    <a:cubicBezTo>
                      <a:pt x="430" y="1"/>
                      <a:pt x="20" y="290"/>
                      <a:pt x="20" y="579"/>
                    </a:cubicBezTo>
                    <a:cubicBezTo>
                      <a:pt x="0" y="877"/>
                      <a:pt x="259" y="1116"/>
                      <a:pt x="557" y="1116"/>
                    </a:cubicBezTo>
                    <a:cubicBezTo>
                      <a:pt x="895" y="1116"/>
                      <a:pt x="1174" y="817"/>
                      <a:pt x="1194" y="420"/>
                    </a:cubicBezTo>
                    <a:cubicBezTo>
                      <a:pt x="1194" y="201"/>
                      <a:pt x="1094" y="22"/>
                      <a:pt x="816" y="2"/>
                    </a:cubicBezTo>
                    <a:cubicBezTo>
                      <a:pt x="804" y="1"/>
                      <a:pt x="793" y="1"/>
                      <a:pt x="7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23"/>
              <p:cNvSpPr/>
              <p:nvPr/>
            </p:nvSpPr>
            <p:spPr>
              <a:xfrm>
                <a:off x="6115900" y="3161185"/>
                <a:ext cx="88436" cy="90023"/>
              </a:xfrm>
              <a:custGeom>
                <a:avLst/>
                <a:gdLst/>
                <a:ahLst/>
                <a:cxnLst/>
                <a:rect l="l" t="t" r="r" b="b"/>
                <a:pathLst>
                  <a:path w="1115" h="1135" extrusionOk="0">
                    <a:moveTo>
                      <a:pt x="637" y="0"/>
                    </a:moveTo>
                    <a:cubicBezTo>
                      <a:pt x="339" y="20"/>
                      <a:pt x="1" y="358"/>
                      <a:pt x="1" y="657"/>
                    </a:cubicBezTo>
                    <a:cubicBezTo>
                      <a:pt x="1" y="836"/>
                      <a:pt x="299" y="1134"/>
                      <a:pt x="498" y="1134"/>
                    </a:cubicBezTo>
                    <a:cubicBezTo>
                      <a:pt x="816" y="1114"/>
                      <a:pt x="1115" y="756"/>
                      <a:pt x="1115" y="418"/>
                    </a:cubicBezTo>
                    <a:cubicBezTo>
                      <a:pt x="1115" y="199"/>
                      <a:pt x="856" y="0"/>
                      <a:pt x="6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 name="Google Shape;1150;p23"/>
            <p:cNvGrpSpPr/>
            <p:nvPr/>
          </p:nvGrpSpPr>
          <p:grpSpPr>
            <a:xfrm>
              <a:off x="527521" y="652234"/>
              <a:ext cx="182877" cy="192070"/>
              <a:chOff x="1509202" y="3627389"/>
              <a:chExt cx="334389" cy="343350"/>
            </a:xfrm>
          </p:grpSpPr>
          <p:sp>
            <p:nvSpPr>
              <p:cNvPr id="1151" name="Google Shape;1151;p23"/>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23"/>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23"/>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23"/>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23"/>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 name="Google Shape;1156;p23"/>
            <p:cNvGrpSpPr/>
            <p:nvPr/>
          </p:nvGrpSpPr>
          <p:grpSpPr>
            <a:xfrm>
              <a:off x="3056397" y="4512465"/>
              <a:ext cx="182877" cy="192070"/>
              <a:chOff x="1509202" y="3627389"/>
              <a:chExt cx="334389" cy="343350"/>
            </a:xfrm>
          </p:grpSpPr>
          <p:sp>
            <p:nvSpPr>
              <p:cNvPr id="1157" name="Google Shape;1157;p23"/>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23"/>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23"/>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23"/>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23"/>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 name="Google Shape;1162;p23"/>
            <p:cNvGrpSpPr/>
            <p:nvPr/>
          </p:nvGrpSpPr>
          <p:grpSpPr>
            <a:xfrm>
              <a:off x="395825" y="4335421"/>
              <a:ext cx="131688" cy="145801"/>
              <a:chOff x="392069" y="2889775"/>
              <a:chExt cx="260150" cy="285213"/>
            </a:xfrm>
          </p:grpSpPr>
          <p:sp>
            <p:nvSpPr>
              <p:cNvPr id="1163" name="Google Shape;1163;p23"/>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23"/>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23"/>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 name="Google Shape;1166;p23"/>
            <p:cNvGrpSpPr/>
            <p:nvPr/>
          </p:nvGrpSpPr>
          <p:grpSpPr>
            <a:xfrm>
              <a:off x="7711574" y="675362"/>
              <a:ext cx="131688" cy="145801"/>
              <a:chOff x="392069" y="2889775"/>
              <a:chExt cx="260150" cy="285213"/>
            </a:xfrm>
          </p:grpSpPr>
          <p:sp>
            <p:nvSpPr>
              <p:cNvPr id="1167" name="Google Shape;1167;p23"/>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23"/>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23"/>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 name="Google Shape;1170;p23"/>
            <p:cNvGrpSpPr/>
            <p:nvPr/>
          </p:nvGrpSpPr>
          <p:grpSpPr>
            <a:xfrm>
              <a:off x="456200" y="2694813"/>
              <a:ext cx="228602" cy="240023"/>
              <a:chOff x="6842675" y="1094413"/>
              <a:chExt cx="228602" cy="240023"/>
            </a:xfrm>
          </p:grpSpPr>
          <p:sp>
            <p:nvSpPr>
              <p:cNvPr id="1171" name="Google Shape;1171;p23"/>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23"/>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 name="Google Shape;1173;p23"/>
            <p:cNvGrpSpPr/>
            <p:nvPr/>
          </p:nvGrpSpPr>
          <p:grpSpPr>
            <a:xfrm>
              <a:off x="7009681" y="4512460"/>
              <a:ext cx="182877" cy="192070"/>
              <a:chOff x="1509202" y="3627389"/>
              <a:chExt cx="334389" cy="343350"/>
            </a:xfrm>
          </p:grpSpPr>
          <p:sp>
            <p:nvSpPr>
              <p:cNvPr id="1174" name="Google Shape;1174;p23"/>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23"/>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23"/>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23"/>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23"/>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 name="Google Shape;1179;p23"/>
            <p:cNvGrpSpPr/>
            <p:nvPr/>
          </p:nvGrpSpPr>
          <p:grpSpPr>
            <a:xfrm>
              <a:off x="8583450" y="3193588"/>
              <a:ext cx="228602" cy="240023"/>
              <a:chOff x="6842675" y="1094413"/>
              <a:chExt cx="228602" cy="240023"/>
            </a:xfrm>
          </p:grpSpPr>
          <p:sp>
            <p:nvSpPr>
              <p:cNvPr id="1180" name="Google Shape;1180;p23"/>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23"/>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82" name="Google Shape;1182;p23"/>
          <p:cNvGrpSpPr/>
          <p:nvPr/>
        </p:nvGrpSpPr>
        <p:grpSpPr>
          <a:xfrm rot="-1721266" flipH="1">
            <a:off x="8301138" y="3595440"/>
            <a:ext cx="1327776" cy="1419160"/>
            <a:chOff x="-471477" y="3532220"/>
            <a:chExt cx="1127907" cy="1203748"/>
          </a:xfrm>
        </p:grpSpPr>
        <p:grpSp>
          <p:nvGrpSpPr>
            <p:cNvPr id="1183" name="Google Shape;1183;p23"/>
            <p:cNvGrpSpPr/>
            <p:nvPr/>
          </p:nvGrpSpPr>
          <p:grpSpPr>
            <a:xfrm rot="-3337597">
              <a:off x="-399600" y="3787421"/>
              <a:ext cx="984154" cy="693345"/>
              <a:chOff x="5978775" y="1688225"/>
              <a:chExt cx="984125" cy="693325"/>
            </a:xfrm>
          </p:grpSpPr>
          <p:sp>
            <p:nvSpPr>
              <p:cNvPr id="1184" name="Google Shape;1184;p23"/>
              <p:cNvSpPr/>
              <p:nvPr/>
            </p:nvSpPr>
            <p:spPr>
              <a:xfrm>
                <a:off x="5978775" y="1688225"/>
                <a:ext cx="927400" cy="693325"/>
              </a:xfrm>
              <a:custGeom>
                <a:avLst/>
                <a:gdLst/>
                <a:ahLst/>
                <a:cxnLst/>
                <a:rect l="l" t="t" r="r" b="b"/>
                <a:pathLst>
                  <a:path w="37096" h="27733" extrusionOk="0">
                    <a:moveTo>
                      <a:pt x="25396" y="0"/>
                    </a:moveTo>
                    <a:cubicBezTo>
                      <a:pt x="24651" y="0"/>
                      <a:pt x="23907" y="339"/>
                      <a:pt x="23162" y="1050"/>
                    </a:cubicBezTo>
                    <a:cubicBezTo>
                      <a:pt x="20419" y="3623"/>
                      <a:pt x="21773" y="7263"/>
                      <a:pt x="24008" y="9938"/>
                    </a:cubicBezTo>
                    <a:cubicBezTo>
                      <a:pt x="23957" y="10209"/>
                      <a:pt x="23907" y="10480"/>
                      <a:pt x="23839" y="10785"/>
                    </a:cubicBezTo>
                    <a:cubicBezTo>
                      <a:pt x="23365" y="11276"/>
                      <a:pt x="22874" y="11801"/>
                      <a:pt x="22383" y="12326"/>
                    </a:cubicBezTo>
                    <a:cubicBezTo>
                      <a:pt x="22569" y="10582"/>
                      <a:pt x="22146" y="8923"/>
                      <a:pt x="21469" y="7704"/>
                    </a:cubicBezTo>
                    <a:cubicBezTo>
                      <a:pt x="20791" y="6519"/>
                      <a:pt x="19860" y="5824"/>
                      <a:pt x="18912" y="5824"/>
                    </a:cubicBezTo>
                    <a:cubicBezTo>
                      <a:pt x="18286" y="5824"/>
                      <a:pt x="17388" y="6129"/>
                      <a:pt x="16694" y="7500"/>
                    </a:cubicBezTo>
                    <a:cubicBezTo>
                      <a:pt x="15153" y="10565"/>
                      <a:pt x="17016" y="13579"/>
                      <a:pt x="19403" y="15492"/>
                    </a:cubicBezTo>
                    <a:cubicBezTo>
                      <a:pt x="19386" y="15627"/>
                      <a:pt x="19352" y="15780"/>
                      <a:pt x="19335" y="15898"/>
                    </a:cubicBezTo>
                    <a:cubicBezTo>
                      <a:pt x="18878" y="16474"/>
                      <a:pt x="18387" y="17083"/>
                      <a:pt x="17896" y="17693"/>
                    </a:cubicBezTo>
                    <a:cubicBezTo>
                      <a:pt x="17100" y="18624"/>
                      <a:pt x="15932" y="19437"/>
                      <a:pt x="14392" y="20182"/>
                    </a:cubicBezTo>
                    <a:lnTo>
                      <a:pt x="13308" y="20639"/>
                    </a:lnTo>
                    <a:lnTo>
                      <a:pt x="12224" y="21062"/>
                    </a:lnTo>
                    <a:lnTo>
                      <a:pt x="11446" y="21333"/>
                    </a:lnTo>
                    <a:cubicBezTo>
                      <a:pt x="11547" y="21130"/>
                      <a:pt x="11632" y="20910"/>
                      <a:pt x="11717" y="20672"/>
                    </a:cubicBezTo>
                    <a:cubicBezTo>
                      <a:pt x="14696" y="17236"/>
                      <a:pt x="14916" y="13138"/>
                      <a:pt x="13850" y="10802"/>
                    </a:cubicBezTo>
                    <a:cubicBezTo>
                      <a:pt x="13257" y="9464"/>
                      <a:pt x="12275" y="8703"/>
                      <a:pt x="11124" y="8703"/>
                    </a:cubicBezTo>
                    <a:cubicBezTo>
                      <a:pt x="10531" y="8703"/>
                      <a:pt x="9939" y="8923"/>
                      <a:pt x="9363" y="9346"/>
                    </a:cubicBezTo>
                    <a:cubicBezTo>
                      <a:pt x="6129" y="11716"/>
                      <a:pt x="8551" y="17981"/>
                      <a:pt x="9617" y="20385"/>
                    </a:cubicBezTo>
                    <a:cubicBezTo>
                      <a:pt x="9431" y="20740"/>
                      <a:pt x="9245" y="21079"/>
                      <a:pt x="9008" y="21384"/>
                    </a:cubicBezTo>
                    <a:cubicBezTo>
                      <a:pt x="8940" y="21451"/>
                      <a:pt x="8906" y="21502"/>
                      <a:pt x="8855" y="21587"/>
                    </a:cubicBezTo>
                    <a:cubicBezTo>
                      <a:pt x="8771" y="21705"/>
                      <a:pt x="8686" y="21807"/>
                      <a:pt x="8635" y="21875"/>
                    </a:cubicBezTo>
                    <a:lnTo>
                      <a:pt x="8584" y="21908"/>
                    </a:lnTo>
                    <a:cubicBezTo>
                      <a:pt x="8432" y="22061"/>
                      <a:pt x="8313" y="22179"/>
                      <a:pt x="8161" y="22315"/>
                    </a:cubicBezTo>
                    <a:cubicBezTo>
                      <a:pt x="8127" y="22349"/>
                      <a:pt x="8060" y="22399"/>
                      <a:pt x="8009" y="22433"/>
                    </a:cubicBezTo>
                    <a:cubicBezTo>
                      <a:pt x="7569" y="22569"/>
                      <a:pt x="7128" y="22721"/>
                      <a:pt x="6688" y="22840"/>
                    </a:cubicBezTo>
                    <a:cubicBezTo>
                      <a:pt x="4690" y="23449"/>
                      <a:pt x="2625" y="24059"/>
                      <a:pt x="627" y="24854"/>
                    </a:cubicBezTo>
                    <a:cubicBezTo>
                      <a:pt x="204" y="25024"/>
                      <a:pt x="1" y="25481"/>
                      <a:pt x="136" y="25904"/>
                    </a:cubicBezTo>
                    <a:lnTo>
                      <a:pt x="170" y="25972"/>
                    </a:lnTo>
                    <a:cubicBezTo>
                      <a:pt x="271" y="26327"/>
                      <a:pt x="610" y="26564"/>
                      <a:pt x="966" y="26564"/>
                    </a:cubicBezTo>
                    <a:cubicBezTo>
                      <a:pt x="1033" y="26564"/>
                      <a:pt x="1118" y="26564"/>
                      <a:pt x="1186" y="26547"/>
                    </a:cubicBezTo>
                    <a:cubicBezTo>
                      <a:pt x="2303" y="26243"/>
                      <a:pt x="3438" y="25972"/>
                      <a:pt x="4572" y="25701"/>
                    </a:cubicBezTo>
                    <a:cubicBezTo>
                      <a:pt x="6553" y="25210"/>
                      <a:pt x="8601" y="24702"/>
                      <a:pt x="10616" y="24126"/>
                    </a:cubicBezTo>
                    <a:lnTo>
                      <a:pt x="11259" y="23940"/>
                    </a:lnTo>
                    <a:lnTo>
                      <a:pt x="11886" y="24126"/>
                    </a:lnTo>
                    <a:cubicBezTo>
                      <a:pt x="12461" y="25311"/>
                      <a:pt x="13934" y="27733"/>
                      <a:pt x="16271" y="27733"/>
                    </a:cubicBezTo>
                    <a:cubicBezTo>
                      <a:pt x="16897" y="27733"/>
                      <a:pt x="17524" y="27563"/>
                      <a:pt x="18150" y="27208"/>
                    </a:cubicBezTo>
                    <a:cubicBezTo>
                      <a:pt x="19759" y="26293"/>
                      <a:pt x="19657" y="25125"/>
                      <a:pt x="19522" y="24685"/>
                    </a:cubicBezTo>
                    <a:cubicBezTo>
                      <a:pt x="19183" y="23415"/>
                      <a:pt x="17575" y="22467"/>
                      <a:pt x="15865" y="22095"/>
                    </a:cubicBezTo>
                    <a:cubicBezTo>
                      <a:pt x="16728" y="21638"/>
                      <a:pt x="17473" y="21147"/>
                      <a:pt x="18116" y="20639"/>
                    </a:cubicBezTo>
                    <a:lnTo>
                      <a:pt x="18370" y="20639"/>
                    </a:lnTo>
                    <a:cubicBezTo>
                      <a:pt x="19318" y="21891"/>
                      <a:pt x="21553" y="24465"/>
                      <a:pt x="24042" y="24465"/>
                    </a:cubicBezTo>
                    <a:cubicBezTo>
                      <a:pt x="25193" y="24465"/>
                      <a:pt x="26243" y="23923"/>
                      <a:pt x="27089" y="22840"/>
                    </a:cubicBezTo>
                    <a:cubicBezTo>
                      <a:pt x="28241" y="21401"/>
                      <a:pt x="28105" y="20300"/>
                      <a:pt x="27784" y="19623"/>
                    </a:cubicBezTo>
                    <a:cubicBezTo>
                      <a:pt x="27039" y="18099"/>
                      <a:pt x="24753" y="17557"/>
                      <a:pt x="22874" y="17557"/>
                    </a:cubicBezTo>
                    <a:cubicBezTo>
                      <a:pt x="22095" y="17557"/>
                      <a:pt x="21333" y="17642"/>
                      <a:pt x="20656" y="17811"/>
                    </a:cubicBezTo>
                    <a:cubicBezTo>
                      <a:pt x="21367" y="16880"/>
                      <a:pt x="22061" y="16034"/>
                      <a:pt x="22738" y="15204"/>
                    </a:cubicBezTo>
                    <a:lnTo>
                      <a:pt x="24753" y="14628"/>
                    </a:lnTo>
                    <a:cubicBezTo>
                      <a:pt x="25007" y="14561"/>
                      <a:pt x="25244" y="14476"/>
                      <a:pt x="25498" y="14425"/>
                    </a:cubicBezTo>
                    <a:cubicBezTo>
                      <a:pt x="25600" y="14374"/>
                      <a:pt x="25735" y="14357"/>
                      <a:pt x="25837" y="14307"/>
                    </a:cubicBezTo>
                    <a:cubicBezTo>
                      <a:pt x="27005" y="14967"/>
                      <a:pt x="29392" y="16135"/>
                      <a:pt x="31762" y="16135"/>
                    </a:cubicBezTo>
                    <a:cubicBezTo>
                      <a:pt x="32931" y="16135"/>
                      <a:pt x="33963" y="15864"/>
                      <a:pt x="34827" y="15289"/>
                    </a:cubicBezTo>
                    <a:cubicBezTo>
                      <a:pt x="36198" y="14391"/>
                      <a:pt x="36063" y="13325"/>
                      <a:pt x="35927" y="12867"/>
                    </a:cubicBezTo>
                    <a:cubicBezTo>
                      <a:pt x="35487" y="11344"/>
                      <a:pt x="33134" y="10159"/>
                      <a:pt x="30577" y="10159"/>
                    </a:cubicBezTo>
                    <a:cubicBezTo>
                      <a:pt x="28529" y="10159"/>
                      <a:pt x="26683" y="10920"/>
                      <a:pt x="25363" y="12326"/>
                    </a:cubicBezTo>
                    <a:cubicBezTo>
                      <a:pt x="25329" y="12343"/>
                      <a:pt x="25261" y="12343"/>
                      <a:pt x="25227" y="12360"/>
                    </a:cubicBezTo>
                    <a:cubicBezTo>
                      <a:pt x="25413" y="12156"/>
                      <a:pt x="25600" y="11970"/>
                      <a:pt x="25769" y="11750"/>
                    </a:cubicBezTo>
                    <a:cubicBezTo>
                      <a:pt x="26717" y="10717"/>
                      <a:pt x="27631" y="9803"/>
                      <a:pt x="28546" y="8957"/>
                    </a:cubicBezTo>
                    <a:cubicBezTo>
                      <a:pt x="31576" y="8347"/>
                      <a:pt x="36435" y="7060"/>
                      <a:pt x="36943" y="4825"/>
                    </a:cubicBezTo>
                    <a:cubicBezTo>
                      <a:pt x="37095" y="4182"/>
                      <a:pt x="36977" y="3268"/>
                      <a:pt x="35775" y="2371"/>
                    </a:cubicBezTo>
                    <a:cubicBezTo>
                      <a:pt x="35013" y="1829"/>
                      <a:pt x="34234" y="1524"/>
                      <a:pt x="33438" y="1524"/>
                    </a:cubicBezTo>
                    <a:cubicBezTo>
                      <a:pt x="30916" y="1524"/>
                      <a:pt x="29036" y="4267"/>
                      <a:pt x="27987" y="6248"/>
                    </a:cubicBezTo>
                    <a:cubicBezTo>
                      <a:pt x="28393" y="4571"/>
                      <a:pt x="28275" y="2946"/>
                      <a:pt x="27767" y="1778"/>
                    </a:cubicBezTo>
                    <a:cubicBezTo>
                      <a:pt x="27259" y="644"/>
                      <a:pt x="26412" y="0"/>
                      <a:pt x="25396" y="0"/>
                    </a:cubicBezTo>
                    <a:close/>
                  </a:path>
                </a:pathLst>
              </a:custGeom>
              <a:solidFill>
                <a:srgbClr val="FFFFFF"/>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23"/>
              <p:cNvSpPr/>
              <p:nvPr/>
            </p:nvSpPr>
            <p:spPr>
              <a:xfrm>
                <a:off x="6289450" y="2255600"/>
                <a:ext cx="200050" cy="102850"/>
              </a:xfrm>
              <a:custGeom>
                <a:avLst/>
                <a:gdLst/>
                <a:ahLst/>
                <a:cxnLst/>
                <a:rect l="l" t="t" r="r" b="b"/>
                <a:pathLst>
                  <a:path w="8002" h="4114" extrusionOk="0">
                    <a:moveTo>
                      <a:pt x="1985" y="1"/>
                    </a:moveTo>
                    <a:cubicBezTo>
                      <a:pt x="1274" y="1"/>
                      <a:pt x="581" y="136"/>
                      <a:pt x="1" y="449"/>
                    </a:cubicBezTo>
                    <a:cubicBezTo>
                      <a:pt x="1" y="449"/>
                      <a:pt x="1416" y="4114"/>
                      <a:pt x="3867" y="4114"/>
                    </a:cubicBezTo>
                    <a:cubicBezTo>
                      <a:pt x="4317" y="4114"/>
                      <a:pt x="4800" y="3991"/>
                      <a:pt x="5317" y="3700"/>
                    </a:cubicBezTo>
                    <a:cubicBezTo>
                      <a:pt x="8001" y="2182"/>
                      <a:pt x="4845" y="1"/>
                      <a:pt x="19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23"/>
              <p:cNvSpPr/>
              <p:nvPr/>
            </p:nvSpPr>
            <p:spPr>
              <a:xfrm>
                <a:off x="6679700" y="1747725"/>
                <a:ext cx="283200" cy="143675"/>
              </a:xfrm>
              <a:custGeom>
                <a:avLst/>
                <a:gdLst/>
                <a:ahLst/>
                <a:cxnLst/>
                <a:rect l="l" t="t" r="r" b="b"/>
                <a:pathLst>
                  <a:path w="11328" h="5747" extrusionOk="0">
                    <a:moveTo>
                      <a:pt x="5386" y="1"/>
                    </a:moveTo>
                    <a:cubicBezTo>
                      <a:pt x="2229" y="1"/>
                      <a:pt x="1" y="5747"/>
                      <a:pt x="1" y="5747"/>
                    </a:cubicBezTo>
                    <a:cubicBezTo>
                      <a:pt x="1" y="5747"/>
                      <a:pt x="11327" y="3681"/>
                      <a:pt x="7230" y="668"/>
                    </a:cubicBezTo>
                    <a:cubicBezTo>
                      <a:pt x="6589" y="199"/>
                      <a:pt x="5971" y="1"/>
                      <a:pt x="5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23"/>
              <p:cNvSpPr/>
              <p:nvPr/>
            </p:nvSpPr>
            <p:spPr>
              <a:xfrm>
                <a:off x="6446900" y="2145750"/>
                <a:ext cx="246150" cy="130500"/>
              </a:xfrm>
              <a:custGeom>
                <a:avLst/>
                <a:gdLst/>
                <a:ahLst/>
                <a:cxnLst/>
                <a:rect l="l" t="t" r="r" b="b"/>
                <a:pathLst>
                  <a:path w="9846" h="5220" extrusionOk="0">
                    <a:moveTo>
                      <a:pt x="4182" y="1"/>
                    </a:moveTo>
                    <a:cubicBezTo>
                      <a:pt x="2560" y="1"/>
                      <a:pt x="892" y="407"/>
                      <a:pt x="1" y="1220"/>
                    </a:cubicBezTo>
                    <a:cubicBezTo>
                      <a:pt x="1" y="1220"/>
                      <a:pt x="2630" y="5220"/>
                      <a:pt x="5339" y="5220"/>
                    </a:cubicBezTo>
                    <a:cubicBezTo>
                      <a:pt x="6155" y="5220"/>
                      <a:pt x="6978" y="4857"/>
                      <a:pt x="7738" y="3912"/>
                    </a:cubicBezTo>
                    <a:cubicBezTo>
                      <a:pt x="9846" y="1305"/>
                      <a:pt x="7087" y="1"/>
                      <a:pt x="41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23"/>
              <p:cNvSpPr/>
              <p:nvPr/>
            </p:nvSpPr>
            <p:spPr>
              <a:xfrm>
                <a:off x="6622150" y="1961350"/>
                <a:ext cx="271525" cy="106525"/>
              </a:xfrm>
              <a:custGeom>
                <a:avLst/>
                <a:gdLst/>
                <a:ahLst/>
                <a:cxnLst/>
                <a:rect l="l" t="t" r="r" b="b"/>
                <a:pathLst>
                  <a:path w="10861" h="4261" extrusionOk="0">
                    <a:moveTo>
                      <a:pt x="4875" y="1"/>
                    </a:moveTo>
                    <a:cubicBezTo>
                      <a:pt x="3164" y="1"/>
                      <a:pt x="1318" y="601"/>
                      <a:pt x="0" y="2230"/>
                    </a:cubicBezTo>
                    <a:cubicBezTo>
                      <a:pt x="0" y="2230"/>
                      <a:pt x="3085" y="4261"/>
                      <a:pt x="6044" y="4261"/>
                    </a:cubicBezTo>
                    <a:cubicBezTo>
                      <a:pt x="6963" y="4261"/>
                      <a:pt x="7870" y="4065"/>
                      <a:pt x="8668" y="3551"/>
                    </a:cubicBezTo>
                    <a:cubicBezTo>
                      <a:pt x="10860" y="2145"/>
                      <a:pt x="8108" y="1"/>
                      <a:pt x="48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23"/>
              <p:cNvSpPr/>
              <p:nvPr/>
            </p:nvSpPr>
            <p:spPr>
              <a:xfrm>
                <a:off x="6485425" y="1709025"/>
                <a:ext cx="204825" cy="224700"/>
              </a:xfrm>
              <a:custGeom>
                <a:avLst/>
                <a:gdLst/>
                <a:ahLst/>
                <a:cxnLst/>
                <a:rect l="l" t="t" r="r" b="b"/>
                <a:pathLst>
                  <a:path w="8193" h="8988" extrusionOk="0">
                    <a:moveTo>
                      <a:pt x="5117" y="1"/>
                    </a:moveTo>
                    <a:cubicBezTo>
                      <a:pt x="4630" y="1"/>
                      <a:pt x="4073" y="247"/>
                      <a:pt x="3471" y="810"/>
                    </a:cubicBezTo>
                    <a:cubicBezTo>
                      <a:pt x="0" y="4061"/>
                      <a:pt x="4792" y="8988"/>
                      <a:pt x="4792" y="8988"/>
                    </a:cubicBezTo>
                    <a:cubicBezTo>
                      <a:pt x="8192" y="5587"/>
                      <a:pt x="7440" y="1"/>
                      <a:pt x="51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23"/>
              <p:cNvSpPr/>
              <p:nvPr/>
            </p:nvSpPr>
            <p:spPr>
              <a:xfrm>
                <a:off x="6364800" y="1854950"/>
                <a:ext cx="186400" cy="213800"/>
              </a:xfrm>
              <a:custGeom>
                <a:avLst/>
                <a:gdLst/>
                <a:ahLst/>
                <a:cxnLst/>
                <a:rect l="l" t="t" r="r" b="b"/>
                <a:pathLst>
                  <a:path w="7456" h="8552" extrusionOk="0">
                    <a:moveTo>
                      <a:pt x="3481" y="0"/>
                    </a:moveTo>
                    <a:cubicBezTo>
                      <a:pt x="2959" y="0"/>
                      <a:pt x="2441" y="360"/>
                      <a:pt x="2015" y="1204"/>
                    </a:cubicBezTo>
                    <a:cubicBezTo>
                      <a:pt x="0" y="5183"/>
                      <a:pt x="5012" y="8552"/>
                      <a:pt x="5012" y="8552"/>
                    </a:cubicBezTo>
                    <a:cubicBezTo>
                      <a:pt x="7455" y="5013"/>
                      <a:pt x="5433" y="0"/>
                      <a:pt x="34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23"/>
              <p:cNvSpPr/>
              <p:nvPr/>
            </p:nvSpPr>
            <p:spPr>
              <a:xfrm>
                <a:off x="6144275" y="1925675"/>
                <a:ext cx="214475" cy="275575"/>
              </a:xfrm>
              <a:custGeom>
                <a:avLst/>
                <a:gdLst/>
                <a:ahLst/>
                <a:cxnLst/>
                <a:rect l="l" t="t" r="r" b="b"/>
                <a:pathLst>
                  <a:path w="8579" h="11023" extrusionOk="0">
                    <a:moveTo>
                      <a:pt x="4516" y="1"/>
                    </a:moveTo>
                    <a:cubicBezTo>
                      <a:pt x="4121" y="1"/>
                      <a:pt x="3699" y="144"/>
                      <a:pt x="3268" y="457"/>
                    </a:cubicBezTo>
                    <a:cubicBezTo>
                      <a:pt x="0" y="2862"/>
                      <a:pt x="4064" y="11022"/>
                      <a:pt x="4064" y="11022"/>
                    </a:cubicBezTo>
                    <a:cubicBezTo>
                      <a:pt x="8579" y="6272"/>
                      <a:pt x="7128" y="1"/>
                      <a:pt x="45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23"/>
              <p:cNvSpPr/>
              <p:nvPr/>
            </p:nvSpPr>
            <p:spPr>
              <a:xfrm>
                <a:off x="6002900" y="1806725"/>
                <a:ext cx="788575" cy="522350"/>
              </a:xfrm>
              <a:custGeom>
                <a:avLst/>
                <a:gdLst/>
                <a:ahLst/>
                <a:cxnLst/>
                <a:rect l="l" t="t" r="r" b="b"/>
                <a:pathLst>
                  <a:path w="31543" h="20894" extrusionOk="0">
                    <a:moveTo>
                      <a:pt x="31491" y="1"/>
                    </a:moveTo>
                    <a:cubicBezTo>
                      <a:pt x="30052" y="763"/>
                      <a:pt x="28766" y="1762"/>
                      <a:pt x="27513" y="2794"/>
                    </a:cubicBezTo>
                    <a:cubicBezTo>
                      <a:pt x="26294" y="3844"/>
                      <a:pt x="25109" y="4961"/>
                      <a:pt x="23957" y="6130"/>
                    </a:cubicBezTo>
                    <a:cubicBezTo>
                      <a:pt x="21689" y="8432"/>
                      <a:pt x="19572" y="10921"/>
                      <a:pt x="17591" y="13461"/>
                    </a:cubicBezTo>
                    <a:cubicBezTo>
                      <a:pt x="16576" y="14646"/>
                      <a:pt x="15204" y="15492"/>
                      <a:pt x="13765" y="16170"/>
                    </a:cubicBezTo>
                    <a:lnTo>
                      <a:pt x="12665" y="16661"/>
                    </a:lnTo>
                    <a:lnTo>
                      <a:pt x="11530" y="17084"/>
                    </a:lnTo>
                    <a:lnTo>
                      <a:pt x="10396" y="17490"/>
                    </a:lnTo>
                    <a:lnTo>
                      <a:pt x="9245" y="17863"/>
                    </a:lnTo>
                    <a:cubicBezTo>
                      <a:pt x="6180" y="18878"/>
                      <a:pt x="3031" y="19691"/>
                      <a:pt x="1" y="20876"/>
                    </a:cubicBezTo>
                    <a:lnTo>
                      <a:pt x="18" y="20893"/>
                    </a:lnTo>
                    <a:cubicBezTo>
                      <a:pt x="3150" y="20097"/>
                      <a:pt x="6316" y="19369"/>
                      <a:pt x="9448" y="18489"/>
                    </a:cubicBezTo>
                    <a:lnTo>
                      <a:pt x="10599" y="18117"/>
                    </a:lnTo>
                    <a:lnTo>
                      <a:pt x="11767" y="17727"/>
                    </a:lnTo>
                    <a:lnTo>
                      <a:pt x="12919" y="17270"/>
                    </a:lnTo>
                    <a:lnTo>
                      <a:pt x="14036" y="16762"/>
                    </a:lnTo>
                    <a:cubicBezTo>
                      <a:pt x="15492" y="16034"/>
                      <a:pt x="16931" y="15120"/>
                      <a:pt x="17998" y="13799"/>
                    </a:cubicBezTo>
                    <a:cubicBezTo>
                      <a:pt x="19962" y="11226"/>
                      <a:pt x="21976" y="8720"/>
                      <a:pt x="24194" y="6350"/>
                    </a:cubicBezTo>
                    <a:cubicBezTo>
                      <a:pt x="25295" y="5165"/>
                      <a:pt x="26429" y="4030"/>
                      <a:pt x="27648" y="2947"/>
                    </a:cubicBezTo>
                    <a:cubicBezTo>
                      <a:pt x="28867" y="1897"/>
                      <a:pt x="30120" y="881"/>
                      <a:pt x="31542" y="69"/>
                    </a:cubicBezTo>
                    <a:lnTo>
                      <a:pt x="3149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23"/>
              <p:cNvSpPr/>
              <p:nvPr/>
            </p:nvSpPr>
            <p:spPr>
              <a:xfrm>
                <a:off x="6527325" y="1996925"/>
                <a:ext cx="265000" cy="52375"/>
              </a:xfrm>
              <a:custGeom>
                <a:avLst/>
                <a:gdLst/>
                <a:ahLst/>
                <a:cxnLst/>
                <a:rect l="l" t="t" r="r" b="b"/>
                <a:pathLst>
                  <a:path w="10600" h="2095" extrusionOk="0">
                    <a:moveTo>
                      <a:pt x="8450" y="1"/>
                    </a:moveTo>
                    <a:cubicBezTo>
                      <a:pt x="8263" y="1"/>
                      <a:pt x="8076" y="5"/>
                      <a:pt x="7890" y="12"/>
                    </a:cubicBezTo>
                    <a:cubicBezTo>
                      <a:pt x="6976" y="62"/>
                      <a:pt x="6079" y="215"/>
                      <a:pt x="5181" y="384"/>
                    </a:cubicBezTo>
                    <a:cubicBezTo>
                      <a:pt x="4301" y="553"/>
                      <a:pt x="3404" y="740"/>
                      <a:pt x="2540" y="1027"/>
                    </a:cubicBezTo>
                    <a:cubicBezTo>
                      <a:pt x="1677" y="1332"/>
                      <a:pt x="796" y="1654"/>
                      <a:pt x="1" y="2077"/>
                    </a:cubicBezTo>
                    <a:lnTo>
                      <a:pt x="1" y="2094"/>
                    </a:lnTo>
                    <a:lnTo>
                      <a:pt x="2625" y="1349"/>
                    </a:lnTo>
                    <a:cubicBezTo>
                      <a:pt x="3505" y="1095"/>
                      <a:pt x="4352" y="841"/>
                      <a:pt x="5249" y="638"/>
                    </a:cubicBezTo>
                    <a:cubicBezTo>
                      <a:pt x="6113" y="418"/>
                      <a:pt x="7027" y="266"/>
                      <a:pt x="7907" y="181"/>
                    </a:cubicBezTo>
                    <a:cubicBezTo>
                      <a:pt x="8268" y="147"/>
                      <a:pt x="8629" y="124"/>
                      <a:pt x="8990" y="124"/>
                    </a:cubicBezTo>
                    <a:cubicBezTo>
                      <a:pt x="9527" y="124"/>
                      <a:pt x="10063" y="175"/>
                      <a:pt x="10599" y="316"/>
                    </a:cubicBezTo>
                    <a:lnTo>
                      <a:pt x="10599" y="266"/>
                    </a:lnTo>
                    <a:cubicBezTo>
                      <a:pt x="9911" y="63"/>
                      <a:pt x="9181" y="1"/>
                      <a:pt x="84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23"/>
              <p:cNvSpPr/>
              <p:nvPr/>
            </p:nvSpPr>
            <p:spPr>
              <a:xfrm>
                <a:off x="6462575" y="1934975"/>
                <a:ext cx="34725" cy="175275"/>
              </a:xfrm>
              <a:custGeom>
                <a:avLst/>
                <a:gdLst/>
                <a:ahLst/>
                <a:cxnLst/>
                <a:rect l="l" t="t" r="r" b="b"/>
                <a:pathLst>
                  <a:path w="1389" h="7011" extrusionOk="0">
                    <a:moveTo>
                      <a:pt x="17" y="1"/>
                    </a:moveTo>
                    <a:lnTo>
                      <a:pt x="0" y="18"/>
                    </a:lnTo>
                    <a:lnTo>
                      <a:pt x="339" y="864"/>
                    </a:lnTo>
                    <a:cubicBezTo>
                      <a:pt x="423" y="1169"/>
                      <a:pt x="525" y="1440"/>
                      <a:pt x="610" y="1728"/>
                    </a:cubicBezTo>
                    <a:cubicBezTo>
                      <a:pt x="779" y="2303"/>
                      <a:pt x="931" y="2896"/>
                      <a:pt x="982" y="3488"/>
                    </a:cubicBezTo>
                    <a:cubicBezTo>
                      <a:pt x="1016" y="4081"/>
                      <a:pt x="999" y="4674"/>
                      <a:pt x="965" y="5266"/>
                    </a:cubicBezTo>
                    <a:cubicBezTo>
                      <a:pt x="900" y="5840"/>
                      <a:pt x="802" y="6398"/>
                      <a:pt x="597" y="6955"/>
                    </a:cubicBezTo>
                    <a:lnTo>
                      <a:pt x="597" y="6955"/>
                    </a:lnTo>
                    <a:cubicBezTo>
                      <a:pt x="798" y="6719"/>
                      <a:pt x="932" y="6449"/>
                      <a:pt x="1050" y="6147"/>
                    </a:cubicBezTo>
                    <a:cubicBezTo>
                      <a:pt x="1151" y="5876"/>
                      <a:pt x="1219" y="5554"/>
                      <a:pt x="1270" y="5266"/>
                    </a:cubicBezTo>
                    <a:cubicBezTo>
                      <a:pt x="1389" y="4657"/>
                      <a:pt x="1321" y="4030"/>
                      <a:pt x="1236" y="3421"/>
                    </a:cubicBezTo>
                    <a:cubicBezTo>
                      <a:pt x="1151" y="2811"/>
                      <a:pt x="965" y="2219"/>
                      <a:pt x="762" y="1643"/>
                    </a:cubicBezTo>
                    <a:cubicBezTo>
                      <a:pt x="661" y="1355"/>
                      <a:pt x="542" y="1084"/>
                      <a:pt x="423" y="797"/>
                    </a:cubicBezTo>
                    <a:lnTo>
                      <a:pt x="17" y="1"/>
                    </a:lnTo>
                    <a:close/>
                    <a:moveTo>
                      <a:pt x="597" y="6955"/>
                    </a:moveTo>
                    <a:lnTo>
                      <a:pt x="597" y="6955"/>
                    </a:lnTo>
                    <a:cubicBezTo>
                      <a:pt x="595" y="6956"/>
                      <a:pt x="594" y="6958"/>
                      <a:pt x="593" y="6959"/>
                    </a:cubicBezTo>
                    <a:lnTo>
                      <a:pt x="576" y="7010"/>
                    </a:lnTo>
                    <a:cubicBezTo>
                      <a:pt x="583" y="6992"/>
                      <a:pt x="590" y="6973"/>
                      <a:pt x="597" y="695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23"/>
              <p:cNvSpPr/>
              <p:nvPr/>
            </p:nvSpPr>
            <p:spPr>
              <a:xfrm>
                <a:off x="6592925" y="1780500"/>
                <a:ext cx="24575" cy="195575"/>
              </a:xfrm>
              <a:custGeom>
                <a:avLst/>
                <a:gdLst/>
                <a:ahLst/>
                <a:cxnLst/>
                <a:rect l="l" t="t" r="r" b="b"/>
                <a:pathLst>
                  <a:path w="983" h="7823" extrusionOk="0">
                    <a:moveTo>
                      <a:pt x="136" y="0"/>
                    </a:moveTo>
                    <a:lnTo>
                      <a:pt x="119" y="17"/>
                    </a:lnTo>
                    <a:cubicBezTo>
                      <a:pt x="441" y="610"/>
                      <a:pt x="610" y="1236"/>
                      <a:pt x="695" y="1896"/>
                    </a:cubicBezTo>
                    <a:cubicBezTo>
                      <a:pt x="780" y="2557"/>
                      <a:pt x="763" y="3217"/>
                      <a:pt x="695" y="3877"/>
                    </a:cubicBezTo>
                    <a:cubicBezTo>
                      <a:pt x="627" y="4521"/>
                      <a:pt x="492" y="5164"/>
                      <a:pt x="373" y="5824"/>
                    </a:cubicBezTo>
                    <a:cubicBezTo>
                      <a:pt x="272" y="6468"/>
                      <a:pt x="119" y="7128"/>
                      <a:pt x="1" y="7788"/>
                    </a:cubicBezTo>
                    <a:lnTo>
                      <a:pt x="35" y="7822"/>
                    </a:lnTo>
                    <a:cubicBezTo>
                      <a:pt x="339" y="7213"/>
                      <a:pt x="543" y="6586"/>
                      <a:pt x="712" y="5926"/>
                    </a:cubicBezTo>
                    <a:cubicBezTo>
                      <a:pt x="864" y="5266"/>
                      <a:pt x="949" y="4588"/>
                      <a:pt x="966" y="3911"/>
                    </a:cubicBezTo>
                    <a:cubicBezTo>
                      <a:pt x="983" y="3234"/>
                      <a:pt x="983" y="2540"/>
                      <a:pt x="864" y="1879"/>
                    </a:cubicBezTo>
                    <a:cubicBezTo>
                      <a:pt x="729" y="1202"/>
                      <a:pt x="509" y="576"/>
                      <a:pt x="1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23"/>
              <p:cNvSpPr/>
              <p:nvPr/>
            </p:nvSpPr>
            <p:spPr>
              <a:xfrm>
                <a:off x="6413050" y="2170150"/>
                <a:ext cx="187100" cy="38700"/>
              </a:xfrm>
              <a:custGeom>
                <a:avLst/>
                <a:gdLst/>
                <a:ahLst/>
                <a:cxnLst/>
                <a:rect l="l" t="t" r="r" b="b"/>
                <a:pathLst>
                  <a:path w="7484" h="1548" extrusionOk="0">
                    <a:moveTo>
                      <a:pt x="2554" y="0"/>
                    </a:moveTo>
                    <a:cubicBezTo>
                      <a:pt x="2345" y="0"/>
                      <a:pt x="2137" y="8"/>
                      <a:pt x="1930" y="24"/>
                    </a:cubicBezTo>
                    <a:cubicBezTo>
                      <a:pt x="1270" y="92"/>
                      <a:pt x="610" y="193"/>
                      <a:pt x="0" y="414"/>
                    </a:cubicBezTo>
                    <a:lnTo>
                      <a:pt x="17" y="481"/>
                    </a:lnTo>
                    <a:cubicBezTo>
                      <a:pt x="678" y="430"/>
                      <a:pt x="1338" y="414"/>
                      <a:pt x="1964" y="397"/>
                    </a:cubicBezTo>
                    <a:cubicBezTo>
                      <a:pt x="2419" y="373"/>
                      <a:pt x="2874" y="349"/>
                      <a:pt x="3329" y="349"/>
                    </a:cubicBezTo>
                    <a:cubicBezTo>
                      <a:pt x="3517" y="349"/>
                      <a:pt x="3706" y="353"/>
                      <a:pt x="3894" y="363"/>
                    </a:cubicBezTo>
                    <a:cubicBezTo>
                      <a:pt x="4521" y="414"/>
                      <a:pt x="5164" y="498"/>
                      <a:pt x="5774" y="684"/>
                    </a:cubicBezTo>
                    <a:cubicBezTo>
                      <a:pt x="6366" y="854"/>
                      <a:pt x="6959" y="1158"/>
                      <a:pt x="7467" y="1548"/>
                    </a:cubicBezTo>
                    <a:lnTo>
                      <a:pt x="7484" y="1531"/>
                    </a:lnTo>
                    <a:cubicBezTo>
                      <a:pt x="7027" y="1091"/>
                      <a:pt x="6434" y="752"/>
                      <a:pt x="5808" y="515"/>
                    </a:cubicBezTo>
                    <a:cubicBezTo>
                      <a:pt x="5198" y="278"/>
                      <a:pt x="4538" y="176"/>
                      <a:pt x="3894" y="92"/>
                    </a:cubicBezTo>
                    <a:cubicBezTo>
                      <a:pt x="3446" y="34"/>
                      <a:pt x="2997" y="0"/>
                      <a:pt x="25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23"/>
              <p:cNvSpPr/>
              <p:nvPr/>
            </p:nvSpPr>
            <p:spPr>
              <a:xfrm>
                <a:off x="6167975" y="2026825"/>
                <a:ext cx="103725" cy="254825"/>
              </a:xfrm>
              <a:custGeom>
                <a:avLst/>
                <a:gdLst/>
                <a:ahLst/>
                <a:cxnLst/>
                <a:rect l="l" t="t" r="r" b="b"/>
                <a:pathLst>
                  <a:path w="4149" h="10193" extrusionOk="0">
                    <a:moveTo>
                      <a:pt x="3979" y="1"/>
                    </a:moveTo>
                    <a:lnTo>
                      <a:pt x="4013" y="1474"/>
                    </a:lnTo>
                    <a:cubicBezTo>
                      <a:pt x="4013" y="1948"/>
                      <a:pt x="3979" y="2439"/>
                      <a:pt x="3962" y="2930"/>
                    </a:cubicBezTo>
                    <a:cubicBezTo>
                      <a:pt x="3895" y="3421"/>
                      <a:pt x="3861" y="3895"/>
                      <a:pt x="3759" y="4369"/>
                    </a:cubicBezTo>
                    <a:cubicBezTo>
                      <a:pt x="3658" y="4826"/>
                      <a:pt x="3573" y="5317"/>
                      <a:pt x="3404" y="5757"/>
                    </a:cubicBezTo>
                    <a:cubicBezTo>
                      <a:pt x="3116" y="6671"/>
                      <a:pt x="2693" y="7535"/>
                      <a:pt x="2134" y="8297"/>
                    </a:cubicBezTo>
                    <a:cubicBezTo>
                      <a:pt x="1998" y="8466"/>
                      <a:pt x="1863" y="8686"/>
                      <a:pt x="1694" y="8855"/>
                    </a:cubicBezTo>
                    <a:cubicBezTo>
                      <a:pt x="1524" y="9025"/>
                      <a:pt x="1372" y="9211"/>
                      <a:pt x="1186" y="9363"/>
                    </a:cubicBezTo>
                    <a:cubicBezTo>
                      <a:pt x="830" y="9685"/>
                      <a:pt x="441" y="9956"/>
                      <a:pt x="1" y="10159"/>
                    </a:cubicBezTo>
                    <a:lnTo>
                      <a:pt x="1" y="10193"/>
                    </a:lnTo>
                    <a:cubicBezTo>
                      <a:pt x="475" y="10057"/>
                      <a:pt x="915" y="9820"/>
                      <a:pt x="1321" y="9533"/>
                    </a:cubicBezTo>
                    <a:cubicBezTo>
                      <a:pt x="1744" y="9228"/>
                      <a:pt x="2066" y="8872"/>
                      <a:pt x="2388" y="8500"/>
                    </a:cubicBezTo>
                    <a:cubicBezTo>
                      <a:pt x="3031" y="7704"/>
                      <a:pt x="3404" y="6773"/>
                      <a:pt x="3658" y="5825"/>
                    </a:cubicBezTo>
                    <a:cubicBezTo>
                      <a:pt x="3827" y="5368"/>
                      <a:pt x="3895" y="4877"/>
                      <a:pt x="3979" y="4386"/>
                    </a:cubicBezTo>
                    <a:cubicBezTo>
                      <a:pt x="4064" y="3895"/>
                      <a:pt x="4081" y="3421"/>
                      <a:pt x="4132" y="2930"/>
                    </a:cubicBezTo>
                    <a:cubicBezTo>
                      <a:pt x="4132" y="2439"/>
                      <a:pt x="4149" y="1948"/>
                      <a:pt x="4132" y="1474"/>
                    </a:cubicBezTo>
                    <a:lnTo>
                      <a:pt x="401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23"/>
              <p:cNvSpPr/>
              <p:nvPr/>
            </p:nvSpPr>
            <p:spPr>
              <a:xfrm>
                <a:off x="6246275" y="2257450"/>
                <a:ext cx="150300" cy="53850"/>
              </a:xfrm>
              <a:custGeom>
                <a:avLst/>
                <a:gdLst/>
                <a:ahLst/>
                <a:cxnLst/>
                <a:rect l="l" t="t" r="r" b="b"/>
                <a:pathLst>
                  <a:path w="6012" h="2154" extrusionOk="0">
                    <a:moveTo>
                      <a:pt x="163" y="1"/>
                    </a:moveTo>
                    <a:cubicBezTo>
                      <a:pt x="115" y="1"/>
                      <a:pt x="66" y="1"/>
                      <a:pt x="18" y="3"/>
                    </a:cubicBezTo>
                    <a:lnTo>
                      <a:pt x="1" y="54"/>
                    </a:lnTo>
                    <a:cubicBezTo>
                      <a:pt x="526" y="223"/>
                      <a:pt x="1033" y="341"/>
                      <a:pt x="1541" y="494"/>
                    </a:cubicBezTo>
                    <a:cubicBezTo>
                      <a:pt x="2049" y="629"/>
                      <a:pt x="2591" y="731"/>
                      <a:pt x="3099" y="883"/>
                    </a:cubicBezTo>
                    <a:cubicBezTo>
                      <a:pt x="3607" y="1019"/>
                      <a:pt x="4115" y="1188"/>
                      <a:pt x="4589" y="1408"/>
                    </a:cubicBezTo>
                    <a:cubicBezTo>
                      <a:pt x="5080" y="1594"/>
                      <a:pt x="5554" y="1848"/>
                      <a:pt x="5994" y="2153"/>
                    </a:cubicBezTo>
                    <a:lnTo>
                      <a:pt x="6011" y="2119"/>
                    </a:lnTo>
                    <a:cubicBezTo>
                      <a:pt x="5588" y="1781"/>
                      <a:pt x="5148" y="1510"/>
                      <a:pt x="4657" y="1256"/>
                    </a:cubicBezTo>
                    <a:cubicBezTo>
                      <a:pt x="4183" y="1002"/>
                      <a:pt x="3692" y="816"/>
                      <a:pt x="3167" y="629"/>
                    </a:cubicBezTo>
                    <a:cubicBezTo>
                      <a:pt x="2676" y="426"/>
                      <a:pt x="2151" y="257"/>
                      <a:pt x="1626" y="155"/>
                    </a:cubicBezTo>
                    <a:cubicBezTo>
                      <a:pt x="1147" y="78"/>
                      <a:pt x="668" y="1"/>
                      <a:pt x="1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9" name="Google Shape;1199;p23"/>
            <p:cNvSpPr/>
            <p:nvPr/>
          </p:nvSpPr>
          <p:spPr>
            <a:xfrm>
              <a:off x="67275" y="3923761"/>
              <a:ext cx="50400" cy="537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23"/>
            <p:cNvSpPr/>
            <p:nvPr/>
          </p:nvSpPr>
          <p:spPr>
            <a:xfrm>
              <a:off x="166025" y="4200250"/>
              <a:ext cx="50400" cy="537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23"/>
            <p:cNvSpPr/>
            <p:nvPr/>
          </p:nvSpPr>
          <p:spPr>
            <a:xfrm>
              <a:off x="102307" y="4431643"/>
              <a:ext cx="50400" cy="537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 name="Google Shape;1202;p23"/>
          <p:cNvGrpSpPr/>
          <p:nvPr/>
        </p:nvGrpSpPr>
        <p:grpSpPr>
          <a:xfrm flipH="1">
            <a:off x="-124797" y="1290218"/>
            <a:ext cx="844777" cy="859179"/>
            <a:chOff x="8473550" y="282850"/>
            <a:chExt cx="731029" cy="743492"/>
          </a:xfrm>
        </p:grpSpPr>
        <p:sp>
          <p:nvSpPr>
            <p:cNvPr id="1203" name="Google Shape;1203;p23"/>
            <p:cNvSpPr/>
            <p:nvPr/>
          </p:nvSpPr>
          <p:spPr>
            <a:xfrm>
              <a:off x="8473550" y="282850"/>
              <a:ext cx="731029" cy="743492"/>
            </a:xfrm>
            <a:custGeom>
              <a:avLst/>
              <a:gdLst/>
              <a:ahLst/>
              <a:cxnLst/>
              <a:rect l="l" t="t" r="r" b="b"/>
              <a:pathLst>
                <a:path w="29035" h="29530" extrusionOk="0">
                  <a:moveTo>
                    <a:pt x="12923" y="1"/>
                  </a:moveTo>
                  <a:cubicBezTo>
                    <a:pt x="11686" y="1"/>
                    <a:pt x="10586" y="606"/>
                    <a:pt x="10064" y="1623"/>
                  </a:cubicBezTo>
                  <a:cubicBezTo>
                    <a:pt x="9871" y="1980"/>
                    <a:pt x="9789" y="2365"/>
                    <a:pt x="9761" y="2750"/>
                  </a:cubicBezTo>
                  <a:lnTo>
                    <a:pt x="9651" y="2750"/>
                  </a:lnTo>
                  <a:cubicBezTo>
                    <a:pt x="9046" y="2750"/>
                    <a:pt x="8496" y="2915"/>
                    <a:pt x="8002" y="3218"/>
                  </a:cubicBezTo>
                  <a:cubicBezTo>
                    <a:pt x="7424" y="3602"/>
                    <a:pt x="6984" y="4235"/>
                    <a:pt x="6737" y="4977"/>
                  </a:cubicBezTo>
                  <a:cubicBezTo>
                    <a:pt x="6682" y="5225"/>
                    <a:pt x="6599" y="5472"/>
                    <a:pt x="6572" y="5692"/>
                  </a:cubicBezTo>
                  <a:lnTo>
                    <a:pt x="6269" y="5692"/>
                  </a:lnTo>
                  <a:cubicBezTo>
                    <a:pt x="5747" y="5692"/>
                    <a:pt x="5225" y="5830"/>
                    <a:pt x="4785" y="6104"/>
                  </a:cubicBezTo>
                  <a:cubicBezTo>
                    <a:pt x="3767" y="6737"/>
                    <a:pt x="3300" y="7892"/>
                    <a:pt x="3438" y="9321"/>
                  </a:cubicBezTo>
                  <a:cubicBezTo>
                    <a:pt x="2448" y="9459"/>
                    <a:pt x="2063" y="9624"/>
                    <a:pt x="1898" y="9734"/>
                  </a:cubicBezTo>
                  <a:cubicBezTo>
                    <a:pt x="716" y="10311"/>
                    <a:pt x="1" y="11466"/>
                    <a:pt x="56" y="12648"/>
                  </a:cubicBezTo>
                  <a:cubicBezTo>
                    <a:pt x="138" y="14050"/>
                    <a:pt x="1210" y="14958"/>
                    <a:pt x="2035" y="15508"/>
                  </a:cubicBezTo>
                  <a:cubicBezTo>
                    <a:pt x="5252" y="17735"/>
                    <a:pt x="9239" y="18972"/>
                    <a:pt x="13253" y="18972"/>
                  </a:cubicBezTo>
                  <a:cubicBezTo>
                    <a:pt x="13913" y="18972"/>
                    <a:pt x="14573" y="18944"/>
                    <a:pt x="15233" y="18862"/>
                  </a:cubicBezTo>
                  <a:cubicBezTo>
                    <a:pt x="15728" y="18999"/>
                    <a:pt x="16882" y="19247"/>
                    <a:pt x="17845" y="19247"/>
                  </a:cubicBezTo>
                  <a:cubicBezTo>
                    <a:pt x="17982" y="19247"/>
                    <a:pt x="18120" y="19247"/>
                    <a:pt x="18257" y="19219"/>
                  </a:cubicBezTo>
                  <a:cubicBezTo>
                    <a:pt x="18697" y="19164"/>
                    <a:pt x="19109" y="19082"/>
                    <a:pt x="19494" y="18889"/>
                  </a:cubicBezTo>
                  <a:cubicBezTo>
                    <a:pt x="22161" y="21721"/>
                    <a:pt x="24306" y="24993"/>
                    <a:pt x="25845" y="28567"/>
                  </a:cubicBezTo>
                  <a:cubicBezTo>
                    <a:pt x="26093" y="29145"/>
                    <a:pt x="26670" y="29530"/>
                    <a:pt x="27275" y="29530"/>
                  </a:cubicBezTo>
                  <a:cubicBezTo>
                    <a:pt x="27825" y="29530"/>
                    <a:pt x="28347" y="29255"/>
                    <a:pt x="28650" y="28760"/>
                  </a:cubicBezTo>
                  <a:cubicBezTo>
                    <a:pt x="28980" y="28292"/>
                    <a:pt x="29035" y="27743"/>
                    <a:pt x="28842" y="27220"/>
                  </a:cubicBezTo>
                  <a:cubicBezTo>
                    <a:pt x="27083" y="23151"/>
                    <a:pt x="24608" y="19522"/>
                    <a:pt x="21529" y="16332"/>
                  </a:cubicBezTo>
                  <a:cubicBezTo>
                    <a:pt x="21749" y="15095"/>
                    <a:pt x="21556" y="13748"/>
                    <a:pt x="20924" y="12648"/>
                  </a:cubicBezTo>
                  <a:cubicBezTo>
                    <a:pt x="20979" y="11686"/>
                    <a:pt x="20787" y="10641"/>
                    <a:pt x="20512" y="9486"/>
                  </a:cubicBezTo>
                  <a:cubicBezTo>
                    <a:pt x="19824" y="6792"/>
                    <a:pt x="18504" y="4262"/>
                    <a:pt x="16662" y="2118"/>
                  </a:cubicBezTo>
                  <a:cubicBezTo>
                    <a:pt x="16057" y="1403"/>
                    <a:pt x="15205" y="551"/>
                    <a:pt x="13995" y="166"/>
                  </a:cubicBezTo>
                  <a:cubicBezTo>
                    <a:pt x="13638" y="56"/>
                    <a:pt x="13308" y="1"/>
                    <a:pt x="12923"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1204" name="Google Shape;1204;p23"/>
            <p:cNvSpPr/>
            <p:nvPr/>
          </p:nvSpPr>
          <p:spPr>
            <a:xfrm>
              <a:off x="8505401" y="554230"/>
              <a:ext cx="408455" cy="175689"/>
            </a:xfrm>
            <a:custGeom>
              <a:avLst/>
              <a:gdLst/>
              <a:ahLst/>
              <a:cxnLst/>
              <a:rect l="l" t="t" r="r" b="b"/>
              <a:pathLst>
                <a:path w="16223" h="6978" extrusionOk="0">
                  <a:moveTo>
                    <a:pt x="3987" y="1"/>
                  </a:moveTo>
                  <a:cubicBezTo>
                    <a:pt x="3300" y="1"/>
                    <a:pt x="1760" y="55"/>
                    <a:pt x="1155" y="358"/>
                  </a:cubicBezTo>
                  <a:cubicBezTo>
                    <a:pt x="523" y="660"/>
                    <a:pt x="0" y="1293"/>
                    <a:pt x="83" y="1980"/>
                  </a:cubicBezTo>
                  <a:cubicBezTo>
                    <a:pt x="110" y="2750"/>
                    <a:pt x="798" y="3355"/>
                    <a:pt x="1430" y="3767"/>
                  </a:cubicBezTo>
                  <a:cubicBezTo>
                    <a:pt x="4472" y="5853"/>
                    <a:pt x="8132" y="6977"/>
                    <a:pt x="11799" y="6977"/>
                  </a:cubicBezTo>
                  <a:cubicBezTo>
                    <a:pt x="12773" y="6977"/>
                    <a:pt x="13747" y="6898"/>
                    <a:pt x="14710" y="6737"/>
                  </a:cubicBezTo>
                  <a:cubicBezTo>
                    <a:pt x="15205" y="6682"/>
                    <a:pt x="15727" y="6544"/>
                    <a:pt x="15947" y="6132"/>
                  </a:cubicBezTo>
                  <a:cubicBezTo>
                    <a:pt x="16222" y="5719"/>
                    <a:pt x="16085" y="5142"/>
                    <a:pt x="15782" y="4757"/>
                  </a:cubicBezTo>
                  <a:cubicBezTo>
                    <a:pt x="15480" y="4372"/>
                    <a:pt x="15040" y="4125"/>
                    <a:pt x="14573" y="3932"/>
                  </a:cubicBezTo>
                  <a:cubicBezTo>
                    <a:pt x="10916" y="2173"/>
                    <a:pt x="8771" y="880"/>
                    <a:pt x="4757" y="248"/>
                  </a:cubicBezTo>
                  <a:lnTo>
                    <a:pt x="398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23"/>
            <p:cNvSpPr/>
            <p:nvPr/>
          </p:nvSpPr>
          <p:spPr>
            <a:xfrm>
              <a:off x="8746312" y="323162"/>
              <a:ext cx="218088" cy="386827"/>
            </a:xfrm>
            <a:custGeom>
              <a:avLst/>
              <a:gdLst/>
              <a:ahLst/>
              <a:cxnLst/>
              <a:rect l="l" t="t" r="r" b="b"/>
              <a:pathLst>
                <a:path w="8662" h="15364" extrusionOk="0">
                  <a:moveTo>
                    <a:pt x="1957" y="0"/>
                  </a:moveTo>
                  <a:cubicBezTo>
                    <a:pt x="1299" y="0"/>
                    <a:pt x="638" y="299"/>
                    <a:pt x="330" y="874"/>
                  </a:cubicBezTo>
                  <a:cubicBezTo>
                    <a:pt x="1" y="1534"/>
                    <a:pt x="193" y="2304"/>
                    <a:pt x="440" y="3046"/>
                  </a:cubicBezTo>
                  <a:cubicBezTo>
                    <a:pt x="1760" y="6895"/>
                    <a:pt x="3740" y="10497"/>
                    <a:pt x="6297" y="13659"/>
                  </a:cubicBezTo>
                  <a:lnTo>
                    <a:pt x="6709" y="15364"/>
                  </a:lnTo>
                  <a:cubicBezTo>
                    <a:pt x="7699" y="14621"/>
                    <a:pt x="8304" y="13412"/>
                    <a:pt x="8496" y="12174"/>
                  </a:cubicBezTo>
                  <a:cubicBezTo>
                    <a:pt x="8661" y="10937"/>
                    <a:pt x="8496" y="9672"/>
                    <a:pt x="8166" y="8463"/>
                  </a:cubicBezTo>
                  <a:cubicBezTo>
                    <a:pt x="7561" y="5961"/>
                    <a:pt x="6324" y="3624"/>
                    <a:pt x="4647" y="1672"/>
                  </a:cubicBezTo>
                  <a:cubicBezTo>
                    <a:pt x="4097" y="1012"/>
                    <a:pt x="3437" y="352"/>
                    <a:pt x="2612" y="104"/>
                  </a:cubicBezTo>
                  <a:cubicBezTo>
                    <a:pt x="2404" y="35"/>
                    <a:pt x="2181" y="0"/>
                    <a:pt x="19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23"/>
            <p:cNvSpPr/>
            <p:nvPr/>
          </p:nvSpPr>
          <p:spPr>
            <a:xfrm>
              <a:off x="8588466" y="392505"/>
              <a:ext cx="356539" cy="307770"/>
            </a:xfrm>
            <a:custGeom>
              <a:avLst/>
              <a:gdLst/>
              <a:ahLst/>
              <a:cxnLst/>
              <a:rect l="l" t="t" r="r" b="b"/>
              <a:pathLst>
                <a:path w="14161" h="12224" extrusionOk="0">
                  <a:moveTo>
                    <a:pt x="4944" y="0"/>
                  </a:moveTo>
                  <a:cubicBezTo>
                    <a:pt x="4632" y="0"/>
                    <a:pt x="4335" y="68"/>
                    <a:pt x="4070" y="237"/>
                  </a:cubicBezTo>
                  <a:cubicBezTo>
                    <a:pt x="3685" y="485"/>
                    <a:pt x="3493" y="870"/>
                    <a:pt x="3355" y="1282"/>
                  </a:cubicBezTo>
                  <a:cubicBezTo>
                    <a:pt x="3080" y="2107"/>
                    <a:pt x="3163" y="3069"/>
                    <a:pt x="3630" y="3812"/>
                  </a:cubicBezTo>
                  <a:cubicBezTo>
                    <a:pt x="3034" y="3394"/>
                    <a:pt x="2295" y="2963"/>
                    <a:pt x="1598" y="2963"/>
                  </a:cubicBezTo>
                  <a:cubicBezTo>
                    <a:pt x="1331" y="2963"/>
                    <a:pt x="1070" y="3027"/>
                    <a:pt x="826" y="3179"/>
                  </a:cubicBezTo>
                  <a:cubicBezTo>
                    <a:pt x="56" y="3647"/>
                    <a:pt x="1" y="4801"/>
                    <a:pt x="248" y="5709"/>
                  </a:cubicBezTo>
                  <a:cubicBezTo>
                    <a:pt x="743" y="7468"/>
                    <a:pt x="1843" y="9035"/>
                    <a:pt x="3355" y="10053"/>
                  </a:cubicBezTo>
                  <a:cubicBezTo>
                    <a:pt x="4180" y="10603"/>
                    <a:pt x="5060" y="10960"/>
                    <a:pt x="5995" y="11290"/>
                  </a:cubicBezTo>
                  <a:cubicBezTo>
                    <a:pt x="7860" y="11890"/>
                    <a:pt x="9860" y="12223"/>
                    <a:pt x="11862" y="12223"/>
                  </a:cubicBezTo>
                  <a:cubicBezTo>
                    <a:pt x="12428" y="12223"/>
                    <a:pt x="12993" y="12197"/>
                    <a:pt x="13556" y="12142"/>
                  </a:cubicBezTo>
                  <a:lnTo>
                    <a:pt x="14160" y="11153"/>
                  </a:lnTo>
                  <a:cubicBezTo>
                    <a:pt x="13721" y="6533"/>
                    <a:pt x="10696" y="2272"/>
                    <a:pt x="6462" y="375"/>
                  </a:cubicBezTo>
                  <a:cubicBezTo>
                    <a:pt x="5972" y="172"/>
                    <a:pt x="5440" y="0"/>
                    <a:pt x="49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7" name="Google Shape;1207;p23"/>
            <p:cNvGrpSpPr/>
            <p:nvPr/>
          </p:nvGrpSpPr>
          <p:grpSpPr>
            <a:xfrm>
              <a:off x="8608836" y="398220"/>
              <a:ext cx="556591" cy="599369"/>
              <a:chOff x="8608836" y="398220"/>
              <a:chExt cx="556591" cy="599369"/>
            </a:xfrm>
          </p:grpSpPr>
          <p:sp>
            <p:nvSpPr>
              <p:cNvPr id="1208" name="Google Shape;1208;p23"/>
              <p:cNvSpPr/>
              <p:nvPr/>
            </p:nvSpPr>
            <p:spPr>
              <a:xfrm>
                <a:off x="8608836" y="651748"/>
                <a:ext cx="275945" cy="70975"/>
              </a:xfrm>
              <a:custGeom>
                <a:avLst/>
                <a:gdLst/>
                <a:ahLst/>
                <a:cxnLst/>
                <a:rect l="l" t="t" r="r" b="b"/>
                <a:pathLst>
                  <a:path w="10960" h="2819" extrusionOk="0">
                    <a:moveTo>
                      <a:pt x="291" y="1"/>
                    </a:moveTo>
                    <a:cubicBezTo>
                      <a:pt x="105" y="1"/>
                      <a:pt x="0" y="273"/>
                      <a:pt x="209" y="389"/>
                    </a:cubicBezTo>
                    <a:cubicBezTo>
                      <a:pt x="3236" y="1993"/>
                      <a:pt x="6605" y="2818"/>
                      <a:pt x="10039" y="2818"/>
                    </a:cubicBezTo>
                    <a:cubicBezTo>
                      <a:pt x="10254" y="2818"/>
                      <a:pt x="10469" y="2815"/>
                      <a:pt x="10684" y="2809"/>
                    </a:cubicBezTo>
                    <a:cubicBezTo>
                      <a:pt x="10959" y="2809"/>
                      <a:pt x="10959" y="2396"/>
                      <a:pt x="10684" y="2396"/>
                    </a:cubicBezTo>
                    <a:cubicBezTo>
                      <a:pt x="10479" y="2403"/>
                      <a:pt x="10274" y="2406"/>
                      <a:pt x="10069" y="2406"/>
                    </a:cubicBezTo>
                    <a:cubicBezTo>
                      <a:pt x="6704" y="2406"/>
                      <a:pt x="3382" y="1561"/>
                      <a:pt x="402" y="32"/>
                    </a:cubicBezTo>
                    <a:cubicBezTo>
                      <a:pt x="363" y="10"/>
                      <a:pt x="325" y="1"/>
                      <a:pt x="2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23"/>
              <p:cNvSpPr/>
              <p:nvPr/>
            </p:nvSpPr>
            <p:spPr>
              <a:xfrm>
                <a:off x="8837535" y="398220"/>
                <a:ext cx="120625" cy="233823"/>
              </a:xfrm>
              <a:custGeom>
                <a:avLst/>
                <a:gdLst/>
                <a:ahLst/>
                <a:cxnLst/>
                <a:rect l="l" t="t" r="r" b="b"/>
                <a:pathLst>
                  <a:path w="4791" h="9287" extrusionOk="0">
                    <a:moveTo>
                      <a:pt x="317" y="1"/>
                    </a:moveTo>
                    <a:cubicBezTo>
                      <a:pt x="157" y="1"/>
                      <a:pt x="1" y="150"/>
                      <a:pt x="117" y="285"/>
                    </a:cubicBezTo>
                    <a:cubicBezTo>
                      <a:pt x="1079" y="1577"/>
                      <a:pt x="2014" y="2870"/>
                      <a:pt x="2756" y="4244"/>
                    </a:cubicBezTo>
                    <a:cubicBezTo>
                      <a:pt x="3554" y="5702"/>
                      <a:pt x="4378" y="7379"/>
                      <a:pt x="4323" y="9056"/>
                    </a:cubicBezTo>
                    <a:cubicBezTo>
                      <a:pt x="4323" y="9211"/>
                      <a:pt x="4439" y="9286"/>
                      <a:pt x="4551" y="9286"/>
                    </a:cubicBezTo>
                    <a:cubicBezTo>
                      <a:pt x="4659" y="9286"/>
                      <a:pt x="4763" y="9218"/>
                      <a:pt x="4763" y="9083"/>
                    </a:cubicBezTo>
                    <a:cubicBezTo>
                      <a:pt x="4791" y="7406"/>
                      <a:pt x="4076" y="5757"/>
                      <a:pt x="3279" y="4327"/>
                    </a:cubicBezTo>
                    <a:cubicBezTo>
                      <a:pt x="2481" y="2842"/>
                      <a:pt x="1491" y="1440"/>
                      <a:pt x="502" y="93"/>
                    </a:cubicBezTo>
                    <a:cubicBezTo>
                      <a:pt x="453" y="27"/>
                      <a:pt x="384" y="1"/>
                      <a:pt x="3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23"/>
              <p:cNvSpPr/>
              <p:nvPr/>
            </p:nvSpPr>
            <p:spPr>
              <a:xfrm>
                <a:off x="8702274" y="597765"/>
                <a:ext cx="212548" cy="100609"/>
              </a:xfrm>
              <a:custGeom>
                <a:avLst/>
                <a:gdLst/>
                <a:ahLst/>
                <a:cxnLst/>
                <a:rect l="l" t="t" r="r" b="b"/>
                <a:pathLst>
                  <a:path w="8442" h="3996" extrusionOk="0">
                    <a:moveTo>
                      <a:pt x="292" y="0"/>
                    </a:moveTo>
                    <a:cubicBezTo>
                      <a:pt x="106" y="0"/>
                      <a:pt x="1" y="277"/>
                      <a:pt x="210" y="416"/>
                    </a:cubicBezTo>
                    <a:cubicBezTo>
                      <a:pt x="2602" y="2038"/>
                      <a:pt x="5296" y="3220"/>
                      <a:pt x="8073" y="3990"/>
                    </a:cubicBezTo>
                    <a:cubicBezTo>
                      <a:pt x="8089" y="3994"/>
                      <a:pt x="8104" y="3995"/>
                      <a:pt x="8118" y="3995"/>
                    </a:cubicBezTo>
                    <a:cubicBezTo>
                      <a:pt x="8336" y="3995"/>
                      <a:pt x="8441" y="3629"/>
                      <a:pt x="8183" y="3578"/>
                    </a:cubicBezTo>
                    <a:cubicBezTo>
                      <a:pt x="5379" y="2808"/>
                      <a:pt x="2767" y="1626"/>
                      <a:pt x="402" y="31"/>
                    </a:cubicBezTo>
                    <a:cubicBezTo>
                      <a:pt x="364" y="10"/>
                      <a:pt x="327" y="0"/>
                      <a:pt x="2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23"/>
              <p:cNvSpPr/>
              <p:nvPr/>
            </p:nvSpPr>
            <p:spPr>
              <a:xfrm>
                <a:off x="8816737" y="592376"/>
                <a:ext cx="107709" cy="83614"/>
              </a:xfrm>
              <a:custGeom>
                <a:avLst/>
                <a:gdLst/>
                <a:ahLst/>
                <a:cxnLst/>
                <a:rect l="l" t="t" r="r" b="b"/>
                <a:pathLst>
                  <a:path w="4278" h="3321" extrusionOk="0">
                    <a:moveTo>
                      <a:pt x="280" y="0"/>
                    </a:moveTo>
                    <a:cubicBezTo>
                      <a:pt x="124" y="0"/>
                      <a:pt x="1" y="277"/>
                      <a:pt x="200" y="410"/>
                    </a:cubicBezTo>
                    <a:cubicBezTo>
                      <a:pt x="1410" y="1317"/>
                      <a:pt x="2620" y="2280"/>
                      <a:pt x="3802" y="3270"/>
                    </a:cubicBezTo>
                    <a:cubicBezTo>
                      <a:pt x="3844" y="3305"/>
                      <a:pt x="3891" y="3320"/>
                      <a:pt x="3939" y="3320"/>
                    </a:cubicBezTo>
                    <a:cubicBezTo>
                      <a:pt x="4111" y="3320"/>
                      <a:pt x="4277" y="3118"/>
                      <a:pt x="4105" y="2967"/>
                    </a:cubicBezTo>
                    <a:cubicBezTo>
                      <a:pt x="2895" y="1977"/>
                      <a:pt x="1658" y="960"/>
                      <a:pt x="393" y="53"/>
                    </a:cubicBezTo>
                    <a:cubicBezTo>
                      <a:pt x="356" y="16"/>
                      <a:pt x="317" y="0"/>
                      <a:pt x="2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23"/>
              <p:cNvSpPr/>
              <p:nvPr/>
            </p:nvSpPr>
            <p:spPr>
              <a:xfrm>
                <a:off x="8761847" y="469251"/>
                <a:ext cx="177728" cy="185734"/>
              </a:xfrm>
              <a:custGeom>
                <a:avLst/>
                <a:gdLst/>
                <a:ahLst/>
                <a:cxnLst/>
                <a:rect l="l" t="t" r="r" b="b"/>
                <a:pathLst>
                  <a:path w="7059" h="7377" extrusionOk="0">
                    <a:moveTo>
                      <a:pt x="344" y="1"/>
                    </a:moveTo>
                    <a:cubicBezTo>
                      <a:pt x="161" y="1"/>
                      <a:pt x="0" y="220"/>
                      <a:pt x="153" y="351"/>
                    </a:cubicBezTo>
                    <a:cubicBezTo>
                      <a:pt x="2600" y="2358"/>
                      <a:pt x="4772" y="4695"/>
                      <a:pt x="6560" y="7280"/>
                    </a:cubicBezTo>
                    <a:cubicBezTo>
                      <a:pt x="6610" y="7347"/>
                      <a:pt x="6682" y="7376"/>
                      <a:pt x="6752" y="7376"/>
                    </a:cubicBezTo>
                    <a:cubicBezTo>
                      <a:pt x="6909" y="7376"/>
                      <a:pt x="7059" y="7231"/>
                      <a:pt x="6944" y="7060"/>
                    </a:cubicBezTo>
                    <a:cubicBezTo>
                      <a:pt x="5130" y="4448"/>
                      <a:pt x="2958" y="2083"/>
                      <a:pt x="483" y="49"/>
                    </a:cubicBezTo>
                    <a:cubicBezTo>
                      <a:pt x="439" y="15"/>
                      <a:pt x="391" y="1"/>
                      <a:pt x="3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23"/>
              <p:cNvSpPr/>
              <p:nvPr/>
            </p:nvSpPr>
            <p:spPr>
              <a:xfrm>
                <a:off x="8856393" y="608919"/>
                <a:ext cx="126013" cy="130268"/>
              </a:xfrm>
              <a:custGeom>
                <a:avLst/>
                <a:gdLst/>
                <a:ahLst/>
                <a:cxnLst/>
                <a:rect l="l" t="t" r="r" b="b"/>
                <a:pathLst>
                  <a:path w="5005" h="5174" extrusionOk="0">
                    <a:moveTo>
                      <a:pt x="3794" y="1"/>
                    </a:moveTo>
                    <a:cubicBezTo>
                      <a:pt x="3712" y="1"/>
                      <a:pt x="3629" y="111"/>
                      <a:pt x="3574" y="166"/>
                    </a:cubicBezTo>
                    <a:cubicBezTo>
                      <a:pt x="2282" y="1623"/>
                      <a:pt x="1100" y="3135"/>
                      <a:pt x="0" y="4757"/>
                    </a:cubicBezTo>
                    <a:cubicBezTo>
                      <a:pt x="0" y="4757"/>
                      <a:pt x="1545" y="5174"/>
                      <a:pt x="2574" y="5174"/>
                    </a:cubicBezTo>
                    <a:cubicBezTo>
                      <a:pt x="2634" y="5174"/>
                      <a:pt x="2693" y="5173"/>
                      <a:pt x="2750" y="5170"/>
                    </a:cubicBezTo>
                    <a:cubicBezTo>
                      <a:pt x="3574" y="5060"/>
                      <a:pt x="4152" y="4675"/>
                      <a:pt x="4454" y="4262"/>
                    </a:cubicBezTo>
                    <a:cubicBezTo>
                      <a:pt x="4564" y="4097"/>
                      <a:pt x="4619" y="3877"/>
                      <a:pt x="4702" y="3685"/>
                    </a:cubicBezTo>
                    <a:cubicBezTo>
                      <a:pt x="5004" y="2503"/>
                      <a:pt x="4812" y="1210"/>
                      <a:pt x="4124" y="221"/>
                    </a:cubicBezTo>
                    <a:cubicBezTo>
                      <a:pt x="4042" y="111"/>
                      <a:pt x="3932" y="1"/>
                      <a:pt x="37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23"/>
              <p:cNvSpPr/>
              <p:nvPr/>
            </p:nvSpPr>
            <p:spPr>
              <a:xfrm>
                <a:off x="8954515" y="703416"/>
                <a:ext cx="210912" cy="294174"/>
              </a:xfrm>
              <a:custGeom>
                <a:avLst/>
                <a:gdLst/>
                <a:ahLst/>
                <a:cxnLst/>
                <a:rect l="l" t="t" r="r" b="b"/>
                <a:pathLst>
                  <a:path w="8377" h="11684" extrusionOk="0">
                    <a:moveTo>
                      <a:pt x="373" y="1"/>
                    </a:moveTo>
                    <a:cubicBezTo>
                      <a:pt x="181" y="1"/>
                      <a:pt x="1" y="261"/>
                      <a:pt x="172" y="454"/>
                    </a:cubicBezTo>
                    <a:cubicBezTo>
                      <a:pt x="3444" y="3616"/>
                      <a:pt x="6056" y="7383"/>
                      <a:pt x="7843" y="11534"/>
                    </a:cubicBezTo>
                    <a:cubicBezTo>
                      <a:pt x="7887" y="11640"/>
                      <a:pt x="7962" y="11683"/>
                      <a:pt x="8039" y="11683"/>
                    </a:cubicBezTo>
                    <a:cubicBezTo>
                      <a:pt x="8203" y="11683"/>
                      <a:pt x="8377" y="11484"/>
                      <a:pt x="8283" y="11260"/>
                    </a:cubicBezTo>
                    <a:cubicBezTo>
                      <a:pt x="6469" y="7080"/>
                      <a:pt x="3829" y="3259"/>
                      <a:pt x="530" y="69"/>
                    </a:cubicBezTo>
                    <a:cubicBezTo>
                      <a:pt x="482" y="21"/>
                      <a:pt x="427" y="1"/>
                      <a:pt x="3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8767381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only 10">
  <p:cSld name="Title only 10">
    <p:spTree>
      <p:nvGrpSpPr>
        <p:cNvPr id="1" name="Shape 1215"/>
        <p:cNvGrpSpPr/>
        <p:nvPr/>
      </p:nvGrpSpPr>
      <p:grpSpPr>
        <a:xfrm>
          <a:off x="0" y="0"/>
          <a:ext cx="0" cy="0"/>
          <a:chOff x="0" y="0"/>
          <a:chExt cx="0" cy="0"/>
        </a:xfrm>
      </p:grpSpPr>
      <p:sp>
        <p:nvSpPr>
          <p:cNvPr id="1216" name="Google Shape;1216;p24"/>
          <p:cNvSpPr txBox="1">
            <a:spLocks noGrp="1"/>
          </p:cNvSpPr>
          <p:nvPr>
            <p:ph type="title"/>
          </p:nvPr>
        </p:nvSpPr>
        <p:spPr>
          <a:xfrm>
            <a:off x="720000" y="539496"/>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500"/>
              <a:buNone/>
              <a:defRPr/>
            </a:lvl1pPr>
            <a:lvl2pPr lvl="1" rtl="0">
              <a:spcBef>
                <a:spcPts val="0"/>
              </a:spcBef>
              <a:spcAft>
                <a:spcPts val="0"/>
              </a:spcAft>
              <a:buSzPts val="3800"/>
              <a:buFont typeface="Grand Hotel"/>
              <a:buNone/>
              <a:defRPr sz="3800">
                <a:latin typeface="Grand Hotel"/>
                <a:ea typeface="Grand Hotel"/>
                <a:cs typeface="Grand Hotel"/>
                <a:sym typeface="Grand Hotel"/>
              </a:defRPr>
            </a:lvl2pPr>
            <a:lvl3pPr lvl="2" rtl="0">
              <a:spcBef>
                <a:spcPts val="0"/>
              </a:spcBef>
              <a:spcAft>
                <a:spcPts val="0"/>
              </a:spcAft>
              <a:buSzPts val="3800"/>
              <a:buFont typeface="Grand Hotel"/>
              <a:buNone/>
              <a:defRPr sz="3800">
                <a:latin typeface="Grand Hotel"/>
                <a:ea typeface="Grand Hotel"/>
                <a:cs typeface="Grand Hotel"/>
                <a:sym typeface="Grand Hotel"/>
              </a:defRPr>
            </a:lvl3pPr>
            <a:lvl4pPr lvl="3" rtl="0">
              <a:spcBef>
                <a:spcPts val="0"/>
              </a:spcBef>
              <a:spcAft>
                <a:spcPts val="0"/>
              </a:spcAft>
              <a:buSzPts val="3800"/>
              <a:buFont typeface="Grand Hotel"/>
              <a:buNone/>
              <a:defRPr sz="3800">
                <a:latin typeface="Grand Hotel"/>
                <a:ea typeface="Grand Hotel"/>
                <a:cs typeface="Grand Hotel"/>
                <a:sym typeface="Grand Hotel"/>
              </a:defRPr>
            </a:lvl4pPr>
            <a:lvl5pPr lvl="4" rtl="0">
              <a:spcBef>
                <a:spcPts val="0"/>
              </a:spcBef>
              <a:spcAft>
                <a:spcPts val="0"/>
              </a:spcAft>
              <a:buSzPts val="3800"/>
              <a:buFont typeface="Grand Hotel"/>
              <a:buNone/>
              <a:defRPr sz="3800">
                <a:latin typeface="Grand Hotel"/>
                <a:ea typeface="Grand Hotel"/>
                <a:cs typeface="Grand Hotel"/>
                <a:sym typeface="Grand Hotel"/>
              </a:defRPr>
            </a:lvl5pPr>
            <a:lvl6pPr lvl="5" rtl="0">
              <a:spcBef>
                <a:spcPts val="0"/>
              </a:spcBef>
              <a:spcAft>
                <a:spcPts val="0"/>
              </a:spcAft>
              <a:buSzPts val="3800"/>
              <a:buFont typeface="Grand Hotel"/>
              <a:buNone/>
              <a:defRPr sz="3800">
                <a:latin typeface="Grand Hotel"/>
                <a:ea typeface="Grand Hotel"/>
                <a:cs typeface="Grand Hotel"/>
                <a:sym typeface="Grand Hotel"/>
              </a:defRPr>
            </a:lvl6pPr>
            <a:lvl7pPr lvl="6" rtl="0">
              <a:spcBef>
                <a:spcPts val="0"/>
              </a:spcBef>
              <a:spcAft>
                <a:spcPts val="0"/>
              </a:spcAft>
              <a:buSzPts val="3800"/>
              <a:buFont typeface="Grand Hotel"/>
              <a:buNone/>
              <a:defRPr sz="3800">
                <a:latin typeface="Grand Hotel"/>
                <a:ea typeface="Grand Hotel"/>
                <a:cs typeface="Grand Hotel"/>
                <a:sym typeface="Grand Hotel"/>
              </a:defRPr>
            </a:lvl7pPr>
            <a:lvl8pPr lvl="7" rtl="0">
              <a:spcBef>
                <a:spcPts val="0"/>
              </a:spcBef>
              <a:spcAft>
                <a:spcPts val="0"/>
              </a:spcAft>
              <a:buSzPts val="3800"/>
              <a:buFont typeface="Grand Hotel"/>
              <a:buNone/>
              <a:defRPr sz="3800">
                <a:latin typeface="Grand Hotel"/>
                <a:ea typeface="Grand Hotel"/>
                <a:cs typeface="Grand Hotel"/>
                <a:sym typeface="Grand Hotel"/>
              </a:defRPr>
            </a:lvl8pPr>
            <a:lvl9pPr lvl="8" rtl="0">
              <a:spcBef>
                <a:spcPts val="0"/>
              </a:spcBef>
              <a:spcAft>
                <a:spcPts val="0"/>
              </a:spcAft>
              <a:buSzPts val="3800"/>
              <a:buFont typeface="Grand Hotel"/>
              <a:buNone/>
              <a:defRPr sz="3800">
                <a:latin typeface="Grand Hotel"/>
                <a:ea typeface="Grand Hotel"/>
                <a:cs typeface="Grand Hotel"/>
                <a:sym typeface="Grand Hotel"/>
              </a:defRPr>
            </a:lvl9pPr>
          </a:lstStyle>
          <a:p>
            <a:endParaRPr/>
          </a:p>
        </p:txBody>
      </p:sp>
      <p:grpSp>
        <p:nvGrpSpPr>
          <p:cNvPr id="1217" name="Google Shape;1217;p24"/>
          <p:cNvGrpSpPr/>
          <p:nvPr/>
        </p:nvGrpSpPr>
        <p:grpSpPr>
          <a:xfrm>
            <a:off x="344689" y="872188"/>
            <a:ext cx="8457600" cy="3249125"/>
            <a:chOff x="344689" y="872188"/>
            <a:chExt cx="8457600" cy="3249125"/>
          </a:xfrm>
        </p:grpSpPr>
        <p:grpSp>
          <p:nvGrpSpPr>
            <p:cNvPr id="1218" name="Google Shape;1218;p24"/>
            <p:cNvGrpSpPr/>
            <p:nvPr/>
          </p:nvGrpSpPr>
          <p:grpSpPr>
            <a:xfrm flipH="1">
              <a:off x="1066386" y="3008685"/>
              <a:ext cx="131683" cy="142196"/>
              <a:chOff x="5977101" y="3004938"/>
              <a:chExt cx="227235" cy="246270"/>
            </a:xfrm>
          </p:grpSpPr>
          <p:sp>
            <p:nvSpPr>
              <p:cNvPr id="1219" name="Google Shape;1219;p24"/>
              <p:cNvSpPr/>
              <p:nvPr/>
            </p:nvSpPr>
            <p:spPr>
              <a:xfrm>
                <a:off x="6079653" y="3004938"/>
                <a:ext cx="91530" cy="93195"/>
              </a:xfrm>
              <a:custGeom>
                <a:avLst/>
                <a:gdLst/>
                <a:ahLst/>
                <a:cxnLst/>
                <a:rect l="l" t="t" r="r" b="b"/>
                <a:pathLst>
                  <a:path w="1154" h="1175" extrusionOk="0">
                    <a:moveTo>
                      <a:pt x="597" y="1"/>
                    </a:moveTo>
                    <a:cubicBezTo>
                      <a:pt x="298" y="21"/>
                      <a:pt x="0" y="299"/>
                      <a:pt x="0" y="578"/>
                    </a:cubicBezTo>
                    <a:cubicBezTo>
                      <a:pt x="0" y="936"/>
                      <a:pt x="239" y="1175"/>
                      <a:pt x="617" y="1175"/>
                    </a:cubicBezTo>
                    <a:cubicBezTo>
                      <a:pt x="955" y="1175"/>
                      <a:pt x="1154" y="936"/>
                      <a:pt x="1154" y="598"/>
                    </a:cubicBezTo>
                    <a:cubicBezTo>
                      <a:pt x="1154" y="240"/>
                      <a:pt x="895"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24"/>
              <p:cNvSpPr/>
              <p:nvPr/>
            </p:nvSpPr>
            <p:spPr>
              <a:xfrm>
                <a:off x="5977101" y="3124780"/>
                <a:ext cx="94702" cy="88516"/>
              </a:xfrm>
              <a:custGeom>
                <a:avLst/>
                <a:gdLst/>
                <a:ahLst/>
                <a:cxnLst/>
                <a:rect l="l" t="t" r="r" b="b"/>
                <a:pathLst>
                  <a:path w="1194" h="1116" extrusionOk="0">
                    <a:moveTo>
                      <a:pt x="781" y="1"/>
                    </a:moveTo>
                    <a:cubicBezTo>
                      <a:pt x="430" y="1"/>
                      <a:pt x="20" y="290"/>
                      <a:pt x="20" y="579"/>
                    </a:cubicBezTo>
                    <a:cubicBezTo>
                      <a:pt x="0" y="877"/>
                      <a:pt x="259" y="1116"/>
                      <a:pt x="557" y="1116"/>
                    </a:cubicBezTo>
                    <a:cubicBezTo>
                      <a:pt x="895" y="1116"/>
                      <a:pt x="1174" y="817"/>
                      <a:pt x="1194" y="420"/>
                    </a:cubicBezTo>
                    <a:cubicBezTo>
                      <a:pt x="1194" y="201"/>
                      <a:pt x="1094" y="22"/>
                      <a:pt x="816" y="2"/>
                    </a:cubicBezTo>
                    <a:cubicBezTo>
                      <a:pt x="804" y="1"/>
                      <a:pt x="793" y="1"/>
                      <a:pt x="7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24"/>
              <p:cNvSpPr/>
              <p:nvPr/>
            </p:nvSpPr>
            <p:spPr>
              <a:xfrm>
                <a:off x="6115900" y="3161185"/>
                <a:ext cx="88436" cy="90023"/>
              </a:xfrm>
              <a:custGeom>
                <a:avLst/>
                <a:gdLst/>
                <a:ahLst/>
                <a:cxnLst/>
                <a:rect l="l" t="t" r="r" b="b"/>
                <a:pathLst>
                  <a:path w="1115" h="1135" extrusionOk="0">
                    <a:moveTo>
                      <a:pt x="637" y="0"/>
                    </a:moveTo>
                    <a:cubicBezTo>
                      <a:pt x="339" y="20"/>
                      <a:pt x="1" y="358"/>
                      <a:pt x="1" y="657"/>
                    </a:cubicBezTo>
                    <a:cubicBezTo>
                      <a:pt x="1" y="836"/>
                      <a:pt x="299" y="1134"/>
                      <a:pt x="498" y="1134"/>
                    </a:cubicBezTo>
                    <a:cubicBezTo>
                      <a:pt x="816" y="1114"/>
                      <a:pt x="1115" y="756"/>
                      <a:pt x="1115" y="418"/>
                    </a:cubicBezTo>
                    <a:cubicBezTo>
                      <a:pt x="1115" y="199"/>
                      <a:pt x="856" y="0"/>
                      <a:pt x="6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 name="Google Shape;1222;p24"/>
            <p:cNvGrpSpPr/>
            <p:nvPr/>
          </p:nvGrpSpPr>
          <p:grpSpPr>
            <a:xfrm flipH="1">
              <a:off x="8100913" y="966396"/>
              <a:ext cx="131688" cy="145801"/>
              <a:chOff x="392069" y="2889775"/>
              <a:chExt cx="260150" cy="285213"/>
            </a:xfrm>
          </p:grpSpPr>
          <p:sp>
            <p:nvSpPr>
              <p:cNvPr id="1223" name="Google Shape;1223;p24"/>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24"/>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24"/>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 name="Google Shape;1226;p24"/>
            <p:cNvGrpSpPr/>
            <p:nvPr/>
          </p:nvGrpSpPr>
          <p:grpSpPr>
            <a:xfrm flipH="1">
              <a:off x="8100918" y="3895773"/>
              <a:ext cx="182877" cy="192070"/>
              <a:chOff x="1509202" y="3627389"/>
              <a:chExt cx="334389" cy="343350"/>
            </a:xfrm>
          </p:grpSpPr>
          <p:sp>
            <p:nvSpPr>
              <p:cNvPr id="1227" name="Google Shape;1227;p24"/>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24"/>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24"/>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24"/>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24"/>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 name="Google Shape;1232;p24"/>
            <p:cNvGrpSpPr/>
            <p:nvPr/>
          </p:nvGrpSpPr>
          <p:grpSpPr>
            <a:xfrm flipH="1">
              <a:off x="8573687" y="2359288"/>
              <a:ext cx="228602" cy="240023"/>
              <a:chOff x="6842675" y="1094413"/>
              <a:chExt cx="228602" cy="240023"/>
            </a:xfrm>
          </p:grpSpPr>
          <p:sp>
            <p:nvSpPr>
              <p:cNvPr id="1233" name="Google Shape;1233;p24"/>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24"/>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 name="Google Shape;1235;p24"/>
            <p:cNvGrpSpPr/>
            <p:nvPr/>
          </p:nvGrpSpPr>
          <p:grpSpPr>
            <a:xfrm flipH="1">
              <a:off x="476362" y="872188"/>
              <a:ext cx="228602" cy="240023"/>
              <a:chOff x="6842675" y="1094413"/>
              <a:chExt cx="228602" cy="240023"/>
            </a:xfrm>
          </p:grpSpPr>
          <p:sp>
            <p:nvSpPr>
              <p:cNvPr id="1236" name="Google Shape;1236;p24"/>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24"/>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 name="Google Shape;1238;p24"/>
            <p:cNvGrpSpPr/>
            <p:nvPr/>
          </p:nvGrpSpPr>
          <p:grpSpPr>
            <a:xfrm flipH="1">
              <a:off x="344689" y="3975512"/>
              <a:ext cx="131688" cy="145801"/>
              <a:chOff x="392069" y="2889775"/>
              <a:chExt cx="260150" cy="285213"/>
            </a:xfrm>
          </p:grpSpPr>
          <p:sp>
            <p:nvSpPr>
              <p:cNvPr id="1239" name="Google Shape;1239;p24"/>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24"/>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24"/>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73437659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only 11">
  <p:cSld name="Title only 11">
    <p:spTree>
      <p:nvGrpSpPr>
        <p:cNvPr id="1" name="Shape 1242"/>
        <p:cNvGrpSpPr/>
        <p:nvPr/>
      </p:nvGrpSpPr>
      <p:grpSpPr>
        <a:xfrm>
          <a:off x="0" y="0"/>
          <a:ext cx="0" cy="0"/>
          <a:chOff x="0" y="0"/>
          <a:chExt cx="0" cy="0"/>
        </a:xfrm>
      </p:grpSpPr>
      <p:sp>
        <p:nvSpPr>
          <p:cNvPr id="1243" name="Google Shape;1243;p25"/>
          <p:cNvSpPr txBox="1">
            <a:spLocks noGrp="1"/>
          </p:cNvSpPr>
          <p:nvPr>
            <p:ph type="title"/>
          </p:nvPr>
        </p:nvSpPr>
        <p:spPr>
          <a:xfrm>
            <a:off x="720000" y="539496"/>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500"/>
              <a:buNone/>
              <a:defRPr/>
            </a:lvl1pPr>
            <a:lvl2pPr lvl="1" rtl="0">
              <a:spcBef>
                <a:spcPts val="0"/>
              </a:spcBef>
              <a:spcAft>
                <a:spcPts val="0"/>
              </a:spcAft>
              <a:buSzPts val="3800"/>
              <a:buFont typeface="Grand Hotel"/>
              <a:buNone/>
              <a:defRPr sz="3800">
                <a:latin typeface="Grand Hotel"/>
                <a:ea typeface="Grand Hotel"/>
                <a:cs typeface="Grand Hotel"/>
                <a:sym typeface="Grand Hotel"/>
              </a:defRPr>
            </a:lvl2pPr>
            <a:lvl3pPr lvl="2" rtl="0">
              <a:spcBef>
                <a:spcPts val="0"/>
              </a:spcBef>
              <a:spcAft>
                <a:spcPts val="0"/>
              </a:spcAft>
              <a:buSzPts val="3800"/>
              <a:buFont typeface="Grand Hotel"/>
              <a:buNone/>
              <a:defRPr sz="3800">
                <a:latin typeface="Grand Hotel"/>
                <a:ea typeface="Grand Hotel"/>
                <a:cs typeface="Grand Hotel"/>
                <a:sym typeface="Grand Hotel"/>
              </a:defRPr>
            </a:lvl3pPr>
            <a:lvl4pPr lvl="3" rtl="0">
              <a:spcBef>
                <a:spcPts val="0"/>
              </a:spcBef>
              <a:spcAft>
                <a:spcPts val="0"/>
              </a:spcAft>
              <a:buSzPts val="3800"/>
              <a:buFont typeface="Grand Hotel"/>
              <a:buNone/>
              <a:defRPr sz="3800">
                <a:latin typeface="Grand Hotel"/>
                <a:ea typeface="Grand Hotel"/>
                <a:cs typeface="Grand Hotel"/>
                <a:sym typeface="Grand Hotel"/>
              </a:defRPr>
            </a:lvl4pPr>
            <a:lvl5pPr lvl="4" rtl="0">
              <a:spcBef>
                <a:spcPts val="0"/>
              </a:spcBef>
              <a:spcAft>
                <a:spcPts val="0"/>
              </a:spcAft>
              <a:buSzPts val="3800"/>
              <a:buFont typeface="Grand Hotel"/>
              <a:buNone/>
              <a:defRPr sz="3800">
                <a:latin typeface="Grand Hotel"/>
                <a:ea typeface="Grand Hotel"/>
                <a:cs typeface="Grand Hotel"/>
                <a:sym typeface="Grand Hotel"/>
              </a:defRPr>
            </a:lvl5pPr>
            <a:lvl6pPr lvl="5" rtl="0">
              <a:spcBef>
                <a:spcPts val="0"/>
              </a:spcBef>
              <a:spcAft>
                <a:spcPts val="0"/>
              </a:spcAft>
              <a:buSzPts val="3800"/>
              <a:buFont typeface="Grand Hotel"/>
              <a:buNone/>
              <a:defRPr sz="3800">
                <a:latin typeface="Grand Hotel"/>
                <a:ea typeface="Grand Hotel"/>
                <a:cs typeface="Grand Hotel"/>
                <a:sym typeface="Grand Hotel"/>
              </a:defRPr>
            </a:lvl6pPr>
            <a:lvl7pPr lvl="6" rtl="0">
              <a:spcBef>
                <a:spcPts val="0"/>
              </a:spcBef>
              <a:spcAft>
                <a:spcPts val="0"/>
              </a:spcAft>
              <a:buSzPts val="3800"/>
              <a:buFont typeface="Grand Hotel"/>
              <a:buNone/>
              <a:defRPr sz="3800">
                <a:latin typeface="Grand Hotel"/>
                <a:ea typeface="Grand Hotel"/>
                <a:cs typeface="Grand Hotel"/>
                <a:sym typeface="Grand Hotel"/>
              </a:defRPr>
            </a:lvl7pPr>
            <a:lvl8pPr lvl="7" rtl="0">
              <a:spcBef>
                <a:spcPts val="0"/>
              </a:spcBef>
              <a:spcAft>
                <a:spcPts val="0"/>
              </a:spcAft>
              <a:buSzPts val="3800"/>
              <a:buFont typeface="Grand Hotel"/>
              <a:buNone/>
              <a:defRPr sz="3800">
                <a:latin typeface="Grand Hotel"/>
                <a:ea typeface="Grand Hotel"/>
                <a:cs typeface="Grand Hotel"/>
                <a:sym typeface="Grand Hotel"/>
              </a:defRPr>
            </a:lvl8pPr>
            <a:lvl9pPr lvl="8" rtl="0">
              <a:spcBef>
                <a:spcPts val="0"/>
              </a:spcBef>
              <a:spcAft>
                <a:spcPts val="0"/>
              </a:spcAft>
              <a:buSzPts val="3800"/>
              <a:buFont typeface="Grand Hotel"/>
              <a:buNone/>
              <a:defRPr sz="3800">
                <a:latin typeface="Grand Hotel"/>
                <a:ea typeface="Grand Hotel"/>
                <a:cs typeface="Grand Hotel"/>
                <a:sym typeface="Grand Hotel"/>
              </a:defRPr>
            </a:lvl9pPr>
          </a:lstStyle>
          <a:p>
            <a:endParaRPr/>
          </a:p>
        </p:txBody>
      </p:sp>
      <p:grpSp>
        <p:nvGrpSpPr>
          <p:cNvPr id="1244" name="Google Shape;1244;p25"/>
          <p:cNvGrpSpPr/>
          <p:nvPr/>
        </p:nvGrpSpPr>
        <p:grpSpPr>
          <a:xfrm>
            <a:off x="333150" y="668900"/>
            <a:ext cx="8491995" cy="4292505"/>
            <a:chOff x="333150" y="668900"/>
            <a:chExt cx="8491995" cy="4292505"/>
          </a:xfrm>
        </p:grpSpPr>
        <p:grpSp>
          <p:nvGrpSpPr>
            <p:cNvPr id="1245" name="Google Shape;1245;p25"/>
            <p:cNvGrpSpPr/>
            <p:nvPr/>
          </p:nvGrpSpPr>
          <p:grpSpPr>
            <a:xfrm>
              <a:off x="8556997" y="2452745"/>
              <a:ext cx="164588" cy="172807"/>
              <a:chOff x="7482237" y="2937046"/>
              <a:chExt cx="306152" cy="320428"/>
            </a:xfrm>
          </p:grpSpPr>
          <p:sp>
            <p:nvSpPr>
              <p:cNvPr id="1246" name="Google Shape;1246;p25"/>
              <p:cNvSpPr/>
              <p:nvPr/>
            </p:nvSpPr>
            <p:spPr>
              <a:xfrm>
                <a:off x="7482237" y="3115422"/>
                <a:ext cx="108979" cy="110565"/>
              </a:xfrm>
              <a:custGeom>
                <a:avLst/>
                <a:gdLst/>
                <a:ahLst/>
                <a:cxnLst/>
                <a:rect l="l" t="t" r="r" b="b"/>
                <a:pathLst>
                  <a:path w="1374" h="1394" extrusionOk="0">
                    <a:moveTo>
                      <a:pt x="578" y="0"/>
                    </a:moveTo>
                    <a:cubicBezTo>
                      <a:pt x="239" y="0"/>
                      <a:pt x="1" y="299"/>
                      <a:pt x="21" y="697"/>
                    </a:cubicBezTo>
                    <a:cubicBezTo>
                      <a:pt x="21" y="1026"/>
                      <a:pt x="361" y="1394"/>
                      <a:pt x="617" y="1394"/>
                    </a:cubicBezTo>
                    <a:cubicBezTo>
                      <a:pt x="624" y="1394"/>
                      <a:pt x="631" y="1393"/>
                      <a:pt x="637" y="1393"/>
                    </a:cubicBezTo>
                    <a:cubicBezTo>
                      <a:pt x="916" y="1373"/>
                      <a:pt x="1373" y="896"/>
                      <a:pt x="1373" y="597"/>
                    </a:cubicBezTo>
                    <a:cubicBezTo>
                      <a:pt x="1373" y="319"/>
                      <a:pt x="916" y="0"/>
                      <a:pt x="5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25"/>
              <p:cNvSpPr/>
              <p:nvPr/>
            </p:nvSpPr>
            <p:spPr>
              <a:xfrm>
                <a:off x="7630553" y="2937046"/>
                <a:ext cx="99461" cy="93274"/>
              </a:xfrm>
              <a:custGeom>
                <a:avLst/>
                <a:gdLst/>
                <a:ahLst/>
                <a:cxnLst/>
                <a:rect l="l" t="t" r="r" b="b"/>
                <a:pathLst>
                  <a:path w="1254" h="1176" extrusionOk="0">
                    <a:moveTo>
                      <a:pt x="534" y="1"/>
                    </a:moveTo>
                    <a:cubicBezTo>
                      <a:pt x="209" y="1"/>
                      <a:pt x="1" y="406"/>
                      <a:pt x="1" y="678"/>
                    </a:cubicBezTo>
                    <a:cubicBezTo>
                      <a:pt x="20" y="857"/>
                      <a:pt x="319" y="1175"/>
                      <a:pt x="458" y="1175"/>
                    </a:cubicBezTo>
                    <a:cubicBezTo>
                      <a:pt x="836" y="1175"/>
                      <a:pt x="1254" y="837"/>
                      <a:pt x="1234" y="499"/>
                    </a:cubicBezTo>
                    <a:cubicBezTo>
                      <a:pt x="1214" y="360"/>
                      <a:pt x="1154" y="161"/>
                      <a:pt x="1035" y="61"/>
                    </a:cubicBezTo>
                    <a:cubicBezTo>
                      <a:pt x="985" y="21"/>
                      <a:pt x="906" y="17"/>
                      <a:pt x="819" y="17"/>
                    </a:cubicBezTo>
                    <a:cubicBezTo>
                      <a:pt x="790" y="17"/>
                      <a:pt x="760" y="17"/>
                      <a:pt x="730" y="17"/>
                    </a:cubicBezTo>
                    <a:cubicBezTo>
                      <a:pt x="670" y="17"/>
                      <a:pt x="611" y="15"/>
                      <a:pt x="558" y="2"/>
                    </a:cubicBezTo>
                    <a:cubicBezTo>
                      <a:pt x="550" y="1"/>
                      <a:pt x="542" y="1"/>
                      <a:pt x="5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25"/>
              <p:cNvSpPr/>
              <p:nvPr/>
            </p:nvSpPr>
            <p:spPr>
              <a:xfrm>
                <a:off x="7688928" y="3156427"/>
                <a:ext cx="99461" cy="101047"/>
              </a:xfrm>
              <a:custGeom>
                <a:avLst/>
                <a:gdLst/>
                <a:ahLst/>
                <a:cxnLst/>
                <a:rect l="l" t="t" r="r" b="b"/>
                <a:pathLst>
                  <a:path w="1254" h="1274" extrusionOk="0">
                    <a:moveTo>
                      <a:pt x="617" y="1"/>
                    </a:moveTo>
                    <a:cubicBezTo>
                      <a:pt x="379" y="1"/>
                      <a:pt x="1" y="418"/>
                      <a:pt x="1" y="717"/>
                    </a:cubicBezTo>
                    <a:cubicBezTo>
                      <a:pt x="1" y="896"/>
                      <a:pt x="379" y="1274"/>
                      <a:pt x="578" y="1274"/>
                    </a:cubicBezTo>
                    <a:cubicBezTo>
                      <a:pt x="896" y="1274"/>
                      <a:pt x="1254" y="896"/>
                      <a:pt x="1254" y="578"/>
                    </a:cubicBezTo>
                    <a:cubicBezTo>
                      <a:pt x="1254" y="319"/>
                      <a:pt x="896" y="1"/>
                      <a:pt x="6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 name="Google Shape;1249;p25"/>
            <p:cNvGrpSpPr/>
            <p:nvPr/>
          </p:nvGrpSpPr>
          <p:grpSpPr>
            <a:xfrm>
              <a:off x="8547854" y="1482027"/>
              <a:ext cx="182877" cy="192070"/>
              <a:chOff x="1509202" y="3627389"/>
              <a:chExt cx="334389" cy="343350"/>
            </a:xfrm>
          </p:grpSpPr>
          <p:sp>
            <p:nvSpPr>
              <p:cNvPr id="1250" name="Google Shape;1250;p25"/>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25"/>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25"/>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25"/>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25"/>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 name="Google Shape;1255;p25"/>
            <p:cNvGrpSpPr/>
            <p:nvPr/>
          </p:nvGrpSpPr>
          <p:grpSpPr>
            <a:xfrm>
              <a:off x="8678828" y="4070746"/>
              <a:ext cx="146317" cy="158031"/>
              <a:chOff x="5977101" y="3004938"/>
              <a:chExt cx="227235" cy="246270"/>
            </a:xfrm>
          </p:grpSpPr>
          <p:sp>
            <p:nvSpPr>
              <p:cNvPr id="1256" name="Google Shape;1256;p25"/>
              <p:cNvSpPr/>
              <p:nvPr/>
            </p:nvSpPr>
            <p:spPr>
              <a:xfrm>
                <a:off x="6079653" y="3004938"/>
                <a:ext cx="91530" cy="93195"/>
              </a:xfrm>
              <a:custGeom>
                <a:avLst/>
                <a:gdLst/>
                <a:ahLst/>
                <a:cxnLst/>
                <a:rect l="l" t="t" r="r" b="b"/>
                <a:pathLst>
                  <a:path w="1154" h="1175" extrusionOk="0">
                    <a:moveTo>
                      <a:pt x="597" y="1"/>
                    </a:moveTo>
                    <a:cubicBezTo>
                      <a:pt x="298" y="21"/>
                      <a:pt x="0" y="299"/>
                      <a:pt x="0" y="578"/>
                    </a:cubicBezTo>
                    <a:cubicBezTo>
                      <a:pt x="0" y="936"/>
                      <a:pt x="239" y="1175"/>
                      <a:pt x="617" y="1175"/>
                    </a:cubicBezTo>
                    <a:cubicBezTo>
                      <a:pt x="955" y="1175"/>
                      <a:pt x="1154" y="936"/>
                      <a:pt x="1154" y="598"/>
                    </a:cubicBezTo>
                    <a:cubicBezTo>
                      <a:pt x="1154" y="240"/>
                      <a:pt x="895"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25"/>
              <p:cNvSpPr/>
              <p:nvPr/>
            </p:nvSpPr>
            <p:spPr>
              <a:xfrm>
                <a:off x="5977101" y="3124780"/>
                <a:ext cx="94702" cy="88516"/>
              </a:xfrm>
              <a:custGeom>
                <a:avLst/>
                <a:gdLst/>
                <a:ahLst/>
                <a:cxnLst/>
                <a:rect l="l" t="t" r="r" b="b"/>
                <a:pathLst>
                  <a:path w="1194" h="1116" extrusionOk="0">
                    <a:moveTo>
                      <a:pt x="781" y="1"/>
                    </a:moveTo>
                    <a:cubicBezTo>
                      <a:pt x="430" y="1"/>
                      <a:pt x="20" y="290"/>
                      <a:pt x="20" y="579"/>
                    </a:cubicBezTo>
                    <a:cubicBezTo>
                      <a:pt x="0" y="877"/>
                      <a:pt x="259" y="1116"/>
                      <a:pt x="557" y="1116"/>
                    </a:cubicBezTo>
                    <a:cubicBezTo>
                      <a:pt x="895" y="1116"/>
                      <a:pt x="1174" y="817"/>
                      <a:pt x="1194" y="420"/>
                    </a:cubicBezTo>
                    <a:cubicBezTo>
                      <a:pt x="1194" y="201"/>
                      <a:pt x="1094" y="22"/>
                      <a:pt x="816" y="2"/>
                    </a:cubicBezTo>
                    <a:cubicBezTo>
                      <a:pt x="804" y="1"/>
                      <a:pt x="793" y="1"/>
                      <a:pt x="7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25"/>
              <p:cNvSpPr/>
              <p:nvPr/>
            </p:nvSpPr>
            <p:spPr>
              <a:xfrm>
                <a:off x="6115900" y="3161185"/>
                <a:ext cx="88436" cy="90023"/>
              </a:xfrm>
              <a:custGeom>
                <a:avLst/>
                <a:gdLst/>
                <a:ahLst/>
                <a:cxnLst/>
                <a:rect l="l" t="t" r="r" b="b"/>
                <a:pathLst>
                  <a:path w="1115" h="1135" extrusionOk="0">
                    <a:moveTo>
                      <a:pt x="637" y="0"/>
                    </a:moveTo>
                    <a:cubicBezTo>
                      <a:pt x="339" y="20"/>
                      <a:pt x="1" y="358"/>
                      <a:pt x="1" y="657"/>
                    </a:cubicBezTo>
                    <a:cubicBezTo>
                      <a:pt x="1" y="836"/>
                      <a:pt x="299" y="1134"/>
                      <a:pt x="498" y="1134"/>
                    </a:cubicBezTo>
                    <a:cubicBezTo>
                      <a:pt x="816" y="1114"/>
                      <a:pt x="1115" y="756"/>
                      <a:pt x="1115" y="418"/>
                    </a:cubicBezTo>
                    <a:cubicBezTo>
                      <a:pt x="1115" y="199"/>
                      <a:pt x="856" y="0"/>
                      <a:pt x="6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 name="Google Shape;1259;p25"/>
            <p:cNvGrpSpPr/>
            <p:nvPr/>
          </p:nvGrpSpPr>
          <p:grpSpPr>
            <a:xfrm>
              <a:off x="5453259" y="4210571"/>
              <a:ext cx="182877" cy="192070"/>
              <a:chOff x="1509202" y="3627389"/>
              <a:chExt cx="334389" cy="343350"/>
            </a:xfrm>
          </p:grpSpPr>
          <p:sp>
            <p:nvSpPr>
              <p:cNvPr id="1260" name="Google Shape;1260;p25"/>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25"/>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25"/>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25"/>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25"/>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 name="Google Shape;1265;p25"/>
            <p:cNvGrpSpPr/>
            <p:nvPr/>
          </p:nvGrpSpPr>
          <p:grpSpPr>
            <a:xfrm>
              <a:off x="356009" y="4070740"/>
              <a:ext cx="182877" cy="192070"/>
              <a:chOff x="1509202" y="3627389"/>
              <a:chExt cx="334389" cy="343350"/>
            </a:xfrm>
          </p:grpSpPr>
          <p:sp>
            <p:nvSpPr>
              <p:cNvPr id="1266" name="Google Shape;1266;p25"/>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25"/>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25"/>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25"/>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25"/>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 name="Google Shape;1271;p25"/>
            <p:cNvGrpSpPr/>
            <p:nvPr/>
          </p:nvGrpSpPr>
          <p:grpSpPr>
            <a:xfrm>
              <a:off x="333150" y="864396"/>
              <a:ext cx="131688" cy="145801"/>
              <a:chOff x="392069" y="2889775"/>
              <a:chExt cx="260150" cy="285213"/>
            </a:xfrm>
          </p:grpSpPr>
          <p:sp>
            <p:nvSpPr>
              <p:cNvPr id="1272" name="Google Shape;1272;p25"/>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25"/>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25"/>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 name="Google Shape;1275;p25"/>
            <p:cNvGrpSpPr/>
            <p:nvPr/>
          </p:nvGrpSpPr>
          <p:grpSpPr>
            <a:xfrm>
              <a:off x="1569006" y="4769335"/>
              <a:ext cx="182877" cy="192070"/>
              <a:chOff x="1509202" y="3627389"/>
              <a:chExt cx="334389" cy="343350"/>
            </a:xfrm>
          </p:grpSpPr>
          <p:sp>
            <p:nvSpPr>
              <p:cNvPr id="1276" name="Google Shape;1276;p25"/>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25"/>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25"/>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25"/>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25"/>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 name="Google Shape;1281;p25"/>
            <p:cNvGrpSpPr/>
            <p:nvPr/>
          </p:nvGrpSpPr>
          <p:grpSpPr>
            <a:xfrm>
              <a:off x="3786799" y="4233700"/>
              <a:ext cx="131688" cy="145801"/>
              <a:chOff x="392069" y="2889775"/>
              <a:chExt cx="260150" cy="285213"/>
            </a:xfrm>
          </p:grpSpPr>
          <p:sp>
            <p:nvSpPr>
              <p:cNvPr id="1282" name="Google Shape;1282;p25"/>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25"/>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25"/>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 name="Google Shape;1285;p25"/>
            <p:cNvGrpSpPr/>
            <p:nvPr/>
          </p:nvGrpSpPr>
          <p:grpSpPr>
            <a:xfrm>
              <a:off x="7968875" y="668900"/>
              <a:ext cx="228602" cy="240023"/>
              <a:chOff x="6842675" y="1094413"/>
              <a:chExt cx="228602" cy="240023"/>
            </a:xfrm>
          </p:grpSpPr>
          <p:sp>
            <p:nvSpPr>
              <p:cNvPr id="1286" name="Google Shape;1286;p25"/>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25"/>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 name="Google Shape;1288;p25"/>
            <p:cNvGrpSpPr/>
            <p:nvPr/>
          </p:nvGrpSpPr>
          <p:grpSpPr>
            <a:xfrm>
              <a:off x="333150" y="2652863"/>
              <a:ext cx="228602" cy="240023"/>
              <a:chOff x="6842675" y="1094413"/>
              <a:chExt cx="228602" cy="240023"/>
            </a:xfrm>
          </p:grpSpPr>
          <p:sp>
            <p:nvSpPr>
              <p:cNvPr id="1289" name="Google Shape;1289;p25"/>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25"/>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 name="Google Shape;1291;p25"/>
            <p:cNvGrpSpPr/>
            <p:nvPr/>
          </p:nvGrpSpPr>
          <p:grpSpPr>
            <a:xfrm>
              <a:off x="7996450" y="4652063"/>
              <a:ext cx="228602" cy="240023"/>
              <a:chOff x="6842675" y="1094413"/>
              <a:chExt cx="228602" cy="240023"/>
            </a:xfrm>
          </p:grpSpPr>
          <p:sp>
            <p:nvSpPr>
              <p:cNvPr id="1292" name="Google Shape;1292;p25"/>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25"/>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 name="Google Shape;1294;p25"/>
            <p:cNvGrpSpPr/>
            <p:nvPr/>
          </p:nvGrpSpPr>
          <p:grpSpPr>
            <a:xfrm>
              <a:off x="1312825" y="668900"/>
              <a:ext cx="228602" cy="240023"/>
              <a:chOff x="6842675" y="1094413"/>
              <a:chExt cx="228602" cy="240023"/>
            </a:xfrm>
          </p:grpSpPr>
          <p:sp>
            <p:nvSpPr>
              <p:cNvPr id="1295" name="Google Shape;1295;p25"/>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25"/>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63198892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1297"/>
        <p:cNvGrpSpPr/>
        <p:nvPr/>
      </p:nvGrpSpPr>
      <p:grpSpPr>
        <a:xfrm>
          <a:off x="0" y="0"/>
          <a:ext cx="0" cy="0"/>
          <a:chOff x="0" y="0"/>
          <a:chExt cx="0" cy="0"/>
        </a:xfrm>
      </p:grpSpPr>
      <p:grpSp>
        <p:nvGrpSpPr>
          <p:cNvPr id="1298" name="Google Shape;1298;p26"/>
          <p:cNvGrpSpPr/>
          <p:nvPr/>
        </p:nvGrpSpPr>
        <p:grpSpPr>
          <a:xfrm>
            <a:off x="173500" y="548175"/>
            <a:ext cx="8627847" cy="4329654"/>
            <a:chOff x="173500" y="624375"/>
            <a:chExt cx="8627847" cy="4329654"/>
          </a:xfrm>
        </p:grpSpPr>
        <p:grpSp>
          <p:nvGrpSpPr>
            <p:cNvPr id="1299" name="Google Shape;1299;p26"/>
            <p:cNvGrpSpPr/>
            <p:nvPr/>
          </p:nvGrpSpPr>
          <p:grpSpPr>
            <a:xfrm>
              <a:off x="8265614" y="4475677"/>
              <a:ext cx="182895" cy="192065"/>
              <a:chOff x="7482237" y="2937046"/>
              <a:chExt cx="306152" cy="320428"/>
            </a:xfrm>
          </p:grpSpPr>
          <p:sp>
            <p:nvSpPr>
              <p:cNvPr id="1300" name="Google Shape;1300;p26"/>
              <p:cNvSpPr/>
              <p:nvPr/>
            </p:nvSpPr>
            <p:spPr>
              <a:xfrm>
                <a:off x="7482237" y="3115422"/>
                <a:ext cx="108979" cy="110565"/>
              </a:xfrm>
              <a:custGeom>
                <a:avLst/>
                <a:gdLst/>
                <a:ahLst/>
                <a:cxnLst/>
                <a:rect l="l" t="t" r="r" b="b"/>
                <a:pathLst>
                  <a:path w="1374" h="1394" extrusionOk="0">
                    <a:moveTo>
                      <a:pt x="578" y="0"/>
                    </a:moveTo>
                    <a:cubicBezTo>
                      <a:pt x="239" y="0"/>
                      <a:pt x="1" y="299"/>
                      <a:pt x="21" y="697"/>
                    </a:cubicBezTo>
                    <a:cubicBezTo>
                      <a:pt x="21" y="1026"/>
                      <a:pt x="361" y="1394"/>
                      <a:pt x="617" y="1394"/>
                    </a:cubicBezTo>
                    <a:cubicBezTo>
                      <a:pt x="624" y="1394"/>
                      <a:pt x="631" y="1393"/>
                      <a:pt x="637" y="1393"/>
                    </a:cubicBezTo>
                    <a:cubicBezTo>
                      <a:pt x="916" y="1373"/>
                      <a:pt x="1373" y="896"/>
                      <a:pt x="1373" y="597"/>
                    </a:cubicBezTo>
                    <a:cubicBezTo>
                      <a:pt x="1373" y="319"/>
                      <a:pt x="916" y="0"/>
                      <a:pt x="5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26"/>
              <p:cNvSpPr/>
              <p:nvPr/>
            </p:nvSpPr>
            <p:spPr>
              <a:xfrm>
                <a:off x="7630553" y="2937046"/>
                <a:ext cx="99461" cy="93274"/>
              </a:xfrm>
              <a:custGeom>
                <a:avLst/>
                <a:gdLst/>
                <a:ahLst/>
                <a:cxnLst/>
                <a:rect l="l" t="t" r="r" b="b"/>
                <a:pathLst>
                  <a:path w="1254" h="1176" extrusionOk="0">
                    <a:moveTo>
                      <a:pt x="534" y="1"/>
                    </a:moveTo>
                    <a:cubicBezTo>
                      <a:pt x="209" y="1"/>
                      <a:pt x="1" y="406"/>
                      <a:pt x="1" y="678"/>
                    </a:cubicBezTo>
                    <a:cubicBezTo>
                      <a:pt x="20" y="857"/>
                      <a:pt x="319" y="1175"/>
                      <a:pt x="458" y="1175"/>
                    </a:cubicBezTo>
                    <a:cubicBezTo>
                      <a:pt x="836" y="1175"/>
                      <a:pt x="1254" y="837"/>
                      <a:pt x="1234" y="499"/>
                    </a:cubicBezTo>
                    <a:cubicBezTo>
                      <a:pt x="1214" y="360"/>
                      <a:pt x="1154" y="161"/>
                      <a:pt x="1035" y="61"/>
                    </a:cubicBezTo>
                    <a:cubicBezTo>
                      <a:pt x="985" y="21"/>
                      <a:pt x="906" y="17"/>
                      <a:pt x="819" y="17"/>
                    </a:cubicBezTo>
                    <a:cubicBezTo>
                      <a:pt x="790" y="17"/>
                      <a:pt x="760" y="17"/>
                      <a:pt x="730" y="17"/>
                    </a:cubicBezTo>
                    <a:cubicBezTo>
                      <a:pt x="670" y="17"/>
                      <a:pt x="611" y="15"/>
                      <a:pt x="558" y="2"/>
                    </a:cubicBezTo>
                    <a:cubicBezTo>
                      <a:pt x="550" y="1"/>
                      <a:pt x="542" y="1"/>
                      <a:pt x="5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26"/>
              <p:cNvSpPr/>
              <p:nvPr/>
            </p:nvSpPr>
            <p:spPr>
              <a:xfrm>
                <a:off x="7688928" y="3156427"/>
                <a:ext cx="99461" cy="101047"/>
              </a:xfrm>
              <a:custGeom>
                <a:avLst/>
                <a:gdLst/>
                <a:ahLst/>
                <a:cxnLst/>
                <a:rect l="l" t="t" r="r" b="b"/>
                <a:pathLst>
                  <a:path w="1254" h="1274" extrusionOk="0">
                    <a:moveTo>
                      <a:pt x="617" y="1"/>
                    </a:moveTo>
                    <a:cubicBezTo>
                      <a:pt x="379" y="1"/>
                      <a:pt x="1" y="418"/>
                      <a:pt x="1" y="717"/>
                    </a:cubicBezTo>
                    <a:cubicBezTo>
                      <a:pt x="1" y="896"/>
                      <a:pt x="379" y="1274"/>
                      <a:pt x="578" y="1274"/>
                    </a:cubicBezTo>
                    <a:cubicBezTo>
                      <a:pt x="896" y="1274"/>
                      <a:pt x="1254" y="896"/>
                      <a:pt x="1254" y="578"/>
                    </a:cubicBezTo>
                    <a:cubicBezTo>
                      <a:pt x="1254" y="319"/>
                      <a:pt x="896" y="1"/>
                      <a:pt x="6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 name="Google Shape;1303;p26"/>
            <p:cNvGrpSpPr/>
            <p:nvPr/>
          </p:nvGrpSpPr>
          <p:grpSpPr>
            <a:xfrm>
              <a:off x="2248526" y="3961578"/>
              <a:ext cx="131688" cy="145801"/>
              <a:chOff x="392069" y="2889775"/>
              <a:chExt cx="260150" cy="285213"/>
            </a:xfrm>
          </p:grpSpPr>
          <p:sp>
            <p:nvSpPr>
              <p:cNvPr id="1304" name="Google Shape;1304;p26"/>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26"/>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26"/>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 name="Google Shape;1307;p26"/>
            <p:cNvGrpSpPr/>
            <p:nvPr/>
          </p:nvGrpSpPr>
          <p:grpSpPr>
            <a:xfrm>
              <a:off x="5274879" y="841264"/>
              <a:ext cx="182877" cy="192070"/>
              <a:chOff x="1509202" y="3627389"/>
              <a:chExt cx="334389" cy="343350"/>
            </a:xfrm>
          </p:grpSpPr>
          <p:sp>
            <p:nvSpPr>
              <p:cNvPr id="1308" name="Google Shape;1308;p26"/>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26"/>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26"/>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26"/>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26"/>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 name="Google Shape;1313;p26"/>
            <p:cNvGrpSpPr/>
            <p:nvPr/>
          </p:nvGrpSpPr>
          <p:grpSpPr>
            <a:xfrm>
              <a:off x="8457641" y="2975496"/>
              <a:ext cx="146317" cy="158031"/>
              <a:chOff x="5977101" y="3004938"/>
              <a:chExt cx="227235" cy="246270"/>
            </a:xfrm>
          </p:grpSpPr>
          <p:sp>
            <p:nvSpPr>
              <p:cNvPr id="1314" name="Google Shape;1314;p26"/>
              <p:cNvSpPr/>
              <p:nvPr/>
            </p:nvSpPr>
            <p:spPr>
              <a:xfrm>
                <a:off x="6079653" y="3004938"/>
                <a:ext cx="91530" cy="93195"/>
              </a:xfrm>
              <a:custGeom>
                <a:avLst/>
                <a:gdLst/>
                <a:ahLst/>
                <a:cxnLst/>
                <a:rect l="l" t="t" r="r" b="b"/>
                <a:pathLst>
                  <a:path w="1154" h="1175" extrusionOk="0">
                    <a:moveTo>
                      <a:pt x="597" y="1"/>
                    </a:moveTo>
                    <a:cubicBezTo>
                      <a:pt x="298" y="21"/>
                      <a:pt x="0" y="299"/>
                      <a:pt x="0" y="578"/>
                    </a:cubicBezTo>
                    <a:cubicBezTo>
                      <a:pt x="0" y="936"/>
                      <a:pt x="239" y="1175"/>
                      <a:pt x="617" y="1175"/>
                    </a:cubicBezTo>
                    <a:cubicBezTo>
                      <a:pt x="955" y="1175"/>
                      <a:pt x="1154" y="936"/>
                      <a:pt x="1154" y="598"/>
                    </a:cubicBezTo>
                    <a:cubicBezTo>
                      <a:pt x="1154" y="240"/>
                      <a:pt x="895"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26"/>
              <p:cNvSpPr/>
              <p:nvPr/>
            </p:nvSpPr>
            <p:spPr>
              <a:xfrm>
                <a:off x="5977101" y="3124780"/>
                <a:ext cx="94702" cy="88516"/>
              </a:xfrm>
              <a:custGeom>
                <a:avLst/>
                <a:gdLst/>
                <a:ahLst/>
                <a:cxnLst/>
                <a:rect l="l" t="t" r="r" b="b"/>
                <a:pathLst>
                  <a:path w="1194" h="1116" extrusionOk="0">
                    <a:moveTo>
                      <a:pt x="781" y="1"/>
                    </a:moveTo>
                    <a:cubicBezTo>
                      <a:pt x="430" y="1"/>
                      <a:pt x="20" y="290"/>
                      <a:pt x="20" y="579"/>
                    </a:cubicBezTo>
                    <a:cubicBezTo>
                      <a:pt x="0" y="877"/>
                      <a:pt x="259" y="1116"/>
                      <a:pt x="557" y="1116"/>
                    </a:cubicBezTo>
                    <a:cubicBezTo>
                      <a:pt x="895" y="1116"/>
                      <a:pt x="1174" y="817"/>
                      <a:pt x="1194" y="420"/>
                    </a:cubicBezTo>
                    <a:cubicBezTo>
                      <a:pt x="1194" y="201"/>
                      <a:pt x="1094" y="22"/>
                      <a:pt x="816" y="2"/>
                    </a:cubicBezTo>
                    <a:cubicBezTo>
                      <a:pt x="804" y="1"/>
                      <a:pt x="793" y="1"/>
                      <a:pt x="7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26"/>
              <p:cNvSpPr/>
              <p:nvPr/>
            </p:nvSpPr>
            <p:spPr>
              <a:xfrm>
                <a:off x="6115900" y="3161185"/>
                <a:ext cx="88436" cy="90023"/>
              </a:xfrm>
              <a:custGeom>
                <a:avLst/>
                <a:gdLst/>
                <a:ahLst/>
                <a:cxnLst/>
                <a:rect l="l" t="t" r="r" b="b"/>
                <a:pathLst>
                  <a:path w="1115" h="1135" extrusionOk="0">
                    <a:moveTo>
                      <a:pt x="637" y="0"/>
                    </a:moveTo>
                    <a:cubicBezTo>
                      <a:pt x="339" y="20"/>
                      <a:pt x="1" y="358"/>
                      <a:pt x="1" y="657"/>
                    </a:cubicBezTo>
                    <a:cubicBezTo>
                      <a:pt x="1" y="836"/>
                      <a:pt x="299" y="1134"/>
                      <a:pt x="498" y="1134"/>
                    </a:cubicBezTo>
                    <a:cubicBezTo>
                      <a:pt x="816" y="1114"/>
                      <a:pt x="1115" y="756"/>
                      <a:pt x="1115" y="418"/>
                    </a:cubicBezTo>
                    <a:cubicBezTo>
                      <a:pt x="1115" y="199"/>
                      <a:pt x="856" y="0"/>
                      <a:pt x="6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 name="Google Shape;1317;p26"/>
            <p:cNvGrpSpPr/>
            <p:nvPr/>
          </p:nvGrpSpPr>
          <p:grpSpPr>
            <a:xfrm>
              <a:off x="1212009" y="1118384"/>
              <a:ext cx="182877" cy="192070"/>
              <a:chOff x="1509202" y="3627389"/>
              <a:chExt cx="334389" cy="343350"/>
            </a:xfrm>
          </p:grpSpPr>
          <p:sp>
            <p:nvSpPr>
              <p:cNvPr id="1318" name="Google Shape;1318;p26"/>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26"/>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26"/>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26"/>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26"/>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 name="Google Shape;1323;p26"/>
            <p:cNvGrpSpPr/>
            <p:nvPr/>
          </p:nvGrpSpPr>
          <p:grpSpPr>
            <a:xfrm>
              <a:off x="333150" y="864396"/>
              <a:ext cx="131688" cy="145801"/>
              <a:chOff x="392069" y="2889775"/>
              <a:chExt cx="260150" cy="285213"/>
            </a:xfrm>
          </p:grpSpPr>
          <p:sp>
            <p:nvSpPr>
              <p:cNvPr id="1324" name="Google Shape;1324;p26"/>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26"/>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26"/>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 name="Google Shape;1327;p26"/>
            <p:cNvGrpSpPr/>
            <p:nvPr/>
          </p:nvGrpSpPr>
          <p:grpSpPr>
            <a:xfrm>
              <a:off x="8636759" y="1065095"/>
              <a:ext cx="164588" cy="172807"/>
              <a:chOff x="7482237" y="2937046"/>
              <a:chExt cx="306152" cy="320428"/>
            </a:xfrm>
          </p:grpSpPr>
          <p:sp>
            <p:nvSpPr>
              <p:cNvPr id="1328" name="Google Shape;1328;p26"/>
              <p:cNvSpPr/>
              <p:nvPr/>
            </p:nvSpPr>
            <p:spPr>
              <a:xfrm>
                <a:off x="7482237" y="3115422"/>
                <a:ext cx="108979" cy="110565"/>
              </a:xfrm>
              <a:custGeom>
                <a:avLst/>
                <a:gdLst/>
                <a:ahLst/>
                <a:cxnLst/>
                <a:rect l="l" t="t" r="r" b="b"/>
                <a:pathLst>
                  <a:path w="1374" h="1394" extrusionOk="0">
                    <a:moveTo>
                      <a:pt x="578" y="0"/>
                    </a:moveTo>
                    <a:cubicBezTo>
                      <a:pt x="239" y="0"/>
                      <a:pt x="1" y="299"/>
                      <a:pt x="21" y="697"/>
                    </a:cubicBezTo>
                    <a:cubicBezTo>
                      <a:pt x="21" y="1026"/>
                      <a:pt x="361" y="1394"/>
                      <a:pt x="617" y="1394"/>
                    </a:cubicBezTo>
                    <a:cubicBezTo>
                      <a:pt x="624" y="1394"/>
                      <a:pt x="631" y="1393"/>
                      <a:pt x="637" y="1393"/>
                    </a:cubicBezTo>
                    <a:cubicBezTo>
                      <a:pt x="916" y="1373"/>
                      <a:pt x="1373" y="896"/>
                      <a:pt x="1373" y="597"/>
                    </a:cubicBezTo>
                    <a:cubicBezTo>
                      <a:pt x="1373" y="319"/>
                      <a:pt x="916" y="0"/>
                      <a:pt x="5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26"/>
              <p:cNvSpPr/>
              <p:nvPr/>
            </p:nvSpPr>
            <p:spPr>
              <a:xfrm>
                <a:off x="7630553" y="2937046"/>
                <a:ext cx="99461" cy="93274"/>
              </a:xfrm>
              <a:custGeom>
                <a:avLst/>
                <a:gdLst/>
                <a:ahLst/>
                <a:cxnLst/>
                <a:rect l="l" t="t" r="r" b="b"/>
                <a:pathLst>
                  <a:path w="1254" h="1176" extrusionOk="0">
                    <a:moveTo>
                      <a:pt x="534" y="1"/>
                    </a:moveTo>
                    <a:cubicBezTo>
                      <a:pt x="209" y="1"/>
                      <a:pt x="1" y="406"/>
                      <a:pt x="1" y="678"/>
                    </a:cubicBezTo>
                    <a:cubicBezTo>
                      <a:pt x="20" y="857"/>
                      <a:pt x="319" y="1175"/>
                      <a:pt x="458" y="1175"/>
                    </a:cubicBezTo>
                    <a:cubicBezTo>
                      <a:pt x="836" y="1175"/>
                      <a:pt x="1254" y="837"/>
                      <a:pt x="1234" y="499"/>
                    </a:cubicBezTo>
                    <a:cubicBezTo>
                      <a:pt x="1214" y="360"/>
                      <a:pt x="1154" y="161"/>
                      <a:pt x="1035" y="61"/>
                    </a:cubicBezTo>
                    <a:cubicBezTo>
                      <a:pt x="985" y="21"/>
                      <a:pt x="906" y="17"/>
                      <a:pt x="819" y="17"/>
                    </a:cubicBezTo>
                    <a:cubicBezTo>
                      <a:pt x="790" y="17"/>
                      <a:pt x="760" y="17"/>
                      <a:pt x="730" y="17"/>
                    </a:cubicBezTo>
                    <a:cubicBezTo>
                      <a:pt x="670" y="17"/>
                      <a:pt x="611" y="15"/>
                      <a:pt x="558" y="2"/>
                    </a:cubicBezTo>
                    <a:cubicBezTo>
                      <a:pt x="550" y="1"/>
                      <a:pt x="542" y="1"/>
                      <a:pt x="5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26"/>
              <p:cNvSpPr/>
              <p:nvPr/>
            </p:nvSpPr>
            <p:spPr>
              <a:xfrm>
                <a:off x="7688928" y="3156427"/>
                <a:ext cx="99461" cy="101047"/>
              </a:xfrm>
              <a:custGeom>
                <a:avLst/>
                <a:gdLst/>
                <a:ahLst/>
                <a:cxnLst/>
                <a:rect l="l" t="t" r="r" b="b"/>
                <a:pathLst>
                  <a:path w="1254" h="1274" extrusionOk="0">
                    <a:moveTo>
                      <a:pt x="617" y="1"/>
                    </a:moveTo>
                    <a:cubicBezTo>
                      <a:pt x="379" y="1"/>
                      <a:pt x="1" y="418"/>
                      <a:pt x="1" y="717"/>
                    </a:cubicBezTo>
                    <a:cubicBezTo>
                      <a:pt x="1" y="896"/>
                      <a:pt x="379" y="1274"/>
                      <a:pt x="578" y="1274"/>
                    </a:cubicBezTo>
                    <a:cubicBezTo>
                      <a:pt x="896" y="1274"/>
                      <a:pt x="1254" y="896"/>
                      <a:pt x="1254" y="578"/>
                    </a:cubicBezTo>
                    <a:cubicBezTo>
                      <a:pt x="1254" y="319"/>
                      <a:pt x="896" y="1"/>
                      <a:pt x="6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 name="Google Shape;1331;p26"/>
            <p:cNvGrpSpPr/>
            <p:nvPr/>
          </p:nvGrpSpPr>
          <p:grpSpPr>
            <a:xfrm>
              <a:off x="7255050" y="624375"/>
              <a:ext cx="228602" cy="240023"/>
              <a:chOff x="6842675" y="1094413"/>
              <a:chExt cx="228602" cy="240023"/>
            </a:xfrm>
          </p:grpSpPr>
          <p:sp>
            <p:nvSpPr>
              <p:cNvPr id="1332" name="Google Shape;1332;p26"/>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26"/>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 name="Google Shape;1334;p26"/>
            <p:cNvGrpSpPr/>
            <p:nvPr/>
          </p:nvGrpSpPr>
          <p:grpSpPr>
            <a:xfrm>
              <a:off x="173500" y="3088413"/>
              <a:ext cx="228602" cy="240023"/>
              <a:chOff x="6842675" y="1094413"/>
              <a:chExt cx="228602" cy="240023"/>
            </a:xfrm>
          </p:grpSpPr>
          <p:sp>
            <p:nvSpPr>
              <p:cNvPr id="1335" name="Google Shape;1335;p26"/>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26"/>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 name="Google Shape;1337;p26"/>
            <p:cNvGrpSpPr/>
            <p:nvPr/>
          </p:nvGrpSpPr>
          <p:grpSpPr>
            <a:xfrm>
              <a:off x="7674875" y="3648038"/>
              <a:ext cx="228602" cy="240023"/>
              <a:chOff x="6842675" y="1094413"/>
              <a:chExt cx="228602" cy="240023"/>
            </a:xfrm>
          </p:grpSpPr>
          <p:sp>
            <p:nvSpPr>
              <p:cNvPr id="1338" name="Google Shape;1338;p26"/>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26"/>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 name="Google Shape;1340;p26"/>
            <p:cNvGrpSpPr/>
            <p:nvPr/>
          </p:nvGrpSpPr>
          <p:grpSpPr>
            <a:xfrm>
              <a:off x="1847375" y="624375"/>
              <a:ext cx="228602" cy="240023"/>
              <a:chOff x="6842675" y="1094413"/>
              <a:chExt cx="228602" cy="240023"/>
            </a:xfrm>
          </p:grpSpPr>
          <p:sp>
            <p:nvSpPr>
              <p:cNvPr id="1341" name="Google Shape;1341;p26"/>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26"/>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 name="Google Shape;1343;p26"/>
            <p:cNvGrpSpPr/>
            <p:nvPr/>
          </p:nvGrpSpPr>
          <p:grpSpPr>
            <a:xfrm>
              <a:off x="259121" y="4761959"/>
              <a:ext cx="182877" cy="192070"/>
              <a:chOff x="1509202" y="3627389"/>
              <a:chExt cx="334389" cy="343350"/>
            </a:xfrm>
          </p:grpSpPr>
          <p:sp>
            <p:nvSpPr>
              <p:cNvPr id="1344" name="Google Shape;1344;p26"/>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26"/>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26"/>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26"/>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26"/>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49" name="Google Shape;1349;p26"/>
          <p:cNvGrpSpPr/>
          <p:nvPr/>
        </p:nvGrpSpPr>
        <p:grpSpPr>
          <a:xfrm rot="-489459">
            <a:off x="8491307" y="-196415"/>
            <a:ext cx="279530" cy="899616"/>
            <a:chOff x="8351775" y="-1675"/>
            <a:chExt cx="279525" cy="899599"/>
          </a:xfrm>
        </p:grpSpPr>
        <p:sp>
          <p:nvSpPr>
            <p:cNvPr id="1350" name="Google Shape;1350;p26"/>
            <p:cNvSpPr/>
            <p:nvPr/>
          </p:nvSpPr>
          <p:spPr>
            <a:xfrm rot="10800000" flipH="1">
              <a:off x="8351775" y="-1675"/>
              <a:ext cx="279525" cy="899599"/>
            </a:xfrm>
            <a:custGeom>
              <a:avLst/>
              <a:gdLst/>
              <a:ahLst/>
              <a:cxnLst/>
              <a:rect l="l" t="t" r="r" b="b"/>
              <a:pathLst>
                <a:path w="11181" h="39130" extrusionOk="0">
                  <a:moveTo>
                    <a:pt x="7222" y="0"/>
                  </a:moveTo>
                  <a:cubicBezTo>
                    <a:pt x="6685" y="0"/>
                    <a:pt x="6287" y="338"/>
                    <a:pt x="5929" y="677"/>
                  </a:cubicBezTo>
                  <a:lnTo>
                    <a:pt x="5790" y="816"/>
                  </a:lnTo>
                  <a:cubicBezTo>
                    <a:pt x="5491" y="1075"/>
                    <a:pt x="5392" y="1393"/>
                    <a:pt x="5332" y="1572"/>
                  </a:cubicBezTo>
                  <a:cubicBezTo>
                    <a:pt x="5332" y="1572"/>
                    <a:pt x="5312" y="1592"/>
                    <a:pt x="5312" y="1612"/>
                  </a:cubicBezTo>
                  <a:cubicBezTo>
                    <a:pt x="4735" y="3163"/>
                    <a:pt x="4496" y="4735"/>
                    <a:pt x="4596" y="6286"/>
                  </a:cubicBezTo>
                  <a:cubicBezTo>
                    <a:pt x="4596" y="6386"/>
                    <a:pt x="4616" y="6505"/>
                    <a:pt x="4616" y="6644"/>
                  </a:cubicBezTo>
                  <a:cubicBezTo>
                    <a:pt x="4417" y="6505"/>
                    <a:pt x="4158" y="6465"/>
                    <a:pt x="3939" y="6465"/>
                  </a:cubicBezTo>
                  <a:cubicBezTo>
                    <a:pt x="3562" y="6465"/>
                    <a:pt x="3223" y="6605"/>
                    <a:pt x="2945" y="6883"/>
                  </a:cubicBezTo>
                  <a:cubicBezTo>
                    <a:pt x="2448" y="7361"/>
                    <a:pt x="2149" y="8335"/>
                    <a:pt x="2507" y="8992"/>
                  </a:cubicBezTo>
                  <a:cubicBezTo>
                    <a:pt x="2905" y="9748"/>
                    <a:pt x="3343" y="10484"/>
                    <a:pt x="3800" y="11180"/>
                  </a:cubicBezTo>
                  <a:cubicBezTo>
                    <a:pt x="3522" y="11041"/>
                    <a:pt x="3203" y="10941"/>
                    <a:pt x="2865" y="10941"/>
                  </a:cubicBezTo>
                  <a:cubicBezTo>
                    <a:pt x="2746" y="10941"/>
                    <a:pt x="2646" y="10941"/>
                    <a:pt x="2547" y="10961"/>
                  </a:cubicBezTo>
                  <a:cubicBezTo>
                    <a:pt x="1751" y="11140"/>
                    <a:pt x="1334" y="12055"/>
                    <a:pt x="1334" y="12652"/>
                  </a:cubicBezTo>
                  <a:cubicBezTo>
                    <a:pt x="1334" y="13408"/>
                    <a:pt x="1453" y="14025"/>
                    <a:pt x="1712" y="14522"/>
                  </a:cubicBezTo>
                  <a:cubicBezTo>
                    <a:pt x="2229" y="15596"/>
                    <a:pt x="2825" y="16651"/>
                    <a:pt x="3363" y="17705"/>
                  </a:cubicBezTo>
                  <a:cubicBezTo>
                    <a:pt x="3681" y="18242"/>
                    <a:pt x="3959" y="18779"/>
                    <a:pt x="4238" y="19316"/>
                  </a:cubicBezTo>
                  <a:cubicBezTo>
                    <a:pt x="3900" y="18898"/>
                    <a:pt x="3422" y="18640"/>
                    <a:pt x="2925" y="18640"/>
                  </a:cubicBezTo>
                  <a:cubicBezTo>
                    <a:pt x="2686" y="18640"/>
                    <a:pt x="2428" y="18699"/>
                    <a:pt x="2209" y="18819"/>
                  </a:cubicBezTo>
                  <a:cubicBezTo>
                    <a:pt x="1513" y="19177"/>
                    <a:pt x="1135" y="20132"/>
                    <a:pt x="1194" y="20828"/>
                  </a:cubicBezTo>
                  <a:cubicBezTo>
                    <a:pt x="1413" y="23394"/>
                    <a:pt x="2308" y="25781"/>
                    <a:pt x="3144" y="27771"/>
                  </a:cubicBezTo>
                  <a:cubicBezTo>
                    <a:pt x="3303" y="28129"/>
                    <a:pt x="3502" y="28467"/>
                    <a:pt x="3681" y="28785"/>
                  </a:cubicBezTo>
                  <a:cubicBezTo>
                    <a:pt x="4039" y="29461"/>
                    <a:pt x="4377" y="30058"/>
                    <a:pt x="4337" y="30735"/>
                  </a:cubicBezTo>
                  <a:cubicBezTo>
                    <a:pt x="4238" y="30556"/>
                    <a:pt x="4138" y="30357"/>
                    <a:pt x="4039" y="30158"/>
                  </a:cubicBezTo>
                  <a:cubicBezTo>
                    <a:pt x="3741" y="29581"/>
                    <a:pt x="3382" y="29044"/>
                    <a:pt x="2945" y="28566"/>
                  </a:cubicBezTo>
                  <a:cubicBezTo>
                    <a:pt x="2547" y="28089"/>
                    <a:pt x="1910" y="28069"/>
                    <a:pt x="1712" y="28069"/>
                  </a:cubicBezTo>
                  <a:cubicBezTo>
                    <a:pt x="1453" y="28069"/>
                    <a:pt x="1234" y="28129"/>
                    <a:pt x="1035" y="28228"/>
                  </a:cubicBezTo>
                  <a:cubicBezTo>
                    <a:pt x="458" y="28487"/>
                    <a:pt x="140" y="29143"/>
                    <a:pt x="60" y="29640"/>
                  </a:cubicBezTo>
                  <a:cubicBezTo>
                    <a:pt x="1" y="30138"/>
                    <a:pt x="41" y="30675"/>
                    <a:pt x="239" y="31152"/>
                  </a:cubicBezTo>
                  <a:lnTo>
                    <a:pt x="418" y="31590"/>
                  </a:lnTo>
                  <a:cubicBezTo>
                    <a:pt x="995" y="33002"/>
                    <a:pt x="1552" y="34435"/>
                    <a:pt x="2229" y="35867"/>
                  </a:cubicBezTo>
                  <a:cubicBezTo>
                    <a:pt x="2547" y="36563"/>
                    <a:pt x="2945" y="37200"/>
                    <a:pt x="3343" y="37816"/>
                  </a:cubicBezTo>
                  <a:cubicBezTo>
                    <a:pt x="3522" y="38075"/>
                    <a:pt x="3701" y="38353"/>
                    <a:pt x="3840" y="38612"/>
                  </a:cubicBezTo>
                  <a:cubicBezTo>
                    <a:pt x="4019" y="38950"/>
                    <a:pt x="4337" y="39109"/>
                    <a:pt x="4695" y="39109"/>
                  </a:cubicBezTo>
                  <a:lnTo>
                    <a:pt x="4695" y="39129"/>
                  </a:lnTo>
                  <a:lnTo>
                    <a:pt x="7620" y="39129"/>
                  </a:lnTo>
                  <a:cubicBezTo>
                    <a:pt x="8037" y="39129"/>
                    <a:pt x="8415" y="38871"/>
                    <a:pt x="8574" y="38473"/>
                  </a:cubicBezTo>
                  <a:cubicBezTo>
                    <a:pt x="8734" y="37976"/>
                    <a:pt x="8913" y="37438"/>
                    <a:pt x="9092" y="36941"/>
                  </a:cubicBezTo>
                  <a:cubicBezTo>
                    <a:pt x="9509" y="35748"/>
                    <a:pt x="9967" y="34514"/>
                    <a:pt x="10325" y="33241"/>
                  </a:cubicBezTo>
                  <a:cubicBezTo>
                    <a:pt x="10584" y="32366"/>
                    <a:pt x="10703" y="31471"/>
                    <a:pt x="10802" y="30635"/>
                  </a:cubicBezTo>
                  <a:cubicBezTo>
                    <a:pt x="10822" y="30416"/>
                    <a:pt x="10862" y="30217"/>
                    <a:pt x="10882" y="29979"/>
                  </a:cubicBezTo>
                  <a:cubicBezTo>
                    <a:pt x="10962" y="29362"/>
                    <a:pt x="10484" y="28626"/>
                    <a:pt x="9887" y="28447"/>
                  </a:cubicBezTo>
                  <a:cubicBezTo>
                    <a:pt x="9728" y="28387"/>
                    <a:pt x="9589" y="28367"/>
                    <a:pt x="9410" y="28367"/>
                  </a:cubicBezTo>
                  <a:cubicBezTo>
                    <a:pt x="9072" y="28367"/>
                    <a:pt x="8694" y="28467"/>
                    <a:pt x="8415" y="28646"/>
                  </a:cubicBezTo>
                  <a:cubicBezTo>
                    <a:pt x="8077" y="28865"/>
                    <a:pt x="7739" y="29263"/>
                    <a:pt x="7600" y="29680"/>
                  </a:cubicBezTo>
                  <a:cubicBezTo>
                    <a:pt x="7500" y="29959"/>
                    <a:pt x="7421" y="30217"/>
                    <a:pt x="7321" y="30456"/>
                  </a:cubicBezTo>
                  <a:lnTo>
                    <a:pt x="7321" y="29760"/>
                  </a:lnTo>
                  <a:cubicBezTo>
                    <a:pt x="7321" y="29601"/>
                    <a:pt x="7341" y="29461"/>
                    <a:pt x="7381" y="29422"/>
                  </a:cubicBezTo>
                  <a:cubicBezTo>
                    <a:pt x="7580" y="29024"/>
                    <a:pt x="7779" y="28606"/>
                    <a:pt x="7998" y="28208"/>
                  </a:cubicBezTo>
                  <a:cubicBezTo>
                    <a:pt x="8276" y="27651"/>
                    <a:pt x="8574" y="27074"/>
                    <a:pt x="8833" y="26517"/>
                  </a:cubicBezTo>
                  <a:cubicBezTo>
                    <a:pt x="9271" y="25582"/>
                    <a:pt x="9669" y="24667"/>
                    <a:pt x="10027" y="23752"/>
                  </a:cubicBezTo>
                  <a:cubicBezTo>
                    <a:pt x="10206" y="23354"/>
                    <a:pt x="10365" y="22976"/>
                    <a:pt x="10524" y="22579"/>
                  </a:cubicBezTo>
                  <a:cubicBezTo>
                    <a:pt x="10902" y="21723"/>
                    <a:pt x="10604" y="20888"/>
                    <a:pt x="9808" y="20410"/>
                  </a:cubicBezTo>
                  <a:cubicBezTo>
                    <a:pt x="9529" y="20231"/>
                    <a:pt x="9231" y="20172"/>
                    <a:pt x="8933" y="20172"/>
                  </a:cubicBezTo>
                  <a:cubicBezTo>
                    <a:pt x="8415" y="20172"/>
                    <a:pt x="7918" y="20450"/>
                    <a:pt x="7580" y="20908"/>
                  </a:cubicBezTo>
                  <a:cubicBezTo>
                    <a:pt x="7520" y="20967"/>
                    <a:pt x="7480" y="21007"/>
                    <a:pt x="7441" y="21067"/>
                  </a:cubicBezTo>
                  <a:cubicBezTo>
                    <a:pt x="7441" y="20808"/>
                    <a:pt x="7441" y="20550"/>
                    <a:pt x="7480" y="20291"/>
                  </a:cubicBezTo>
                  <a:cubicBezTo>
                    <a:pt x="7480" y="20271"/>
                    <a:pt x="7500" y="20172"/>
                    <a:pt x="7600" y="19993"/>
                  </a:cubicBezTo>
                  <a:cubicBezTo>
                    <a:pt x="7838" y="19595"/>
                    <a:pt x="8097" y="19177"/>
                    <a:pt x="8336" y="18779"/>
                  </a:cubicBezTo>
                  <a:cubicBezTo>
                    <a:pt x="8694" y="18202"/>
                    <a:pt x="9072" y="17605"/>
                    <a:pt x="9410" y="16989"/>
                  </a:cubicBezTo>
                  <a:cubicBezTo>
                    <a:pt x="9987" y="15974"/>
                    <a:pt x="10484" y="14999"/>
                    <a:pt x="10882" y="14045"/>
                  </a:cubicBezTo>
                  <a:cubicBezTo>
                    <a:pt x="11180" y="13328"/>
                    <a:pt x="10703" y="12612"/>
                    <a:pt x="10484" y="12254"/>
                  </a:cubicBezTo>
                  <a:cubicBezTo>
                    <a:pt x="10305" y="11956"/>
                    <a:pt x="9967" y="11777"/>
                    <a:pt x="9609" y="11777"/>
                  </a:cubicBezTo>
                  <a:cubicBezTo>
                    <a:pt x="9271" y="11777"/>
                    <a:pt x="8674" y="11956"/>
                    <a:pt x="8316" y="12274"/>
                  </a:cubicBezTo>
                  <a:cubicBezTo>
                    <a:pt x="8177" y="12433"/>
                    <a:pt x="8037" y="12553"/>
                    <a:pt x="7918" y="12712"/>
                  </a:cubicBezTo>
                  <a:cubicBezTo>
                    <a:pt x="8077" y="12433"/>
                    <a:pt x="8316" y="12135"/>
                    <a:pt x="8574" y="11836"/>
                  </a:cubicBezTo>
                  <a:cubicBezTo>
                    <a:pt x="8714" y="11657"/>
                    <a:pt x="8833" y="11518"/>
                    <a:pt x="8972" y="11359"/>
                  </a:cubicBezTo>
                  <a:cubicBezTo>
                    <a:pt x="9092" y="11220"/>
                    <a:pt x="9231" y="11041"/>
                    <a:pt x="9370" y="10902"/>
                  </a:cubicBezTo>
                  <a:cubicBezTo>
                    <a:pt x="9728" y="10464"/>
                    <a:pt x="10086" y="10026"/>
                    <a:pt x="10405" y="9529"/>
                  </a:cubicBezTo>
                  <a:cubicBezTo>
                    <a:pt x="10763" y="8952"/>
                    <a:pt x="10604" y="8176"/>
                    <a:pt x="10385" y="7679"/>
                  </a:cubicBezTo>
                  <a:cubicBezTo>
                    <a:pt x="10265" y="7381"/>
                    <a:pt x="9927" y="7042"/>
                    <a:pt x="9191" y="7042"/>
                  </a:cubicBezTo>
                  <a:cubicBezTo>
                    <a:pt x="8992" y="7042"/>
                    <a:pt x="8773" y="7062"/>
                    <a:pt x="8515" y="7142"/>
                  </a:cubicBezTo>
                  <a:cubicBezTo>
                    <a:pt x="8594" y="6664"/>
                    <a:pt x="8634" y="6187"/>
                    <a:pt x="8694" y="5729"/>
                  </a:cubicBezTo>
                  <a:cubicBezTo>
                    <a:pt x="8813" y="4476"/>
                    <a:pt x="8933" y="3163"/>
                    <a:pt x="8933" y="1830"/>
                  </a:cubicBezTo>
                  <a:cubicBezTo>
                    <a:pt x="8972" y="1035"/>
                    <a:pt x="8216" y="239"/>
                    <a:pt x="7580" y="40"/>
                  </a:cubicBezTo>
                  <a:cubicBezTo>
                    <a:pt x="7441" y="20"/>
                    <a:pt x="7341" y="0"/>
                    <a:pt x="7222"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26"/>
            <p:cNvSpPr/>
            <p:nvPr/>
          </p:nvSpPr>
          <p:spPr>
            <a:xfrm rot="10800000" flipH="1">
              <a:off x="8376650" y="21659"/>
              <a:ext cx="227300" cy="856378"/>
            </a:xfrm>
            <a:custGeom>
              <a:avLst/>
              <a:gdLst/>
              <a:ahLst/>
              <a:cxnLst/>
              <a:rect l="l" t="t" r="r" b="b"/>
              <a:pathLst>
                <a:path w="9092" h="37250" extrusionOk="0">
                  <a:moveTo>
                    <a:pt x="5590" y="35420"/>
                  </a:moveTo>
                  <a:lnTo>
                    <a:pt x="5590" y="35619"/>
                  </a:lnTo>
                  <a:lnTo>
                    <a:pt x="5531" y="35619"/>
                  </a:lnTo>
                  <a:lnTo>
                    <a:pt x="5531" y="35420"/>
                  </a:lnTo>
                  <a:close/>
                  <a:moveTo>
                    <a:pt x="6212" y="1"/>
                  </a:moveTo>
                  <a:cubicBezTo>
                    <a:pt x="6004" y="1"/>
                    <a:pt x="5666" y="367"/>
                    <a:pt x="5411" y="568"/>
                  </a:cubicBezTo>
                  <a:cubicBezTo>
                    <a:pt x="5312" y="647"/>
                    <a:pt x="5292" y="826"/>
                    <a:pt x="5232" y="965"/>
                  </a:cubicBezTo>
                  <a:cubicBezTo>
                    <a:pt x="4715" y="2338"/>
                    <a:pt x="4476" y="3750"/>
                    <a:pt x="4576" y="5222"/>
                  </a:cubicBezTo>
                  <a:cubicBezTo>
                    <a:pt x="4635" y="6396"/>
                    <a:pt x="4735" y="7590"/>
                    <a:pt x="4814" y="8763"/>
                  </a:cubicBezTo>
                  <a:cubicBezTo>
                    <a:pt x="4596" y="8624"/>
                    <a:pt x="4496" y="8465"/>
                    <a:pt x="4397" y="8286"/>
                  </a:cubicBezTo>
                  <a:cubicBezTo>
                    <a:pt x="4118" y="7809"/>
                    <a:pt x="3820" y="7331"/>
                    <a:pt x="3521" y="6893"/>
                  </a:cubicBezTo>
                  <a:cubicBezTo>
                    <a:pt x="3373" y="6678"/>
                    <a:pt x="3161" y="6498"/>
                    <a:pt x="2940" y="6498"/>
                  </a:cubicBezTo>
                  <a:cubicBezTo>
                    <a:pt x="2835" y="6498"/>
                    <a:pt x="2729" y="6539"/>
                    <a:pt x="2626" y="6635"/>
                  </a:cubicBezTo>
                  <a:cubicBezTo>
                    <a:pt x="2427" y="6854"/>
                    <a:pt x="2248" y="7351"/>
                    <a:pt x="2368" y="7570"/>
                  </a:cubicBezTo>
                  <a:cubicBezTo>
                    <a:pt x="2865" y="8485"/>
                    <a:pt x="3442" y="9380"/>
                    <a:pt x="4019" y="10275"/>
                  </a:cubicBezTo>
                  <a:cubicBezTo>
                    <a:pt x="4277" y="10693"/>
                    <a:pt x="4775" y="11071"/>
                    <a:pt x="4795" y="11469"/>
                  </a:cubicBezTo>
                  <a:cubicBezTo>
                    <a:pt x="4874" y="12742"/>
                    <a:pt x="4735" y="13995"/>
                    <a:pt x="4695" y="15388"/>
                  </a:cubicBezTo>
                  <a:cubicBezTo>
                    <a:pt x="4317" y="14552"/>
                    <a:pt x="4039" y="13836"/>
                    <a:pt x="3700" y="13140"/>
                  </a:cubicBezTo>
                  <a:cubicBezTo>
                    <a:pt x="3402" y="12503"/>
                    <a:pt x="3044" y="11887"/>
                    <a:pt x="2626" y="11349"/>
                  </a:cubicBezTo>
                  <a:cubicBezTo>
                    <a:pt x="2500" y="11169"/>
                    <a:pt x="2113" y="11006"/>
                    <a:pt x="1864" y="11006"/>
                  </a:cubicBezTo>
                  <a:cubicBezTo>
                    <a:pt x="1838" y="11006"/>
                    <a:pt x="1813" y="11007"/>
                    <a:pt x="1791" y="11011"/>
                  </a:cubicBezTo>
                  <a:cubicBezTo>
                    <a:pt x="1592" y="11071"/>
                    <a:pt x="1333" y="11489"/>
                    <a:pt x="1333" y="11747"/>
                  </a:cubicBezTo>
                  <a:cubicBezTo>
                    <a:pt x="1333" y="12205"/>
                    <a:pt x="1413" y="12742"/>
                    <a:pt x="1612" y="13160"/>
                  </a:cubicBezTo>
                  <a:cubicBezTo>
                    <a:pt x="2447" y="14851"/>
                    <a:pt x="3382" y="16482"/>
                    <a:pt x="4238" y="18153"/>
                  </a:cubicBezTo>
                  <a:cubicBezTo>
                    <a:pt x="4377" y="18372"/>
                    <a:pt x="4436" y="18630"/>
                    <a:pt x="4436" y="18869"/>
                  </a:cubicBezTo>
                  <a:cubicBezTo>
                    <a:pt x="4436" y="19665"/>
                    <a:pt x="4397" y="20500"/>
                    <a:pt x="4377" y="21296"/>
                  </a:cubicBezTo>
                  <a:cubicBezTo>
                    <a:pt x="4337" y="22032"/>
                    <a:pt x="4377" y="22748"/>
                    <a:pt x="4377" y="23504"/>
                  </a:cubicBezTo>
                  <a:cubicBezTo>
                    <a:pt x="4218" y="23325"/>
                    <a:pt x="4178" y="23126"/>
                    <a:pt x="4098" y="22927"/>
                  </a:cubicBezTo>
                  <a:cubicBezTo>
                    <a:pt x="3641" y="21733"/>
                    <a:pt x="3203" y="20540"/>
                    <a:pt x="2706" y="19366"/>
                  </a:cubicBezTo>
                  <a:cubicBezTo>
                    <a:pt x="2562" y="19063"/>
                    <a:pt x="2278" y="18747"/>
                    <a:pt x="1955" y="18747"/>
                  </a:cubicBezTo>
                  <a:cubicBezTo>
                    <a:pt x="1875" y="18747"/>
                    <a:pt x="1794" y="18766"/>
                    <a:pt x="1711" y="18809"/>
                  </a:cubicBezTo>
                  <a:cubicBezTo>
                    <a:pt x="1413" y="18948"/>
                    <a:pt x="1194" y="19525"/>
                    <a:pt x="1214" y="19864"/>
                  </a:cubicBezTo>
                  <a:cubicBezTo>
                    <a:pt x="1413" y="22191"/>
                    <a:pt x="2189" y="24379"/>
                    <a:pt x="3104" y="26508"/>
                  </a:cubicBezTo>
                  <a:cubicBezTo>
                    <a:pt x="3601" y="27681"/>
                    <a:pt x="4496" y="28676"/>
                    <a:pt x="4337" y="30128"/>
                  </a:cubicBezTo>
                  <a:cubicBezTo>
                    <a:pt x="4218" y="31342"/>
                    <a:pt x="4317" y="32575"/>
                    <a:pt x="4317" y="33788"/>
                  </a:cubicBezTo>
                  <a:cubicBezTo>
                    <a:pt x="4098" y="33570"/>
                    <a:pt x="3939" y="33331"/>
                    <a:pt x="3820" y="33072"/>
                  </a:cubicBezTo>
                  <a:cubicBezTo>
                    <a:pt x="3283" y="31958"/>
                    <a:pt x="2746" y="30864"/>
                    <a:pt x="2189" y="29770"/>
                  </a:cubicBezTo>
                  <a:cubicBezTo>
                    <a:pt x="1910" y="29273"/>
                    <a:pt x="1592" y="28795"/>
                    <a:pt x="1214" y="28378"/>
                  </a:cubicBezTo>
                  <a:cubicBezTo>
                    <a:pt x="1104" y="28282"/>
                    <a:pt x="880" y="28214"/>
                    <a:pt x="687" y="28214"/>
                  </a:cubicBezTo>
                  <a:cubicBezTo>
                    <a:pt x="600" y="28214"/>
                    <a:pt x="520" y="28227"/>
                    <a:pt x="458" y="28258"/>
                  </a:cubicBezTo>
                  <a:cubicBezTo>
                    <a:pt x="259" y="28358"/>
                    <a:pt x="60" y="28676"/>
                    <a:pt x="40" y="28935"/>
                  </a:cubicBezTo>
                  <a:cubicBezTo>
                    <a:pt x="0" y="29253"/>
                    <a:pt x="40" y="29631"/>
                    <a:pt x="160" y="29929"/>
                  </a:cubicBezTo>
                  <a:cubicBezTo>
                    <a:pt x="816" y="31481"/>
                    <a:pt x="1413" y="33052"/>
                    <a:pt x="2129" y="34564"/>
                  </a:cubicBezTo>
                  <a:cubicBezTo>
                    <a:pt x="2547" y="35519"/>
                    <a:pt x="3183" y="36355"/>
                    <a:pt x="3700" y="37250"/>
                  </a:cubicBezTo>
                  <a:cubicBezTo>
                    <a:pt x="4695" y="37250"/>
                    <a:pt x="5670" y="37250"/>
                    <a:pt x="6605" y="37230"/>
                  </a:cubicBezTo>
                  <a:cubicBezTo>
                    <a:pt x="7182" y="35519"/>
                    <a:pt x="7818" y="33788"/>
                    <a:pt x="8355" y="32058"/>
                  </a:cubicBezTo>
                  <a:cubicBezTo>
                    <a:pt x="8654" y="31063"/>
                    <a:pt x="8713" y="29989"/>
                    <a:pt x="8873" y="28955"/>
                  </a:cubicBezTo>
                  <a:cubicBezTo>
                    <a:pt x="8873" y="28795"/>
                    <a:pt x="8693" y="28537"/>
                    <a:pt x="8574" y="28477"/>
                  </a:cubicBezTo>
                  <a:cubicBezTo>
                    <a:pt x="8519" y="28461"/>
                    <a:pt x="8459" y="28453"/>
                    <a:pt x="8395" y="28453"/>
                  </a:cubicBezTo>
                  <a:cubicBezTo>
                    <a:pt x="8229" y="28453"/>
                    <a:pt x="8047" y="28504"/>
                    <a:pt x="7918" y="28577"/>
                  </a:cubicBezTo>
                  <a:cubicBezTo>
                    <a:pt x="7719" y="28696"/>
                    <a:pt x="7579" y="28935"/>
                    <a:pt x="7500" y="29134"/>
                  </a:cubicBezTo>
                  <a:cubicBezTo>
                    <a:pt x="7062" y="30307"/>
                    <a:pt x="6625" y="31521"/>
                    <a:pt x="6227" y="32734"/>
                  </a:cubicBezTo>
                  <a:cubicBezTo>
                    <a:pt x="5988" y="33470"/>
                    <a:pt x="5809" y="34246"/>
                    <a:pt x="5590" y="35002"/>
                  </a:cubicBezTo>
                  <a:cubicBezTo>
                    <a:pt x="5471" y="34803"/>
                    <a:pt x="5411" y="34604"/>
                    <a:pt x="5411" y="34405"/>
                  </a:cubicBezTo>
                  <a:cubicBezTo>
                    <a:pt x="5352" y="32555"/>
                    <a:pt x="5312" y="30685"/>
                    <a:pt x="5292" y="28855"/>
                  </a:cubicBezTo>
                  <a:cubicBezTo>
                    <a:pt x="5292" y="28577"/>
                    <a:pt x="5312" y="28298"/>
                    <a:pt x="5431" y="28059"/>
                  </a:cubicBezTo>
                  <a:cubicBezTo>
                    <a:pt x="5908" y="27085"/>
                    <a:pt x="6465" y="26170"/>
                    <a:pt x="6903" y="25175"/>
                  </a:cubicBezTo>
                  <a:cubicBezTo>
                    <a:pt x="7500" y="23902"/>
                    <a:pt x="8037" y="22569"/>
                    <a:pt x="8594" y="21276"/>
                  </a:cubicBezTo>
                  <a:cubicBezTo>
                    <a:pt x="8773" y="20858"/>
                    <a:pt x="8614" y="20560"/>
                    <a:pt x="8276" y="20341"/>
                  </a:cubicBezTo>
                  <a:cubicBezTo>
                    <a:pt x="8144" y="20265"/>
                    <a:pt x="8020" y="20230"/>
                    <a:pt x="7902" y="20230"/>
                  </a:cubicBezTo>
                  <a:cubicBezTo>
                    <a:pt x="7683" y="20230"/>
                    <a:pt x="7489" y="20352"/>
                    <a:pt x="7321" y="20560"/>
                  </a:cubicBezTo>
                  <a:cubicBezTo>
                    <a:pt x="7082" y="20898"/>
                    <a:pt x="6843" y="21256"/>
                    <a:pt x="6664" y="21634"/>
                  </a:cubicBezTo>
                  <a:cubicBezTo>
                    <a:pt x="6267" y="22410"/>
                    <a:pt x="5908" y="23206"/>
                    <a:pt x="5431" y="24180"/>
                  </a:cubicBezTo>
                  <a:cubicBezTo>
                    <a:pt x="5391" y="23822"/>
                    <a:pt x="5332" y="23643"/>
                    <a:pt x="5332" y="23504"/>
                  </a:cubicBezTo>
                  <a:cubicBezTo>
                    <a:pt x="5391" y="22111"/>
                    <a:pt x="5411" y="20699"/>
                    <a:pt x="5491" y="19307"/>
                  </a:cubicBezTo>
                  <a:cubicBezTo>
                    <a:pt x="5511" y="19028"/>
                    <a:pt x="5630" y="18750"/>
                    <a:pt x="5769" y="18531"/>
                  </a:cubicBezTo>
                  <a:cubicBezTo>
                    <a:pt x="6366" y="17516"/>
                    <a:pt x="7003" y="16541"/>
                    <a:pt x="7579" y="15527"/>
                  </a:cubicBezTo>
                  <a:cubicBezTo>
                    <a:pt x="8097" y="14572"/>
                    <a:pt x="8574" y="13637"/>
                    <a:pt x="8992" y="12662"/>
                  </a:cubicBezTo>
                  <a:cubicBezTo>
                    <a:pt x="9091" y="12463"/>
                    <a:pt x="8873" y="12066"/>
                    <a:pt x="8693" y="11807"/>
                  </a:cubicBezTo>
                  <a:cubicBezTo>
                    <a:pt x="8691" y="11802"/>
                    <a:pt x="8681" y="11799"/>
                    <a:pt x="8665" y="11799"/>
                  </a:cubicBezTo>
                  <a:cubicBezTo>
                    <a:pt x="8558" y="11799"/>
                    <a:pt x="8195" y="11907"/>
                    <a:pt x="8057" y="12046"/>
                  </a:cubicBezTo>
                  <a:cubicBezTo>
                    <a:pt x="7719" y="12344"/>
                    <a:pt x="7460" y="12702"/>
                    <a:pt x="7182" y="13060"/>
                  </a:cubicBezTo>
                  <a:cubicBezTo>
                    <a:pt x="6724" y="13597"/>
                    <a:pt x="6326" y="14174"/>
                    <a:pt x="5908" y="14731"/>
                  </a:cubicBezTo>
                  <a:cubicBezTo>
                    <a:pt x="5829" y="13975"/>
                    <a:pt x="5849" y="13279"/>
                    <a:pt x="5908" y="12583"/>
                  </a:cubicBezTo>
                  <a:cubicBezTo>
                    <a:pt x="5928" y="12145"/>
                    <a:pt x="5869" y="11648"/>
                    <a:pt x="6068" y="11270"/>
                  </a:cubicBezTo>
                  <a:cubicBezTo>
                    <a:pt x="6326" y="10693"/>
                    <a:pt x="6804" y="10255"/>
                    <a:pt x="7202" y="9758"/>
                  </a:cubicBezTo>
                  <a:cubicBezTo>
                    <a:pt x="7679" y="9161"/>
                    <a:pt x="8176" y="8604"/>
                    <a:pt x="8574" y="7988"/>
                  </a:cubicBezTo>
                  <a:cubicBezTo>
                    <a:pt x="8693" y="7769"/>
                    <a:pt x="8614" y="7331"/>
                    <a:pt x="8495" y="7092"/>
                  </a:cubicBezTo>
                  <a:cubicBezTo>
                    <a:pt x="8476" y="7045"/>
                    <a:pt x="8343" y="7020"/>
                    <a:pt x="8193" y="7020"/>
                  </a:cubicBezTo>
                  <a:cubicBezTo>
                    <a:pt x="8028" y="7020"/>
                    <a:pt x="7842" y="7050"/>
                    <a:pt x="7759" y="7112"/>
                  </a:cubicBezTo>
                  <a:cubicBezTo>
                    <a:pt x="7261" y="7470"/>
                    <a:pt x="6824" y="7888"/>
                    <a:pt x="6386" y="8286"/>
                  </a:cubicBezTo>
                  <a:cubicBezTo>
                    <a:pt x="6326" y="8286"/>
                    <a:pt x="6286" y="8266"/>
                    <a:pt x="6227" y="8266"/>
                  </a:cubicBezTo>
                  <a:cubicBezTo>
                    <a:pt x="6386" y="7033"/>
                    <a:pt x="6585" y="5839"/>
                    <a:pt x="6704" y="4626"/>
                  </a:cubicBezTo>
                  <a:cubicBezTo>
                    <a:pt x="6824" y="3392"/>
                    <a:pt x="6963" y="2119"/>
                    <a:pt x="6963" y="846"/>
                  </a:cubicBezTo>
                  <a:cubicBezTo>
                    <a:pt x="6963" y="548"/>
                    <a:pt x="6565" y="110"/>
                    <a:pt x="6267" y="11"/>
                  </a:cubicBezTo>
                  <a:cubicBezTo>
                    <a:pt x="6250" y="4"/>
                    <a:pt x="6231" y="1"/>
                    <a:pt x="62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 name="Google Shape;1352;p26"/>
          <p:cNvGrpSpPr/>
          <p:nvPr/>
        </p:nvGrpSpPr>
        <p:grpSpPr>
          <a:xfrm rot="933066">
            <a:off x="7974070" y="-202272"/>
            <a:ext cx="418510" cy="583810"/>
            <a:chOff x="7903475" y="-45478"/>
            <a:chExt cx="418506" cy="583805"/>
          </a:xfrm>
        </p:grpSpPr>
        <p:sp>
          <p:nvSpPr>
            <p:cNvPr id="1353" name="Google Shape;1353;p26"/>
            <p:cNvSpPr/>
            <p:nvPr/>
          </p:nvSpPr>
          <p:spPr>
            <a:xfrm rot="10800000" flipH="1">
              <a:off x="7903475" y="-45478"/>
              <a:ext cx="418506" cy="583805"/>
            </a:xfrm>
            <a:custGeom>
              <a:avLst/>
              <a:gdLst/>
              <a:ahLst/>
              <a:cxnLst/>
              <a:rect l="l" t="t" r="r" b="b"/>
              <a:pathLst>
                <a:path w="28407" h="39627" extrusionOk="0">
                  <a:moveTo>
                    <a:pt x="14223" y="1"/>
                  </a:moveTo>
                  <a:cubicBezTo>
                    <a:pt x="13885" y="1"/>
                    <a:pt x="13547" y="80"/>
                    <a:pt x="13229" y="200"/>
                  </a:cubicBezTo>
                  <a:cubicBezTo>
                    <a:pt x="11637" y="856"/>
                    <a:pt x="10623" y="2925"/>
                    <a:pt x="10802" y="5113"/>
                  </a:cubicBezTo>
                  <a:cubicBezTo>
                    <a:pt x="10941" y="6963"/>
                    <a:pt x="12075" y="7699"/>
                    <a:pt x="13308" y="8057"/>
                  </a:cubicBezTo>
                  <a:lnTo>
                    <a:pt x="13985" y="10444"/>
                  </a:lnTo>
                  <a:cubicBezTo>
                    <a:pt x="14681" y="12851"/>
                    <a:pt x="15377" y="15378"/>
                    <a:pt x="16073" y="17825"/>
                  </a:cubicBezTo>
                  <a:cubicBezTo>
                    <a:pt x="16272" y="18561"/>
                    <a:pt x="16451" y="19277"/>
                    <a:pt x="16650" y="20053"/>
                  </a:cubicBezTo>
                  <a:lnTo>
                    <a:pt x="7301" y="15179"/>
                  </a:lnTo>
                  <a:cubicBezTo>
                    <a:pt x="7321" y="14880"/>
                    <a:pt x="7321" y="14522"/>
                    <a:pt x="7241" y="14184"/>
                  </a:cubicBezTo>
                  <a:cubicBezTo>
                    <a:pt x="6943" y="12593"/>
                    <a:pt x="4993" y="11041"/>
                    <a:pt x="3342" y="11041"/>
                  </a:cubicBezTo>
                  <a:cubicBezTo>
                    <a:pt x="3083" y="11041"/>
                    <a:pt x="2845" y="11101"/>
                    <a:pt x="2606" y="11180"/>
                  </a:cubicBezTo>
                  <a:cubicBezTo>
                    <a:pt x="1671" y="11499"/>
                    <a:pt x="935" y="12135"/>
                    <a:pt x="497" y="13011"/>
                  </a:cubicBezTo>
                  <a:cubicBezTo>
                    <a:pt x="60" y="13906"/>
                    <a:pt x="0" y="14960"/>
                    <a:pt x="318" y="15975"/>
                  </a:cubicBezTo>
                  <a:cubicBezTo>
                    <a:pt x="816" y="17447"/>
                    <a:pt x="2208" y="18362"/>
                    <a:pt x="3879" y="18362"/>
                  </a:cubicBezTo>
                  <a:cubicBezTo>
                    <a:pt x="4158" y="18362"/>
                    <a:pt x="4396" y="18342"/>
                    <a:pt x="4675" y="18282"/>
                  </a:cubicBezTo>
                  <a:cubicBezTo>
                    <a:pt x="5689" y="18839"/>
                    <a:pt x="6724" y="19376"/>
                    <a:pt x="7718" y="19933"/>
                  </a:cubicBezTo>
                  <a:cubicBezTo>
                    <a:pt x="10702" y="21525"/>
                    <a:pt x="13786" y="23176"/>
                    <a:pt x="16849" y="24767"/>
                  </a:cubicBezTo>
                  <a:cubicBezTo>
                    <a:pt x="17506" y="25125"/>
                    <a:pt x="17784" y="25463"/>
                    <a:pt x="17884" y="26100"/>
                  </a:cubicBezTo>
                  <a:cubicBezTo>
                    <a:pt x="18560" y="29800"/>
                    <a:pt x="19336" y="33719"/>
                    <a:pt x="20171" y="37757"/>
                  </a:cubicBezTo>
                  <a:cubicBezTo>
                    <a:pt x="20330" y="38493"/>
                    <a:pt x="21245" y="39627"/>
                    <a:pt x="22160" y="39627"/>
                  </a:cubicBezTo>
                  <a:lnTo>
                    <a:pt x="22260" y="39627"/>
                  </a:lnTo>
                  <a:cubicBezTo>
                    <a:pt x="22777" y="39567"/>
                    <a:pt x="23215" y="39348"/>
                    <a:pt x="23513" y="38971"/>
                  </a:cubicBezTo>
                  <a:cubicBezTo>
                    <a:pt x="23851" y="38493"/>
                    <a:pt x="23971" y="37857"/>
                    <a:pt x="23831" y="37081"/>
                  </a:cubicBezTo>
                  <a:cubicBezTo>
                    <a:pt x="23076" y="33122"/>
                    <a:pt x="22519" y="29919"/>
                    <a:pt x="22041" y="26995"/>
                  </a:cubicBezTo>
                  <a:cubicBezTo>
                    <a:pt x="22001" y="26836"/>
                    <a:pt x="21981" y="26697"/>
                    <a:pt x="21962" y="26518"/>
                  </a:cubicBezTo>
                  <a:cubicBezTo>
                    <a:pt x="21822" y="25642"/>
                    <a:pt x="21663" y="24747"/>
                    <a:pt x="21842" y="24131"/>
                  </a:cubicBezTo>
                  <a:cubicBezTo>
                    <a:pt x="22638" y="21485"/>
                    <a:pt x="23573" y="18839"/>
                    <a:pt x="24468" y="16253"/>
                  </a:cubicBezTo>
                  <a:cubicBezTo>
                    <a:pt x="24766" y="15418"/>
                    <a:pt x="25045" y="14602"/>
                    <a:pt x="25343" y="13766"/>
                  </a:cubicBezTo>
                  <a:cubicBezTo>
                    <a:pt x="26398" y="13428"/>
                    <a:pt x="28088" y="12692"/>
                    <a:pt x="28287" y="10802"/>
                  </a:cubicBezTo>
                  <a:cubicBezTo>
                    <a:pt x="28407" y="9251"/>
                    <a:pt x="27631" y="7819"/>
                    <a:pt x="26238" y="6943"/>
                  </a:cubicBezTo>
                  <a:cubicBezTo>
                    <a:pt x="25701" y="6605"/>
                    <a:pt x="25124" y="6426"/>
                    <a:pt x="24548" y="6426"/>
                  </a:cubicBezTo>
                  <a:cubicBezTo>
                    <a:pt x="23752" y="6426"/>
                    <a:pt x="22976" y="6764"/>
                    <a:pt x="22340" y="7460"/>
                  </a:cubicBezTo>
                  <a:cubicBezTo>
                    <a:pt x="21186" y="8654"/>
                    <a:pt x="20529" y="10623"/>
                    <a:pt x="21424" y="12434"/>
                  </a:cubicBezTo>
                  <a:lnTo>
                    <a:pt x="19972" y="17168"/>
                  </a:lnTo>
                  <a:lnTo>
                    <a:pt x="16809" y="6804"/>
                  </a:lnTo>
                  <a:cubicBezTo>
                    <a:pt x="16869" y="6665"/>
                    <a:pt x="16949" y="6545"/>
                    <a:pt x="17008" y="6426"/>
                  </a:cubicBezTo>
                  <a:cubicBezTo>
                    <a:pt x="17307" y="5829"/>
                    <a:pt x="17645" y="5173"/>
                    <a:pt x="17764" y="4457"/>
                  </a:cubicBezTo>
                  <a:cubicBezTo>
                    <a:pt x="17963" y="3363"/>
                    <a:pt x="17605" y="2229"/>
                    <a:pt x="16849" y="1333"/>
                  </a:cubicBezTo>
                  <a:cubicBezTo>
                    <a:pt x="16153" y="478"/>
                    <a:pt x="15178" y="1"/>
                    <a:pt x="14223" y="1"/>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26"/>
            <p:cNvSpPr/>
            <p:nvPr/>
          </p:nvSpPr>
          <p:spPr>
            <a:xfrm rot="10800000" flipH="1">
              <a:off x="7973811" y="-29100"/>
              <a:ext cx="291320" cy="468950"/>
            </a:xfrm>
            <a:custGeom>
              <a:avLst/>
              <a:gdLst/>
              <a:ahLst/>
              <a:cxnLst/>
              <a:rect l="l" t="t" r="r" b="b"/>
              <a:pathLst>
                <a:path w="19774" h="31831" extrusionOk="0">
                  <a:moveTo>
                    <a:pt x="11001" y="1"/>
                  </a:moveTo>
                  <a:cubicBezTo>
                    <a:pt x="10424" y="180"/>
                    <a:pt x="9887" y="339"/>
                    <a:pt x="9330" y="498"/>
                  </a:cubicBezTo>
                  <a:cubicBezTo>
                    <a:pt x="10325" y="3939"/>
                    <a:pt x="11299" y="7361"/>
                    <a:pt x="12274" y="10822"/>
                  </a:cubicBezTo>
                  <a:cubicBezTo>
                    <a:pt x="12632" y="12195"/>
                    <a:pt x="12970" y="13587"/>
                    <a:pt x="13368" y="15199"/>
                  </a:cubicBezTo>
                  <a:cubicBezTo>
                    <a:pt x="9230" y="13030"/>
                    <a:pt x="5351" y="11021"/>
                    <a:pt x="1492" y="9012"/>
                  </a:cubicBezTo>
                  <a:cubicBezTo>
                    <a:pt x="995" y="9489"/>
                    <a:pt x="498" y="9987"/>
                    <a:pt x="0" y="10444"/>
                  </a:cubicBezTo>
                  <a:cubicBezTo>
                    <a:pt x="4158" y="12692"/>
                    <a:pt x="8315" y="14920"/>
                    <a:pt x="12493" y="17108"/>
                  </a:cubicBezTo>
                  <a:cubicBezTo>
                    <a:pt x="13368" y="17566"/>
                    <a:pt x="13885" y="18103"/>
                    <a:pt x="14064" y="19137"/>
                  </a:cubicBezTo>
                  <a:cubicBezTo>
                    <a:pt x="14721" y="23017"/>
                    <a:pt x="15497" y="26896"/>
                    <a:pt x="16312" y="30775"/>
                  </a:cubicBezTo>
                  <a:cubicBezTo>
                    <a:pt x="16409" y="31200"/>
                    <a:pt x="17012" y="31831"/>
                    <a:pt x="17338" y="31831"/>
                  </a:cubicBezTo>
                  <a:cubicBezTo>
                    <a:pt x="17348" y="31831"/>
                    <a:pt x="17357" y="31830"/>
                    <a:pt x="17367" y="31829"/>
                  </a:cubicBezTo>
                  <a:cubicBezTo>
                    <a:pt x="18003" y="31789"/>
                    <a:pt x="18162" y="31173"/>
                    <a:pt x="18043" y="30476"/>
                  </a:cubicBezTo>
                  <a:cubicBezTo>
                    <a:pt x="17406" y="27114"/>
                    <a:pt x="16790" y="23733"/>
                    <a:pt x="16253" y="20351"/>
                  </a:cubicBezTo>
                  <a:cubicBezTo>
                    <a:pt x="16074" y="19257"/>
                    <a:pt x="15775" y="18043"/>
                    <a:pt x="16074" y="17049"/>
                  </a:cubicBezTo>
                  <a:cubicBezTo>
                    <a:pt x="17188" y="13388"/>
                    <a:pt x="18540" y="9808"/>
                    <a:pt x="19774" y="6167"/>
                  </a:cubicBezTo>
                  <a:cubicBezTo>
                    <a:pt x="19097" y="6008"/>
                    <a:pt x="18401" y="5809"/>
                    <a:pt x="17745" y="5630"/>
                  </a:cubicBezTo>
                  <a:cubicBezTo>
                    <a:pt x="16949" y="8157"/>
                    <a:pt x="16173" y="10703"/>
                    <a:pt x="15397" y="13229"/>
                  </a:cubicBezTo>
                  <a:cubicBezTo>
                    <a:pt x="15278" y="13209"/>
                    <a:pt x="15119" y="13209"/>
                    <a:pt x="14999" y="13190"/>
                  </a:cubicBezTo>
                  <a:cubicBezTo>
                    <a:pt x="13686" y="8793"/>
                    <a:pt x="12334" y="4417"/>
                    <a:pt x="110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26"/>
            <p:cNvSpPr/>
            <p:nvPr/>
          </p:nvSpPr>
          <p:spPr>
            <a:xfrm rot="10800000" flipH="1">
              <a:off x="8074925" y="432222"/>
              <a:ext cx="79983" cy="92034"/>
            </a:xfrm>
            <a:custGeom>
              <a:avLst/>
              <a:gdLst/>
              <a:ahLst/>
              <a:cxnLst/>
              <a:rect l="l" t="t" r="r" b="b"/>
              <a:pathLst>
                <a:path w="5429" h="6247" extrusionOk="0">
                  <a:moveTo>
                    <a:pt x="2610" y="1"/>
                  </a:moveTo>
                  <a:cubicBezTo>
                    <a:pt x="2400" y="1"/>
                    <a:pt x="2191" y="39"/>
                    <a:pt x="1990" y="120"/>
                  </a:cubicBezTo>
                  <a:cubicBezTo>
                    <a:pt x="796" y="617"/>
                    <a:pt x="0" y="2288"/>
                    <a:pt x="159" y="4019"/>
                  </a:cubicBezTo>
                  <a:cubicBezTo>
                    <a:pt x="259" y="5272"/>
                    <a:pt x="876" y="5869"/>
                    <a:pt x="2467" y="6247"/>
                  </a:cubicBezTo>
                  <a:cubicBezTo>
                    <a:pt x="3044" y="6068"/>
                    <a:pt x="3581" y="5909"/>
                    <a:pt x="4138" y="5750"/>
                  </a:cubicBezTo>
                  <a:cubicBezTo>
                    <a:pt x="4476" y="4954"/>
                    <a:pt x="5013" y="4158"/>
                    <a:pt x="5152" y="3303"/>
                  </a:cubicBezTo>
                  <a:cubicBezTo>
                    <a:pt x="5429" y="1644"/>
                    <a:pt x="3995" y="1"/>
                    <a:pt x="26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26"/>
            <p:cNvSpPr/>
            <p:nvPr/>
          </p:nvSpPr>
          <p:spPr>
            <a:xfrm rot="10800000" flipH="1">
              <a:off x="8220872" y="348979"/>
              <a:ext cx="86185" cy="80174"/>
            </a:xfrm>
            <a:custGeom>
              <a:avLst/>
              <a:gdLst/>
              <a:ahLst/>
              <a:cxnLst/>
              <a:rect l="l" t="t" r="r" b="b"/>
              <a:pathLst>
                <a:path w="5850" h="5442" extrusionOk="0">
                  <a:moveTo>
                    <a:pt x="3008" y="1"/>
                  </a:moveTo>
                  <a:cubicBezTo>
                    <a:pt x="2465" y="1"/>
                    <a:pt x="1971" y="265"/>
                    <a:pt x="1533" y="727"/>
                  </a:cubicBezTo>
                  <a:cubicBezTo>
                    <a:pt x="637" y="1642"/>
                    <a:pt x="1" y="3373"/>
                    <a:pt x="976" y="4904"/>
                  </a:cubicBezTo>
                  <a:cubicBezTo>
                    <a:pt x="1632" y="5083"/>
                    <a:pt x="2328" y="5282"/>
                    <a:pt x="3005" y="5441"/>
                  </a:cubicBezTo>
                  <a:cubicBezTo>
                    <a:pt x="4258" y="5103"/>
                    <a:pt x="5571" y="4586"/>
                    <a:pt x="5710" y="3213"/>
                  </a:cubicBezTo>
                  <a:cubicBezTo>
                    <a:pt x="5849" y="2179"/>
                    <a:pt x="5252" y="1045"/>
                    <a:pt x="4178" y="389"/>
                  </a:cubicBezTo>
                  <a:cubicBezTo>
                    <a:pt x="3768" y="123"/>
                    <a:pt x="3376" y="1"/>
                    <a:pt x="30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26"/>
            <p:cNvSpPr/>
            <p:nvPr/>
          </p:nvSpPr>
          <p:spPr>
            <a:xfrm rot="10800000" flipH="1">
              <a:off x="7914319" y="283461"/>
              <a:ext cx="82649" cy="78436"/>
            </a:xfrm>
            <a:custGeom>
              <a:avLst/>
              <a:gdLst/>
              <a:ahLst/>
              <a:cxnLst/>
              <a:rect l="l" t="t" r="r" b="b"/>
              <a:pathLst>
                <a:path w="5610" h="5324" extrusionOk="0">
                  <a:moveTo>
                    <a:pt x="2592" y="1"/>
                  </a:moveTo>
                  <a:cubicBezTo>
                    <a:pt x="2448" y="1"/>
                    <a:pt x="2313" y="20"/>
                    <a:pt x="2188" y="61"/>
                  </a:cubicBezTo>
                  <a:cubicBezTo>
                    <a:pt x="716" y="558"/>
                    <a:pt x="0" y="2090"/>
                    <a:pt x="517" y="3602"/>
                  </a:cubicBezTo>
                  <a:cubicBezTo>
                    <a:pt x="867" y="4665"/>
                    <a:pt x="1913" y="5324"/>
                    <a:pt x="3110" y="5324"/>
                  </a:cubicBezTo>
                  <a:cubicBezTo>
                    <a:pt x="3412" y="5324"/>
                    <a:pt x="3725" y="5281"/>
                    <a:pt x="4038" y="5193"/>
                  </a:cubicBezTo>
                  <a:cubicBezTo>
                    <a:pt x="4536" y="4716"/>
                    <a:pt x="5033" y="4218"/>
                    <a:pt x="5530" y="3741"/>
                  </a:cubicBezTo>
                  <a:cubicBezTo>
                    <a:pt x="5530" y="3283"/>
                    <a:pt x="5610" y="2806"/>
                    <a:pt x="5530" y="2329"/>
                  </a:cubicBezTo>
                  <a:cubicBezTo>
                    <a:pt x="5301" y="1165"/>
                    <a:pt x="3712" y="1"/>
                    <a:pt x="25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8" name="Google Shape;1358;p26"/>
          <p:cNvSpPr txBox="1">
            <a:spLocks noGrp="1"/>
          </p:cNvSpPr>
          <p:nvPr>
            <p:ph type="subTitle" idx="1"/>
          </p:nvPr>
        </p:nvSpPr>
        <p:spPr>
          <a:xfrm>
            <a:off x="2689100" y="3264675"/>
            <a:ext cx="4301400" cy="897900"/>
          </a:xfrm>
          <a:prstGeom prst="rect">
            <a:avLst/>
          </a:prstGeom>
        </p:spPr>
        <p:txBody>
          <a:bodyPr spcFirstLastPara="1" wrap="square" lIns="91425" tIns="91425" rIns="91425" bIns="91425" anchor="ctr" anchorCtr="0">
            <a:noAutofit/>
          </a:bodyPr>
          <a:lstStyle>
            <a:lvl1pPr lvl="0" algn="ctr">
              <a:spcBef>
                <a:spcPts val="0"/>
              </a:spcBef>
              <a:spcAft>
                <a:spcPts val="0"/>
              </a:spcAft>
              <a:buSzPts val="1400"/>
              <a:buNone/>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1359" name="Google Shape;1359;p26"/>
          <p:cNvSpPr txBox="1">
            <a:spLocks noGrp="1"/>
          </p:cNvSpPr>
          <p:nvPr>
            <p:ph type="title"/>
          </p:nvPr>
        </p:nvSpPr>
        <p:spPr>
          <a:xfrm>
            <a:off x="1918950" y="576775"/>
            <a:ext cx="5306100" cy="2440500"/>
          </a:xfrm>
          <a:prstGeom prst="rect">
            <a:avLst/>
          </a:prstGeom>
        </p:spPr>
        <p:txBody>
          <a:bodyPr spcFirstLastPara="1" wrap="square" lIns="91425" tIns="0" rIns="91425" bIns="324000" anchor="b" anchorCtr="0">
            <a:noAutofit/>
          </a:bodyPr>
          <a:lstStyle>
            <a:lvl1pPr lvl="0" algn="ctr">
              <a:lnSpc>
                <a:spcPct val="109000"/>
              </a:lnSpc>
              <a:spcBef>
                <a:spcPts val="0"/>
              </a:spcBef>
              <a:spcAft>
                <a:spcPts val="0"/>
              </a:spcAft>
              <a:buSzPts val="15000"/>
              <a:buNone/>
              <a:defRPr sz="15000"/>
            </a:lvl1pPr>
            <a:lvl2pPr lvl="1">
              <a:spcBef>
                <a:spcPts val="0"/>
              </a:spcBef>
              <a:spcAft>
                <a:spcPts val="0"/>
              </a:spcAft>
              <a:buSzPts val="3500"/>
              <a:buNone/>
              <a:defRPr>
                <a:latin typeface="Open Sans"/>
                <a:ea typeface="Open Sans"/>
                <a:cs typeface="Open Sans"/>
                <a:sym typeface="Open Sans"/>
              </a:defRPr>
            </a:lvl2pPr>
            <a:lvl3pPr lvl="2">
              <a:spcBef>
                <a:spcPts val="0"/>
              </a:spcBef>
              <a:spcAft>
                <a:spcPts val="0"/>
              </a:spcAft>
              <a:buSzPts val="3500"/>
              <a:buNone/>
              <a:defRPr>
                <a:latin typeface="Open Sans"/>
                <a:ea typeface="Open Sans"/>
                <a:cs typeface="Open Sans"/>
                <a:sym typeface="Open Sans"/>
              </a:defRPr>
            </a:lvl3pPr>
            <a:lvl4pPr lvl="3">
              <a:spcBef>
                <a:spcPts val="0"/>
              </a:spcBef>
              <a:spcAft>
                <a:spcPts val="0"/>
              </a:spcAft>
              <a:buSzPts val="3500"/>
              <a:buNone/>
              <a:defRPr>
                <a:latin typeface="Open Sans"/>
                <a:ea typeface="Open Sans"/>
                <a:cs typeface="Open Sans"/>
                <a:sym typeface="Open Sans"/>
              </a:defRPr>
            </a:lvl4pPr>
            <a:lvl5pPr lvl="4">
              <a:spcBef>
                <a:spcPts val="0"/>
              </a:spcBef>
              <a:spcAft>
                <a:spcPts val="0"/>
              </a:spcAft>
              <a:buSzPts val="3500"/>
              <a:buNone/>
              <a:defRPr>
                <a:latin typeface="Open Sans"/>
                <a:ea typeface="Open Sans"/>
                <a:cs typeface="Open Sans"/>
                <a:sym typeface="Open Sans"/>
              </a:defRPr>
            </a:lvl5pPr>
            <a:lvl6pPr lvl="5">
              <a:spcBef>
                <a:spcPts val="0"/>
              </a:spcBef>
              <a:spcAft>
                <a:spcPts val="0"/>
              </a:spcAft>
              <a:buSzPts val="3500"/>
              <a:buNone/>
              <a:defRPr>
                <a:latin typeface="Open Sans"/>
                <a:ea typeface="Open Sans"/>
                <a:cs typeface="Open Sans"/>
                <a:sym typeface="Open Sans"/>
              </a:defRPr>
            </a:lvl6pPr>
            <a:lvl7pPr lvl="6">
              <a:spcBef>
                <a:spcPts val="0"/>
              </a:spcBef>
              <a:spcAft>
                <a:spcPts val="0"/>
              </a:spcAft>
              <a:buSzPts val="3500"/>
              <a:buNone/>
              <a:defRPr>
                <a:latin typeface="Open Sans"/>
                <a:ea typeface="Open Sans"/>
                <a:cs typeface="Open Sans"/>
                <a:sym typeface="Open Sans"/>
              </a:defRPr>
            </a:lvl7pPr>
            <a:lvl8pPr lvl="7">
              <a:spcBef>
                <a:spcPts val="0"/>
              </a:spcBef>
              <a:spcAft>
                <a:spcPts val="0"/>
              </a:spcAft>
              <a:buSzPts val="3500"/>
              <a:buNone/>
              <a:defRPr>
                <a:latin typeface="Open Sans"/>
                <a:ea typeface="Open Sans"/>
                <a:cs typeface="Open Sans"/>
                <a:sym typeface="Open Sans"/>
              </a:defRPr>
            </a:lvl8pPr>
            <a:lvl9pPr lvl="8">
              <a:spcBef>
                <a:spcPts val="0"/>
              </a:spcBef>
              <a:spcAft>
                <a:spcPts val="0"/>
              </a:spcAft>
              <a:buSzPts val="3500"/>
              <a:buNone/>
              <a:defRPr>
                <a:latin typeface="Open Sans"/>
                <a:ea typeface="Open Sans"/>
                <a:cs typeface="Open Sans"/>
                <a:sym typeface="Open Sans"/>
              </a:defRPr>
            </a:lvl9pPr>
          </a:lstStyle>
          <a:p>
            <a:endParaRPr/>
          </a:p>
        </p:txBody>
      </p:sp>
    </p:spTree>
    <p:extLst>
      <p:ext uri="{BB962C8B-B14F-4D97-AF65-F5344CB8AC3E}">
        <p14:creationId xmlns:p14="http://schemas.microsoft.com/office/powerpoint/2010/main" val="205170471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1360"/>
        <p:cNvGrpSpPr/>
        <p:nvPr/>
      </p:nvGrpSpPr>
      <p:grpSpPr>
        <a:xfrm>
          <a:off x="0" y="0"/>
          <a:ext cx="0" cy="0"/>
          <a:chOff x="0" y="0"/>
          <a:chExt cx="0" cy="0"/>
        </a:xfrm>
      </p:grpSpPr>
      <p:sp>
        <p:nvSpPr>
          <p:cNvPr id="1361" name="Google Shape;1361;p27"/>
          <p:cNvSpPr txBox="1">
            <a:spLocks noGrp="1"/>
          </p:cNvSpPr>
          <p:nvPr>
            <p:ph type="subTitle" idx="1"/>
          </p:nvPr>
        </p:nvSpPr>
        <p:spPr>
          <a:xfrm>
            <a:off x="872400" y="3269925"/>
            <a:ext cx="2907600" cy="1166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62" name="Google Shape;1362;p27"/>
          <p:cNvSpPr txBox="1">
            <a:spLocks noGrp="1"/>
          </p:cNvSpPr>
          <p:nvPr>
            <p:ph type="title"/>
          </p:nvPr>
        </p:nvSpPr>
        <p:spPr>
          <a:xfrm>
            <a:off x="867400" y="844300"/>
            <a:ext cx="3330600" cy="2349300"/>
          </a:xfrm>
          <a:prstGeom prst="rect">
            <a:avLst/>
          </a:prstGeom>
        </p:spPr>
        <p:txBody>
          <a:bodyPr spcFirstLastPara="1" wrap="square" lIns="91425" tIns="91425" rIns="91425" bIns="91425" anchor="t" anchorCtr="0">
            <a:noAutofit/>
          </a:bodyPr>
          <a:lstStyle>
            <a:lvl1pPr lvl="0" rtl="0">
              <a:spcBef>
                <a:spcPts val="0"/>
              </a:spcBef>
              <a:spcAft>
                <a:spcPts val="0"/>
              </a:spcAft>
              <a:buSzPts val="4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363" name="Google Shape;1363;p27"/>
          <p:cNvGrpSpPr/>
          <p:nvPr/>
        </p:nvGrpSpPr>
        <p:grpSpPr>
          <a:xfrm>
            <a:off x="259525" y="652234"/>
            <a:ext cx="8552527" cy="4029163"/>
            <a:chOff x="259525" y="652234"/>
            <a:chExt cx="8552527" cy="4029163"/>
          </a:xfrm>
        </p:grpSpPr>
        <p:grpSp>
          <p:nvGrpSpPr>
            <p:cNvPr id="1364" name="Google Shape;1364;p27"/>
            <p:cNvGrpSpPr/>
            <p:nvPr/>
          </p:nvGrpSpPr>
          <p:grpSpPr>
            <a:xfrm>
              <a:off x="6521378" y="686271"/>
              <a:ext cx="146317" cy="158031"/>
              <a:chOff x="5977101" y="3004938"/>
              <a:chExt cx="227235" cy="246270"/>
            </a:xfrm>
          </p:grpSpPr>
          <p:sp>
            <p:nvSpPr>
              <p:cNvPr id="1365" name="Google Shape;1365;p27"/>
              <p:cNvSpPr/>
              <p:nvPr/>
            </p:nvSpPr>
            <p:spPr>
              <a:xfrm>
                <a:off x="6079653" y="3004938"/>
                <a:ext cx="91530" cy="93195"/>
              </a:xfrm>
              <a:custGeom>
                <a:avLst/>
                <a:gdLst/>
                <a:ahLst/>
                <a:cxnLst/>
                <a:rect l="l" t="t" r="r" b="b"/>
                <a:pathLst>
                  <a:path w="1154" h="1175" extrusionOk="0">
                    <a:moveTo>
                      <a:pt x="597" y="1"/>
                    </a:moveTo>
                    <a:cubicBezTo>
                      <a:pt x="298" y="21"/>
                      <a:pt x="0" y="299"/>
                      <a:pt x="0" y="578"/>
                    </a:cubicBezTo>
                    <a:cubicBezTo>
                      <a:pt x="0" y="936"/>
                      <a:pt x="239" y="1175"/>
                      <a:pt x="617" y="1175"/>
                    </a:cubicBezTo>
                    <a:cubicBezTo>
                      <a:pt x="955" y="1175"/>
                      <a:pt x="1154" y="936"/>
                      <a:pt x="1154" y="598"/>
                    </a:cubicBezTo>
                    <a:cubicBezTo>
                      <a:pt x="1154" y="240"/>
                      <a:pt x="895"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27"/>
              <p:cNvSpPr/>
              <p:nvPr/>
            </p:nvSpPr>
            <p:spPr>
              <a:xfrm>
                <a:off x="5977101" y="3124780"/>
                <a:ext cx="94702" cy="88516"/>
              </a:xfrm>
              <a:custGeom>
                <a:avLst/>
                <a:gdLst/>
                <a:ahLst/>
                <a:cxnLst/>
                <a:rect l="l" t="t" r="r" b="b"/>
                <a:pathLst>
                  <a:path w="1194" h="1116" extrusionOk="0">
                    <a:moveTo>
                      <a:pt x="781" y="1"/>
                    </a:moveTo>
                    <a:cubicBezTo>
                      <a:pt x="430" y="1"/>
                      <a:pt x="20" y="290"/>
                      <a:pt x="20" y="579"/>
                    </a:cubicBezTo>
                    <a:cubicBezTo>
                      <a:pt x="0" y="877"/>
                      <a:pt x="259" y="1116"/>
                      <a:pt x="557" y="1116"/>
                    </a:cubicBezTo>
                    <a:cubicBezTo>
                      <a:pt x="895" y="1116"/>
                      <a:pt x="1174" y="817"/>
                      <a:pt x="1194" y="420"/>
                    </a:cubicBezTo>
                    <a:cubicBezTo>
                      <a:pt x="1194" y="201"/>
                      <a:pt x="1094" y="22"/>
                      <a:pt x="816" y="2"/>
                    </a:cubicBezTo>
                    <a:cubicBezTo>
                      <a:pt x="804" y="1"/>
                      <a:pt x="793" y="1"/>
                      <a:pt x="7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27"/>
              <p:cNvSpPr/>
              <p:nvPr/>
            </p:nvSpPr>
            <p:spPr>
              <a:xfrm>
                <a:off x="6115900" y="3161185"/>
                <a:ext cx="88436" cy="90023"/>
              </a:xfrm>
              <a:custGeom>
                <a:avLst/>
                <a:gdLst/>
                <a:ahLst/>
                <a:cxnLst/>
                <a:rect l="l" t="t" r="r" b="b"/>
                <a:pathLst>
                  <a:path w="1115" h="1135" extrusionOk="0">
                    <a:moveTo>
                      <a:pt x="637" y="0"/>
                    </a:moveTo>
                    <a:cubicBezTo>
                      <a:pt x="339" y="20"/>
                      <a:pt x="1" y="358"/>
                      <a:pt x="1" y="657"/>
                    </a:cubicBezTo>
                    <a:cubicBezTo>
                      <a:pt x="1" y="836"/>
                      <a:pt x="299" y="1134"/>
                      <a:pt x="498" y="1134"/>
                    </a:cubicBezTo>
                    <a:cubicBezTo>
                      <a:pt x="816" y="1114"/>
                      <a:pt x="1115" y="756"/>
                      <a:pt x="1115" y="418"/>
                    </a:cubicBezTo>
                    <a:cubicBezTo>
                      <a:pt x="1115" y="199"/>
                      <a:pt x="856" y="0"/>
                      <a:pt x="6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 name="Google Shape;1368;p27"/>
            <p:cNvGrpSpPr/>
            <p:nvPr/>
          </p:nvGrpSpPr>
          <p:grpSpPr>
            <a:xfrm>
              <a:off x="527521" y="652234"/>
              <a:ext cx="182877" cy="192070"/>
              <a:chOff x="1509202" y="3627389"/>
              <a:chExt cx="334389" cy="343350"/>
            </a:xfrm>
          </p:grpSpPr>
          <p:sp>
            <p:nvSpPr>
              <p:cNvPr id="1369" name="Google Shape;1369;p27"/>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27"/>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27"/>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27"/>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27"/>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 name="Google Shape;1374;p27"/>
            <p:cNvGrpSpPr/>
            <p:nvPr/>
          </p:nvGrpSpPr>
          <p:grpSpPr>
            <a:xfrm>
              <a:off x="4145697" y="3637640"/>
              <a:ext cx="182877" cy="192070"/>
              <a:chOff x="1509202" y="3627389"/>
              <a:chExt cx="334389" cy="343350"/>
            </a:xfrm>
          </p:grpSpPr>
          <p:sp>
            <p:nvSpPr>
              <p:cNvPr id="1375" name="Google Shape;1375;p27"/>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27"/>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27"/>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27"/>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27"/>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 name="Google Shape;1380;p27"/>
            <p:cNvGrpSpPr/>
            <p:nvPr/>
          </p:nvGrpSpPr>
          <p:grpSpPr>
            <a:xfrm>
              <a:off x="553100" y="4535596"/>
              <a:ext cx="131688" cy="145801"/>
              <a:chOff x="392069" y="2889775"/>
              <a:chExt cx="260150" cy="285213"/>
            </a:xfrm>
          </p:grpSpPr>
          <p:sp>
            <p:nvSpPr>
              <p:cNvPr id="1381" name="Google Shape;1381;p27"/>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27"/>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27"/>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 name="Google Shape;1384;p27"/>
            <p:cNvGrpSpPr/>
            <p:nvPr/>
          </p:nvGrpSpPr>
          <p:grpSpPr>
            <a:xfrm>
              <a:off x="8583449" y="770537"/>
              <a:ext cx="131688" cy="145801"/>
              <a:chOff x="392069" y="2889775"/>
              <a:chExt cx="260150" cy="285213"/>
            </a:xfrm>
          </p:grpSpPr>
          <p:sp>
            <p:nvSpPr>
              <p:cNvPr id="1385" name="Google Shape;1385;p27"/>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27"/>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27"/>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 name="Google Shape;1388;p27"/>
            <p:cNvGrpSpPr/>
            <p:nvPr/>
          </p:nvGrpSpPr>
          <p:grpSpPr>
            <a:xfrm>
              <a:off x="259525" y="2761538"/>
              <a:ext cx="228602" cy="240023"/>
              <a:chOff x="6842675" y="1094413"/>
              <a:chExt cx="228602" cy="240023"/>
            </a:xfrm>
          </p:grpSpPr>
          <p:sp>
            <p:nvSpPr>
              <p:cNvPr id="1389" name="Google Shape;1389;p27"/>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27"/>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 name="Google Shape;1391;p27"/>
            <p:cNvGrpSpPr/>
            <p:nvPr/>
          </p:nvGrpSpPr>
          <p:grpSpPr>
            <a:xfrm>
              <a:off x="7869781" y="4243923"/>
              <a:ext cx="182877" cy="192070"/>
              <a:chOff x="1509202" y="3627389"/>
              <a:chExt cx="334389" cy="343350"/>
            </a:xfrm>
          </p:grpSpPr>
          <p:sp>
            <p:nvSpPr>
              <p:cNvPr id="1392" name="Google Shape;1392;p27"/>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27"/>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27"/>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27"/>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27"/>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 name="Google Shape;1397;p27"/>
            <p:cNvGrpSpPr/>
            <p:nvPr/>
          </p:nvGrpSpPr>
          <p:grpSpPr>
            <a:xfrm>
              <a:off x="8583450" y="3193588"/>
              <a:ext cx="228602" cy="240023"/>
              <a:chOff x="6842675" y="1094413"/>
              <a:chExt cx="228602" cy="240023"/>
            </a:xfrm>
          </p:grpSpPr>
          <p:sp>
            <p:nvSpPr>
              <p:cNvPr id="1398" name="Google Shape;1398;p27"/>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27"/>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 name="Google Shape;1400;p27"/>
            <p:cNvGrpSpPr/>
            <p:nvPr/>
          </p:nvGrpSpPr>
          <p:grpSpPr>
            <a:xfrm>
              <a:off x="3779999" y="904337"/>
              <a:ext cx="131688" cy="145801"/>
              <a:chOff x="392069" y="2889775"/>
              <a:chExt cx="260150" cy="285213"/>
            </a:xfrm>
          </p:grpSpPr>
          <p:sp>
            <p:nvSpPr>
              <p:cNvPr id="1401" name="Google Shape;1401;p27"/>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27"/>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27"/>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75081891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1404"/>
        <p:cNvGrpSpPr/>
        <p:nvPr/>
      </p:nvGrpSpPr>
      <p:grpSpPr>
        <a:xfrm>
          <a:off x="0" y="0"/>
          <a:ext cx="0" cy="0"/>
          <a:chOff x="0" y="0"/>
          <a:chExt cx="0" cy="0"/>
        </a:xfrm>
      </p:grpSpPr>
      <p:sp>
        <p:nvSpPr>
          <p:cNvPr id="1405" name="Google Shape;1405;p28"/>
          <p:cNvSpPr txBox="1">
            <a:spLocks noGrp="1"/>
          </p:cNvSpPr>
          <p:nvPr>
            <p:ph type="subTitle" idx="1"/>
          </p:nvPr>
        </p:nvSpPr>
        <p:spPr>
          <a:xfrm>
            <a:off x="796200" y="2355525"/>
            <a:ext cx="3538500" cy="1354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06" name="Google Shape;1406;p28"/>
          <p:cNvSpPr txBox="1">
            <a:spLocks noGrp="1"/>
          </p:cNvSpPr>
          <p:nvPr>
            <p:ph type="title"/>
          </p:nvPr>
        </p:nvSpPr>
        <p:spPr>
          <a:xfrm>
            <a:off x="796200" y="1453900"/>
            <a:ext cx="38745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4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407" name="Google Shape;1407;p28"/>
          <p:cNvGrpSpPr/>
          <p:nvPr/>
        </p:nvGrpSpPr>
        <p:grpSpPr>
          <a:xfrm>
            <a:off x="309275" y="723425"/>
            <a:ext cx="8312027" cy="3903125"/>
            <a:chOff x="309275" y="723425"/>
            <a:chExt cx="8312027" cy="3903125"/>
          </a:xfrm>
        </p:grpSpPr>
        <p:grpSp>
          <p:nvGrpSpPr>
            <p:cNvPr id="1408" name="Google Shape;1408;p28"/>
            <p:cNvGrpSpPr/>
            <p:nvPr/>
          </p:nvGrpSpPr>
          <p:grpSpPr>
            <a:xfrm>
              <a:off x="5949128" y="764421"/>
              <a:ext cx="146317" cy="158031"/>
              <a:chOff x="5977101" y="3004938"/>
              <a:chExt cx="227235" cy="246270"/>
            </a:xfrm>
          </p:grpSpPr>
          <p:sp>
            <p:nvSpPr>
              <p:cNvPr id="1409" name="Google Shape;1409;p28"/>
              <p:cNvSpPr/>
              <p:nvPr/>
            </p:nvSpPr>
            <p:spPr>
              <a:xfrm>
                <a:off x="6079653" y="3004938"/>
                <a:ext cx="91530" cy="93195"/>
              </a:xfrm>
              <a:custGeom>
                <a:avLst/>
                <a:gdLst/>
                <a:ahLst/>
                <a:cxnLst/>
                <a:rect l="l" t="t" r="r" b="b"/>
                <a:pathLst>
                  <a:path w="1154" h="1175" extrusionOk="0">
                    <a:moveTo>
                      <a:pt x="597" y="1"/>
                    </a:moveTo>
                    <a:cubicBezTo>
                      <a:pt x="298" y="21"/>
                      <a:pt x="0" y="299"/>
                      <a:pt x="0" y="578"/>
                    </a:cubicBezTo>
                    <a:cubicBezTo>
                      <a:pt x="0" y="936"/>
                      <a:pt x="239" y="1175"/>
                      <a:pt x="617" y="1175"/>
                    </a:cubicBezTo>
                    <a:cubicBezTo>
                      <a:pt x="955" y="1175"/>
                      <a:pt x="1154" y="936"/>
                      <a:pt x="1154" y="598"/>
                    </a:cubicBezTo>
                    <a:cubicBezTo>
                      <a:pt x="1154" y="240"/>
                      <a:pt x="895"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28"/>
              <p:cNvSpPr/>
              <p:nvPr/>
            </p:nvSpPr>
            <p:spPr>
              <a:xfrm>
                <a:off x="5977101" y="3124780"/>
                <a:ext cx="94702" cy="88516"/>
              </a:xfrm>
              <a:custGeom>
                <a:avLst/>
                <a:gdLst/>
                <a:ahLst/>
                <a:cxnLst/>
                <a:rect l="l" t="t" r="r" b="b"/>
                <a:pathLst>
                  <a:path w="1194" h="1116" extrusionOk="0">
                    <a:moveTo>
                      <a:pt x="781" y="1"/>
                    </a:moveTo>
                    <a:cubicBezTo>
                      <a:pt x="430" y="1"/>
                      <a:pt x="20" y="290"/>
                      <a:pt x="20" y="579"/>
                    </a:cubicBezTo>
                    <a:cubicBezTo>
                      <a:pt x="0" y="877"/>
                      <a:pt x="259" y="1116"/>
                      <a:pt x="557" y="1116"/>
                    </a:cubicBezTo>
                    <a:cubicBezTo>
                      <a:pt x="895" y="1116"/>
                      <a:pt x="1174" y="817"/>
                      <a:pt x="1194" y="420"/>
                    </a:cubicBezTo>
                    <a:cubicBezTo>
                      <a:pt x="1194" y="201"/>
                      <a:pt x="1094" y="22"/>
                      <a:pt x="816" y="2"/>
                    </a:cubicBezTo>
                    <a:cubicBezTo>
                      <a:pt x="804" y="1"/>
                      <a:pt x="793" y="1"/>
                      <a:pt x="7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28"/>
              <p:cNvSpPr/>
              <p:nvPr/>
            </p:nvSpPr>
            <p:spPr>
              <a:xfrm>
                <a:off x="6115900" y="3161185"/>
                <a:ext cx="88436" cy="90023"/>
              </a:xfrm>
              <a:custGeom>
                <a:avLst/>
                <a:gdLst/>
                <a:ahLst/>
                <a:cxnLst/>
                <a:rect l="l" t="t" r="r" b="b"/>
                <a:pathLst>
                  <a:path w="1115" h="1135" extrusionOk="0">
                    <a:moveTo>
                      <a:pt x="637" y="0"/>
                    </a:moveTo>
                    <a:cubicBezTo>
                      <a:pt x="339" y="20"/>
                      <a:pt x="1" y="358"/>
                      <a:pt x="1" y="657"/>
                    </a:cubicBezTo>
                    <a:cubicBezTo>
                      <a:pt x="1" y="836"/>
                      <a:pt x="299" y="1134"/>
                      <a:pt x="498" y="1134"/>
                    </a:cubicBezTo>
                    <a:cubicBezTo>
                      <a:pt x="816" y="1114"/>
                      <a:pt x="1115" y="756"/>
                      <a:pt x="1115" y="418"/>
                    </a:cubicBezTo>
                    <a:cubicBezTo>
                      <a:pt x="1115" y="199"/>
                      <a:pt x="856" y="0"/>
                      <a:pt x="6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 name="Google Shape;1412;p28"/>
            <p:cNvGrpSpPr/>
            <p:nvPr/>
          </p:nvGrpSpPr>
          <p:grpSpPr>
            <a:xfrm>
              <a:off x="1149709" y="866846"/>
              <a:ext cx="182877" cy="192070"/>
              <a:chOff x="1509202" y="3627389"/>
              <a:chExt cx="334389" cy="343350"/>
            </a:xfrm>
          </p:grpSpPr>
          <p:sp>
            <p:nvSpPr>
              <p:cNvPr id="1413" name="Google Shape;1413;p28"/>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28"/>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28"/>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28"/>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28"/>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8" name="Google Shape;1418;p28"/>
            <p:cNvSpPr/>
            <p:nvPr/>
          </p:nvSpPr>
          <p:spPr>
            <a:xfrm>
              <a:off x="3512571" y="3231198"/>
              <a:ext cx="43" cy="1819"/>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9" name="Google Shape;1419;p28"/>
            <p:cNvGrpSpPr/>
            <p:nvPr/>
          </p:nvGrpSpPr>
          <p:grpSpPr>
            <a:xfrm>
              <a:off x="333150" y="864396"/>
              <a:ext cx="131688" cy="145801"/>
              <a:chOff x="392069" y="2889775"/>
              <a:chExt cx="260150" cy="285213"/>
            </a:xfrm>
          </p:grpSpPr>
          <p:sp>
            <p:nvSpPr>
              <p:cNvPr id="1420" name="Google Shape;1420;p28"/>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28"/>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28"/>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 name="Google Shape;1423;p28"/>
            <p:cNvGrpSpPr/>
            <p:nvPr/>
          </p:nvGrpSpPr>
          <p:grpSpPr>
            <a:xfrm>
              <a:off x="2375531" y="4184010"/>
              <a:ext cx="182877" cy="192070"/>
              <a:chOff x="1509202" y="3627389"/>
              <a:chExt cx="334389" cy="343350"/>
            </a:xfrm>
          </p:grpSpPr>
          <p:sp>
            <p:nvSpPr>
              <p:cNvPr id="1424" name="Google Shape;1424;p28"/>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28"/>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28"/>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28"/>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28"/>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 name="Google Shape;1429;p28"/>
            <p:cNvGrpSpPr/>
            <p:nvPr/>
          </p:nvGrpSpPr>
          <p:grpSpPr>
            <a:xfrm>
              <a:off x="464849" y="4480750"/>
              <a:ext cx="131688" cy="145801"/>
              <a:chOff x="392069" y="2889775"/>
              <a:chExt cx="260150" cy="285213"/>
            </a:xfrm>
          </p:grpSpPr>
          <p:sp>
            <p:nvSpPr>
              <p:cNvPr id="1430" name="Google Shape;1430;p28"/>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28"/>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28"/>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 name="Google Shape;1433;p28"/>
            <p:cNvGrpSpPr/>
            <p:nvPr/>
          </p:nvGrpSpPr>
          <p:grpSpPr>
            <a:xfrm>
              <a:off x="309275" y="2900438"/>
              <a:ext cx="228602" cy="240023"/>
              <a:chOff x="6842675" y="1094413"/>
              <a:chExt cx="228602" cy="240023"/>
            </a:xfrm>
          </p:grpSpPr>
          <p:sp>
            <p:nvSpPr>
              <p:cNvPr id="1434" name="Google Shape;1434;p28"/>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28"/>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 name="Google Shape;1436;p28"/>
            <p:cNvGrpSpPr/>
            <p:nvPr/>
          </p:nvGrpSpPr>
          <p:grpSpPr>
            <a:xfrm>
              <a:off x="3991750" y="4027038"/>
              <a:ext cx="228602" cy="240023"/>
              <a:chOff x="6842675" y="1094413"/>
              <a:chExt cx="228602" cy="240023"/>
            </a:xfrm>
          </p:grpSpPr>
          <p:sp>
            <p:nvSpPr>
              <p:cNvPr id="1437" name="Google Shape;1437;p28"/>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28"/>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 name="Google Shape;1439;p28"/>
            <p:cNvGrpSpPr/>
            <p:nvPr/>
          </p:nvGrpSpPr>
          <p:grpSpPr>
            <a:xfrm>
              <a:off x="3991750" y="723425"/>
              <a:ext cx="228602" cy="240023"/>
              <a:chOff x="6842675" y="1094413"/>
              <a:chExt cx="228602" cy="240023"/>
            </a:xfrm>
          </p:grpSpPr>
          <p:sp>
            <p:nvSpPr>
              <p:cNvPr id="1440" name="Google Shape;1440;p28"/>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28"/>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 name="Google Shape;1442;p28"/>
            <p:cNvGrpSpPr/>
            <p:nvPr/>
          </p:nvGrpSpPr>
          <p:grpSpPr>
            <a:xfrm>
              <a:off x="5858499" y="4267050"/>
              <a:ext cx="131688" cy="145801"/>
              <a:chOff x="392069" y="2889775"/>
              <a:chExt cx="260150" cy="285213"/>
            </a:xfrm>
          </p:grpSpPr>
          <p:sp>
            <p:nvSpPr>
              <p:cNvPr id="1443" name="Google Shape;1443;p28"/>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28"/>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28"/>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 name="Google Shape;1446;p28"/>
            <p:cNvGrpSpPr/>
            <p:nvPr/>
          </p:nvGrpSpPr>
          <p:grpSpPr>
            <a:xfrm>
              <a:off x="7869781" y="4243923"/>
              <a:ext cx="182877" cy="192070"/>
              <a:chOff x="1509202" y="3627389"/>
              <a:chExt cx="334389" cy="343350"/>
            </a:xfrm>
          </p:grpSpPr>
          <p:sp>
            <p:nvSpPr>
              <p:cNvPr id="1447" name="Google Shape;1447;p28"/>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28"/>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28"/>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28"/>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28"/>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 name="Google Shape;1452;p28"/>
            <p:cNvGrpSpPr/>
            <p:nvPr/>
          </p:nvGrpSpPr>
          <p:grpSpPr>
            <a:xfrm>
              <a:off x="8392700" y="2451738"/>
              <a:ext cx="228602" cy="240023"/>
              <a:chOff x="6842675" y="1094413"/>
              <a:chExt cx="228602" cy="240023"/>
            </a:xfrm>
          </p:grpSpPr>
          <p:sp>
            <p:nvSpPr>
              <p:cNvPr id="1453" name="Google Shape;1453;p28"/>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28"/>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7058174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129"/>
        <p:cNvGrpSpPr/>
        <p:nvPr/>
      </p:nvGrpSpPr>
      <p:grpSpPr>
        <a:xfrm>
          <a:off x="0" y="0"/>
          <a:ext cx="0" cy="0"/>
          <a:chOff x="0" y="0"/>
          <a:chExt cx="0" cy="0"/>
        </a:xfrm>
      </p:grpSpPr>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1455"/>
        <p:cNvGrpSpPr/>
        <p:nvPr/>
      </p:nvGrpSpPr>
      <p:grpSpPr>
        <a:xfrm>
          <a:off x="0" y="0"/>
          <a:ext cx="0" cy="0"/>
          <a:chOff x="0" y="0"/>
          <a:chExt cx="0" cy="0"/>
        </a:xfrm>
      </p:grpSpPr>
      <p:sp>
        <p:nvSpPr>
          <p:cNvPr id="1456" name="Google Shape;1456;p29"/>
          <p:cNvSpPr txBox="1">
            <a:spLocks noGrp="1"/>
          </p:cNvSpPr>
          <p:nvPr>
            <p:ph type="subTitle" idx="1"/>
          </p:nvPr>
        </p:nvSpPr>
        <p:spPr>
          <a:xfrm>
            <a:off x="5074200" y="2355525"/>
            <a:ext cx="2907600" cy="1354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1457" name="Google Shape;1457;p29"/>
          <p:cNvSpPr txBox="1">
            <a:spLocks noGrp="1"/>
          </p:cNvSpPr>
          <p:nvPr>
            <p:ph type="title"/>
          </p:nvPr>
        </p:nvSpPr>
        <p:spPr>
          <a:xfrm>
            <a:off x="4606200" y="1453900"/>
            <a:ext cx="3375600" cy="5727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4500"/>
              <a:buNone/>
              <a:defRPr/>
            </a:lvl1pPr>
            <a:lvl2pPr lvl="1" algn="r" rtl="0">
              <a:spcBef>
                <a:spcPts val="0"/>
              </a:spcBef>
              <a:spcAft>
                <a:spcPts val="0"/>
              </a:spcAft>
              <a:buSzPts val="3500"/>
              <a:buNone/>
              <a:defRPr/>
            </a:lvl2pPr>
            <a:lvl3pPr lvl="2" algn="r" rtl="0">
              <a:spcBef>
                <a:spcPts val="0"/>
              </a:spcBef>
              <a:spcAft>
                <a:spcPts val="0"/>
              </a:spcAft>
              <a:buSzPts val="3500"/>
              <a:buNone/>
              <a:defRPr/>
            </a:lvl3pPr>
            <a:lvl4pPr lvl="3" algn="r" rtl="0">
              <a:spcBef>
                <a:spcPts val="0"/>
              </a:spcBef>
              <a:spcAft>
                <a:spcPts val="0"/>
              </a:spcAft>
              <a:buSzPts val="3500"/>
              <a:buNone/>
              <a:defRPr/>
            </a:lvl4pPr>
            <a:lvl5pPr lvl="4" algn="r" rtl="0">
              <a:spcBef>
                <a:spcPts val="0"/>
              </a:spcBef>
              <a:spcAft>
                <a:spcPts val="0"/>
              </a:spcAft>
              <a:buSzPts val="3500"/>
              <a:buNone/>
              <a:defRPr/>
            </a:lvl5pPr>
            <a:lvl6pPr lvl="5" algn="r" rtl="0">
              <a:spcBef>
                <a:spcPts val="0"/>
              </a:spcBef>
              <a:spcAft>
                <a:spcPts val="0"/>
              </a:spcAft>
              <a:buSzPts val="3500"/>
              <a:buNone/>
              <a:defRPr/>
            </a:lvl6pPr>
            <a:lvl7pPr lvl="6" algn="r" rtl="0">
              <a:spcBef>
                <a:spcPts val="0"/>
              </a:spcBef>
              <a:spcAft>
                <a:spcPts val="0"/>
              </a:spcAft>
              <a:buSzPts val="3500"/>
              <a:buNone/>
              <a:defRPr/>
            </a:lvl7pPr>
            <a:lvl8pPr lvl="7" algn="r" rtl="0">
              <a:spcBef>
                <a:spcPts val="0"/>
              </a:spcBef>
              <a:spcAft>
                <a:spcPts val="0"/>
              </a:spcAft>
              <a:buSzPts val="3500"/>
              <a:buNone/>
              <a:defRPr/>
            </a:lvl8pPr>
            <a:lvl9pPr lvl="8" algn="r" rtl="0">
              <a:spcBef>
                <a:spcPts val="0"/>
              </a:spcBef>
              <a:spcAft>
                <a:spcPts val="0"/>
              </a:spcAft>
              <a:buSzPts val="3500"/>
              <a:buNone/>
              <a:defRPr/>
            </a:lvl9pPr>
          </a:lstStyle>
          <a:p>
            <a:endParaRPr/>
          </a:p>
        </p:txBody>
      </p:sp>
      <p:grpSp>
        <p:nvGrpSpPr>
          <p:cNvPr id="1458" name="Google Shape;1458;p29"/>
          <p:cNvGrpSpPr/>
          <p:nvPr/>
        </p:nvGrpSpPr>
        <p:grpSpPr>
          <a:xfrm>
            <a:off x="309275" y="674790"/>
            <a:ext cx="8312027" cy="4079511"/>
            <a:chOff x="309275" y="674790"/>
            <a:chExt cx="8312027" cy="4079511"/>
          </a:xfrm>
        </p:grpSpPr>
        <p:grpSp>
          <p:nvGrpSpPr>
            <p:cNvPr id="1459" name="Google Shape;1459;p29"/>
            <p:cNvGrpSpPr/>
            <p:nvPr/>
          </p:nvGrpSpPr>
          <p:grpSpPr>
            <a:xfrm flipH="1">
              <a:off x="2835132" y="764421"/>
              <a:ext cx="146317" cy="158031"/>
              <a:chOff x="5977101" y="3004938"/>
              <a:chExt cx="227235" cy="246270"/>
            </a:xfrm>
          </p:grpSpPr>
          <p:sp>
            <p:nvSpPr>
              <p:cNvPr id="1460" name="Google Shape;1460;p29"/>
              <p:cNvSpPr/>
              <p:nvPr/>
            </p:nvSpPr>
            <p:spPr>
              <a:xfrm>
                <a:off x="6079653" y="3004938"/>
                <a:ext cx="91530" cy="93195"/>
              </a:xfrm>
              <a:custGeom>
                <a:avLst/>
                <a:gdLst/>
                <a:ahLst/>
                <a:cxnLst/>
                <a:rect l="l" t="t" r="r" b="b"/>
                <a:pathLst>
                  <a:path w="1154" h="1175" extrusionOk="0">
                    <a:moveTo>
                      <a:pt x="597" y="1"/>
                    </a:moveTo>
                    <a:cubicBezTo>
                      <a:pt x="298" y="21"/>
                      <a:pt x="0" y="299"/>
                      <a:pt x="0" y="578"/>
                    </a:cubicBezTo>
                    <a:cubicBezTo>
                      <a:pt x="0" y="936"/>
                      <a:pt x="239" y="1175"/>
                      <a:pt x="617" y="1175"/>
                    </a:cubicBezTo>
                    <a:cubicBezTo>
                      <a:pt x="955" y="1175"/>
                      <a:pt x="1154" y="936"/>
                      <a:pt x="1154" y="598"/>
                    </a:cubicBezTo>
                    <a:cubicBezTo>
                      <a:pt x="1154" y="240"/>
                      <a:pt x="895"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29"/>
              <p:cNvSpPr/>
              <p:nvPr/>
            </p:nvSpPr>
            <p:spPr>
              <a:xfrm>
                <a:off x="5977101" y="3124780"/>
                <a:ext cx="94702" cy="88516"/>
              </a:xfrm>
              <a:custGeom>
                <a:avLst/>
                <a:gdLst/>
                <a:ahLst/>
                <a:cxnLst/>
                <a:rect l="l" t="t" r="r" b="b"/>
                <a:pathLst>
                  <a:path w="1194" h="1116" extrusionOk="0">
                    <a:moveTo>
                      <a:pt x="781" y="1"/>
                    </a:moveTo>
                    <a:cubicBezTo>
                      <a:pt x="430" y="1"/>
                      <a:pt x="20" y="290"/>
                      <a:pt x="20" y="579"/>
                    </a:cubicBezTo>
                    <a:cubicBezTo>
                      <a:pt x="0" y="877"/>
                      <a:pt x="259" y="1116"/>
                      <a:pt x="557" y="1116"/>
                    </a:cubicBezTo>
                    <a:cubicBezTo>
                      <a:pt x="895" y="1116"/>
                      <a:pt x="1174" y="817"/>
                      <a:pt x="1194" y="420"/>
                    </a:cubicBezTo>
                    <a:cubicBezTo>
                      <a:pt x="1194" y="201"/>
                      <a:pt x="1094" y="22"/>
                      <a:pt x="816" y="2"/>
                    </a:cubicBezTo>
                    <a:cubicBezTo>
                      <a:pt x="804" y="1"/>
                      <a:pt x="793" y="1"/>
                      <a:pt x="7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29"/>
              <p:cNvSpPr/>
              <p:nvPr/>
            </p:nvSpPr>
            <p:spPr>
              <a:xfrm>
                <a:off x="6115900" y="3161185"/>
                <a:ext cx="88436" cy="90023"/>
              </a:xfrm>
              <a:custGeom>
                <a:avLst/>
                <a:gdLst/>
                <a:ahLst/>
                <a:cxnLst/>
                <a:rect l="l" t="t" r="r" b="b"/>
                <a:pathLst>
                  <a:path w="1115" h="1135" extrusionOk="0">
                    <a:moveTo>
                      <a:pt x="637" y="0"/>
                    </a:moveTo>
                    <a:cubicBezTo>
                      <a:pt x="339" y="20"/>
                      <a:pt x="1" y="358"/>
                      <a:pt x="1" y="657"/>
                    </a:cubicBezTo>
                    <a:cubicBezTo>
                      <a:pt x="1" y="836"/>
                      <a:pt x="299" y="1134"/>
                      <a:pt x="498" y="1134"/>
                    </a:cubicBezTo>
                    <a:cubicBezTo>
                      <a:pt x="816" y="1114"/>
                      <a:pt x="1115" y="756"/>
                      <a:pt x="1115" y="418"/>
                    </a:cubicBezTo>
                    <a:cubicBezTo>
                      <a:pt x="1115" y="199"/>
                      <a:pt x="856" y="0"/>
                      <a:pt x="6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 name="Google Shape;1463;p29"/>
            <p:cNvGrpSpPr/>
            <p:nvPr/>
          </p:nvGrpSpPr>
          <p:grpSpPr>
            <a:xfrm flipH="1">
              <a:off x="7597991" y="866846"/>
              <a:ext cx="182877" cy="192070"/>
              <a:chOff x="1509202" y="3627389"/>
              <a:chExt cx="334389" cy="343350"/>
            </a:xfrm>
          </p:grpSpPr>
          <p:sp>
            <p:nvSpPr>
              <p:cNvPr id="1464" name="Google Shape;1464;p29"/>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29"/>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29"/>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29"/>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29"/>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 name="Google Shape;1469;p29"/>
            <p:cNvGrpSpPr/>
            <p:nvPr/>
          </p:nvGrpSpPr>
          <p:grpSpPr>
            <a:xfrm flipH="1">
              <a:off x="537878" y="674790"/>
              <a:ext cx="182877" cy="192070"/>
              <a:chOff x="1509202" y="3627389"/>
              <a:chExt cx="334389" cy="343350"/>
            </a:xfrm>
          </p:grpSpPr>
          <p:sp>
            <p:nvSpPr>
              <p:cNvPr id="1470" name="Google Shape;1470;p29"/>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29"/>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29"/>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29"/>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29"/>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 name="Google Shape;1475;p29"/>
            <p:cNvGrpSpPr/>
            <p:nvPr/>
          </p:nvGrpSpPr>
          <p:grpSpPr>
            <a:xfrm flipH="1">
              <a:off x="8465738" y="864396"/>
              <a:ext cx="131688" cy="145801"/>
              <a:chOff x="392069" y="2889775"/>
              <a:chExt cx="260150" cy="285213"/>
            </a:xfrm>
          </p:grpSpPr>
          <p:sp>
            <p:nvSpPr>
              <p:cNvPr id="1476" name="Google Shape;1476;p29"/>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29"/>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29"/>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 name="Google Shape;1479;p29"/>
            <p:cNvGrpSpPr/>
            <p:nvPr/>
          </p:nvGrpSpPr>
          <p:grpSpPr>
            <a:xfrm flipH="1">
              <a:off x="6372168" y="4184010"/>
              <a:ext cx="182877" cy="192070"/>
              <a:chOff x="1509202" y="3627389"/>
              <a:chExt cx="334389" cy="343350"/>
            </a:xfrm>
          </p:grpSpPr>
          <p:sp>
            <p:nvSpPr>
              <p:cNvPr id="1480" name="Google Shape;1480;p29"/>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29"/>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29"/>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29"/>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29"/>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 name="Google Shape;1485;p29"/>
            <p:cNvGrpSpPr/>
            <p:nvPr/>
          </p:nvGrpSpPr>
          <p:grpSpPr>
            <a:xfrm flipH="1">
              <a:off x="8334039" y="4480750"/>
              <a:ext cx="131688" cy="145801"/>
              <a:chOff x="392069" y="2889775"/>
              <a:chExt cx="260150" cy="285213"/>
            </a:xfrm>
          </p:grpSpPr>
          <p:sp>
            <p:nvSpPr>
              <p:cNvPr id="1486" name="Google Shape;1486;p29"/>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29"/>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29"/>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 name="Google Shape;1489;p29"/>
            <p:cNvGrpSpPr/>
            <p:nvPr/>
          </p:nvGrpSpPr>
          <p:grpSpPr>
            <a:xfrm flipH="1">
              <a:off x="8392700" y="2900438"/>
              <a:ext cx="228602" cy="240023"/>
              <a:chOff x="6842675" y="1094413"/>
              <a:chExt cx="228602" cy="240023"/>
            </a:xfrm>
          </p:grpSpPr>
          <p:sp>
            <p:nvSpPr>
              <p:cNvPr id="1490" name="Google Shape;1490;p29"/>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29"/>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 name="Google Shape;1492;p29"/>
            <p:cNvGrpSpPr/>
            <p:nvPr/>
          </p:nvGrpSpPr>
          <p:grpSpPr>
            <a:xfrm flipH="1">
              <a:off x="4710225" y="4027038"/>
              <a:ext cx="228602" cy="240023"/>
              <a:chOff x="6842675" y="1094413"/>
              <a:chExt cx="228602" cy="240023"/>
            </a:xfrm>
          </p:grpSpPr>
          <p:sp>
            <p:nvSpPr>
              <p:cNvPr id="1493" name="Google Shape;1493;p29"/>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29"/>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 name="Google Shape;1495;p29"/>
            <p:cNvGrpSpPr/>
            <p:nvPr/>
          </p:nvGrpSpPr>
          <p:grpSpPr>
            <a:xfrm flipH="1">
              <a:off x="4710225" y="723425"/>
              <a:ext cx="228602" cy="240023"/>
              <a:chOff x="6842675" y="1094413"/>
              <a:chExt cx="228602" cy="240023"/>
            </a:xfrm>
          </p:grpSpPr>
          <p:sp>
            <p:nvSpPr>
              <p:cNvPr id="1496" name="Google Shape;1496;p29"/>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29"/>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 name="Google Shape;1498;p29"/>
            <p:cNvGrpSpPr/>
            <p:nvPr/>
          </p:nvGrpSpPr>
          <p:grpSpPr>
            <a:xfrm flipH="1">
              <a:off x="2920289" y="4608500"/>
              <a:ext cx="131688" cy="145801"/>
              <a:chOff x="392069" y="2889775"/>
              <a:chExt cx="260150" cy="285213"/>
            </a:xfrm>
          </p:grpSpPr>
          <p:sp>
            <p:nvSpPr>
              <p:cNvPr id="1499" name="Google Shape;1499;p29"/>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29"/>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29"/>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 name="Google Shape;1502;p29"/>
            <p:cNvGrpSpPr/>
            <p:nvPr/>
          </p:nvGrpSpPr>
          <p:grpSpPr>
            <a:xfrm flipH="1">
              <a:off x="877918" y="4243923"/>
              <a:ext cx="182877" cy="192070"/>
              <a:chOff x="1509202" y="3627389"/>
              <a:chExt cx="334389" cy="343350"/>
            </a:xfrm>
          </p:grpSpPr>
          <p:sp>
            <p:nvSpPr>
              <p:cNvPr id="1503" name="Google Shape;1503;p29"/>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29"/>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29"/>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29"/>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29"/>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 name="Google Shape;1508;p29"/>
            <p:cNvGrpSpPr/>
            <p:nvPr/>
          </p:nvGrpSpPr>
          <p:grpSpPr>
            <a:xfrm flipH="1">
              <a:off x="309275" y="2451738"/>
              <a:ext cx="228602" cy="240023"/>
              <a:chOff x="6842675" y="1094413"/>
              <a:chExt cx="228602" cy="240023"/>
            </a:xfrm>
          </p:grpSpPr>
          <p:sp>
            <p:nvSpPr>
              <p:cNvPr id="1509" name="Google Shape;1509;p29"/>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29"/>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 name="Google Shape;1511;p29"/>
            <p:cNvGrpSpPr/>
            <p:nvPr/>
          </p:nvGrpSpPr>
          <p:grpSpPr>
            <a:xfrm flipH="1">
              <a:off x="4266043" y="2612223"/>
              <a:ext cx="182877" cy="192070"/>
              <a:chOff x="1509202" y="3627389"/>
              <a:chExt cx="334389" cy="343350"/>
            </a:xfrm>
          </p:grpSpPr>
          <p:sp>
            <p:nvSpPr>
              <p:cNvPr id="1512" name="Google Shape;1512;p29"/>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29"/>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29"/>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29"/>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29"/>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59791818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text 4">
  <p:cSld name="Title and text 4">
    <p:spTree>
      <p:nvGrpSpPr>
        <p:cNvPr id="1" name="Shape 1517"/>
        <p:cNvGrpSpPr/>
        <p:nvPr/>
      </p:nvGrpSpPr>
      <p:grpSpPr>
        <a:xfrm>
          <a:off x="0" y="0"/>
          <a:ext cx="0" cy="0"/>
          <a:chOff x="0" y="0"/>
          <a:chExt cx="0" cy="0"/>
        </a:xfrm>
      </p:grpSpPr>
      <p:sp>
        <p:nvSpPr>
          <p:cNvPr id="1518" name="Google Shape;1518;p30"/>
          <p:cNvSpPr txBox="1">
            <a:spLocks noGrp="1"/>
          </p:cNvSpPr>
          <p:nvPr>
            <p:ph type="subTitle" idx="1"/>
          </p:nvPr>
        </p:nvSpPr>
        <p:spPr>
          <a:xfrm>
            <a:off x="796200" y="2355525"/>
            <a:ext cx="3538500" cy="1354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19" name="Google Shape;1519;p30"/>
          <p:cNvSpPr txBox="1">
            <a:spLocks noGrp="1"/>
          </p:cNvSpPr>
          <p:nvPr>
            <p:ph type="title"/>
          </p:nvPr>
        </p:nvSpPr>
        <p:spPr>
          <a:xfrm>
            <a:off x="796200" y="1453900"/>
            <a:ext cx="38745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4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520" name="Google Shape;1520;p30"/>
          <p:cNvGrpSpPr/>
          <p:nvPr/>
        </p:nvGrpSpPr>
        <p:grpSpPr>
          <a:xfrm>
            <a:off x="281984" y="682425"/>
            <a:ext cx="8346018" cy="3998975"/>
            <a:chOff x="281984" y="682425"/>
            <a:chExt cx="8346018" cy="3998975"/>
          </a:xfrm>
        </p:grpSpPr>
        <p:grpSp>
          <p:nvGrpSpPr>
            <p:cNvPr id="1521" name="Google Shape;1521;p30"/>
            <p:cNvGrpSpPr/>
            <p:nvPr/>
          </p:nvGrpSpPr>
          <p:grpSpPr>
            <a:xfrm>
              <a:off x="7646028" y="723421"/>
              <a:ext cx="146317" cy="158031"/>
              <a:chOff x="5977101" y="3004938"/>
              <a:chExt cx="227235" cy="246270"/>
            </a:xfrm>
          </p:grpSpPr>
          <p:sp>
            <p:nvSpPr>
              <p:cNvPr id="1522" name="Google Shape;1522;p30"/>
              <p:cNvSpPr/>
              <p:nvPr/>
            </p:nvSpPr>
            <p:spPr>
              <a:xfrm>
                <a:off x="6079653" y="3004938"/>
                <a:ext cx="91530" cy="93195"/>
              </a:xfrm>
              <a:custGeom>
                <a:avLst/>
                <a:gdLst/>
                <a:ahLst/>
                <a:cxnLst/>
                <a:rect l="l" t="t" r="r" b="b"/>
                <a:pathLst>
                  <a:path w="1154" h="1175" extrusionOk="0">
                    <a:moveTo>
                      <a:pt x="597" y="1"/>
                    </a:moveTo>
                    <a:cubicBezTo>
                      <a:pt x="298" y="21"/>
                      <a:pt x="0" y="299"/>
                      <a:pt x="0" y="578"/>
                    </a:cubicBezTo>
                    <a:cubicBezTo>
                      <a:pt x="0" y="936"/>
                      <a:pt x="239" y="1175"/>
                      <a:pt x="617" y="1175"/>
                    </a:cubicBezTo>
                    <a:cubicBezTo>
                      <a:pt x="955" y="1175"/>
                      <a:pt x="1154" y="936"/>
                      <a:pt x="1154" y="598"/>
                    </a:cubicBezTo>
                    <a:cubicBezTo>
                      <a:pt x="1154" y="240"/>
                      <a:pt x="895"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30"/>
              <p:cNvSpPr/>
              <p:nvPr/>
            </p:nvSpPr>
            <p:spPr>
              <a:xfrm>
                <a:off x="5977101" y="3124780"/>
                <a:ext cx="94702" cy="88516"/>
              </a:xfrm>
              <a:custGeom>
                <a:avLst/>
                <a:gdLst/>
                <a:ahLst/>
                <a:cxnLst/>
                <a:rect l="l" t="t" r="r" b="b"/>
                <a:pathLst>
                  <a:path w="1194" h="1116" extrusionOk="0">
                    <a:moveTo>
                      <a:pt x="781" y="1"/>
                    </a:moveTo>
                    <a:cubicBezTo>
                      <a:pt x="430" y="1"/>
                      <a:pt x="20" y="290"/>
                      <a:pt x="20" y="579"/>
                    </a:cubicBezTo>
                    <a:cubicBezTo>
                      <a:pt x="0" y="877"/>
                      <a:pt x="259" y="1116"/>
                      <a:pt x="557" y="1116"/>
                    </a:cubicBezTo>
                    <a:cubicBezTo>
                      <a:pt x="895" y="1116"/>
                      <a:pt x="1174" y="817"/>
                      <a:pt x="1194" y="420"/>
                    </a:cubicBezTo>
                    <a:cubicBezTo>
                      <a:pt x="1194" y="201"/>
                      <a:pt x="1094" y="22"/>
                      <a:pt x="816" y="2"/>
                    </a:cubicBezTo>
                    <a:cubicBezTo>
                      <a:pt x="804" y="1"/>
                      <a:pt x="793" y="1"/>
                      <a:pt x="7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30"/>
              <p:cNvSpPr/>
              <p:nvPr/>
            </p:nvSpPr>
            <p:spPr>
              <a:xfrm>
                <a:off x="6115900" y="3161185"/>
                <a:ext cx="88436" cy="90023"/>
              </a:xfrm>
              <a:custGeom>
                <a:avLst/>
                <a:gdLst/>
                <a:ahLst/>
                <a:cxnLst/>
                <a:rect l="l" t="t" r="r" b="b"/>
                <a:pathLst>
                  <a:path w="1115" h="1135" extrusionOk="0">
                    <a:moveTo>
                      <a:pt x="637" y="0"/>
                    </a:moveTo>
                    <a:cubicBezTo>
                      <a:pt x="339" y="20"/>
                      <a:pt x="1" y="358"/>
                      <a:pt x="1" y="657"/>
                    </a:cubicBezTo>
                    <a:cubicBezTo>
                      <a:pt x="1" y="836"/>
                      <a:pt x="299" y="1134"/>
                      <a:pt x="498" y="1134"/>
                    </a:cubicBezTo>
                    <a:cubicBezTo>
                      <a:pt x="816" y="1114"/>
                      <a:pt x="1115" y="756"/>
                      <a:pt x="1115" y="418"/>
                    </a:cubicBezTo>
                    <a:cubicBezTo>
                      <a:pt x="1115" y="199"/>
                      <a:pt x="856" y="0"/>
                      <a:pt x="6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 name="Google Shape;1525;p30"/>
            <p:cNvGrpSpPr/>
            <p:nvPr/>
          </p:nvGrpSpPr>
          <p:grpSpPr>
            <a:xfrm>
              <a:off x="1974684" y="932896"/>
              <a:ext cx="182877" cy="192070"/>
              <a:chOff x="1509202" y="3627389"/>
              <a:chExt cx="334389" cy="343350"/>
            </a:xfrm>
          </p:grpSpPr>
          <p:sp>
            <p:nvSpPr>
              <p:cNvPr id="1526" name="Google Shape;1526;p30"/>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30"/>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30"/>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30"/>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30"/>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1" name="Google Shape;1531;p30"/>
            <p:cNvGrpSpPr/>
            <p:nvPr/>
          </p:nvGrpSpPr>
          <p:grpSpPr>
            <a:xfrm>
              <a:off x="4808297" y="2667790"/>
              <a:ext cx="182877" cy="192070"/>
              <a:chOff x="1509202" y="3627389"/>
              <a:chExt cx="334389" cy="343350"/>
            </a:xfrm>
          </p:grpSpPr>
          <p:sp>
            <p:nvSpPr>
              <p:cNvPr id="1532" name="Google Shape;1532;p30"/>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30"/>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30"/>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30"/>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30"/>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 name="Google Shape;1537;p30"/>
            <p:cNvGrpSpPr/>
            <p:nvPr/>
          </p:nvGrpSpPr>
          <p:grpSpPr>
            <a:xfrm>
              <a:off x="2375531" y="4184010"/>
              <a:ext cx="182877" cy="192070"/>
              <a:chOff x="1509202" y="3627389"/>
              <a:chExt cx="334389" cy="343350"/>
            </a:xfrm>
          </p:grpSpPr>
          <p:sp>
            <p:nvSpPr>
              <p:cNvPr id="1538" name="Google Shape;1538;p30"/>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30"/>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30"/>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30"/>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30"/>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 name="Google Shape;1543;p30"/>
            <p:cNvGrpSpPr/>
            <p:nvPr/>
          </p:nvGrpSpPr>
          <p:grpSpPr>
            <a:xfrm>
              <a:off x="464849" y="4480750"/>
              <a:ext cx="131688" cy="145801"/>
              <a:chOff x="392069" y="2889775"/>
              <a:chExt cx="260150" cy="285213"/>
            </a:xfrm>
          </p:grpSpPr>
          <p:sp>
            <p:nvSpPr>
              <p:cNvPr id="1544" name="Google Shape;1544;p30"/>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30"/>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30"/>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 name="Google Shape;1547;p30"/>
            <p:cNvGrpSpPr/>
            <p:nvPr/>
          </p:nvGrpSpPr>
          <p:grpSpPr>
            <a:xfrm>
              <a:off x="416400" y="682425"/>
              <a:ext cx="228602" cy="240023"/>
              <a:chOff x="6842675" y="1094413"/>
              <a:chExt cx="228602" cy="240023"/>
            </a:xfrm>
          </p:grpSpPr>
          <p:sp>
            <p:nvSpPr>
              <p:cNvPr id="1548" name="Google Shape;1548;p30"/>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30"/>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0" name="Google Shape;1550;p30"/>
            <p:cNvGrpSpPr/>
            <p:nvPr/>
          </p:nvGrpSpPr>
          <p:grpSpPr>
            <a:xfrm>
              <a:off x="4457700" y="4433638"/>
              <a:ext cx="228602" cy="240023"/>
              <a:chOff x="6842675" y="1094413"/>
              <a:chExt cx="228602" cy="240023"/>
            </a:xfrm>
          </p:grpSpPr>
          <p:sp>
            <p:nvSpPr>
              <p:cNvPr id="1551" name="Google Shape;1551;p30"/>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30"/>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 name="Google Shape;1553;p30"/>
            <p:cNvGrpSpPr/>
            <p:nvPr/>
          </p:nvGrpSpPr>
          <p:grpSpPr>
            <a:xfrm>
              <a:off x="3991750" y="723425"/>
              <a:ext cx="228602" cy="240023"/>
              <a:chOff x="6842675" y="1094413"/>
              <a:chExt cx="228602" cy="240023"/>
            </a:xfrm>
          </p:grpSpPr>
          <p:sp>
            <p:nvSpPr>
              <p:cNvPr id="1554" name="Google Shape;1554;p30"/>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30"/>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 name="Google Shape;1556;p30"/>
            <p:cNvGrpSpPr/>
            <p:nvPr/>
          </p:nvGrpSpPr>
          <p:grpSpPr>
            <a:xfrm>
              <a:off x="7913099" y="4535600"/>
              <a:ext cx="131688" cy="145801"/>
              <a:chOff x="392069" y="2889775"/>
              <a:chExt cx="260150" cy="285213"/>
            </a:xfrm>
          </p:grpSpPr>
          <p:sp>
            <p:nvSpPr>
              <p:cNvPr id="1557" name="Google Shape;1557;p30"/>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30"/>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30"/>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 name="Google Shape;1560;p30"/>
            <p:cNvGrpSpPr/>
            <p:nvPr/>
          </p:nvGrpSpPr>
          <p:grpSpPr>
            <a:xfrm>
              <a:off x="8216531" y="2900448"/>
              <a:ext cx="182877" cy="192070"/>
              <a:chOff x="1509202" y="3627389"/>
              <a:chExt cx="334389" cy="343350"/>
            </a:xfrm>
          </p:grpSpPr>
          <p:sp>
            <p:nvSpPr>
              <p:cNvPr id="1561" name="Google Shape;1561;p30"/>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30"/>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30"/>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30"/>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30"/>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 name="Google Shape;1566;p30"/>
            <p:cNvGrpSpPr/>
            <p:nvPr/>
          </p:nvGrpSpPr>
          <p:grpSpPr>
            <a:xfrm>
              <a:off x="8399400" y="1666988"/>
              <a:ext cx="228602" cy="240023"/>
              <a:chOff x="6842675" y="1094413"/>
              <a:chExt cx="228602" cy="240023"/>
            </a:xfrm>
          </p:grpSpPr>
          <p:sp>
            <p:nvSpPr>
              <p:cNvPr id="1567" name="Google Shape;1567;p30"/>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30"/>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 name="Google Shape;1569;p30"/>
            <p:cNvGrpSpPr/>
            <p:nvPr/>
          </p:nvGrpSpPr>
          <p:grpSpPr>
            <a:xfrm>
              <a:off x="281984" y="2475721"/>
              <a:ext cx="182877" cy="192070"/>
              <a:chOff x="1509202" y="3627389"/>
              <a:chExt cx="334389" cy="343350"/>
            </a:xfrm>
          </p:grpSpPr>
          <p:sp>
            <p:nvSpPr>
              <p:cNvPr id="1570" name="Google Shape;1570;p30"/>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30"/>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30"/>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30"/>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30"/>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35920493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1575"/>
        <p:cNvGrpSpPr/>
        <p:nvPr/>
      </p:nvGrpSpPr>
      <p:grpSpPr>
        <a:xfrm>
          <a:off x="0" y="0"/>
          <a:ext cx="0" cy="0"/>
          <a:chOff x="0" y="0"/>
          <a:chExt cx="0" cy="0"/>
        </a:xfrm>
      </p:grpSpPr>
      <p:sp>
        <p:nvSpPr>
          <p:cNvPr id="1576" name="Google Shape;1576;p31"/>
          <p:cNvSpPr txBox="1">
            <a:spLocks noGrp="1"/>
          </p:cNvSpPr>
          <p:nvPr>
            <p:ph type="subTitle" idx="1"/>
          </p:nvPr>
        </p:nvSpPr>
        <p:spPr>
          <a:xfrm>
            <a:off x="715100" y="1254900"/>
            <a:ext cx="3591900" cy="3260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Char char="●"/>
              <a:defRPr/>
            </a:lvl1pPr>
            <a:lvl2pPr lvl="1" algn="ctr" rtl="0">
              <a:lnSpc>
                <a:spcPct val="100000"/>
              </a:lnSpc>
              <a:spcBef>
                <a:spcPts val="1000"/>
              </a:spcBef>
              <a:spcAft>
                <a:spcPts val="0"/>
              </a:spcAft>
              <a:buClr>
                <a:srgbClr val="434343"/>
              </a:buClr>
              <a:buSzPts val="1200"/>
              <a:buFont typeface="Roboto Condensed Light"/>
              <a:buChar char="○"/>
              <a:defRPr/>
            </a:lvl2pPr>
            <a:lvl3pPr lvl="2" algn="ctr" rtl="0">
              <a:lnSpc>
                <a:spcPct val="100000"/>
              </a:lnSpc>
              <a:spcBef>
                <a:spcPts val="0"/>
              </a:spcBef>
              <a:spcAft>
                <a:spcPts val="0"/>
              </a:spcAft>
              <a:buClr>
                <a:srgbClr val="434343"/>
              </a:buClr>
              <a:buSzPts val="1200"/>
              <a:buFont typeface="Roboto Condensed Light"/>
              <a:buChar char="■"/>
              <a:defRPr/>
            </a:lvl3pPr>
            <a:lvl4pPr lvl="3" algn="ctr" rtl="0">
              <a:lnSpc>
                <a:spcPct val="100000"/>
              </a:lnSpc>
              <a:spcBef>
                <a:spcPts val="0"/>
              </a:spcBef>
              <a:spcAft>
                <a:spcPts val="0"/>
              </a:spcAft>
              <a:buClr>
                <a:srgbClr val="434343"/>
              </a:buClr>
              <a:buSzPts val="1200"/>
              <a:buFont typeface="Roboto Condensed Light"/>
              <a:buChar char="●"/>
              <a:defRPr/>
            </a:lvl4pPr>
            <a:lvl5pPr lvl="4" algn="ctr" rtl="0">
              <a:lnSpc>
                <a:spcPct val="100000"/>
              </a:lnSpc>
              <a:spcBef>
                <a:spcPts val="0"/>
              </a:spcBef>
              <a:spcAft>
                <a:spcPts val="0"/>
              </a:spcAft>
              <a:buClr>
                <a:srgbClr val="434343"/>
              </a:buClr>
              <a:buSzPts val="1200"/>
              <a:buFont typeface="Roboto Condensed Light"/>
              <a:buChar char="○"/>
              <a:defRPr/>
            </a:lvl5pPr>
            <a:lvl6pPr lvl="5" algn="ctr" rtl="0">
              <a:lnSpc>
                <a:spcPct val="100000"/>
              </a:lnSpc>
              <a:spcBef>
                <a:spcPts val="0"/>
              </a:spcBef>
              <a:spcAft>
                <a:spcPts val="0"/>
              </a:spcAft>
              <a:buClr>
                <a:srgbClr val="434343"/>
              </a:buClr>
              <a:buSzPts val="1200"/>
              <a:buFont typeface="Roboto Condensed Light"/>
              <a:buChar char="■"/>
              <a:defRPr/>
            </a:lvl6pPr>
            <a:lvl7pPr lvl="6" algn="ctr" rtl="0">
              <a:lnSpc>
                <a:spcPct val="100000"/>
              </a:lnSpc>
              <a:spcBef>
                <a:spcPts val="0"/>
              </a:spcBef>
              <a:spcAft>
                <a:spcPts val="0"/>
              </a:spcAft>
              <a:buClr>
                <a:srgbClr val="434343"/>
              </a:buClr>
              <a:buSzPts val="1200"/>
              <a:buFont typeface="Roboto Condensed Light"/>
              <a:buChar char="●"/>
              <a:defRPr/>
            </a:lvl7pPr>
            <a:lvl8pPr lvl="7" algn="ctr" rtl="0">
              <a:lnSpc>
                <a:spcPct val="100000"/>
              </a:lnSpc>
              <a:spcBef>
                <a:spcPts val="0"/>
              </a:spcBef>
              <a:spcAft>
                <a:spcPts val="0"/>
              </a:spcAft>
              <a:buClr>
                <a:srgbClr val="434343"/>
              </a:buClr>
              <a:buSzPts val="1200"/>
              <a:buFont typeface="Roboto Condensed Light"/>
              <a:buChar char="○"/>
              <a:defRPr/>
            </a:lvl8pPr>
            <a:lvl9pPr lvl="8" algn="ctr" rtl="0">
              <a:lnSpc>
                <a:spcPct val="100000"/>
              </a:lnSpc>
              <a:spcBef>
                <a:spcPts val="0"/>
              </a:spcBef>
              <a:spcAft>
                <a:spcPts val="0"/>
              </a:spcAft>
              <a:buClr>
                <a:srgbClr val="434343"/>
              </a:buClr>
              <a:buSzPts val="1200"/>
              <a:buFont typeface="Roboto Condensed Light"/>
              <a:buChar char="■"/>
              <a:defRPr/>
            </a:lvl9pPr>
          </a:lstStyle>
          <a:p>
            <a:endParaRPr/>
          </a:p>
        </p:txBody>
      </p:sp>
      <p:sp>
        <p:nvSpPr>
          <p:cNvPr id="1577" name="Google Shape;1577;p31"/>
          <p:cNvSpPr txBox="1">
            <a:spLocks noGrp="1"/>
          </p:cNvSpPr>
          <p:nvPr>
            <p:ph type="subTitle" idx="2"/>
          </p:nvPr>
        </p:nvSpPr>
        <p:spPr>
          <a:xfrm>
            <a:off x="4380325" y="1056125"/>
            <a:ext cx="4043700" cy="3552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Font typeface="Anaheim"/>
              <a:buChar char="●"/>
              <a:defRPr/>
            </a:lvl1pPr>
            <a:lvl2pPr lvl="1" algn="ctr" rtl="0">
              <a:lnSpc>
                <a:spcPct val="100000"/>
              </a:lnSpc>
              <a:spcBef>
                <a:spcPts val="1000"/>
              </a:spcBef>
              <a:spcAft>
                <a:spcPts val="0"/>
              </a:spcAft>
              <a:buClr>
                <a:srgbClr val="434343"/>
              </a:buClr>
              <a:buSzPts val="1200"/>
              <a:buFont typeface="Roboto Condensed Light"/>
              <a:buChar char="○"/>
              <a:defRPr/>
            </a:lvl2pPr>
            <a:lvl3pPr lvl="2" algn="ctr" rtl="0">
              <a:lnSpc>
                <a:spcPct val="100000"/>
              </a:lnSpc>
              <a:spcBef>
                <a:spcPts val="0"/>
              </a:spcBef>
              <a:spcAft>
                <a:spcPts val="0"/>
              </a:spcAft>
              <a:buClr>
                <a:srgbClr val="434343"/>
              </a:buClr>
              <a:buSzPts val="1200"/>
              <a:buFont typeface="Roboto Condensed Light"/>
              <a:buChar char="■"/>
              <a:defRPr/>
            </a:lvl3pPr>
            <a:lvl4pPr lvl="3" algn="ctr" rtl="0">
              <a:lnSpc>
                <a:spcPct val="100000"/>
              </a:lnSpc>
              <a:spcBef>
                <a:spcPts val="0"/>
              </a:spcBef>
              <a:spcAft>
                <a:spcPts val="0"/>
              </a:spcAft>
              <a:buClr>
                <a:srgbClr val="434343"/>
              </a:buClr>
              <a:buSzPts val="1200"/>
              <a:buFont typeface="Roboto Condensed Light"/>
              <a:buChar char="●"/>
              <a:defRPr/>
            </a:lvl4pPr>
            <a:lvl5pPr lvl="4" algn="ctr" rtl="0">
              <a:lnSpc>
                <a:spcPct val="100000"/>
              </a:lnSpc>
              <a:spcBef>
                <a:spcPts val="0"/>
              </a:spcBef>
              <a:spcAft>
                <a:spcPts val="0"/>
              </a:spcAft>
              <a:buClr>
                <a:srgbClr val="434343"/>
              </a:buClr>
              <a:buSzPts val="1200"/>
              <a:buFont typeface="Roboto Condensed Light"/>
              <a:buChar char="○"/>
              <a:defRPr/>
            </a:lvl5pPr>
            <a:lvl6pPr lvl="5" algn="ctr" rtl="0">
              <a:lnSpc>
                <a:spcPct val="100000"/>
              </a:lnSpc>
              <a:spcBef>
                <a:spcPts val="0"/>
              </a:spcBef>
              <a:spcAft>
                <a:spcPts val="0"/>
              </a:spcAft>
              <a:buClr>
                <a:srgbClr val="434343"/>
              </a:buClr>
              <a:buSzPts val="1200"/>
              <a:buFont typeface="Roboto Condensed Light"/>
              <a:buChar char="■"/>
              <a:defRPr/>
            </a:lvl6pPr>
            <a:lvl7pPr lvl="6" algn="ctr" rtl="0">
              <a:lnSpc>
                <a:spcPct val="100000"/>
              </a:lnSpc>
              <a:spcBef>
                <a:spcPts val="0"/>
              </a:spcBef>
              <a:spcAft>
                <a:spcPts val="0"/>
              </a:spcAft>
              <a:buClr>
                <a:srgbClr val="434343"/>
              </a:buClr>
              <a:buSzPts val="1200"/>
              <a:buFont typeface="Roboto Condensed Light"/>
              <a:buChar char="●"/>
              <a:defRPr/>
            </a:lvl7pPr>
            <a:lvl8pPr lvl="7" algn="ctr" rtl="0">
              <a:lnSpc>
                <a:spcPct val="100000"/>
              </a:lnSpc>
              <a:spcBef>
                <a:spcPts val="0"/>
              </a:spcBef>
              <a:spcAft>
                <a:spcPts val="0"/>
              </a:spcAft>
              <a:buClr>
                <a:srgbClr val="434343"/>
              </a:buClr>
              <a:buSzPts val="1200"/>
              <a:buFont typeface="Roboto Condensed Light"/>
              <a:buChar char="○"/>
              <a:defRPr/>
            </a:lvl8pPr>
            <a:lvl9pPr lvl="8" algn="ctr" rtl="0">
              <a:lnSpc>
                <a:spcPct val="100000"/>
              </a:lnSpc>
              <a:spcBef>
                <a:spcPts val="0"/>
              </a:spcBef>
              <a:spcAft>
                <a:spcPts val="0"/>
              </a:spcAft>
              <a:buClr>
                <a:srgbClr val="434343"/>
              </a:buClr>
              <a:buSzPts val="1200"/>
              <a:buFont typeface="Roboto Condensed Light"/>
              <a:buChar char="■"/>
              <a:defRPr/>
            </a:lvl9pPr>
          </a:lstStyle>
          <a:p>
            <a:endParaRPr/>
          </a:p>
        </p:txBody>
      </p:sp>
      <p:sp>
        <p:nvSpPr>
          <p:cNvPr id="1578" name="Google Shape;1578;p31"/>
          <p:cNvSpPr txBox="1">
            <a:spLocks noGrp="1"/>
          </p:cNvSpPr>
          <p:nvPr>
            <p:ph type="title"/>
          </p:nvPr>
        </p:nvSpPr>
        <p:spPr>
          <a:xfrm>
            <a:off x="720000" y="539496"/>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4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579" name="Google Shape;1579;p31"/>
          <p:cNvGrpSpPr/>
          <p:nvPr/>
        </p:nvGrpSpPr>
        <p:grpSpPr>
          <a:xfrm>
            <a:off x="278764" y="645609"/>
            <a:ext cx="8604888" cy="4305339"/>
            <a:chOff x="278764" y="645609"/>
            <a:chExt cx="8604888" cy="4305339"/>
          </a:xfrm>
        </p:grpSpPr>
        <p:grpSp>
          <p:nvGrpSpPr>
            <p:cNvPr id="1580" name="Google Shape;1580;p31"/>
            <p:cNvGrpSpPr/>
            <p:nvPr/>
          </p:nvGrpSpPr>
          <p:grpSpPr>
            <a:xfrm>
              <a:off x="7730939" y="4658302"/>
              <a:ext cx="182895" cy="192065"/>
              <a:chOff x="7482237" y="2937046"/>
              <a:chExt cx="306152" cy="320428"/>
            </a:xfrm>
          </p:grpSpPr>
          <p:sp>
            <p:nvSpPr>
              <p:cNvPr id="1581" name="Google Shape;1581;p31"/>
              <p:cNvSpPr/>
              <p:nvPr/>
            </p:nvSpPr>
            <p:spPr>
              <a:xfrm>
                <a:off x="7482237" y="3115422"/>
                <a:ext cx="108979" cy="110565"/>
              </a:xfrm>
              <a:custGeom>
                <a:avLst/>
                <a:gdLst/>
                <a:ahLst/>
                <a:cxnLst/>
                <a:rect l="l" t="t" r="r" b="b"/>
                <a:pathLst>
                  <a:path w="1374" h="1394" extrusionOk="0">
                    <a:moveTo>
                      <a:pt x="578" y="0"/>
                    </a:moveTo>
                    <a:cubicBezTo>
                      <a:pt x="239" y="0"/>
                      <a:pt x="1" y="299"/>
                      <a:pt x="21" y="697"/>
                    </a:cubicBezTo>
                    <a:cubicBezTo>
                      <a:pt x="21" y="1026"/>
                      <a:pt x="361" y="1394"/>
                      <a:pt x="617" y="1394"/>
                    </a:cubicBezTo>
                    <a:cubicBezTo>
                      <a:pt x="624" y="1394"/>
                      <a:pt x="631" y="1393"/>
                      <a:pt x="637" y="1393"/>
                    </a:cubicBezTo>
                    <a:cubicBezTo>
                      <a:pt x="916" y="1373"/>
                      <a:pt x="1373" y="896"/>
                      <a:pt x="1373" y="597"/>
                    </a:cubicBezTo>
                    <a:cubicBezTo>
                      <a:pt x="1373" y="319"/>
                      <a:pt x="916" y="0"/>
                      <a:pt x="5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31"/>
              <p:cNvSpPr/>
              <p:nvPr/>
            </p:nvSpPr>
            <p:spPr>
              <a:xfrm>
                <a:off x="7630553" y="2937046"/>
                <a:ext cx="99461" cy="93274"/>
              </a:xfrm>
              <a:custGeom>
                <a:avLst/>
                <a:gdLst/>
                <a:ahLst/>
                <a:cxnLst/>
                <a:rect l="l" t="t" r="r" b="b"/>
                <a:pathLst>
                  <a:path w="1254" h="1176" extrusionOk="0">
                    <a:moveTo>
                      <a:pt x="534" y="1"/>
                    </a:moveTo>
                    <a:cubicBezTo>
                      <a:pt x="209" y="1"/>
                      <a:pt x="1" y="406"/>
                      <a:pt x="1" y="678"/>
                    </a:cubicBezTo>
                    <a:cubicBezTo>
                      <a:pt x="20" y="857"/>
                      <a:pt x="319" y="1175"/>
                      <a:pt x="458" y="1175"/>
                    </a:cubicBezTo>
                    <a:cubicBezTo>
                      <a:pt x="836" y="1175"/>
                      <a:pt x="1254" y="837"/>
                      <a:pt x="1234" y="499"/>
                    </a:cubicBezTo>
                    <a:cubicBezTo>
                      <a:pt x="1214" y="360"/>
                      <a:pt x="1154" y="161"/>
                      <a:pt x="1035" y="61"/>
                    </a:cubicBezTo>
                    <a:cubicBezTo>
                      <a:pt x="985" y="21"/>
                      <a:pt x="906" y="17"/>
                      <a:pt x="819" y="17"/>
                    </a:cubicBezTo>
                    <a:cubicBezTo>
                      <a:pt x="790" y="17"/>
                      <a:pt x="760" y="17"/>
                      <a:pt x="730" y="17"/>
                    </a:cubicBezTo>
                    <a:cubicBezTo>
                      <a:pt x="670" y="17"/>
                      <a:pt x="611" y="15"/>
                      <a:pt x="558" y="2"/>
                    </a:cubicBezTo>
                    <a:cubicBezTo>
                      <a:pt x="550" y="1"/>
                      <a:pt x="542" y="1"/>
                      <a:pt x="5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31"/>
              <p:cNvSpPr/>
              <p:nvPr/>
            </p:nvSpPr>
            <p:spPr>
              <a:xfrm>
                <a:off x="7688928" y="3156427"/>
                <a:ext cx="99461" cy="101047"/>
              </a:xfrm>
              <a:custGeom>
                <a:avLst/>
                <a:gdLst/>
                <a:ahLst/>
                <a:cxnLst/>
                <a:rect l="l" t="t" r="r" b="b"/>
                <a:pathLst>
                  <a:path w="1254" h="1274" extrusionOk="0">
                    <a:moveTo>
                      <a:pt x="617" y="1"/>
                    </a:moveTo>
                    <a:cubicBezTo>
                      <a:pt x="379" y="1"/>
                      <a:pt x="1" y="418"/>
                      <a:pt x="1" y="717"/>
                    </a:cubicBezTo>
                    <a:cubicBezTo>
                      <a:pt x="1" y="896"/>
                      <a:pt x="379" y="1274"/>
                      <a:pt x="578" y="1274"/>
                    </a:cubicBezTo>
                    <a:cubicBezTo>
                      <a:pt x="896" y="1274"/>
                      <a:pt x="1254" y="896"/>
                      <a:pt x="1254" y="578"/>
                    </a:cubicBezTo>
                    <a:cubicBezTo>
                      <a:pt x="1254" y="319"/>
                      <a:pt x="896" y="1"/>
                      <a:pt x="6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 name="Google Shape;1584;p31"/>
            <p:cNvGrpSpPr/>
            <p:nvPr/>
          </p:nvGrpSpPr>
          <p:grpSpPr>
            <a:xfrm>
              <a:off x="886726" y="4282778"/>
              <a:ext cx="131688" cy="145801"/>
              <a:chOff x="392069" y="2889775"/>
              <a:chExt cx="260150" cy="285213"/>
            </a:xfrm>
          </p:grpSpPr>
          <p:sp>
            <p:nvSpPr>
              <p:cNvPr id="1585" name="Google Shape;1585;p31"/>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31"/>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31"/>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 name="Google Shape;1588;p31"/>
            <p:cNvGrpSpPr/>
            <p:nvPr/>
          </p:nvGrpSpPr>
          <p:grpSpPr>
            <a:xfrm>
              <a:off x="8655041" y="2555958"/>
              <a:ext cx="146317" cy="158031"/>
              <a:chOff x="5977101" y="3004938"/>
              <a:chExt cx="227235" cy="246270"/>
            </a:xfrm>
          </p:grpSpPr>
          <p:sp>
            <p:nvSpPr>
              <p:cNvPr id="1589" name="Google Shape;1589;p31"/>
              <p:cNvSpPr/>
              <p:nvPr/>
            </p:nvSpPr>
            <p:spPr>
              <a:xfrm>
                <a:off x="6079653" y="3004938"/>
                <a:ext cx="91530" cy="93195"/>
              </a:xfrm>
              <a:custGeom>
                <a:avLst/>
                <a:gdLst/>
                <a:ahLst/>
                <a:cxnLst/>
                <a:rect l="l" t="t" r="r" b="b"/>
                <a:pathLst>
                  <a:path w="1154" h="1175" extrusionOk="0">
                    <a:moveTo>
                      <a:pt x="597" y="1"/>
                    </a:moveTo>
                    <a:cubicBezTo>
                      <a:pt x="298" y="21"/>
                      <a:pt x="0" y="299"/>
                      <a:pt x="0" y="578"/>
                    </a:cubicBezTo>
                    <a:cubicBezTo>
                      <a:pt x="0" y="936"/>
                      <a:pt x="239" y="1175"/>
                      <a:pt x="617" y="1175"/>
                    </a:cubicBezTo>
                    <a:cubicBezTo>
                      <a:pt x="955" y="1175"/>
                      <a:pt x="1154" y="936"/>
                      <a:pt x="1154" y="598"/>
                    </a:cubicBezTo>
                    <a:cubicBezTo>
                      <a:pt x="1154" y="240"/>
                      <a:pt x="895"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31"/>
              <p:cNvSpPr/>
              <p:nvPr/>
            </p:nvSpPr>
            <p:spPr>
              <a:xfrm>
                <a:off x="5977101" y="3124780"/>
                <a:ext cx="94702" cy="88516"/>
              </a:xfrm>
              <a:custGeom>
                <a:avLst/>
                <a:gdLst/>
                <a:ahLst/>
                <a:cxnLst/>
                <a:rect l="l" t="t" r="r" b="b"/>
                <a:pathLst>
                  <a:path w="1194" h="1116" extrusionOk="0">
                    <a:moveTo>
                      <a:pt x="781" y="1"/>
                    </a:moveTo>
                    <a:cubicBezTo>
                      <a:pt x="430" y="1"/>
                      <a:pt x="20" y="290"/>
                      <a:pt x="20" y="579"/>
                    </a:cubicBezTo>
                    <a:cubicBezTo>
                      <a:pt x="0" y="877"/>
                      <a:pt x="259" y="1116"/>
                      <a:pt x="557" y="1116"/>
                    </a:cubicBezTo>
                    <a:cubicBezTo>
                      <a:pt x="895" y="1116"/>
                      <a:pt x="1174" y="817"/>
                      <a:pt x="1194" y="420"/>
                    </a:cubicBezTo>
                    <a:cubicBezTo>
                      <a:pt x="1194" y="201"/>
                      <a:pt x="1094" y="22"/>
                      <a:pt x="816" y="2"/>
                    </a:cubicBezTo>
                    <a:cubicBezTo>
                      <a:pt x="804" y="1"/>
                      <a:pt x="793" y="1"/>
                      <a:pt x="7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31"/>
              <p:cNvSpPr/>
              <p:nvPr/>
            </p:nvSpPr>
            <p:spPr>
              <a:xfrm>
                <a:off x="6115900" y="3161185"/>
                <a:ext cx="88436" cy="90023"/>
              </a:xfrm>
              <a:custGeom>
                <a:avLst/>
                <a:gdLst/>
                <a:ahLst/>
                <a:cxnLst/>
                <a:rect l="l" t="t" r="r" b="b"/>
                <a:pathLst>
                  <a:path w="1115" h="1135" extrusionOk="0">
                    <a:moveTo>
                      <a:pt x="637" y="0"/>
                    </a:moveTo>
                    <a:cubicBezTo>
                      <a:pt x="339" y="20"/>
                      <a:pt x="1" y="358"/>
                      <a:pt x="1" y="657"/>
                    </a:cubicBezTo>
                    <a:cubicBezTo>
                      <a:pt x="1" y="836"/>
                      <a:pt x="299" y="1134"/>
                      <a:pt x="498" y="1134"/>
                    </a:cubicBezTo>
                    <a:cubicBezTo>
                      <a:pt x="816" y="1114"/>
                      <a:pt x="1115" y="756"/>
                      <a:pt x="1115" y="418"/>
                    </a:cubicBezTo>
                    <a:cubicBezTo>
                      <a:pt x="1115" y="199"/>
                      <a:pt x="856" y="0"/>
                      <a:pt x="6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 name="Google Shape;1592;p31"/>
            <p:cNvGrpSpPr/>
            <p:nvPr/>
          </p:nvGrpSpPr>
          <p:grpSpPr>
            <a:xfrm>
              <a:off x="339159" y="3117759"/>
              <a:ext cx="182877" cy="192070"/>
              <a:chOff x="1509202" y="3627389"/>
              <a:chExt cx="334389" cy="343350"/>
            </a:xfrm>
          </p:grpSpPr>
          <p:sp>
            <p:nvSpPr>
              <p:cNvPr id="1593" name="Google Shape;1593;p31"/>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31"/>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31"/>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31"/>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31"/>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 name="Google Shape;1598;p31"/>
            <p:cNvGrpSpPr/>
            <p:nvPr/>
          </p:nvGrpSpPr>
          <p:grpSpPr>
            <a:xfrm>
              <a:off x="6945484" y="1169645"/>
              <a:ext cx="164588" cy="172807"/>
              <a:chOff x="7482237" y="2937046"/>
              <a:chExt cx="306152" cy="320428"/>
            </a:xfrm>
          </p:grpSpPr>
          <p:sp>
            <p:nvSpPr>
              <p:cNvPr id="1599" name="Google Shape;1599;p31"/>
              <p:cNvSpPr/>
              <p:nvPr/>
            </p:nvSpPr>
            <p:spPr>
              <a:xfrm>
                <a:off x="7482237" y="3115422"/>
                <a:ext cx="108979" cy="110565"/>
              </a:xfrm>
              <a:custGeom>
                <a:avLst/>
                <a:gdLst/>
                <a:ahLst/>
                <a:cxnLst/>
                <a:rect l="l" t="t" r="r" b="b"/>
                <a:pathLst>
                  <a:path w="1374" h="1394" extrusionOk="0">
                    <a:moveTo>
                      <a:pt x="578" y="0"/>
                    </a:moveTo>
                    <a:cubicBezTo>
                      <a:pt x="239" y="0"/>
                      <a:pt x="1" y="299"/>
                      <a:pt x="21" y="697"/>
                    </a:cubicBezTo>
                    <a:cubicBezTo>
                      <a:pt x="21" y="1026"/>
                      <a:pt x="361" y="1394"/>
                      <a:pt x="617" y="1394"/>
                    </a:cubicBezTo>
                    <a:cubicBezTo>
                      <a:pt x="624" y="1394"/>
                      <a:pt x="631" y="1393"/>
                      <a:pt x="637" y="1393"/>
                    </a:cubicBezTo>
                    <a:cubicBezTo>
                      <a:pt x="916" y="1373"/>
                      <a:pt x="1373" y="896"/>
                      <a:pt x="1373" y="597"/>
                    </a:cubicBezTo>
                    <a:cubicBezTo>
                      <a:pt x="1373" y="319"/>
                      <a:pt x="916" y="0"/>
                      <a:pt x="5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31"/>
              <p:cNvSpPr/>
              <p:nvPr/>
            </p:nvSpPr>
            <p:spPr>
              <a:xfrm>
                <a:off x="7630553" y="2937046"/>
                <a:ext cx="99461" cy="93274"/>
              </a:xfrm>
              <a:custGeom>
                <a:avLst/>
                <a:gdLst/>
                <a:ahLst/>
                <a:cxnLst/>
                <a:rect l="l" t="t" r="r" b="b"/>
                <a:pathLst>
                  <a:path w="1254" h="1176" extrusionOk="0">
                    <a:moveTo>
                      <a:pt x="534" y="1"/>
                    </a:moveTo>
                    <a:cubicBezTo>
                      <a:pt x="209" y="1"/>
                      <a:pt x="1" y="406"/>
                      <a:pt x="1" y="678"/>
                    </a:cubicBezTo>
                    <a:cubicBezTo>
                      <a:pt x="20" y="857"/>
                      <a:pt x="319" y="1175"/>
                      <a:pt x="458" y="1175"/>
                    </a:cubicBezTo>
                    <a:cubicBezTo>
                      <a:pt x="836" y="1175"/>
                      <a:pt x="1254" y="837"/>
                      <a:pt x="1234" y="499"/>
                    </a:cubicBezTo>
                    <a:cubicBezTo>
                      <a:pt x="1214" y="360"/>
                      <a:pt x="1154" y="161"/>
                      <a:pt x="1035" y="61"/>
                    </a:cubicBezTo>
                    <a:cubicBezTo>
                      <a:pt x="985" y="21"/>
                      <a:pt x="906" y="17"/>
                      <a:pt x="819" y="17"/>
                    </a:cubicBezTo>
                    <a:cubicBezTo>
                      <a:pt x="790" y="17"/>
                      <a:pt x="760" y="17"/>
                      <a:pt x="730" y="17"/>
                    </a:cubicBezTo>
                    <a:cubicBezTo>
                      <a:pt x="670" y="17"/>
                      <a:pt x="611" y="15"/>
                      <a:pt x="558" y="2"/>
                    </a:cubicBezTo>
                    <a:cubicBezTo>
                      <a:pt x="550" y="1"/>
                      <a:pt x="542" y="1"/>
                      <a:pt x="5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31"/>
              <p:cNvSpPr/>
              <p:nvPr/>
            </p:nvSpPr>
            <p:spPr>
              <a:xfrm>
                <a:off x="7688928" y="3156427"/>
                <a:ext cx="99461" cy="101047"/>
              </a:xfrm>
              <a:custGeom>
                <a:avLst/>
                <a:gdLst/>
                <a:ahLst/>
                <a:cxnLst/>
                <a:rect l="l" t="t" r="r" b="b"/>
                <a:pathLst>
                  <a:path w="1254" h="1274" extrusionOk="0">
                    <a:moveTo>
                      <a:pt x="617" y="1"/>
                    </a:moveTo>
                    <a:cubicBezTo>
                      <a:pt x="379" y="1"/>
                      <a:pt x="1" y="418"/>
                      <a:pt x="1" y="717"/>
                    </a:cubicBezTo>
                    <a:cubicBezTo>
                      <a:pt x="1" y="896"/>
                      <a:pt x="379" y="1274"/>
                      <a:pt x="578" y="1274"/>
                    </a:cubicBezTo>
                    <a:cubicBezTo>
                      <a:pt x="896" y="1274"/>
                      <a:pt x="1254" y="896"/>
                      <a:pt x="1254" y="578"/>
                    </a:cubicBezTo>
                    <a:cubicBezTo>
                      <a:pt x="1254" y="319"/>
                      <a:pt x="896" y="1"/>
                      <a:pt x="6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 name="Google Shape;1602;p31"/>
            <p:cNvGrpSpPr/>
            <p:nvPr/>
          </p:nvGrpSpPr>
          <p:grpSpPr>
            <a:xfrm>
              <a:off x="2001150" y="4710925"/>
              <a:ext cx="228602" cy="240023"/>
              <a:chOff x="6842675" y="1094413"/>
              <a:chExt cx="228602" cy="240023"/>
            </a:xfrm>
          </p:grpSpPr>
          <p:sp>
            <p:nvSpPr>
              <p:cNvPr id="1603" name="Google Shape;1603;p31"/>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31"/>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 name="Google Shape;1605;p31"/>
            <p:cNvGrpSpPr/>
            <p:nvPr/>
          </p:nvGrpSpPr>
          <p:grpSpPr>
            <a:xfrm>
              <a:off x="8655050" y="4235663"/>
              <a:ext cx="228602" cy="240023"/>
              <a:chOff x="6842675" y="1094413"/>
              <a:chExt cx="228602" cy="240023"/>
            </a:xfrm>
          </p:grpSpPr>
          <p:sp>
            <p:nvSpPr>
              <p:cNvPr id="1606" name="Google Shape;1606;p31"/>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31"/>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8" name="Google Shape;1608;p31"/>
            <p:cNvGrpSpPr/>
            <p:nvPr/>
          </p:nvGrpSpPr>
          <p:grpSpPr>
            <a:xfrm>
              <a:off x="278764" y="1435152"/>
              <a:ext cx="182895" cy="192065"/>
              <a:chOff x="7482237" y="2937046"/>
              <a:chExt cx="306152" cy="320428"/>
            </a:xfrm>
          </p:grpSpPr>
          <p:sp>
            <p:nvSpPr>
              <p:cNvPr id="1609" name="Google Shape;1609;p31"/>
              <p:cNvSpPr/>
              <p:nvPr/>
            </p:nvSpPr>
            <p:spPr>
              <a:xfrm>
                <a:off x="7482237" y="3115422"/>
                <a:ext cx="108979" cy="110565"/>
              </a:xfrm>
              <a:custGeom>
                <a:avLst/>
                <a:gdLst/>
                <a:ahLst/>
                <a:cxnLst/>
                <a:rect l="l" t="t" r="r" b="b"/>
                <a:pathLst>
                  <a:path w="1374" h="1394" extrusionOk="0">
                    <a:moveTo>
                      <a:pt x="578" y="0"/>
                    </a:moveTo>
                    <a:cubicBezTo>
                      <a:pt x="239" y="0"/>
                      <a:pt x="1" y="299"/>
                      <a:pt x="21" y="697"/>
                    </a:cubicBezTo>
                    <a:cubicBezTo>
                      <a:pt x="21" y="1026"/>
                      <a:pt x="361" y="1394"/>
                      <a:pt x="617" y="1394"/>
                    </a:cubicBezTo>
                    <a:cubicBezTo>
                      <a:pt x="624" y="1394"/>
                      <a:pt x="631" y="1393"/>
                      <a:pt x="637" y="1393"/>
                    </a:cubicBezTo>
                    <a:cubicBezTo>
                      <a:pt x="916" y="1373"/>
                      <a:pt x="1373" y="896"/>
                      <a:pt x="1373" y="597"/>
                    </a:cubicBezTo>
                    <a:cubicBezTo>
                      <a:pt x="1373" y="319"/>
                      <a:pt x="916" y="0"/>
                      <a:pt x="5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31"/>
              <p:cNvSpPr/>
              <p:nvPr/>
            </p:nvSpPr>
            <p:spPr>
              <a:xfrm>
                <a:off x="7630553" y="2937046"/>
                <a:ext cx="99461" cy="93274"/>
              </a:xfrm>
              <a:custGeom>
                <a:avLst/>
                <a:gdLst/>
                <a:ahLst/>
                <a:cxnLst/>
                <a:rect l="l" t="t" r="r" b="b"/>
                <a:pathLst>
                  <a:path w="1254" h="1176" extrusionOk="0">
                    <a:moveTo>
                      <a:pt x="534" y="1"/>
                    </a:moveTo>
                    <a:cubicBezTo>
                      <a:pt x="209" y="1"/>
                      <a:pt x="1" y="406"/>
                      <a:pt x="1" y="678"/>
                    </a:cubicBezTo>
                    <a:cubicBezTo>
                      <a:pt x="20" y="857"/>
                      <a:pt x="319" y="1175"/>
                      <a:pt x="458" y="1175"/>
                    </a:cubicBezTo>
                    <a:cubicBezTo>
                      <a:pt x="836" y="1175"/>
                      <a:pt x="1254" y="837"/>
                      <a:pt x="1234" y="499"/>
                    </a:cubicBezTo>
                    <a:cubicBezTo>
                      <a:pt x="1214" y="360"/>
                      <a:pt x="1154" y="161"/>
                      <a:pt x="1035" y="61"/>
                    </a:cubicBezTo>
                    <a:cubicBezTo>
                      <a:pt x="985" y="21"/>
                      <a:pt x="906" y="17"/>
                      <a:pt x="819" y="17"/>
                    </a:cubicBezTo>
                    <a:cubicBezTo>
                      <a:pt x="790" y="17"/>
                      <a:pt x="760" y="17"/>
                      <a:pt x="730" y="17"/>
                    </a:cubicBezTo>
                    <a:cubicBezTo>
                      <a:pt x="670" y="17"/>
                      <a:pt x="611" y="15"/>
                      <a:pt x="558" y="2"/>
                    </a:cubicBezTo>
                    <a:cubicBezTo>
                      <a:pt x="550" y="1"/>
                      <a:pt x="542" y="1"/>
                      <a:pt x="5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31"/>
              <p:cNvSpPr/>
              <p:nvPr/>
            </p:nvSpPr>
            <p:spPr>
              <a:xfrm>
                <a:off x="7688928" y="3156427"/>
                <a:ext cx="99461" cy="101047"/>
              </a:xfrm>
              <a:custGeom>
                <a:avLst/>
                <a:gdLst/>
                <a:ahLst/>
                <a:cxnLst/>
                <a:rect l="l" t="t" r="r" b="b"/>
                <a:pathLst>
                  <a:path w="1254" h="1274" extrusionOk="0">
                    <a:moveTo>
                      <a:pt x="617" y="1"/>
                    </a:moveTo>
                    <a:cubicBezTo>
                      <a:pt x="379" y="1"/>
                      <a:pt x="1" y="418"/>
                      <a:pt x="1" y="717"/>
                    </a:cubicBezTo>
                    <a:cubicBezTo>
                      <a:pt x="1" y="896"/>
                      <a:pt x="379" y="1274"/>
                      <a:pt x="578" y="1274"/>
                    </a:cubicBezTo>
                    <a:cubicBezTo>
                      <a:pt x="896" y="1274"/>
                      <a:pt x="1254" y="896"/>
                      <a:pt x="1254" y="578"/>
                    </a:cubicBezTo>
                    <a:cubicBezTo>
                      <a:pt x="1254" y="319"/>
                      <a:pt x="896" y="1"/>
                      <a:pt x="6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 name="Google Shape;1612;p31"/>
            <p:cNvGrpSpPr/>
            <p:nvPr/>
          </p:nvGrpSpPr>
          <p:grpSpPr>
            <a:xfrm>
              <a:off x="5728159" y="4658309"/>
              <a:ext cx="182877" cy="192070"/>
              <a:chOff x="1509202" y="3627389"/>
              <a:chExt cx="334389" cy="343350"/>
            </a:xfrm>
          </p:grpSpPr>
          <p:sp>
            <p:nvSpPr>
              <p:cNvPr id="1613" name="Google Shape;1613;p31"/>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31"/>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31"/>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31"/>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31"/>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 name="Google Shape;1618;p31"/>
            <p:cNvGrpSpPr/>
            <p:nvPr/>
          </p:nvGrpSpPr>
          <p:grpSpPr>
            <a:xfrm>
              <a:off x="3056284" y="645609"/>
              <a:ext cx="182877" cy="192070"/>
              <a:chOff x="1509202" y="3627389"/>
              <a:chExt cx="334389" cy="343350"/>
            </a:xfrm>
          </p:grpSpPr>
          <p:sp>
            <p:nvSpPr>
              <p:cNvPr id="1619" name="Google Shape;1619;p31"/>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31"/>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31"/>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31"/>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31"/>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77161073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1624"/>
        <p:cNvGrpSpPr/>
        <p:nvPr/>
      </p:nvGrpSpPr>
      <p:grpSpPr>
        <a:xfrm>
          <a:off x="0" y="0"/>
          <a:ext cx="0" cy="0"/>
          <a:chOff x="0" y="0"/>
          <a:chExt cx="0" cy="0"/>
        </a:xfrm>
      </p:grpSpPr>
      <p:sp>
        <p:nvSpPr>
          <p:cNvPr id="1625" name="Google Shape;1625;p32"/>
          <p:cNvSpPr txBox="1">
            <a:spLocks noGrp="1"/>
          </p:cNvSpPr>
          <p:nvPr>
            <p:ph type="title"/>
          </p:nvPr>
        </p:nvSpPr>
        <p:spPr>
          <a:xfrm>
            <a:off x="656800" y="2194725"/>
            <a:ext cx="24627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626" name="Google Shape;1626;p32"/>
          <p:cNvSpPr txBox="1">
            <a:spLocks noGrp="1"/>
          </p:cNvSpPr>
          <p:nvPr>
            <p:ph type="subTitle" idx="1"/>
          </p:nvPr>
        </p:nvSpPr>
        <p:spPr>
          <a:xfrm>
            <a:off x="656800" y="2781263"/>
            <a:ext cx="2462700" cy="855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27" name="Google Shape;1627;p32"/>
          <p:cNvSpPr txBox="1">
            <a:spLocks noGrp="1"/>
          </p:cNvSpPr>
          <p:nvPr>
            <p:ph type="title" idx="2"/>
          </p:nvPr>
        </p:nvSpPr>
        <p:spPr>
          <a:xfrm>
            <a:off x="3340650" y="2194725"/>
            <a:ext cx="24627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628" name="Google Shape;1628;p32"/>
          <p:cNvSpPr txBox="1">
            <a:spLocks noGrp="1"/>
          </p:cNvSpPr>
          <p:nvPr>
            <p:ph type="subTitle" idx="3"/>
          </p:nvPr>
        </p:nvSpPr>
        <p:spPr>
          <a:xfrm>
            <a:off x="3340650" y="2781263"/>
            <a:ext cx="2462700" cy="855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29" name="Google Shape;1629;p32"/>
          <p:cNvSpPr txBox="1">
            <a:spLocks noGrp="1"/>
          </p:cNvSpPr>
          <p:nvPr>
            <p:ph type="title" idx="4"/>
          </p:nvPr>
        </p:nvSpPr>
        <p:spPr>
          <a:xfrm>
            <a:off x="6024450" y="2194725"/>
            <a:ext cx="24627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630" name="Google Shape;1630;p32"/>
          <p:cNvSpPr txBox="1">
            <a:spLocks noGrp="1"/>
          </p:cNvSpPr>
          <p:nvPr>
            <p:ph type="subTitle" idx="5"/>
          </p:nvPr>
        </p:nvSpPr>
        <p:spPr>
          <a:xfrm>
            <a:off x="6024450" y="2781263"/>
            <a:ext cx="2462700" cy="855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31" name="Google Shape;1631;p32"/>
          <p:cNvSpPr txBox="1">
            <a:spLocks noGrp="1"/>
          </p:cNvSpPr>
          <p:nvPr>
            <p:ph type="title" idx="6"/>
          </p:nvPr>
        </p:nvSpPr>
        <p:spPr>
          <a:xfrm>
            <a:off x="720000" y="539496"/>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632" name="Google Shape;1632;p32"/>
          <p:cNvGrpSpPr/>
          <p:nvPr/>
        </p:nvGrpSpPr>
        <p:grpSpPr>
          <a:xfrm>
            <a:off x="235809" y="1385075"/>
            <a:ext cx="8508870" cy="1142651"/>
            <a:chOff x="235809" y="1385075"/>
            <a:chExt cx="8508870" cy="1142651"/>
          </a:xfrm>
        </p:grpSpPr>
        <p:grpSp>
          <p:nvGrpSpPr>
            <p:cNvPr id="1633" name="Google Shape;1633;p32"/>
            <p:cNvGrpSpPr/>
            <p:nvPr/>
          </p:nvGrpSpPr>
          <p:grpSpPr>
            <a:xfrm>
              <a:off x="235809" y="2389425"/>
              <a:ext cx="131682" cy="138301"/>
              <a:chOff x="1509202" y="3627389"/>
              <a:chExt cx="334389" cy="343350"/>
            </a:xfrm>
          </p:grpSpPr>
          <p:sp>
            <p:nvSpPr>
              <p:cNvPr id="1634" name="Google Shape;1634;p32"/>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32"/>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32"/>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32"/>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32"/>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 name="Google Shape;1639;p32"/>
            <p:cNvGrpSpPr/>
            <p:nvPr/>
          </p:nvGrpSpPr>
          <p:grpSpPr>
            <a:xfrm>
              <a:off x="1151922" y="1385075"/>
              <a:ext cx="131682" cy="138301"/>
              <a:chOff x="1509202" y="3627389"/>
              <a:chExt cx="334389" cy="343350"/>
            </a:xfrm>
          </p:grpSpPr>
          <p:sp>
            <p:nvSpPr>
              <p:cNvPr id="1640" name="Google Shape;1640;p32"/>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32"/>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32"/>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32"/>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32"/>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 name="Google Shape;1645;p32"/>
            <p:cNvGrpSpPr/>
            <p:nvPr/>
          </p:nvGrpSpPr>
          <p:grpSpPr>
            <a:xfrm>
              <a:off x="5941459" y="1385075"/>
              <a:ext cx="131682" cy="138301"/>
              <a:chOff x="1509202" y="3627389"/>
              <a:chExt cx="334389" cy="343350"/>
            </a:xfrm>
          </p:grpSpPr>
          <p:sp>
            <p:nvSpPr>
              <p:cNvPr id="1646" name="Google Shape;1646;p32"/>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32"/>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32"/>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32"/>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32"/>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1" name="Google Shape;1651;p32"/>
            <p:cNvGrpSpPr/>
            <p:nvPr/>
          </p:nvGrpSpPr>
          <p:grpSpPr>
            <a:xfrm>
              <a:off x="3208959" y="2056412"/>
              <a:ext cx="131682" cy="138301"/>
              <a:chOff x="1509202" y="3627389"/>
              <a:chExt cx="334389" cy="343350"/>
            </a:xfrm>
          </p:grpSpPr>
          <p:sp>
            <p:nvSpPr>
              <p:cNvPr id="1652" name="Google Shape;1652;p32"/>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32"/>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32"/>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32"/>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32"/>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7" name="Google Shape;1657;p32"/>
            <p:cNvGrpSpPr/>
            <p:nvPr/>
          </p:nvGrpSpPr>
          <p:grpSpPr>
            <a:xfrm>
              <a:off x="8612997" y="2307200"/>
              <a:ext cx="131682" cy="138301"/>
              <a:chOff x="1509202" y="3627389"/>
              <a:chExt cx="334389" cy="343350"/>
            </a:xfrm>
          </p:grpSpPr>
          <p:sp>
            <p:nvSpPr>
              <p:cNvPr id="1658" name="Google Shape;1658;p32"/>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32"/>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32"/>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32"/>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32"/>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5050009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1663"/>
        <p:cNvGrpSpPr/>
        <p:nvPr/>
      </p:nvGrpSpPr>
      <p:grpSpPr>
        <a:xfrm>
          <a:off x="0" y="0"/>
          <a:ext cx="0" cy="0"/>
          <a:chOff x="0" y="0"/>
          <a:chExt cx="0" cy="0"/>
        </a:xfrm>
      </p:grpSpPr>
      <p:sp>
        <p:nvSpPr>
          <p:cNvPr id="1664" name="Google Shape;1664;p33"/>
          <p:cNvSpPr txBox="1">
            <a:spLocks noGrp="1"/>
          </p:cNvSpPr>
          <p:nvPr>
            <p:ph type="title"/>
          </p:nvPr>
        </p:nvSpPr>
        <p:spPr>
          <a:xfrm>
            <a:off x="720000" y="3032913"/>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665" name="Google Shape;1665;p33"/>
          <p:cNvSpPr txBox="1">
            <a:spLocks noGrp="1"/>
          </p:cNvSpPr>
          <p:nvPr>
            <p:ph type="subTitle" idx="1"/>
          </p:nvPr>
        </p:nvSpPr>
        <p:spPr>
          <a:xfrm>
            <a:off x="720000" y="3619453"/>
            <a:ext cx="2336400" cy="60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66" name="Google Shape;1666;p33"/>
          <p:cNvSpPr txBox="1">
            <a:spLocks noGrp="1"/>
          </p:cNvSpPr>
          <p:nvPr>
            <p:ph type="title" idx="2"/>
          </p:nvPr>
        </p:nvSpPr>
        <p:spPr>
          <a:xfrm>
            <a:off x="3403800" y="3032913"/>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667" name="Google Shape;1667;p33"/>
          <p:cNvSpPr txBox="1">
            <a:spLocks noGrp="1"/>
          </p:cNvSpPr>
          <p:nvPr>
            <p:ph type="subTitle" idx="3"/>
          </p:nvPr>
        </p:nvSpPr>
        <p:spPr>
          <a:xfrm>
            <a:off x="3403800" y="3619453"/>
            <a:ext cx="2336400" cy="60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68" name="Google Shape;1668;p33"/>
          <p:cNvSpPr txBox="1">
            <a:spLocks noGrp="1"/>
          </p:cNvSpPr>
          <p:nvPr>
            <p:ph type="title" idx="4"/>
          </p:nvPr>
        </p:nvSpPr>
        <p:spPr>
          <a:xfrm>
            <a:off x="6087600" y="3032913"/>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669" name="Google Shape;1669;p33"/>
          <p:cNvSpPr txBox="1">
            <a:spLocks noGrp="1"/>
          </p:cNvSpPr>
          <p:nvPr>
            <p:ph type="subTitle" idx="5"/>
          </p:nvPr>
        </p:nvSpPr>
        <p:spPr>
          <a:xfrm>
            <a:off x="6087600" y="3619453"/>
            <a:ext cx="2336400" cy="60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70" name="Google Shape;1670;p33"/>
          <p:cNvSpPr txBox="1">
            <a:spLocks noGrp="1"/>
          </p:cNvSpPr>
          <p:nvPr>
            <p:ph type="title" idx="6"/>
          </p:nvPr>
        </p:nvSpPr>
        <p:spPr>
          <a:xfrm>
            <a:off x="720000" y="539496"/>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671" name="Google Shape;1671;p33"/>
          <p:cNvSpPr/>
          <p:nvPr/>
        </p:nvSpPr>
        <p:spPr>
          <a:xfrm>
            <a:off x="0" y="1938000"/>
            <a:ext cx="9143685" cy="383000"/>
          </a:xfrm>
          <a:custGeom>
            <a:avLst/>
            <a:gdLst/>
            <a:ahLst/>
            <a:cxnLst/>
            <a:rect l="l" t="t" r="r" b="b"/>
            <a:pathLst>
              <a:path w="314324" h="15320" extrusionOk="0">
                <a:moveTo>
                  <a:pt x="0" y="11968"/>
                </a:moveTo>
                <a:cubicBezTo>
                  <a:pt x="0" y="2325"/>
                  <a:pt x="17714" y="2564"/>
                  <a:pt x="27357" y="2564"/>
                </a:cubicBezTo>
                <a:cubicBezTo>
                  <a:pt x="44536" y="2564"/>
                  <a:pt x="61564" y="16403"/>
                  <a:pt x="78082" y="11683"/>
                </a:cubicBezTo>
                <a:cubicBezTo>
                  <a:pt x="91678" y="7799"/>
                  <a:pt x="105885" y="352"/>
                  <a:pt x="119688" y="3419"/>
                </a:cubicBezTo>
                <a:cubicBezTo>
                  <a:pt x="132018" y="6159"/>
                  <a:pt x="143661" y="11892"/>
                  <a:pt x="156164" y="13678"/>
                </a:cubicBezTo>
                <a:cubicBezTo>
                  <a:pt x="171342" y="15846"/>
                  <a:pt x="186155" y="1267"/>
                  <a:pt x="201190" y="4274"/>
                </a:cubicBezTo>
                <a:cubicBezTo>
                  <a:pt x="211588" y="6354"/>
                  <a:pt x="221337" y="10895"/>
                  <a:pt x="231397" y="14248"/>
                </a:cubicBezTo>
                <a:cubicBezTo>
                  <a:pt x="243400" y="18249"/>
                  <a:pt x="256278" y="9460"/>
                  <a:pt x="268443" y="5984"/>
                </a:cubicBezTo>
                <a:cubicBezTo>
                  <a:pt x="277178" y="3488"/>
                  <a:pt x="286781" y="11616"/>
                  <a:pt x="295516" y="9119"/>
                </a:cubicBezTo>
                <a:cubicBezTo>
                  <a:pt x="302215" y="7204"/>
                  <a:pt x="307712" y="2196"/>
                  <a:pt x="314324" y="0"/>
                </a:cubicBezTo>
              </a:path>
            </a:pathLst>
          </a:custGeom>
          <a:noFill/>
          <a:ln w="19050" cap="flat" cmpd="sng">
            <a:solidFill>
              <a:schemeClr val="lt1"/>
            </a:solidFill>
            <a:prstDash val="dot"/>
            <a:round/>
            <a:headEnd type="none" w="med" len="med"/>
            <a:tailEnd type="none" w="med" len="med"/>
          </a:ln>
        </p:spPr>
      </p:sp>
      <p:grpSp>
        <p:nvGrpSpPr>
          <p:cNvPr id="1672" name="Google Shape;1672;p33"/>
          <p:cNvGrpSpPr/>
          <p:nvPr/>
        </p:nvGrpSpPr>
        <p:grpSpPr>
          <a:xfrm>
            <a:off x="395825" y="652234"/>
            <a:ext cx="8416226" cy="4052301"/>
            <a:chOff x="395825" y="652234"/>
            <a:chExt cx="8416226" cy="4052301"/>
          </a:xfrm>
        </p:grpSpPr>
        <p:grpSp>
          <p:nvGrpSpPr>
            <p:cNvPr id="1673" name="Google Shape;1673;p33"/>
            <p:cNvGrpSpPr/>
            <p:nvPr/>
          </p:nvGrpSpPr>
          <p:grpSpPr>
            <a:xfrm>
              <a:off x="8185228" y="1390046"/>
              <a:ext cx="146317" cy="158031"/>
              <a:chOff x="5977101" y="3004938"/>
              <a:chExt cx="227235" cy="246270"/>
            </a:xfrm>
          </p:grpSpPr>
          <p:sp>
            <p:nvSpPr>
              <p:cNvPr id="1674" name="Google Shape;1674;p33"/>
              <p:cNvSpPr/>
              <p:nvPr/>
            </p:nvSpPr>
            <p:spPr>
              <a:xfrm>
                <a:off x="6079653" y="3004938"/>
                <a:ext cx="91530" cy="93195"/>
              </a:xfrm>
              <a:custGeom>
                <a:avLst/>
                <a:gdLst/>
                <a:ahLst/>
                <a:cxnLst/>
                <a:rect l="l" t="t" r="r" b="b"/>
                <a:pathLst>
                  <a:path w="1154" h="1175" extrusionOk="0">
                    <a:moveTo>
                      <a:pt x="597" y="1"/>
                    </a:moveTo>
                    <a:cubicBezTo>
                      <a:pt x="298" y="21"/>
                      <a:pt x="0" y="299"/>
                      <a:pt x="0" y="578"/>
                    </a:cubicBezTo>
                    <a:cubicBezTo>
                      <a:pt x="0" y="936"/>
                      <a:pt x="239" y="1175"/>
                      <a:pt x="617" y="1175"/>
                    </a:cubicBezTo>
                    <a:cubicBezTo>
                      <a:pt x="955" y="1175"/>
                      <a:pt x="1154" y="936"/>
                      <a:pt x="1154" y="598"/>
                    </a:cubicBezTo>
                    <a:cubicBezTo>
                      <a:pt x="1154" y="240"/>
                      <a:pt x="895"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33"/>
              <p:cNvSpPr/>
              <p:nvPr/>
            </p:nvSpPr>
            <p:spPr>
              <a:xfrm>
                <a:off x="5977101" y="3124780"/>
                <a:ext cx="94702" cy="88516"/>
              </a:xfrm>
              <a:custGeom>
                <a:avLst/>
                <a:gdLst/>
                <a:ahLst/>
                <a:cxnLst/>
                <a:rect l="l" t="t" r="r" b="b"/>
                <a:pathLst>
                  <a:path w="1194" h="1116" extrusionOk="0">
                    <a:moveTo>
                      <a:pt x="781" y="1"/>
                    </a:moveTo>
                    <a:cubicBezTo>
                      <a:pt x="430" y="1"/>
                      <a:pt x="20" y="290"/>
                      <a:pt x="20" y="579"/>
                    </a:cubicBezTo>
                    <a:cubicBezTo>
                      <a:pt x="0" y="877"/>
                      <a:pt x="259" y="1116"/>
                      <a:pt x="557" y="1116"/>
                    </a:cubicBezTo>
                    <a:cubicBezTo>
                      <a:pt x="895" y="1116"/>
                      <a:pt x="1174" y="817"/>
                      <a:pt x="1194" y="420"/>
                    </a:cubicBezTo>
                    <a:cubicBezTo>
                      <a:pt x="1194" y="201"/>
                      <a:pt x="1094" y="22"/>
                      <a:pt x="816" y="2"/>
                    </a:cubicBezTo>
                    <a:cubicBezTo>
                      <a:pt x="804" y="1"/>
                      <a:pt x="793" y="1"/>
                      <a:pt x="7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33"/>
              <p:cNvSpPr/>
              <p:nvPr/>
            </p:nvSpPr>
            <p:spPr>
              <a:xfrm>
                <a:off x="6115900" y="3161185"/>
                <a:ext cx="88436" cy="90023"/>
              </a:xfrm>
              <a:custGeom>
                <a:avLst/>
                <a:gdLst/>
                <a:ahLst/>
                <a:cxnLst/>
                <a:rect l="l" t="t" r="r" b="b"/>
                <a:pathLst>
                  <a:path w="1115" h="1135" extrusionOk="0">
                    <a:moveTo>
                      <a:pt x="637" y="0"/>
                    </a:moveTo>
                    <a:cubicBezTo>
                      <a:pt x="339" y="20"/>
                      <a:pt x="1" y="358"/>
                      <a:pt x="1" y="657"/>
                    </a:cubicBezTo>
                    <a:cubicBezTo>
                      <a:pt x="1" y="836"/>
                      <a:pt x="299" y="1134"/>
                      <a:pt x="498" y="1134"/>
                    </a:cubicBezTo>
                    <a:cubicBezTo>
                      <a:pt x="816" y="1114"/>
                      <a:pt x="1115" y="756"/>
                      <a:pt x="1115" y="418"/>
                    </a:cubicBezTo>
                    <a:cubicBezTo>
                      <a:pt x="1115" y="199"/>
                      <a:pt x="856" y="0"/>
                      <a:pt x="6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7" name="Google Shape;1677;p33"/>
            <p:cNvGrpSpPr/>
            <p:nvPr/>
          </p:nvGrpSpPr>
          <p:grpSpPr>
            <a:xfrm>
              <a:off x="527521" y="652234"/>
              <a:ext cx="182877" cy="192070"/>
              <a:chOff x="1509202" y="3627389"/>
              <a:chExt cx="334389" cy="343350"/>
            </a:xfrm>
          </p:grpSpPr>
          <p:sp>
            <p:nvSpPr>
              <p:cNvPr id="1678" name="Google Shape;1678;p33"/>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33"/>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33"/>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33"/>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33"/>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3" name="Google Shape;1683;p33"/>
            <p:cNvGrpSpPr/>
            <p:nvPr/>
          </p:nvGrpSpPr>
          <p:grpSpPr>
            <a:xfrm>
              <a:off x="3056397" y="4512465"/>
              <a:ext cx="182877" cy="192070"/>
              <a:chOff x="1509202" y="3627389"/>
              <a:chExt cx="334389" cy="343350"/>
            </a:xfrm>
          </p:grpSpPr>
          <p:sp>
            <p:nvSpPr>
              <p:cNvPr id="1684" name="Google Shape;1684;p33"/>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33"/>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33"/>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33"/>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33"/>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9" name="Google Shape;1689;p33"/>
            <p:cNvGrpSpPr/>
            <p:nvPr/>
          </p:nvGrpSpPr>
          <p:grpSpPr>
            <a:xfrm>
              <a:off x="395825" y="4335421"/>
              <a:ext cx="131688" cy="145801"/>
              <a:chOff x="392069" y="2889775"/>
              <a:chExt cx="260150" cy="285213"/>
            </a:xfrm>
          </p:grpSpPr>
          <p:sp>
            <p:nvSpPr>
              <p:cNvPr id="1690" name="Google Shape;1690;p33"/>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33"/>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33"/>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3" name="Google Shape;1693;p33"/>
            <p:cNvGrpSpPr/>
            <p:nvPr/>
          </p:nvGrpSpPr>
          <p:grpSpPr>
            <a:xfrm>
              <a:off x="7711574" y="675362"/>
              <a:ext cx="131688" cy="145801"/>
              <a:chOff x="392069" y="2889775"/>
              <a:chExt cx="260150" cy="285213"/>
            </a:xfrm>
          </p:grpSpPr>
          <p:sp>
            <p:nvSpPr>
              <p:cNvPr id="1694" name="Google Shape;1694;p33"/>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33"/>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33"/>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7" name="Google Shape;1697;p33"/>
            <p:cNvGrpSpPr/>
            <p:nvPr/>
          </p:nvGrpSpPr>
          <p:grpSpPr>
            <a:xfrm>
              <a:off x="456200" y="2694813"/>
              <a:ext cx="228602" cy="240023"/>
              <a:chOff x="6842675" y="1094413"/>
              <a:chExt cx="228602" cy="240023"/>
            </a:xfrm>
          </p:grpSpPr>
          <p:sp>
            <p:nvSpPr>
              <p:cNvPr id="1698" name="Google Shape;1698;p33"/>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33"/>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0" name="Google Shape;1700;p33"/>
            <p:cNvGrpSpPr/>
            <p:nvPr/>
          </p:nvGrpSpPr>
          <p:grpSpPr>
            <a:xfrm>
              <a:off x="7009681" y="4512460"/>
              <a:ext cx="182877" cy="192070"/>
              <a:chOff x="1509202" y="3627389"/>
              <a:chExt cx="334389" cy="343350"/>
            </a:xfrm>
          </p:grpSpPr>
          <p:sp>
            <p:nvSpPr>
              <p:cNvPr id="1701" name="Google Shape;1701;p33"/>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33"/>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33"/>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33"/>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33"/>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 name="Google Shape;1706;p33"/>
            <p:cNvGrpSpPr/>
            <p:nvPr/>
          </p:nvGrpSpPr>
          <p:grpSpPr>
            <a:xfrm>
              <a:off x="8583450" y="3193588"/>
              <a:ext cx="228602" cy="240023"/>
              <a:chOff x="6842675" y="1094413"/>
              <a:chExt cx="228602" cy="240023"/>
            </a:xfrm>
          </p:grpSpPr>
          <p:sp>
            <p:nvSpPr>
              <p:cNvPr id="1707" name="Google Shape;1707;p33"/>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33"/>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94127301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1709"/>
        <p:cNvGrpSpPr/>
        <p:nvPr/>
      </p:nvGrpSpPr>
      <p:grpSpPr>
        <a:xfrm>
          <a:off x="0" y="0"/>
          <a:ext cx="0" cy="0"/>
          <a:chOff x="0" y="0"/>
          <a:chExt cx="0" cy="0"/>
        </a:xfrm>
      </p:grpSpPr>
      <p:sp>
        <p:nvSpPr>
          <p:cNvPr id="1710" name="Google Shape;1710;p34"/>
          <p:cNvSpPr txBox="1">
            <a:spLocks noGrp="1"/>
          </p:cNvSpPr>
          <p:nvPr>
            <p:ph type="title"/>
          </p:nvPr>
        </p:nvSpPr>
        <p:spPr>
          <a:xfrm>
            <a:off x="981200" y="1682850"/>
            <a:ext cx="2534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711" name="Google Shape;1711;p34"/>
          <p:cNvSpPr txBox="1">
            <a:spLocks noGrp="1"/>
          </p:cNvSpPr>
          <p:nvPr>
            <p:ph type="subTitle" idx="1"/>
          </p:nvPr>
        </p:nvSpPr>
        <p:spPr>
          <a:xfrm>
            <a:off x="981211" y="2193175"/>
            <a:ext cx="25344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12" name="Google Shape;1712;p34"/>
          <p:cNvSpPr txBox="1">
            <a:spLocks noGrp="1"/>
          </p:cNvSpPr>
          <p:nvPr>
            <p:ph type="title" idx="2"/>
          </p:nvPr>
        </p:nvSpPr>
        <p:spPr>
          <a:xfrm>
            <a:off x="5628200" y="1682850"/>
            <a:ext cx="2534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713" name="Google Shape;1713;p34"/>
          <p:cNvSpPr txBox="1">
            <a:spLocks noGrp="1"/>
          </p:cNvSpPr>
          <p:nvPr>
            <p:ph type="subTitle" idx="3"/>
          </p:nvPr>
        </p:nvSpPr>
        <p:spPr>
          <a:xfrm>
            <a:off x="5628208" y="2193175"/>
            <a:ext cx="25344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14" name="Google Shape;1714;p34"/>
          <p:cNvSpPr txBox="1">
            <a:spLocks noGrp="1"/>
          </p:cNvSpPr>
          <p:nvPr>
            <p:ph type="title" idx="4"/>
          </p:nvPr>
        </p:nvSpPr>
        <p:spPr>
          <a:xfrm>
            <a:off x="981200" y="3116250"/>
            <a:ext cx="2534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715" name="Google Shape;1715;p34"/>
          <p:cNvSpPr txBox="1">
            <a:spLocks noGrp="1"/>
          </p:cNvSpPr>
          <p:nvPr>
            <p:ph type="subTitle" idx="5"/>
          </p:nvPr>
        </p:nvSpPr>
        <p:spPr>
          <a:xfrm>
            <a:off x="981211" y="3626575"/>
            <a:ext cx="25344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16" name="Google Shape;1716;p34"/>
          <p:cNvSpPr txBox="1">
            <a:spLocks noGrp="1"/>
          </p:cNvSpPr>
          <p:nvPr>
            <p:ph type="title" idx="6"/>
          </p:nvPr>
        </p:nvSpPr>
        <p:spPr>
          <a:xfrm>
            <a:off x="5628200" y="3116250"/>
            <a:ext cx="2534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717" name="Google Shape;1717;p34"/>
          <p:cNvSpPr txBox="1">
            <a:spLocks noGrp="1"/>
          </p:cNvSpPr>
          <p:nvPr>
            <p:ph type="subTitle" idx="7"/>
          </p:nvPr>
        </p:nvSpPr>
        <p:spPr>
          <a:xfrm>
            <a:off x="5628208" y="3626575"/>
            <a:ext cx="25344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18" name="Google Shape;1718;p34"/>
          <p:cNvSpPr txBox="1">
            <a:spLocks noGrp="1"/>
          </p:cNvSpPr>
          <p:nvPr>
            <p:ph type="title" idx="8"/>
          </p:nvPr>
        </p:nvSpPr>
        <p:spPr>
          <a:xfrm>
            <a:off x="720000" y="539496"/>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719" name="Google Shape;1719;p34"/>
          <p:cNvGrpSpPr/>
          <p:nvPr/>
        </p:nvGrpSpPr>
        <p:grpSpPr>
          <a:xfrm>
            <a:off x="331999" y="1008050"/>
            <a:ext cx="8478797" cy="3911723"/>
            <a:chOff x="331999" y="1008050"/>
            <a:chExt cx="8478797" cy="3911723"/>
          </a:xfrm>
        </p:grpSpPr>
        <p:grpSp>
          <p:nvGrpSpPr>
            <p:cNvPr id="1720" name="Google Shape;1720;p34"/>
            <p:cNvGrpSpPr/>
            <p:nvPr/>
          </p:nvGrpSpPr>
          <p:grpSpPr>
            <a:xfrm>
              <a:off x="8630658" y="1682860"/>
              <a:ext cx="131683" cy="142196"/>
              <a:chOff x="5977101" y="3004938"/>
              <a:chExt cx="227235" cy="246270"/>
            </a:xfrm>
          </p:grpSpPr>
          <p:sp>
            <p:nvSpPr>
              <p:cNvPr id="1721" name="Google Shape;1721;p34"/>
              <p:cNvSpPr/>
              <p:nvPr/>
            </p:nvSpPr>
            <p:spPr>
              <a:xfrm>
                <a:off x="6079653" y="3004938"/>
                <a:ext cx="91530" cy="93195"/>
              </a:xfrm>
              <a:custGeom>
                <a:avLst/>
                <a:gdLst/>
                <a:ahLst/>
                <a:cxnLst/>
                <a:rect l="l" t="t" r="r" b="b"/>
                <a:pathLst>
                  <a:path w="1154" h="1175" extrusionOk="0">
                    <a:moveTo>
                      <a:pt x="597" y="1"/>
                    </a:moveTo>
                    <a:cubicBezTo>
                      <a:pt x="298" y="21"/>
                      <a:pt x="0" y="299"/>
                      <a:pt x="0" y="578"/>
                    </a:cubicBezTo>
                    <a:cubicBezTo>
                      <a:pt x="0" y="936"/>
                      <a:pt x="239" y="1175"/>
                      <a:pt x="617" y="1175"/>
                    </a:cubicBezTo>
                    <a:cubicBezTo>
                      <a:pt x="955" y="1175"/>
                      <a:pt x="1154" y="936"/>
                      <a:pt x="1154" y="598"/>
                    </a:cubicBezTo>
                    <a:cubicBezTo>
                      <a:pt x="1154" y="240"/>
                      <a:pt x="895"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34"/>
              <p:cNvSpPr/>
              <p:nvPr/>
            </p:nvSpPr>
            <p:spPr>
              <a:xfrm>
                <a:off x="5977101" y="3124780"/>
                <a:ext cx="94702" cy="88516"/>
              </a:xfrm>
              <a:custGeom>
                <a:avLst/>
                <a:gdLst/>
                <a:ahLst/>
                <a:cxnLst/>
                <a:rect l="l" t="t" r="r" b="b"/>
                <a:pathLst>
                  <a:path w="1194" h="1116" extrusionOk="0">
                    <a:moveTo>
                      <a:pt x="781" y="1"/>
                    </a:moveTo>
                    <a:cubicBezTo>
                      <a:pt x="430" y="1"/>
                      <a:pt x="20" y="290"/>
                      <a:pt x="20" y="579"/>
                    </a:cubicBezTo>
                    <a:cubicBezTo>
                      <a:pt x="0" y="877"/>
                      <a:pt x="259" y="1116"/>
                      <a:pt x="557" y="1116"/>
                    </a:cubicBezTo>
                    <a:cubicBezTo>
                      <a:pt x="895" y="1116"/>
                      <a:pt x="1174" y="817"/>
                      <a:pt x="1194" y="420"/>
                    </a:cubicBezTo>
                    <a:cubicBezTo>
                      <a:pt x="1194" y="201"/>
                      <a:pt x="1094" y="22"/>
                      <a:pt x="816" y="2"/>
                    </a:cubicBezTo>
                    <a:cubicBezTo>
                      <a:pt x="804" y="1"/>
                      <a:pt x="793" y="1"/>
                      <a:pt x="7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34"/>
              <p:cNvSpPr/>
              <p:nvPr/>
            </p:nvSpPr>
            <p:spPr>
              <a:xfrm>
                <a:off x="6115900" y="3161185"/>
                <a:ext cx="88436" cy="90023"/>
              </a:xfrm>
              <a:custGeom>
                <a:avLst/>
                <a:gdLst/>
                <a:ahLst/>
                <a:cxnLst/>
                <a:rect l="l" t="t" r="r" b="b"/>
                <a:pathLst>
                  <a:path w="1115" h="1135" extrusionOk="0">
                    <a:moveTo>
                      <a:pt x="637" y="0"/>
                    </a:moveTo>
                    <a:cubicBezTo>
                      <a:pt x="339" y="20"/>
                      <a:pt x="1" y="358"/>
                      <a:pt x="1" y="657"/>
                    </a:cubicBezTo>
                    <a:cubicBezTo>
                      <a:pt x="1" y="836"/>
                      <a:pt x="299" y="1134"/>
                      <a:pt x="498" y="1134"/>
                    </a:cubicBezTo>
                    <a:cubicBezTo>
                      <a:pt x="816" y="1114"/>
                      <a:pt x="1115" y="756"/>
                      <a:pt x="1115" y="418"/>
                    </a:cubicBezTo>
                    <a:cubicBezTo>
                      <a:pt x="1115" y="199"/>
                      <a:pt x="856" y="0"/>
                      <a:pt x="6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4" name="Google Shape;1724;p34"/>
            <p:cNvGrpSpPr/>
            <p:nvPr/>
          </p:nvGrpSpPr>
          <p:grpSpPr>
            <a:xfrm>
              <a:off x="659746" y="1248084"/>
              <a:ext cx="182877" cy="192070"/>
              <a:chOff x="1509202" y="3627389"/>
              <a:chExt cx="334389" cy="343350"/>
            </a:xfrm>
          </p:grpSpPr>
          <p:sp>
            <p:nvSpPr>
              <p:cNvPr id="1725" name="Google Shape;1725;p34"/>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34"/>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34"/>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34"/>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34"/>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0" name="Google Shape;1730;p34"/>
            <p:cNvGrpSpPr/>
            <p:nvPr/>
          </p:nvGrpSpPr>
          <p:grpSpPr>
            <a:xfrm>
              <a:off x="1830906" y="4703735"/>
              <a:ext cx="182877" cy="192070"/>
              <a:chOff x="1509202" y="3627389"/>
              <a:chExt cx="334389" cy="343350"/>
            </a:xfrm>
          </p:grpSpPr>
          <p:sp>
            <p:nvSpPr>
              <p:cNvPr id="1731" name="Google Shape;1731;p34"/>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34"/>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34"/>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34"/>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34"/>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6" name="Google Shape;1736;p34"/>
            <p:cNvGrpSpPr/>
            <p:nvPr/>
          </p:nvGrpSpPr>
          <p:grpSpPr>
            <a:xfrm>
              <a:off x="331999" y="4053475"/>
              <a:ext cx="131688" cy="145801"/>
              <a:chOff x="392069" y="2889775"/>
              <a:chExt cx="260150" cy="285213"/>
            </a:xfrm>
          </p:grpSpPr>
          <p:sp>
            <p:nvSpPr>
              <p:cNvPr id="1737" name="Google Shape;1737;p34"/>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34"/>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34"/>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0" name="Google Shape;1740;p34"/>
            <p:cNvGrpSpPr/>
            <p:nvPr/>
          </p:nvGrpSpPr>
          <p:grpSpPr>
            <a:xfrm>
              <a:off x="8417609" y="4347870"/>
              <a:ext cx="164588" cy="172807"/>
              <a:chOff x="7482237" y="2937046"/>
              <a:chExt cx="306152" cy="320428"/>
            </a:xfrm>
          </p:grpSpPr>
          <p:sp>
            <p:nvSpPr>
              <p:cNvPr id="1741" name="Google Shape;1741;p34"/>
              <p:cNvSpPr/>
              <p:nvPr/>
            </p:nvSpPr>
            <p:spPr>
              <a:xfrm>
                <a:off x="7482237" y="3115422"/>
                <a:ext cx="108979" cy="110565"/>
              </a:xfrm>
              <a:custGeom>
                <a:avLst/>
                <a:gdLst/>
                <a:ahLst/>
                <a:cxnLst/>
                <a:rect l="l" t="t" r="r" b="b"/>
                <a:pathLst>
                  <a:path w="1374" h="1394" extrusionOk="0">
                    <a:moveTo>
                      <a:pt x="578" y="0"/>
                    </a:moveTo>
                    <a:cubicBezTo>
                      <a:pt x="239" y="0"/>
                      <a:pt x="1" y="299"/>
                      <a:pt x="21" y="697"/>
                    </a:cubicBezTo>
                    <a:cubicBezTo>
                      <a:pt x="21" y="1026"/>
                      <a:pt x="361" y="1394"/>
                      <a:pt x="617" y="1394"/>
                    </a:cubicBezTo>
                    <a:cubicBezTo>
                      <a:pt x="624" y="1394"/>
                      <a:pt x="631" y="1393"/>
                      <a:pt x="637" y="1393"/>
                    </a:cubicBezTo>
                    <a:cubicBezTo>
                      <a:pt x="916" y="1373"/>
                      <a:pt x="1373" y="896"/>
                      <a:pt x="1373" y="597"/>
                    </a:cubicBezTo>
                    <a:cubicBezTo>
                      <a:pt x="1373" y="319"/>
                      <a:pt x="916" y="0"/>
                      <a:pt x="5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34"/>
              <p:cNvSpPr/>
              <p:nvPr/>
            </p:nvSpPr>
            <p:spPr>
              <a:xfrm>
                <a:off x="7630553" y="2937046"/>
                <a:ext cx="99461" cy="93274"/>
              </a:xfrm>
              <a:custGeom>
                <a:avLst/>
                <a:gdLst/>
                <a:ahLst/>
                <a:cxnLst/>
                <a:rect l="l" t="t" r="r" b="b"/>
                <a:pathLst>
                  <a:path w="1254" h="1176" extrusionOk="0">
                    <a:moveTo>
                      <a:pt x="534" y="1"/>
                    </a:moveTo>
                    <a:cubicBezTo>
                      <a:pt x="209" y="1"/>
                      <a:pt x="1" y="406"/>
                      <a:pt x="1" y="678"/>
                    </a:cubicBezTo>
                    <a:cubicBezTo>
                      <a:pt x="20" y="857"/>
                      <a:pt x="319" y="1175"/>
                      <a:pt x="458" y="1175"/>
                    </a:cubicBezTo>
                    <a:cubicBezTo>
                      <a:pt x="836" y="1175"/>
                      <a:pt x="1254" y="837"/>
                      <a:pt x="1234" y="499"/>
                    </a:cubicBezTo>
                    <a:cubicBezTo>
                      <a:pt x="1214" y="360"/>
                      <a:pt x="1154" y="161"/>
                      <a:pt x="1035" y="61"/>
                    </a:cubicBezTo>
                    <a:cubicBezTo>
                      <a:pt x="985" y="21"/>
                      <a:pt x="906" y="17"/>
                      <a:pt x="819" y="17"/>
                    </a:cubicBezTo>
                    <a:cubicBezTo>
                      <a:pt x="790" y="17"/>
                      <a:pt x="760" y="17"/>
                      <a:pt x="730" y="17"/>
                    </a:cubicBezTo>
                    <a:cubicBezTo>
                      <a:pt x="670" y="17"/>
                      <a:pt x="611" y="15"/>
                      <a:pt x="558" y="2"/>
                    </a:cubicBezTo>
                    <a:cubicBezTo>
                      <a:pt x="550" y="1"/>
                      <a:pt x="542" y="1"/>
                      <a:pt x="5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34"/>
              <p:cNvSpPr/>
              <p:nvPr/>
            </p:nvSpPr>
            <p:spPr>
              <a:xfrm>
                <a:off x="7688928" y="3156427"/>
                <a:ext cx="99461" cy="101047"/>
              </a:xfrm>
              <a:custGeom>
                <a:avLst/>
                <a:gdLst/>
                <a:ahLst/>
                <a:cxnLst/>
                <a:rect l="l" t="t" r="r" b="b"/>
                <a:pathLst>
                  <a:path w="1254" h="1274" extrusionOk="0">
                    <a:moveTo>
                      <a:pt x="617" y="1"/>
                    </a:moveTo>
                    <a:cubicBezTo>
                      <a:pt x="379" y="1"/>
                      <a:pt x="1" y="418"/>
                      <a:pt x="1" y="717"/>
                    </a:cubicBezTo>
                    <a:cubicBezTo>
                      <a:pt x="1" y="896"/>
                      <a:pt x="379" y="1274"/>
                      <a:pt x="578" y="1274"/>
                    </a:cubicBezTo>
                    <a:cubicBezTo>
                      <a:pt x="896" y="1274"/>
                      <a:pt x="1254" y="896"/>
                      <a:pt x="1254" y="578"/>
                    </a:cubicBezTo>
                    <a:cubicBezTo>
                      <a:pt x="1254" y="319"/>
                      <a:pt x="896" y="1"/>
                      <a:pt x="6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4" name="Google Shape;1744;p34"/>
            <p:cNvGrpSpPr/>
            <p:nvPr/>
          </p:nvGrpSpPr>
          <p:grpSpPr>
            <a:xfrm>
              <a:off x="636875" y="3033563"/>
              <a:ext cx="228602" cy="240023"/>
              <a:chOff x="6842675" y="1094413"/>
              <a:chExt cx="228602" cy="240023"/>
            </a:xfrm>
          </p:grpSpPr>
          <p:sp>
            <p:nvSpPr>
              <p:cNvPr id="1745" name="Google Shape;1745;p34"/>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34"/>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7" name="Google Shape;1747;p34"/>
            <p:cNvGrpSpPr/>
            <p:nvPr/>
          </p:nvGrpSpPr>
          <p:grpSpPr>
            <a:xfrm>
              <a:off x="1602300" y="1008050"/>
              <a:ext cx="228602" cy="240023"/>
              <a:chOff x="6842675" y="1094413"/>
              <a:chExt cx="228602" cy="240023"/>
            </a:xfrm>
          </p:grpSpPr>
          <p:sp>
            <p:nvSpPr>
              <p:cNvPr id="1748" name="Google Shape;1748;p34"/>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34"/>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0" name="Google Shape;1750;p34"/>
            <p:cNvGrpSpPr/>
            <p:nvPr/>
          </p:nvGrpSpPr>
          <p:grpSpPr>
            <a:xfrm>
              <a:off x="5520263" y="4679750"/>
              <a:ext cx="228602" cy="240023"/>
              <a:chOff x="6842675" y="1094413"/>
              <a:chExt cx="228602" cy="240023"/>
            </a:xfrm>
          </p:grpSpPr>
          <p:sp>
            <p:nvSpPr>
              <p:cNvPr id="1751" name="Google Shape;1751;p34"/>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34"/>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3" name="Google Shape;1753;p34"/>
            <p:cNvGrpSpPr/>
            <p:nvPr/>
          </p:nvGrpSpPr>
          <p:grpSpPr>
            <a:xfrm>
              <a:off x="8582200" y="3036525"/>
              <a:ext cx="228597" cy="234096"/>
              <a:chOff x="8339450" y="3357475"/>
              <a:chExt cx="228597" cy="234096"/>
            </a:xfrm>
          </p:grpSpPr>
          <p:sp>
            <p:nvSpPr>
              <p:cNvPr id="1754" name="Google Shape;1754;p34"/>
              <p:cNvSpPr/>
              <p:nvPr/>
            </p:nvSpPr>
            <p:spPr>
              <a:xfrm>
                <a:off x="8339450" y="3357475"/>
                <a:ext cx="228597" cy="234096"/>
              </a:xfrm>
              <a:custGeom>
                <a:avLst/>
                <a:gdLst/>
                <a:ahLst/>
                <a:cxnLst/>
                <a:rect l="l" t="t" r="r" b="b"/>
                <a:pathLst>
                  <a:path w="11598" h="11877" extrusionOk="0">
                    <a:moveTo>
                      <a:pt x="5192" y="0"/>
                    </a:moveTo>
                    <a:cubicBezTo>
                      <a:pt x="5132" y="0"/>
                      <a:pt x="5053" y="0"/>
                      <a:pt x="4953" y="20"/>
                    </a:cubicBezTo>
                    <a:cubicBezTo>
                      <a:pt x="3999" y="120"/>
                      <a:pt x="3322" y="796"/>
                      <a:pt x="3223" y="1691"/>
                    </a:cubicBezTo>
                    <a:cubicBezTo>
                      <a:pt x="3163" y="2348"/>
                      <a:pt x="3163" y="3044"/>
                      <a:pt x="3223" y="3800"/>
                    </a:cubicBezTo>
                    <a:cubicBezTo>
                      <a:pt x="3044" y="3879"/>
                      <a:pt x="2865" y="3979"/>
                      <a:pt x="2706" y="4078"/>
                    </a:cubicBezTo>
                    <a:cubicBezTo>
                      <a:pt x="2646" y="4138"/>
                      <a:pt x="2586" y="4158"/>
                      <a:pt x="2507" y="4178"/>
                    </a:cubicBezTo>
                    <a:cubicBezTo>
                      <a:pt x="2407" y="4238"/>
                      <a:pt x="2288" y="4277"/>
                      <a:pt x="2188" y="4357"/>
                    </a:cubicBezTo>
                    <a:cubicBezTo>
                      <a:pt x="1691" y="4596"/>
                      <a:pt x="1074" y="4894"/>
                      <a:pt x="597" y="5471"/>
                    </a:cubicBezTo>
                    <a:cubicBezTo>
                      <a:pt x="119" y="6068"/>
                      <a:pt x="0" y="7241"/>
                      <a:pt x="577" y="8017"/>
                    </a:cubicBezTo>
                    <a:cubicBezTo>
                      <a:pt x="975" y="8554"/>
                      <a:pt x="1691" y="8574"/>
                      <a:pt x="1970" y="8614"/>
                    </a:cubicBezTo>
                    <a:cubicBezTo>
                      <a:pt x="2387" y="8634"/>
                      <a:pt x="2845" y="8634"/>
                      <a:pt x="3263" y="8654"/>
                    </a:cubicBezTo>
                    <a:lnTo>
                      <a:pt x="3263" y="8932"/>
                    </a:lnTo>
                    <a:cubicBezTo>
                      <a:pt x="3263" y="9251"/>
                      <a:pt x="3243" y="9549"/>
                      <a:pt x="3243" y="9867"/>
                    </a:cubicBezTo>
                    <a:cubicBezTo>
                      <a:pt x="3203" y="10723"/>
                      <a:pt x="3979" y="11817"/>
                      <a:pt x="4934" y="11876"/>
                    </a:cubicBezTo>
                    <a:lnTo>
                      <a:pt x="5053" y="11876"/>
                    </a:lnTo>
                    <a:cubicBezTo>
                      <a:pt x="5968" y="11876"/>
                      <a:pt x="6843" y="11061"/>
                      <a:pt x="7042" y="10325"/>
                    </a:cubicBezTo>
                    <a:cubicBezTo>
                      <a:pt x="7082" y="10126"/>
                      <a:pt x="7161" y="9887"/>
                      <a:pt x="7241" y="9668"/>
                    </a:cubicBezTo>
                    <a:cubicBezTo>
                      <a:pt x="7619" y="9927"/>
                      <a:pt x="8017" y="10146"/>
                      <a:pt x="8415" y="10345"/>
                    </a:cubicBezTo>
                    <a:cubicBezTo>
                      <a:pt x="8813" y="10544"/>
                      <a:pt x="9270" y="10663"/>
                      <a:pt x="9708" y="10663"/>
                    </a:cubicBezTo>
                    <a:cubicBezTo>
                      <a:pt x="9847" y="10663"/>
                      <a:pt x="10026" y="10643"/>
                      <a:pt x="10165" y="10623"/>
                    </a:cubicBezTo>
                    <a:cubicBezTo>
                      <a:pt x="10722" y="10504"/>
                      <a:pt x="11200" y="10106"/>
                      <a:pt x="11399" y="9529"/>
                    </a:cubicBezTo>
                    <a:cubicBezTo>
                      <a:pt x="11598" y="8833"/>
                      <a:pt x="11458" y="8077"/>
                      <a:pt x="11041" y="7560"/>
                    </a:cubicBezTo>
                    <a:cubicBezTo>
                      <a:pt x="10523" y="6883"/>
                      <a:pt x="10006" y="6227"/>
                      <a:pt x="9529" y="5570"/>
                    </a:cubicBezTo>
                    <a:cubicBezTo>
                      <a:pt x="9728" y="5292"/>
                      <a:pt x="9927" y="5053"/>
                      <a:pt x="10145" y="4795"/>
                    </a:cubicBezTo>
                    <a:cubicBezTo>
                      <a:pt x="11060" y="3681"/>
                      <a:pt x="10802" y="2706"/>
                      <a:pt x="10265" y="2208"/>
                    </a:cubicBezTo>
                    <a:cubicBezTo>
                      <a:pt x="9807" y="1771"/>
                      <a:pt x="9071" y="1472"/>
                      <a:pt x="8474" y="1453"/>
                    </a:cubicBezTo>
                    <a:lnTo>
                      <a:pt x="8435" y="1453"/>
                    </a:lnTo>
                    <a:cubicBezTo>
                      <a:pt x="7957" y="1453"/>
                      <a:pt x="7500" y="1612"/>
                      <a:pt x="7122" y="1811"/>
                    </a:cubicBezTo>
                    <a:cubicBezTo>
                      <a:pt x="7022" y="1612"/>
                      <a:pt x="6923" y="1453"/>
                      <a:pt x="6863" y="1274"/>
                    </a:cubicBezTo>
                    <a:cubicBezTo>
                      <a:pt x="6624" y="478"/>
                      <a:pt x="5988" y="0"/>
                      <a:pt x="5192"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34"/>
              <p:cNvSpPr/>
              <p:nvPr/>
            </p:nvSpPr>
            <p:spPr>
              <a:xfrm>
                <a:off x="8362176" y="3378821"/>
                <a:ext cx="188230" cy="195543"/>
              </a:xfrm>
              <a:custGeom>
                <a:avLst/>
                <a:gdLst/>
                <a:ahLst/>
                <a:cxnLst/>
                <a:rect l="l" t="t" r="r" b="b"/>
                <a:pathLst>
                  <a:path w="9550" h="9921" extrusionOk="0">
                    <a:moveTo>
                      <a:pt x="4128" y="0"/>
                    </a:moveTo>
                    <a:cubicBezTo>
                      <a:pt x="4081" y="0"/>
                      <a:pt x="4031" y="4"/>
                      <a:pt x="3979" y="11"/>
                    </a:cubicBezTo>
                    <a:cubicBezTo>
                      <a:pt x="3502" y="71"/>
                      <a:pt x="3184" y="389"/>
                      <a:pt x="3124" y="807"/>
                    </a:cubicBezTo>
                    <a:cubicBezTo>
                      <a:pt x="3084" y="1464"/>
                      <a:pt x="3084" y="2120"/>
                      <a:pt x="3144" y="2777"/>
                    </a:cubicBezTo>
                    <a:cubicBezTo>
                      <a:pt x="3184" y="3214"/>
                      <a:pt x="3124" y="3493"/>
                      <a:pt x="2686" y="3672"/>
                    </a:cubicBezTo>
                    <a:cubicBezTo>
                      <a:pt x="2408" y="3771"/>
                      <a:pt x="2149" y="3950"/>
                      <a:pt x="1891" y="4070"/>
                    </a:cubicBezTo>
                    <a:cubicBezTo>
                      <a:pt x="1314" y="4368"/>
                      <a:pt x="697" y="4587"/>
                      <a:pt x="260" y="5104"/>
                    </a:cubicBezTo>
                    <a:cubicBezTo>
                      <a:pt x="41" y="5383"/>
                      <a:pt x="1" y="6059"/>
                      <a:pt x="260" y="6437"/>
                    </a:cubicBezTo>
                    <a:cubicBezTo>
                      <a:pt x="399" y="6576"/>
                      <a:pt x="717" y="6636"/>
                      <a:pt x="936" y="6636"/>
                    </a:cubicBezTo>
                    <a:cubicBezTo>
                      <a:pt x="1692" y="6656"/>
                      <a:pt x="2408" y="6656"/>
                      <a:pt x="3144" y="6676"/>
                    </a:cubicBezTo>
                    <a:cubicBezTo>
                      <a:pt x="3184" y="6894"/>
                      <a:pt x="3204" y="6994"/>
                      <a:pt x="3204" y="7093"/>
                    </a:cubicBezTo>
                    <a:cubicBezTo>
                      <a:pt x="3184" y="7690"/>
                      <a:pt x="3144" y="8287"/>
                      <a:pt x="3144" y="8884"/>
                    </a:cubicBezTo>
                    <a:cubicBezTo>
                      <a:pt x="3124" y="9301"/>
                      <a:pt x="3582" y="9878"/>
                      <a:pt x="3920" y="9918"/>
                    </a:cubicBezTo>
                    <a:cubicBezTo>
                      <a:pt x="3935" y="9920"/>
                      <a:pt x="3951" y="9920"/>
                      <a:pt x="3968" y="9920"/>
                    </a:cubicBezTo>
                    <a:cubicBezTo>
                      <a:pt x="4362" y="9920"/>
                      <a:pt x="4898" y="9465"/>
                      <a:pt x="4994" y="9083"/>
                    </a:cubicBezTo>
                    <a:cubicBezTo>
                      <a:pt x="5133" y="8526"/>
                      <a:pt x="5332" y="7969"/>
                      <a:pt x="5591" y="7193"/>
                    </a:cubicBezTo>
                    <a:cubicBezTo>
                      <a:pt x="6386" y="7690"/>
                      <a:pt x="7023" y="8148"/>
                      <a:pt x="7699" y="8486"/>
                    </a:cubicBezTo>
                    <a:cubicBezTo>
                      <a:pt x="7941" y="8606"/>
                      <a:pt x="8262" y="8693"/>
                      <a:pt x="8551" y="8693"/>
                    </a:cubicBezTo>
                    <a:cubicBezTo>
                      <a:pt x="8643" y="8693"/>
                      <a:pt x="8732" y="8684"/>
                      <a:pt x="8813" y="8665"/>
                    </a:cubicBezTo>
                    <a:cubicBezTo>
                      <a:pt x="9390" y="8545"/>
                      <a:pt x="9549" y="7690"/>
                      <a:pt x="9171" y="7213"/>
                    </a:cubicBezTo>
                    <a:cubicBezTo>
                      <a:pt x="8575" y="6477"/>
                      <a:pt x="7998" y="5701"/>
                      <a:pt x="7421" y="4905"/>
                    </a:cubicBezTo>
                    <a:cubicBezTo>
                      <a:pt x="7361" y="4786"/>
                      <a:pt x="7361" y="4487"/>
                      <a:pt x="7421" y="4328"/>
                    </a:cubicBezTo>
                    <a:cubicBezTo>
                      <a:pt x="7679" y="3930"/>
                      <a:pt x="7998" y="3572"/>
                      <a:pt x="8296" y="3194"/>
                    </a:cubicBezTo>
                    <a:cubicBezTo>
                      <a:pt x="8674" y="2757"/>
                      <a:pt x="8813" y="2279"/>
                      <a:pt x="8495" y="1981"/>
                    </a:cubicBezTo>
                    <a:cubicBezTo>
                      <a:pt x="8197" y="1702"/>
                      <a:pt x="7759" y="1484"/>
                      <a:pt x="7361" y="1484"/>
                    </a:cubicBezTo>
                    <a:cubicBezTo>
                      <a:pt x="6963" y="1484"/>
                      <a:pt x="6526" y="1702"/>
                      <a:pt x="6168" y="1901"/>
                    </a:cubicBezTo>
                    <a:cubicBezTo>
                      <a:pt x="6020" y="1988"/>
                      <a:pt x="5896" y="2028"/>
                      <a:pt x="5788" y="2028"/>
                    </a:cubicBezTo>
                    <a:cubicBezTo>
                      <a:pt x="5576" y="2028"/>
                      <a:pt x="5431" y="1874"/>
                      <a:pt x="5312" y="1623"/>
                    </a:cubicBezTo>
                    <a:cubicBezTo>
                      <a:pt x="5133" y="1285"/>
                      <a:pt x="4934" y="927"/>
                      <a:pt x="4815" y="588"/>
                    </a:cubicBezTo>
                    <a:cubicBezTo>
                      <a:pt x="4693" y="187"/>
                      <a:pt x="4464" y="0"/>
                      <a:pt x="412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6" name="Google Shape;1756;p34"/>
            <p:cNvGrpSpPr/>
            <p:nvPr/>
          </p:nvGrpSpPr>
          <p:grpSpPr>
            <a:xfrm>
              <a:off x="7277508" y="4679760"/>
              <a:ext cx="131683" cy="142196"/>
              <a:chOff x="5977101" y="3004938"/>
              <a:chExt cx="227235" cy="246270"/>
            </a:xfrm>
          </p:grpSpPr>
          <p:sp>
            <p:nvSpPr>
              <p:cNvPr id="1757" name="Google Shape;1757;p34"/>
              <p:cNvSpPr/>
              <p:nvPr/>
            </p:nvSpPr>
            <p:spPr>
              <a:xfrm>
                <a:off x="6079653" y="3004938"/>
                <a:ext cx="91530" cy="93195"/>
              </a:xfrm>
              <a:custGeom>
                <a:avLst/>
                <a:gdLst/>
                <a:ahLst/>
                <a:cxnLst/>
                <a:rect l="l" t="t" r="r" b="b"/>
                <a:pathLst>
                  <a:path w="1154" h="1175" extrusionOk="0">
                    <a:moveTo>
                      <a:pt x="597" y="1"/>
                    </a:moveTo>
                    <a:cubicBezTo>
                      <a:pt x="298" y="21"/>
                      <a:pt x="0" y="299"/>
                      <a:pt x="0" y="578"/>
                    </a:cubicBezTo>
                    <a:cubicBezTo>
                      <a:pt x="0" y="936"/>
                      <a:pt x="239" y="1175"/>
                      <a:pt x="617" y="1175"/>
                    </a:cubicBezTo>
                    <a:cubicBezTo>
                      <a:pt x="955" y="1175"/>
                      <a:pt x="1154" y="936"/>
                      <a:pt x="1154" y="598"/>
                    </a:cubicBezTo>
                    <a:cubicBezTo>
                      <a:pt x="1154" y="240"/>
                      <a:pt x="895"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34"/>
              <p:cNvSpPr/>
              <p:nvPr/>
            </p:nvSpPr>
            <p:spPr>
              <a:xfrm>
                <a:off x="5977101" y="3124780"/>
                <a:ext cx="94702" cy="88516"/>
              </a:xfrm>
              <a:custGeom>
                <a:avLst/>
                <a:gdLst/>
                <a:ahLst/>
                <a:cxnLst/>
                <a:rect l="l" t="t" r="r" b="b"/>
                <a:pathLst>
                  <a:path w="1194" h="1116" extrusionOk="0">
                    <a:moveTo>
                      <a:pt x="781" y="1"/>
                    </a:moveTo>
                    <a:cubicBezTo>
                      <a:pt x="430" y="1"/>
                      <a:pt x="20" y="290"/>
                      <a:pt x="20" y="579"/>
                    </a:cubicBezTo>
                    <a:cubicBezTo>
                      <a:pt x="0" y="877"/>
                      <a:pt x="259" y="1116"/>
                      <a:pt x="557" y="1116"/>
                    </a:cubicBezTo>
                    <a:cubicBezTo>
                      <a:pt x="895" y="1116"/>
                      <a:pt x="1174" y="817"/>
                      <a:pt x="1194" y="420"/>
                    </a:cubicBezTo>
                    <a:cubicBezTo>
                      <a:pt x="1194" y="201"/>
                      <a:pt x="1094" y="22"/>
                      <a:pt x="816" y="2"/>
                    </a:cubicBezTo>
                    <a:cubicBezTo>
                      <a:pt x="804" y="1"/>
                      <a:pt x="793" y="1"/>
                      <a:pt x="7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34"/>
              <p:cNvSpPr/>
              <p:nvPr/>
            </p:nvSpPr>
            <p:spPr>
              <a:xfrm>
                <a:off x="6115900" y="3161185"/>
                <a:ext cx="88436" cy="90023"/>
              </a:xfrm>
              <a:custGeom>
                <a:avLst/>
                <a:gdLst/>
                <a:ahLst/>
                <a:cxnLst/>
                <a:rect l="l" t="t" r="r" b="b"/>
                <a:pathLst>
                  <a:path w="1115" h="1135" extrusionOk="0">
                    <a:moveTo>
                      <a:pt x="637" y="0"/>
                    </a:moveTo>
                    <a:cubicBezTo>
                      <a:pt x="339" y="20"/>
                      <a:pt x="1" y="358"/>
                      <a:pt x="1" y="657"/>
                    </a:cubicBezTo>
                    <a:cubicBezTo>
                      <a:pt x="1" y="836"/>
                      <a:pt x="299" y="1134"/>
                      <a:pt x="498" y="1134"/>
                    </a:cubicBezTo>
                    <a:cubicBezTo>
                      <a:pt x="816" y="1114"/>
                      <a:pt x="1115" y="756"/>
                      <a:pt x="1115" y="418"/>
                    </a:cubicBezTo>
                    <a:cubicBezTo>
                      <a:pt x="1115" y="199"/>
                      <a:pt x="856" y="0"/>
                      <a:pt x="6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0" name="Google Shape;1760;p34"/>
            <p:cNvGrpSpPr/>
            <p:nvPr/>
          </p:nvGrpSpPr>
          <p:grpSpPr>
            <a:xfrm>
              <a:off x="7464113" y="1008050"/>
              <a:ext cx="228602" cy="240023"/>
              <a:chOff x="6842675" y="1094413"/>
              <a:chExt cx="228602" cy="240023"/>
            </a:xfrm>
          </p:grpSpPr>
          <p:sp>
            <p:nvSpPr>
              <p:cNvPr id="1761" name="Google Shape;1761;p34"/>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34"/>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3" name="Google Shape;1763;p34"/>
            <p:cNvGrpSpPr/>
            <p:nvPr/>
          </p:nvGrpSpPr>
          <p:grpSpPr>
            <a:xfrm>
              <a:off x="5933008" y="1326435"/>
              <a:ext cx="131683" cy="142196"/>
              <a:chOff x="5977101" y="3004938"/>
              <a:chExt cx="227235" cy="246270"/>
            </a:xfrm>
          </p:grpSpPr>
          <p:sp>
            <p:nvSpPr>
              <p:cNvPr id="1764" name="Google Shape;1764;p34"/>
              <p:cNvSpPr/>
              <p:nvPr/>
            </p:nvSpPr>
            <p:spPr>
              <a:xfrm>
                <a:off x="6079653" y="3004938"/>
                <a:ext cx="91530" cy="93195"/>
              </a:xfrm>
              <a:custGeom>
                <a:avLst/>
                <a:gdLst/>
                <a:ahLst/>
                <a:cxnLst/>
                <a:rect l="l" t="t" r="r" b="b"/>
                <a:pathLst>
                  <a:path w="1154" h="1175" extrusionOk="0">
                    <a:moveTo>
                      <a:pt x="597" y="1"/>
                    </a:moveTo>
                    <a:cubicBezTo>
                      <a:pt x="298" y="21"/>
                      <a:pt x="0" y="299"/>
                      <a:pt x="0" y="578"/>
                    </a:cubicBezTo>
                    <a:cubicBezTo>
                      <a:pt x="0" y="936"/>
                      <a:pt x="239" y="1175"/>
                      <a:pt x="617" y="1175"/>
                    </a:cubicBezTo>
                    <a:cubicBezTo>
                      <a:pt x="955" y="1175"/>
                      <a:pt x="1154" y="936"/>
                      <a:pt x="1154" y="598"/>
                    </a:cubicBezTo>
                    <a:cubicBezTo>
                      <a:pt x="1154" y="240"/>
                      <a:pt x="895"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34"/>
              <p:cNvSpPr/>
              <p:nvPr/>
            </p:nvSpPr>
            <p:spPr>
              <a:xfrm>
                <a:off x="5977101" y="3124780"/>
                <a:ext cx="94702" cy="88516"/>
              </a:xfrm>
              <a:custGeom>
                <a:avLst/>
                <a:gdLst/>
                <a:ahLst/>
                <a:cxnLst/>
                <a:rect l="l" t="t" r="r" b="b"/>
                <a:pathLst>
                  <a:path w="1194" h="1116" extrusionOk="0">
                    <a:moveTo>
                      <a:pt x="781" y="1"/>
                    </a:moveTo>
                    <a:cubicBezTo>
                      <a:pt x="430" y="1"/>
                      <a:pt x="20" y="290"/>
                      <a:pt x="20" y="579"/>
                    </a:cubicBezTo>
                    <a:cubicBezTo>
                      <a:pt x="0" y="877"/>
                      <a:pt x="259" y="1116"/>
                      <a:pt x="557" y="1116"/>
                    </a:cubicBezTo>
                    <a:cubicBezTo>
                      <a:pt x="895" y="1116"/>
                      <a:pt x="1174" y="817"/>
                      <a:pt x="1194" y="420"/>
                    </a:cubicBezTo>
                    <a:cubicBezTo>
                      <a:pt x="1194" y="201"/>
                      <a:pt x="1094" y="22"/>
                      <a:pt x="816" y="2"/>
                    </a:cubicBezTo>
                    <a:cubicBezTo>
                      <a:pt x="804" y="1"/>
                      <a:pt x="793" y="1"/>
                      <a:pt x="7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34"/>
              <p:cNvSpPr/>
              <p:nvPr/>
            </p:nvSpPr>
            <p:spPr>
              <a:xfrm>
                <a:off x="6115900" y="3161185"/>
                <a:ext cx="88436" cy="90023"/>
              </a:xfrm>
              <a:custGeom>
                <a:avLst/>
                <a:gdLst/>
                <a:ahLst/>
                <a:cxnLst/>
                <a:rect l="l" t="t" r="r" b="b"/>
                <a:pathLst>
                  <a:path w="1115" h="1135" extrusionOk="0">
                    <a:moveTo>
                      <a:pt x="637" y="0"/>
                    </a:moveTo>
                    <a:cubicBezTo>
                      <a:pt x="339" y="20"/>
                      <a:pt x="1" y="358"/>
                      <a:pt x="1" y="657"/>
                    </a:cubicBezTo>
                    <a:cubicBezTo>
                      <a:pt x="1" y="836"/>
                      <a:pt x="299" y="1134"/>
                      <a:pt x="498" y="1134"/>
                    </a:cubicBezTo>
                    <a:cubicBezTo>
                      <a:pt x="816" y="1114"/>
                      <a:pt x="1115" y="756"/>
                      <a:pt x="1115" y="418"/>
                    </a:cubicBezTo>
                    <a:cubicBezTo>
                      <a:pt x="1115" y="199"/>
                      <a:pt x="856" y="0"/>
                      <a:pt x="6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7" name="Google Shape;1767;p34"/>
            <p:cNvGrpSpPr/>
            <p:nvPr/>
          </p:nvGrpSpPr>
          <p:grpSpPr>
            <a:xfrm>
              <a:off x="3251033" y="1468635"/>
              <a:ext cx="131683" cy="142196"/>
              <a:chOff x="5977101" y="3004938"/>
              <a:chExt cx="227235" cy="246270"/>
            </a:xfrm>
          </p:grpSpPr>
          <p:sp>
            <p:nvSpPr>
              <p:cNvPr id="1768" name="Google Shape;1768;p34"/>
              <p:cNvSpPr/>
              <p:nvPr/>
            </p:nvSpPr>
            <p:spPr>
              <a:xfrm>
                <a:off x="6079653" y="3004938"/>
                <a:ext cx="91530" cy="93195"/>
              </a:xfrm>
              <a:custGeom>
                <a:avLst/>
                <a:gdLst/>
                <a:ahLst/>
                <a:cxnLst/>
                <a:rect l="l" t="t" r="r" b="b"/>
                <a:pathLst>
                  <a:path w="1154" h="1175" extrusionOk="0">
                    <a:moveTo>
                      <a:pt x="597" y="1"/>
                    </a:moveTo>
                    <a:cubicBezTo>
                      <a:pt x="298" y="21"/>
                      <a:pt x="0" y="299"/>
                      <a:pt x="0" y="578"/>
                    </a:cubicBezTo>
                    <a:cubicBezTo>
                      <a:pt x="0" y="936"/>
                      <a:pt x="239" y="1175"/>
                      <a:pt x="617" y="1175"/>
                    </a:cubicBezTo>
                    <a:cubicBezTo>
                      <a:pt x="955" y="1175"/>
                      <a:pt x="1154" y="936"/>
                      <a:pt x="1154" y="598"/>
                    </a:cubicBezTo>
                    <a:cubicBezTo>
                      <a:pt x="1154" y="240"/>
                      <a:pt x="895"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34"/>
              <p:cNvSpPr/>
              <p:nvPr/>
            </p:nvSpPr>
            <p:spPr>
              <a:xfrm>
                <a:off x="5977101" y="3124780"/>
                <a:ext cx="94702" cy="88516"/>
              </a:xfrm>
              <a:custGeom>
                <a:avLst/>
                <a:gdLst/>
                <a:ahLst/>
                <a:cxnLst/>
                <a:rect l="l" t="t" r="r" b="b"/>
                <a:pathLst>
                  <a:path w="1194" h="1116" extrusionOk="0">
                    <a:moveTo>
                      <a:pt x="781" y="1"/>
                    </a:moveTo>
                    <a:cubicBezTo>
                      <a:pt x="430" y="1"/>
                      <a:pt x="20" y="290"/>
                      <a:pt x="20" y="579"/>
                    </a:cubicBezTo>
                    <a:cubicBezTo>
                      <a:pt x="0" y="877"/>
                      <a:pt x="259" y="1116"/>
                      <a:pt x="557" y="1116"/>
                    </a:cubicBezTo>
                    <a:cubicBezTo>
                      <a:pt x="895" y="1116"/>
                      <a:pt x="1174" y="817"/>
                      <a:pt x="1194" y="420"/>
                    </a:cubicBezTo>
                    <a:cubicBezTo>
                      <a:pt x="1194" y="201"/>
                      <a:pt x="1094" y="22"/>
                      <a:pt x="816" y="2"/>
                    </a:cubicBezTo>
                    <a:cubicBezTo>
                      <a:pt x="804" y="1"/>
                      <a:pt x="793" y="1"/>
                      <a:pt x="7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34"/>
              <p:cNvSpPr/>
              <p:nvPr/>
            </p:nvSpPr>
            <p:spPr>
              <a:xfrm>
                <a:off x="6115900" y="3161185"/>
                <a:ext cx="88436" cy="90023"/>
              </a:xfrm>
              <a:custGeom>
                <a:avLst/>
                <a:gdLst/>
                <a:ahLst/>
                <a:cxnLst/>
                <a:rect l="l" t="t" r="r" b="b"/>
                <a:pathLst>
                  <a:path w="1115" h="1135" extrusionOk="0">
                    <a:moveTo>
                      <a:pt x="637" y="0"/>
                    </a:moveTo>
                    <a:cubicBezTo>
                      <a:pt x="339" y="20"/>
                      <a:pt x="1" y="358"/>
                      <a:pt x="1" y="657"/>
                    </a:cubicBezTo>
                    <a:cubicBezTo>
                      <a:pt x="1" y="836"/>
                      <a:pt x="299" y="1134"/>
                      <a:pt x="498" y="1134"/>
                    </a:cubicBezTo>
                    <a:cubicBezTo>
                      <a:pt x="816" y="1114"/>
                      <a:pt x="1115" y="756"/>
                      <a:pt x="1115" y="418"/>
                    </a:cubicBezTo>
                    <a:cubicBezTo>
                      <a:pt x="1115" y="199"/>
                      <a:pt x="856" y="0"/>
                      <a:pt x="6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60298245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1771"/>
        <p:cNvGrpSpPr/>
        <p:nvPr/>
      </p:nvGrpSpPr>
      <p:grpSpPr>
        <a:xfrm>
          <a:off x="0" y="0"/>
          <a:ext cx="0" cy="0"/>
          <a:chOff x="0" y="0"/>
          <a:chExt cx="0" cy="0"/>
        </a:xfrm>
      </p:grpSpPr>
      <p:sp>
        <p:nvSpPr>
          <p:cNvPr id="1772" name="Google Shape;1772;p35"/>
          <p:cNvSpPr txBox="1">
            <a:spLocks noGrp="1"/>
          </p:cNvSpPr>
          <p:nvPr>
            <p:ph type="title"/>
          </p:nvPr>
        </p:nvSpPr>
        <p:spPr>
          <a:xfrm>
            <a:off x="720000" y="17590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773" name="Google Shape;1773;p35"/>
          <p:cNvSpPr txBox="1">
            <a:spLocks noGrp="1"/>
          </p:cNvSpPr>
          <p:nvPr>
            <p:ph type="subTitle" idx="1"/>
          </p:nvPr>
        </p:nvSpPr>
        <p:spPr>
          <a:xfrm>
            <a:off x="720000" y="2269375"/>
            <a:ext cx="2305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74" name="Google Shape;1774;p35"/>
          <p:cNvSpPr txBox="1">
            <a:spLocks noGrp="1"/>
          </p:cNvSpPr>
          <p:nvPr>
            <p:ph type="title" idx="2"/>
          </p:nvPr>
        </p:nvSpPr>
        <p:spPr>
          <a:xfrm>
            <a:off x="3419269" y="17590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775" name="Google Shape;1775;p35"/>
          <p:cNvSpPr txBox="1">
            <a:spLocks noGrp="1"/>
          </p:cNvSpPr>
          <p:nvPr>
            <p:ph type="subTitle" idx="3"/>
          </p:nvPr>
        </p:nvSpPr>
        <p:spPr>
          <a:xfrm>
            <a:off x="3419271" y="2269375"/>
            <a:ext cx="2305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76" name="Google Shape;1776;p35"/>
          <p:cNvSpPr txBox="1">
            <a:spLocks noGrp="1"/>
          </p:cNvSpPr>
          <p:nvPr>
            <p:ph type="title" idx="4"/>
          </p:nvPr>
        </p:nvSpPr>
        <p:spPr>
          <a:xfrm>
            <a:off x="720000" y="29638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777" name="Google Shape;1777;p35"/>
          <p:cNvSpPr txBox="1">
            <a:spLocks noGrp="1"/>
          </p:cNvSpPr>
          <p:nvPr>
            <p:ph type="subTitle" idx="5"/>
          </p:nvPr>
        </p:nvSpPr>
        <p:spPr>
          <a:xfrm>
            <a:off x="720000" y="3474175"/>
            <a:ext cx="2305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78" name="Google Shape;1778;p35"/>
          <p:cNvSpPr txBox="1">
            <a:spLocks noGrp="1"/>
          </p:cNvSpPr>
          <p:nvPr>
            <p:ph type="title" idx="6"/>
          </p:nvPr>
        </p:nvSpPr>
        <p:spPr>
          <a:xfrm>
            <a:off x="3419269" y="29638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779" name="Google Shape;1779;p35"/>
          <p:cNvSpPr txBox="1">
            <a:spLocks noGrp="1"/>
          </p:cNvSpPr>
          <p:nvPr>
            <p:ph type="subTitle" idx="7"/>
          </p:nvPr>
        </p:nvSpPr>
        <p:spPr>
          <a:xfrm>
            <a:off x="3419271" y="3474175"/>
            <a:ext cx="2305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80" name="Google Shape;1780;p35"/>
          <p:cNvSpPr txBox="1">
            <a:spLocks noGrp="1"/>
          </p:cNvSpPr>
          <p:nvPr>
            <p:ph type="title" idx="8"/>
          </p:nvPr>
        </p:nvSpPr>
        <p:spPr>
          <a:xfrm>
            <a:off x="6118545" y="17590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781" name="Google Shape;1781;p35"/>
          <p:cNvSpPr txBox="1">
            <a:spLocks noGrp="1"/>
          </p:cNvSpPr>
          <p:nvPr>
            <p:ph type="subTitle" idx="9"/>
          </p:nvPr>
        </p:nvSpPr>
        <p:spPr>
          <a:xfrm>
            <a:off x="6118549" y="2269375"/>
            <a:ext cx="2305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82" name="Google Shape;1782;p35"/>
          <p:cNvSpPr txBox="1">
            <a:spLocks noGrp="1"/>
          </p:cNvSpPr>
          <p:nvPr>
            <p:ph type="title" idx="13"/>
          </p:nvPr>
        </p:nvSpPr>
        <p:spPr>
          <a:xfrm>
            <a:off x="6118545" y="29638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783" name="Google Shape;1783;p35"/>
          <p:cNvSpPr txBox="1">
            <a:spLocks noGrp="1"/>
          </p:cNvSpPr>
          <p:nvPr>
            <p:ph type="subTitle" idx="14"/>
          </p:nvPr>
        </p:nvSpPr>
        <p:spPr>
          <a:xfrm>
            <a:off x="6118549" y="3474175"/>
            <a:ext cx="2305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84" name="Google Shape;1784;p35"/>
          <p:cNvSpPr txBox="1">
            <a:spLocks noGrp="1"/>
          </p:cNvSpPr>
          <p:nvPr>
            <p:ph type="title" idx="15"/>
          </p:nvPr>
        </p:nvSpPr>
        <p:spPr>
          <a:xfrm>
            <a:off x="720000" y="539496"/>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785" name="Google Shape;1785;p35"/>
          <p:cNvGrpSpPr/>
          <p:nvPr/>
        </p:nvGrpSpPr>
        <p:grpSpPr>
          <a:xfrm>
            <a:off x="333150" y="275521"/>
            <a:ext cx="8477297" cy="4525047"/>
            <a:chOff x="333150" y="275521"/>
            <a:chExt cx="8477297" cy="4525047"/>
          </a:xfrm>
        </p:grpSpPr>
        <p:grpSp>
          <p:nvGrpSpPr>
            <p:cNvPr id="1786" name="Google Shape;1786;p35"/>
            <p:cNvGrpSpPr/>
            <p:nvPr/>
          </p:nvGrpSpPr>
          <p:grpSpPr>
            <a:xfrm>
              <a:off x="8645859" y="1284495"/>
              <a:ext cx="164588" cy="172807"/>
              <a:chOff x="7482237" y="2937046"/>
              <a:chExt cx="306152" cy="320428"/>
            </a:xfrm>
          </p:grpSpPr>
          <p:sp>
            <p:nvSpPr>
              <p:cNvPr id="1787" name="Google Shape;1787;p35"/>
              <p:cNvSpPr/>
              <p:nvPr/>
            </p:nvSpPr>
            <p:spPr>
              <a:xfrm>
                <a:off x="7482237" y="3115422"/>
                <a:ext cx="108979" cy="110565"/>
              </a:xfrm>
              <a:custGeom>
                <a:avLst/>
                <a:gdLst/>
                <a:ahLst/>
                <a:cxnLst/>
                <a:rect l="l" t="t" r="r" b="b"/>
                <a:pathLst>
                  <a:path w="1374" h="1394" extrusionOk="0">
                    <a:moveTo>
                      <a:pt x="578" y="0"/>
                    </a:moveTo>
                    <a:cubicBezTo>
                      <a:pt x="239" y="0"/>
                      <a:pt x="1" y="299"/>
                      <a:pt x="21" y="697"/>
                    </a:cubicBezTo>
                    <a:cubicBezTo>
                      <a:pt x="21" y="1026"/>
                      <a:pt x="361" y="1394"/>
                      <a:pt x="617" y="1394"/>
                    </a:cubicBezTo>
                    <a:cubicBezTo>
                      <a:pt x="624" y="1394"/>
                      <a:pt x="631" y="1393"/>
                      <a:pt x="637" y="1393"/>
                    </a:cubicBezTo>
                    <a:cubicBezTo>
                      <a:pt x="916" y="1373"/>
                      <a:pt x="1373" y="896"/>
                      <a:pt x="1373" y="597"/>
                    </a:cubicBezTo>
                    <a:cubicBezTo>
                      <a:pt x="1373" y="319"/>
                      <a:pt x="916" y="0"/>
                      <a:pt x="5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35"/>
              <p:cNvSpPr/>
              <p:nvPr/>
            </p:nvSpPr>
            <p:spPr>
              <a:xfrm>
                <a:off x="7630553" y="2937046"/>
                <a:ext cx="99461" cy="93274"/>
              </a:xfrm>
              <a:custGeom>
                <a:avLst/>
                <a:gdLst/>
                <a:ahLst/>
                <a:cxnLst/>
                <a:rect l="l" t="t" r="r" b="b"/>
                <a:pathLst>
                  <a:path w="1254" h="1176" extrusionOk="0">
                    <a:moveTo>
                      <a:pt x="534" y="1"/>
                    </a:moveTo>
                    <a:cubicBezTo>
                      <a:pt x="209" y="1"/>
                      <a:pt x="1" y="406"/>
                      <a:pt x="1" y="678"/>
                    </a:cubicBezTo>
                    <a:cubicBezTo>
                      <a:pt x="20" y="857"/>
                      <a:pt x="319" y="1175"/>
                      <a:pt x="458" y="1175"/>
                    </a:cubicBezTo>
                    <a:cubicBezTo>
                      <a:pt x="836" y="1175"/>
                      <a:pt x="1254" y="837"/>
                      <a:pt x="1234" y="499"/>
                    </a:cubicBezTo>
                    <a:cubicBezTo>
                      <a:pt x="1214" y="360"/>
                      <a:pt x="1154" y="161"/>
                      <a:pt x="1035" y="61"/>
                    </a:cubicBezTo>
                    <a:cubicBezTo>
                      <a:pt x="985" y="21"/>
                      <a:pt x="906" y="17"/>
                      <a:pt x="819" y="17"/>
                    </a:cubicBezTo>
                    <a:cubicBezTo>
                      <a:pt x="790" y="17"/>
                      <a:pt x="760" y="17"/>
                      <a:pt x="730" y="17"/>
                    </a:cubicBezTo>
                    <a:cubicBezTo>
                      <a:pt x="670" y="17"/>
                      <a:pt x="611" y="15"/>
                      <a:pt x="558" y="2"/>
                    </a:cubicBezTo>
                    <a:cubicBezTo>
                      <a:pt x="550" y="1"/>
                      <a:pt x="542" y="1"/>
                      <a:pt x="5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35"/>
              <p:cNvSpPr/>
              <p:nvPr/>
            </p:nvSpPr>
            <p:spPr>
              <a:xfrm>
                <a:off x="7688928" y="3156427"/>
                <a:ext cx="99461" cy="101047"/>
              </a:xfrm>
              <a:custGeom>
                <a:avLst/>
                <a:gdLst/>
                <a:ahLst/>
                <a:cxnLst/>
                <a:rect l="l" t="t" r="r" b="b"/>
                <a:pathLst>
                  <a:path w="1254" h="1274" extrusionOk="0">
                    <a:moveTo>
                      <a:pt x="617" y="1"/>
                    </a:moveTo>
                    <a:cubicBezTo>
                      <a:pt x="379" y="1"/>
                      <a:pt x="1" y="418"/>
                      <a:pt x="1" y="717"/>
                    </a:cubicBezTo>
                    <a:cubicBezTo>
                      <a:pt x="1" y="896"/>
                      <a:pt x="379" y="1274"/>
                      <a:pt x="578" y="1274"/>
                    </a:cubicBezTo>
                    <a:cubicBezTo>
                      <a:pt x="896" y="1274"/>
                      <a:pt x="1254" y="896"/>
                      <a:pt x="1254" y="578"/>
                    </a:cubicBezTo>
                    <a:cubicBezTo>
                      <a:pt x="1254" y="319"/>
                      <a:pt x="896" y="1"/>
                      <a:pt x="6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0" name="Google Shape;1790;p35"/>
            <p:cNvGrpSpPr/>
            <p:nvPr/>
          </p:nvGrpSpPr>
          <p:grpSpPr>
            <a:xfrm>
              <a:off x="8678758" y="2842085"/>
              <a:ext cx="131683" cy="142196"/>
              <a:chOff x="5977101" y="3004938"/>
              <a:chExt cx="227235" cy="246270"/>
            </a:xfrm>
          </p:grpSpPr>
          <p:sp>
            <p:nvSpPr>
              <p:cNvPr id="1791" name="Google Shape;1791;p35"/>
              <p:cNvSpPr/>
              <p:nvPr/>
            </p:nvSpPr>
            <p:spPr>
              <a:xfrm>
                <a:off x="6079653" y="3004938"/>
                <a:ext cx="91530" cy="93195"/>
              </a:xfrm>
              <a:custGeom>
                <a:avLst/>
                <a:gdLst/>
                <a:ahLst/>
                <a:cxnLst/>
                <a:rect l="l" t="t" r="r" b="b"/>
                <a:pathLst>
                  <a:path w="1154" h="1175" extrusionOk="0">
                    <a:moveTo>
                      <a:pt x="597" y="1"/>
                    </a:moveTo>
                    <a:cubicBezTo>
                      <a:pt x="298" y="21"/>
                      <a:pt x="0" y="299"/>
                      <a:pt x="0" y="578"/>
                    </a:cubicBezTo>
                    <a:cubicBezTo>
                      <a:pt x="0" y="936"/>
                      <a:pt x="239" y="1175"/>
                      <a:pt x="617" y="1175"/>
                    </a:cubicBezTo>
                    <a:cubicBezTo>
                      <a:pt x="955" y="1175"/>
                      <a:pt x="1154" y="936"/>
                      <a:pt x="1154" y="598"/>
                    </a:cubicBezTo>
                    <a:cubicBezTo>
                      <a:pt x="1154" y="240"/>
                      <a:pt x="895"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35"/>
              <p:cNvSpPr/>
              <p:nvPr/>
            </p:nvSpPr>
            <p:spPr>
              <a:xfrm>
                <a:off x="5977101" y="3124780"/>
                <a:ext cx="94702" cy="88516"/>
              </a:xfrm>
              <a:custGeom>
                <a:avLst/>
                <a:gdLst/>
                <a:ahLst/>
                <a:cxnLst/>
                <a:rect l="l" t="t" r="r" b="b"/>
                <a:pathLst>
                  <a:path w="1194" h="1116" extrusionOk="0">
                    <a:moveTo>
                      <a:pt x="781" y="1"/>
                    </a:moveTo>
                    <a:cubicBezTo>
                      <a:pt x="430" y="1"/>
                      <a:pt x="20" y="290"/>
                      <a:pt x="20" y="579"/>
                    </a:cubicBezTo>
                    <a:cubicBezTo>
                      <a:pt x="0" y="877"/>
                      <a:pt x="259" y="1116"/>
                      <a:pt x="557" y="1116"/>
                    </a:cubicBezTo>
                    <a:cubicBezTo>
                      <a:pt x="895" y="1116"/>
                      <a:pt x="1174" y="817"/>
                      <a:pt x="1194" y="420"/>
                    </a:cubicBezTo>
                    <a:cubicBezTo>
                      <a:pt x="1194" y="201"/>
                      <a:pt x="1094" y="22"/>
                      <a:pt x="816" y="2"/>
                    </a:cubicBezTo>
                    <a:cubicBezTo>
                      <a:pt x="804" y="1"/>
                      <a:pt x="793" y="1"/>
                      <a:pt x="7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35"/>
              <p:cNvSpPr/>
              <p:nvPr/>
            </p:nvSpPr>
            <p:spPr>
              <a:xfrm>
                <a:off x="6115900" y="3161185"/>
                <a:ext cx="88436" cy="90023"/>
              </a:xfrm>
              <a:custGeom>
                <a:avLst/>
                <a:gdLst/>
                <a:ahLst/>
                <a:cxnLst/>
                <a:rect l="l" t="t" r="r" b="b"/>
                <a:pathLst>
                  <a:path w="1115" h="1135" extrusionOk="0">
                    <a:moveTo>
                      <a:pt x="637" y="0"/>
                    </a:moveTo>
                    <a:cubicBezTo>
                      <a:pt x="339" y="20"/>
                      <a:pt x="1" y="358"/>
                      <a:pt x="1" y="657"/>
                    </a:cubicBezTo>
                    <a:cubicBezTo>
                      <a:pt x="1" y="836"/>
                      <a:pt x="299" y="1134"/>
                      <a:pt x="498" y="1134"/>
                    </a:cubicBezTo>
                    <a:cubicBezTo>
                      <a:pt x="816" y="1114"/>
                      <a:pt x="1115" y="756"/>
                      <a:pt x="1115" y="418"/>
                    </a:cubicBezTo>
                    <a:cubicBezTo>
                      <a:pt x="1115" y="199"/>
                      <a:pt x="856" y="0"/>
                      <a:pt x="6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4" name="Google Shape;1794;p35"/>
            <p:cNvGrpSpPr/>
            <p:nvPr/>
          </p:nvGrpSpPr>
          <p:grpSpPr>
            <a:xfrm>
              <a:off x="7147453" y="1226877"/>
              <a:ext cx="505653" cy="192070"/>
              <a:chOff x="1754995" y="3763607"/>
              <a:chExt cx="924580" cy="343350"/>
            </a:xfrm>
          </p:grpSpPr>
          <p:sp>
            <p:nvSpPr>
              <p:cNvPr id="1795" name="Google Shape;1795;p35"/>
              <p:cNvSpPr/>
              <p:nvPr/>
            </p:nvSpPr>
            <p:spPr>
              <a:xfrm>
                <a:off x="2518408" y="3763607"/>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35"/>
              <p:cNvSpPr/>
              <p:nvPr/>
            </p:nvSpPr>
            <p:spPr>
              <a:xfrm>
                <a:off x="2368505" y="3981956"/>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35"/>
              <p:cNvSpPr/>
              <p:nvPr/>
            </p:nvSpPr>
            <p:spPr>
              <a:xfrm>
                <a:off x="2345187" y="3827216"/>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35"/>
              <p:cNvSpPr/>
              <p:nvPr/>
            </p:nvSpPr>
            <p:spPr>
              <a:xfrm>
                <a:off x="2554654" y="3988698"/>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35"/>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0" name="Google Shape;1800;p35"/>
            <p:cNvGrpSpPr/>
            <p:nvPr/>
          </p:nvGrpSpPr>
          <p:grpSpPr>
            <a:xfrm>
              <a:off x="5724778" y="2128721"/>
              <a:ext cx="146317" cy="158031"/>
              <a:chOff x="5977101" y="3004938"/>
              <a:chExt cx="227235" cy="246270"/>
            </a:xfrm>
          </p:grpSpPr>
          <p:sp>
            <p:nvSpPr>
              <p:cNvPr id="1801" name="Google Shape;1801;p35"/>
              <p:cNvSpPr/>
              <p:nvPr/>
            </p:nvSpPr>
            <p:spPr>
              <a:xfrm>
                <a:off x="6079653" y="3004938"/>
                <a:ext cx="91530" cy="93195"/>
              </a:xfrm>
              <a:custGeom>
                <a:avLst/>
                <a:gdLst/>
                <a:ahLst/>
                <a:cxnLst/>
                <a:rect l="l" t="t" r="r" b="b"/>
                <a:pathLst>
                  <a:path w="1154" h="1175" extrusionOk="0">
                    <a:moveTo>
                      <a:pt x="597" y="1"/>
                    </a:moveTo>
                    <a:cubicBezTo>
                      <a:pt x="298" y="21"/>
                      <a:pt x="0" y="299"/>
                      <a:pt x="0" y="578"/>
                    </a:cubicBezTo>
                    <a:cubicBezTo>
                      <a:pt x="0" y="936"/>
                      <a:pt x="239" y="1175"/>
                      <a:pt x="617" y="1175"/>
                    </a:cubicBezTo>
                    <a:cubicBezTo>
                      <a:pt x="955" y="1175"/>
                      <a:pt x="1154" y="936"/>
                      <a:pt x="1154" y="598"/>
                    </a:cubicBezTo>
                    <a:cubicBezTo>
                      <a:pt x="1154" y="240"/>
                      <a:pt x="895"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35"/>
              <p:cNvSpPr/>
              <p:nvPr/>
            </p:nvSpPr>
            <p:spPr>
              <a:xfrm>
                <a:off x="5977101" y="3124780"/>
                <a:ext cx="94702" cy="88516"/>
              </a:xfrm>
              <a:custGeom>
                <a:avLst/>
                <a:gdLst/>
                <a:ahLst/>
                <a:cxnLst/>
                <a:rect l="l" t="t" r="r" b="b"/>
                <a:pathLst>
                  <a:path w="1194" h="1116" extrusionOk="0">
                    <a:moveTo>
                      <a:pt x="781" y="1"/>
                    </a:moveTo>
                    <a:cubicBezTo>
                      <a:pt x="430" y="1"/>
                      <a:pt x="20" y="290"/>
                      <a:pt x="20" y="579"/>
                    </a:cubicBezTo>
                    <a:cubicBezTo>
                      <a:pt x="0" y="877"/>
                      <a:pt x="259" y="1116"/>
                      <a:pt x="557" y="1116"/>
                    </a:cubicBezTo>
                    <a:cubicBezTo>
                      <a:pt x="895" y="1116"/>
                      <a:pt x="1174" y="817"/>
                      <a:pt x="1194" y="420"/>
                    </a:cubicBezTo>
                    <a:cubicBezTo>
                      <a:pt x="1194" y="201"/>
                      <a:pt x="1094" y="22"/>
                      <a:pt x="816" y="2"/>
                    </a:cubicBezTo>
                    <a:cubicBezTo>
                      <a:pt x="804" y="1"/>
                      <a:pt x="793" y="1"/>
                      <a:pt x="7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35"/>
              <p:cNvSpPr/>
              <p:nvPr/>
            </p:nvSpPr>
            <p:spPr>
              <a:xfrm>
                <a:off x="6115900" y="3161185"/>
                <a:ext cx="88436" cy="90023"/>
              </a:xfrm>
              <a:custGeom>
                <a:avLst/>
                <a:gdLst/>
                <a:ahLst/>
                <a:cxnLst/>
                <a:rect l="l" t="t" r="r" b="b"/>
                <a:pathLst>
                  <a:path w="1115" h="1135" extrusionOk="0">
                    <a:moveTo>
                      <a:pt x="637" y="0"/>
                    </a:moveTo>
                    <a:cubicBezTo>
                      <a:pt x="339" y="20"/>
                      <a:pt x="1" y="358"/>
                      <a:pt x="1" y="657"/>
                    </a:cubicBezTo>
                    <a:cubicBezTo>
                      <a:pt x="1" y="836"/>
                      <a:pt x="299" y="1134"/>
                      <a:pt x="498" y="1134"/>
                    </a:cubicBezTo>
                    <a:cubicBezTo>
                      <a:pt x="816" y="1114"/>
                      <a:pt x="1115" y="756"/>
                      <a:pt x="1115" y="418"/>
                    </a:cubicBezTo>
                    <a:cubicBezTo>
                      <a:pt x="1115" y="199"/>
                      <a:pt x="856" y="0"/>
                      <a:pt x="6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4" name="Google Shape;1804;p35"/>
            <p:cNvGrpSpPr/>
            <p:nvPr/>
          </p:nvGrpSpPr>
          <p:grpSpPr>
            <a:xfrm>
              <a:off x="3088309" y="1683684"/>
              <a:ext cx="182877" cy="192070"/>
              <a:chOff x="1509202" y="3627389"/>
              <a:chExt cx="334389" cy="343350"/>
            </a:xfrm>
          </p:grpSpPr>
          <p:sp>
            <p:nvSpPr>
              <p:cNvPr id="1805" name="Google Shape;1805;p35"/>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35"/>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35"/>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35"/>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35"/>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0" name="Google Shape;1810;p35"/>
            <p:cNvGrpSpPr/>
            <p:nvPr/>
          </p:nvGrpSpPr>
          <p:grpSpPr>
            <a:xfrm>
              <a:off x="333150" y="275521"/>
              <a:ext cx="131688" cy="145801"/>
              <a:chOff x="392069" y="2889775"/>
              <a:chExt cx="260150" cy="285213"/>
            </a:xfrm>
          </p:grpSpPr>
          <p:sp>
            <p:nvSpPr>
              <p:cNvPr id="1811" name="Google Shape;1811;p35"/>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35"/>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35"/>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4" name="Google Shape;1814;p35"/>
            <p:cNvGrpSpPr/>
            <p:nvPr/>
          </p:nvGrpSpPr>
          <p:grpSpPr>
            <a:xfrm>
              <a:off x="1992031" y="4512473"/>
              <a:ext cx="182877" cy="192070"/>
              <a:chOff x="1509202" y="3627389"/>
              <a:chExt cx="334389" cy="343350"/>
            </a:xfrm>
          </p:grpSpPr>
          <p:sp>
            <p:nvSpPr>
              <p:cNvPr id="1815" name="Google Shape;1815;p35"/>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35"/>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35"/>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35"/>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35"/>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0" name="Google Shape;1820;p35"/>
            <p:cNvGrpSpPr/>
            <p:nvPr/>
          </p:nvGrpSpPr>
          <p:grpSpPr>
            <a:xfrm>
              <a:off x="561749" y="4535600"/>
              <a:ext cx="131688" cy="145801"/>
              <a:chOff x="392069" y="2889775"/>
              <a:chExt cx="260150" cy="285213"/>
            </a:xfrm>
          </p:grpSpPr>
          <p:sp>
            <p:nvSpPr>
              <p:cNvPr id="1821" name="Google Shape;1821;p35"/>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35"/>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35"/>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4" name="Google Shape;1824;p35"/>
            <p:cNvGrpSpPr/>
            <p:nvPr/>
          </p:nvGrpSpPr>
          <p:grpSpPr>
            <a:xfrm>
              <a:off x="7918325" y="576213"/>
              <a:ext cx="228602" cy="240023"/>
              <a:chOff x="6842675" y="1094413"/>
              <a:chExt cx="228602" cy="240023"/>
            </a:xfrm>
          </p:grpSpPr>
          <p:sp>
            <p:nvSpPr>
              <p:cNvPr id="1825" name="Google Shape;1825;p35"/>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35"/>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7" name="Google Shape;1827;p35"/>
            <p:cNvGrpSpPr/>
            <p:nvPr/>
          </p:nvGrpSpPr>
          <p:grpSpPr>
            <a:xfrm>
              <a:off x="333150" y="2652863"/>
              <a:ext cx="228602" cy="240023"/>
              <a:chOff x="6842675" y="1094413"/>
              <a:chExt cx="228602" cy="240023"/>
            </a:xfrm>
          </p:grpSpPr>
          <p:sp>
            <p:nvSpPr>
              <p:cNvPr id="1828" name="Google Shape;1828;p35"/>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35"/>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0" name="Google Shape;1830;p35"/>
            <p:cNvGrpSpPr/>
            <p:nvPr/>
          </p:nvGrpSpPr>
          <p:grpSpPr>
            <a:xfrm>
              <a:off x="5683638" y="4272450"/>
              <a:ext cx="228602" cy="240023"/>
              <a:chOff x="6842675" y="1094413"/>
              <a:chExt cx="228602" cy="240023"/>
            </a:xfrm>
          </p:grpSpPr>
          <p:sp>
            <p:nvSpPr>
              <p:cNvPr id="1831" name="Google Shape;1831;p35"/>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35"/>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3" name="Google Shape;1833;p35"/>
            <p:cNvGrpSpPr/>
            <p:nvPr/>
          </p:nvGrpSpPr>
          <p:grpSpPr>
            <a:xfrm>
              <a:off x="1534813" y="1098675"/>
              <a:ext cx="228602" cy="240023"/>
              <a:chOff x="6614075" y="1246813"/>
              <a:chExt cx="228602" cy="240023"/>
            </a:xfrm>
          </p:grpSpPr>
          <p:sp>
            <p:nvSpPr>
              <p:cNvPr id="1834" name="Google Shape;1834;p35"/>
              <p:cNvSpPr/>
              <p:nvPr/>
            </p:nvSpPr>
            <p:spPr>
              <a:xfrm>
                <a:off x="6614075" y="12468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35"/>
              <p:cNvSpPr/>
              <p:nvPr/>
            </p:nvSpPr>
            <p:spPr>
              <a:xfrm>
                <a:off x="6641109" y="12688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6" name="Google Shape;1836;p35"/>
            <p:cNvGrpSpPr/>
            <p:nvPr/>
          </p:nvGrpSpPr>
          <p:grpSpPr>
            <a:xfrm>
              <a:off x="6886681" y="4608498"/>
              <a:ext cx="182877" cy="192070"/>
              <a:chOff x="1509202" y="3627389"/>
              <a:chExt cx="334389" cy="343350"/>
            </a:xfrm>
          </p:grpSpPr>
          <p:sp>
            <p:nvSpPr>
              <p:cNvPr id="1837" name="Google Shape;1837;p35"/>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35"/>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35"/>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35"/>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35"/>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2" name="Google Shape;1842;p35"/>
            <p:cNvGrpSpPr/>
            <p:nvPr/>
          </p:nvGrpSpPr>
          <p:grpSpPr>
            <a:xfrm>
              <a:off x="3287574" y="4389800"/>
              <a:ext cx="131688" cy="145801"/>
              <a:chOff x="392069" y="2889775"/>
              <a:chExt cx="260150" cy="285213"/>
            </a:xfrm>
          </p:grpSpPr>
          <p:sp>
            <p:nvSpPr>
              <p:cNvPr id="1843" name="Google Shape;1843;p35"/>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35"/>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35"/>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428548263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1846"/>
        <p:cNvGrpSpPr/>
        <p:nvPr/>
      </p:nvGrpSpPr>
      <p:grpSpPr>
        <a:xfrm>
          <a:off x="0" y="0"/>
          <a:ext cx="0" cy="0"/>
          <a:chOff x="0" y="0"/>
          <a:chExt cx="0" cy="0"/>
        </a:xfrm>
      </p:grpSpPr>
      <p:grpSp>
        <p:nvGrpSpPr>
          <p:cNvPr id="1847" name="Google Shape;1847;p36"/>
          <p:cNvGrpSpPr/>
          <p:nvPr/>
        </p:nvGrpSpPr>
        <p:grpSpPr>
          <a:xfrm>
            <a:off x="569163" y="783420"/>
            <a:ext cx="8232195" cy="3884322"/>
            <a:chOff x="569163" y="783420"/>
            <a:chExt cx="8232195" cy="3884322"/>
          </a:xfrm>
        </p:grpSpPr>
        <p:grpSp>
          <p:nvGrpSpPr>
            <p:cNvPr id="1848" name="Google Shape;1848;p36"/>
            <p:cNvGrpSpPr/>
            <p:nvPr/>
          </p:nvGrpSpPr>
          <p:grpSpPr>
            <a:xfrm>
              <a:off x="8124764" y="4475677"/>
              <a:ext cx="182895" cy="192065"/>
              <a:chOff x="7482237" y="2937046"/>
              <a:chExt cx="306152" cy="320428"/>
            </a:xfrm>
          </p:grpSpPr>
          <p:sp>
            <p:nvSpPr>
              <p:cNvPr id="1849" name="Google Shape;1849;p36"/>
              <p:cNvSpPr/>
              <p:nvPr/>
            </p:nvSpPr>
            <p:spPr>
              <a:xfrm>
                <a:off x="7482237" y="3115422"/>
                <a:ext cx="108979" cy="110565"/>
              </a:xfrm>
              <a:custGeom>
                <a:avLst/>
                <a:gdLst/>
                <a:ahLst/>
                <a:cxnLst/>
                <a:rect l="l" t="t" r="r" b="b"/>
                <a:pathLst>
                  <a:path w="1374" h="1394" extrusionOk="0">
                    <a:moveTo>
                      <a:pt x="578" y="0"/>
                    </a:moveTo>
                    <a:cubicBezTo>
                      <a:pt x="239" y="0"/>
                      <a:pt x="1" y="299"/>
                      <a:pt x="21" y="697"/>
                    </a:cubicBezTo>
                    <a:cubicBezTo>
                      <a:pt x="21" y="1026"/>
                      <a:pt x="361" y="1394"/>
                      <a:pt x="617" y="1394"/>
                    </a:cubicBezTo>
                    <a:cubicBezTo>
                      <a:pt x="624" y="1394"/>
                      <a:pt x="631" y="1393"/>
                      <a:pt x="637" y="1393"/>
                    </a:cubicBezTo>
                    <a:cubicBezTo>
                      <a:pt x="916" y="1373"/>
                      <a:pt x="1373" y="896"/>
                      <a:pt x="1373" y="597"/>
                    </a:cubicBezTo>
                    <a:cubicBezTo>
                      <a:pt x="1373" y="319"/>
                      <a:pt x="916" y="0"/>
                      <a:pt x="5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36"/>
              <p:cNvSpPr/>
              <p:nvPr/>
            </p:nvSpPr>
            <p:spPr>
              <a:xfrm>
                <a:off x="7630553" y="2937046"/>
                <a:ext cx="99461" cy="93274"/>
              </a:xfrm>
              <a:custGeom>
                <a:avLst/>
                <a:gdLst/>
                <a:ahLst/>
                <a:cxnLst/>
                <a:rect l="l" t="t" r="r" b="b"/>
                <a:pathLst>
                  <a:path w="1254" h="1176" extrusionOk="0">
                    <a:moveTo>
                      <a:pt x="534" y="1"/>
                    </a:moveTo>
                    <a:cubicBezTo>
                      <a:pt x="209" y="1"/>
                      <a:pt x="1" y="406"/>
                      <a:pt x="1" y="678"/>
                    </a:cubicBezTo>
                    <a:cubicBezTo>
                      <a:pt x="20" y="857"/>
                      <a:pt x="319" y="1175"/>
                      <a:pt x="458" y="1175"/>
                    </a:cubicBezTo>
                    <a:cubicBezTo>
                      <a:pt x="836" y="1175"/>
                      <a:pt x="1254" y="837"/>
                      <a:pt x="1234" y="499"/>
                    </a:cubicBezTo>
                    <a:cubicBezTo>
                      <a:pt x="1214" y="360"/>
                      <a:pt x="1154" y="161"/>
                      <a:pt x="1035" y="61"/>
                    </a:cubicBezTo>
                    <a:cubicBezTo>
                      <a:pt x="985" y="21"/>
                      <a:pt x="906" y="17"/>
                      <a:pt x="819" y="17"/>
                    </a:cubicBezTo>
                    <a:cubicBezTo>
                      <a:pt x="790" y="17"/>
                      <a:pt x="760" y="17"/>
                      <a:pt x="730" y="17"/>
                    </a:cubicBezTo>
                    <a:cubicBezTo>
                      <a:pt x="670" y="17"/>
                      <a:pt x="611" y="15"/>
                      <a:pt x="558" y="2"/>
                    </a:cubicBezTo>
                    <a:cubicBezTo>
                      <a:pt x="550" y="1"/>
                      <a:pt x="542" y="1"/>
                      <a:pt x="5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36"/>
              <p:cNvSpPr/>
              <p:nvPr/>
            </p:nvSpPr>
            <p:spPr>
              <a:xfrm>
                <a:off x="7688928" y="3156427"/>
                <a:ext cx="99461" cy="101047"/>
              </a:xfrm>
              <a:custGeom>
                <a:avLst/>
                <a:gdLst/>
                <a:ahLst/>
                <a:cxnLst/>
                <a:rect l="l" t="t" r="r" b="b"/>
                <a:pathLst>
                  <a:path w="1254" h="1274" extrusionOk="0">
                    <a:moveTo>
                      <a:pt x="617" y="1"/>
                    </a:moveTo>
                    <a:cubicBezTo>
                      <a:pt x="379" y="1"/>
                      <a:pt x="1" y="418"/>
                      <a:pt x="1" y="717"/>
                    </a:cubicBezTo>
                    <a:cubicBezTo>
                      <a:pt x="1" y="896"/>
                      <a:pt x="379" y="1274"/>
                      <a:pt x="578" y="1274"/>
                    </a:cubicBezTo>
                    <a:cubicBezTo>
                      <a:pt x="896" y="1274"/>
                      <a:pt x="1254" y="896"/>
                      <a:pt x="1254" y="578"/>
                    </a:cubicBezTo>
                    <a:cubicBezTo>
                      <a:pt x="1254" y="319"/>
                      <a:pt x="896" y="1"/>
                      <a:pt x="6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2" name="Google Shape;1852;p36"/>
            <p:cNvGrpSpPr/>
            <p:nvPr/>
          </p:nvGrpSpPr>
          <p:grpSpPr>
            <a:xfrm>
              <a:off x="1767851" y="3452303"/>
              <a:ext cx="131688" cy="145801"/>
              <a:chOff x="392069" y="2889775"/>
              <a:chExt cx="260150" cy="285213"/>
            </a:xfrm>
          </p:grpSpPr>
          <p:sp>
            <p:nvSpPr>
              <p:cNvPr id="1853" name="Google Shape;1853;p36"/>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36"/>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36"/>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6" name="Google Shape;1856;p36"/>
            <p:cNvGrpSpPr/>
            <p:nvPr/>
          </p:nvGrpSpPr>
          <p:grpSpPr>
            <a:xfrm>
              <a:off x="8655041" y="2555958"/>
              <a:ext cx="146317" cy="158031"/>
              <a:chOff x="5977101" y="3004938"/>
              <a:chExt cx="227235" cy="246270"/>
            </a:xfrm>
          </p:grpSpPr>
          <p:sp>
            <p:nvSpPr>
              <p:cNvPr id="1857" name="Google Shape;1857;p36"/>
              <p:cNvSpPr/>
              <p:nvPr/>
            </p:nvSpPr>
            <p:spPr>
              <a:xfrm>
                <a:off x="6079653" y="3004938"/>
                <a:ext cx="91530" cy="93195"/>
              </a:xfrm>
              <a:custGeom>
                <a:avLst/>
                <a:gdLst/>
                <a:ahLst/>
                <a:cxnLst/>
                <a:rect l="l" t="t" r="r" b="b"/>
                <a:pathLst>
                  <a:path w="1154" h="1175" extrusionOk="0">
                    <a:moveTo>
                      <a:pt x="597" y="1"/>
                    </a:moveTo>
                    <a:cubicBezTo>
                      <a:pt x="298" y="21"/>
                      <a:pt x="0" y="299"/>
                      <a:pt x="0" y="578"/>
                    </a:cubicBezTo>
                    <a:cubicBezTo>
                      <a:pt x="0" y="936"/>
                      <a:pt x="239" y="1175"/>
                      <a:pt x="617" y="1175"/>
                    </a:cubicBezTo>
                    <a:cubicBezTo>
                      <a:pt x="955" y="1175"/>
                      <a:pt x="1154" y="936"/>
                      <a:pt x="1154" y="598"/>
                    </a:cubicBezTo>
                    <a:cubicBezTo>
                      <a:pt x="1154" y="240"/>
                      <a:pt x="895"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36"/>
              <p:cNvSpPr/>
              <p:nvPr/>
            </p:nvSpPr>
            <p:spPr>
              <a:xfrm>
                <a:off x="5977101" y="3124780"/>
                <a:ext cx="94702" cy="88516"/>
              </a:xfrm>
              <a:custGeom>
                <a:avLst/>
                <a:gdLst/>
                <a:ahLst/>
                <a:cxnLst/>
                <a:rect l="l" t="t" r="r" b="b"/>
                <a:pathLst>
                  <a:path w="1194" h="1116" extrusionOk="0">
                    <a:moveTo>
                      <a:pt x="781" y="1"/>
                    </a:moveTo>
                    <a:cubicBezTo>
                      <a:pt x="430" y="1"/>
                      <a:pt x="20" y="290"/>
                      <a:pt x="20" y="579"/>
                    </a:cubicBezTo>
                    <a:cubicBezTo>
                      <a:pt x="0" y="877"/>
                      <a:pt x="259" y="1116"/>
                      <a:pt x="557" y="1116"/>
                    </a:cubicBezTo>
                    <a:cubicBezTo>
                      <a:pt x="895" y="1116"/>
                      <a:pt x="1174" y="817"/>
                      <a:pt x="1194" y="420"/>
                    </a:cubicBezTo>
                    <a:cubicBezTo>
                      <a:pt x="1194" y="201"/>
                      <a:pt x="1094" y="22"/>
                      <a:pt x="816" y="2"/>
                    </a:cubicBezTo>
                    <a:cubicBezTo>
                      <a:pt x="804" y="1"/>
                      <a:pt x="793" y="1"/>
                      <a:pt x="7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36"/>
              <p:cNvSpPr/>
              <p:nvPr/>
            </p:nvSpPr>
            <p:spPr>
              <a:xfrm>
                <a:off x="6115900" y="3161185"/>
                <a:ext cx="88436" cy="90023"/>
              </a:xfrm>
              <a:custGeom>
                <a:avLst/>
                <a:gdLst/>
                <a:ahLst/>
                <a:cxnLst/>
                <a:rect l="l" t="t" r="r" b="b"/>
                <a:pathLst>
                  <a:path w="1115" h="1135" extrusionOk="0">
                    <a:moveTo>
                      <a:pt x="637" y="0"/>
                    </a:moveTo>
                    <a:cubicBezTo>
                      <a:pt x="339" y="20"/>
                      <a:pt x="1" y="358"/>
                      <a:pt x="1" y="657"/>
                    </a:cubicBezTo>
                    <a:cubicBezTo>
                      <a:pt x="1" y="836"/>
                      <a:pt x="299" y="1134"/>
                      <a:pt x="498" y="1134"/>
                    </a:cubicBezTo>
                    <a:cubicBezTo>
                      <a:pt x="816" y="1114"/>
                      <a:pt x="1115" y="756"/>
                      <a:pt x="1115" y="418"/>
                    </a:cubicBezTo>
                    <a:cubicBezTo>
                      <a:pt x="1115" y="199"/>
                      <a:pt x="856" y="0"/>
                      <a:pt x="6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0" name="Google Shape;1860;p36"/>
            <p:cNvGrpSpPr/>
            <p:nvPr/>
          </p:nvGrpSpPr>
          <p:grpSpPr>
            <a:xfrm>
              <a:off x="1281859" y="1874534"/>
              <a:ext cx="182877" cy="192070"/>
              <a:chOff x="1509202" y="3627389"/>
              <a:chExt cx="334389" cy="343350"/>
            </a:xfrm>
          </p:grpSpPr>
          <p:sp>
            <p:nvSpPr>
              <p:cNvPr id="1861" name="Google Shape;1861;p36"/>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36"/>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36"/>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36"/>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36"/>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6" name="Google Shape;1866;p36"/>
            <p:cNvGrpSpPr/>
            <p:nvPr/>
          </p:nvGrpSpPr>
          <p:grpSpPr>
            <a:xfrm>
              <a:off x="8490459" y="783420"/>
              <a:ext cx="164588" cy="172807"/>
              <a:chOff x="7482237" y="2937046"/>
              <a:chExt cx="306152" cy="320428"/>
            </a:xfrm>
          </p:grpSpPr>
          <p:sp>
            <p:nvSpPr>
              <p:cNvPr id="1867" name="Google Shape;1867;p36"/>
              <p:cNvSpPr/>
              <p:nvPr/>
            </p:nvSpPr>
            <p:spPr>
              <a:xfrm>
                <a:off x="7482237" y="3115422"/>
                <a:ext cx="108979" cy="110565"/>
              </a:xfrm>
              <a:custGeom>
                <a:avLst/>
                <a:gdLst/>
                <a:ahLst/>
                <a:cxnLst/>
                <a:rect l="l" t="t" r="r" b="b"/>
                <a:pathLst>
                  <a:path w="1374" h="1394" extrusionOk="0">
                    <a:moveTo>
                      <a:pt x="578" y="0"/>
                    </a:moveTo>
                    <a:cubicBezTo>
                      <a:pt x="239" y="0"/>
                      <a:pt x="1" y="299"/>
                      <a:pt x="21" y="697"/>
                    </a:cubicBezTo>
                    <a:cubicBezTo>
                      <a:pt x="21" y="1026"/>
                      <a:pt x="361" y="1394"/>
                      <a:pt x="617" y="1394"/>
                    </a:cubicBezTo>
                    <a:cubicBezTo>
                      <a:pt x="624" y="1394"/>
                      <a:pt x="631" y="1393"/>
                      <a:pt x="637" y="1393"/>
                    </a:cubicBezTo>
                    <a:cubicBezTo>
                      <a:pt x="916" y="1373"/>
                      <a:pt x="1373" y="896"/>
                      <a:pt x="1373" y="597"/>
                    </a:cubicBezTo>
                    <a:cubicBezTo>
                      <a:pt x="1373" y="319"/>
                      <a:pt x="916" y="0"/>
                      <a:pt x="5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36"/>
              <p:cNvSpPr/>
              <p:nvPr/>
            </p:nvSpPr>
            <p:spPr>
              <a:xfrm>
                <a:off x="7630553" y="2937046"/>
                <a:ext cx="99461" cy="93274"/>
              </a:xfrm>
              <a:custGeom>
                <a:avLst/>
                <a:gdLst/>
                <a:ahLst/>
                <a:cxnLst/>
                <a:rect l="l" t="t" r="r" b="b"/>
                <a:pathLst>
                  <a:path w="1254" h="1176" extrusionOk="0">
                    <a:moveTo>
                      <a:pt x="534" y="1"/>
                    </a:moveTo>
                    <a:cubicBezTo>
                      <a:pt x="209" y="1"/>
                      <a:pt x="1" y="406"/>
                      <a:pt x="1" y="678"/>
                    </a:cubicBezTo>
                    <a:cubicBezTo>
                      <a:pt x="20" y="857"/>
                      <a:pt x="319" y="1175"/>
                      <a:pt x="458" y="1175"/>
                    </a:cubicBezTo>
                    <a:cubicBezTo>
                      <a:pt x="836" y="1175"/>
                      <a:pt x="1254" y="837"/>
                      <a:pt x="1234" y="499"/>
                    </a:cubicBezTo>
                    <a:cubicBezTo>
                      <a:pt x="1214" y="360"/>
                      <a:pt x="1154" y="161"/>
                      <a:pt x="1035" y="61"/>
                    </a:cubicBezTo>
                    <a:cubicBezTo>
                      <a:pt x="985" y="21"/>
                      <a:pt x="906" y="17"/>
                      <a:pt x="819" y="17"/>
                    </a:cubicBezTo>
                    <a:cubicBezTo>
                      <a:pt x="790" y="17"/>
                      <a:pt x="760" y="17"/>
                      <a:pt x="730" y="17"/>
                    </a:cubicBezTo>
                    <a:cubicBezTo>
                      <a:pt x="670" y="17"/>
                      <a:pt x="611" y="15"/>
                      <a:pt x="558" y="2"/>
                    </a:cubicBezTo>
                    <a:cubicBezTo>
                      <a:pt x="550" y="1"/>
                      <a:pt x="542" y="1"/>
                      <a:pt x="5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36"/>
              <p:cNvSpPr/>
              <p:nvPr/>
            </p:nvSpPr>
            <p:spPr>
              <a:xfrm>
                <a:off x="7688928" y="3156427"/>
                <a:ext cx="99461" cy="101047"/>
              </a:xfrm>
              <a:custGeom>
                <a:avLst/>
                <a:gdLst/>
                <a:ahLst/>
                <a:cxnLst/>
                <a:rect l="l" t="t" r="r" b="b"/>
                <a:pathLst>
                  <a:path w="1254" h="1274" extrusionOk="0">
                    <a:moveTo>
                      <a:pt x="617" y="1"/>
                    </a:moveTo>
                    <a:cubicBezTo>
                      <a:pt x="379" y="1"/>
                      <a:pt x="1" y="418"/>
                      <a:pt x="1" y="717"/>
                    </a:cubicBezTo>
                    <a:cubicBezTo>
                      <a:pt x="1" y="896"/>
                      <a:pt x="379" y="1274"/>
                      <a:pt x="578" y="1274"/>
                    </a:cubicBezTo>
                    <a:cubicBezTo>
                      <a:pt x="896" y="1274"/>
                      <a:pt x="1254" y="896"/>
                      <a:pt x="1254" y="578"/>
                    </a:cubicBezTo>
                    <a:cubicBezTo>
                      <a:pt x="1254" y="319"/>
                      <a:pt x="896" y="1"/>
                      <a:pt x="6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0" name="Google Shape;1870;p36"/>
            <p:cNvGrpSpPr/>
            <p:nvPr/>
          </p:nvGrpSpPr>
          <p:grpSpPr>
            <a:xfrm>
              <a:off x="569163" y="2713988"/>
              <a:ext cx="228602" cy="240023"/>
              <a:chOff x="6842675" y="1094413"/>
              <a:chExt cx="228602" cy="240023"/>
            </a:xfrm>
          </p:grpSpPr>
          <p:sp>
            <p:nvSpPr>
              <p:cNvPr id="1871" name="Google Shape;1871;p36"/>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36"/>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3" name="Google Shape;1873;p36"/>
            <p:cNvGrpSpPr/>
            <p:nvPr/>
          </p:nvGrpSpPr>
          <p:grpSpPr>
            <a:xfrm>
              <a:off x="1868375" y="4280588"/>
              <a:ext cx="228602" cy="240023"/>
              <a:chOff x="6842675" y="1094413"/>
              <a:chExt cx="228602" cy="240023"/>
            </a:xfrm>
          </p:grpSpPr>
          <p:sp>
            <p:nvSpPr>
              <p:cNvPr id="1874" name="Google Shape;1874;p36"/>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36"/>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6" name="Google Shape;1876;p36"/>
            <p:cNvGrpSpPr/>
            <p:nvPr/>
          </p:nvGrpSpPr>
          <p:grpSpPr>
            <a:xfrm>
              <a:off x="1981775" y="1162938"/>
              <a:ext cx="228602" cy="240023"/>
              <a:chOff x="6842675" y="1094413"/>
              <a:chExt cx="228602" cy="240023"/>
            </a:xfrm>
          </p:grpSpPr>
          <p:sp>
            <p:nvSpPr>
              <p:cNvPr id="1877" name="Google Shape;1877;p36"/>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36"/>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9" name="Google Shape;1879;p36"/>
            <p:cNvGrpSpPr/>
            <p:nvPr/>
          </p:nvGrpSpPr>
          <p:grpSpPr>
            <a:xfrm>
              <a:off x="7859275" y="3358088"/>
              <a:ext cx="228602" cy="240023"/>
              <a:chOff x="6842675" y="1094413"/>
              <a:chExt cx="228602" cy="240023"/>
            </a:xfrm>
          </p:grpSpPr>
          <p:sp>
            <p:nvSpPr>
              <p:cNvPr id="1880" name="Google Shape;1880;p36"/>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36"/>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2" name="Google Shape;1882;p36"/>
            <p:cNvGrpSpPr/>
            <p:nvPr/>
          </p:nvGrpSpPr>
          <p:grpSpPr>
            <a:xfrm>
              <a:off x="715089" y="783427"/>
              <a:ext cx="182895" cy="192065"/>
              <a:chOff x="7482237" y="2937046"/>
              <a:chExt cx="306152" cy="320428"/>
            </a:xfrm>
          </p:grpSpPr>
          <p:sp>
            <p:nvSpPr>
              <p:cNvPr id="1883" name="Google Shape;1883;p36"/>
              <p:cNvSpPr/>
              <p:nvPr/>
            </p:nvSpPr>
            <p:spPr>
              <a:xfrm>
                <a:off x="7482237" y="3115422"/>
                <a:ext cx="108979" cy="110565"/>
              </a:xfrm>
              <a:custGeom>
                <a:avLst/>
                <a:gdLst/>
                <a:ahLst/>
                <a:cxnLst/>
                <a:rect l="l" t="t" r="r" b="b"/>
                <a:pathLst>
                  <a:path w="1374" h="1394" extrusionOk="0">
                    <a:moveTo>
                      <a:pt x="578" y="0"/>
                    </a:moveTo>
                    <a:cubicBezTo>
                      <a:pt x="239" y="0"/>
                      <a:pt x="1" y="299"/>
                      <a:pt x="21" y="697"/>
                    </a:cubicBezTo>
                    <a:cubicBezTo>
                      <a:pt x="21" y="1026"/>
                      <a:pt x="361" y="1394"/>
                      <a:pt x="617" y="1394"/>
                    </a:cubicBezTo>
                    <a:cubicBezTo>
                      <a:pt x="624" y="1394"/>
                      <a:pt x="631" y="1393"/>
                      <a:pt x="637" y="1393"/>
                    </a:cubicBezTo>
                    <a:cubicBezTo>
                      <a:pt x="916" y="1373"/>
                      <a:pt x="1373" y="896"/>
                      <a:pt x="1373" y="597"/>
                    </a:cubicBezTo>
                    <a:cubicBezTo>
                      <a:pt x="1373" y="319"/>
                      <a:pt x="916" y="0"/>
                      <a:pt x="5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36"/>
              <p:cNvSpPr/>
              <p:nvPr/>
            </p:nvSpPr>
            <p:spPr>
              <a:xfrm>
                <a:off x="7630553" y="2937046"/>
                <a:ext cx="99461" cy="93274"/>
              </a:xfrm>
              <a:custGeom>
                <a:avLst/>
                <a:gdLst/>
                <a:ahLst/>
                <a:cxnLst/>
                <a:rect l="l" t="t" r="r" b="b"/>
                <a:pathLst>
                  <a:path w="1254" h="1176" extrusionOk="0">
                    <a:moveTo>
                      <a:pt x="534" y="1"/>
                    </a:moveTo>
                    <a:cubicBezTo>
                      <a:pt x="209" y="1"/>
                      <a:pt x="1" y="406"/>
                      <a:pt x="1" y="678"/>
                    </a:cubicBezTo>
                    <a:cubicBezTo>
                      <a:pt x="20" y="857"/>
                      <a:pt x="319" y="1175"/>
                      <a:pt x="458" y="1175"/>
                    </a:cubicBezTo>
                    <a:cubicBezTo>
                      <a:pt x="836" y="1175"/>
                      <a:pt x="1254" y="837"/>
                      <a:pt x="1234" y="499"/>
                    </a:cubicBezTo>
                    <a:cubicBezTo>
                      <a:pt x="1214" y="360"/>
                      <a:pt x="1154" y="161"/>
                      <a:pt x="1035" y="61"/>
                    </a:cubicBezTo>
                    <a:cubicBezTo>
                      <a:pt x="985" y="21"/>
                      <a:pt x="906" y="17"/>
                      <a:pt x="819" y="17"/>
                    </a:cubicBezTo>
                    <a:cubicBezTo>
                      <a:pt x="790" y="17"/>
                      <a:pt x="760" y="17"/>
                      <a:pt x="730" y="17"/>
                    </a:cubicBezTo>
                    <a:cubicBezTo>
                      <a:pt x="670" y="17"/>
                      <a:pt x="611" y="15"/>
                      <a:pt x="558" y="2"/>
                    </a:cubicBezTo>
                    <a:cubicBezTo>
                      <a:pt x="550" y="1"/>
                      <a:pt x="542" y="1"/>
                      <a:pt x="5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36"/>
              <p:cNvSpPr/>
              <p:nvPr/>
            </p:nvSpPr>
            <p:spPr>
              <a:xfrm>
                <a:off x="7688928" y="3156427"/>
                <a:ext cx="99461" cy="101047"/>
              </a:xfrm>
              <a:custGeom>
                <a:avLst/>
                <a:gdLst/>
                <a:ahLst/>
                <a:cxnLst/>
                <a:rect l="l" t="t" r="r" b="b"/>
                <a:pathLst>
                  <a:path w="1254" h="1274" extrusionOk="0">
                    <a:moveTo>
                      <a:pt x="617" y="1"/>
                    </a:moveTo>
                    <a:cubicBezTo>
                      <a:pt x="379" y="1"/>
                      <a:pt x="1" y="418"/>
                      <a:pt x="1" y="717"/>
                    </a:cubicBezTo>
                    <a:cubicBezTo>
                      <a:pt x="1" y="896"/>
                      <a:pt x="379" y="1274"/>
                      <a:pt x="578" y="1274"/>
                    </a:cubicBezTo>
                    <a:cubicBezTo>
                      <a:pt x="896" y="1274"/>
                      <a:pt x="1254" y="896"/>
                      <a:pt x="1254" y="578"/>
                    </a:cubicBezTo>
                    <a:cubicBezTo>
                      <a:pt x="1254" y="319"/>
                      <a:pt x="896" y="1"/>
                      <a:pt x="6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6" name="Google Shape;1886;p36"/>
            <p:cNvGrpSpPr/>
            <p:nvPr/>
          </p:nvGrpSpPr>
          <p:grpSpPr>
            <a:xfrm>
              <a:off x="6790334" y="2417434"/>
              <a:ext cx="182877" cy="192070"/>
              <a:chOff x="1509202" y="3627389"/>
              <a:chExt cx="334389" cy="343350"/>
            </a:xfrm>
          </p:grpSpPr>
          <p:sp>
            <p:nvSpPr>
              <p:cNvPr id="1887" name="Google Shape;1887;p36"/>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36"/>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36"/>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36"/>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36"/>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892" name="Google Shape;1892;p36"/>
          <p:cNvSpPr txBox="1">
            <a:spLocks noGrp="1"/>
          </p:cNvSpPr>
          <p:nvPr>
            <p:ph type="title" hasCustomPrompt="1"/>
          </p:nvPr>
        </p:nvSpPr>
        <p:spPr>
          <a:xfrm>
            <a:off x="2170800" y="540000"/>
            <a:ext cx="4802400" cy="82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62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893" name="Google Shape;1893;p36"/>
          <p:cNvSpPr txBox="1">
            <a:spLocks noGrp="1"/>
          </p:cNvSpPr>
          <p:nvPr>
            <p:ph type="subTitle" idx="1"/>
          </p:nvPr>
        </p:nvSpPr>
        <p:spPr>
          <a:xfrm>
            <a:off x="2170800" y="1246027"/>
            <a:ext cx="4802400" cy="44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94" name="Google Shape;1894;p36"/>
          <p:cNvSpPr txBox="1">
            <a:spLocks noGrp="1"/>
          </p:cNvSpPr>
          <p:nvPr>
            <p:ph type="title" idx="2" hasCustomPrompt="1"/>
          </p:nvPr>
        </p:nvSpPr>
        <p:spPr>
          <a:xfrm>
            <a:off x="2170800" y="1996142"/>
            <a:ext cx="4802400" cy="82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62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895" name="Google Shape;1895;p36"/>
          <p:cNvSpPr txBox="1">
            <a:spLocks noGrp="1"/>
          </p:cNvSpPr>
          <p:nvPr>
            <p:ph type="subTitle" idx="3"/>
          </p:nvPr>
        </p:nvSpPr>
        <p:spPr>
          <a:xfrm>
            <a:off x="2170800" y="2702169"/>
            <a:ext cx="4802400" cy="44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96" name="Google Shape;1896;p36"/>
          <p:cNvSpPr txBox="1">
            <a:spLocks noGrp="1"/>
          </p:cNvSpPr>
          <p:nvPr>
            <p:ph type="title" idx="4" hasCustomPrompt="1"/>
          </p:nvPr>
        </p:nvSpPr>
        <p:spPr>
          <a:xfrm>
            <a:off x="2170800" y="3452296"/>
            <a:ext cx="4802400" cy="82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62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897" name="Google Shape;1897;p36"/>
          <p:cNvSpPr txBox="1">
            <a:spLocks noGrp="1"/>
          </p:cNvSpPr>
          <p:nvPr>
            <p:ph type="subTitle" idx="5"/>
          </p:nvPr>
        </p:nvSpPr>
        <p:spPr>
          <a:xfrm>
            <a:off x="2170800" y="4158324"/>
            <a:ext cx="4802400" cy="44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66739680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Numbers and Text 1">
  <p:cSld name="Numbers and Text 1">
    <p:spTree>
      <p:nvGrpSpPr>
        <p:cNvPr id="1" name="Shape 1898"/>
        <p:cNvGrpSpPr/>
        <p:nvPr/>
      </p:nvGrpSpPr>
      <p:grpSpPr>
        <a:xfrm>
          <a:off x="0" y="0"/>
          <a:ext cx="0" cy="0"/>
          <a:chOff x="0" y="0"/>
          <a:chExt cx="0" cy="0"/>
        </a:xfrm>
      </p:grpSpPr>
      <p:sp>
        <p:nvSpPr>
          <p:cNvPr id="1899" name="Google Shape;1899;p37"/>
          <p:cNvSpPr txBox="1">
            <a:spLocks noGrp="1"/>
          </p:cNvSpPr>
          <p:nvPr>
            <p:ph type="title"/>
          </p:nvPr>
        </p:nvSpPr>
        <p:spPr>
          <a:xfrm>
            <a:off x="720000" y="5400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900" name="Google Shape;1900;p37"/>
          <p:cNvSpPr txBox="1">
            <a:spLocks noGrp="1"/>
          </p:cNvSpPr>
          <p:nvPr>
            <p:ph type="subTitle" idx="1"/>
          </p:nvPr>
        </p:nvSpPr>
        <p:spPr>
          <a:xfrm>
            <a:off x="1005750" y="3762250"/>
            <a:ext cx="18171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00">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1600"/>
              </a:spcBef>
              <a:spcAft>
                <a:spcPts val="0"/>
              </a:spcAft>
              <a:buClr>
                <a:schemeClr val="dk1"/>
              </a:buClr>
              <a:buSzPts val="1400"/>
              <a:buNone/>
              <a:defRPr>
                <a:solidFill>
                  <a:schemeClr val="dk1"/>
                </a:solidFill>
              </a:defRPr>
            </a:lvl3pPr>
            <a:lvl4pPr lvl="3" algn="ctr" rtl="0">
              <a:spcBef>
                <a:spcPts val="1600"/>
              </a:spcBef>
              <a:spcAft>
                <a:spcPts val="0"/>
              </a:spcAft>
              <a:buClr>
                <a:schemeClr val="dk1"/>
              </a:buClr>
              <a:buSzPts val="1400"/>
              <a:buNone/>
              <a:defRPr>
                <a:solidFill>
                  <a:schemeClr val="dk1"/>
                </a:solidFill>
              </a:defRPr>
            </a:lvl4pPr>
            <a:lvl5pPr lvl="4" algn="ctr" rtl="0">
              <a:spcBef>
                <a:spcPts val="1600"/>
              </a:spcBef>
              <a:spcAft>
                <a:spcPts val="0"/>
              </a:spcAft>
              <a:buClr>
                <a:schemeClr val="dk1"/>
              </a:buClr>
              <a:buSzPts val="1400"/>
              <a:buNone/>
              <a:defRPr>
                <a:solidFill>
                  <a:schemeClr val="dk1"/>
                </a:solidFill>
              </a:defRPr>
            </a:lvl5pPr>
            <a:lvl6pPr lvl="5" algn="ctr" rtl="0">
              <a:spcBef>
                <a:spcPts val="1600"/>
              </a:spcBef>
              <a:spcAft>
                <a:spcPts val="0"/>
              </a:spcAft>
              <a:buClr>
                <a:schemeClr val="dk1"/>
              </a:buClr>
              <a:buSzPts val="1400"/>
              <a:buNone/>
              <a:defRPr>
                <a:solidFill>
                  <a:schemeClr val="dk1"/>
                </a:solidFill>
              </a:defRPr>
            </a:lvl6pPr>
            <a:lvl7pPr lvl="6" algn="ctr" rtl="0">
              <a:spcBef>
                <a:spcPts val="1600"/>
              </a:spcBef>
              <a:spcAft>
                <a:spcPts val="0"/>
              </a:spcAft>
              <a:buClr>
                <a:schemeClr val="dk1"/>
              </a:buClr>
              <a:buSzPts val="1400"/>
              <a:buNone/>
              <a:defRPr>
                <a:solidFill>
                  <a:schemeClr val="dk1"/>
                </a:solidFill>
              </a:defRPr>
            </a:lvl7pPr>
            <a:lvl8pPr lvl="7" algn="ctr" rtl="0">
              <a:spcBef>
                <a:spcPts val="1600"/>
              </a:spcBef>
              <a:spcAft>
                <a:spcPts val="0"/>
              </a:spcAft>
              <a:buClr>
                <a:schemeClr val="dk1"/>
              </a:buClr>
              <a:buSzPts val="1400"/>
              <a:buNone/>
              <a:defRPr>
                <a:solidFill>
                  <a:schemeClr val="dk1"/>
                </a:solidFill>
              </a:defRPr>
            </a:lvl8pPr>
            <a:lvl9pPr lvl="8" algn="ctr" rtl="0">
              <a:spcBef>
                <a:spcPts val="1600"/>
              </a:spcBef>
              <a:spcAft>
                <a:spcPts val="1600"/>
              </a:spcAft>
              <a:buClr>
                <a:schemeClr val="dk1"/>
              </a:buClr>
              <a:buSzPts val="1400"/>
              <a:buNone/>
              <a:defRPr>
                <a:solidFill>
                  <a:schemeClr val="dk1"/>
                </a:solidFill>
              </a:defRPr>
            </a:lvl9pPr>
          </a:lstStyle>
          <a:p>
            <a:endParaRPr/>
          </a:p>
        </p:txBody>
      </p:sp>
      <p:sp>
        <p:nvSpPr>
          <p:cNvPr id="1901" name="Google Shape;1901;p37"/>
          <p:cNvSpPr txBox="1">
            <a:spLocks noGrp="1"/>
          </p:cNvSpPr>
          <p:nvPr>
            <p:ph type="subTitle" idx="2"/>
          </p:nvPr>
        </p:nvSpPr>
        <p:spPr>
          <a:xfrm>
            <a:off x="3663450" y="3762250"/>
            <a:ext cx="18171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00">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1600"/>
              </a:spcBef>
              <a:spcAft>
                <a:spcPts val="0"/>
              </a:spcAft>
              <a:buClr>
                <a:schemeClr val="dk1"/>
              </a:buClr>
              <a:buSzPts val="1400"/>
              <a:buNone/>
              <a:defRPr>
                <a:solidFill>
                  <a:schemeClr val="dk1"/>
                </a:solidFill>
              </a:defRPr>
            </a:lvl3pPr>
            <a:lvl4pPr lvl="3" algn="ctr" rtl="0">
              <a:spcBef>
                <a:spcPts val="1600"/>
              </a:spcBef>
              <a:spcAft>
                <a:spcPts val="0"/>
              </a:spcAft>
              <a:buClr>
                <a:schemeClr val="dk1"/>
              </a:buClr>
              <a:buSzPts val="1400"/>
              <a:buNone/>
              <a:defRPr>
                <a:solidFill>
                  <a:schemeClr val="dk1"/>
                </a:solidFill>
              </a:defRPr>
            </a:lvl4pPr>
            <a:lvl5pPr lvl="4" algn="ctr" rtl="0">
              <a:spcBef>
                <a:spcPts val="1600"/>
              </a:spcBef>
              <a:spcAft>
                <a:spcPts val="0"/>
              </a:spcAft>
              <a:buClr>
                <a:schemeClr val="dk1"/>
              </a:buClr>
              <a:buSzPts val="1400"/>
              <a:buNone/>
              <a:defRPr>
                <a:solidFill>
                  <a:schemeClr val="dk1"/>
                </a:solidFill>
              </a:defRPr>
            </a:lvl5pPr>
            <a:lvl6pPr lvl="5" algn="ctr" rtl="0">
              <a:spcBef>
                <a:spcPts val="1600"/>
              </a:spcBef>
              <a:spcAft>
                <a:spcPts val="0"/>
              </a:spcAft>
              <a:buClr>
                <a:schemeClr val="dk1"/>
              </a:buClr>
              <a:buSzPts val="1400"/>
              <a:buNone/>
              <a:defRPr>
                <a:solidFill>
                  <a:schemeClr val="dk1"/>
                </a:solidFill>
              </a:defRPr>
            </a:lvl6pPr>
            <a:lvl7pPr lvl="6" algn="ctr" rtl="0">
              <a:spcBef>
                <a:spcPts val="1600"/>
              </a:spcBef>
              <a:spcAft>
                <a:spcPts val="0"/>
              </a:spcAft>
              <a:buClr>
                <a:schemeClr val="dk1"/>
              </a:buClr>
              <a:buSzPts val="1400"/>
              <a:buNone/>
              <a:defRPr>
                <a:solidFill>
                  <a:schemeClr val="dk1"/>
                </a:solidFill>
              </a:defRPr>
            </a:lvl7pPr>
            <a:lvl8pPr lvl="7" algn="ctr" rtl="0">
              <a:spcBef>
                <a:spcPts val="1600"/>
              </a:spcBef>
              <a:spcAft>
                <a:spcPts val="0"/>
              </a:spcAft>
              <a:buClr>
                <a:schemeClr val="dk1"/>
              </a:buClr>
              <a:buSzPts val="1400"/>
              <a:buNone/>
              <a:defRPr>
                <a:solidFill>
                  <a:schemeClr val="dk1"/>
                </a:solidFill>
              </a:defRPr>
            </a:lvl8pPr>
            <a:lvl9pPr lvl="8" algn="ctr" rtl="0">
              <a:spcBef>
                <a:spcPts val="1600"/>
              </a:spcBef>
              <a:spcAft>
                <a:spcPts val="1600"/>
              </a:spcAft>
              <a:buClr>
                <a:schemeClr val="dk1"/>
              </a:buClr>
              <a:buSzPts val="1400"/>
              <a:buNone/>
              <a:defRPr>
                <a:solidFill>
                  <a:schemeClr val="dk1"/>
                </a:solidFill>
              </a:defRPr>
            </a:lvl9pPr>
          </a:lstStyle>
          <a:p>
            <a:endParaRPr/>
          </a:p>
        </p:txBody>
      </p:sp>
      <p:sp>
        <p:nvSpPr>
          <p:cNvPr id="1902" name="Google Shape;1902;p37"/>
          <p:cNvSpPr txBox="1">
            <a:spLocks noGrp="1"/>
          </p:cNvSpPr>
          <p:nvPr>
            <p:ph type="subTitle" idx="3"/>
          </p:nvPr>
        </p:nvSpPr>
        <p:spPr>
          <a:xfrm>
            <a:off x="6321150" y="3762250"/>
            <a:ext cx="18171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00">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1600"/>
              </a:spcBef>
              <a:spcAft>
                <a:spcPts val="0"/>
              </a:spcAft>
              <a:buClr>
                <a:schemeClr val="dk1"/>
              </a:buClr>
              <a:buSzPts val="1400"/>
              <a:buNone/>
              <a:defRPr>
                <a:solidFill>
                  <a:schemeClr val="dk1"/>
                </a:solidFill>
              </a:defRPr>
            </a:lvl3pPr>
            <a:lvl4pPr lvl="3" algn="ctr" rtl="0">
              <a:spcBef>
                <a:spcPts val="1600"/>
              </a:spcBef>
              <a:spcAft>
                <a:spcPts val="0"/>
              </a:spcAft>
              <a:buClr>
                <a:schemeClr val="dk1"/>
              </a:buClr>
              <a:buSzPts val="1400"/>
              <a:buNone/>
              <a:defRPr>
                <a:solidFill>
                  <a:schemeClr val="dk1"/>
                </a:solidFill>
              </a:defRPr>
            </a:lvl4pPr>
            <a:lvl5pPr lvl="4" algn="ctr" rtl="0">
              <a:spcBef>
                <a:spcPts val="1600"/>
              </a:spcBef>
              <a:spcAft>
                <a:spcPts val="0"/>
              </a:spcAft>
              <a:buClr>
                <a:schemeClr val="dk1"/>
              </a:buClr>
              <a:buSzPts val="1400"/>
              <a:buNone/>
              <a:defRPr>
                <a:solidFill>
                  <a:schemeClr val="dk1"/>
                </a:solidFill>
              </a:defRPr>
            </a:lvl5pPr>
            <a:lvl6pPr lvl="5" algn="ctr" rtl="0">
              <a:spcBef>
                <a:spcPts val="1600"/>
              </a:spcBef>
              <a:spcAft>
                <a:spcPts val="0"/>
              </a:spcAft>
              <a:buClr>
                <a:schemeClr val="dk1"/>
              </a:buClr>
              <a:buSzPts val="1400"/>
              <a:buNone/>
              <a:defRPr>
                <a:solidFill>
                  <a:schemeClr val="dk1"/>
                </a:solidFill>
              </a:defRPr>
            </a:lvl6pPr>
            <a:lvl7pPr lvl="6" algn="ctr" rtl="0">
              <a:spcBef>
                <a:spcPts val="1600"/>
              </a:spcBef>
              <a:spcAft>
                <a:spcPts val="0"/>
              </a:spcAft>
              <a:buClr>
                <a:schemeClr val="dk1"/>
              </a:buClr>
              <a:buSzPts val="1400"/>
              <a:buNone/>
              <a:defRPr>
                <a:solidFill>
                  <a:schemeClr val="dk1"/>
                </a:solidFill>
              </a:defRPr>
            </a:lvl7pPr>
            <a:lvl8pPr lvl="7" algn="ctr" rtl="0">
              <a:spcBef>
                <a:spcPts val="1600"/>
              </a:spcBef>
              <a:spcAft>
                <a:spcPts val="0"/>
              </a:spcAft>
              <a:buClr>
                <a:schemeClr val="dk1"/>
              </a:buClr>
              <a:buSzPts val="1400"/>
              <a:buNone/>
              <a:defRPr>
                <a:solidFill>
                  <a:schemeClr val="dk1"/>
                </a:solidFill>
              </a:defRPr>
            </a:lvl8pPr>
            <a:lvl9pPr lvl="8" algn="ctr" rtl="0">
              <a:spcBef>
                <a:spcPts val="1600"/>
              </a:spcBef>
              <a:spcAft>
                <a:spcPts val="1600"/>
              </a:spcAft>
              <a:buClr>
                <a:schemeClr val="dk1"/>
              </a:buClr>
              <a:buSzPts val="1400"/>
              <a:buNone/>
              <a:defRPr>
                <a:solidFill>
                  <a:schemeClr val="dk1"/>
                </a:solidFill>
              </a:defRPr>
            </a:lvl9pPr>
          </a:lstStyle>
          <a:p>
            <a:endParaRPr/>
          </a:p>
        </p:txBody>
      </p:sp>
      <p:sp>
        <p:nvSpPr>
          <p:cNvPr id="1903" name="Google Shape;1903;p37"/>
          <p:cNvSpPr txBox="1">
            <a:spLocks noGrp="1"/>
          </p:cNvSpPr>
          <p:nvPr>
            <p:ph type="title" idx="4" hasCustomPrompt="1"/>
          </p:nvPr>
        </p:nvSpPr>
        <p:spPr>
          <a:xfrm>
            <a:off x="1005750" y="3047550"/>
            <a:ext cx="1817100" cy="714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8000"/>
              <a:buNone/>
              <a:defRPr sz="5000"/>
            </a:lvl1pPr>
            <a:lvl2pPr lvl="1" rtl="0">
              <a:spcBef>
                <a:spcPts val="1000"/>
              </a:spcBef>
              <a:spcAft>
                <a:spcPts val="0"/>
              </a:spcAft>
              <a:buSzPts val="8000"/>
              <a:buNone/>
              <a:defRPr sz="8000"/>
            </a:lvl2pPr>
            <a:lvl3pPr lvl="2" rtl="0">
              <a:spcBef>
                <a:spcPts val="0"/>
              </a:spcBef>
              <a:spcAft>
                <a:spcPts val="0"/>
              </a:spcAft>
              <a:buSzPts val="8000"/>
              <a:buNone/>
              <a:defRPr sz="8000"/>
            </a:lvl3pPr>
            <a:lvl4pPr lvl="3" rtl="0">
              <a:spcBef>
                <a:spcPts val="0"/>
              </a:spcBef>
              <a:spcAft>
                <a:spcPts val="0"/>
              </a:spcAft>
              <a:buSzPts val="8000"/>
              <a:buNone/>
              <a:defRPr sz="8000"/>
            </a:lvl4pPr>
            <a:lvl5pPr lvl="4" rtl="0">
              <a:spcBef>
                <a:spcPts val="0"/>
              </a:spcBef>
              <a:spcAft>
                <a:spcPts val="0"/>
              </a:spcAft>
              <a:buSzPts val="8000"/>
              <a:buNone/>
              <a:defRPr sz="8000"/>
            </a:lvl5pPr>
            <a:lvl6pPr lvl="5" rtl="0">
              <a:spcBef>
                <a:spcPts val="0"/>
              </a:spcBef>
              <a:spcAft>
                <a:spcPts val="0"/>
              </a:spcAft>
              <a:buSzPts val="8000"/>
              <a:buNone/>
              <a:defRPr sz="8000"/>
            </a:lvl6pPr>
            <a:lvl7pPr lvl="6" rtl="0">
              <a:spcBef>
                <a:spcPts val="0"/>
              </a:spcBef>
              <a:spcAft>
                <a:spcPts val="0"/>
              </a:spcAft>
              <a:buSzPts val="8000"/>
              <a:buNone/>
              <a:defRPr sz="8000"/>
            </a:lvl7pPr>
            <a:lvl8pPr lvl="7" rtl="0">
              <a:spcBef>
                <a:spcPts val="0"/>
              </a:spcBef>
              <a:spcAft>
                <a:spcPts val="0"/>
              </a:spcAft>
              <a:buSzPts val="8000"/>
              <a:buNone/>
              <a:defRPr sz="8000"/>
            </a:lvl8pPr>
            <a:lvl9pPr lvl="8" rtl="0">
              <a:spcBef>
                <a:spcPts val="0"/>
              </a:spcBef>
              <a:spcAft>
                <a:spcPts val="0"/>
              </a:spcAft>
              <a:buSzPts val="8000"/>
              <a:buNone/>
              <a:defRPr sz="8000"/>
            </a:lvl9pPr>
          </a:lstStyle>
          <a:p>
            <a:r>
              <a:t>xx%</a:t>
            </a:r>
          </a:p>
        </p:txBody>
      </p:sp>
      <p:sp>
        <p:nvSpPr>
          <p:cNvPr id="1904" name="Google Shape;1904;p37"/>
          <p:cNvSpPr txBox="1">
            <a:spLocks noGrp="1"/>
          </p:cNvSpPr>
          <p:nvPr>
            <p:ph type="title" idx="5" hasCustomPrompt="1"/>
          </p:nvPr>
        </p:nvSpPr>
        <p:spPr>
          <a:xfrm>
            <a:off x="3663450" y="3047550"/>
            <a:ext cx="1817100" cy="714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8000"/>
              <a:buNone/>
              <a:defRPr sz="5000"/>
            </a:lvl1pPr>
            <a:lvl2pPr lvl="1" rtl="0">
              <a:spcBef>
                <a:spcPts val="1000"/>
              </a:spcBef>
              <a:spcAft>
                <a:spcPts val="0"/>
              </a:spcAft>
              <a:buSzPts val="8000"/>
              <a:buNone/>
              <a:defRPr sz="8000"/>
            </a:lvl2pPr>
            <a:lvl3pPr lvl="2" rtl="0">
              <a:spcBef>
                <a:spcPts val="0"/>
              </a:spcBef>
              <a:spcAft>
                <a:spcPts val="0"/>
              </a:spcAft>
              <a:buSzPts val="8000"/>
              <a:buNone/>
              <a:defRPr sz="8000"/>
            </a:lvl3pPr>
            <a:lvl4pPr lvl="3" rtl="0">
              <a:spcBef>
                <a:spcPts val="0"/>
              </a:spcBef>
              <a:spcAft>
                <a:spcPts val="0"/>
              </a:spcAft>
              <a:buSzPts val="8000"/>
              <a:buNone/>
              <a:defRPr sz="8000"/>
            </a:lvl4pPr>
            <a:lvl5pPr lvl="4" rtl="0">
              <a:spcBef>
                <a:spcPts val="0"/>
              </a:spcBef>
              <a:spcAft>
                <a:spcPts val="0"/>
              </a:spcAft>
              <a:buSzPts val="8000"/>
              <a:buNone/>
              <a:defRPr sz="8000"/>
            </a:lvl5pPr>
            <a:lvl6pPr lvl="5" rtl="0">
              <a:spcBef>
                <a:spcPts val="0"/>
              </a:spcBef>
              <a:spcAft>
                <a:spcPts val="0"/>
              </a:spcAft>
              <a:buSzPts val="8000"/>
              <a:buNone/>
              <a:defRPr sz="8000"/>
            </a:lvl6pPr>
            <a:lvl7pPr lvl="6" rtl="0">
              <a:spcBef>
                <a:spcPts val="0"/>
              </a:spcBef>
              <a:spcAft>
                <a:spcPts val="0"/>
              </a:spcAft>
              <a:buSzPts val="8000"/>
              <a:buNone/>
              <a:defRPr sz="8000"/>
            </a:lvl7pPr>
            <a:lvl8pPr lvl="7" rtl="0">
              <a:spcBef>
                <a:spcPts val="0"/>
              </a:spcBef>
              <a:spcAft>
                <a:spcPts val="0"/>
              </a:spcAft>
              <a:buSzPts val="8000"/>
              <a:buNone/>
              <a:defRPr sz="8000"/>
            </a:lvl8pPr>
            <a:lvl9pPr lvl="8" rtl="0">
              <a:spcBef>
                <a:spcPts val="0"/>
              </a:spcBef>
              <a:spcAft>
                <a:spcPts val="0"/>
              </a:spcAft>
              <a:buSzPts val="8000"/>
              <a:buNone/>
              <a:defRPr sz="8000"/>
            </a:lvl9pPr>
          </a:lstStyle>
          <a:p>
            <a:r>
              <a:t>xx%</a:t>
            </a:r>
          </a:p>
        </p:txBody>
      </p:sp>
      <p:sp>
        <p:nvSpPr>
          <p:cNvPr id="1905" name="Google Shape;1905;p37"/>
          <p:cNvSpPr txBox="1">
            <a:spLocks noGrp="1"/>
          </p:cNvSpPr>
          <p:nvPr>
            <p:ph type="title" idx="6" hasCustomPrompt="1"/>
          </p:nvPr>
        </p:nvSpPr>
        <p:spPr>
          <a:xfrm>
            <a:off x="6321150" y="3047550"/>
            <a:ext cx="1817100" cy="714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8000"/>
              <a:buNone/>
              <a:defRPr sz="5000"/>
            </a:lvl1pPr>
            <a:lvl2pPr lvl="1" rtl="0">
              <a:spcBef>
                <a:spcPts val="1000"/>
              </a:spcBef>
              <a:spcAft>
                <a:spcPts val="0"/>
              </a:spcAft>
              <a:buSzPts val="8000"/>
              <a:buNone/>
              <a:defRPr sz="8000"/>
            </a:lvl2pPr>
            <a:lvl3pPr lvl="2" rtl="0">
              <a:spcBef>
                <a:spcPts val="0"/>
              </a:spcBef>
              <a:spcAft>
                <a:spcPts val="0"/>
              </a:spcAft>
              <a:buSzPts val="8000"/>
              <a:buNone/>
              <a:defRPr sz="8000"/>
            </a:lvl3pPr>
            <a:lvl4pPr lvl="3" rtl="0">
              <a:spcBef>
                <a:spcPts val="0"/>
              </a:spcBef>
              <a:spcAft>
                <a:spcPts val="0"/>
              </a:spcAft>
              <a:buSzPts val="8000"/>
              <a:buNone/>
              <a:defRPr sz="8000"/>
            </a:lvl4pPr>
            <a:lvl5pPr lvl="4" rtl="0">
              <a:spcBef>
                <a:spcPts val="0"/>
              </a:spcBef>
              <a:spcAft>
                <a:spcPts val="0"/>
              </a:spcAft>
              <a:buSzPts val="8000"/>
              <a:buNone/>
              <a:defRPr sz="8000"/>
            </a:lvl5pPr>
            <a:lvl6pPr lvl="5" rtl="0">
              <a:spcBef>
                <a:spcPts val="0"/>
              </a:spcBef>
              <a:spcAft>
                <a:spcPts val="0"/>
              </a:spcAft>
              <a:buSzPts val="8000"/>
              <a:buNone/>
              <a:defRPr sz="8000"/>
            </a:lvl6pPr>
            <a:lvl7pPr lvl="6" rtl="0">
              <a:spcBef>
                <a:spcPts val="0"/>
              </a:spcBef>
              <a:spcAft>
                <a:spcPts val="0"/>
              </a:spcAft>
              <a:buSzPts val="8000"/>
              <a:buNone/>
              <a:defRPr sz="8000"/>
            </a:lvl7pPr>
            <a:lvl8pPr lvl="7" rtl="0">
              <a:spcBef>
                <a:spcPts val="0"/>
              </a:spcBef>
              <a:spcAft>
                <a:spcPts val="0"/>
              </a:spcAft>
              <a:buSzPts val="8000"/>
              <a:buNone/>
              <a:defRPr sz="8000"/>
            </a:lvl8pPr>
            <a:lvl9pPr lvl="8" rtl="0">
              <a:spcBef>
                <a:spcPts val="0"/>
              </a:spcBef>
              <a:spcAft>
                <a:spcPts val="0"/>
              </a:spcAft>
              <a:buSzPts val="8000"/>
              <a:buNone/>
              <a:defRPr sz="8000"/>
            </a:lvl9pPr>
          </a:lstStyle>
          <a:p>
            <a:r>
              <a:t>xx%</a:t>
            </a:r>
          </a:p>
        </p:txBody>
      </p:sp>
      <p:grpSp>
        <p:nvGrpSpPr>
          <p:cNvPr id="1906" name="Google Shape;1906;p37"/>
          <p:cNvGrpSpPr/>
          <p:nvPr/>
        </p:nvGrpSpPr>
        <p:grpSpPr>
          <a:xfrm>
            <a:off x="265500" y="793971"/>
            <a:ext cx="8402482" cy="3948757"/>
            <a:chOff x="265500" y="793971"/>
            <a:chExt cx="8402482" cy="3948757"/>
          </a:xfrm>
        </p:grpSpPr>
        <p:grpSp>
          <p:nvGrpSpPr>
            <p:cNvPr id="1907" name="Google Shape;1907;p37"/>
            <p:cNvGrpSpPr/>
            <p:nvPr/>
          </p:nvGrpSpPr>
          <p:grpSpPr>
            <a:xfrm>
              <a:off x="8265614" y="4475677"/>
              <a:ext cx="182895" cy="192065"/>
              <a:chOff x="7482237" y="2937046"/>
              <a:chExt cx="306152" cy="320428"/>
            </a:xfrm>
          </p:grpSpPr>
          <p:sp>
            <p:nvSpPr>
              <p:cNvPr id="1908" name="Google Shape;1908;p37"/>
              <p:cNvSpPr/>
              <p:nvPr/>
            </p:nvSpPr>
            <p:spPr>
              <a:xfrm>
                <a:off x="7482237" y="3115422"/>
                <a:ext cx="108979" cy="110565"/>
              </a:xfrm>
              <a:custGeom>
                <a:avLst/>
                <a:gdLst/>
                <a:ahLst/>
                <a:cxnLst/>
                <a:rect l="l" t="t" r="r" b="b"/>
                <a:pathLst>
                  <a:path w="1374" h="1394" extrusionOk="0">
                    <a:moveTo>
                      <a:pt x="578" y="0"/>
                    </a:moveTo>
                    <a:cubicBezTo>
                      <a:pt x="239" y="0"/>
                      <a:pt x="1" y="299"/>
                      <a:pt x="21" y="697"/>
                    </a:cubicBezTo>
                    <a:cubicBezTo>
                      <a:pt x="21" y="1026"/>
                      <a:pt x="361" y="1394"/>
                      <a:pt x="617" y="1394"/>
                    </a:cubicBezTo>
                    <a:cubicBezTo>
                      <a:pt x="624" y="1394"/>
                      <a:pt x="631" y="1393"/>
                      <a:pt x="637" y="1393"/>
                    </a:cubicBezTo>
                    <a:cubicBezTo>
                      <a:pt x="916" y="1373"/>
                      <a:pt x="1373" y="896"/>
                      <a:pt x="1373" y="597"/>
                    </a:cubicBezTo>
                    <a:cubicBezTo>
                      <a:pt x="1373" y="319"/>
                      <a:pt x="916" y="0"/>
                      <a:pt x="578" y="0"/>
                    </a:cubicBezTo>
                    <a:close/>
                  </a:path>
                </a:pathLst>
              </a:custGeom>
              <a:solidFill>
                <a:srgbClr val="44A5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37"/>
              <p:cNvSpPr/>
              <p:nvPr/>
            </p:nvSpPr>
            <p:spPr>
              <a:xfrm>
                <a:off x="7630553" y="2937046"/>
                <a:ext cx="99461" cy="93274"/>
              </a:xfrm>
              <a:custGeom>
                <a:avLst/>
                <a:gdLst/>
                <a:ahLst/>
                <a:cxnLst/>
                <a:rect l="l" t="t" r="r" b="b"/>
                <a:pathLst>
                  <a:path w="1254" h="1176" extrusionOk="0">
                    <a:moveTo>
                      <a:pt x="534" y="1"/>
                    </a:moveTo>
                    <a:cubicBezTo>
                      <a:pt x="209" y="1"/>
                      <a:pt x="1" y="406"/>
                      <a:pt x="1" y="678"/>
                    </a:cubicBezTo>
                    <a:cubicBezTo>
                      <a:pt x="20" y="857"/>
                      <a:pt x="319" y="1175"/>
                      <a:pt x="458" y="1175"/>
                    </a:cubicBezTo>
                    <a:cubicBezTo>
                      <a:pt x="836" y="1175"/>
                      <a:pt x="1254" y="837"/>
                      <a:pt x="1234" y="499"/>
                    </a:cubicBezTo>
                    <a:cubicBezTo>
                      <a:pt x="1214" y="360"/>
                      <a:pt x="1154" y="161"/>
                      <a:pt x="1035" y="61"/>
                    </a:cubicBezTo>
                    <a:cubicBezTo>
                      <a:pt x="985" y="21"/>
                      <a:pt x="906" y="17"/>
                      <a:pt x="819" y="17"/>
                    </a:cubicBezTo>
                    <a:cubicBezTo>
                      <a:pt x="790" y="17"/>
                      <a:pt x="760" y="17"/>
                      <a:pt x="730" y="17"/>
                    </a:cubicBezTo>
                    <a:cubicBezTo>
                      <a:pt x="670" y="17"/>
                      <a:pt x="611" y="15"/>
                      <a:pt x="558" y="2"/>
                    </a:cubicBezTo>
                    <a:cubicBezTo>
                      <a:pt x="550" y="1"/>
                      <a:pt x="542" y="1"/>
                      <a:pt x="534" y="1"/>
                    </a:cubicBezTo>
                    <a:close/>
                  </a:path>
                </a:pathLst>
              </a:custGeom>
              <a:solidFill>
                <a:srgbClr val="44A5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37"/>
              <p:cNvSpPr/>
              <p:nvPr/>
            </p:nvSpPr>
            <p:spPr>
              <a:xfrm>
                <a:off x="7688928" y="3156427"/>
                <a:ext cx="99461" cy="101047"/>
              </a:xfrm>
              <a:custGeom>
                <a:avLst/>
                <a:gdLst/>
                <a:ahLst/>
                <a:cxnLst/>
                <a:rect l="l" t="t" r="r" b="b"/>
                <a:pathLst>
                  <a:path w="1254" h="1274" extrusionOk="0">
                    <a:moveTo>
                      <a:pt x="617" y="1"/>
                    </a:moveTo>
                    <a:cubicBezTo>
                      <a:pt x="379" y="1"/>
                      <a:pt x="1" y="418"/>
                      <a:pt x="1" y="717"/>
                    </a:cubicBezTo>
                    <a:cubicBezTo>
                      <a:pt x="1" y="896"/>
                      <a:pt x="379" y="1274"/>
                      <a:pt x="578" y="1274"/>
                    </a:cubicBezTo>
                    <a:cubicBezTo>
                      <a:pt x="896" y="1274"/>
                      <a:pt x="1254" y="896"/>
                      <a:pt x="1254" y="578"/>
                    </a:cubicBezTo>
                    <a:cubicBezTo>
                      <a:pt x="1254" y="319"/>
                      <a:pt x="896" y="1"/>
                      <a:pt x="617" y="1"/>
                    </a:cubicBezTo>
                    <a:close/>
                  </a:path>
                </a:pathLst>
              </a:custGeom>
              <a:solidFill>
                <a:srgbClr val="44A5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1" name="Google Shape;1911;p37"/>
            <p:cNvGrpSpPr/>
            <p:nvPr/>
          </p:nvGrpSpPr>
          <p:grpSpPr>
            <a:xfrm>
              <a:off x="8521666" y="2988296"/>
              <a:ext cx="146317" cy="158031"/>
              <a:chOff x="5977101" y="3004938"/>
              <a:chExt cx="227235" cy="246270"/>
            </a:xfrm>
          </p:grpSpPr>
          <p:sp>
            <p:nvSpPr>
              <p:cNvPr id="1912" name="Google Shape;1912;p37"/>
              <p:cNvSpPr/>
              <p:nvPr/>
            </p:nvSpPr>
            <p:spPr>
              <a:xfrm>
                <a:off x="6079653" y="3004938"/>
                <a:ext cx="91530" cy="93195"/>
              </a:xfrm>
              <a:custGeom>
                <a:avLst/>
                <a:gdLst/>
                <a:ahLst/>
                <a:cxnLst/>
                <a:rect l="l" t="t" r="r" b="b"/>
                <a:pathLst>
                  <a:path w="1154" h="1175" extrusionOk="0">
                    <a:moveTo>
                      <a:pt x="597" y="1"/>
                    </a:moveTo>
                    <a:cubicBezTo>
                      <a:pt x="298" y="21"/>
                      <a:pt x="0" y="299"/>
                      <a:pt x="0" y="578"/>
                    </a:cubicBezTo>
                    <a:cubicBezTo>
                      <a:pt x="0" y="936"/>
                      <a:pt x="239" y="1175"/>
                      <a:pt x="617" y="1175"/>
                    </a:cubicBezTo>
                    <a:cubicBezTo>
                      <a:pt x="955" y="1175"/>
                      <a:pt x="1154" y="936"/>
                      <a:pt x="1154" y="598"/>
                    </a:cubicBezTo>
                    <a:cubicBezTo>
                      <a:pt x="1154" y="240"/>
                      <a:pt x="895"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37"/>
              <p:cNvSpPr/>
              <p:nvPr/>
            </p:nvSpPr>
            <p:spPr>
              <a:xfrm>
                <a:off x="5977101" y="3124780"/>
                <a:ext cx="94702" cy="88516"/>
              </a:xfrm>
              <a:custGeom>
                <a:avLst/>
                <a:gdLst/>
                <a:ahLst/>
                <a:cxnLst/>
                <a:rect l="l" t="t" r="r" b="b"/>
                <a:pathLst>
                  <a:path w="1194" h="1116" extrusionOk="0">
                    <a:moveTo>
                      <a:pt x="781" y="1"/>
                    </a:moveTo>
                    <a:cubicBezTo>
                      <a:pt x="430" y="1"/>
                      <a:pt x="20" y="290"/>
                      <a:pt x="20" y="579"/>
                    </a:cubicBezTo>
                    <a:cubicBezTo>
                      <a:pt x="0" y="877"/>
                      <a:pt x="259" y="1116"/>
                      <a:pt x="557" y="1116"/>
                    </a:cubicBezTo>
                    <a:cubicBezTo>
                      <a:pt x="895" y="1116"/>
                      <a:pt x="1174" y="817"/>
                      <a:pt x="1194" y="420"/>
                    </a:cubicBezTo>
                    <a:cubicBezTo>
                      <a:pt x="1194" y="201"/>
                      <a:pt x="1094" y="22"/>
                      <a:pt x="816" y="2"/>
                    </a:cubicBezTo>
                    <a:cubicBezTo>
                      <a:pt x="804" y="1"/>
                      <a:pt x="793" y="1"/>
                      <a:pt x="7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37"/>
              <p:cNvSpPr/>
              <p:nvPr/>
            </p:nvSpPr>
            <p:spPr>
              <a:xfrm>
                <a:off x="6115900" y="3161185"/>
                <a:ext cx="88436" cy="90023"/>
              </a:xfrm>
              <a:custGeom>
                <a:avLst/>
                <a:gdLst/>
                <a:ahLst/>
                <a:cxnLst/>
                <a:rect l="l" t="t" r="r" b="b"/>
                <a:pathLst>
                  <a:path w="1115" h="1135" extrusionOk="0">
                    <a:moveTo>
                      <a:pt x="637" y="0"/>
                    </a:moveTo>
                    <a:cubicBezTo>
                      <a:pt x="339" y="20"/>
                      <a:pt x="1" y="358"/>
                      <a:pt x="1" y="657"/>
                    </a:cubicBezTo>
                    <a:cubicBezTo>
                      <a:pt x="1" y="836"/>
                      <a:pt x="299" y="1134"/>
                      <a:pt x="498" y="1134"/>
                    </a:cubicBezTo>
                    <a:cubicBezTo>
                      <a:pt x="816" y="1114"/>
                      <a:pt x="1115" y="756"/>
                      <a:pt x="1115" y="418"/>
                    </a:cubicBezTo>
                    <a:cubicBezTo>
                      <a:pt x="1115" y="199"/>
                      <a:pt x="856" y="0"/>
                      <a:pt x="6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5" name="Google Shape;1915;p37"/>
            <p:cNvGrpSpPr/>
            <p:nvPr/>
          </p:nvGrpSpPr>
          <p:grpSpPr>
            <a:xfrm>
              <a:off x="997302" y="1186388"/>
              <a:ext cx="146295" cy="153649"/>
              <a:chOff x="1509202" y="3627389"/>
              <a:chExt cx="334389" cy="343350"/>
            </a:xfrm>
          </p:grpSpPr>
          <p:sp>
            <p:nvSpPr>
              <p:cNvPr id="1916" name="Google Shape;1916;p37"/>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37"/>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37"/>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37"/>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37"/>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1" name="Google Shape;1921;p37"/>
            <p:cNvGrpSpPr/>
            <p:nvPr/>
          </p:nvGrpSpPr>
          <p:grpSpPr>
            <a:xfrm>
              <a:off x="313950" y="793971"/>
              <a:ext cx="131688" cy="145801"/>
              <a:chOff x="392069" y="2889775"/>
              <a:chExt cx="260150" cy="285213"/>
            </a:xfrm>
          </p:grpSpPr>
          <p:sp>
            <p:nvSpPr>
              <p:cNvPr id="1922" name="Google Shape;1922;p37"/>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37"/>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37"/>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5" name="Google Shape;1925;p37"/>
            <p:cNvGrpSpPr/>
            <p:nvPr/>
          </p:nvGrpSpPr>
          <p:grpSpPr>
            <a:xfrm>
              <a:off x="8393363" y="872675"/>
              <a:ext cx="228602" cy="240023"/>
              <a:chOff x="6842675" y="1094413"/>
              <a:chExt cx="228602" cy="240023"/>
            </a:xfrm>
          </p:grpSpPr>
          <p:sp>
            <p:nvSpPr>
              <p:cNvPr id="1926" name="Google Shape;1926;p37"/>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37"/>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8" name="Google Shape;1928;p37"/>
            <p:cNvGrpSpPr/>
            <p:nvPr/>
          </p:nvGrpSpPr>
          <p:grpSpPr>
            <a:xfrm>
              <a:off x="265500" y="3146313"/>
              <a:ext cx="228602" cy="240023"/>
              <a:chOff x="6842675" y="1094413"/>
              <a:chExt cx="228602" cy="240023"/>
            </a:xfrm>
          </p:grpSpPr>
          <p:sp>
            <p:nvSpPr>
              <p:cNvPr id="1929" name="Google Shape;1929;p37"/>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37"/>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1" name="Google Shape;1931;p37"/>
            <p:cNvGrpSpPr/>
            <p:nvPr/>
          </p:nvGrpSpPr>
          <p:grpSpPr>
            <a:xfrm>
              <a:off x="3019321" y="4550659"/>
              <a:ext cx="182877" cy="192070"/>
              <a:chOff x="1509202" y="3627389"/>
              <a:chExt cx="334389" cy="343350"/>
            </a:xfrm>
          </p:grpSpPr>
          <p:sp>
            <p:nvSpPr>
              <p:cNvPr id="1932" name="Google Shape;1932;p37"/>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37"/>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37"/>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37"/>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37"/>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7" name="Google Shape;1937;p37"/>
            <p:cNvGrpSpPr/>
            <p:nvPr/>
          </p:nvGrpSpPr>
          <p:grpSpPr>
            <a:xfrm rot="2496290">
              <a:off x="5822227" y="4416443"/>
              <a:ext cx="182859" cy="192065"/>
              <a:chOff x="1509202" y="3627389"/>
              <a:chExt cx="334389" cy="343350"/>
            </a:xfrm>
          </p:grpSpPr>
          <p:sp>
            <p:nvSpPr>
              <p:cNvPr id="1938" name="Google Shape;1938;p37"/>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37"/>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37"/>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37"/>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37"/>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6285730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1943"/>
        <p:cNvGrpSpPr/>
        <p:nvPr/>
      </p:nvGrpSpPr>
      <p:grpSpPr>
        <a:xfrm>
          <a:off x="0" y="0"/>
          <a:ext cx="0" cy="0"/>
          <a:chOff x="0" y="0"/>
          <a:chExt cx="0" cy="0"/>
        </a:xfrm>
      </p:grpSpPr>
      <p:sp>
        <p:nvSpPr>
          <p:cNvPr id="1944" name="Google Shape;1944;p38"/>
          <p:cNvSpPr txBox="1">
            <a:spLocks noGrp="1"/>
          </p:cNvSpPr>
          <p:nvPr>
            <p:ph type="ctrTitle"/>
          </p:nvPr>
        </p:nvSpPr>
        <p:spPr>
          <a:xfrm>
            <a:off x="2429950" y="669825"/>
            <a:ext cx="4284000" cy="997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82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945" name="Google Shape;1945;p38"/>
          <p:cNvSpPr txBox="1">
            <a:spLocks noGrp="1"/>
          </p:cNvSpPr>
          <p:nvPr>
            <p:ph type="subTitle" idx="1"/>
          </p:nvPr>
        </p:nvSpPr>
        <p:spPr>
          <a:xfrm>
            <a:off x="2425075" y="1909900"/>
            <a:ext cx="4293900" cy="111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1946" name="Google Shape;1946;p38"/>
          <p:cNvSpPr txBox="1"/>
          <p:nvPr/>
        </p:nvSpPr>
        <p:spPr>
          <a:xfrm>
            <a:off x="2212650" y="3725700"/>
            <a:ext cx="4718700" cy="6156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300"/>
              </a:spcBef>
              <a:spcAft>
                <a:spcPts val="0"/>
              </a:spcAft>
              <a:buNone/>
            </a:pPr>
            <a:r>
              <a:rPr lang="es-419" sz="1000">
                <a:solidFill>
                  <a:schemeClr val="dk1"/>
                </a:solidFill>
                <a:latin typeface="Open Sans"/>
                <a:ea typeface="Open Sans"/>
                <a:cs typeface="Open Sans"/>
                <a:sym typeface="Open Sans"/>
              </a:rPr>
              <a:t>CRÉDITOS: Esta plantilla de presentación fue creada por </a:t>
            </a:r>
            <a:r>
              <a:rPr lang="es-419" sz="1000" b="1">
                <a:solidFill>
                  <a:schemeClr val="dk1"/>
                </a:solidFill>
                <a:latin typeface="Open Sans"/>
                <a:ea typeface="Open Sans"/>
                <a:cs typeface="Open Sans"/>
                <a:sym typeface="Open Sans"/>
              </a:rPr>
              <a:t>Slidesgo</a:t>
            </a:r>
            <a:r>
              <a:rPr lang="es-419" sz="1000">
                <a:solidFill>
                  <a:schemeClr val="dk1"/>
                </a:solidFill>
                <a:latin typeface="Open Sans"/>
                <a:ea typeface="Open Sans"/>
                <a:cs typeface="Open Sans"/>
                <a:sym typeface="Open Sans"/>
              </a:rPr>
              <a:t>, que incluye iconos de </a:t>
            </a:r>
            <a:r>
              <a:rPr lang="es-419" sz="1000" b="1">
                <a:solidFill>
                  <a:schemeClr val="dk1"/>
                </a:solidFill>
                <a:latin typeface="Open Sans"/>
                <a:ea typeface="Open Sans"/>
                <a:cs typeface="Open Sans"/>
                <a:sym typeface="Open Sans"/>
              </a:rPr>
              <a:t>Flaticon</a:t>
            </a:r>
            <a:r>
              <a:rPr lang="es-419" sz="1000">
                <a:solidFill>
                  <a:schemeClr val="dk1"/>
                </a:solidFill>
                <a:latin typeface="Open Sans"/>
                <a:ea typeface="Open Sans"/>
                <a:cs typeface="Open Sans"/>
                <a:sym typeface="Open Sans"/>
              </a:rPr>
              <a:t>, infografías e imágenes de </a:t>
            </a:r>
            <a:r>
              <a:rPr lang="es-419" sz="1000" b="1">
                <a:solidFill>
                  <a:schemeClr val="dk1"/>
                </a:solidFill>
                <a:latin typeface="Open Sans"/>
                <a:ea typeface="Open Sans"/>
                <a:cs typeface="Open Sans"/>
                <a:sym typeface="Open Sans"/>
              </a:rPr>
              <a:t>Freepik</a:t>
            </a:r>
            <a:r>
              <a:rPr lang="es-419" sz="1000">
                <a:solidFill>
                  <a:schemeClr val="dk1"/>
                </a:solidFill>
                <a:latin typeface="Open Sans"/>
                <a:ea typeface="Open Sans"/>
                <a:cs typeface="Open Sans"/>
                <a:sym typeface="Open Sans"/>
              </a:rPr>
              <a:t> e ilustraciones de </a:t>
            </a:r>
            <a:r>
              <a:rPr lang="es-419" sz="1000" b="1">
                <a:solidFill>
                  <a:schemeClr val="dk1"/>
                </a:solidFill>
                <a:latin typeface="Open Sans"/>
                <a:ea typeface="Open Sans"/>
                <a:cs typeface="Open Sans"/>
                <a:sym typeface="Open Sans"/>
              </a:rPr>
              <a:t>Storyset</a:t>
            </a:r>
            <a:endParaRPr sz="1000" b="1">
              <a:solidFill>
                <a:schemeClr val="dk1"/>
              </a:solidFill>
              <a:latin typeface="Open Sans"/>
              <a:ea typeface="Open Sans"/>
              <a:cs typeface="Open Sans"/>
              <a:sym typeface="Open Sans"/>
            </a:endParaRPr>
          </a:p>
        </p:txBody>
      </p:sp>
      <p:grpSp>
        <p:nvGrpSpPr>
          <p:cNvPr id="1947" name="Google Shape;1947;p38"/>
          <p:cNvGrpSpPr/>
          <p:nvPr/>
        </p:nvGrpSpPr>
        <p:grpSpPr>
          <a:xfrm>
            <a:off x="439525" y="534996"/>
            <a:ext cx="7824208" cy="4188339"/>
            <a:chOff x="439525" y="534996"/>
            <a:chExt cx="7824208" cy="4188339"/>
          </a:xfrm>
        </p:grpSpPr>
        <p:grpSp>
          <p:nvGrpSpPr>
            <p:cNvPr id="1948" name="Google Shape;1948;p38"/>
            <p:cNvGrpSpPr/>
            <p:nvPr/>
          </p:nvGrpSpPr>
          <p:grpSpPr>
            <a:xfrm>
              <a:off x="7860289" y="648352"/>
              <a:ext cx="182895" cy="192065"/>
              <a:chOff x="7482237" y="2937046"/>
              <a:chExt cx="306152" cy="320428"/>
            </a:xfrm>
          </p:grpSpPr>
          <p:sp>
            <p:nvSpPr>
              <p:cNvPr id="1949" name="Google Shape;1949;p38"/>
              <p:cNvSpPr/>
              <p:nvPr/>
            </p:nvSpPr>
            <p:spPr>
              <a:xfrm>
                <a:off x="7482237" y="3115422"/>
                <a:ext cx="108979" cy="110565"/>
              </a:xfrm>
              <a:custGeom>
                <a:avLst/>
                <a:gdLst/>
                <a:ahLst/>
                <a:cxnLst/>
                <a:rect l="l" t="t" r="r" b="b"/>
                <a:pathLst>
                  <a:path w="1374" h="1394" extrusionOk="0">
                    <a:moveTo>
                      <a:pt x="578" y="0"/>
                    </a:moveTo>
                    <a:cubicBezTo>
                      <a:pt x="239" y="0"/>
                      <a:pt x="1" y="299"/>
                      <a:pt x="21" y="697"/>
                    </a:cubicBezTo>
                    <a:cubicBezTo>
                      <a:pt x="21" y="1026"/>
                      <a:pt x="361" y="1394"/>
                      <a:pt x="617" y="1394"/>
                    </a:cubicBezTo>
                    <a:cubicBezTo>
                      <a:pt x="624" y="1394"/>
                      <a:pt x="631" y="1393"/>
                      <a:pt x="637" y="1393"/>
                    </a:cubicBezTo>
                    <a:cubicBezTo>
                      <a:pt x="916" y="1373"/>
                      <a:pt x="1373" y="896"/>
                      <a:pt x="1373" y="597"/>
                    </a:cubicBezTo>
                    <a:cubicBezTo>
                      <a:pt x="1373" y="319"/>
                      <a:pt x="916" y="0"/>
                      <a:pt x="5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38"/>
              <p:cNvSpPr/>
              <p:nvPr/>
            </p:nvSpPr>
            <p:spPr>
              <a:xfrm>
                <a:off x="7630553" y="2937046"/>
                <a:ext cx="99461" cy="93274"/>
              </a:xfrm>
              <a:custGeom>
                <a:avLst/>
                <a:gdLst/>
                <a:ahLst/>
                <a:cxnLst/>
                <a:rect l="l" t="t" r="r" b="b"/>
                <a:pathLst>
                  <a:path w="1254" h="1176" extrusionOk="0">
                    <a:moveTo>
                      <a:pt x="534" y="1"/>
                    </a:moveTo>
                    <a:cubicBezTo>
                      <a:pt x="209" y="1"/>
                      <a:pt x="1" y="406"/>
                      <a:pt x="1" y="678"/>
                    </a:cubicBezTo>
                    <a:cubicBezTo>
                      <a:pt x="20" y="857"/>
                      <a:pt x="319" y="1175"/>
                      <a:pt x="458" y="1175"/>
                    </a:cubicBezTo>
                    <a:cubicBezTo>
                      <a:pt x="836" y="1175"/>
                      <a:pt x="1254" y="837"/>
                      <a:pt x="1234" y="499"/>
                    </a:cubicBezTo>
                    <a:cubicBezTo>
                      <a:pt x="1214" y="360"/>
                      <a:pt x="1154" y="161"/>
                      <a:pt x="1035" y="61"/>
                    </a:cubicBezTo>
                    <a:cubicBezTo>
                      <a:pt x="985" y="21"/>
                      <a:pt x="906" y="17"/>
                      <a:pt x="819" y="17"/>
                    </a:cubicBezTo>
                    <a:cubicBezTo>
                      <a:pt x="790" y="17"/>
                      <a:pt x="760" y="17"/>
                      <a:pt x="730" y="17"/>
                    </a:cubicBezTo>
                    <a:cubicBezTo>
                      <a:pt x="670" y="17"/>
                      <a:pt x="611" y="15"/>
                      <a:pt x="558" y="2"/>
                    </a:cubicBezTo>
                    <a:cubicBezTo>
                      <a:pt x="550" y="1"/>
                      <a:pt x="542" y="1"/>
                      <a:pt x="5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38"/>
              <p:cNvSpPr/>
              <p:nvPr/>
            </p:nvSpPr>
            <p:spPr>
              <a:xfrm>
                <a:off x="7688928" y="3156427"/>
                <a:ext cx="99461" cy="101047"/>
              </a:xfrm>
              <a:custGeom>
                <a:avLst/>
                <a:gdLst/>
                <a:ahLst/>
                <a:cxnLst/>
                <a:rect l="l" t="t" r="r" b="b"/>
                <a:pathLst>
                  <a:path w="1254" h="1274" extrusionOk="0">
                    <a:moveTo>
                      <a:pt x="617" y="1"/>
                    </a:moveTo>
                    <a:cubicBezTo>
                      <a:pt x="379" y="1"/>
                      <a:pt x="1" y="418"/>
                      <a:pt x="1" y="717"/>
                    </a:cubicBezTo>
                    <a:cubicBezTo>
                      <a:pt x="1" y="896"/>
                      <a:pt x="379" y="1274"/>
                      <a:pt x="578" y="1274"/>
                    </a:cubicBezTo>
                    <a:cubicBezTo>
                      <a:pt x="896" y="1274"/>
                      <a:pt x="1254" y="896"/>
                      <a:pt x="1254" y="578"/>
                    </a:cubicBezTo>
                    <a:cubicBezTo>
                      <a:pt x="1254" y="319"/>
                      <a:pt x="896" y="1"/>
                      <a:pt x="6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2" name="Google Shape;1952;p38"/>
            <p:cNvGrpSpPr/>
            <p:nvPr/>
          </p:nvGrpSpPr>
          <p:grpSpPr>
            <a:xfrm>
              <a:off x="7488038" y="2784641"/>
              <a:ext cx="131688" cy="145801"/>
              <a:chOff x="392069" y="2889775"/>
              <a:chExt cx="260150" cy="285213"/>
            </a:xfrm>
          </p:grpSpPr>
          <p:sp>
            <p:nvSpPr>
              <p:cNvPr id="1953" name="Google Shape;1953;p38"/>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38"/>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38"/>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6" name="Google Shape;1956;p38"/>
            <p:cNvGrpSpPr/>
            <p:nvPr/>
          </p:nvGrpSpPr>
          <p:grpSpPr>
            <a:xfrm>
              <a:off x="6442829" y="535002"/>
              <a:ext cx="182877" cy="192070"/>
              <a:chOff x="1509202" y="3627389"/>
              <a:chExt cx="334389" cy="343350"/>
            </a:xfrm>
          </p:grpSpPr>
          <p:sp>
            <p:nvSpPr>
              <p:cNvPr id="1957" name="Google Shape;1957;p38"/>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38"/>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38"/>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38"/>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38"/>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2" name="Google Shape;1962;p38"/>
            <p:cNvGrpSpPr/>
            <p:nvPr/>
          </p:nvGrpSpPr>
          <p:grpSpPr>
            <a:xfrm>
              <a:off x="6567628" y="2385883"/>
              <a:ext cx="146317" cy="158031"/>
              <a:chOff x="5977101" y="3004938"/>
              <a:chExt cx="227235" cy="246270"/>
            </a:xfrm>
          </p:grpSpPr>
          <p:sp>
            <p:nvSpPr>
              <p:cNvPr id="1963" name="Google Shape;1963;p38"/>
              <p:cNvSpPr/>
              <p:nvPr/>
            </p:nvSpPr>
            <p:spPr>
              <a:xfrm>
                <a:off x="6079653" y="3004938"/>
                <a:ext cx="91530" cy="93195"/>
              </a:xfrm>
              <a:custGeom>
                <a:avLst/>
                <a:gdLst/>
                <a:ahLst/>
                <a:cxnLst/>
                <a:rect l="l" t="t" r="r" b="b"/>
                <a:pathLst>
                  <a:path w="1154" h="1175" extrusionOk="0">
                    <a:moveTo>
                      <a:pt x="597" y="1"/>
                    </a:moveTo>
                    <a:cubicBezTo>
                      <a:pt x="298" y="21"/>
                      <a:pt x="0" y="299"/>
                      <a:pt x="0" y="578"/>
                    </a:cubicBezTo>
                    <a:cubicBezTo>
                      <a:pt x="0" y="936"/>
                      <a:pt x="239" y="1175"/>
                      <a:pt x="617" y="1175"/>
                    </a:cubicBezTo>
                    <a:cubicBezTo>
                      <a:pt x="955" y="1175"/>
                      <a:pt x="1154" y="936"/>
                      <a:pt x="1154" y="598"/>
                    </a:cubicBezTo>
                    <a:cubicBezTo>
                      <a:pt x="1154" y="240"/>
                      <a:pt x="895"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38"/>
              <p:cNvSpPr/>
              <p:nvPr/>
            </p:nvSpPr>
            <p:spPr>
              <a:xfrm>
                <a:off x="5977101" y="3124780"/>
                <a:ext cx="94702" cy="88516"/>
              </a:xfrm>
              <a:custGeom>
                <a:avLst/>
                <a:gdLst/>
                <a:ahLst/>
                <a:cxnLst/>
                <a:rect l="l" t="t" r="r" b="b"/>
                <a:pathLst>
                  <a:path w="1194" h="1116" extrusionOk="0">
                    <a:moveTo>
                      <a:pt x="781" y="1"/>
                    </a:moveTo>
                    <a:cubicBezTo>
                      <a:pt x="430" y="1"/>
                      <a:pt x="20" y="290"/>
                      <a:pt x="20" y="579"/>
                    </a:cubicBezTo>
                    <a:cubicBezTo>
                      <a:pt x="0" y="877"/>
                      <a:pt x="259" y="1116"/>
                      <a:pt x="557" y="1116"/>
                    </a:cubicBezTo>
                    <a:cubicBezTo>
                      <a:pt x="895" y="1116"/>
                      <a:pt x="1174" y="817"/>
                      <a:pt x="1194" y="420"/>
                    </a:cubicBezTo>
                    <a:cubicBezTo>
                      <a:pt x="1194" y="201"/>
                      <a:pt x="1094" y="22"/>
                      <a:pt x="816" y="2"/>
                    </a:cubicBezTo>
                    <a:cubicBezTo>
                      <a:pt x="804" y="1"/>
                      <a:pt x="793" y="1"/>
                      <a:pt x="7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38"/>
              <p:cNvSpPr/>
              <p:nvPr/>
            </p:nvSpPr>
            <p:spPr>
              <a:xfrm>
                <a:off x="6115900" y="3161185"/>
                <a:ext cx="88436" cy="90023"/>
              </a:xfrm>
              <a:custGeom>
                <a:avLst/>
                <a:gdLst/>
                <a:ahLst/>
                <a:cxnLst/>
                <a:rect l="l" t="t" r="r" b="b"/>
                <a:pathLst>
                  <a:path w="1115" h="1135" extrusionOk="0">
                    <a:moveTo>
                      <a:pt x="637" y="0"/>
                    </a:moveTo>
                    <a:cubicBezTo>
                      <a:pt x="339" y="20"/>
                      <a:pt x="1" y="358"/>
                      <a:pt x="1" y="657"/>
                    </a:cubicBezTo>
                    <a:cubicBezTo>
                      <a:pt x="1" y="836"/>
                      <a:pt x="299" y="1134"/>
                      <a:pt x="498" y="1134"/>
                    </a:cubicBezTo>
                    <a:cubicBezTo>
                      <a:pt x="816" y="1114"/>
                      <a:pt x="1115" y="756"/>
                      <a:pt x="1115" y="418"/>
                    </a:cubicBezTo>
                    <a:cubicBezTo>
                      <a:pt x="1115" y="199"/>
                      <a:pt x="856" y="0"/>
                      <a:pt x="6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6" name="Google Shape;1966;p38"/>
            <p:cNvGrpSpPr/>
            <p:nvPr/>
          </p:nvGrpSpPr>
          <p:grpSpPr>
            <a:xfrm>
              <a:off x="1160959" y="1604621"/>
              <a:ext cx="182877" cy="192070"/>
              <a:chOff x="1509202" y="3627389"/>
              <a:chExt cx="334389" cy="343350"/>
            </a:xfrm>
          </p:grpSpPr>
          <p:sp>
            <p:nvSpPr>
              <p:cNvPr id="1967" name="Google Shape;1967;p38"/>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38"/>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38"/>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38"/>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38"/>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2" name="Google Shape;1972;p38"/>
            <p:cNvGrpSpPr/>
            <p:nvPr/>
          </p:nvGrpSpPr>
          <p:grpSpPr>
            <a:xfrm>
              <a:off x="2247072" y="2343765"/>
              <a:ext cx="182877" cy="356202"/>
              <a:chOff x="1509202" y="3218737"/>
              <a:chExt cx="334389" cy="636757"/>
            </a:xfrm>
          </p:grpSpPr>
          <p:sp>
            <p:nvSpPr>
              <p:cNvPr id="1973" name="Google Shape;1973;p38"/>
              <p:cNvSpPr/>
              <p:nvPr/>
            </p:nvSpPr>
            <p:spPr>
              <a:xfrm>
                <a:off x="1682423" y="3218737"/>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38"/>
              <p:cNvSpPr/>
              <p:nvPr/>
            </p:nvSpPr>
            <p:spPr>
              <a:xfrm>
                <a:off x="1532520" y="3437087"/>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38"/>
              <p:cNvSpPr/>
              <p:nvPr/>
            </p:nvSpPr>
            <p:spPr>
              <a:xfrm>
                <a:off x="1509202" y="3282347"/>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38"/>
              <p:cNvSpPr/>
              <p:nvPr/>
            </p:nvSpPr>
            <p:spPr>
              <a:xfrm>
                <a:off x="1718670" y="3443829"/>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38"/>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8" name="Google Shape;1978;p38"/>
            <p:cNvGrpSpPr/>
            <p:nvPr/>
          </p:nvGrpSpPr>
          <p:grpSpPr>
            <a:xfrm>
              <a:off x="439525" y="534996"/>
              <a:ext cx="131688" cy="145801"/>
              <a:chOff x="392069" y="2889775"/>
              <a:chExt cx="260150" cy="285213"/>
            </a:xfrm>
          </p:grpSpPr>
          <p:sp>
            <p:nvSpPr>
              <p:cNvPr id="1979" name="Google Shape;1979;p38"/>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38"/>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38"/>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2" name="Google Shape;1982;p38"/>
            <p:cNvGrpSpPr/>
            <p:nvPr/>
          </p:nvGrpSpPr>
          <p:grpSpPr>
            <a:xfrm>
              <a:off x="1160955" y="4507298"/>
              <a:ext cx="581853" cy="192070"/>
              <a:chOff x="1754995" y="3627389"/>
              <a:chExt cx="1063911" cy="343350"/>
            </a:xfrm>
          </p:grpSpPr>
          <p:sp>
            <p:nvSpPr>
              <p:cNvPr id="1983" name="Google Shape;1983;p38"/>
              <p:cNvSpPr/>
              <p:nvPr/>
            </p:nvSpPr>
            <p:spPr>
              <a:xfrm>
                <a:off x="2657739"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38"/>
              <p:cNvSpPr/>
              <p:nvPr/>
            </p:nvSpPr>
            <p:spPr>
              <a:xfrm>
                <a:off x="2507836"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38"/>
              <p:cNvSpPr/>
              <p:nvPr/>
            </p:nvSpPr>
            <p:spPr>
              <a:xfrm>
                <a:off x="2484517"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38"/>
              <p:cNvSpPr/>
              <p:nvPr/>
            </p:nvSpPr>
            <p:spPr>
              <a:xfrm>
                <a:off x="2693985"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38"/>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8" name="Google Shape;1988;p38"/>
            <p:cNvGrpSpPr/>
            <p:nvPr/>
          </p:nvGrpSpPr>
          <p:grpSpPr>
            <a:xfrm>
              <a:off x="7004325" y="1256088"/>
              <a:ext cx="228602" cy="240023"/>
              <a:chOff x="6842675" y="1094413"/>
              <a:chExt cx="228602" cy="240023"/>
            </a:xfrm>
          </p:grpSpPr>
          <p:sp>
            <p:nvSpPr>
              <p:cNvPr id="1989" name="Google Shape;1989;p38"/>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38"/>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1" name="Google Shape;1991;p38"/>
            <p:cNvGrpSpPr/>
            <p:nvPr/>
          </p:nvGrpSpPr>
          <p:grpSpPr>
            <a:xfrm>
              <a:off x="1557175" y="3425213"/>
              <a:ext cx="228602" cy="240023"/>
              <a:chOff x="6842675" y="1094413"/>
              <a:chExt cx="228602" cy="240023"/>
            </a:xfrm>
          </p:grpSpPr>
          <p:sp>
            <p:nvSpPr>
              <p:cNvPr id="1992" name="Google Shape;1992;p38"/>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38"/>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4" name="Google Shape;1994;p38"/>
            <p:cNvGrpSpPr/>
            <p:nvPr/>
          </p:nvGrpSpPr>
          <p:grpSpPr>
            <a:xfrm>
              <a:off x="1847375" y="624375"/>
              <a:ext cx="228602" cy="240023"/>
              <a:chOff x="6842675" y="1094413"/>
              <a:chExt cx="228602" cy="240023"/>
            </a:xfrm>
          </p:grpSpPr>
          <p:sp>
            <p:nvSpPr>
              <p:cNvPr id="1995" name="Google Shape;1995;p38"/>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38"/>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7" name="Google Shape;1997;p38"/>
            <p:cNvGrpSpPr/>
            <p:nvPr/>
          </p:nvGrpSpPr>
          <p:grpSpPr>
            <a:xfrm>
              <a:off x="7681880" y="4035660"/>
              <a:ext cx="581853" cy="192070"/>
              <a:chOff x="1754995" y="3627389"/>
              <a:chExt cx="1063911" cy="343350"/>
            </a:xfrm>
          </p:grpSpPr>
          <p:sp>
            <p:nvSpPr>
              <p:cNvPr id="1998" name="Google Shape;1998;p38"/>
              <p:cNvSpPr/>
              <p:nvPr/>
            </p:nvSpPr>
            <p:spPr>
              <a:xfrm>
                <a:off x="2657739"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38"/>
              <p:cNvSpPr/>
              <p:nvPr/>
            </p:nvSpPr>
            <p:spPr>
              <a:xfrm>
                <a:off x="2507836"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38"/>
              <p:cNvSpPr/>
              <p:nvPr/>
            </p:nvSpPr>
            <p:spPr>
              <a:xfrm>
                <a:off x="2484517"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38"/>
              <p:cNvSpPr/>
              <p:nvPr/>
            </p:nvSpPr>
            <p:spPr>
              <a:xfrm>
                <a:off x="2693985"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38"/>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3" name="Google Shape;2003;p38"/>
            <p:cNvGrpSpPr/>
            <p:nvPr/>
          </p:nvGrpSpPr>
          <p:grpSpPr>
            <a:xfrm>
              <a:off x="7186775" y="4483313"/>
              <a:ext cx="228602" cy="240023"/>
              <a:chOff x="6842675" y="1094413"/>
              <a:chExt cx="228602" cy="240023"/>
            </a:xfrm>
          </p:grpSpPr>
          <p:sp>
            <p:nvSpPr>
              <p:cNvPr id="2004" name="Google Shape;2004;p38"/>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38"/>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16298829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Background 1">
  <p:cSld name="CUSTOM_9_1">
    <p:bg>
      <p:bgPr>
        <a:solidFill>
          <a:schemeClr val="lt1"/>
        </a:solidFill>
        <a:effectLst/>
      </p:bgPr>
    </p:bg>
    <p:spTree>
      <p:nvGrpSpPr>
        <p:cNvPr id="1" name="Shape 440"/>
        <p:cNvGrpSpPr/>
        <p:nvPr/>
      </p:nvGrpSpPr>
      <p:grpSpPr>
        <a:xfrm>
          <a:off x="0" y="0"/>
          <a:ext cx="0" cy="0"/>
          <a:chOff x="0" y="0"/>
          <a:chExt cx="0" cy="0"/>
        </a:xfrm>
      </p:grpSpPr>
      <p:sp>
        <p:nvSpPr>
          <p:cNvPr id="441" name="Google Shape;441;p33"/>
          <p:cNvSpPr/>
          <p:nvPr/>
        </p:nvSpPr>
        <p:spPr>
          <a:xfrm rot="-1411976" flipH="1">
            <a:off x="6867201" y="4072214"/>
            <a:ext cx="3127143" cy="1759915"/>
          </a:xfrm>
          <a:custGeom>
            <a:avLst/>
            <a:gdLst/>
            <a:ahLst/>
            <a:cxnLst/>
            <a:rect l="l" t="t" r="r" b="b"/>
            <a:pathLst>
              <a:path w="41269" h="19711" extrusionOk="0">
                <a:moveTo>
                  <a:pt x="12233" y="1"/>
                </a:moveTo>
                <a:cubicBezTo>
                  <a:pt x="12060" y="1"/>
                  <a:pt x="11883" y="8"/>
                  <a:pt x="11701" y="23"/>
                </a:cubicBezTo>
                <a:cubicBezTo>
                  <a:pt x="1" y="976"/>
                  <a:pt x="4592" y="18649"/>
                  <a:pt x="15713" y="19658"/>
                </a:cubicBezTo>
                <a:cubicBezTo>
                  <a:pt x="16106" y="19694"/>
                  <a:pt x="16450" y="19710"/>
                  <a:pt x="16760" y="19710"/>
                </a:cubicBezTo>
                <a:cubicBezTo>
                  <a:pt x="19879" y="19710"/>
                  <a:pt x="19459" y="18036"/>
                  <a:pt x="29634" y="17277"/>
                </a:cubicBezTo>
                <a:cubicBezTo>
                  <a:pt x="41268" y="16412"/>
                  <a:pt x="36031" y="1759"/>
                  <a:pt x="29388" y="1759"/>
                </a:cubicBezTo>
                <a:cubicBezTo>
                  <a:pt x="28997" y="1759"/>
                  <a:pt x="28601" y="1810"/>
                  <a:pt x="28203" y="1918"/>
                </a:cubicBezTo>
                <a:cubicBezTo>
                  <a:pt x="26055" y="2494"/>
                  <a:pt x="23885" y="3214"/>
                  <a:pt x="21673" y="3214"/>
                </a:cubicBezTo>
                <a:cubicBezTo>
                  <a:pt x="21479" y="3214"/>
                  <a:pt x="21285" y="3209"/>
                  <a:pt x="21090" y="3197"/>
                </a:cubicBezTo>
                <a:cubicBezTo>
                  <a:pt x="17349" y="2974"/>
                  <a:pt x="15766" y="1"/>
                  <a:pt x="12233" y="1"/>
                </a:cubicBezTo>
                <a:close/>
              </a:path>
            </a:pathLst>
          </a:custGeom>
          <a:solidFill>
            <a:srgbClr val="FFFFFF">
              <a:alpha val="4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33"/>
          <p:cNvSpPr/>
          <p:nvPr/>
        </p:nvSpPr>
        <p:spPr>
          <a:xfrm rot="8345137">
            <a:off x="-1640487" y="-422627"/>
            <a:ext cx="3127167" cy="1759902"/>
          </a:xfrm>
          <a:custGeom>
            <a:avLst/>
            <a:gdLst/>
            <a:ahLst/>
            <a:cxnLst/>
            <a:rect l="l" t="t" r="r" b="b"/>
            <a:pathLst>
              <a:path w="41269" h="19711" extrusionOk="0">
                <a:moveTo>
                  <a:pt x="12233" y="1"/>
                </a:moveTo>
                <a:cubicBezTo>
                  <a:pt x="12060" y="1"/>
                  <a:pt x="11883" y="8"/>
                  <a:pt x="11701" y="23"/>
                </a:cubicBezTo>
                <a:cubicBezTo>
                  <a:pt x="1" y="976"/>
                  <a:pt x="4592" y="18649"/>
                  <a:pt x="15713" y="19658"/>
                </a:cubicBezTo>
                <a:cubicBezTo>
                  <a:pt x="16106" y="19694"/>
                  <a:pt x="16450" y="19710"/>
                  <a:pt x="16760" y="19710"/>
                </a:cubicBezTo>
                <a:cubicBezTo>
                  <a:pt x="19879" y="19710"/>
                  <a:pt x="19459" y="18036"/>
                  <a:pt x="29634" y="17277"/>
                </a:cubicBezTo>
                <a:cubicBezTo>
                  <a:pt x="41268" y="16412"/>
                  <a:pt x="36031" y="1759"/>
                  <a:pt x="29388" y="1759"/>
                </a:cubicBezTo>
                <a:cubicBezTo>
                  <a:pt x="28997" y="1759"/>
                  <a:pt x="28601" y="1810"/>
                  <a:pt x="28203" y="1918"/>
                </a:cubicBezTo>
                <a:cubicBezTo>
                  <a:pt x="26055" y="2494"/>
                  <a:pt x="23885" y="3214"/>
                  <a:pt x="21673" y="3214"/>
                </a:cubicBezTo>
                <a:cubicBezTo>
                  <a:pt x="21479" y="3214"/>
                  <a:pt x="21285" y="3209"/>
                  <a:pt x="21090" y="3197"/>
                </a:cubicBezTo>
                <a:cubicBezTo>
                  <a:pt x="17349" y="2974"/>
                  <a:pt x="15766" y="1"/>
                  <a:pt x="12233" y="1"/>
                </a:cubicBezTo>
                <a:close/>
              </a:path>
            </a:pathLst>
          </a:custGeom>
          <a:solidFill>
            <a:srgbClr val="FFFFFF">
              <a:alpha val="4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33"/>
          <p:cNvSpPr/>
          <p:nvPr/>
        </p:nvSpPr>
        <p:spPr>
          <a:xfrm rot="-2700000">
            <a:off x="262662" y="2586626"/>
            <a:ext cx="184836" cy="145219"/>
          </a:xfrm>
          <a:custGeom>
            <a:avLst/>
            <a:gdLst/>
            <a:ahLst/>
            <a:cxnLst/>
            <a:rect l="l" t="t" r="r" b="b"/>
            <a:pathLst>
              <a:path w="1451" h="1140" extrusionOk="0">
                <a:moveTo>
                  <a:pt x="1029" y="165"/>
                </a:moveTo>
                <a:cubicBezTo>
                  <a:pt x="1085" y="165"/>
                  <a:pt x="1139" y="182"/>
                  <a:pt x="1176" y="212"/>
                </a:cubicBezTo>
                <a:cubicBezTo>
                  <a:pt x="1221" y="249"/>
                  <a:pt x="1243" y="301"/>
                  <a:pt x="1243" y="364"/>
                </a:cubicBezTo>
                <a:cubicBezTo>
                  <a:pt x="1243" y="438"/>
                  <a:pt x="1213" y="523"/>
                  <a:pt x="1161" y="612"/>
                </a:cubicBezTo>
                <a:lnTo>
                  <a:pt x="1158" y="612"/>
                </a:lnTo>
                <a:cubicBezTo>
                  <a:pt x="1084" y="742"/>
                  <a:pt x="894" y="872"/>
                  <a:pt x="728" y="965"/>
                </a:cubicBezTo>
                <a:cubicBezTo>
                  <a:pt x="561" y="872"/>
                  <a:pt x="372" y="742"/>
                  <a:pt x="294" y="612"/>
                </a:cubicBezTo>
                <a:cubicBezTo>
                  <a:pt x="238" y="523"/>
                  <a:pt x="212" y="438"/>
                  <a:pt x="212" y="364"/>
                </a:cubicBezTo>
                <a:cubicBezTo>
                  <a:pt x="212" y="301"/>
                  <a:pt x="231" y="249"/>
                  <a:pt x="275" y="212"/>
                </a:cubicBezTo>
                <a:cubicBezTo>
                  <a:pt x="314" y="182"/>
                  <a:pt x="368" y="165"/>
                  <a:pt x="425" y="165"/>
                </a:cubicBezTo>
                <a:cubicBezTo>
                  <a:pt x="509" y="165"/>
                  <a:pt x="600" y="203"/>
                  <a:pt x="657" y="294"/>
                </a:cubicBezTo>
                <a:cubicBezTo>
                  <a:pt x="672" y="320"/>
                  <a:pt x="698" y="334"/>
                  <a:pt x="728" y="334"/>
                </a:cubicBezTo>
                <a:cubicBezTo>
                  <a:pt x="754" y="334"/>
                  <a:pt x="783" y="320"/>
                  <a:pt x="798" y="294"/>
                </a:cubicBezTo>
                <a:cubicBezTo>
                  <a:pt x="853" y="203"/>
                  <a:pt x="945" y="165"/>
                  <a:pt x="1029" y="165"/>
                </a:cubicBezTo>
                <a:close/>
                <a:moveTo>
                  <a:pt x="428" y="1"/>
                </a:moveTo>
                <a:cubicBezTo>
                  <a:pt x="331" y="1"/>
                  <a:pt x="238" y="32"/>
                  <a:pt x="171" y="86"/>
                </a:cubicBezTo>
                <a:cubicBezTo>
                  <a:pt x="19" y="208"/>
                  <a:pt x="1" y="453"/>
                  <a:pt x="153" y="698"/>
                </a:cubicBezTo>
                <a:cubicBezTo>
                  <a:pt x="249" y="857"/>
                  <a:pt x="487" y="1024"/>
                  <a:pt x="687" y="1132"/>
                </a:cubicBezTo>
                <a:cubicBezTo>
                  <a:pt x="700" y="1137"/>
                  <a:pt x="714" y="1140"/>
                  <a:pt x="727" y="1140"/>
                </a:cubicBezTo>
                <a:cubicBezTo>
                  <a:pt x="741" y="1140"/>
                  <a:pt x="754" y="1137"/>
                  <a:pt x="765" y="1132"/>
                </a:cubicBezTo>
                <a:cubicBezTo>
                  <a:pt x="969" y="1024"/>
                  <a:pt x="1206" y="857"/>
                  <a:pt x="1302" y="698"/>
                </a:cubicBezTo>
                <a:cubicBezTo>
                  <a:pt x="1451" y="453"/>
                  <a:pt x="1432" y="208"/>
                  <a:pt x="1280" y="86"/>
                </a:cubicBezTo>
                <a:cubicBezTo>
                  <a:pt x="1216" y="32"/>
                  <a:pt x="1124" y="1"/>
                  <a:pt x="1027" y="1"/>
                </a:cubicBezTo>
                <a:cubicBezTo>
                  <a:pt x="923" y="1"/>
                  <a:pt x="814" y="37"/>
                  <a:pt x="728" y="119"/>
                </a:cubicBezTo>
                <a:cubicBezTo>
                  <a:pt x="641" y="37"/>
                  <a:pt x="532" y="1"/>
                  <a:pt x="4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33"/>
          <p:cNvSpPr/>
          <p:nvPr/>
        </p:nvSpPr>
        <p:spPr>
          <a:xfrm rot="-992830" flipH="1">
            <a:off x="518312" y="226089"/>
            <a:ext cx="184837" cy="145220"/>
          </a:xfrm>
          <a:custGeom>
            <a:avLst/>
            <a:gdLst/>
            <a:ahLst/>
            <a:cxnLst/>
            <a:rect l="l" t="t" r="r" b="b"/>
            <a:pathLst>
              <a:path w="1451" h="1140" extrusionOk="0">
                <a:moveTo>
                  <a:pt x="1029" y="165"/>
                </a:moveTo>
                <a:cubicBezTo>
                  <a:pt x="1085" y="165"/>
                  <a:pt x="1139" y="182"/>
                  <a:pt x="1176" y="212"/>
                </a:cubicBezTo>
                <a:cubicBezTo>
                  <a:pt x="1221" y="249"/>
                  <a:pt x="1243" y="301"/>
                  <a:pt x="1243" y="364"/>
                </a:cubicBezTo>
                <a:cubicBezTo>
                  <a:pt x="1243" y="438"/>
                  <a:pt x="1213" y="523"/>
                  <a:pt x="1161" y="612"/>
                </a:cubicBezTo>
                <a:lnTo>
                  <a:pt x="1158" y="612"/>
                </a:lnTo>
                <a:cubicBezTo>
                  <a:pt x="1084" y="742"/>
                  <a:pt x="894" y="872"/>
                  <a:pt x="728" y="965"/>
                </a:cubicBezTo>
                <a:cubicBezTo>
                  <a:pt x="561" y="872"/>
                  <a:pt x="372" y="742"/>
                  <a:pt x="294" y="612"/>
                </a:cubicBezTo>
                <a:cubicBezTo>
                  <a:pt x="238" y="523"/>
                  <a:pt x="212" y="438"/>
                  <a:pt x="212" y="364"/>
                </a:cubicBezTo>
                <a:cubicBezTo>
                  <a:pt x="212" y="301"/>
                  <a:pt x="231" y="249"/>
                  <a:pt x="275" y="212"/>
                </a:cubicBezTo>
                <a:cubicBezTo>
                  <a:pt x="314" y="182"/>
                  <a:pt x="368" y="165"/>
                  <a:pt x="425" y="165"/>
                </a:cubicBezTo>
                <a:cubicBezTo>
                  <a:pt x="509" y="165"/>
                  <a:pt x="600" y="203"/>
                  <a:pt x="657" y="294"/>
                </a:cubicBezTo>
                <a:cubicBezTo>
                  <a:pt x="672" y="320"/>
                  <a:pt x="698" y="334"/>
                  <a:pt x="728" y="334"/>
                </a:cubicBezTo>
                <a:cubicBezTo>
                  <a:pt x="754" y="334"/>
                  <a:pt x="783" y="320"/>
                  <a:pt x="798" y="294"/>
                </a:cubicBezTo>
                <a:cubicBezTo>
                  <a:pt x="853" y="203"/>
                  <a:pt x="945" y="165"/>
                  <a:pt x="1029" y="165"/>
                </a:cubicBezTo>
                <a:close/>
                <a:moveTo>
                  <a:pt x="428" y="1"/>
                </a:moveTo>
                <a:cubicBezTo>
                  <a:pt x="331" y="1"/>
                  <a:pt x="238" y="32"/>
                  <a:pt x="171" y="86"/>
                </a:cubicBezTo>
                <a:cubicBezTo>
                  <a:pt x="19" y="208"/>
                  <a:pt x="1" y="453"/>
                  <a:pt x="153" y="698"/>
                </a:cubicBezTo>
                <a:cubicBezTo>
                  <a:pt x="249" y="857"/>
                  <a:pt x="487" y="1024"/>
                  <a:pt x="687" y="1132"/>
                </a:cubicBezTo>
                <a:cubicBezTo>
                  <a:pt x="700" y="1137"/>
                  <a:pt x="714" y="1140"/>
                  <a:pt x="727" y="1140"/>
                </a:cubicBezTo>
                <a:cubicBezTo>
                  <a:pt x="741" y="1140"/>
                  <a:pt x="754" y="1137"/>
                  <a:pt x="765" y="1132"/>
                </a:cubicBezTo>
                <a:cubicBezTo>
                  <a:pt x="969" y="1024"/>
                  <a:pt x="1206" y="857"/>
                  <a:pt x="1302" y="698"/>
                </a:cubicBezTo>
                <a:cubicBezTo>
                  <a:pt x="1451" y="453"/>
                  <a:pt x="1432" y="208"/>
                  <a:pt x="1280" y="86"/>
                </a:cubicBezTo>
                <a:cubicBezTo>
                  <a:pt x="1216" y="32"/>
                  <a:pt x="1124" y="1"/>
                  <a:pt x="1027" y="1"/>
                </a:cubicBezTo>
                <a:cubicBezTo>
                  <a:pt x="923" y="1"/>
                  <a:pt x="814" y="37"/>
                  <a:pt x="728" y="119"/>
                </a:cubicBezTo>
                <a:cubicBezTo>
                  <a:pt x="641" y="37"/>
                  <a:pt x="532" y="1"/>
                  <a:pt x="4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33"/>
          <p:cNvSpPr/>
          <p:nvPr/>
        </p:nvSpPr>
        <p:spPr>
          <a:xfrm rot="3731656">
            <a:off x="203479" y="1382276"/>
            <a:ext cx="362032" cy="347764"/>
          </a:xfrm>
          <a:custGeom>
            <a:avLst/>
            <a:gdLst/>
            <a:ahLst/>
            <a:cxnLst/>
            <a:rect l="l" t="t" r="r" b="b"/>
            <a:pathLst>
              <a:path w="2842" h="2730" extrusionOk="0">
                <a:moveTo>
                  <a:pt x="1872" y="164"/>
                </a:moveTo>
                <a:cubicBezTo>
                  <a:pt x="2193" y="164"/>
                  <a:pt x="2462" y="475"/>
                  <a:pt x="2570" y="950"/>
                </a:cubicBezTo>
                <a:cubicBezTo>
                  <a:pt x="2671" y="1328"/>
                  <a:pt x="2556" y="1914"/>
                  <a:pt x="2418" y="2377"/>
                </a:cubicBezTo>
                <a:cubicBezTo>
                  <a:pt x="2077" y="2478"/>
                  <a:pt x="1670" y="2567"/>
                  <a:pt x="1328" y="2567"/>
                </a:cubicBezTo>
                <a:cubicBezTo>
                  <a:pt x="1205" y="2567"/>
                  <a:pt x="1091" y="2556"/>
                  <a:pt x="991" y="2529"/>
                </a:cubicBezTo>
                <a:cubicBezTo>
                  <a:pt x="490" y="2414"/>
                  <a:pt x="171" y="2118"/>
                  <a:pt x="208" y="1777"/>
                </a:cubicBezTo>
                <a:cubicBezTo>
                  <a:pt x="241" y="1478"/>
                  <a:pt x="537" y="1155"/>
                  <a:pt x="938" y="1155"/>
                </a:cubicBezTo>
                <a:cubicBezTo>
                  <a:pt x="995" y="1155"/>
                  <a:pt x="1055" y="1161"/>
                  <a:pt x="1117" y="1176"/>
                </a:cubicBezTo>
                <a:cubicBezTo>
                  <a:pt x="1123" y="1177"/>
                  <a:pt x="1129" y="1178"/>
                  <a:pt x="1136" y="1178"/>
                </a:cubicBezTo>
                <a:cubicBezTo>
                  <a:pt x="1159" y="1178"/>
                  <a:pt x="1180" y="1168"/>
                  <a:pt x="1195" y="1154"/>
                </a:cubicBezTo>
                <a:cubicBezTo>
                  <a:pt x="1213" y="1131"/>
                  <a:pt x="1224" y="1105"/>
                  <a:pt x="1217" y="1076"/>
                </a:cubicBezTo>
                <a:cubicBezTo>
                  <a:pt x="1102" y="586"/>
                  <a:pt x="1477" y="204"/>
                  <a:pt x="1818" y="167"/>
                </a:cubicBezTo>
                <a:cubicBezTo>
                  <a:pt x="1836" y="165"/>
                  <a:pt x="1854" y="164"/>
                  <a:pt x="1872" y="164"/>
                </a:cubicBezTo>
                <a:close/>
                <a:moveTo>
                  <a:pt x="1868" y="0"/>
                </a:moveTo>
                <a:cubicBezTo>
                  <a:pt x="1845" y="0"/>
                  <a:pt x="1822" y="1"/>
                  <a:pt x="1799" y="4"/>
                </a:cubicBezTo>
                <a:cubicBezTo>
                  <a:pt x="1410" y="48"/>
                  <a:pt x="980" y="449"/>
                  <a:pt x="1035" y="994"/>
                </a:cubicBezTo>
                <a:cubicBezTo>
                  <a:pt x="1002" y="990"/>
                  <a:pt x="968" y="989"/>
                  <a:pt x="936" y="989"/>
                </a:cubicBezTo>
                <a:cubicBezTo>
                  <a:pt x="445" y="989"/>
                  <a:pt x="87" y="1393"/>
                  <a:pt x="45" y="1758"/>
                </a:cubicBezTo>
                <a:cubicBezTo>
                  <a:pt x="1" y="2170"/>
                  <a:pt x="357" y="2552"/>
                  <a:pt x="954" y="2689"/>
                </a:cubicBezTo>
                <a:cubicBezTo>
                  <a:pt x="1061" y="2717"/>
                  <a:pt x="1186" y="2730"/>
                  <a:pt x="1321" y="2730"/>
                </a:cubicBezTo>
                <a:cubicBezTo>
                  <a:pt x="1696" y="2730"/>
                  <a:pt x="2146" y="2634"/>
                  <a:pt x="2511" y="2522"/>
                </a:cubicBezTo>
                <a:cubicBezTo>
                  <a:pt x="2537" y="2514"/>
                  <a:pt x="2556" y="2496"/>
                  <a:pt x="2563" y="2470"/>
                </a:cubicBezTo>
                <a:cubicBezTo>
                  <a:pt x="2715" y="1969"/>
                  <a:pt x="2841" y="1320"/>
                  <a:pt x="2730" y="909"/>
                </a:cubicBezTo>
                <a:cubicBezTo>
                  <a:pt x="2600" y="349"/>
                  <a:pt x="2253" y="0"/>
                  <a:pt x="18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33"/>
          <p:cNvSpPr/>
          <p:nvPr/>
        </p:nvSpPr>
        <p:spPr>
          <a:xfrm rot="-992830" flipH="1">
            <a:off x="7125787" y="271264"/>
            <a:ext cx="184837" cy="145220"/>
          </a:xfrm>
          <a:custGeom>
            <a:avLst/>
            <a:gdLst/>
            <a:ahLst/>
            <a:cxnLst/>
            <a:rect l="l" t="t" r="r" b="b"/>
            <a:pathLst>
              <a:path w="1451" h="1140" extrusionOk="0">
                <a:moveTo>
                  <a:pt x="1029" y="165"/>
                </a:moveTo>
                <a:cubicBezTo>
                  <a:pt x="1085" y="165"/>
                  <a:pt x="1139" y="182"/>
                  <a:pt x="1176" y="212"/>
                </a:cubicBezTo>
                <a:cubicBezTo>
                  <a:pt x="1221" y="249"/>
                  <a:pt x="1243" y="301"/>
                  <a:pt x="1243" y="364"/>
                </a:cubicBezTo>
                <a:cubicBezTo>
                  <a:pt x="1243" y="438"/>
                  <a:pt x="1213" y="523"/>
                  <a:pt x="1161" y="612"/>
                </a:cubicBezTo>
                <a:lnTo>
                  <a:pt x="1158" y="612"/>
                </a:lnTo>
                <a:cubicBezTo>
                  <a:pt x="1084" y="742"/>
                  <a:pt x="894" y="872"/>
                  <a:pt x="728" y="965"/>
                </a:cubicBezTo>
                <a:cubicBezTo>
                  <a:pt x="561" y="872"/>
                  <a:pt x="372" y="742"/>
                  <a:pt x="294" y="612"/>
                </a:cubicBezTo>
                <a:cubicBezTo>
                  <a:pt x="238" y="523"/>
                  <a:pt x="212" y="438"/>
                  <a:pt x="212" y="364"/>
                </a:cubicBezTo>
                <a:cubicBezTo>
                  <a:pt x="212" y="301"/>
                  <a:pt x="231" y="249"/>
                  <a:pt x="275" y="212"/>
                </a:cubicBezTo>
                <a:cubicBezTo>
                  <a:pt x="314" y="182"/>
                  <a:pt x="368" y="165"/>
                  <a:pt x="425" y="165"/>
                </a:cubicBezTo>
                <a:cubicBezTo>
                  <a:pt x="509" y="165"/>
                  <a:pt x="600" y="203"/>
                  <a:pt x="657" y="294"/>
                </a:cubicBezTo>
                <a:cubicBezTo>
                  <a:pt x="672" y="320"/>
                  <a:pt x="698" y="334"/>
                  <a:pt x="728" y="334"/>
                </a:cubicBezTo>
                <a:cubicBezTo>
                  <a:pt x="754" y="334"/>
                  <a:pt x="783" y="320"/>
                  <a:pt x="798" y="294"/>
                </a:cubicBezTo>
                <a:cubicBezTo>
                  <a:pt x="853" y="203"/>
                  <a:pt x="945" y="165"/>
                  <a:pt x="1029" y="165"/>
                </a:cubicBezTo>
                <a:close/>
                <a:moveTo>
                  <a:pt x="428" y="1"/>
                </a:moveTo>
                <a:cubicBezTo>
                  <a:pt x="331" y="1"/>
                  <a:pt x="238" y="32"/>
                  <a:pt x="171" y="86"/>
                </a:cubicBezTo>
                <a:cubicBezTo>
                  <a:pt x="19" y="208"/>
                  <a:pt x="1" y="453"/>
                  <a:pt x="153" y="698"/>
                </a:cubicBezTo>
                <a:cubicBezTo>
                  <a:pt x="249" y="857"/>
                  <a:pt x="487" y="1024"/>
                  <a:pt x="687" y="1132"/>
                </a:cubicBezTo>
                <a:cubicBezTo>
                  <a:pt x="700" y="1137"/>
                  <a:pt x="714" y="1140"/>
                  <a:pt x="727" y="1140"/>
                </a:cubicBezTo>
                <a:cubicBezTo>
                  <a:pt x="741" y="1140"/>
                  <a:pt x="754" y="1137"/>
                  <a:pt x="765" y="1132"/>
                </a:cubicBezTo>
                <a:cubicBezTo>
                  <a:pt x="969" y="1024"/>
                  <a:pt x="1206" y="857"/>
                  <a:pt x="1302" y="698"/>
                </a:cubicBezTo>
                <a:cubicBezTo>
                  <a:pt x="1451" y="453"/>
                  <a:pt x="1432" y="208"/>
                  <a:pt x="1280" y="86"/>
                </a:cubicBezTo>
                <a:cubicBezTo>
                  <a:pt x="1216" y="32"/>
                  <a:pt x="1124" y="1"/>
                  <a:pt x="1027" y="1"/>
                </a:cubicBezTo>
                <a:cubicBezTo>
                  <a:pt x="923" y="1"/>
                  <a:pt x="814" y="37"/>
                  <a:pt x="728" y="119"/>
                </a:cubicBezTo>
                <a:cubicBezTo>
                  <a:pt x="641" y="37"/>
                  <a:pt x="532" y="1"/>
                  <a:pt x="4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7" name="Google Shape;447;p33"/>
          <p:cNvGrpSpPr/>
          <p:nvPr/>
        </p:nvGrpSpPr>
        <p:grpSpPr>
          <a:xfrm>
            <a:off x="8156590" y="3177887"/>
            <a:ext cx="681599" cy="1712528"/>
            <a:chOff x="7828690" y="3152912"/>
            <a:chExt cx="681599" cy="1712528"/>
          </a:xfrm>
        </p:grpSpPr>
        <p:sp>
          <p:nvSpPr>
            <p:cNvPr id="448" name="Google Shape;448;p33"/>
            <p:cNvSpPr/>
            <p:nvPr/>
          </p:nvSpPr>
          <p:spPr>
            <a:xfrm>
              <a:off x="7828690" y="4455569"/>
              <a:ext cx="465963" cy="409871"/>
            </a:xfrm>
            <a:custGeom>
              <a:avLst/>
              <a:gdLst/>
              <a:ahLst/>
              <a:cxnLst/>
              <a:rect l="l" t="t" r="r" b="b"/>
              <a:pathLst>
                <a:path w="4328" h="3807" extrusionOk="0">
                  <a:moveTo>
                    <a:pt x="1139" y="165"/>
                  </a:moveTo>
                  <a:cubicBezTo>
                    <a:pt x="1637" y="165"/>
                    <a:pt x="2231" y="570"/>
                    <a:pt x="2255" y="1280"/>
                  </a:cubicBezTo>
                  <a:cubicBezTo>
                    <a:pt x="2255" y="1310"/>
                    <a:pt x="2270" y="1336"/>
                    <a:pt x="2296" y="1347"/>
                  </a:cubicBezTo>
                  <a:cubicBezTo>
                    <a:pt x="2307" y="1355"/>
                    <a:pt x="2323" y="1359"/>
                    <a:pt x="2337" y="1359"/>
                  </a:cubicBezTo>
                  <a:cubicBezTo>
                    <a:pt x="2350" y="1359"/>
                    <a:pt x="2363" y="1356"/>
                    <a:pt x="2373" y="1351"/>
                  </a:cubicBezTo>
                  <a:cubicBezTo>
                    <a:pt x="2557" y="1252"/>
                    <a:pt x="2743" y="1209"/>
                    <a:pt x="2920" y="1209"/>
                  </a:cubicBezTo>
                  <a:cubicBezTo>
                    <a:pt x="3401" y="1209"/>
                    <a:pt x="3819" y="1523"/>
                    <a:pt x="3957" y="1881"/>
                  </a:cubicBezTo>
                  <a:cubicBezTo>
                    <a:pt x="4146" y="2374"/>
                    <a:pt x="3801" y="2938"/>
                    <a:pt x="3111" y="3305"/>
                  </a:cubicBezTo>
                  <a:cubicBezTo>
                    <a:pt x="2660" y="3563"/>
                    <a:pt x="1907" y="3643"/>
                    <a:pt x="1236" y="3643"/>
                  </a:cubicBezTo>
                  <a:cubicBezTo>
                    <a:pt x="1146" y="3643"/>
                    <a:pt x="1058" y="3641"/>
                    <a:pt x="972" y="3639"/>
                  </a:cubicBezTo>
                  <a:cubicBezTo>
                    <a:pt x="593" y="3023"/>
                    <a:pt x="193" y="2207"/>
                    <a:pt x="193" y="1621"/>
                  </a:cubicBezTo>
                  <a:cubicBezTo>
                    <a:pt x="193" y="1621"/>
                    <a:pt x="193" y="1618"/>
                    <a:pt x="193" y="1618"/>
                  </a:cubicBezTo>
                  <a:cubicBezTo>
                    <a:pt x="167" y="839"/>
                    <a:pt x="482" y="257"/>
                    <a:pt x="1005" y="175"/>
                  </a:cubicBezTo>
                  <a:cubicBezTo>
                    <a:pt x="1048" y="168"/>
                    <a:pt x="1093" y="165"/>
                    <a:pt x="1139" y="165"/>
                  </a:cubicBezTo>
                  <a:close/>
                  <a:moveTo>
                    <a:pt x="1134" y="0"/>
                  </a:moveTo>
                  <a:cubicBezTo>
                    <a:pt x="1081" y="0"/>
                    <a:pt x="1029" y="4"/>
                    <a:pt x="979" y="12"/>
                  </a:cubicBezTo>
                  <a:cubicBezTo>
                    <a:pt x="389" y="105"/>
                    <a:pt x="0" y="742"/>
                    <a:pt x="26" y="1625"/>
                  </a:cubicBezTo>
                  <a:cubicBezTo>
                    <a:pt x="30" y="2248"/>
                    <a:pt x="452" y="3116"/>
                    <a:pt x="857" y="3765"/>
                  </a:cubicBezTo>
                  <a:cubicBezTo>
                    <a:pt x="872" y="3787"/>
                    <a:pt x="894" y="3802"/>
                    <a:pt x="923" y="3802"/>
                  </a:cubicBezTo>
                  <a:cubicBezTo>
                    <a:pt x="1017" y="3805"/>
                    <a:pt x="1114" y="3807"/>
                    <a:pt x="1213" y="3807"/>
                  </a:cubicBezTo>
                  <a:cubicBezTo>
                    <a:pt x="1916" y="3807"/>
                    <a:pt x="2718" y="3719"/>
                    <a:pt x="3193" y="3450"/>
                  </a:cubicBezTo>
                  <a:cubicBezTo>
                    <a:pt x="3968" y="3034"/>
                    <a:pt x="4328" y="2378"/>
                    <a:pt x="4109" y="1822"/>
                  </a:cubicBezTo>
                  <a:cubicBezTo>
                    <a:pt x="3949" y="1408"/>
                    <a:pt x="3471" y="1044"/>
                    <a:pt x="2919" y="1044"/>
                  </a:cubicBezTo>
                  <a:cubicBezTo>
                    <a:pt x="2754" y="1044"/>
                    <a:pt x="2582" y="1077"/>
                    <a:pt x="2410" y="1150"/>
                  </a:cubicBezTo>
                  <a:cubicBezTo>
                    <a:pt x="2319" y="414"/>
                    <a:pt x="1676" y="0"/>
                    <a:pt x="1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33"/>
            <p:cNvSpPr/>
            <p:nvPr/>
          </p:nvSpPr>
          <p:spPr>
            <a:xfrm>
              <a:off x="8204312" y="3718653"/>
              <a:ext cx="305977" cy="293919"/>
            </a:xfrm>
            <a:custGeom>
              <a:avLst/>
              <a:gdLst/>
              <a:ahLst/>
              <a:cxnLst/>
              <a:rect l="l" t="t" r="r" b="b"/>
              <a:pathLst>
                <a:path w="2842" h="2730" extrusionOk="0">
                  <a:moveTo>
                    <a:pt x="1872" y="164"/>
                  </a:moveTo>
                  <a:cubicBezTo>
                    <a:pt x="2193" y="164"/>
                    <a:pt x="2462" y="475"/>
                    <a:pt x="2570" y="950"/>
                  </a:cubicBezTo>
                  <a:cubicBezTo>
                    <a:pt x="2671" y="1328"/>
                    <a:pt x="2556" y="1914"/>
                    <a:pt x="2418" y="2377"/>
                  </a:cubicBezTo>
                  <a:cubicBezTo>
                    <a:pt x="2077" y="2478"/>
                    <a:pt x="1670" y="2567"/>
                    <a:pt x="1328" y="2567"/>
                  </a:cubicBezTo>
                  <a:cubicBezTo>
                    <a:pt x="1205" y="2567"/>
                    <a:pt x="1091" y="2556"/>
                    <a:pt x="991" y="2529"/>
                  </a:cubicBezTo>
                  <a:cubicBezTo>
                    <a:pt x="490" y="2414"/>
                    <a:pt x="171" y="2118"/>
                    <a:pt x="208" y="1777"/>
                  </a:cubicBezTo>
                  <a:cubicBezTo>
                    <a:pt x="241" y="1478"/>
                    <a:pt x="537" y="1155"/>
                    <a:pt x="938" y="1155"/>
                  </a:cubicBezTo>
                  <a:cubicBezTo>
                    <a:pt x="995" y="1155"/>
                    <a:pt x="1055" y="1161"/>
                    <a:pt x="1117" y="1176"/>
                  </a:cubicBezTo>
                  <a:cubicBezTo>
                    <a:pt x="1123" y="1177"/>
                    <a:pt x="1129" y="1178"/>
                    <a:pt x="1136" y="1178"/>
                  </a:cubicBezTo>
                  <a:cubicBezTo>
                    <a:pt x="1159" y="1178"/>
                    <a:pt x="1180" y="1168"/>
                    <a:pt x="1195" y="1154"/>
                  </a:cubicBezTo>
                  <a:cubicBezTo>
                    <a:pt x="1213" y="1131"/>
                    <a:pt x="1224" y="1105"/>
                    <a:pt x="1217" y="1076"/>
                  </a:cubicBezTo>
                  <a:cubicBezTo>
                    <a:pt x="1102" y="586"/>
                    <a:pt x="1477" y="204"/>
                    <a:pt x="1818" y="167"/>
                  </a:cubicBezTo>
                  <a:cubicBezTo>
                    <a:pt x="1836" y="165"/>
                    <a:pt x="1854" y="164"/>
                    <a:pt x="1872" y="164"/>
                  </a:cubicBezTo>
                  <a:close/>
                  <a:moveTo>
                    <a:pt x="1868" y="0"/>
                  </a:moveTo>
                  <a:cubicBezTo>
                    <a:pt x="1845" y="0"/>
                    <a:pt x="1822" y="1"/>
                    <a:pt x="1799" y="4"/>
                  </a:cubicBezTo>
                  <a:cubicBezTo>
                    <a:pt x="1410" y="48"/>
                    <a:pt x="980" y="449"/>
                    <a:pt x="1035" y="994"/>
                  </a:cubicBezTo>
                  <a:cubicBezTo>
                    <a:pt x="1002" y="990"/>
                    <a:pt x="968" y="989"/>
                    <a:pt x="936" y="989"/>
                  </a:cubicBezTo>
                  <a:cubicBezTo>
                    <a:pt x="445" y="989"/>
                    <a:pt x="87" y="1393"/>
                    <a:pt x="45" y="1758"/>
                  </a:cubicBezTo>
                  <a:cubicBezTo>
                    <a:pt x="1" y="2170"/>
                    <a:pt x="357" y="2552"/>
                    <a:pt x="954" y="2689"/>
                  </a:cubicBezTo>
                  <a:cubicBezTo>
                    <a:pt x="1061" y="2717"/>
                    <a:pt x="1186" y="2730"/>
                    <a:pt x="1321" y="2730"/>
                  </a:cubicBezTo>
                  <a:cubicBezTo>
                    <a:pt x="1696" y="2730"/>
                    <a:pt x="2146" y="2634"/>
                    <a:pt x="2511" y="2522"/>
                  </a:cubicBezTo>
                  <a:cubicBezTo>
                    <a:pt x="2537" y="2514"/>
                    <a:pt x="2556" y="2496"/>
                    <a:pt x="2563" y="2470"/>
                  </a:cubicBezTo>
                  <a:cubicBezTo>
                    <a:pt x="2715" y="1969"/>
                    <a:pt x="2841" y="1320"/>
                    <a:pt x="2730" y="909"/>
                  </a:cubicBezTo>
                  <a:cubicBezTo>
                    <a:pt x="2600" y="349"/>
                    <a:pt x="2253" y="0"/>
                    <a:pt x="18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3"/>
            <p:cNvSpPr/>
            <p:nvPr/>
          </p:nvSpPr>
          <p:spPr>
            <a:xfrm>
              <a:off x="8260187" y="3152912"/>
              <a:ext cx="156218" cy="122735"/>
            </a:xfrm>
            <a:custGeom>
              <a:avLst/>
              <a:gdLst/>
              <a:ahLst/>
              <a:cxnLst/>
              <a:rect l="l" t="t" r="r" b="b"/>
              <a:pathLst>
                <a:path w="1451" h="1140" extrusionOk="0">
                  <a:moveTo>
                    <a:pt x="1029" y="165"/>
                  </a:moveTo>
                  <a:cubicBezTo>
                    <a:pt x="1085" y="165"/>
                    <a:pt x="1139" y="182"/>
                    <a:pt x="1176" y="212"/>
                  </a:cubicBezTo>
                  <a:cubicBezTo>
                    <a:pt x="1221" y="249"/>
                    <a:pt x="1243" y="301"/>
                    <a:pt x="1243" y="364"/>
                  </a:cubicBezTo>
                  <a:cubicBezTo>
                    <a:pt x="1243" y="438"/>
                    <a:pt x="1213" y="523"/>
                    <a:pt x="1161" y="612"/>
                  </a:cubicBezTo>
                  <a:lnTo>
                    <a:pt x="1158" y="612"/>
                  </a:lnTo>
                  <a:cubicBezTo>
                    <a:pt x="1084" y="742"/>
                    <a:pt x="894" y="872"/>
                    <a:pt x="728" y="965"/>
                  </a:cubicBezTo>
                  <a:cubicBezTo>
                    <a:pt x="561" y="872"/>
                    <a:pt x="372" y="742"/>
                    <a:pt x="294" y="612"/>
                  </a:cubicBezTo>
                  <a:cubicBezTo>
                    <a:pt x="238" y="523"/>
                    <a:pt x="212" y="438"/>
                    <a:pt x="212" y="364"/>
                  </a:cubicBezTo>
                  <a:cubicBezTo>
                    <a:pt x="212" y="301"/>
                    <a:pt x="231" y="249"/>
                    <a:pt x="275" y="212"/>
                  </a:cubicBezTo>
                  <a:cubicBezTo>
                    <a:pt x="314" y="182"/>
                    <a:pt x="368" y="165"/>
                    <a:pt x="425" y="165"/>
                  </a:cubicBezTo>
                  <a:cubicBezTo>
                    <a:pt x="509" y="165"/>
                    <a:pt x="600" y="203"/>
                    <a:pt x="657" y="294"/>
                  </a:cubicBezTo>
                  <a:cubicBezTo>
                    <a:pt x="672" y="320"/>
                    <a:pt x="698" y="334"/>
                    <a:pt x="728" y="334"/>
                  </a:cubicBezTo>
                  <a:cubicBezTo>
                    <a:pt x="754" y="334"/>
                    <a:pt x="783" y="320"/>
                    <a:pt x="798" y="294"/>
                  </a:cubicBezTo>
                  <a:cubicBezTo>
                    <a:pt x="853" y="203"/>
                    <a:pt x="945" y="165"/>
                    <a:pt x="1029" y="165"/>
                  </a:cubicBezTo>
                  <a:close/>
                  <a:moveTo>
                    <a:pt x="428" y="1"/>
                  </a:moveTo>
                  <a:cubicBezTo>
                    <a:pt x="331" y="1"/>
                    <a:pt x="238" y="32"/>
                    <a:pt x="171" y="86"/>
                  </a:cubicBezTo>
                  <a:cubicBezTo>
                    <a:pt x="19" y="208"/>
                    <a:pt x="1" y="453"/>
                    <a:pt x="153" y="698"/>
                  </a:cubicBezTo>
                  <a:cubicBezTo>
                    <a:pt x="249" y="857"/>
                    <a:pt x="487" y="1024"/>
                    <a:pt x="687" y="1132"/>
                  </a:cubicBezTo>
                  <a:cubicBezTo>
                    <a:pt x="700" y="1137"/>
                    <a:pt x="714" y="1140"/>
                    <a:pt x="727" y="1140"/>
                  </a:cubicBezTo>
                  <a:cubicBezTo>
                    <a:pt x="741" y="1140"/>
                    <a:pt x="754" y="1137"/>
                    <a:pt x="765" y="1132"/>
                  </a:cubicBezTo>
                  <a:cubicBezTo>
                    <a:pt x="969" y="1024"/>
                    <a:pt x="1206" y="857"/>
                    <a:pt x="1302" y="698"/>
                  </a:cubicBezTo>
                  <a:cubicBezTo>
                    <a:pt x="1451" y="453"/>
                    <a:pt x="1432" y="208"/>
                    <a:pt x="1280" y="86"/>
                  </a:cubicBezTo>
                  <a:cubicBezTo>
                    <a:pt x="1216" y="32"/>
                    <a:pt x="1124" y="1"/>
                    <a:pt x="1027" y="1"/>
                  </a:cubicBezTo>
                  <a:cubicBezTo>
                    <a:pt x="923" y="1"/>
                    <a:pt x="814" y="37"/>
                    <a:pt x="728" y="119"/>
                  </a:cubicBezTo>
                  <a:cubicBezTo>
                    <a:pt x="641" y="37"/>
                    <a:pt x="532" y="1"/>
                    <a:pt x="4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1" name="Google Shape;451;p33"/>
          <p:cNvSpPr/>
          <p:nvPr/>
        </p:nvSpPr>
        <p:spPr>
          <a:xfrm rot="2700000">
            <a:off x="-1245265" y="4342155"/>
            <a:ext cx="3127245" cy="1759924"/>
          </a:xfrm>
          <a:custGeom>
            <a:avLst/>
            <a:gdLst/>
            <a:ahLst/>
            <a:cxnLst/>
            <a:rect l="l" t="t" r="r" b="b"/>
            <a:pathLst>
              <a:path w="41269" h="19711" extrusionOk="0">
                <a:moveTo>
                  <a:pt x="12233" y="1"/>
                </a:moveTo>
                <a:cubicBezTo>
                  <a:pt x="12060" y="1"/>
                  <a:pt x="11883" y="8"/>
                  <a:pt x="11701" y="23"/>
                </a:cubicBezTo>
                <a:cubicBezTo>
                  <a:pt x="1" y="976"/>
                  <a:pt x="4592" y="18649"/>
                  <a:pt x="15713" y="19658"/>
                </a:cubicBezTo>
                <a:cubicBezTo>
                  <a:pt x="16106" y="19694"/>
                  <a:pt x="16450" y="19710"/>
                  <a:pt x="16760" y="19710"/>
                </a:cubicBezTo>
                <a:cubicBezTo>
                  <a:pt x="19879" y="19710"/>
                  <a:pt x="19459" y="18036"/>
                  <a:pt x="29634" y="17277"/>
                </a:cubicBezTo>
                <a:cubicBezTo>
                  <a:pt x="41268" y="16412"/>
                  <a:pt x="36031" y="1759"/>
                  <a:pt x="29388" y="1759"/>
                </a:cubicBezTo>
                <a:cubicBezTo>
                  <a:pt x="28997" y="1759"/>
                  <a:pt x="28601" y="1810"/>
                  <a:pt x="28203" y="1918"/>
                </a:cubicBezTo>
                <a:cubicBezTo>
                  <a:pt x="26055" y="2494"/>
                  <a:pt x="23885" y="3214"/>
                  <a:pt x="21673" y="3214"/>
                </a:cubicBezTo>
                <a:cubicBezTo>
                  <a:pt x="21479" y="3214"/>
                  <a:pt x="21285" y="3209"/>
                  <a:pt x="21090" y="3197"/>
                </a:cubicBezTo>
                <a:cubicBezTo>
                  <a:pt x="17349" y="2974"/>
                  <a:pt x="15766" y="1"/>
                  <a:pt x="12233" y="1"/>
                </a:cubicBezTo>
                <a:close/>
              </a:path>
            </a:pathLst>
          </a:custGeom>
          <a:solidFill>
            <a:srgbClr val="FFFFFF">
              <a:alpha val="4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2007"/>
        <p:cNvGrpSpPr/>
        <p:nvPr/>
      </p:nvGrpSpPr>
      <p:grpSpPr>
        <a:xfrm>
          <a:off x="0" y="0"/>
          <a:ext cx="0" cy="0"/>
          <a:chOff x="0" y="0"/>
          <a:chExt cx="0" cy="0"/>
        </a:xfrm>
      </p:grpSpPr>
      <p:grpSp>
        <p:nvGrpSpPr>
          <p:cNvPr id="2008" name="Google Shape;2008;p40"/>
          <p:cNvGrpSpPr/>
          <p:nvPr/>
        </p:nvGrpSpPr>
        <p:grpSpPr>
          <a:xfrm>
            <a:off x="333150" y="560275"/>
            <a:ext cx="8570470" cy="3948505"/>
            <a:chOff x="333150" y="560275"/>
            <a:chExt cx="8570470" cy="3948505"/>
          </a:xfrm>
        </p:grpSpPr>
        <p:grpSp>
          <p:nvGrpSpPr>
            <p:cNvPr id="2009" name="Google Shape;2009;p40"/>
            <p:cNvGrpSpPr/>
            <p:nvPr/>
          </p:nvGrpSpPr>
          <p:grpSpPr>
            <a:xfrm>
              <a:off x="8689384" y="1334420"/>
              <a:ext cx="164588" cy="172807"/>
              <a:chOff x="7482237" y="2937046"/>
              <a:chExt cx="306152" cy="320428"/>
            </a:xfrm>
          </p:grpSpPr>
          <p:sp>
            <p:nvSpPr>
              <p:cNvPr id="2010" name="Google Shape;2010;p40"/>
              <p:cNvSpPr/>
              <p:nvPr/>
            </p:nvSpPr>
            <p:spPr>
              <a:xfrm>
                <a:off x="7482237" y="3115422"/>
                <a:ext cx="108979" cy="110565"/>
              </a:xfrm>
              <a:custGeom>
                <a:avLst/>
                <a:gdLst/>
                <a:ahLst/>
                <a:cxnLst/>
                <a:rect l="l" t="t" r="r" b="b"/>
                <a:pathLst>
                  <a:path w="1374" h="1394" extrusionOk="0">
                    <a:moveTo>
                      <a:pt x="578" y="0"/>
                    </a:moveTo>
                    <a:cubicBezTo>
                      <a:pt x="239" y="0"/>
                      <a:pt x="1" y="299"/>
                      <a:pt x="21" y="697"/>
                    </a:cubicBezTo>
                    <a:cubicBezTo>
                      <a:pt x="21" y="1026"/>
                      <a:pt x="361" y="1394"/>
                      <a:pt x="617" y="1394"/>
                    </a:cubicBezTo>
                    <a:cubicBezTo>
                      <a:pt x="624" y="1394"/>
                      <a:pt x="631" y="1393"/>
                      <a:pt x="637" y="1393"/>
                    </a:cubicBezTo>
                    <a:cubicBezTo>
                      <a:pt x="916" y="1373"/>
                      <a:pt x="1373" y="896"/>
                      <a:pt x="1373" y="597"/>
                    </a:cubicBezTo>
                    <a:cubicBezTo>
                      <a:pt x="1373" y="319"/>
                      <a:pt x="916" y="0"/>
                      <a:pt x="578" y="0"/>
                    </a:cubicBezTo>
                    <a:close/>
                  </a:path>
                </a:pathLst>
              </a:custGeom>
              <a:solidFill>
                <a:srgbClr val="44A5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40"/>
              <p:cNvSpPr/>
              <p:nvPr/>
            </p:nvSpPr>
            <p:spPr>
              <a:xfrm>
                <a:off x="7630553" y="2937046"/>
                <a:ext cx="99461" cy="93274"/>
              </a:xfrm>
              <a:custGeom>
                <a:avLst/>
                <a:gdLst/>
                <a:ahLst/>
                <a:cxnLst/>
                <a:rect l="l" t="t" r="r" b="b"/>
                <a:pathLst>
                  <a:path w="1254" h="1176" extrusionOk="0">
                    <a:moveTo>
                      <a:pt x="534" y="1"/>
                    </a:moveTo>
                    <a:cubicBezTo>
                      <a:pt x="209" y="1"/>
                      <a:pt x="1" y="406"/>
                      <a:pt x="1" y="678"/>
                    </a:cubicBezTo>
                    <a:cubicBezTo>
                      <a:pt x="20" y="857"/>
                      <a:pt x="319" y="1175"/>
                      <a:pt x="458" y="1175"/>
                    </a:cubicBezTo>
                    <a:cubicBezTo>
                      <a:pt x="836" y="1175"/>
                      <a:pt x="1254" y="837"/>
                      <a:pt x="1234" y="499"/>
                    </a:cubicBezTo>
                    <a:cubicBezTo>
                      <a:pt x="1214" y="360"/>
                      <a:pt x="1154" y="161"/>
                      <a:pt x="1035" y="61"/>
                    </a:cubicBezTo>
                    <a:cubicBezTo>
                      <a:pt x="985" y="21"/>
                      <a:pt x="906" y="17"/>
                      <a:pt x="819" y="17"/>
                    </a:cubicBezTo>
                    <a:cubicBezTo>
                      <a:pt x="790" y="17"/>
                      <a:pt x="760" y="17"/>
                      <a:pt x="730" y="17"/>
                    </a:cubicBezTo>
                    <a:cubicBezTo>
                      <a:pt x="670" y="17"/>
                      <a:pt x="611" y="15"/>
                      <a:pt x="558" y="2"/>
                    </a:cubicBezTo>
                    <a:cubicBezTo>
                      <a:pt x="550" y="1"/>
                      <a:pt x="542" y="1"/>
                      <a:pt x="534" y="1"/>
                    </a:cubicBezTo>
                    <a:close/>
                  </a:path>
                </a:pathLst>
              </a:custGeom>
              <a:solidFill>
                <a:srgbClr val="44A5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40"/>
              <p:cNvSpPr/>
              <p:nvPr/>
            </p:nvSpPr>
            <p:spPr>
              <a:xfrm>
                <a:off x="7688928" y="3156427"/>
                <a:ext cx="99461" cy="101047"/>
              </a:xfrm>
              <a:custGeom>
                <a:avLst/>
                <a:gdLst/>
                <a:ahLst/>
                <a:cxnLst/>
                <a:rect l="l" t="t" r="r" b="b"/>
                <a:pathLst>
                  <a:path w="1254" h="1274" extrusionOk="0">
                    <a:moveTo>
                      <a:pt x="617" y="1"/>
                    </a:moveTo>
                    <a:cubicBezTo>
                      <a:pt x="379" y="1"/>
                      <a:pt x="1" y="418"/>
                      <a:pt x="1" y="717"/>
                    </a:cubicBezTo>
                    <a:cubicBezTo>
                      <a:pt x="1" y="896"/>
                      <a:pt x="379" y="1274"/>
                      <a:pt x="578" y="1274"/>
                    </a:cubicBezTo>
                    <a:cubicBezTo>
                      <a:pt x="896" y="1274"/>
                      <a:pt x="1254" y="896"/>
                      <a:pt x="1254" y="578"/>
                    </a:cubicBezTo>
                    <a:cubicBezTo>
                      <a:pt x="1254" y="319"/>
                      <a:pt x="896" y="1"/>
                      <a:pt x="617" y="1"/>
                    </a:cubicBezTo>
                    <a:close/>
                  </a:path>
                </a:pathLst>
              </a:custGeom>
              <a:solidFill>
                <a:srgbClr val="44A5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3" name="Google Shape;2013;p40"/>
            <p:cNvGrpSpPr/>
            <p:nvPr/>
          </p:nvGrpSpPr>
          <p:grpSpPr>
            <a:xfrm>
              <a:off x="5741529" y="584252"/>
              <a:ext cx="182877" cy="192070"/>
              <a:chOff x="1509202" y="3627389"/>
              <a:chExt cx="334389" cy="343350"/>
            </a:xfrm>
          </p:grpSpPr>
          <p:sp>
            <p:nvSpPr>
              <p:cNvPr id="2014" name="Google Shape;2014;p40"/>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40"/>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40"/>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40"/>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40"/>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9" name="Google Shape;2019;p40"/>
            <p:cNvGrpSpPr/>
            <p:nvPr/>
          </p:nvGrpSpPr>
          <p:grpSpPr>
            <a:xfrm>
              <a:off x="8757303" y="2798046"/>
              <a:ext cx="146317" cy="158031"/>
              <a:chOff x="5977101" y="3004938"/>
              <a:chExt cx="227235" cy="246270"/>
            </a:xfrm>
          </p:grpSpPr>
          <p:sp>
            <p:nvSpPr>
              <p:cNvPr id="2020" name="Google Shape;2020;p40"/>
              <p:cNvSpPr/>
              <p:nvPr/>
            </p:nvSpPr>
            <p:spPr>
              <a:xfrm>
                <a:off x="6079653" y="3004938"/>
                <a:ext cx="91530" cy="93195"/>
              </a:xfrm>
              <a:custGeom>
                <a:avLst/>
                <a:gdLst/>
                <a:ahLst/>
                <a:cxnLst/>
                <a:rect l="l" t="t" r="r" b="b"/>
                <a:pathLst>
                  <a:path w="1154" h="1175" extrusionOk="0">
                    <a:moveTo>
                      <a:pt x="597" y="1"/>
                    </a:moveTo>
                    <a:cubicBezTo>
                      <a:pt x="298" y="21"/>
                      <a:pt x="0" y="299"/>
                      <a:pt x="0" y="578"/>
                    </a:cubicBezTo>
                    <a:cubicBezTo>
                      <a:pt x="0" y="936"/>
                      <a:pt x="239" y="1175"/>
                      <a:pt x="617" y="1175"/>
                    </a:cubicBezTo>
                    <a:cubicBezTo>
                      <a:pt x="955" y="1175"/>
                      <a:pt x="1154" y="936"/>
                      <a:pt x="1154" y="598"/>
                    </a:cubicBezTo>
                    <a:cubicBezTo>
                      <a:pt x="1154" y="240"/>
                      <a:pt x="895"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40"/>
              <p:cNvSpPr/>
              <p:nvPr/>
            </p:nvSpPr>
            <p:spPr>
              <a:xfrm>
                <a:off x="5977101" y="3124780"/>
                <a:ext cx="94702" cy="88516"/>
              </a:xfrm>
              <a:custGeom>
                <a:avLst/>
                <a:gdLst/>
                <a:ahLst/>
                <a:cxnLst/>
                <a:rect l="l" t="t" r="r" b="b"/>
                <a:pathLst>
                  <a:path w="1194" h="1116" extrusionOk="0">
                    <a:moveTo>
                      <a:pt x="781" y="1"/>
                    </a:moveTo>
                    <a:cubicBezTo>
                      <a:pt x="430" y="1"/>
                      <a:pt x="20" y="290"/>
                      <a:pt x="20" y="579"/>
                    </a:cubicBezTo>
                    <a:cubicBezTo>
                      <a:pt x="0" y="877"/>
                      <a:pt x="259" y="1116"/>
                      <a:pt x="557" y="1116"/>
                    </a:cubicBezTo>
                    <a:cubicBezTo>
                      <a:pt x="895" y="1116"/>
                      <a:pt x="1174" y="817"/>
                      <a:pt x="1194" y="420"/>
                    </a:cubicBezTo>
                    <a:cubicBezTo>
                      <a:pt x="1194" y="201"/>
                      <a:pt x="1094" y="22"/>
                      <a:pt x="816" y="2"/>
                    </a:cubicBezTo>
                    <a:cubicBezTo>
                      <a:pt x="804" y="1"/>
                      <a:pt x="793" y="1"/>
                      <a:pt x="7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40"/>
              <p:cNvSpPr/>
              <p:nvPr/>
            </p:nvSpPr>
            <p:spPr>
              <a:xfrm>
                <a:off x="6115900" y="3161185"/>
                <a:ext cx="88436" cy="90023"/>
              </a:xfrm>
              <a:custGeom>
                <a:avLst/>
                <a:gdLst/>
                <a:ahLst/>
                <a:cxnLst/>
                <a:rect l="l" t="t" r="r" b="b"/>
                <a:pathLst>
                  <a:path w="1115" h="1135" extrusionOk="0">
                    <a:moveTo>
                      <a:pt x="637" y="0"/>
                    </a:moveTo>
                    <a:cubicBezTo>
                      <a:pt x="339" y="20"/>
                      <a:pt x="1" y="358"/>
                      <a:pt x="1" y="657"/>
                    </a:cubicBezTo>
                    <a:cubicBezTo>
                      <a:pt x="1" y="836"/>
                      <a:pt x="299" y="1134"/>
                      <a:pt x="498" y="1134"/>
                    </a:cubicBezTo>
                    <a:cubicBezTo>
                      <a:pt x="816" y="1114"/>
                      <a:pt x="1115" y="756"/>
                      <a:pt x="1115" y="418"/>
                    </a:cubicBezTo>
                    <a:cubicBezTo>
                      <a:pt x="1115" y="199"/>
                      <a:pt x="856" y="0"/>
                      <a:pt x="6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3" name="Google Shape;2023;p40"/>
            <p:cNvGrpSpPr/>
            <p:nvPr/>
          </p:nvGrpSpPr>
          <p:grpSpPr>
            <a:xfrm>
              <a:off x="6002459" y="4262809"/>
              <a:ext cx="182877" cy="192070"/>
              <a:chOff x="1509202" y="3627389"/>
              <a:chExt cx="334389" cy="343350"/>
            </a:xfrm>
          </p:grpSpPr>
          <p:sp>
            <p:nvSpPr>
              <p:cNvPr id="2024" name="Google Shape;2024;p40"/>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40"/>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40"/>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40"/>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40"/>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9" name="Google Shape;2029;p40"/>
            <p:cNvGrpSpPr/>
            <p:nvPr/>
          </p:nvGrpSpPr>
          <p:grpSpPr>
            <a:xfrm>
              <a:off x="885722" y="1947515"/>
              <a:ext cx="182877" cy="192070"/>
              <a:chOff x="533887" y="2946302"/>
              <a:chExt cx="334389" cy="343350"/>
            </a:xfrm>
          </p:grpSpPr>
          <p:sp>
            <p:nvSpPr>
              <p:cNvPr id="2030" name="Google Shape;2030;p40"/>
              <p:cNvSpPr/>
              <p:nvPr/>
            </p:nvSpPr>
            <p:spPr>
              <a:xfrm>
                <a:off x="707108" y="2946302"/>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40"/>
              <p:cNvSpPr/>
              <p:nvPr/>
            </p:nvSpPr>
            <p:spPr>
              <a:xfrm>
                <a:off x="557205" y="3164652"/>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40"/>
              <p:cNvSpPr/>
              <p:nvPr/>
            </p:nvSpPr>
            <p:spPr>
              <a:xfrm>
                <a:off x="533887" y="3009912"/>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40"/>
              <p:cNvSpPr/>
              <p:nvPr/>
            </p:nvSpPr>
            <p:spPr>
              <a:xfrm>
                <a:off x="743354" y="3171394"/>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40"/>
              <p:cNvSpPr/>
              <p:nvPr/>
            </p:nvSpPr>
            <p:spPr>
              <a:xfrm>
                <a:off x="779680" y="3171156"/>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5" name="Google Shape;2035;p40"/>
            <p:cNvGrpSpPr/>
            <p:nvPr/>
          </p:nvGrpSpPr>
          <p:grpSpPr>
            <a:xfrm>
              <a:off x="333150" y="864396"/>
              <a:ext cx="131688" cy="145801"/>
              <a:chOff x="392069" y="2889775"/>
              <a:chExt cx="260150" cy="285213"/>
            </a:xfrm>
          </p:grpSpPr>
          <p:sp>
            <p:nvSpPr>
              <p:cNvPr id="2036" name="Google Shape;2036;p40"/>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40"/>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40"/>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9" name="Google Shape;2039;p40"/>
            <p:cNvGrpSpPr/>
            <p:nvPr/>
          </p:nvGrpSpPr>
          <p:grpSpPr>
            <a:xfrm>
              <a:off x="1786281" y="4316710"/>
              <a:ext cx="182877" cy="192070"/>
              <a:chOff x="1509202" y="3627389"/>
              <a:chExt cx="334389" cy="343350"/>
            </a:xfrm>
          </p:grpSpPr>
          <p:sp>
            <p:nvSpPr>
              <p:cNvPr id="2040" name="Google Shape;2040;p40"/>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40"/>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40"/>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40"/>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40"/>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5" name="Google Shape;2045;p40"/>
            <p:cNvGrpSpPr/>
            <p:nvPr/>
          </p:nvGrpSpPr>
          <p:grpSpPr>
            <a:xfrm>
              <a:off x="3243649" y="4018325"/>
              <a:ext cx="131688" cy="145801"/>
              <a:chOff x="392069" y="2889775"/>
              <a:chExt cx="260150" cy="285213"/>
            </a:xfrm>
          </p:grpSpPr>
          <p:sp>
            <p:nvSpPr>
              <p:cNvPr id="2046" name="Google Shape;2046;p40"/>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40"/>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40"/>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9" name="Google Shape;2049;p40"/>
            <p:cNvGrpSpPr/>
            <p:nvPr/>
          </p:nvGrpSpPr>
          <p:grpSpPr>
            <a:xfrm>
              <a:off x="7618850" y="747625"/>
              <a:ext cx="228602" cy="240023"/>
              <a:chOff x="6842675" y="1094413"/>
              <a:chExt cx="228602" cy="240023"/>
            </a:xfrm>
          </p:grpSpPr>
          <p:sp>
            <p:nvSpPr>
              <p:cNvPr id="2050" name="Google Shape;2050;p40"/>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40"/>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2" name="Google Shape;2052;p40"/>
            <p:cNvGrpSpPr/>
            <p:nvPr/>
          </p:nvGrpSpPr>
          <p:grpSpPr>
            <a:xfrm>
              <a:off x="333150" y="2652863"/>
              <a:ext cx="228602" cy="240023"/>
              <a:chOff x="6842675" y="1094413"/>
              <a:chExt cx="228602" cy="240023"/>
            </a:xfrm>
          </p:grpSpPr>
          <p:sp>
            <p:nvSpPr>
              <p:cNvPr id="2053" name="Google Shape;2053;p40"/>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40"/>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5" name="Google Shape;2055;p40"/>
            <p:cNvGrpSpPr/>
            <p:nvPr/>
          </p:nvGrpSpPr>
          <p:grpSpPr>
            <a:xfrm>
              <a:off x="7899875" y="4127013"/>
              <a:ext cx="228602" cy="240023"/>
              <a:chOff x="6842675" y="1094413"/>
              <a:chExt cx="228602" cy="240023"/>
            </a:xfrm>
          </p:grpSpPr>
          <p:sp>
            <p:nvSpPr>
              <p:cNvPr id="2056" name="Google Shape;2056;p40"/>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40"/>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rgbClr val="44A5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8" name="Google Shape;2058;p40"/>
            <p:cNvGrpSpPr/>
            <p:nvPr/>
          </p:nvGrpSpPr>
          <p:grpSpPr>
            <a:xfrm>
              <a:off x="2797475" y="560275"/>
              <a:ext cx="228602" cy="240023"/>
              <a:chOff x="6842675" y="1094413"/>
              <a:chExt cx="228602" cy="240023"/>
            </a:xfrm>
          </p:grpSpPr>
          <p:sp>
            <p:nvSpPr>
              <p:cNvPr id="2059" name="Google Shape;2059;p40"/>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40"/>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61" name="Google Shape;2061;p40"/>
          <p:cNvGrpSpPr/>
          <p:nvPr/>
        </p:nvGrpSpPr>
        <p:grpSpPr>
          <a:xfrm flipH="1">
            <a:off x="7837050" y="2265392"/>
            <a:ext cx="1129994" cy="3011692"/>
            <a:chOff x="3043875" y="1092100"/>
            <a:chExt cx="405350" cy="1080350"/>
          </a:xfrm>
        </p:grpSpPr>
        <p:sp>
          <p:nvSpPr>
            <p:cNvPr id="2062" name="Google Shape;2062;p40"/>
            <p:cNvSpPr/>
            <p:nvPr/>
          </p:nvSpPr>
          <p:spPr>
            <a:xfrm>
              <a:off x="3043875" y="1092100"/>
              <a:ext cx="405350" cy="1080350"/>
            </a:xfrm>
            <a:custGeom>
              <a:avLst/>
              <a:gdLst/>
              <a:ahLst/>
              <a:cxnLst/>
              <a:rect l="l" t="t" r="r" b="b"/>
              <a:pathLst>
                <a:path w="16214" h="43214" extrusionOk="0">
                  <a:moveTo>
                    <a:pt x="8900" y="1"/>
                  </a:moveTo>
                  <a:cubicBezTo>
                    <a:pt x="8509" y="24"/>
                    <a:pt x="8164" y="254"/>
                    <a:pt x="7957" y="599"/>
                  </a:cubicBezTo>
                  <a:cubicBezTo>
                    <a:pt x="7865" y="737"/>
                    <a:pt x="6095" y="4163"/>
                    <a:pt x="6992" y="8326"/>
                  </a:cubicBezTo>
                  <a:cubicBezTo>
                    <a:pt x="6946" y="8648"/>
                    <a:pt x="6877" y="8878"/>
                    <a:pt x="6831" y="8924"/>
                  </a:cubicBezTo>
                  <a:cubicBezTo>
                    <a:pt x="5911" y="10304"/>
                    <a:pt x="4922" y="12305"/>
                    <a:pt x="5336" y="13846"/>
                  </a:cubicBezTo>
                  <a:cubicBezTo>
                    <a:pt x="5428" y="14168"/>
                    <a:pt x="5566" y="14444"/>
                    <a:pt x="5796" y="14697"/>
                  </a:cubicBezTo>
                  <a:cubicBezTo>
                    <a:pt x="4393" y="18307"/>
                    <a:pt x="1127" y="27115"/>
                    <a:pt x="621" y="32566"/>
                  </a:cubicBezTo>
                  <a:cubicBezTo>
                    <a:pt x="46" y="39189"/>
                    <a:pt x="0" y="41880"/>
                    <a:pt x="0" y="41903"/>
                  </a:cubicBezTo>
                  <a:cubicBezTo>
                    <a:pt x="0" y="42248"/>
                    <a:pt x="115" y="42570"/>
                    <a:pt x="345" y="42823"/>
                  </a:cubicBezTo>
                  <a:cubicBezTo>
                    <a:pt x="575" y="43076"/>
                    <a:pt x="920" y="43214"/>
                    <a:pt x="1265" y="43214"/>
                  </a:cubicBezTo>
                  <a:cubicBezTo>
                    <a:pt x="1955" y="43214"/>
                    <a:pt x="2530" y="42639"/>
                    <a:pt x="2553" y="41949"/>
                  </a:cubicBezTo>
                  <a:cubicBezTo>
                    <a:pt x="2553" y="41926"/>
                    <a:pt x="2622" y="39281"/>
                    <a:pt x="3197" y="32796"/>
                  </a:cubicBezTo>
                  <a:cubicBezTo>
                    <a:pt x="3657" y="27667"/>
                    <a:pt x="6923" y="18882"/>
                    <a:pt x="8164" y="15708"/>
                  </a:cubicBezTo>
                  <a:cubicBezTo>
                    <a:pt x="10717" y="15685"/>
                    <a:pt x="11361" y="12558"/>
                    <a:pt x="11637" y="11017"/>
                  </a:cubicBezTo>
                  <a:cubicBezTo>
                    <a:pt x="11775" y="10212"/>
                    <a:pt x="12235" y="9637"/>
                    <a:pt x="12235" y="9637"/>
                  </a:cubicBezTo>
                  <a:cubicBezTo>
                    <a:pt x="12350" y="9499"/>
                    <a:pt x="12442" y="9338"/>
                    <a:pt x="12465" y="9154"/>
                  </a:cubicBezTo>
                  <a:cubicBezTo>
                    <a:pt x="14374" y="7130"/>
                    <a:pt x="16214" y="4416"/>
                    <a:pt x="15754" y="1887"/>
                  </a:cubicBezTo>
                  <a:cubicBezTo>
                    <a:pt x="15708" y="1542"/>
                    <a:pt x="15478" y="1220"/>
                    <a:pt x="15156" y="1082"/>
                  </a:cubicBezTo>
                  <a:cubicBezTo>
                    <a:pt x="14972" y="990"/>
                    <a:pt x="14811" y="944"/>
                    <a:pt x="14604" y="944"/>
                  </a:cubicBezTo>
                  <a:cubicBezTo>
                    <a:pt x="14443" y="944"/>
                    <a:pt x="14282" y="967"/>
                    <a:pt x="14144" y="1059"/>
                  </a:cubicBezTo>
                  <a:cubicBezTo>
                    <a:pt x="14121" y="1082"/>
                    <a:pt x="13960" y="1151"/>
                    <a:pt x="13776" y="1266"/>
                  </a:cubicBezTo>
                  <a:lnTo>
                    <a:pt x="13684" y="990"/>
                  </a:lnTo>
                  <a:cubicBezTo>
                    <a:pt x="13546" y="691"/>
                    <a:pt x="13293" y="461"/>
                    <a:pt x="12971" y="346"/>
                  </a:cubicBezTo>
                  <a:cubicBezTo>
                    <a:pt x="12856" y="300"/>
                    <a:pt x="12741" y="277"/>
                    <a:pt x="12649" y="277"/>
                  </a:cubicBezTo>
                  <a:cubicBezTo>
                    <a:pt x="12419" y="277"/>
                    <a:pt x="12189" y="346"/>
                    <a:pt x="12005" y="484"/>
                  </a:cubicBezTo>
                  <a:cubicBezTo>
                    <a:pt x="12005" y="484"/>
                    <a:pt x="11982" y="507"/>
                    <a:pt x="11936" y="530"/>
                  </a:cubicBezTo>
                  <a:cubicBezTo>
                    <a:pt x="11752" y="369"/>
                    <a:pt x="11545" y="231"/>
                    <a:pt x="11315" y="185"/>
                  </a:cubicBezTo>
                  <a:cubicBezTo>
                    <a:pt x="11246" y="162"/>
                    <a:pt x="11154" y="162"/>
                    <a:pt x="11085" y="162"/>
                  </a:cubicBezTo>
                  <a:cubicBezTo>
                    <a:pt x="10832" y="162"/>
                    <a:pt x="10556" y="254"/>
                    <a:pt x="10349" y="415"/>
                  </a:cubicBezTo>
                  <a:cubicBezTo>
                    <a:pt x="10326" y="461"/>
                    <a:pt x="10211" y="530"/>
                    <a:pt x="10050" y="714"/>
                  </a:cubicBezTo>
                  <a:cubicBezTo>
                    <a:pt x="10004" y="622"/>
                    <a:pt x="9981" y="576"/>
                    <a:pt x="9912" y="484"/>
                  </a:cubicBezTo>
                  <a:cubicBezTo>
                    <a:pt x="9682" y="162"/>
                    <a:pt x="9337" y="1"/>
                    <a:pt x="8969"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40"/>
            <p:cNvSpPr/>
            <p:nvPr/>
          </p:nvSpPr>
          <p:spPr>
            <a:xfrm>
              <a:off x="3070325" y="1433750"/>
              <a:ext cx="165025" cy="710550"/>
            </a:xfrm>
            <a:custGeom>
              <a:avLst/>
              <a:gdLst/>
              <a:ahLst/>
              <a:cxnLst/>
              <a:rect l="l" t="t" r="r" b="b"/>
              <a:pathLst>
                <a:path w="6601" h="28422" extrusionOk="0">
                  <a:moveTo>
                    <a:pt x="6410" y="0"/>
                  </a:moveTo>
                  <a:cubicBezTo>
                    <a:pt x="6348" y="0"/>
                    <a:pt x="6295" y="38"/>
                    <a:pt x="6279" y="88"/>
                  </a:cubicBezTo>
                  <a:cubicBezTo>
                    <a:pt x="6210" y="203"/>
                    <a:pt x="1219" y="12345"/>
                    <a:pt x="644" y="18992"/>
                  </a:cubicBezTo>
                  <a:cubicBezTo>
                    <a:pt x="69" y="25615"/>
                    <a:pt x="0" y="28237"/>
                    <a:pt x="0" y="28260"/>
                  </a:cubicBezTo>
                  <a:cubicBezTo>
                    <a:pt x="0" y="28352"/>
                    <a:pt x="69" y="28421"/>
                    <a:pt x="161" y="28421"/>
                  </a:cubicBezTo>
                  <a:cubicBezTo>
                    <a:pt x="230" y="28421"/>
                    <a:pt x="299" y="28352"/>
                    <a:pt x="322" y="28260"/>
                  </a:cubicBezTo>
                  <a:cubicBezTo>
                    <a:pt x="322" y="28237"/>
                    <a:pt x="391" y="25615"/>
                    <a:pt x="966" y="19015"/>
                  </a:cubicBezTo>
                  <a:cubicBezTo>
                    <a:pt x="1541" y="12437"/>
                    <a:pt x="6509" y="318"/>
                    <a:pt x="6555" y="203"/>
                  </a:cubicBezTo>
                  <a:cubicBezTo>
                    <a:pt x="6601" y="134"/>
                    <a:pt x="6555" y="42"/>
                    <a:pt x="6486" y="19"/>
                  </a:cubicBezTo>
                  <a:cubicBezTo>
                    <a:pt x="6460" y="6"/>
                    <a:pt x="6434" y="0"/>
                    <a:pt x="64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40"/>
            <p:cNvSpPr/>
            <p:nvPr/>
          </p:nvSpPr>
          <p:spPr>
            <a:xfrm>
              <a:off x="3276150" y="1144425"/>
              <a:ext cx="149500" cy="201250"/>
            </a:xfrm>
            <a:custGeom>
              <a:avLst/>
              <a:gdLst/>
              <a:ahLst/>
              <a:cxnLst/>
              <a:rect l="l" t="t" r="r" b="b"/>
              <a:pathLst>
                <a:path w="5980" h="8050" extrusionOk="0">
                  <a:moveTo>
                    <a:pt x="5336" y="1"/>
                  </a:moveTo>
                  <a:lnTo>
                    <a:pt x="5336" y="1"/>
                  </a:lnTo>
                  <a:cubicBezTo>
                    <a:pt x="5336" y="1"/>
                    <a:pt x="0" y="2393"/>
                    <a:pt x="460" y="8050"/>
                  </a:cubicBezTo>
                  <a:cubicBezTo>
                    <a:pt x="460" y="8050"/>
                    <a:pt x="5980" y="3565"/>
                    <a:pt x="53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40"/>
            <p:cNvSpPr/>
            <p:nvPr/>
          </p:nvSpPr>
          <p:spPr>
            <a:xfrm>
              <a:off x="3214050" y="1120850"/>
              <a:ext cx="134000" cy="207000"/>
            </a:xfrm>
            <a:custGeom>
              <a:avLst/>
              <a:gdLst/>
              <a:ahLst/>
              <a:cxnLst/>
              <a:rect l="l" t="t" r="r" b="b"/>
              <a:pathLst>
                <a:path w="5360" h="8280" extrusionOk="0">
                  <a:moveTo>
                    <a:pt x="2116" y="1"/>
                  </a:moveTo>
                  <a:lnTo>
                    <a:pt x="2116" y="1"/>
                  </a:lnTo>
                  <a:cubicBezTo>
                    <a:pt x="2116" y="1"/>
                    <a:pt x="1" y="3865"/>
                    <a:pt x="1610" y="8280"/>
                  </a:cubicBezTo>
                  <a:cubicBezTo>
                    <a:pt x="1610" y="8280"/>
                    <a:pt x="5359" y="4623"/>
                    <a:pt x="2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40"/>
            <p:cNvSpPr/>
            <p:nvPr/>
          </p:nvSpPr>
          <p:spPr>
            <a:xfrm>
              <a:off x="3268675" y="1127750"/>
              <a:ext cx="131675" cy="215625"/>
            </a:xfrm>
            <a:custGeom>
              <a:avLst/>
              <a:gdLst/>
              <a:ahLst/>
              <a:cxnLst/>
              <a:rect l="l" t="t" r="r" b="b"/>
              <a:pathLst>
                <a:path w="5267" h="8625" extrusionOk="0">
                  <a:moveTo>
                    <a:pt x="3634" y="1"/>
                  </a:moveTo>
                  <a:cubicBezTo>
                    <a:pt x="3634" y="1"/>
                    <a:pt x="0" y="2439"/>
                    <a:pt x="322" y="8625"/>
                  </a:cubicBezTo>
                  <a:cubicBezTo>
                    <a:pt x="345" y="8602"/>
                    <a:pt x="5267" y="3818"/>
                    <a:pt x="36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40"/>
            <p:cNvSpPr/>
            <p:nvPr/>
          </p:nvSpPr>
          <p:spPr>
            <a:xfrm>
              <a:off x="3238775" y="1124300"/>
              <a:ext cx="129250" cy="206450"/>
            </a:xfrm>
            <a:custGeom>
              <a:avLst/>
              <a:gdLst/>
              <a:ahLst/>
              <a:cxnLst/>
              <a:rect l="l" t="t" r="r" b="b"/>
              <a:pathLst>
                <a:path w="5170" h="8258" extrusionOk="0">
                  <a:moveTo>
                    <a:pt x="3243" y="1"/>
                  </a:moveTo>
                  <a:cubicBezTo>
                    <a:pt x="3243" y="1"/>
                    <a:pt x="1" y="2738"/>
                    <a:pt x="1127" y="8257"/>
                  </a:cubicBezTo>
                  <a:cubicBezTo>
                    <a:pt x="1127" y="8257"/>
                    <a:pt x="1128" y="8257"/>
                    <a:pt x="1128" y="8257"/>
                  </a:cubicBezTo>
                  <a:cubicBezTo>
                    <a:pt x="1172" y="8257"/>
                    <a:pt x="5170" y="3992"/>
                    <a:pt x="32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40"/>
            <p:cNvSpPr/>
            <p:nvPr/>
          </p:nvSpPr>
          <p:spPr>
            <a:xfrm>
              <a:off x="3179550" y="1293350"/>
              <a:ext cx="147800" cy="177675"/>
            </a:xfrm>
            <a:custGeom>
              <a:avLst/>
              <a:gdLst/>
              <a:ahLst/>
              <a:cxnLst/>
              <a:rect l="l" t="t" r="r" b="b"/>
              <a:pathLst>
                <a:path w="5912" h="7107" extrusionOk="0">
                  <a:moveTo>
                    <a:pt x="2645" y="0"/>
                  </a:moveTo>
                  <a:lnTo>
                    <a:pt x="3450" y="920"/>
                  </a:lnTo>
                  <a:lnTo>
                    <a:pt x="4324" y="414"/>
                  </a:lnTo>
                  <a:lnTo>
                    <a:pt x="4784" y="1403"/>
                  </a:lnTo>
                  <a:lnTo>
                    <a:pt x="5911" y="851"/>
                  </a:lnTo>
                  <a:cubicBezTo>
                    <a:pt x="5911" y="851"/>
                    <a:pt x="5267" y="1633"/>
                    <a:pt x="5037" y="2760"/>
                  </a:cubicBezTo>
                  <a:cubicBezTo>
                    <a:pt x="4554" y="5175"/>
                    <a:pt x="3887" y="7106"/>
                    <a:pt x="1818" y="6348"/>
                  </a:cubicBezTo>
                  <a:cubicBezTo>
                    <a:pt x="1" y="5681"/>
                    <a:pt x="1243" y="3105"/>
                    <a:pt x="2301" y="1518"/>
                  </a:cubicBezTo>
                  <a:cubicBezTo>
                    <a:pt x="2645" y="966"/>
                    <a:pt x="2645" y="0"/>
                    <a:pt x="26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9" name="Google Shape;2069;p40"/>
          <p:cNvGrpSpPr/>
          <p:nvPr/>
        </p:nvGrpSpPr>
        <p:grpSpPr>
          <a:xfrm>
            <a:off x="353250" y="3140944"/>
            <a:ext cx="1159561" cy="2136122"/>
            <a:chOff x="6507375" y="2263850"/>
            <a:chExt cx="619225" cy="1140725"/>
          </a:xfrm>
        </p:grpSpPr>
        <p:sp>
          <p:nvSpPr>
            <p:cNvPr id="2070" name="Google Shape;2070;p40"/>
            <p:cNvSpPr/>
            <p:nvPr/>
          </p:nvSpPr>
          <p:spPr>
            <a:xfrm>
              <a:off x="6507375" y="2263850"/>
              <a:ext cx="619225" cy="1140725"/>
            </a:xfrm>
            <a:custGeom>
              <a:avLst/>
              <a:gdLst/>
              <a:ahLst/>
              <a:cxnLst/>
              <a:rect l="l" t="t" r="r" b="b"/>
              <a:pathLst>
                <a:path w="24769" h="45629" extrusionOk="0">
                  <a:moveTo>
                    <a:pt x="9245" y="1"/>
                  </a:moveTo>
                  <a:cubicBezTo>
                    <a:pt x="7359" y="1"/>
                    <a:pt x="6371" y="921"/>
                    <a:pt x="5865" y="1679"/>
                  </a:cubicBezTo>
                  <a:cubicBezTo>
                    <a:pt x="3726" y="4922"/>
                    <a:pt x="6417" y="11983"/>
                    <a:pt x="7129" y="13799"/>
                  </a:cubicBezTo>
                  <a:cubicBezTo>
                    <a:pt x="6210" y="16536"/>
                    <a:pt x="4922" y="20607"/>
                    <a:pt x="3680" y="25413"/>
                  </a:cubicBezTo>
                  <a:cubicBezTo>
                    <a:pt x="3657" y="25482"/>
                    <a:pt x="3657" y="25528"/>
                    <a:pt x="3611" y="25620"/>
                  </a:cubicBezTo>
                  <a:cubicBezTo>
                    <a:pt x="1932" y="32198"/>
                    <a:pt x="713" y="38430"/>
                    <a:pt x="23" y="44157"/>
                  </a:cubicBezTo>
                  <a:cubicBezTo>
                    <a:pt x="0" y="44502"/>
                    <a:pt x="92" y="44870"/>
                    <a:pt x="322" y="45146"/>
                  </a:cubicBezTo>
                  <a:cubicBezTo>
                    <a:pt x="552" y="45399"/>
                    <a:pt x="851" y="45606"/>
                    <a:pt x="1196" y="45629"/>
                  </a:cubicBezTo>
                  <a:lnTo>
                    <a:pt x="1357" y="45629"/>
                  </a:lnTo>
                  <a:cubicBezTo>
                    <a:pt x="2047" y="45629"/>
                    <a:pt x="2576" y="45100"/>
                    <a:pt x="2668" y="44456"/>
                  </a:cubicBezTo>
                  <a:cubicBezTo>
                    <a:pt x="3335" y="38890"/>
                    <a:pt x="4485" y="32842"/>
                    <a:pt x="6118" y="26448"/>
                  </a:cubicBezTo>
                  <a:cubicBezTo>
                    <a:pt x="7060" y="25413"/>
                    <a:pt x="10924" y="21458"/>
                    <a:pt x="16651" y="18767"/>
                  </a:cubicBezTo>
                  <a:cubicBezTo>
                    <a:pt x="17824" y="19779"/>
                    <a:pt x="19824" y="21228"/>
                    <a:pt x="21618" y="21228"/>
                  </a:cubicBezTo>
                  <a:cubicBezTo>
                    <a:pt x="22768" y="21228"/>
                    <a:pt x="23688" y="20607"/>
                    <a:pt x="24240" y="19549"/>
                  </a:cubicBezTo>
                  <a:cubicBezTo>
                    <a:pt x="24769" y="18560"/>
                    <a:pt x="24631" y="17709"/>
                    <a:pt x="24401" y="17180"/>
                  </a:cubicBezTo>
                  <a:cubicBezTo>
                    <a:pt x="24194" y="16674"/>
                    <a:pt x="23895" y="16306"/>
                    <a:pt x="23550" y="16030"/>
                  </a:cubicBezTo>
                  <a:cubicBezTo>
                    <a:pt x="23803" y="15708"/>
                    <a:pt x="24010" y="15294"/>
                    <a:pt x="24079" y="14834"/>
                  </a:cubicBezTo>
                  <a:cubicBezTo>
                    <a:pt x="24194" y="14167"/>
                    <a:pt x="24148" y="13178"/>
                    <a:pt x="23090" y="12075"/>
                  </a:cubicBezTo>
                  <a:cubicBezTo>
                    <a:pt x="22331" y="11293"/>
                    <a:pt x="21595" y="11132"/>
                    <a:pt x="21066" y="11132"/>
                  </a:cubicBezTo>
                  <a:cubicBezTo>
                    <a:pt x="18973" y="11132"/>
                    <a:pt x="17226" y="13776"/>
                    <a:pt x="16099" y="16168"/>
                  </a:cubicBezTo>
                  <a:cubicBezTo>
                    <a:pt x="12534" y="17778"/>
                    <a:pt x="9590" y="19848"/>
                    <a:pt x="7497" y="21596"/>
                  </a:cubicBezTo>
                  <a:cubicBezTo>
                    <a:pt x="8279" y="18859"/>
                    <a:pt x="9015" y="16536"/>
                    <a:pt x="9636" y="14788"/>
                  </a:cubicBezTo>
                  <a:cubicBezTo>
                    <a:pt x="12396" y="14558"/>
                    <a:pt x="17410" y="13753"/>
                    <a:pt x="19203" y="11040"/>
                  </a:cubicBezTo>
                  <a:cubicBezTo>
                    <a:pt x="19916" y="9959"/>
                    <a:pt x="20031" y="8648"/>
                    <a:pt x="19548" y="7268"/>
                  </a:cubicBezTo>
                  <a:cubicBezTo>
                    <a:pt x="18858" y="5359"/>
                    <a:pt x="17387" y="4324"/>
                    <a:pt x="15409" y="4324"/>
                  </a:cubicBezTo>
                  <a:cubicBezTo>
                    <a:pt x="14949" y="4324"/>
                    <a:pt x="14489" y="4370"/>
                    <a:pt x="14075" y="4462"/>
                  </a:cubicBezTo>
                  <a:cubicBezTo>
                    <a:pt x="14121" y="3634"/>
                    <a:pt x="13937" y="2645"/>
                    <a:pt x="13362" y="1794"/>
                  </a:cubicBezTo>
                  <a:cubicBezTo>
                    <a:pt x="12557" y="645"/>
                    <a:pt x="11200" y="24"/>
                    <a:pt x="9337"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40"/>
            <p:cNvSpPr/>
            <p:nvPr/>
          </p:nvSpPr>
          <p:spPr>
            <a:xfrm>
              <a:off x="6536100" y="2504600"/>
              <a:ext cx="224850" cy="872950"/>
            </a:xfrm>
            <a:custGeom>
              <a:avLst/>
              <a:gdLst/>
              <a:ahLst/>
              <a:cxnLst/>
              <a:rect l="l" t="t" r="r" b="b"/>
              <a:pathLst>
                <a:path w="8994" h="34918" extrusionOk="0">
                  <a:moveTo>
                    <a:pt x="8806" y="1"/>
                  </a:moveTo>
                  <a:cubicBezTo>
                    <a:pt x="8726" y="1"/>
                    <a:pt x="8644" y="46"/>
                    <a:pt x="8625" y="122"/>
                  </a:cubicBezTo>
                  <a:cubicBezTo>
                    <a:pt x="8556" y="306"/>
                    <a:pt x="2094" y="17094"/>
                    <a:pt x="24" y="34711"/>
                  </a:cubicBezTo>
                  <a:cubicBezTo>
                    <a:pt x="1" y="34803"/>
                    <a:pt x="93" y="34918"/>
                    <a:pt x="208" y="34918"/>
                  </a:cubicBezTo>
                  <a:cubicBezTo>
                    <a:pt x="323" y="34918"/>
                    <a:pt x="369" y="34826"/>
                    <a:pt x="369" y="34734"/>
                  </a:cubicBezTo>
                  <a:cubicBezTo>
                    <a:pt x="2439" y="17163"/>
                    <a:pt x="8901" y="421"/>
                    <a:pt x="8970" y="237"/>
                  </a:cubicBezTo>
                  <a:cubicBezTo>
                    <a:pt x="8993" y="145"/>
                    <a:pt x="8924" y="30"/>
                    <a:pt x="8855" y="7"/>
                  </a:cubicBezTo>
                  <a:cubicBezTo>
                    <a:pt x="8839" y="3"/>
                    <a:pt x="8823" y="1"/>
                    <a:pt x="88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40"/>
            <p:cNvSpPr/>
            <p:nvPr/>
          </p:nvSpPr>
          <p:spPr>
            <a:xfrm>
              <a:off x="6580450" y="2293725"/>
              <a:ext cx="438650" cy="312825"/>
            </a:xfrm>
            <a:custGeom>
              <a:avLst/>
              <a:gdLst/>
              <a:ahLst/>
              <a:cxnLst/>
              <a:rect l="l" t="t" r="r" b="b"/>
              <a:pathLst>
                <a:path w="17546" h="12513" extrusionOk="0">
                  <a:moveTo>
                    <a:pt x="6304" y="1"/>
                  </a:moveTo>
                  <a:cubicBezTo>
                    <a:pt x="1" y="1"/>
                    <a:pt x="5379" y="12512"/>
                    <a:pt x="5379" y="12512"/>
                  </a:cubicBezTo>
                  <a:cubicBezTo>
                    <a:pt x="5379" y="12512"/>
                    <a:pt x="17545" y="12144"/>
                    <a:pt x="15521" y="6487"/>
                  </a:cubicBezTo>
                  <a:cubicBezTo>
                    <a:pt x="14920" y="4765"/>
                    <a:pt x="13677" y="4292"/>
                    <a:pt x="12494" y="4292"/>
                  </a:cubicBezTo>
                  <a:cubicBezTo>
                    <a:pt x="11054" y="4292"/>
                    <a:pt x="9703" y="4992"/>
                    <a:pt x="9703" y="4992"/>
                  </a:cubicBezTo>
                  <a:cubicBezTo>
                    <a:pt x="9703" y="4992"/>
                    <a:pt x="11474" y="71"/>
                    <a:pt x="6391" y="2"/>
                  </a:cubicBezTo>
                  <a:cubicBezTo>
                    <a:pt x="6362" y="1"/>
                    <a:pt x="6333" y="1"/>
                    <a:pt x="63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40"/>
            <p:cNvSpPr/>
            <p:nvPr/>
          </p:nvSpPr>
          <p:spPr>
            <a:xfrm>
              <a:off x="6625225" y="2671950"/>
              <a:ext cx="353625" cy="243350"/>
            </a:xfrm>
            <a:custGeom>
              <a:avLst/>
              <a:gdLst/>
              <a:ahLst/>
              <a:cxnLst/>
              <a:rect l="l" t="t" r="r" b="b"/>
              <a:pathLst>
                <a:path w="14145" h="9734" extrusionOk="0">
                  <a:moveTo>
                    <a:pt x="13921" y="1"/>
                  </a:moveTo>
                  <a:cubicBezTo>
                    <a:pt x="13911" y="1"/>
                    <a:pt x="13901" y="2"/>
                    <a:pt x="13891" y="5"/>
                  </a:cubicBezTo>
                  <a:cubicBezTo>
                    <a:pt x="5566" y="3041"/>
                    <a:pt x="116" y="9365"/>
                    <a:pt x="47" y="9411"/>
                  </a:cubicBezTo>
                  <a:cubicBezTo>
                    <a:pt x="1" y="9503"/>
                    <a:pt x="1" y="9618"/>
                    <a:pt x="93" y="9664"/>
                  </a:cubicBezTo>
                  <a:cubicBezTo>
                    <a:pt x="116" y="9710"/>
                    <a:pt x="162" y="9733"/>
                    <a:pt x="208" y="9733"/>
                  </a:cubicBezTo>
                  <a:cubicBezTo>
                    <a:pt x="254" y="9733"/>
                    <a:pt x="323" y="9733"/>
                    <a:pt x="323" y="9641"/>
                  </a:cubicBezTo>
                  <a:cubicBezTo>
                    <a:pt x="369" y="9595"/>
                    <a:pt x="5773" y="3340"/>
                    <a:pt x="14006" y="350"/>
                  </a:cubicBezTo>
                  <a:cubicBezTo>
                    <a:pt x="14075" y="327"/>
                    <a:pt x="14144" y="212"/>
                    <a:pt x="14121" y="120"/>
                  </a:cubicBezTo>
                  <a:cubicBezTo>
                    <a:pt x="14082" y="60"/>
                    <a:pt x="13990" y="1"/>
                    <a:pt x="139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40"/>
            <p:cNvSpPr/>
            <p:nvPr/>
          </p:nvSpPr>
          <p:spPr>
            <a:xfrm>
              <a:off x="6927075" y="2570650"/>
              <a:ext cx="186300" cy="196900"/>
            </a:xfrm>
            <a:custGeom>
              <a:avLst/>
              <a:gdLst/>
              <a:ahLst/>
              <a:cxnLst/>
              <a:rect l="l" t="t" r="r" b="b"/>
              <a:pathLst>
                <a:path w="7452" h="7876" extrusionOk="0">
                  <a:moveTo>
                    <a:pt x="4273" y="1"/>
                  </a:moveTo>
                  <a:cubicBezTo>
                    <a:pt x="2118" y="1"/>
                    <a:pt x="1" y="5138"/>
                    <a:pt x="1" y="5138"/>
                  </a:cubicBezTo>
                  <a:cubicBezTo>
                    <a:pt x="1" y="5138"/>
                    <a:pt x="2843" y="7875"/>
                    <a:pt x="4870" y="7875"/>
                  </a:cubicBezTo>
                  <a:cubicBezTo>
                    <a:pt x="5516" y="7875"/>
                    <a:pt x="6079" y="7597"/>
                    <a:pt x="6440" y="6863"/>
                  </a:cubicBezTo>
                  <a:cubicBezTo>
                    <a:pt x="7452" y="4793"/>
                    <a:pt x="4738" y="3896"/>
                    <a:pt x="4738" y="3896"/>
                  </a:cubicBezTo>
                  <a:cubicBezTo>
                    <a:pt x="4738" y="3896"/>
                    <a:pt x="7452" y="2677"/>
                    <a:pt x="5451" y="584"/>
                  </a:cubicBezTo>
                  <a:cubicBezTo>
                    <a:pt x="5066" y="174"/>
                    <a:pt x="4669" y="1"/>
                    <a:pt x="42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02288861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7822"/>
            <a:ext cx="7772400" cy="1102519"/>
          </a:xfrm>
        </p:spPr>
        <p:txBody>
          <a:bodyPr/>
          <a:lstStyle/>
          <a:p>
            <a:r>
              <a:rPr lang="en-US"/>
              <a:t>Click to edit Master title style</a:t>
            </a:r>
          </a:p>
        </p:txBody>
      </p:sp>
      <p:sp>
        <p:nvSpPr>
          <p:cNvPr id="3" name="Subtitle 2"/>
          <p:cNvSpPr>
            <a:spLocks noGrp="1"/>
          </p:cNvSpPr>
          <p:nvPr>
            <p:ph type="subTitle" idx="1"/>
          </p:nvPr>
        </p:nvSpPr>
        <p:spPr>
          <a:xfrm>
            <a:off x="1371600" y="2914650"/>
            <a:ext cx="6400800" cy="1314450"/>
          </a:xfrm>
        </p:spPr>
        <p:txBody>
          <a:bodyPr/>
          <a:lstStyle>
            <a:lvl1pPr marL="0" indent="0" algn="ctr">
              <a:buNone/>
              <a:defRPr>
                <a:solidFill>
                  <a:schemeClr val="tx1">
                    <a:tint val="75000"/>
                  </a:schemeClr>
                </a:solidFill>
              </a:defRPr>
            </a:lvl1pPr>
            <a:lvl2pPr marL="342892" indent="0" algn="ctr">
              <a:buNone/>
              <a:defRPr>
                <a:solidFill>
                  <a:schemeClr val="tx1">
                    <a:tint val="75000"/>
                  </a:schemeClr>
                </a:solidFill>
              </a:defRPr>
            </a:lvl2pPr>
            <a:lvl3pPr marL="685783" indent="0" algn="ctr">
              <a:buNone/>
              <a:defRPr>
                <a:solidFill>
                  <a:schemeClr val="tx1">
                    <a:tint val="75000"/>
                  </a:schemeClr>
                </a:solidFill>
              </a:defRPr>
            </a:lvl3pPr>
            <a:lvl4pPr marL="1028675" indent="0" algn="ctr">
              <a:buNone/>
              <a:defRPr>
                <a:solidFill>
                  <a:schemeClr val="tx1">
                    <a:tint val="75000"/>
                  </a:schemeClr>
                </a:solidFill>
              </a:defRPr>
            </a:lvl4pPr>
            <a:lvl5pPr marL="1371566" indent="0" algn="ctr">
              <a:buNone/>
              <a:defRPr>
                <a:solidFill>
                  <a:schemeClr val="tx1">
                    <a:tint val="75000"/>
                  </a:schemeClr>
                </a:solidFill>
              </a:defRPr>
            </a:lvl5pPr>
            <a:lvl6pPr marL="1714457" indent="0" algn="ctr">
              <a:buNone/>
              <a:defRPr>
                <a:solidFill>
                  <a:schemeClr val="tx1">
                    <a:tint val="75000"/>
                  </a:schemeClr>
                </a:solidFill>
              </a:defRPr>
            </a:lvl6pPr>
            <a:lvl7pPr marL="2057348" indent="0" algn="ctr">
              <a:buNone/>
              <a:defRPr>
                <a:solidFill>
                  <a:schemeClr val="tx1">
                    <a:tint val="75000"/>
                  </a:schemeClr>
                </a:solidFill>
              </a:defRPr>
            </a:lvl7pPr>
            <a:lvl8pPr marL="2400240" indent="0" algn="ctr">
              <a:buNone/>
              <a:defRPr>
                <a:solidFill>
                  <a:schemeClr val="tx1">
                    <a:tint val="75000"/>
                  </a:schemeClr>
                </a:solidFill>
              </a:defRPr>
            </a:lvl8pPr>
            <a:lvl9pPr marL="2743132"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982F8764-41E1-4F9B-B41D-4DC66420159D}" type="datetimeFigureOut">
              <a:rPr lang="en-US" smtClean="0"/>
              <a:t>9/3/2024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134041339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82F8764-41E1-4F9B-B41D-4DC66420159D}" type="datetimeFigureOut">
              <a:rPr lang="en-US" smtClean="0"/>
              <a:t>9/3/2024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304785603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9"/>
            <a:ext cx="7772400" cy="1021556"/>
          </a:xfrm>
        </p:spPr>
        <p:txBody>
          <a:bodyPr anchor="t"/>
          <a:lstStyle>
            <a:lvl1pPr algn="l">
              <a:defRPr sz="3000" b="1" cap="all"/>
            </a:lvl1pPr>
          </a:lstStyle>
          <a:p>
            <a:r>
              <a:rPr lang="en-US"/>
              <a:t>Click to edit Master title style</a:t>
            </a:r>
          </a:p>
        </p:txBody>
      </p:sp>
      <p:sp>
        <p:nvSpPr>
          <p:cNvPr id="3" name="Text Placeholder 2"/>
          <p:cNvSpPr>
            <a:spLocks noGrp="1"/>
          </p:cNvSpPr>
          <p:nvPr>
            <p:ph type="body" idx="1"/>
          </p:nvPr>
        </p:nvSpPr>
        <p:spPr>
          <a:xfrm>
            <a:off x="722313" y="2180035"/>
            <a:ext cx="7772400" cy="1125140"/>
          </a:xfrm>
        </p:spPr>
        <p:txBody>
          <a:bodyPr anchor="b"/>
          <a:lstStyle>
            <a:lvl1pPr marL="0" indent="0">
              <a:buNone/>
              <a:defRPr sz="1500">
                <a:solidFill>
                  <a:schemeClr val="tx1">
                    <a:tint val="75000"/>
                  </a:schemeClr>
                </a:solidFill>
              </a:defRPr>
            </a:lvl1pPr>
            <a:lvl2pPr marL="342892" indent="0">
              <a:buNone/>
              <a:defRPr sz="1350">
                <a:solidFill>
                  <a:schemeClr val="tx1">
                    <a:tint val="75000"/>
                  </a:schemeClr>
                </a:solidFill>
              </a:defRPr>
            </a:lvl2pPr>
            <a:lvl3pPr marL="685783" indent="0">
              <a:buNone/>
              <a:defRPr sz="1200">
                <a:solidFill>
                  <a:schemeClr val="tx1">
                    <a:tint val="75000"/>
                  </a:schemeClr>
                </a:solidFill>
              </a:defRPr>
            </a:lvl3pPr>
            <a:lvl4pPr marL="1028675" indent="0">
              <a:buNone/>
              <a:defRPr sz="1050">
                <a:solidFill>
                  <a:schemeClr val="tx1">
                    <a:tint val="75000"/>
                  </a:schemeClr>
                </a:solidFill>
              </a:defRPr>
            </a:lvl4pPr>
            <a:lvl5pPr marL="1371566" indent="0">
              <a:buNone/>
              <a:defRPr sz="1050">
                <a:solidFill>
                  <a:schemeClr val="tx1">
                    <a:tint val="75000"/>
                  </a:schemeClr>
                </a:solidFill>
              </a:defRPr>
            </a:lvl5pPr>
            <a:lvl6pPr marL="1714457" indent="0">
              <a:buNone/>
              <a:defRPr sz="1050">
                <a:solidFill>
                  <a:schemeClr val="tx1">
                    <a:tint val="75000"/>
                  </a:schemeClr>
                </a:solidFill>
              </a:defRPr>
            </a:lvl6pPr>
            <a:lvl7pPr marL="2057348" indent="0">
              <a:buNone/>
              <a:defRPr sz="1050">
                <a:solidFill>
                  <a:schemeClr val="tx1">
                    <a:tint val="75000"/>
                  </a:schemeClr>
                </a:solidFill>
              </a:defRPr>
            </a:lvl7pPr>
            <a:lvl8pPr marL="2400240" indent="0">
              <a:buNone/>
              <a:defRPr sz="1050">
                <a:solidFill>
                  <a:schemeClr val="tx1">
                    <a:tint val="75000"/>
                  </a:schemeClr>
                </a:solidFill>
              </a:defRPr>
            </a:lvl8pPr>
            <a:lvl9pPr marL="2743132" indent="0">
              <a:buNone/>
              <a:defRPr sz="105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982F8764-41E1-4F9B-B41D-4DC66420159D}" type="datetimeFigureOut">
              <a:rPr lang="en-US" smtClean="0"/>
              <a:t>9/3/2024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328280544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200154"/>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200154"/>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982F8764-41E1-4F9B-B41D-4DC66420159D}" type="datetimeFigureOut">
              <a:rPr lang="en-US" smtClean="0"/>
              <a:t>9/3/2024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136097281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151335"/>
            <a:ext cx="4040188" cy="479822"/>
          </a:xfrm>
        </p:spPr>
        <p:txBody>
          <a:bodyPr anchor="b"/>
          <a:lstStyle>
            <a:lvl1pPr marL="0" indent="0">
              <a:buNone/>
              <a:defRPr sz="1800" b="1"/>
            </a:lvl1pPr>
            <a:lvl2pPr marL="342892" indent="0">
              <a:buNone/>
              <a:defRPr sz="1500" b="1"/>
            </a:lvl2pPr>
            <a:lvl3pPr marL="685783" indent="0">
              <a:buNone/>
              <a:defRPr sz="1350" b="1"/>
            </a:lvl3pPr>
            <a:lvl4pPr marL="1028675" indent="0">
              <a:buNone/>
              <a:defRPr sz="1200" b="1"/>
            </a:lvl4pPr>
            <a:lvl5pPr marL="1371566" indent="0">
              <a:buNone/>
              <a:defRPr sz="1200" b="1"/>
            </a:lvl5pPr>
            <a:lvl6pPr marL="1714457" indent="0">
              <a:buNone/>
              <a:defRPr sz="1200" b="1"/>
            </a:lvl6pPr>
            <a:lvl7pPr marL="2057348" indent="0">
              <a:buNone/>
              <a:defRPr sz="1200" b="1"/>
            </a:lvl7pPr>
            <a:lvl8pPr marL="2400240" indent="0">
              <a:buNone/>
              <a:defRPr sz="1200" b="1"/>
            </a:lvl8pPr>
            <a:lvl9pPr marL="2743132" indent="0">
              <a:buNone/>
              <a:defRPr sz="1200" b="1"/>
            </a:lvl9pPr>
          </a:lstStyle>
          <a:p>
            <a:pPr lvl="0"/>
            <a:r>
              <a:rPr lang="en-US"/>
              <a:t>Click to edit Master text styles</a:t>
            </a:r>
          </a:p>
        </p:txBody>
      </p:sp>
      <p:sp>
        <p:nvSpPr>
          <p:cNvPr id="4" name="Content Placeholder 3"/>
          <p:cNvSpPr>
            <a:spLocks noGrp="1"/>
          </p:cNvSpPr>
          <p:nvPr>
            <p:ph sz="half" idx="2"/>
          </p:nvPr>
        </p:nvSpPr>
        <p:spPr>
          <a:xfrm>
            <a:off x="457200" y="1631156"/>
            <a:ext cx="4040188"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151335"/>
            <a:ext cx="4041775" cy="479822"/>
          </a:xfrm>
        </p:spPr>
        <p:txBody>
          <a:bodyPr anchor="b"/>
          <a:lstStyle>
            <a:lvl1pPr marL="0" indent="0">
              <a:buNone/>
              <a:defRPr sz="1800" b="1"/>
            </a:lvl1pPr>
            <a:lvl2pPr marL="342892" indent="0">
              <a:buNone/>
              <a:defRPr sz="1500" b="1"/>
            </a:lvl2pPr>
            <a:lvl3pPr marL="685783" indent="0">
              <a:buNone/>
              <a:defRPr sz="1350" b="1"/>
            </a:lvl3pPr>
            <a:lvl4pPr marL="1028675" indent="0">
              <a:buNone/>
              <a:defRPr sz="1200" b="1"/>
            </a:lvl4pPr>
            <a:lvl5pPr marL="1371566" indent="0">
              <a:buNone/>
              <a:defRPr sz="1200" b="1"/>
            </a:lvl5pPr>
            <a:lvl6pPr marL="1714457" indent="0">
              <a:buNone/>
              <a:defRPr sz="1200" b="1"/>
            </a:lvl6pPr>
            <a:lvl7pPr marL="2057348" indent="0">
              <a:buNone/>
              <a:defRPr sz="1200" b="1"/>
            </a:lvl7pPr>
            <a:lvl8pPr marL="2400240" indent="0">
              <a:buNone/>
              <a:defRPr sz="1200" b="1"/>
            </a:lvl8pPr>
            <a:lvl9pPr marL="2743132"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45028" y="1631156"/>
            <a:ext cx="4041775"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982F8764-41E1-4F9B-B41D-4DC66420159D}" type="datetimeFigureOut">
              <a:rPr lang="en-US" smtClean="0"/>
              <a:t>9/3/2024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41147733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982F8764-41E1-4F9B-B41D-4DC66420159D}" type="datetimeFigureOut">
              <a:rPr lang="en-US" smtClean="0"/>
              <a:t>9/3/2024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272817320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982F8764-41E1-4F9B-B41D-4DC66420159D}" type="datetimeFigureOut">
              <a:rPr lang="en-US" smtClean="0"/>
              <a:t>9/3/2024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311312328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04787"/>
            <a:ext cx="3008313" cy="871538"/>
          </a:xfrm>
        </p:spPr>
        <p:txBody>
          <a:bodyPr anchor="b"/>
          <a:lstStyle>
            <a:lvl1pPr algn="l">
              <a:defRPr sz="1500" b="1"/>
            </a:lvl1pPr>
          </a:lstStyle>
          <a:p>
            <a:r>
              <a:rPr lang="en-US"/>
              <a:t>Click to edit Master title style</a:t>
            </a:r>
          </a:p>
        </p:txBody>
      </p:sp>
      <p:sp>
        <p:nvSpPr>
          <p:cNvPr id="3" name="Content Placeholder 2"/>
          <p:cNvSpPr>
            <a:spLocks noGrp="1"/>
          </p:cNvSpPr>
          <p:nvPr>
            <p:ph idx="1"/>
          </p:nvPr>
        </p:nvSpPr>
        <p:spPr>
          <a:xfrm>
            <a:off x="3575050" y="204791"/>
            <a:ext cx="5111750" cy="438983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076328"/>
            <a:ext cx="3008313" cy="3518297"/>
          </a:xfrm>
        </p:spPr>
        <p:txBody>
          <a:bodyPr/>
          <a:lstStyle>
            <a:lvl1pPr marL="0" indent="0">
              <a:buNone/>
              <a:defRPr sz="1050"/>
            </a:lvl1pPr>
            <a:lvl2pPr marL="342892" indent="0">
              <a:buNone/>
              <a:defRPr sz="900"/>
            </a:lvl2pPr>
            <a:lvl3pPr marL="685783" indent="0">
              <a:buNone/>
              <a:defRPr sz="750"/>
            </a:lvl3pPr>
            <a:lvl4pPr marL="1028675" indent="0">
              <a:buNone/>
              <a:defRPr sz="675"/>
            </a:lvl4pPr>
            <a:lvl5pPr marL="1371566" indent="0">
              <a:buNone/>
              <a:defRPr sz="675"/>
            </a:lvl5pPr>
            <a:lvl6pPr marL="1714457" indent="0">
              <a:buNone/>
              <a:defRPr sz="675"/>
            </a:lvl6pPr>
            <a:lvl7pPr marL="2057348" indent="0">
              <a:buNone/>
              <a:defRPr sz="675"/>
            </a:lvl7pPr>
            <a:lvl8pPr marL="2400240" indent="0">
              <a:buNone/>
              <a:defRPr sz="675"/>
            </a:lvl8pPr>
            <a:lvl9pPr marL="2743132" indent="0">
              <a:buNone/>
              <a:defRPr sz="675"/>
            </a:lvl9pPr>
          </a:lstStyle>
          <a:p>
            <a:pPr lvl="0"/>
            <a:r>
              <a:rPr lang="en-US"/>
              <a:t>Click to edit Master text styles</a:t>
            </a:r>
          </a:p>
        </p:txBody>
      </p:sp>
      <p:sp>
        <p:nvSpPr>
          <p:cNvPr id="5" name="Date Placeholder 4"/>
          <p:cNvSpPr>
            <a:spLocks noGrp="1"/>
          </p:cNvSpPr>
          <p:nvPr>
            <p:ph type="dt" sz="half" idx="10"/>
          </p:nvPr>
        </p:nvSpPr>
        <p:spPr/>
        <p:txBody>
          <a:bodyPr/>
          <a:lstStyle/>
          <a:p>
            <a:fld id="{982F8764-41E1-4F9B-B41D-4DC66420159D}" type="datetimeFigureOut">
              <a:rPr lang="en-US" smtClean="0"/>
              <a:t>9/3/2024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337274814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0451"/>
            <a:ext cx="5486400" cy="425054"/>
          </a:xfrm>
        </p:spPr>
        <p:txBody>
          <a:bodyPr anchor="b"/>
          <a:lstStyle>
            <a:lvl1pPr algn="l">
              <a:defRPr sz="1500" b="1"/>
            </a:lvl1pPr>
          </a:lstStyle>
          <a:p>
            <a:r>
              <a:rPr lang="en-US"/>
              <a:t>Click to edit Master title style</a:t>
            </a:r>
          </a:p>
        </p:txBody>
      </p:sp>
      <p:sp>
        <p:nvSpPr>
          <p:cNvPr id="3" name="Picture Placeholder 2"/>
          <p:cNvSpPr>
            <a:spLocks noGrp="1"/>
          </p:cNvSpPr>
          <p:nvPr>
            <p:ph type="pic" idx="1"/>
          </p:nvPr>
        </p:nvSpPr>
        <p:spPr>
          <a:xfrm>
            <a:off x="1792288" y="459581"/>
            <a:ext cx="5486400" cy="3086100"/>
          </a:xfrm>
        </p:spPr>
        <p:txBody>
          <a:bodyPr/>
          <a:lstStyle>
            <a:lvl1pPr marL="0" indent="0">
              <a:buNone/>
              <a:defRPr sz="2400"/>
            </a:lvl1pPr>
            <a:lvl2pPr marL="342892" indent="0">
              <a:buNone/>
              <a:defRPr sz="2100"/>
            </a:lvl2pPr>
            <a:lvl3pPr marL="685783" indent="0">
              <a:buNone/>
              <a:defRPr sz="1800"/>
            </a:lvl3pPr>
            <a:lvl4pPr marL="1028675" indent="0">
              <a:buNone/>
              <a:defRPr sz="1500"/>
            </a:lvl4pPr>
            <a:lvl5pPr marL="1371566" indent="0">
              <a:buNone/>
              <a:defRPr sz="1500"/>
            </a:lvl5pPr>
            <a:lvl6pPr marL="1714457" indent="0">
              <a:buNone/>
              <a:defRPr sz="1500"/>
            </a:lvl6pPr>
            <a:lvl7pPr marL="2057348" indent="0">
              <a:buNone/>
              <a:defRPr sz="1500"/>
            </a:lvl7pPr>
            <a:lvl8pPr marL="2400240" indent="0">
              <a:buNone/>
              <a:defRPr sz="1500"/>
            </a:lvl8pPr>
            <a:lvl9pPr marL="2743132" indent="0">
              <a:buNone/>
              <a:defRPr sz="1500"/>
            </a:lvl9pPr>
          </a:lstStyle>
          <a:p>
            <a:endParaRPr lang="en-US"/>
          </a:p>
        </p:txBody>
      </p:sp>
      <p:sp>
        <p:nvSpPr>
          <p:cNvPr id="4" name="Text Placeholder 3"/>
          <p:cNvSpPr>
            <a:spLocks noGrp="1"/>
          </p:cNvSpPr>
          <p:nvPr>
            <p:ph type="body" sz="half" idx="2"/>
          </p:nvPr>
        </p:nvSpPr>
        <p:spPr>
          <a:xfrm>
            <a:off x="1792288" y="4025504"/>
            <a:ext cx="5486400" cy="603647"/>
          </a:xfrm>
        </p:spPr>
        <p:txBody>
          <a:bodyPr/>
          <a:lstStyle>
            <a:lvl1pPr marL="0" indent="0">
              <a:buNone/>
              <a:defRPr sz="1050"/>
            </a:lvl1pPr>
            <a:lvl2pPr marL="342892" indent="0">
              <a:buNone/>
              <a:defRPr sz="900"/>
            </a:lvl2pPr>
            <a:lvl3pPr marL="685783" indent="0">
              <a:buNone/>
              <a:defRPr sz="750"/>
            </a:lvl3pPr>
            <a:lvl4pPr marL="1028675" indent="0">
              <a:buNone/>
              <a:defRPr sz="675"/>
            </a:lvl4pPr>
            <a:lvl5pPr marL="1371566" indent="0">
              <a:buNone/>
              <a:defRPr sz="675"/>
            </a:lvl5pPr>
            <a:lvl6pPr marL="1714457" indent="0">
              <a:buNone/>
              <a:defRPr sz="675"/>
            </a:lvl6pPr>
            <a:lvl7pPr marL="2057348" indent="0">
              <a:buNone/>
              <a:defRPr sz="675"/>
            </a:lvl7pPr>
            <a:lvl8pPr marL="2400240" indent="0">
              <a:buNone/>
              <a:defRPr sz="675"/>
            </a:lvl8pPr>
            <a:lvl9pPr marL="2743132" indent="0">
              <a:buNone/>
              <a:defRPr sz="675"/>
            </a:lvl9pPr>
          </a:lstStyle>
          <a:p>
            <a:pPr lvl="0"/>
            <a:r>
              <a:rPr lang="en-US"/>
              <a:t>Click to edit Master text styles</a:t>
            </a:r>
          </a:p>
        </p:txBody>
      </p:sp>
      <p:sp>
        <p:nvSpPr>
          <p:cNvPr id="5" name="Date Placeholder 4"/>
          <p:cNvSpPr>
            <a:spLocks noGrp="1"/>
          </p:cNvSpPr>
          <p:nvPr>
            <p:ph type="dt" sz="half" idx="10"/>
          </p:nvPr>
        </p:nvSpPr>
        <p:spPr/>
        <p:txBody>
          <a:bodyPr/>
          <a:lstStyle/>
          <a:p>
            <a:fld id="{982F8764-41E1-4F9B-B41D-4DC66420159D}" type="datetimeFigureOut">
              <a:rPr lang="en-US" smtClean="0"/>
              <a:t>9/3/2024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251539871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61"/>
        <p:cNvGrpSpPr/>
        <p:nvPr/>
      </p:nvGrpSpPr>
      <p:grpSpPr>
        <a:xfrm>
          <a:off x="0" y="0"/>
          <a:ext cx="0" cy="0"/>
          <a:chOff x="0" y="0"/>
          <a:chExt cx="0" cy="0"/>
        </a:xfrm>
      </p:grpSpPr>
      <p:grpSp>
        <p:nvGrpSpPr>
          <p:cNvPr id="62" name="Google Shape;62;p2"/>
          <p:cNvGrpSpPr/>
          <p:nvPr/>
        </p:nvGrpSpPr>
        <p:grpSpPr>
          <a:xfrm>
            <a:off x="333149" y="624375"/>
            <a:ext cx="8460842" cy="3884405"/>
            <a:chOff x="333149" y="624375"/>
            <a:chExt cx="8460842" cy="3884405"/>
          </a:xfrm>
        </p:grpSpPr>
        <p:grpSp>
          <p:nvGrpSpPr>
            <p:cNvPr id="63" name="Google Shape;63;p2"/>
            <p:cNvGrpSpPr/>
            <p:nvPr/>
          </p:nvGrpSpPr>
          <p:grpSpPr>
            <a:xfrm>
              <a:off x="8448509" y="1614245"/>
              <a:ext cx="164588" cy="172807"/>
              <a:chOff x="7482237" y="2937046"/>
              <a:chExt cx="306152" cy="320428"/>
            </a:xfrm>
          </p:grpSpPr>
          <p:sp>
            <p:nvSpPr>
              <p:cNvPr id="64" name="Google Shape;64;p2"/>
              <p:cNvSpPr/>
              <p:nvPr/>
            </p:nvSpPr>
            <p:spPr>
              <a:xfrm>
                <a:off x="7482237" y="3115422"/>
                <a:ext cx="108979" cy="110565"/>
              </a:xfrm>
              <a:custGeom>
                <a:avLst/>
                <a:gdLst/>
                <a:ahLst/>
                <a:cxnLst/>
                <a:rect l="l" t="t" r="r" b="b"/>
                <a:pathLst>
                  <a:path w="1374" h="1394" extrusionOk="0">
                    <a:moveTo>
                      <a:pt x="578" y="0"/>
                    </a:moveTo>
                    <a:cubicBezTo>
                      <a:pt x="239" y="0"/>
                      <a:pt x="1" y="299"/>
                      <a:pt x="21" y="697"/>
                    </a:cubicBezTo>
                    <a:cubicBezTo>
                      <a:pt x="21" y="1026"/>
                      <a:pt x="361" y="1394"/>
                      <a:pt x="617" y="1394"/>
                    </a:cubicBezTo>
                    <a:cubicBezTo>
                      <a:pt x="624" y="1394"/>
                      <a:pt x="631" y="1393"/>
                      <a:pt x="637" y="1393"/>
                    </a:cubicBezTo>
                    <a:cubicBezTo>
                      <a:pt x="916" y="1373"/>
                      <a:pt x="1373" y="896"/>
                      <a:pt x="1373" y="597"/>
                    </a:cubicBezTo>
                    <a:cubicBezTo>
                      <a:pt x="1373" y="319"/>
                      <a:pt x="916" y="0"/>
                      <a:pt x="5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7630553" y="2937046"/>
                <a:ext cx="99461" cy="93274"/>
              </a:xfrm>
              <a:custGeom>
                <a:avLst/>
                <a:gdLst/>
                <a:ahLst/>
                <a:cxnLst/>
                <a:rect l="l" t="t" r="r" b="b"/>
                <a:pathLst>
                  <a:path w="1254" h="1176" extrusionOk="0">
                    <a:moveTo>
                      <a:pt x="534" y="1"/>
                    </a:moveTo>
                    <a:cubicBezTo>
                      <a:pt x="209" y="1"/>
                      <a:pt x="1" y="406"/>
                      <a:pt x="1" y="678"/>
                    </a:cubicBezTo>
                    <a:cubicBezTo>
                      <a:pt x="20" y="857"/>
                      <a:pt x="319" y="1175"/>
                      <a:pt x="458" y="1175"/>
                    </a:cubicBezTo>
                    <a:cubicBezTo>
                      <a:pt x="836" y="1175"/>
                      <a:pt x="1254" y="837"/>
                      <a:pt x="1234" y="499"/>
                    </a:cubicBezTo>
                    <a:cubicBezTo>
                      <a:pt x="1214" y="360"/>
                      <a:pt x="1154" y="161"/>
                      <a:pt x="1035" y="61"/>
                    </a:cubicBezTo>
                    <a:cubicBezTo>
                      <a:pt x="985" y="21"/>
                      <a:pt x="906" y="17"/>
                      <a:pt x="819" y="17"/>
                    </a:cubicBezTo>
                    <a:cubicBezTo>
                      <a:pt x="790" y="17"/>
                      <a:pt x="760" y="17"/>
                      <a:pt x="730" y="17"/>
                    </a:cubicBezTo>
                    <a:cubicBezTo>
                      <a:pt x="670" y="17"/>
                      <a:pt x="611" y="15"/>
                      <a:pt x="558" y="2"/>
                    </a:cubicBezTo>
                    <a:cubicBezTo>
                      <a:pt x="550" y="1"/>
                      <a:pt x="542" y="1"/>
                      <a:pt x="5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7688928" y="3156427"/>
                <a:ext cx="99461" cy="101047"/>
              </a:xfrm>
              <a:custGeom>
                <a:avLst/>
                <a:gdLst/>
                <a:ahLst/>
                <a:cxnLst/>
                <a:rect l="l" t="t" r="r" b="b"/>
                <a:pathLst>
                  <a:path w="1254" h="1274" extrusionOk="0">
                    <a:moveTo>
                      <a:pt x="617" y="1"/>
                    </a:moveTo>
                    <a:cubicBezTo>
                      <a:pt x="379" y="1"/>
                      <a:pt x="1" y="418"/>
                      <a:pt x="1" y="717"/>
                    </a:cubicBezTo>
                    <a:cubicBezTo>
                      <a:pt x="1" y="896"/>
                      <a:pt x="379" y="1274"/>
                      <a:pt x="578" y="1274"/>
                    </a:cubicBezTo>
                    <a:cubicBezTo>
                      <a:pt x="896" y="1274"/>
                      <a:pt x="1254" y="896"/>
                      <a:pt x="1254" y="578"/>
                    </a:cubicBezTo>
                    <a:cubicBezTo>
                      <a:pt x="1254" y="319"/>
                      <a:pt x="896" y="1"/>
                      <a:pt x="6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 name="Google Shape;67;p2"/>
            <p:cNvGrpSpPr/>
            <p:nvPr/>
          </p:nvGrpSpPr>
          <p:grpSpPr>
            <a:xfrm>
              <a:off x="333149" y="624375"/>
              <a:ext cx="8460842" cy="3884405"/>
              <a:chOff x="333149" y="624375"/>
              <a:chExt cx="8460842" cy="3884405"/>
            </a:xfrm>
          </p:grpSpPr>
          <p:grpSp>
            <p:nvGrpSpPr>
              <p:cNvPr id="68" name="Google Shape;68;p2"/>
              <p:cNvGrpSpPr/>
              <p:nvPr/>
            </p:nvGrpSpPr>
            <p:grpSpPr>
              <a:xfrm>
                <a:off x="7546239" y="648352"/>
                <a:ext cx="182895" cy="192065"/>
                <a:chOff x="7482237" y="2937046"/>
                <a:chExt cx="306152" cy="320428"/>
              </a:xfrm>
            </p:grpSpPr>
            <p:sp>
              <p:nvSpPr>
                <p:cNvPr id="69" name="Google Shape;69;p2"/>
                <p:cNvSpPr/>
                <p:nvPr/>
              </p:nvSpPr>
              <p:spPr>
                <a:xfrm>
                  <a:off x="7482237" y="3115422"/>
                  <a:ext cx="108979" cy="110565"/>
                </a:xfrm>
                <a:custGeom>
                  <a:avLst/>
                  <a:gdLst/>
                  <a:ahLst/>
                  <a:cxnLst/>
                  <a:rect l="l" t="t" r="r" b="b"/>
                  <a:pathLst>
                    <a:path w="1374" h="1394" extrusionOk="0">
                      <a:moveTo>
                        <a:pt x="578" y="0"/>
                      </a:moveTo>
                      <a:cubicBezTo>
                        <a:pt x="239" y="0"/>
                        <a:pt x="1" y="299"/>
                        <a:pt x="21" y="697"/>
                      </a:cubicBezTo>
                      <a:cubicBezTo>
                        <a:pt x="21" y="1026"/>
                        <a:pt x="361" y="1394"/>
                        <a:pt x="617" y="1394"/>
                      </a:cubicBezTo>
                      <a:cubicBezTo>
                        <a:pt x="624" y="1394"/>
                        <a:pt x="631" y="1393"/>
                        <a:pt x="637" y="1393"/>
                      </a:cubicBezTo>
                      <a:cubicBezTo>
                        <a:pt x="916" y="1373"/>
                        <a:pt x="1373" y="896"/>
                        <a:pt x="1373" y="597"/>
                      </a:cubicBezTo>
                      <a:cubicBezTo>
                        <a:pt x="1373" y="319"/>
                        <a:pt x="916" y="0"/>
                        <a:pt x="5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7630553" y="2937046"/>
                  <a:ext cx="99461" cy="93274"/>
                </a:xfrm>
                <a:custGeom>
                  <a:avLst/>
                  <a:gdLst/>
                  <a:ahLst/>
                  <a:cxnLst/>
                  <a:rect l="l" t="t" r="r" b="b"/>
                  <a:pathLst>
                    <a:path w="1254" h="1176" extrusionOk="0">
                      <a:moveTo>
                        <a:pt x="534" y="1"/>
                      </a:moveTo>
                      <a:cubicBezTo>
                        <a:pt x="209" y="1"/>
                        <a:pt x="1" y="406"/>
                        <a:pt x="1" y="678"/>
                      </a:cubicBezTo>
                      <a:cubicBezTo>
                        <a:pt x="20" y="857"/>
                        <a:pt x="319" y="1175"/>
                        <a:pt x="458" y="1175"/>
                      </a:cubicBezTo>
                      <a:cubicBezTo>
                        <a:pt x="836" y="1175"/>
                        <a:pt x="1254" y="837"/>
                        <a:pt x="1234" y="499"/>
                      </a:cubicBezTo>
                      <a:cubicBezTo>
                        <a:pt x="1214" y="360"/>
                        <a:pt x="1154" y="161"/>
                        <a:pt x="1035" y="61"/>
                      </a:cubicBezTo>
                      <a:cubicBezTo>
                        <a:pt x="985" y="21"/>
                        <a:pt x="906" y="17"/>
                        <a:pt x="819" y="17"/>
                      </a:cubicBezTo>
                      <a:cubicBezTo>
                        <a:pt x="790" y="17"/>
                        <a:pt x="760" y="17"/>
                        <a:pt x="730" y="17"/>
                      </a:cubicBezTo>
                      <a:cubicBezTo>
                        <a:pt x="670" y="17"/>
                        <a:pt x="611" y="15"/>
                        <a:pt x="558" y="2"/>
                      </a:cubicBezTo>
                      <a:cubicBezTo>
                        <a:pt x="550" y="1"/>
                        <a:pt x="542" y="1"/>
                        <a:pt x="5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7688928" y="3156427"/>
                  <a:ext cx="99461" cy="101047"/>
                </a:xfrm>
                <a:custGeom>
                  <a:avLst/>
                  <a:gdLst/>
                  <a:ahLst/>
                  <a:cxnLst/>
                  <a:rect l="l" t="t" r="r" b="b"/>
                  <a:pathLst>
                    <a:path w="1254" h="1274" extrusionOk="0">
                      <a:moveTo>
                        <a:pt x="617" y="1"/>
                      </a:moveTo>
                      <a:cubicBezTo>
                        <a:pt x="379" y="1"/>
                        <a:pt x="1" y="418"/>
                        <a:pt x="1" y="717"/>
                      </a:cubicBezTo>
                      <a:cubicBezTo>
                        <a:pt x="1" y="896"/>
                        <a:pt x="379" y="1274"/>
                        <a:pt x="578" y="1274"/>
                      </a:cubicBezTo>
                      <a:cubicBezTo>
                        <a:pt x="896" y="1274"/>
                        <a:pt x="1254" y="896"/>
                        <a:pt x="1254" y="578"/>
                      </a:cubicBezTo>
                      <a:cubicBezTo>
                        <a:pt x="1254" y="319"/>
                        <a:pt x="896" y="1"/>
                        <a:pt x="6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 name="Google Shape;72;p2"/>
              <p:cNvGrpSpPr/>
              <p:nvPr/>
            </p:nvGrpSpPr>
            <p:grpSpPr>
              <a:xfrm>
                <a:off x="1884813" y="2175241"/>
                <a:ext cx="131688" cy="145801"/>
                <a:chOff x="392069" y="2889775"/>
                <a:chExt cx="260150" cy="285213"/>
              </a:xfrm>
            </p:grpSpPr>
            <p:sp>
              <p:nvSpPr>
                <p:cNvPr id="73" name="Google Shape;73;p2"/>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 name="Google Shape;76;p2"/>
              <p:cNvGrpSpPr/>
              <p:nvPr/>
            </p:nvGrpSpPr>
            <p:grpSpPr>
              <a:xfrm>
                <a:off x="8662308" y="2534935"/>
                <a:ext cx="131683" cy="142196"/>
                <a:chOff x="5977101" y="3004938"/>
                <a:chExt cx="227235" cy="246270"/>
              </a:xfrm>
            </p:grpSpPr>
            <p:sp>
              <p:nvSpPr>
                <p:cNvPr id="77" name="Google Shape;77;p2"/>
                <p:cNvSpPr/>
                <p:nvPr/>
              </p:nvSpPr>
              <p:spPr>
                <a:xfrm>
                  <a:off x="6079653" y="3004938"/>
                  <a:ext cx="91530" cy="93195"/>
                </a:xfrm>
                <a:custGeom>
                  <a:avLst/>
                  <a:gdLst/>
                  <a:ahLst/>
                  <a:cxnLst/>
                  <a:rect l="l" t="t" r="r" b="b"/>
                  <a:pathLst>
                    <a:path w="1154" h="1175" extrusionOk="0">
                      <a:moveTo>
                        <a:pt x="597" y="1"/>
                      </a:moveTo>
                      <a:cubicBezTo>
                        <a:pt x="298" y="21"/>
                        <a:pt x="0" y="299"/>
                        <a:pt x="0" y="578"/>
                      </a:cubicBezTo>
                      <a:cubicBezTo>
                        <a:pt x="0" y="936"/>
                        <a:pt x="239" y="1175"/>
                        <a:pt x="617" y="1175"/>
                      </a:cubicBezTo>
                      <a:cubicBezTo>
                        <a:pt x="955" y="1175"/>
                        <a:pt x="1154" y="936"/>
                        <a:pt x="1154" y="598"/>
                      </a:cubicBezTo>
                      <a:cubicBezTo>
                        <a:pt x="1154" y="240"/>
                        <a:pt x="895"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5977101" y="3124780"/>
                  <a:ext cx="94702" cy="88516"/>
                </a:xfrm>
                <a:custGeom>
                  <a:avLst/>
                  <a:gdLst/>
                  <a:ahLst/>
                  <a:cxnLst/>
                  <a:rect l="l" t="t" r="r" b="b"/>
                  <a:pathLst>
                    <a:path w="1194" h="1116" extrusionOk="0">
                      <a:moveTo>
                        <a:pt x="781" y="1"/>
                      </a:moveTo>
                      <a:cubicBezTo>
                        <a:pt x="430" y="1"/>
                        <a:pt x="20" y="290"/>
                        <a:pt x="20" y="579"/>
                      </a:cubicBezTo>
                      <a:cubicBezTo>
                        <a:pt x="0" y="877"/>
                        <a:pt x="259" y="1116"/>
                        <a:pt x="557" y="1116"/>
                      </a:cubicBezTo>
                      <a:cubicBezTo>
                        <a:pt x="895" y="1116"/>
                        <a:pt x="1174" y="817"/>
                        <a:pt x="1194" y="420"/>
                      </a:cubicBezTo>
                      <a:cubicBezTo>
                        <a:pt x="1194" y="201"/>
                        <a:pt x="1094" y="22"/>
                        <a:pt x="816" y="2"/>
                      </a:cubicBezTo>
                      <a:cubicBezTo>
                        <a:pt x="804" y="1"/>
                        <a:pt x="793" y="1"/>
                        <a:pt x="7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6115900" y="3161185"/>
                  <a:ext cx="88436" cy="90023"/>
                </a:xfrm>
                <a:custGeom>
                  <a:avLst/>
                  <a:gdLst/>
                  <a:ahLst/>
                  <a:cxnLst/>
                  <a:rect l="l" t="t" r="r" b="b"/>
                  <a:pathLst>
                    <a:path w="1115" h="1135" extrusionOk="0">
                      <a:moveTo>
                        <a:pt x="637" y="0"/>
                      </a:moveTo>
                      <a:cubicBezTo>
                        <a:pt x="339" y="20"/>
                        <a:pt x="1" y="358"/>
                        <a:pt x="1" y="657"/>
                      </a:cubicBezTo>
                      <a:cubicBezTo>
                        <a:pt x="1" y="836"/>
                        <a:pt x="299" y="1134"/>
                        <a:pt x="498" y="1134"/>
                      </a:cubicBezTo>
                      <a:cubicBezTo>
                        <a:pt x="816" y="1114"/>
                        <a:pt x="1115" y="756"/>
                        <a:pt x="1115" y="418"/>
                      </a:cubicBezTo>
                      <a:cubicBezTo>
                        <a:pt x="1115" y="199"/>
                        <a:pt x="856" y="0"/>
                        <a:pt x="6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 name="Google Shape;80;p2"/>
              <p:cNvGrpSpPr/>
              <p:nvPr/>
            </p:nvGrpSpPr>
            <p:grpSpPr>
              <a:xfrm>
                <a:off x="6196479" y="695302"/>
                <a:ext cx="182877" cy="192070"/>
                <a:chOff x="1509202" y="3627389"/>
                <a:chExt cx="334389" cy="343350"/>
              </a:xfrm>
            </p:grpSpPr>
            <p:sp>
              <p:nvSpPr>
                <p:cNvPr id="81" name="Google Shape;81;p2"/>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 name="Google Shape;86;p2"/>
              <p:cNvGrpSpPr/>
              <p:nvPr/>
            </p:nvGrpSpPr>
            <p:grpSpPr>
              <a:xfrm>
                <a:off x="6321953" y="2128971"/>
                <a:ext cx="146317" cy="158031"/>
                <a:chOff x="5977101" y="3004938"/>
                <a:chExt cx="227235" cy="246270"/>
              </a:xfrm>
            </p:grpSpPr>
            <p:sp>
              <p:nvSpPr>
                <p:cNvPr id="87" name="Google Shape;87;p2"/>
                <p:cNvSpPr/>
                <p:nvPr/>
              </p:nvSpPr>
              <p:spPr>
                <a:xfrm>
                  <a:off x="6079653" y="3004938"/>
                  <a:ext cx="91530" cy="93195"/>
                </a:xfrm>
                <a:custGeom>
                  <a:avLst/>
                  <a:gdLst/>
                  <a:ahLst/>
                  <a:cxnLst/>
                  <a:rect l="l" t="t" r="r" b="b"/>
                  <a:pathLst>
                    <a:path w="1154" h="1175" extrusionOk="0">
                      <a:moveTo>
                        <a:pt x="597" y="1"/>
                      </a:moveTo>
                      <a:cubicBezTo>
                        <a:pt x="298" y="21"/>
                        <a:pt x="0" y="299"/>
                        <a:pt x="0" y="578"/>
                      </a:cubicBezTo>
                      <a:cubicBezTo>
                        <a:pt x="0" y="936"/>
                        <a:pt x="239" y="1175"/>
                        <a:pt x="617" y="1175"/>
                      </a:cubicBezTo>
                      <a:cubicBezTo>
                        <a:pt x="955" y="1175"/>
                        <a:pt x="1154" y="936"/>
                        <a:pt x="1154" y="598"/>
                      </a:cubicBezTo>
                      <a:cubicBezTo>
                        <a:pt x="1154" y="240"/>
                        <a:pt x="895"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5977101" y="3124780"/>
                  <a:ext cx="94702" cy="88516"/>
                </a:xfrm>
                <a:custGeom>
                  <a:avLst/>
                  <a:gdLst/>
                  <a:ahLst/>
                  <a:cxnLst/>
                  <a:rect l="l" t="t" r="r" b="b"/>
                  <a:pathLst>
                    <a:path w="1194" h="1116" extrusionOk="0">
                      <a:moveTo>
                        <a:pt x="781" y="1"/>
                      </a:moveTo>
                      <a:cubicBezTo>
                        <a:pt x="430" y="1"/>
                        <a:pt x="20" y="290"/>
                        <a:pt x="20" y="579"/>
                      </a:cubicBezTo>
                      <a:cubicBezTo>
                        <a:pt x="0" y="877"/>
                        <a:pt x="259" y="1116"/>
                        <a:pt x="557" y="1116"/>
                      </a:cubicBezTo>
                      <a:cubicBezTo>
                        <a:pt x="895" y="1116"/>
                        <a:pt x="1174" y="817"/>
                        <a:pt x="1194" y="420"/>
                      </a:cubicBezTo>
                      <a:cubicBezTo>
                        <a:pt x="1194" y="201"/>
                        <a:pt x="1094" y="22"/>
                        <a:pt x="816" y="2"/>
                      </a:cubicBezTo>
                      <a:cubicBezTo>
                        <a:pt x="804" y="1"/>
                        <a:pt x="793" y="1"/>
                        <a:pt x="7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6115900" y="3161185"/>
                  <a:ext cx="88436" cy="90023"/>
                </a:xfrm>
                <a:custGeom>
                  <a:avLst/>
                  <a:gdLst/>
                  <a:ahLst/>
                  <a:cxnLst/>
                  <a:rect l="l" t="t" r="r" b="b"/>
                  <a:pathLst>
                    <a:path w="1115" h="1135" extrusionOk="0">
                      <a:moveTo>
                        <a:pt x="637" y="0"/>
                      </a:moveTo>
                      <a:cubicBezTo>
                        <a:pt x="339" y="20"/>
                        <a:pt x="1" y="358"/>
                        <a:pt x="1" y="657"/>
                      </a:cubicBezTo>
                      <a:cubicBezTo>
                        <a:pt x="1" y="836"/>
                        <a:pt x="299" y="1134"/>
                        <a:pt x="498" y="1134"/>
                      </a:cubicBezTo>
                      <a:cubicBezTo>
                        <a:pt x="816" y="1114"/>
                        <a:pt x="1115" y="756"/>
                        <a:pt x="1115" y="418"/>
                      </a:cubicBezTo>
                      <a:cubicBezTo>
                        <a:pt x="1115" y="199"/>
                        <a:pt x="856" y="0"/>
                        <a:pt x="6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 name="Google Shape;90;p2"/>
              <p:cNvGrpSpPr/>
              <p:nvPr/>
            </p:nvGrpSpPr>
            <p:grpSpPr>
              <a:xfrm>
                <a:off x="1212009" y="1118384"/>
                <a:ext cx="182877" cy="192070"/>
                <a:chOff x="1509202" y="3627389"/>
                <a:chExt cx="334389" cy="343350"/>
              </a:xfrm>
            </p:grpSpPr>
            <p:sp>
              <p:nvSpPr>
                <p:cNvPr id="91" name="Google Shape;91;p2"/>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 name="Google Shape;96;p2"/>
              <p:cNvGrpSpPr/>
              <p:nvPr/>
            </p:nvGrpSpPr>
            <p:grpSpPr>
              <a:xfrm>
                <a:off x="1053822" y="2408952"/>
                <a:ext cx="182877" cy="192070"/>
                <a:chOff x="1509202" y="3627389"/>
                <a:chExt cx="334389" cy="343350"/>
              </a:xfrm>
            </p:grpSpPr>
            <p:sp>
              <p:nvSpPr>
                <p:cNvPr id="97" name="Google Shape;97;p2"/>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 name="Google Shape;102;p2"/>
              <p:cNvGrpSpPr/>
              <p:nvPr/>
            </p:nvGrpSpPr>
            <p:grpSpPr>
              <a:xfrm>
                <a:off x="333150" y="864396"/>
                <a:ext cx="131688" cy="145801"/>
                <a:chOff x="392069" y="2889775"/>
                <a:chExt cx="260150" cy="285213"/>
              </a:xfrm>
            </p:grpSpPr>
            <p:sp>
              <p:nvSpPr>
                <p:cNvPr id="103" name="Google Shape;103;p2"/>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 name="Google Shape;106;p2"/>
              <p:cNvGrpSpPr/>
              <p:nvPr/>
            </p:nvGrpSpPr>
            <p:grpSpPr>
              <a:xfrm>
                <a:off x="1786281" y="4316710"/>
                <a:ext cx="182877" cy="192070"/>
                <a:chOff x="1509202" y="3627389"/>
                <a:chExt cx="334389" cy="343350"/>
              </a:xfrm>
            </p:grpSpPr>
            <p:sp>
              <p:nvSpPr>
                <p:cNvPr id="107" name="Google Shape;107;p2"/>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 name="Google Shape;112;p2"/>
              <p:cNvGrpSpPr/>
              <p:nvPr/>
            </p:nvGrpSpPr>
            <p:grpSpPr>
              <a:xfrm>
                <a:off x="333149" y="4287850"/>
                <a:ext cx="131688" cy="145801"/>
                <a:chOff x="392069" y="2889775"/>
                <a:chExt cx="260150" cy="285213"/>
              </a:xfrm>
            </p:grpSpPr>
            <p:sp>
              <p:nvSpPr>
                <p:cNvPr id="113" name="Google Shape;113;p2"/>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 name="Google Shape;116;p2"/>
              <p:cNvGrpSpPr/>
              <p:nvPr/>
            </p:nvGrpSpPr>
            <p:grpSpPr>
              <a:xfrm>
                <a:off x="6842675" y="1094413"/>
                <a:ext cx="228602" cy="240023"/>
                <a:chOff x="6842675" y="1094413"/>
                <a:chExt cx="228602" cy="240023"/>
              </a:xfrm>
            </p:grpSpPr>
            <p:sp>
              <p:nvSpPr>
                <p:cNvPr id="117" name="Google Shape;117;p2"/>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 name="Google Shape;119;p2"/>
              <p:cNvGrpSpPr/>
              <p:nvPr/>
            </p:nvGrpSpPr>
            <p:grpSpPr>
              <a:xfrm>
                <a:off x="333150" y="2652863"/>
                <a:ext cx="228602" cy="240023"/>
                <a:chOff x="6842675" y="1094413"/>
                <a:chExt cx="228602" cy="240023"/>
              </a:xfrm>
            </p:grpSpPr>
            <p:sp>
              <p:nvSpPr>
                <p:cNvPr id="120" name="Google Shape;120;p2"/>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 name="Google Shape;122;p2"/>
              <p:cNvGrpSpPr/>
              <p:nvPr/>
            </p:nvGrpSpPr>
            <p:grpSpPr>
              <a:xfrm>
                <a:off x="7618850" y="4240738"/>
                <a:ext cx="228602" cy="240023"/>
                <a:chOff x="6842675" y="1094413"/>
                <a:chExt cx="228602" cy="240023"/>
              </a:xfrm>
            </p:grpSpPr>
            <p:sp>
              <p:nvSpPr>
                <p:cNvPr id="123" name="Google Shape;123;p2"/>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 name="Google Shape;125;p2"/>
              <p:cNvGrpSpPr/>
              <p:nvPr/>
            </p:nvGrpSpPr>
            <p:grpSpPr>
              <a:xfrm>
                <a:off x="1847375" y="624375"/>
                <a:ext cx="228602" cy="240023"/>
                <a:chOff x="6842675" y="1094413"/>
                <a:chExt cx="228602" cy="240023"/>
              </a:xfrm>
            </p:grpSpPr>
            <p:sp>
              <p:nvSpPr>
                <p:cNvPr id="126" name="Google Shape;126;p2"/>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28" name="Google Shape;128;p2"/>
          <p:cNvSpPr txBox="1">
            <a:spLocks noGrp="1"/>
          </p:cNvSpPr>
          <p:nvPr>
            <p:ph type="ctrTitle"/>
          </p:nvPr>
        </p:nvSpPr>
        <p:spPr>
          <a:xfrm>
            <a:off x="1495713" y="2808750"/>
            <a:ext cx="5804400" cy="1343100"/>
          </a:xfrm>
          <a:prstGeom prst="rect">
            <a:avLst/>
          </a:prstGeom>
          <a:noFill/>
          <a:ln>
            <a:noFill/>
          </a:ln>
        </p:spPr>
        <p:txBody>
          <a:bodyPr spcFirstLastPara="1" wrap="square" lIns="91425" tIns="91425" rIns="91425" bIns="91425" anchor="ctr" anchorCtr="0">
            <a:noAutofit/>
          </a:bodyPr>
          <a:lstStyle>
            <a:lvl1pPr lvl="0" algn="ctr">
              <a:lnSpc>
                <a:spcPct val="90000"/>
              </a:lnSpc>
              <a:spcBef>
                <a:spcPts val="0"/>
              </a:spcBef>
              <a:spcAft>
                <a:spcPts val="0"/>
              </a:spcAft>
              <a:buSzPts val="5200"/>
              <a:buNone/>
              <a:defRPr sz="76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29" name="Google Shape;129;p2"/>
          <p:cNvSpPr txBox="1">
            <a:spLocks noGrp="1"/>
          </p:cNvSpPr>
          <p:nvPr>
            <p:ph type="subTitle" idx="1"/>
          </p:nvPr>
        </p:nvSpPr>
        <p:spPr>
          <a:xfrm>
            <a:off x="2210913" y="4099275"/>
            <a:ext cx="4374000" cy="4095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Tree>
    <p:extLst>
      <p:ext uri="{BB962C8B-B14F-4D97-AF65-F5344CB8AC3E}">
        <p14:creationId xmlns:p14="http://schemas.microsoft.com/office/powerpoint/2010/main" val="23362030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82F8764-41E1-4F9B-B41D-4DC66420159D}" type="datetimeFigureOut">
              <a:rPr lang="en-US" smtClean="0"/>
              <a:t>9/3/2024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167744589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05982"/>
            <a:ext cx="2057400" cy="4388644"/>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05982"/>
            <a:ext cx="6019800" cy="438864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82F8764-41E1-4F9B-B41D-4DC66420159D}" type="datetimeFigureOut">
              <a:rPr lang="en-US" smtClean="0"/>
              <a:t>9/3/2024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284593601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en-US"/>
              <a:t>Click to edit Master title style</a:t>
            </a:r>
            <a:endParaRPr lang="vi-VN"/>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884" indent="0" algn="ctr">
              <a:buNone/>
              <a:defRPr sz="1500"/>
            </a:lvl2pPr>
            <a:lvl3pPr marL="685766" indent="0" algn="ctr">
              <a:buNone/>
              <a:defRPr sz="1350"/>
            </a:lvl3pPr>
            <a:lvl4pPr marL="1028649" indent="0" algn="ctr">
              <a:buNone/>
              <a:defRPr sz="1200"/>
            </a:lvl4pPr>
            <a:lvl5pPr marL="1371532" indent="0" algn="ctr">
              <a:buNone/>
              <a:defRPr sz="1200"/>
            </a:lvl5pPr>
            <a:lvl6pPr marL="1714415" indent="0" algn="ctr">
              <a:buNone/>
              <a:defRPr sz="1200"/>
            </a:lvl6pPr>
            <a:lvl7pPr marL="2057297" indent="0" algn="ctr">
              <a:buNone/>
              <a:defRPr sz="1200"/>
            </a:lvl7pPr>
            <a:lvl8pPr marL="2400180" indent="0" algn="ctr">
              <a:buNone/>
              <a:defRPr sz="1200"/>
            </a:lvl8pPr>
            <a:lvl9pPr marL="2743064" indent="0" algn="ctr">
              <a:buNone/>
              <a:defRPr sz="1200"/>
            </a:lvl9pPr>
          </a:lstStyle>
          <a:p>
            <a:r>
              <a:rPr lang="en-US"/>
              <a:t>Click to edit Master subtitle style</a:t>
            </a:r>
            <a:endParaRPr lang="vi-VN"/>
          </a:p>
        </p:txBody>
      </p:sp>
      <p:sp>
        <p:nvSpPr>
          <p:cNvPr id="4" name="Date Placeholder 3"/>
          <p:cNvSpPr>
            <a:spLocks noGrp="1"/>
          </p:cNvSpPr>
          <p:nvPr>
            <p:ph type="dt" sz="half" idx="10"/>
          </p:nvPr>
        </p:nvSpPr>
        <p:spPr/>
        <p:txBody>
          <a:bodyPr/>
          <a:lstStyle/>
          <a:p>
            <a:pPr defTabSz="685766">
              <a:defRPr/>
            </a:pPr>
            <a:fld id="{08ED132D-452A-49E5-B8CD-EA0C46A12A5F}" type="datetimeFigureOut">
              <a:rPr lang="vi-VN" smtClean="0">
                <a:solidFill>
                  <a:prstClr val="black">
                    <a:tint val="75000"/>
                  </a:prstClr>
                </a:solidFill>
              </a:rPr>
              <a:pPr defTabSz="685766">
                <a:defRPr/>
              </a:pPr>
              <a:t>03/09/2024</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685766">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85766">
              <a:defRPr/>
            </a:pPr>
            <a:fld id="{9CB03046-9975-4CD1-8163-35C299AA0868}" type="slidenum">
              <a:rPr lang="vi-VN" smtClean="0">
                <a:solidFill>
                  <a:prstClr val="black">
                    <a:tint val="75000"/>
                  </a:prstClr>
                </a:solidFill>
              </a:rPr>
              <a:pPr defTabSz="685766">
                <a:defRPr/>
              </a:pPr>
              <a:t>‹#›</a:t>
            </a:fld>
            <a:endParaRPr lang="vi-VN">
              <a:solidFill>
                <a:prstClr val="black">
                  <a:tint val="75000"/>
                </a:prstClr>
              </a:solidFill>
            </a:endParaRPr>
          </a:p>
        </p:txBody>
      </p:sp>
    </p:spTree>
    <p:extLst>
      <p:ext uri="{BB962C8B-B14F-4D97-AF65-F5344CB8AC3E}">
        <p14:creationId xmlns:p14="http://schemas.microsoft.com/office/powerpoint/2010/main" val="270209407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defTabSz="685766">
              <a:defRPr/>
            </a:pPr>
            <a:fld id="{08ED132D-452A-49E5-B8CD-EA0C46A12A5F}" type="datetimeFigureOut">
              <a:rPr lang="vi-VN" smtClean="0">
                <a:solidFill>
                  <a:prstClr val="black">
                    <a:tint val="75000"/>
                  </a:prstClr>
                </a:solidFill>
              </a:rPr>
              <a:pPr defTabSz="685766">
                <a:defRPr/>
              </a:pPr>
              <a:t>03/09/2024</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685766">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85766">
              <a:defRPr/>
            </a:pPr>
            <a:fld id="{9CB03046-9975-4CD1-8163-35C299AA0868}" type="slidenum">
              <a:rPr lang="vi-VN" smtClean="0">
                <a:solidFill>
                  <a:prstClr val="black">
                    <a:tint val="75000"/>
                  </a:prstClr>
                </a:solidFill>
              </a:rPr>
              <a:pPr defTabSz="685766">
                <a:defRPr/>
              </a:pPr>
              <a:t>‹#›</a:t>
            </a:fld>
            <a:endParaRPr lang="vi-VN">
              <a:solidFill>
                <a:prstClr val="black">
                  <a:tint val="75000"/>
                </a:prstClr>
              </a:solidFill>
            </a:endParaRPr>
          </a:p>
        </p:txBody>
      </p:sp>
    </p:spTree>
    <p:extLst>
      <p:ext uri="{BB962C8B-B14F-4D97-AF65-F5344CB8AC3E}">
        <p14:creationId xmlns:p14="http://schemas.microsoft.com/office/powerpoint/2010/main" val="378417051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6"/>
            <a:ext cx="7886700" cy="2139553"/>
          </a:xfrm>
        </p:spPr>
        <p:txBody>
          <a:bodyPr anchor="b"/>
          <a:lstStyle>
            <a:lvl1pPr>
              <a:defRPr sz="4500"/>
            </a:lvl1pPr>
          </a:lstStyle>
          <a:p>
            <a:r>
              <a:rPr lang="en-US"/>
              <a:t>Click to edit Master title style</a:t>
            </a:r>
            <a:endParaRPr lang="vi-VN"/>
          </a:p>
        </p:txBody>
      </p:sp>
      <p:sp>
        <p:nvSpPr>
          <p:cNvPr id="3" name="Text Placeholder 2"/>
          <p:cNvSpPr>
            <a:spLocks noGrp="1"/>
          </p:cNvSpPr>
          <p:nvPr>
            <p:ph type="body" idx="1"/>
          </p:nvPr>
        </p:nvSpPr>
        <p:spPr>
          <a:xfrm>
            <a:off x="623888" y="3442099"/>
            <a:ext cx="7886700" cy="1125140"/>
          </a:xfrm>
        </p:spPr>
        <p:txBody>
          <a:bodyPr/>
          <a:lstStyle>
            <a:lvl1pPr marL="0" indent="0">
              <a:buNone/>
              <a:defRPr sz="1800">
                <a:solidFill>
                  <a:schemeClr val="tx1">
                    <a:tint val="75000"/>
                  </a:schemeClr>
                </a:solidFill>
              </a:defRPr>
            </a:lvl1pPr>
            <a:lvl2pPr marL="342884" indent="0">
              <a:buNone/>
              <a:defRPr sz="1500">
                <a:solidFill>
                  <a:schemeClr val="tx1">
                    <a:tint val="75000"/>
                  </a:schemeClr>
                </a:solidFill>
              </a:defRPr>
            </a:lvl2pPr>
            <a:lvl3pPr marL="685766" indent="0">
              <a:buNone/>
              <a:defRPr sz="1350">
                <a:solidFill>
                  <a:schemeClr val="tx1">
                    <a:tint val="75000"/>
                  </a:schemeClr>
                </a:solidFill>
              </a:defRPr>
            </a:lvl3pPr>
            <a:lvl4pPr marL="1028649" indent="0">
              <a:buNone/>
              <a:defRPr sz="1200">
                <a:solidFill>
                  <a:schemeClr val="tx1">
                    <a:tint val="75000"/>
                  </a:schemeClr>
                </a:solidFill>
              </a:defRPr>
            </a:lvl4pPr>
            <a:lvl5pPr marL="1371532" indent="0">
              <a:buNone/>
              <a:defRPr sz="1200">
                <a:solidFill>
                  <a:schemeClr val="tx1">
                    <a:tint val="75000"/>
                  </a:schemeClr>
                </a:solidFill>
              </a:defRPr>
            </a:lvl5pPr>
            <a:lvl6pPr marL="1714415" indent="0">
              <a:buNone/>
              <a:defRPr sz="1200">
                <a:solidFill>
                  <a:schemeClr val="tx1">
                    <a:tint val="75000"/>
                  </a:schemeClr>
                </a:solidFill>
              </a:defRPr>
            </a:lvl6pPr>
            <a:lvl7pPr marL="2057297" indent="0">
              <a:buNone/>
              <a:defRPr sz="1200">
                <a:solidFill>
                  <a:schemeClr val="tx1">
                    <a:tint val="75000"/>
                  </a:schemeClr>
                </a:solidFill>
              </a:defRPr>
            </a:lvl7pPr>
            <a:lvl8pPr marL="2400180" indent="0">
              <a:buNone/>
              <a:defRPr sz="1200">
                <a:solidFill>
                  <a:schemeClr val="tx1">
                    <a:tint val="75000"/>
                  </a:schemeClr>
                </a:solidFill>
              </a:defRPr>
            </a:lvl8pPr>
            <a:lvl9pPr marL="2743064" indent="0">
              <a:buNone/>
              <a:defRPr sz="12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pPr defTabSz="685766">
              <a:defRPr/>
            </a:pPr>
            <a:fld id="{08ED132D-452A-49E5-B8CD-EA0C46A12A5F}" type="datetimeFigureOut">
              <a:rPr lang="vi-VN" smtClean="0">
                <a:solidFill>
                  <a:prstClr val="black">
                    <a:tint val="75000"/>
                  </a:prstClr>
                </a:solidFill>
              </a:rPr>
              <a:pPr defTabSz="685766">
                <a:defRPr/>
              </a:pPr>
              <a:t>03/09/2024</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685766">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85766">
              <a:defRPr/>
            </a:pPr>
            <a:fld id="{9CB03046-9975-4CD1-8163-35C299AA0868}" type="slidenum">
              <a:rPr lang="vi-VN" smtClean="0">
                <a:solidFill>
                  <a:prstClr val="black">
                    <a:tint val="75000"/>
                  </a:prstClr>
                </a:solidFill>
              </a:rPr>
              <a:pPr defTabSz="685766">
                <a:defRPr/>
              </a:pPr>
              <a:t>‹#›</a:t>
            </a:fld>
            <a:endParaRPr lang="vi-VN">
              <a:solidFill>
                <a:prstClr val="black">
                  <a:tint val="75000"/>
                </a:prstClr>
              </a:solidFill>
            </a:endParaRPr>
          </a:p>
        </p:txBody>
      </p:sp>
    </p:spTree>
    <p:extLst>
      <p:ext uri="{BB962C8B-B14F-4D97-AF65-F5344CB8AC3E}">
        <p14:creationId xmlns:p14="http://schemas.microsoft.com/office/powerpoint/2010/main" val="217928856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6286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46291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Date Placeholder 4"/>
          <p:cNvSpPr>
            <a:spLocks noGrp="1"/>
          </p:cNvSpPr>
          <p:nvPr>
            <p:ph type="dt" sz="half" idx="10"/>
          </p:nvPr>
        </p:nvSpPr>
        <p:spPr/>
        <p:txBody>
          <a:bodyPr/>
          <a:lstStyle/>
          <a:p>
            <a:pPr defTabSz="685766">
              <a:defRPr/>
            </a:pPr>
            <a:fld id="{08ED132D-452A-49E5-B8CD-EA0C46A12A5F}" type="datetimeFigureOut">
              <a:rPr lang="vi-VN" smtClean="0">
                <a:solidFill>
                  <a:prstClr val="black">
                    <a:tint val="75000"/>
                  </a:prstClr>
                </a:solidFill>
              </a:rPr>
              <a:pPr defTabSz="685766">
                <a:defRPr/>
              </a:pPr>
              <a:t>03/09/2024</a:t>
            </a:fld>
            <a:endParaRPr lang="vi-VN">
              <a:solidFill>
                <a:prstClr val="black">
                  <a:tint val="75000"/>
                </a:prstClr>
              </a:solidFill>
            </a:endParaRPr>
          </a:p>
        </p:txBody>
      </p:sp>
      <p:sp>
        <p:nvSpPr>
          <p:cNvPr id="6" name="Footer Placeholder 5"/>
          <p:cNvSpPr>
            <a:spLocks noGrp="1"/>
          </p:cNvSpPr>
          <p:nvPr>
            <p:ph type="ftr" sz="quarter" idx="11"/>
          </p:nvPr>
        </p:nvSpPr>
        <p:spPr/>
        <p:txBody>
          <a:bodyPr/>
          <a:lstStyle/>
          <a:p>
            <a:pPr defTabSz="685766">
              <a:defRPr/>
            </a:pPr>
            <a:endParaRPr lang="vi-VN">
              <a:solidFill>
                <a:prstClr val="black">
                  <a:tint val="75000"/>
                </a:prstClr>
              </a:solidFill>
            </a:endParaRPr>
          </a:p>
        </p:txBody>
      </p:sp>
      <p:sp>
        <p:nvSpPr>
          <p:cNvPr id="7" name="Slide Number Placeholder 6"/>
          <p:cNvSpPr>
            <a:spLocks noGrp="1"/>
          </p:cNvSpPr>
          <p:nvPr>
            <p:ph type="sldNum" sz="quarter" idx="12"/>
          </p:nvPr>
        </p:nvSpPr>
        <p:spPr/>
        <p:txBody>
          <a:bodyPr/>
          <a:lstStyle/>
          <a:p>
            <a:pPr defTabSz="685766">
              <a:defRPr/>
            </a:pPr>
            <a:fld id="{9CB03046-9975-4CD1-8163-35C299AA0868}" type="slidenum">
              <a:rPr lang="vi-VN" smtClean="0">
                <a:solidFill>
                  <a:prstClr val="black">
                    <a:tint val="75000"/>
                  </a:prstClr>
                </a:solidFill>
              </a:rPr>
              <a:pPr defTabSz="685766">
                <a:defRPr/>
              </a:pPr>
              <a:t>‹#›</a:t>
            </a:fld>
            <a:endParaRPr lang="vi-VN">
              <a:solidFill>
                <a:prstClr val="black">
                  <a:tint val="75000"/>
                </a:prstClr>
              </a:solidFill>
            </a:endParaRPr>
          </a:p>
        </p:txBody>
      </p:sp>
    </p:spTree>
    <p:extLst>
      <p:ext uri="{BB962C8B-B14F-4D97-AF65-F5344CB8AC3E}">
        <p14:creationId xmlns:p14="http://schemas.microsoft.com/office/powerpoint/2010/main" val="8361900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en-US"/>
              <a:t>Click to edit Master title style</a:t>
            </a:r>
            <a:endParaRPr lang="vi-VN"/>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884" indent="0">
              <a:buNone/>
              <a:defRPr sz="1500" b="1"/>
            </a:lvl2pPr>
            <a:lvl3pPr marL="685766" indent="0">
              <a:buNone/>
              <a:defRPr sz="1350" b="1"/>
            </a:lvl3pPr>
            <a:lvl4pPr marL="1028649" indent="0">
              <a:buNone/>
              <a:defRPr sz="1200" b="1"/>
            </a:lvl4pPr>
            <a:lvl5pPr marL="1371532" indent="0">
              <a:buNone/>
              <a:defRPr sz="1200" b="1"/>
            </a:lvl5pPr>
            <a:lvl6pPr marL="1714415" indent="0">
              <a:buNone/>
              <a:defRPr sz="1200" b="1"/>
            </a:lvl6pPr>
            <a:lvl7pPr marL="2057297" indent="0">
              <a:buNone/>
              <a:defRPr sz="1200" b="1"/>
            </a:lvl7pPr>
            <a:lvl8pPr marL="2400180" indent="0">
              <a:buNone/>
              <a:defRPr sz="1200" b="1"/>
            </a:lvl8pPr>
            <a:lvl9pPr marL="2743064" indent="0">
              <a:buNone/>
              <a:defRPr sz="1200" b="1"/>
            </a:lvl9pPr>
          </a:lstStyle>
          <a:p>
            <a:pPr lvl="0"/>
            <a:r>
              <a:rPr lang="en-US"/>
              <a:t>Edit Master text styles</a:t>
            </a:r>
          </a:p>
        </p:txBody>
      </p:sp>
      <p:sp>
        <p:nvSpPr>
          <p:cNvPr id="4" name="Content Placeholder 3"/>
          <p:cNvSpPr>
            <a:spLocks noGrp="1"/>
          </p:cNvSpPr>
          <p:nvPr>
            <p:ph sz="half" idx="2"/>
          </p:nvPr>
        </p:nvSpPr>
        <p:spPr>
          <a:xfrm>
            <a:off x="629842" y="1878806"/>
            <a:ext cx="3868340"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4629152" y="1260872"/>
            <a:ext cx="3887391" cy="617934"/>
          </a:xfrm>
        </p:spPr>
        <p:txBody>
          <a:bodyPr anchor="b"/>
          <a:lstStyle>
            <a:lvl1pPr marL="0" indent="0">
              <a:buNone/>
              <a:defRPr sz="1800" b="1"/>
            </a:lvl1pPr>
            <a:lvl2pPr marL="342884" indent="0">
              <a:buNone/>
              <a:defRPr sz="1500" b="1"/>
            </a:lvl2pPr>
            <a:lvl3pPr marL="685766" indent="0">
              <a:buNone/>
              <a:defRPr sz="1350" b="1"/>
            </a:lvl3pPr>
            <a:lvl4pPr marL="1028649" indent="0">
              <a:buNone/>
              <a:defRPr sz="1200" b="1"/>
            </a:lvl4pPr>
            <a:lvl5pPr marL="1371532" indent="0">
              <a:buNone/>
              <a:defRPr sz="1200" b="1"/>
            </a:lvl5pPr>
            <a:lvl6pPr marL="1714415" indent="0">
              <a:buNone/>
              <a:defRPr sz="1200" b="1"/>
            </a:lvl6pPr>
            <a:lvl7pPr marL="2057297" indent="0">
              <a:buNone/>
              <a:defRPr sz="1200" b="1"/>
            </a:lvl7pPr>
            <a:lvl8pPr marL="2400180" indent="0">
              <a:buNone/>
              <a:defRPr sz="1200" b="1"/>
            </a:lvl8pPr>
            <a:lvl9pPr marL="2743064" indent="0">
              <a:buNone/>
              <a:defRPr sz="1200" b="1"/>
            </a:lvl9pPr>
          </a:lstStyle>
          <a:p>
            <a:pPr lvl="0"/>
            <a:r>
              <a:rPr lang="en-US"/>
              <a:t>Edit Master text styles</a:t>
            </a:r>
          </a:p>
        </p:txBody>
      </p:sp>
      <p:sp>
        <p:nvSpPr>
          <p:cNvPr id="6" name="Content Placeholder 5"/>
          <p:cNvSpPr>
            <a:spLocks noGrp="1"/>
          </p:cNvSpPr>
          <p:nvPr>
            <p:ph sz="quarter" idx="4"/>
          </p:nvPr>
        </p:nvSpPr>
        <p:spPr>
          <a:xfrm>
            <a:off x="4629152" y="1878806"/>
            <a:ext cx="3887391"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Date Placeholder 6"/>
          <p:cNvSpPr>
            <a:spLocks noGrp="1"/>
          </p:cNvSpPr>
          <p:nvPr>
            <p:ph type="dt" sz="half" idx="10"/>
          </p:nvPr>
        </p:nvSpPr>
        <p:spPr/>
        <p:txBody>
          <a:bodyPr/>
          <a:lstStyle/>
          <a:p>
            <a:pPr defTabSz="685766">
              <a:defRPr/>
            </a:pPr>
            <a:fld id="{08ED132D-452A-49E5-B8CD-EA0C46A12A5F}" type="datetimeFigureOut">
              <a:rPr lang="vi-VN" smtClean="0">
                <a:solidFill>
                  <a:prstClr val="black">
                    <a:tint val="75000"/>
                  </a:prstClr>
                </a:solidFill>
              </a:rPr>
              <a:pPr defTabSz="685766">
                <a:defRPr/>
              </a:pPr>
              <a:t>03/09/2024</a:t>
            </a:fld>
            <a:endParaRPr lang="vi-VN">
              <a:solidFill>
                <a:prstClr val="black">
                  <a:tint val="75000"/>
                </a:prstClr>
              </a:solidFill>
            </a:endParaRPr>
          </a:p>
        </p:txBody>
      </p:sp>
      <p:sp>
        <p:nvSpPr>
          <p:cNvPr id="8" name="Footer Placeholder 7"/>
          <p:cNvSpPr>
            <a:spLocks noGrp="1"/>
          </p:cNvSpPr>
          <p:nvPr>
            <p:ph type="ftr" sz="quarter" idx="11"/>
          </p:nvPr>
        </p:nvSpPr>
        <p:spPr/>
        <p:txBody>
          <a:bodyPr/>
          <a:lstStyle/>
          <a:p>
            <a:pPr defTabSz="685766">
              <a:defRPr/>
            </a:pPr>
            <a:endParaRPr lang="vi-VN">
              <a:solidFill>
                <a:prstClr val="black">
                  <a:tint val="75000"/>
                </a:prstClr>
              </a:solidFill>
            </a:endParaRPr>
          </a:p>
        </p:txBody>
      </p:sp>
      <p:sp>
        <p:nvSpPr>
          <p:cNvPr id="9" name="Slide Number Placeholder 8"/>
          <p:cNvSpPr>
            <a:spLocks noGrp="1"/>
          </p:cNvSpPr>
          <p:nvPr>
            <p:ph type="sldNum" sz="quarter" idx="12"/>
          </p:nvPr>
        </p:nvSpPr>
        <p:spPr/>
        <p:txBody>
          <a:bodyPr/>
          <a:lstStyle/>
          <a:p>
            <a:pPr defTabSz="685766">
              <a:defRPr/>
            </a:pPr>
            <a:fld id="{9CB03046-9975-4CD1-8163-35C299AA0868}" type="slidenum">
              <a:rPr lang="vi-VN" smtClean="0">
                <a:solidFill>
                  <a:prstClr val="black">
                    <a:tint val="75000"/>
                  </a:prstClr>
                </a:solidFill>
              </a:rPr>
              <a:pPr defTabSz="685766">
                <a:defRPr/>
              </a:pPr>
              <a:t>‹#›</a:t>
            </a:fld>
            <a:endParaRPr lang="vi-VN">
              <a:solidFill>
                <a:prstClr val="black">
                  <a:tint val="75000"/>
                </a:prstClr>
              </a:solidFill>
            </a:endParaRPr>
          </a:p>
        </p:txBody>
      </p:sp>
    </p:spTree>
    <p:extLst>
      <p:ext uri="{BB962C8B-B14F-4D97-AF65-F5344CB8AC3E}">
        <p14:creationId xmlns:p14="http://schemas.microsoft.com/office/powerpoint/2010/main" val="302608851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Date Placeholder 2"/>
          <p:cNvSpPr>
            <a:spLocks noGrp="1"/>
          </p:cNvSpPr>
          <p:nvPr>
            <p:ph type="dt" sz="half" idx="10"/>
          </p:nvPr>
        </p:nvSpPr>
        <p:spPr/>
        <p:txBody>
          <a:bodyPr/>
          <a:lstStyle/>
          <a:p>
            <a:pPr defTabSz="685766">
              <a:defRPr/>
            </a:pPr>
            <a:fld id="{08ED132D-452A-49E5-B8CD-EA0C46A12A5F}" type="datetimeFigureOut">
              <a:rPr lang="vi-VN" smtClean="0">
                <a:solidFill>
                  <a:prstClr val="black">
                    <a:tint val="75000"/>
                  </a:prstClr>
                </a:solidFill>
              </a:rPr>
              <a:pPr defTabSz="685766">
                <a:defRPr/>
              </a:pPr>
              <a:t>03/09/2024</a:t>
            </a:fld>
            <a:endParaRPr lang="vi-VN">
              <a:solidFill>
                <a:prstClr val="black">
                  <a:tint val="75000"/>
                </a:prstClr>
              </a:solidFill>
            </a:endParaRPr>
          </a:p>
        </p:txBody>
      </p:sp>
      <p:sp>
        <p:nvSpPr>
          <p:cNvPr id="4" name="Footer Placeholder 3"/>
          <p:cNvSpPr>
            <a:spLocks noGrp="1"/>
          </p:cNvSpPr>
          <p:nvPr>
            <p:ph type="ftr" sz="quarter" idx="11"/>
          </p:nvPr>
        </p:nvSpPr>
        <p:spPr/>
        <p:txBody>
          <a:bodyPr/>
          <a:lstStyle/>
          <a:p>
            <a:pPr defTabSz="685766">
              <a:defRPr/>
            </a:pPr>
            <a:endParaRPr lang="vi-VN">
              <a:solidFill>
                <a:prstClr val="black">
                  <a:tint val="75000"/>
                </a:prstClr>
              </a:solidFill>
            </a:endParaRPr>
          </a:p>
        </p:txBody>
      </p:sp>
      <p:sp>
        <p:nvSpPr>
          <p:cNvPr id="5" name="Slide Number Placeholder 4"/>
          <p:cNvSpPr>
            <a:spLocks noGrp="1"/>
          </p:cNvSpPr>
          <p:nvPr>
            <p:ph type="sldNum" sz="quarter" idx="12"/>
          </p:nvPr>
        </p:nvSpPr>
        <p:spPr/>
        <p:txBody>
          <a:bodyPr/>
          <a:lstStyle/>
          <a:p>
            <a:pPr defTabSz="685766">
              <a:defRPr/>
            </a:pPr>
            <a:fld id="{9CB03046-9975-4CD1-8163-35C299AA0868}" type="slidenum">
              <a:rPr lang="vi-VN" smtClean="0">
                <a:solidFill>
                  <a:prstClr val="black">
                    <a:tint val="75000"/>
                  </a:prstClr>
                </a:solidFill>
              </a:rPr>
              <a:pPr defTabSz="685766">
                <a:defRPr/>
              </a:pPr>
              <a:t>‹#›</a:t>
            </a:fld>
            <a:endParaRPr lang="vi-VN">
              <a:solidFill>
                <a:prstClr val="black">
                  <a:tint val="75000"/>
                </a:prstClr>
              </a:solidFill>
            </a:endParaRPr>
          </a:p>
        </p:txBody>
      </p:sp>
    </p:spTree>
    <p:extLst>
      <p:ext uri="{BB962C8B-B14F-4D97-AF65-F5344CB8AC3E}">
        <p14:creationId xmlns:p14="http://schemas.microsoft.com/office/powerpoint/2010/main" val="144713572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defTabSz="685766">
              <a:defRPr/>
            </a:pPr>
            <a:fld id="{08ED132D-452A-49E5-B8CD-EA0C46A12A5F}" type="datetimeFigureOut">
              <a:rPr lang="vi-VN" smtClean="0">
                <a:solidFill>
                  <a:prstClr val="black">
                    <a:tint val="75000"/>
                  </a:prstClr>
                </a:solidFill>
              </a:rPr>
              <a:pPr defTabSz="685766">
                <a:defRPr/>
              </a:pPr>
              <a:t>03/09/2024</a:t>
            </a:fld>
            <a:endParaRPr lang="vi-VN">
              <a:solidFill>
                <a:prstClr val="black">
                  <a:tint val="75000"/>
                </a:prstClr>
              </a:solidFill>
            </a:endParaRPr>
          </a:p>
        </p:txBody>
      </p:sp>
      <p:sp>
        <p:nvSpPr>
          <p:cNvPr id="3" name="Footer Placeholder 2"/>
          <p:cNvSpPr>
            <a:spLocks noGrp="1"/>
          </p:cNvSpPr>
          <p:nvPr>
            <p:ph type="ftr" sz="quarter" idx="11"/>
          </p:nvPr>
        </p:nvSpPr>
        <p:spPr/>
        <p:txBody>
          <a:bodyPr/>
          <a:lstStyle/>
          <a:p>
            <a:pPr defTabSz="685766">
              <a:defRPr/>
            </a:pPr>
            <a:endParaRPr lang="vi-VN">
              <a:solidFill>
                <a:prstClr val="black">
                  <a:tint val="75000"/>
                </a:prstClr>
              </a:solidFill>
            </a:endParaRPr>
          </a:p>
        </p:txBody>
      </p:sp>
      <p:sp>
        <p:nvSpPr>
          <p:cNvPr id="4" name="Slide Number Placeholder 3"/>
          <p:cNvSpPr>
            <a:spLocks noGrp="1"/>
          </p:cNvSpPr>
          <p:nvPr>
            <p:ph type="sldNum" sz="quarter" idx="12"/>
          </p:nvPr>
        </p:nvSpPr>
        <p:spPr/>
        <p:txBody>
          <a:bodyPr/>
          <a:lstStyle/>
          <a:p>
            <a:pPr defTabSz="685766">
              <a:defRPr/>
            </a:pPr>
            <a:fld id="{9CB03046-9975-4CD1-8163-35C299AA0868}" type="slidenum">
              <a:rPr lang="vi-VN" smtClean="0">
                <a:solidFill>
                  <a:prstClr val="black">
                    <a:tint val="75000"/>
                  </a:prstClr>
                </a:solidFill>
              </a:rPr>
              <a:pPr defTabSz="685766">
                <a:defRPr/>
              </a:pPr>
              <a:t>‹#›</a:t>
            </a:fld>
            <a:endParaRPr lang="vi-VN">
              <a:solidFill>
                <a:prstClr val="black">
                  <a:tint val="75000"/>
                </a:prstClr>
              </a:solidFill>
            </a:endParaRPr>
          </a:p>
        </p:txBody>
      </p:sp>
    </p:spTree>
    <p:extLst>
      <p:ext uri="{BB962C8B-B14F-4D97-AF65-F5344CB8AC3E}">
        <p14:creationId xmlns:p14="http://schemas.microsoft.com/office/powerpoint/2010/main" val="257766395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endParaRPr lang="vi-VN"/>
          </a:p>
        </p:txBody>
      </p:sp>
      <p:sp>
        <p:nvSpPr>
          <p:cNvPr id="3" name="Content Placeholder 2"/>
          <p:cNvSpPr>
            <a:spLocks noGrp="1"/>
          </p:cNvSpPr>
          <p:nvPr>
            <p:ph idx="1"/>
          </p:nvPr>
        </p:nvSpPr>
        <p:spPr>
          <a:xfrm>
            <a:off x="3887391" y="740571"/>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629841" y="1543052"/>
            <a:ext cx="2949178" cy="2858691"/>
          </a:xfrm>
        </p:spPr>
        <p:txBody>
          <a:bodyPr/>
          <a:lstStyle>
            <a:lvl1pPr marL="0" indent="0">
              <a:buNone/>
              <a:defRPr sz="1200"/>
            </a:lvl1pPr>
            <a:lvl2pPr marL="342884" indent="0">
              <a:buNone/>
              <a:defRPr sz="1050"/>
            </a:lvl2pPr>
            <a:lvl3pPr marL="685766" indent="0">
              <a:buNone/>
              <a:defRPr sz="900"/>
            </a:lvl3pPr>
            <a:lvl4pPr marL="1028649" indent="0">
              <a:buNone/>
              <a:defRPr sz="750"/>
            </a:lvl4pPr>
            <a:lvl5pPr marL="1371532" indent="0">
              <a:buNone/>
              <a:defRPr sz="750"/>
            </a:lvl5pPr>
            <a:lvl6pPr marL="1714415" indent="0">
              <a:buNone/>
              <a:defRPr sz="750"/>
            </a:lvl6pPr>
            <a:lvl7pPr marL="2057297" indent="0">
              <a:buNone/>
              <a:defRPr sz="750"/>
            </a:lvl7pPr>
            <a:lvl8pPr marL="2400180" indent="0">
              <a:buNone/>
              <a:defRPr sz="750"/>
            </a:lvl8pPr>
            <a:lvl9pPr marL="2743064" indent="0">
              <a:buNone/>
              <a:defRPr sz="750"/>
            </a:lvl9pPr>
          </a:lstStyle>
          <a:p>
            <a:pPr lvl="0"/>
            <a:r>
              <a:rPr lang="en-US"/>
              <a:t>Edit Master text styles</a:t>
            </a:r>
          </a:p>
        </p:txBody>
      </p:sp>
      <p:sp>
        <p:nvSpPr>
          <p:cNvPr id="5" name="Date Placeholder 4"/>
          <p:cNvSpPr>
            <a:spLocks noGrp="1"/>
          </p:cNvSpPr>
          <p:nvPr>
            <p:ph type="dt" sz="half" idx="10"/>
          </p:nvPr>
        </p:nvSpPr>
        <p:spPr/>
        <p:txBody>
          <a:bodyPr/>
          <a:lstStyle/>
          <a:p>
            <a:pPr defTabSz="685766">
              <a:defRPr/>
            </a:pPr>
            <a:fld id="{08ED132D-452A-49E5-B8CD-EA0C46A12A5F}" type="datetimeFigureOut">
              <a:rPr lang="vi-VN" smtClean="0">
                <a:solidFill>
                  <a:prstClr val="black">
                    <a:tint val="75000"/>
                  </a:prstClr>
                </a:solidFill>
              </a:rPr>
              <a:pPr defTabSz="685766">
                <a:defRPr/>
              </a:pPr>
              <a:t>03/09/2024</a:t>
            </a:fld>
            <a:endParaRPr lang="vi-VN">
              <a:solidFill>
                <a:prstClr val="black">
                  <a:tint val="75000"/>
                </a:prstClr>
              </a:solidFill>
            </a:endParaRPr>
          </a:p>
        </p:txBody>
      </p:sp>
      <p:sp>
        <p:nvSpPr>
          <p:cNvPr id="6" name="Footer Placeholder 5"/>
          <p:cNvSpPr>
            <a:spLocks noGrp="1"/>
          </p:cNvSpPr>
          <p:nvPr>
            <p:ph type="ftr" sz="quarter" idx="11"/>
          </p:nvPr>
        </p:nvSpPr>
        <p:spPr/>
        <p:txBody>
          <a:bodyPr/>
          <a:lstStyle/>
          <a:p>
            <a:pPr defTabSz="685766">
              <a:defRPr/>
            </a:pPr>
            <a:endParaRPr lang="vi-VN">
              <a:solidFill>
                <a:prstClr val="black">
                  <a:tint val="75000"/>
                </a:prstClr>
              </a:solidFill>
            </a:endParaRPr>
          </a:p>
        </p:txBody>
      </p:sp>
      <p:sp>
        <p:nvSpPr>
          <p:cNvPr id="7" name="Slide Number Placeholder 6"/>
          <p:cNvSpPr>
            <a:spLocks noGrp="1"/>
          </p:cNvSpPr>
          <p:nvPr>
            <p:ph type="sldNum" sz="quarter" idx="12"/>
          </p:nvPr>
        </p:nvSpPr>
        <p:spPr/>
        <p:txBody>
          <a:bodyPr/>
          <a:lstStyle/>
          <a:p>
            <a:pPr defTabSz="685766">
              <a:defRPr/>
            </a:pPr>
            <a:fld id="{9CB03046-9975-4CD1-8163-35C299AA0868}" type="slidenum">
              <a:rPr lang="vi-VN" smtClean="0">
                <a:solidFill>
                  <a:prstClr val="black">
                    <a:tint val="75000"/>
                  </a:prstClr>
                </a:solidFill>
              </a:rPr>
              <a:pPr defTabSz="685766">
                <a:defRPr/>
              </a:pPr>
              <a:t>‹#›</a:t>
            </a:fld>
            <a:endParaRPr lang="vi-VN">
              <a:solidFill>
                <a:prstClr val="black">
                  <a:tint val="75000"/>
                </a:prstClr>
              </a:solidFill>
            </a:endParaRPr>
          </a:p>
        </p:txBody>
      </p:sp>
    </p:spTree>
    <p:extLst>
      <p:ext uri="{BB962C8B-B14F-4D97-AF65-F5344CB8AC3E}">
        <p14:creationId xmlns:p14="http://schemas.microsoft.com/office/powerpoint/2010/main" val="75147337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30"/>
        <p:cNvGrpSpPr/>
        <p:nvPr/>
      </p:nvGrpSpPr>
      <p:grpSpPr>
        <a:xfrm>
          <a:off x="0" y="0"/>
          <a:ext cx="0" cy="0"/>
          <a:chOff x="0" y="0"/>
          <a:chExt cx="0" cy="0"/>
        </a:xfrm>
      </p:grpSpPr>
      <p:sp>
        <p:nvSpPr>
          <p:cNvPr id="131" name="Google Shape;131;p3"/>
          <p:cNvSpPr txBox="1">
            <a:spLocks noGrp="1"/>
          </p:cNvSpPr>
          <p:nvPr>
            <p:ph type="title"/>
          </p:nvPr>
        </p:nvSpPr>
        <p:spPr>
          <a:xfrm>
            <a:off x="2454300" y="2408225"/>
            <a:ext cx="4235400" cy="841800"/>
          </a:xfrm>
          <a:prstGeom prst="rect">
            <a:avLst/>
          </a:prstGeom>
        </p:spPr>
        <p:txBody>
          <a:bodyPr spcFirstLastPara="1" wrap="square" lIns="91425" tIns="91425" rIns="91425" bIns="91425" anchor="ctr" anchorCtr="0">
            <a:noAutofit/>
          </a:bodyPr>
          <a:lstStyle>
            <a:lvl1pPr lvl="0" algn="ctr">
              <a:spcBef>
                <a:spcPts val="0"/>
              </a:spcBef>
              <a:spcAft>
                <a:spcPts val="0"/>
              </a:spcAft>
              <a:buSzPts val="4500"/>
              <a:buNone/>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32" name="Google Shape;132;p3"/>
          <p:cNvSpPr txBox="1">
            <a:spLocks noGrp="1"/>
          </p:cNvSpPr>
          <p:nvPr>
            <p:ph type="subTitle" idx="1"/>
          </p:nvPr>
        </p:nvSpPr>
        <p:spPr>
          <a:xfrm>
            <a:off x="2839450" y="3360775"/>
            <a:ext cx="3465300" cy="62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133" name="Google Shape;133;p3"/>
          <p:cNvGrpSpPr/>
          <p:nvPr/>
        </p:nvGrpSpPr>
        <p:grpSpPr>
          <a:xfrm>
            <a:off x="333149" y="624375"/>
            <a:ext cx="8231448" cy="4224148"/>
            <a:chOff x="333149" y="624375"/>
            <a:chExt cx="8231448" cy="4224148"/>
          </a:xfrm>
        </p:grpSpPr>
        <p:grpSp>
          <p:nvGrpSpPr>
            <p:cNvPr id="134" name="Google Shape;134;p3"/>
            <p:cNvGrpSpPr/>
            <p:nvPr/>
          </p:nvGrpSpPr>
          <p:grpSpPr>
            <a:xfrm>
              <a:off x="8381702" y="1491452"/>
              <a:ext cx="182895" cy="192065"/>
              <a:chOff x="7482237" y="2937046"/>
              <a:chExt cx="306152" cy="320428"/>
            </a:xfrm>
          </p:grpSpPr>
          <p:sp>
            <p:nvSpPr>
              <p:cNvPr id="135" name="Google Shape;135;p3"/>
              <p:cNvSpPr/>
              <p:nvPr/>
            </p:nvSpPr>
            <p:spPr>
              <a:xfrm>
                <a:off x="7482237" y="3115422"/>
                <a:ext cx="108979" cy="110565"/>
              </a:xfrm>
              <a:custGeom>
                <a:avLst/>
                <a:gdLst/>
                <a:ahLst/>
                <a:cxnLst/>
                <a:rect l="l" t="t" r="r" b="b"/>
                <a:pathLst>
                  <a:path w="1374" h="1394" extrusionOk="0">
                    <a:moveTo>
                      <a:pt x="578" y="0"/>
                    </a:moveTo>
                    <a:cubicBezTo>
                      <a:pt x="239" y="0"/>
                      <a:pt x="1" y="299"/>
                      <a:pt x="21" y="697"/>
                    </a:cubicBezTo>
                    <a:cubicBezTo>
                      <a:pt x="21" y="1026"/>
                      <a:pt x="361" y="1394"/>
                      <a:pt x="617" y="1394"/>
                    </a:cubicBezTo>
                    <a:cubicBezTo>
                      <a:pt x="624" y="1394"/>
                      <a:pt x="631" y="1393"/>
                      <a:pt x="637" y="1393"/>
                    </a:cubicBezTo>
                    <a:cubicBezTo>
                      <a:pt x="916" y="1373"/>
                      <a:pt x="1373" y="896"/>
                      <a:pt x="1373" y="597"/>
                    </a:cubicBezTo>
                    <a:cubicBezTo>
                      <a:pt x="1373" y="319"/>
                      <a:pt x="916" y="0"/>
                      <a:pt x="5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3"/>
              <p:cNvSpPr/>
              <p:nvPr/>
            </p:nvSpPr>
            <p:spPr>
              <a:xfrm>
                <a:off x="7630553" y="2937046"/>
                <a:ext cx="99461" cy="93274"/>
              </a:xfrm>
              <a:custGeom>
                <a:avLst/>
                <a:gdLst/>
                <a:ahLst/>
                <a:cxnLst/>
                <a:rect l="l" t="t" r="r" b="b"/>
                <a:pathLst>
                  <a:path w="1254" h="1176" extrusionOk="0">
                    <a:moveTo>
                      <a:pt x="534" y="1"/>
                    </a:moveTo>
                    <a:cubicBezTo>
                      <a:pt x="209" y="1"/>
                      <a:pt x="1" y="406"/>
                      <a:pt x="1" y="678"/>
                    </a:cubicBezTo>
                    <a:cubicBezTo>
                      <a:pt x="20" y="857"/>
                      <a:pt x="319" y="1175"/>
                      <a:pt x="458" y="1175"/>
                    </a:cubicBezTo>
                    <a:cubicBezTo>
                      <a:pt x="836" y="1175"/>
                      <a:pt x="1254" y="837"/>
                      <a:pt x="1234" y="499"/>
                    </a:cubicBezTo>
                    <a:cubicBezTo>
                      <a:pt x="1214" y="360"/>
                      <a:pt x="1154" y="161"/>
                      <a:pt x="1035" y="61"/>
                    </a:cubicBezTo>
                    <a:cubicBezTo>
                      <a:pt x="985" y="21"/>
                      <a:pt x="906" y="17"/>
                      <a:pt x="819" y="17"/>
                    </a:cubicBezTo>
                    <a:cubicBezTo>
                      <a:pt x="790" y="17"/>
                      <a:pt x="760" y="17"/>
                      <a:pt x="730" y="17"/>
                    </a:cubicBezTo>
                    <a:cubicBezTo>
                      <a:pt x="670" y="17"/>
                      <a:pt x="611" y="15"/>
                      <a:pt x="558" y="2"/>
                    </a:cubicBezTo>
                    <a:cubicBezTo>
                      <a:pt x="550" y="1"/>
                      <a:pt x="542" y="1"/>
                      <a:pt x="5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3"/>
              <p:cNvSpPr/>
              <p:nvPr/>
            </p:nvSpPr>
            <p:spPr>
              <a:xfrm>
                <a:off x="7688928" y="3156427"/>
                <a:ext cx="99461" cy="101047"/>
              </a:xfrm>
              <a:custGeom>
                <a:avLst/>
                <a:gdLst/>
                <a:ahLst/>
                <a:cxnLst/>
                <a:rect l="l" t="t" r="r" b="b"/>
                <a:pathLst>
                  <a:path w="1254" h="1274" extrusionOk="0">
                    <a:moveTo>
                      <a:pt x="617" y="1"/>
                    </a:moveTo>
                    <a:cubicBezTo>
                      <a:pt x="379" y="1"/>
                      <a:pt x="1" y="418"/>
                      <a:pt x="1" y="717"/>
                    </a:cubicBezTo>
                    <a:cubicBezTo>
                      <a:pt x="1" y="896"/>
                      <a:pt x="379" y="1274"/>
                      <a:pt x="578" y="1274"/>
                    </a:cubicBezTo>
                    <a:cubicBezTo>
                      <a:pt x="896" y="1274"/>
                      <a:pt x="1254" y="896"/>
                      <a:pt x="1254" y="578"/>
                    </a:cubicBezTo>
                    <a:cubicBezTo>
                      <a:pt x="1254" y="319"/>
                      <a:pt x="896" y="1"/>
                      <a:pt x="6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 name="Google Shape;138;p3"/>
            <p:cNvGrpSpPr/>
            <p:nvPr/>
          </p:nvGrpSpPr>
          <p:grpSpPr>
            <a:xfrm>
              <a:off x="1884813" y="2175241"/>
              <a:ext cx="131688" cy="145801"/>
              <a:chOff x="392069" y="2889775"/>
              <a:chExt cx="260150" cy="285213"/>
            </a:xfrm>
          </p:grpSpPr>
          <p:sp>
            <p:nvSpPr>
              <p:cNvPr id="139" name="Google Shape;139;p3"/>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3"/>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3"/>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 name="Google Shape;142;p3"/>
            <p:cNvGrpSpPr/>
            <p:nvPr/>
          </p:nvGrpSpPr>
          <p:grpSpPr>
            <a:xfrm>
              <a:off x="7878208" y="2177060"/>
              <a:ext cx="131683" cy="142196"/>
              <a:chOff x="5977101" y="3004938"/>
              <a:chExt cx="227235" cy="246270"/>
            </a:xfrm>
          </p:grpSpPr>
          <p:sp>
            <p:nvSpPr>
              <p:cNvPr id="143" name="Google Shape;143;p3"/>
              <p:cNvSpPr/>
              <p:nvPr/>
            </p:nvSpPr>
            <p:spPr>
              <a:xfrm>
                <a:off x="6079653" y="3004938"/>
                <a:ext cx="91530" cy="93195"/>
              </a:xfrm>
              <a:custGeom>
                <a:avLst/>
                <a:gdLst/>
                <a:ahLst/>
                <a:cxnLst/>
                <a:rect l="l" t="t" r="r" b="b"/>
                <a:pathLst>
                  <a:path w="1154" h="1175" extrusionOk="0">
                    <a:moveTo>
                      <a:pt x="597" y="1"/>
                    </a:moveTo>
                    <a:cubicBezTo>
                      <a:pt x="298" y="21"/>
                      <a:pt x="0" y="299"/>
                      <a:pt x="0" y="578"/>
                    </a:cubicBezTo>
                    <a:cubicBezTo>
                      <a:pt x="0" y="936"/>
                      <a:pt x="239" y="1175"/>
                      <a:pt x="617" y="1175"/>
                    </a:cubicBezTo>
                    <a:cubicBezTo>
                      <a:pt x="955" y="1175"/>
                      <a:pt x="1154" y="936"/>
                      <a:pt x="1154" y="598"/>
                    </a:cubicBezTo>
                    <a:cubicBezTo>
                      <a:pt x="1154" y="240"/>
                      <a:pt x="895"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3"/>
              <p:cNvSpPr/>
              <p:nvPr/>
            </p:nvSpPr>
            <p:spPr>
              <a:xfrm>
                <a:off x="5977101" y="3124780"/>
                <a:ext cx="94702" cy="88516"/>
              </a:xfrm>
              <a:custGeom>
                <a:avLst/>
                <a:gdLst/>
                <a:ahLst/>
                <a:cxnLst/>
                <a:rect l="l" t="t" r="r" b="b"/>
                <a:pathLst>
                  <a:path w="1194" h="1116" extrusionOk="0">
                    <a:moveTo>
                      <a:pt x="781" y="1"/>
                    </a:moveTo>
                    <a:cubicBezTo>
                      <a:pt x="430" y="1"/>
                      <a:pt x="20" y="290"/>
                      <a:pt x="20" y="579"/>
                    </a:cubicBezTo>
                    <a:cubicBezTo>
                      <a:pt x="0" y="877"/>
                      <a:pt x="259" y="1116"/>
                      <a:pt x="557" y="1116"/>
                    </a:cubicBezTo>
                    <a:cubicBezTo>
                      <a:pt x="895" y="1116"/>
                      <a:pt x="1174" y="817"/>
                      <a:pt x="1194" y="420"/>
                    </a:cubicBezTo>
                    <a:cubicBezTo>
                      <a:pt x="1194" y="201"/>
                      <a:pt x="1094" y="22"/>
                      <a:pt x="816" y="2"/>
                    </a:cubicBezTo>
                    <a:cubicBezTo>
                      <a:pt x="804" y="1"/>
                      <a:pt x="793" y="1"/>
                      <a:pt x="7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3"/>
              <p:cNvSpPr/>
              <p:nvPr/>
            </p:nvSpPr>
            <p:spPr>
              <a:xfrm>
                <a:off x="6115900" y="3161185"/>
                <a:ext cx="88436" cy="90023"/>
              </a:xfrm>
              <a:custGeom>
                <a:avLst/>
                <a:gdLst/>
                <a:ahLst/>
                <a:cxnLst/>
                <a:rect l="l" t="t" r="r" b="b"/>
                <a:pathLst>
                  <a:path w="1115" h="1135" extrusionOk="0">
                    <a:moveTo>
                      <a:pt x="637" y="0"/>
                    </a:moveTo>
                    <a:cubicBezTo>
                      <a:pt x="339" y="20"/>
                      <a:pt x="1" y="358"/>
                      <a:pt x="1" y="657"/>
                    </a:cubicBezTo>
                    <a:cubicBezTo>
                      <a:pt x="1" y="836"/>
                      <a:pt x="299" y="1134"/>
                      <a:pt x="498" y="1134"/>
                    </a:cubicBezTo>
                    <a:cubicBezTo>
                      <a:pt x="816" y="1114"/>
                      <a:pt x="1115" y="756"/>
                      <a:pt x="1115" y="418"/>
                    </a:cubicBezTo>
                    <a:cubicBezTo>
                      <a:pt x="1115" y="199"/>
                      <a:pt x="856" y="0"/>
                      <a:pt x="6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 name="Google Shape;146;p3"/>
            <p:cNvGrpSpPr/>
            <p:nvPr/>
          </p:nvGrpSpPr>
          <p:grpSpPr>
            <a:xfrm>
              <a:off x="6196479" y="695302"/>
              <a:ext cx="182877" cy="192070"/>
              <a:chOff x="1509202" y="3627389"/>
              <a:chExt cx="334389" cy="343350"/>
            </a:xfrm>
          </p:grpSpPr>
          <p:sp>
            <p:nvSpPr>
              <p:cNvPr id="147" name="Google Shape;147;p3"/>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3"/>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3"/>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3"/>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3"/>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 name="Google Shape;152;p3"/>
            <p:cNvGrpSpPr/>
            <p:nvPr/>
          </p:nvGrpSpPr>
          <p:grpSpPr>
            <a:xfrm>
              <a:off x="6623328" y="1902796"/>
              <a:ext cx="146317" cy="158031"/>
              <a:chOff x="5977101" y="3004938"/>
              <a:chExt cx="227235" cy="246270"/>
            </a:xfrm>
          </p:grpSpPr>
          <p:sp>
            <p:nvSpPr>
              <p:cNvPr id="153" name="Google Shape;153;p3"/>
              <p:cNvSpPr/>
              <p:nvPr/>
            </p:nvSpPr>
            <p:spPr>
              <a:xfrm>
                <a:off x="6079653" y="3004938"/>
                <a:ext cx="91530" cy="93195"/>
              </a:xfrm>
              <a:custGeom>
                <a:avLst/>
                <a:gdLst/>
                <a:ahLst/>
                <a:cxnLst/>
                <a:rect l="l" t="t" r="r" b="b"/>
                <a:pathLst>
                  <a:path w="1154" h="1175" extrusionOk="0">
                    <a:moveTo>
                      <a:pt x="597" y="1"/>
                    </a:moveTo>
                    <a:cubicBezTo>
                      <a:pt x="298" y="21"/>
                      <a:pt x="0" y="299"/>
                      <a:pt x="0" y="578"/>
                    </a:cubicBezTo>
                    <a:cubicBezTo>
                      <a:pt x="0" y="936"/>
                      <a:pt x="239" y="1175"/>
                      <a:pt x="617" y="1175"/>
                    </a:cubicBezTo>
                    <a:cubicBezTo>
                      <a:pt x="955" y="1175"/>
                      <a:pt x="1154" y="936"/>
                      <a:pt x="1154" y="598"/>
                    </a:cubicBezTo>
                    <a:cubicBezTo>
                      <a:pt x="1154" y="240"/>
                      <a:pt x="895"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3"/>
              <p:cNvSpPr/>
              <p:nvPr/>
            </p:nvSpPr>
            <p:spPr>
              <a:xfrm>
                <a:off x="5977101" y="3124780"/>
                <a:ext cx="94702" cy="88516"/>
              </a:xfrm>
              <a:custGeom>
                <a:avLst/>
                <a:gdLst/>
                <a:ahLst/>
                <a:cxnLst/>
                <a:rect l="l" t="t" r="r" b="b"/>
                <a:pathLst>
                  <a:path w="1194" h="1116" extrusionOk="0">
                    <a:moveTo>
                      <a:pt x="781" y="1"/>
                    </a:moveTo>
                    <a:cubicBezTo>
                      <a:pt x="430" y="1"/>
                      <a:pt x="20" y="290"/>
                      <a:pt x="20" y="579"/>
                    </a:cubicBezTo>
                    <a:cubicBezTo>
                      <a:pt x="0" y="877"/>
                      <a:pt x="259" y="1116"/>
                      <a:pt x="557" y="1116"/>
                    </a:cubicBezTo>
                    <a:cubicBezTo>
                      <a:pt x="895" y="1116"/>
                      <a:pt x="1174" y="817"/>
                      <a:pt x="1194" y="420"/>
                    </a:cubicBezTo>
                    <a:cubicBezTo>
                      <a:pt x="1194" y="201"/>
                      <a:pt x="1094" y="22"/>
                      <a:pt x="816" y="2"/>
                    </a:cubicBezTo>
                    <a:cubicBezTo>
                      <a:pt x="804" y="1"/>
                      <a:pt x="793" y="1"/>
                      <a:pt x="7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3"/>
              <p:cNvSpPr/>
              <p:nvPr/>
            </p:nvSpPr>
            <p:spPr>
              <a:xfrm>
                <a:off x="6115900" y="3161185"/>
                <a:ext cx="88436" cy="90023"/>
              </a:xfrm>
              <a:custGeom>
                <a:avLst/>
                <a:gdLst/>
                <a:ahLst/>
                <a:cxnLst/>
                <a:rect l="l" t="t" r="r" b="b"/>
                <a:pathLst>
                  <a:path w="1115" h="1135" extrusionOk="0">
                    <a:moveTo>
                      <a:pt x="637" y="0"/>
                    </a:moveTo>
                    <a:cubicBezTo>
                      <a:pt x="339" y="20"/>
                      <a:pt x="1" y="358"/>
                      <a:pt x="1" y="657"/>
                    </a:cubicBezTo>
                    <a:cubicBezTo>
                      <a:pt x="1" y="836"/>
                      <a:pt x="299" y="1134"/>
                      <a:pt x="498" y="1134"/>
                    </a:cubicBezTo>
                    <a:cubicBezTo>
                      <a:pt x="816" y="1114"/>
                      <a:pt x="1115" y="756"/>
                      <a:pt x="1115" y="418"/>
                    </a:cubicBezTo>
                    <a:cubicBezTo>
                      <a:pt x="1115" y="199"/>
                      <a:pt x="856" y="0"/>
                      <a:pt x="6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 name="Google Shape;156;p3"/>
            <p:cNvGrpSpPr/>
            <p:nvPr/>
          </p:nvGrpSpPr>
          <p:grpSpPr>
            <a:xfrm>
              <a:off x="1212009" y="1118384"/>
              <a:ext cx="182877" cy="192070"/>
              <a:chOff x="1509202" y="3627389"/>
              <a:chExt cx="334389" cy="343350"/>
            </a:xfrm>
          </p:grpSpPr>
          <p:sp>
            <p:nvSpPr>
              <p:cNvPr id="157" name="Google Shape;157;p3"/>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3"/>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3"/>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3"/>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3"/>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 name="Google Shape;162;p3"/>
            <p:cNvGrpSpPr/>
            <p:nvPr/>
          </p:nvGrpSpPr>
          <p:grpSpPr>
            <a:xfrm>
              <a:off x="1053822" y="2408952"/>
              <a:ext cx="182877" cy="192070"/>
              <a:chOff x="1509202" y="3627389"/>
              <a:chExt cx="334389" cy="343350"/>
            </a:xfrm>
          </p:grpSpPr>
          <p:sp>
            <p:nvSpPr>
              <p:cNvPr id="163" name="Google Shape;163;p3"/>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3"/>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3"/>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3"/>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3"/>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 name="Google Shape;168;p3"/>
            <p:cNvGrpSpPr/>
            <p:nvPr/>
          </p:nvGrpSpPr>
          <p:grpSpPr>
            <a:xfrm>
              <a:off x="1786281" y="4316710"/>
              <a:ext cx="182877" cy="192070"/>
              <a:chOff x="1509202" y="3627389"/>
              <a:chExt cx="334389" cy="343350"/>
            </a:xfrm>
          </p:grpSpPr>
          <p:sp>
            <p:nvSpPr>
              <p:cNvPr id="169" name="Google Shape;169;p3"/>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3"/>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3"/>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3"/>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3"/>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 name="Google Shape;174;p3"/>
            <p:cNvGrpSpPr/>
            <p:nvPr/>
          </p:nvGrpSpPr>
          <p:grpSpPr>
            <a:xfrm>
              <a:off x="333149" y="4287850"/>
              <a:ext cx="131688" cy="145801"/>
              <a:chOff x="392069" y="2889775"/>
              <a:chExt cx="260150" cy="285213"/>
            </a:xfrm>
          </p:grpSpPr>
          <p:sp>
            <p:nvSpPr>
              <p:cNvPr id="175" name="Google Shape;175;p3"/>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3"/>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3"/>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 name="Google Shape;178;p3"/>
            <p:cNvGrpSpPr/>
            <p:nvPr/>
          </p:nvGrpSpPr>
          <p:grpSpPr>
            <a:xfrm>
              <a:off x="8294484" y="4204220"/>
              <a:ext cx="164588" cy="172807"/>
              <a:chOff x="7482237" y="2937046"/>
              <a:chExt cx="306152" cy="320428"/>
            </a:xfrm>
          </p:grpSpPr>
          <p:sp>
            <p:nvSpPr>
              <p:cNvPr id="179" name="Google Shape;179;p3"/>
              <p:cNvSpPr/>
              <p:nvPr/>
            </p:nvSpPr>
            <p:spPr>
              <a:xfrm>
                <a:off x="7482237" y="3115422"/>
                <a:ext cx="108979" cy="110565"/>
              </a:xfrm>
              <a:custGeom>
                <a:avLst/>
                <a:gdLst/>
                <a:ahLst/>
                <a:cxnLst/>
                <a:rect l="l" t="t" r="r" b="b"/>
                <a:pathLst>
                  <a:path w="1374" h="1394" extrusionOk="0">
                    <a:moveTo>
                      <a:pt x="578" y="0"/>
                    </a:moveTo>
                    <a:cubicBezTo>
                      <a:pt x="239" y="0"/>
                      <a:pt x="1" y="299"/>
                      <a:pt x="21" y="697"/>
                    </a:cubicBezTo>
                    <a:cubicBezTo>
                      <a:pt x="21" y="1026"/>
                      <a:pt x="361" y="1394"/>
                      <a:pt x="617" y="1394"/>
                    </a:cubicBezTo>
                    <a:cubicBezTo>
                      <a:pt x="624" y="1394"/>
                      <a:pt x="631" y="1393"/>
                      <a:pt x="637" y="1393"/>
                    </a:cubicBezTo>
                    <a:cubicBezTo>
                      <a:pt x="916" y="1373"/>
                      <a:pt x="1373" y="896"/>
                      <a:pt x="1373" y="597"/>
                    </a:cubicBezTo>
                    <a:cubicBezTo>
                      <a:pt x="1373" y="319"/>
                      <a:pt x="916" y="0"/>
                      <a:pt x="5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3"/>
              <p:cNvSpPr/>
              <p:nvPr/>
            </p:nvSpPr>
            <p:spPr>
              <a:xfrm>
                <a:off x="7630553" y="2937046"/>
                <a:ext cx="99461" cy="93274"/>
              </a:xfrm>
              <a:custGeom>
                <a:avLst/>
                <a:gdLst/>
                <a:ahLst/>
                <a:cxnLst/>
                <a:rect l="l" t="t" r="r" b="b"/>
                <a:pathLst>
                  <a:path w="1254" h="1176" extrusionOk="0">
                    <a:moveTo>
                      <a:pt x="534" y="1"/>
                    </a:moveTo>
                    <a:cubicBezTo>
                      <a:pt x="209" y="1"/>
                      <a:pt x="1" y="406"/>
                      <a:pt x="1" y="678"/>
                    </a:cubicBezTo>
                    <a:cubicBezTo>
                      <a:pt x="20" y="857"/>
                      <a:pt x="319" y="1175"/>
                      <a:pt x="458" y="1175"/>
                    </a:cubicBezTo>
                    <a:cubicBezTo>
                      <a:pt x="836" y="1175"/>
                      <a:pt x="1254" y="837"/>
                      <a:pt x="1234" y="499"/>
                    </a:cubicBezTo>
                    <a:cubicBezTo>
                      <a:pt x="1214" y="360"/>
                      <a:pt x="1154" y="161"/>
                      <a:pt x="1035" y="61"/>
                    </a:cubicBezTo>
                    <a:cubicBezTo>
                      <a:pt x="985" y="21"/>
                      <a:pt x="906" y="17"/>
                      <a:pt x="819" y="17"/>
                    </a:cubicBezTo>
                    <a:cubicBezTo>
                      <a:pt x="790" y="17"/>
                      <a:pt x="760" y="17"/>
                      <a:pt x="730" y="17"/>
                    </a:cubicBezTo>
                    <a:cubicBezTo>
                      <a:pt x="670" y="17"/>
                      <a:pt x="611" y="15"/>
                      <a:pt x="558" y="2"/>
                    </a:cubicBezTo>
                    <a:cubicBezTo>
                      <a:pt x="550" y="1"/>
                      <a:pt x="542" y="1"/>
                      <a:pt x="5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3"/>
              <p:cNvSpPr/>
              <p:nvPr/>
            </p:nvSpPr>
            <p:spPr>
              <a:xfrm>
                <a:off x="7688928" y="3156427"/>
                <a:ext cx="99461" cy="101047"/>
              </a:xfrm>
              <a:custGeom>
                <a:avLst/>
                <a:gdLst/>
                <a:ahLst/>
                <a:cxnLst/>
                <a:rect l="l" t="t" r="r" b="b"/>
                <a:pathLst>
                  <a:path w="1254" h="1274" extrusionOk="0">
                    <a:moveTo>
                      <a:pt x="617" y="1"/>
                    </a:moveTo>
                    <a:cubicBezTo>
                      <a:pt x="379" y="1"/>
                      <a:pt x="1" y="418"/>
                      <a:pt x="1" y="717"/>
                    </a:cubicBezTo>
                    <a:cubicBezTo>
                      <a:pt x="1" y="896"/>
                      <a:pt x="379" y="1274"/>
                      <a:pt x="578" y="1274"/>
                    </a:cubicBezTo>
                    <a:cubicBezTo>
                      <a:pt x="896" y="1274"/>
                      <a:pt x="1254" y="896"/>
                      <a:pt x="1254" y="578"/>
                    </a:cubicBezTo>
                    <a:cubicBezTo>
                      <a:pt x="1254" y="319"/>
                      <a:pt x="896" y="1"/>
                      <a:pt x="6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 name="Google Shape;182;p3"/>
            <p:cNvGrpSpPr/>
            <p:nvPr/>
          </p:nvGrpSpPr>
          <p:grpSpPr>
            <a:xfrm>
              <a:off x="333150" y="2652863"/>
              <a:ext cx="228602" cy="240023"/>
              <a:chOff x="6842675" y="1094413"/>
              <a:chExt cx="228602" cy="240023"/>
            </a:xfrm>
          </p:grpSpPr>
          <p:sp>
            <p:nvSpPr>
              <p:cNvPr id="183" name="Google Shape;183;p3"/>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3"/>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 name="Google Shape;185;p3"/>
            <p:cNvGrpSpPr/>
            <p:nvPr/>
          </p:nvGrpSpPr>
          <p:grpSpPr>
            <a:xfrm>
              <a:off x="1847375" y="624375"/>
              <a:ext cx="228602" cy="240023"/>
              <a:chOff x="6842675" y="1094413"/>
              <a:chExt cx="228602" cy="240023"/>
            </a:xfrm>
          </p:grpSpPr>
          <p:sp>
            <p:nvSpPr>
              <p:cNvPr id="186" name="Google Shape;186;p3"/>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3"/>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 name="Google Shape;188;p3"/>
            <p:cNvGrpSpPr/>
            <p:nvPr/>
          </p:nvGrpSpPr>
          <p:grpSpPr>
            <a:xfrm>
              <a:off x="5475638" y="4608500"/>
              <a:ext cx="228602" cy="240023"/>
              <a:chOff x="6842675" y="1094413"/>
              <a:chExt cx="228602" cy="240023"/>
            </a:xfrm>
          </p:grpSpPr>
          <p:sp>
            <p:nvSpPr>
              <p:cNvPr id="189" name="Google Shape;189;p3"/>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3"/>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 name="Google Shape;191;p3"/>
            <p:cNvGrpSpPr/>
            <p:nvPr/>
          </p:nvGrpSpPr>
          <p:grpSpPr>
            <a:xfrm>
              <a:off x="8098200" y="3470550"/>
              <a:ext cx="228597" cy="234096"/>
              <a:chOff x="8339450" y="3357475"/>
              <a:chExt cx="228597" cy="234096"/>
            </a:xfrm>
          </p:grpSpPr>
          <p:sp>
            <p:nvSpPr>
              <p:cNvPr id="192" name="Google Shape;192;p3"/>
              <p:cNvSpPr/>
              <p:nvPr/>
            </p:nvSpPr>
            <p:spPr>
              <a:xfrm>
                <a:off x="8339450" y="3357475"/>
                <a:ext cx="228597" cy="234096"/>
              </a:xfrm>
              <a:custGeom>
                <a:avLst/>
                <a:gdLst/>
                <a:ahLst/>
                <a:cxnLst/>
                <a:rect l="l" t="t" r="r" b="b"/>
                <a:pathLst>
                  <a:path w="11598" h="11877" extrusionOk="0">
                    <a:moveTo>
                      <a:pt x="5192" y="0"/>
                    </a:moveTo>
                    <a:cubicBezTo>
                      <a:pt x="5132" y="0"/>
                      <a:pt x="5053" y="0"/>
                      <a:pt x="4953" y="20"/>
                    </a:cubicBezTo>
                    <a:cubicBezTo>
                      <a:pt x="3999" y="120"/>
                      <a:pt x="3322" y="796"/>
                      <a:pt x="3223" y="1691"/>
                    </a:cubicBezTo>
                    <a:cubicBezTo>
                      <a:pt x="3163" y="2348"/>
                      <a:pt x="3163" y="3044"/>
                      <a:pt x="3223" y="3800"/>
                    </a:cubicBezTo>
                    <a:cubicBezTo>
                      <a:pt x="3044" y="3879"/>
                      <a:pt x="2865" y="3979"/>
                      <a:pt x="2706" y="4078"/>
                    </a:cubicBezTo>
                    <a:cubicBezTo>
                      <a:pt x="2646" y="4138"/>
                      <a:pt x="2586" y="4158"/>
                      <a:pt x="2507" y="4178"/>
                    </a:cubicBezTo>
                    <a:cubicBezTo>
                      <a:pt x="2407" y="4238"/>
                      <a:pt x="2288" y="4277"/>
                      <a:pt x="2188" y="4357"/>
                    </a:cubicBezTo>
                    <a:cubicBezTo>
                      <a:pt x="1691" y="4596"/>
                      <a:pt x="1074" y="4894"/>
                      <a:pt x="597" y="5471"/>
                    </a:cubicBezTo>
                    <a:cubicBezTo>
                      <a:pt x="119" y="6068"/>
                      <a:pt x="0" y="7241"/>
                      <a:pt x="577" y="8017"/>
                    </a:cubicBezTo>
                    <a:cubicBezTo>
                      <a:pt x="975" y="8554"/>
                      <a:pt x="1691" y="8574"/>
                      <a:pt x="1970" y="8614"/>
                    </a:cubicBezTo>
                    <a:cubicBezTo>
                      <a:pt x="2387" y="8634"/>
                      <a:pt x="2845" y="8634"/>
                      <a:pt x="3263" y="8654"/>
                    </a:cubicBezTo>
                    <a:lnTo>
                      <a:pt x="3263" y="8932"/>
                    </a:lnTo>
                    <a:cubicBezTo>
                      <a:pt x="3263" y="9251"/>
                      <a:pt x="3243" y="9549"/>
                      <a:pt x="3243" y="9867"/>
                    </a:cubicBezTo>
                    <a:cubicBezTo>
                      <a:pt x="3203" y="10723"/>
                      <a:pt x="3979" y="11817"/>
                      <a:pt x="4934" y="11876"/>
                    </a:cubicBezTo>
                    <a:lnTo>
                      <a:pt x="5053" y="11876"/>
                    </a:lnTo>
                    <a:cubicBezTo>
                      <a:pt x="5968" y="11876"/>
                      <a:pt x="6843" y="11061"/>
                      <a:pt x="7042" y="10325"/>
                    </a:cubicBezTo>
                    <a:cubicBezTo>
                      <a:pt x="7082" y="10126"/>
                      <a:pt x="7161" y="9887"/>
                      <a:pt x="7241" y="9668"/>
                    </a:cubicBezTo>
                    <a:cubicBezTo>
                      <a:pt x="7619" y="9927"/>
                      <a:pt x="8017" y="10146"/>
                      <a:pt x="8415" y="10345"/>
                    </a:cubicBezTo>
                    <a:cubicBezTo>
                      <a:pt x="8813" y="10544"/>
                      <a:pt x="9270" y="10663"/>
                      <a:pt x="9708" y="10663"/>
                    </a:cubicBezTo>
                    <a:cubicBezTo>
                      <a:pt x="9847" y="10663"/>
                      <a:pt x="10026" y="10643"/>
                      <a:pt x="10165" y="10623"/>
                    </a:cubicBezTo>
                    <a:cubicBezTo>
                      <a:pt x="10722" y="10504"/>
                      <a:pt x="11200" y="10106"/>
                      <a:pt x="11399" y="9529"/>
                    </a:cubicBezTo>
                    <a:cubicBezTo>
                      <a:pt x="11598" y="8833"/>
                      <a:pt x="11458" y="8077"/>
                      <a:pt x="11041" y="7560"/>
                    </a:cubicBezTo>
                    <a:cubicBezTo>
                      <a:pt x="10523" y="6883"/>
                      <a:pt x="10006" y="6227"/>
                      <a:pt x="9529" y="5570"/>
                    </a:cubicBezTo>
                    <a:cubicBezTo>
                      <a:pt x="9728" y="5292"/>
                      <a:pt x="9927" y="5053"/>
                      <a:pt x="10145" y="4795"/>
                    </a:cubicBezTo>
                    <a:cubicBezTo>
                      <a:pt x="11060" y="3681"/>
                      <a:pt x="10802" y="2706"/>
                      <a:pt x="10265" y="2208"/>
                    </a:cubicBezTo>
                    <a:cubicBezTo>
                      <a:pt x="9807" y="1771"/>
                      <a:pt x="9071" y="1472"/>
                      <a:pt x="8474" y="1453"/>
                    </a:cubicBezTo>
                    <a:lnTo>
                      <a:pt x="8435" y="1453"/>
                    </a:lnTo>
                    <a:cubicBezTo>
                      <a:pt x="7957" y="1453"/>
                      <a:pt x="7500" y="1612"/>
                      <a:pt x="7122" y="1811"/>
                    </a:cubicBezTo>
                    <a:cubicBezTo>
                      <a:pt x="7022" y="1612"/>
                      <a:pt x="6923" y="1453"/>
                      <a:pt x="6863" y="1274"/>
                    </a:cubicBezTo>
                    <a:cubicBezTo>
                      <a:pt x="6624" y="478"/>
                      <a:pt x="5988" y="0"/>
                      <a:pt x="5192"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3"/>
              <p:cNvSpPr/>
              <p:nvPr/>
            </p:nvSpPr>
            <p:spPr>
              <a:xfrm>
                <a:off x="8362176" y="3378821"/>
                <a:ext cx="188230" cy="195543"/>
              </a:xfrm>
              <a:custGeom>
                <a:avLst/>
                <a:gdLst/>
                <a:ahLst/>
                <a:cxnLst/>
                <a:rect l="l" t="t" r="r" b="b"/>
                <a:pathLst>
                  <a:path w="9550" h="9921" extrusionOk="0">
                    <a:moveTo>
                      <a:pt x="4128" y="0"/>
                    </a:moveTo>
                    <a:cubicBezTo>
                      <a:pt x="4081" y="0"/>
                      <a:pt x="4031" y="4"/>
                      <a:pt x="3979" y="11"/>
                    </a:cubicBezTo>
                    <a:cubicBezTo>
                      <a:pt x="3502" y="71"/>
                      <a:pt x="3184" y="389"/>
                      <a:pt x="3124" y="807"/>
                    </a:cubicBezTo>
                    <a:cubicBezTo>
                      <a:pt x="3084" y="1464"/>
                      <a:pt x="3084" y="2120"/>
                      <a:pt x="3144" y="2777"/>
                    </a:cubicBezTo>
                    <a:cubicBezTo>
                      <a:pt x="3184" y="3214"/>
                      <a:pt x="3124" y="3493"/>
                      <a:pt x="2686" y="3672"/>
                    </a:cubicBezTo>
                    <a:cubicBezTo>
                      <a:pt x="2408" y="3771"/>
                      <a:pt x="2149" y="3950"/>
                      <a:pt x="1891" y="4070"/>
                    </a:cubicBezTo>
                    <a:cubicBezTo>
                      <a:pt x="1314" y="4368"/>
                      <a:pt x="697" y="4587"/>
                      <a:pt x="260" y="5104"/>
                    </a:cubicBezTo>
                    <a:cubicBezTo>
                      <a:pt x="41" y="5383"/>
                      <a:pt x="1" y="6059"/>
                      <a:pt x="260" y="6437"/>
                    </a:cubicBezTo>
                    <a:cubicBezTo>
                      <a:pt x="399" y="6576"/>
                      <a:pt x="717" y="6636"/>
                      <a:pt x="936" y="6636"/>
                    </a:cubicBezTo>
                    <a:cubicBezTo>
                      <a:pt x="1692" y="6656"/>
                      <a:pt x="2408" y="6656"/>
                      <a:pt x="3144" y="6676"/>
                    </a:cubicBezTo>
                    <a:cubicBezTo>
                      <a:pt x="3184" y="6894"/>
                      <a:pt x="3204" y="6994"/>
                      <a:pt x="3204" y="7093"/>
                    </a:cubicBezTo>
                    <a:cubicBezTo>
                      <a:pt x="3184" y="7690"/>
                      <a:pt x="3144" y="8287"/>
                      <a:pt x="3144" y="8884"/>
                    </a:cubicBezTo>
                    <a:cubicBezTo>
                      <a:pt x="3124" y="9301"/>
                      <a:pt x="3582" y="9878"/>
                      <a:pt x="3920" y="9918"/>
                    </a:cubicBezTo>
                    <a:cubicBezTo>
                      <a:pt x="3935" y="9920"/>
                      <a:pt x="3951" y="9920"/>
                      <a:pt x="3968" y="9920"/>
                    </a:cubicBezTo>
                    <a:cubicBezTo>
                      <a:pt x="4362" y="9920"/>
                      <a:pt x="4898" y="9465"/>
                      <a:pt x="4994" y="9083"/>
                    </a:cubicBezTo>
                    <a:cubicBezTo>
                      <a:pt x="5133" y="8526"/>
                      <a:pt x="5332" y="7969"/>
                      <a:pt x="5591" y="7193"/>
                    </a:cubicBezTo>
                    <a:cubicBezTo>
                      <a:pt x="6386" y="7690"/>
                      <a:pt x="7023" y="8148"/>
                      <a:pt x="7699" y="8486"/>
                    </a:cubicBezTo>
                    <a:cubicBezTo>
                      <a:pt x="7941" y="8606"/>
                      <a:pt x="8262" y="8693"/>
                      <a:pt x="8551" y="8693"/>
                    </a:cubicBezTo>
                    <a:cubicBezTo>
                      <a:pt x="8643" y="8693"/>
                      <a:pt x="8732" y="8684"/>
                      <a:pt x="8813" y="8665"/>
                    </a:cubicBezTo>
                    <a:cubicBezTo>
                      <a:pt x="9390" y="8545"/>
                      <a:pt x="9549" y="7690"/>
                      <a:pt x="9171" y="7213"/>
                    </a:cubicBezTo>
                    <a:cubicBezTo>
                      <a:pt x="8575" y="6477"/>
                      <a:pt x="7998" y="5701"/>
                      <a:pt x="7421" y="4905"/>
                    </a:cubicBezTo>
                    <a:cubicBezTo>
                      <a:pt x="7361" y="4786"/>
                      <a:pt x="7361" y="4487"/>
                      <a:pt x="7421" y="4328"/>
                    </a:cubicBezTo>
                    <a:cubicBezTo>
                      <a:pt x="7679" y="3930"/>
                      <a:pt x="7998" y="3572"/>
                      <a:pt x="8296" y="3194"/>
                    </a:cubicBezTo>
                    <a:cubicBezTo>
                      <a:pt x="8674" y="2757"/>
                      <a:pt x="8813" y="2279"/>
                      <a:pt x="8495" y="1981"/>
                    </a:cubicBezTo>
                    <a:cubicBezTo>
                      <a:pt x="8197" y="1702"/>
                      <a:pt x="7759" y="1484"/>
                      <a:pt x="7361" y="1484"/>
                    </a:cubicBezTo>
                    <a:cubicBezTo>
                      <a:pt x="6963" y="1484"/>
                      <a:pt x="6526" y="1702"/>
                      <a:pt x="6168" y="1901"/>
                    </a:cubicBezTo>
                    <a:cubicBezTo>
                      <a:pt x="6020" y="1988"/>
                      <a:pt x="5896" y="2028"/>
                      <a:pt x="5788" y="2028"/>
                    </a:cubicBezTo>
                    <a:cubicBezTo>
                      <a:pt x="5576" y="2028"/>
                      <a:pt x="5431" y="1874"/>
                      <a:pt x="5312" y="1623"/>
                    </a:cubicBezTo>
                    <a:cubicBezTo>
                      <a:pt x="5133" y="1285"/>
                      <a:pt x="4934" y="927"/>
                      <a:pt x="4815" y="588"/>
                    </a:cubicBezTo>
                    <a:cubicBezTo>
                      <a:pt x="4693" y="187"/>
                      <a:pt x="4464" y="0"/>
                      <a:pt x="412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 name="Google Shape;194;p3"/>
            <p:cNvGrpSpPr/>
            <p:nvPr/>
          </p:nvGrpSpPr>
          <p:grpSpPr>
            <a:xfrm>
              <a:off x="6769658" y="4289660"/>
              <a:ext cx="131683" cy="142196"/>
              <a:chOff x="5977101" y="3004938"/>
              <a:chExt cx="227235" cy="246270"/>
            </a:xfrm>
          </p:grpSpPr>
          <p:sp>
            <p:nvSpPr>
              <p:cNvPr id="195" name="Google Shape;195;p3"/>
              <p:cNvSpPr/>
              <p:nvPr/>
            </p:nvSpPr>
            <p:spPr>
              <a:xfrm>
                <a:off x="6079653" y="3004938"/>
                <a:ext cx="91530" cy="93195"/>
              </a:xfrm>
              <a:custGeom>
                <a:avLst/>
                <a:gdLst/>
                <a:ahLst/>
                <a:cxnLst/>
                <a:rect l="l" t="t" r="r" b="b"/>
                <a:pathLst>
                  <a:path w="1154" h="1175" extrusionOk="0">
                    <a:moveTo>
                      <a:pt x="597" y="1"/>
                    </a:moveTo>
                    <a:cubicBezTo>
                      <a:pt x="298" y="21"/>
                      <a:pt x="0" y="299"/>
                      <a:pt x="0" y="578"/>
                    </a:cubicBezTo>
                    <a:cubicBezTo>
                      <a:pt x="0" y="936"/>
                      <a:pt x="239" y="1175"/>
                      <a:pt x="617" y="1175"/>
                    </a:cubicBezTo>
                    <a:cubicBezTo>
                      <a:pt x="955" y="1175"/>
                      <a:pt x="1154" y="936"/>
                      <a:pt x="1154" y="598"/>
                    </a:cubicBezTo>
                    <a:cubicBezTo>
                      <a:pt x="1154" y="240"/>
                      <a:pt x="895"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3"/>
              <p:cNvSpPr/>
              <p:nvPr/>
            </p:nvSpPr>
            <p:spPr>
              <a:xfrm>
                <a:off x="5977101" y="3124780"/>
                <a:ext cx="94702" cy="88516"/>
              </a:xfrm>
              <a:custGeom>
                <a:avLst/>
                <a:gdLst/>
                <a:ahLst/>
                <a:cxnLst/>
                <a:rect l="l" t="t" r="r" b="b"/>
                <a:pathLst>
                  <a:path w="1194" h="1116" extrusionOk="0">
                    <a:moveTo>
                      <a:pt x="781" y="1"/>
                    </a:moveTo>
                    <a:cubicBezTo>
                      <a:pt x="430" y="1"/>
                      <a:pt x="20" y="290"/>
                      <a:pt x="20" y="579"/>
                    </a:cubicBezTo>
                    <a:cubicBezTo>
                      <a:pt x="0" y="877"/>
                      <a:pt x="259" y="1116"/>
                      <a:pt x="557" y="1116"/>
                    </a:cubicBezTo>
                    <a:cubicBezTo>
                      <a:pt x="895" y="1116"/>
                      <a:pt x="1174" y="817"/>
                      <a:pt x="1194" y="420"/>
                    </a:cubicBezTo>
                    <a:cubicBezTo>
                      <a:pt x="1194" y="201"/>
                      <a:pt x="1094" y="22"/>
                      <a:pt x="816" y="2"/>
                    </a:cubicBezTo>
                    <a:cubicBezTo>
                      <a:pt x="804" y="1"/>
                      <a:pt x="793" y="1"/>
                      <a:pt x="7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3"/>
              <p:cNvSpPr/>
              <p:nvPr/>
            </p:nvSpPr>
            <p:spPr>
              <a:xfrm>
                <a:off x="6115900" y="3161185"/>
                <a:ext cx="88436" cy="90023"/>
              </a:xfrm>
              <a:custGeom>
                <a:avLst/>
                <a:gdLst/>
                <a:ahLst/>
                <a:cxnLst/>
                <a:rect l="l" t="t" r="r" b="b"/>
                <a:pathLst>
                  <a:path w="1115" h="1135" extrusionOk="0">
                    <a:moveTo>
                      <a:pt x="637" y="0"/>
                    </a:moveTo>
                    <a:cubicBezTo>
                      <a:pt x="339" y="20"/>
                      <a:pt x="1" y="358"/>
                      <a:pt x="1" y="657"/>
                    </a:cubicBezTo>
                    <a:cubicBezTo>
                      <a:pt x="1" y="836"/>
                      <a:pt x="299" y="1134"/>
                      <a:pt x="498" y="1134"/>
                    </a:cubicBezTo>
                    <a:cubicBezTo>
                      <a:pt x="816" y="1114"/>
                      <a:pt x="1115" y="756"/>
                      <a:pt x="1115" y="418"/>
                    </a:cubicBezTo>
                    <a:cubicBezTo>
                      <a:pt x="1115" y="199"/>
                      <a:pt x="856" y="0"/>
                      <a:pt x="6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 name="Google Shape;198;p3"/>
            <p:cNvGrpSpPr/>
            <p:nvPr/>
          </p:nvGrpSpPr>
          <p:grpSpPr>
            <a:xfrm>
              <a:off x="7340988" y="864400"/>
              <a:ext cx="228602" cy="240023"/>
              <a:chOff x="6842675" y="1094413"/>
              <a:chExt cx="228602" cy="240023"/>
            </a:xfrm>
          </p:grpSpPr>
          <p:sp>
            <p:nvSpPr>
              <p:cNvPr id="199" name="Google Shape;199;p3"/>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3"/>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01" name="Google Shape;201;p3"/>
          <p:cNvSpPr txBox="1">
            <a:spLocks noGrp="1"/>
          </p:cNvSpPr>
          <p:nvPr>
            <p:ph type="title" idx="2" hasCustomPrompt="1"/>
          </p:nvPr>
        </p:nvSpPr>
        <p:spPr>
          <a:xfrm>
            <a:off x="3609475" y="1020225"/>
            <a:ext cx="1925100" cy="1320600"/>
          </a:xfrm>
          <a:prstGeom prst="rect">
            <a:avLst/>
          </a:prstGeom>
        </p:spPr>
        <p:txBody>
          <a:bodyPr spcFirstLastPara="1" wrap="square" lIns="91425" tIns="216000" rIns="91425" bIns="36000" anchor="ctr" anchorCtr="0">
            <a:noAutofit/>
          </a:bodyPr>
          <a:lstStyle>
            <a:lvl1pPr lvl="0" algn="ctr" rtl="0">
              <a:lnSpc>
                <a:spcPct val="115000"/>
              </a:lnSpc>
              <a:spcBef>
                <a:spcPts val="0"/>
              </a:spcBef>
              <a:spcAft>
                <a:spcPts val="0"/>
              </a:spcAft>
              <a:buClr>
                <a:schemeClr val="lt1"/>
              </a:buClr>
              <a:buSzPts val="6200"/>
              <a:buNone/>
              <a:defRPr sz="6200">
                <a:solidFill>
                  <a:schemeClr val="lt1"/>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Tree>
    <p:extLst>
      <p:ext uri="{BB962C8B-B14F-4D97-AF65-F5344CB8AC3E}">
        <p14:creationId xmlns:p14="http://schemas.microsoft.com/office/powerpoint/2010/main" val="68690164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endParaRPr lang="vi-VN"/>
          </a:p>
        </p:txBody>
      </p:sp>
      <p:sp>
        <p:nvSpPr>
          <p:cNvPr id="3" name="Picture Placeholder 2"/>
          <p:cNvSpPr>
            <a:spLocks noGrp="1"/>
          </p:cNvSpPr>
          <p:nvPr>
            <p:ph type="pic" idx="1"/>
          </p:nvPr>
        </p:nvSpPr>
        <p:spPr>
          <a:xfrm>
            <a:off x="3887391" y="740571"/>
            <a:ext cx="4629150" cy="3655219"/>
          </a:xfrm>
        </p:spPr>
        <p:txBody>
          <a:bodyPr/>
          <a:lstStyle>
            <a:lvl1pPr marL="0" indent="0">
              <a:buNone/>
              <a:defRPr sz="2400"/>
            </a:lvl1pPr>
            <a:lvl2pPr marL="342884" indent="0">
              <a:buNone/>
              <a:defRPr sz="2100"/>
            </a:lvl2pPr>
            <a:lvl3pPr marL="685766" indent="0">
              <a:buNone/>
              <a:defRPr sz="1800"/>
            </a:lvl3pPr>
            <a:lvl4pPr marL="1028649" indent="0">
              <a:buNone/>
              <a:defRPr sz="1500"/>
            </a:lvl4pPr>
            <a:lvl5pPr marL="1371532" indent="0">
              <a:buNone/>
              <a:defRPr sz="1500"/>
            </a:lvl5pPr>
            <a:lvl6pPr marL="1714415" indent="0">
              <a:buNone/>
              <a:defRPr sz="1500"/>
            </a:lvl6pPr>
            <a:lvl7pPr marL="2057297" indent="0">
              <a:buNone/>
              <a:defRPr sz="1500"/>
            </a:lvl7pPr>
            <a:lvl8pPr marL="2400180" indent="0">
              <a:buNone/>
              <a:defRPr sz="1500"/>
            </a:lvl8pPr>
            <a:lvl9pPr marL="2743064" indent="0">
              <a:buNone/>
              <a:defRPr sz="1500"/>
            </a:lvl9pPr>
          </a:lstStyle>
          <a:p>
            <a:endParaRPr lang="vi-VN"/>
          </a:p>
        </p:txBody>
      </p:sp>
      <p:sp>
        <p:nvSpPr>
          <p:cNvPr id="4" name="Text Placeholder 3"/>
          <p:cNvSpPr>
            <a:spLocks noGrp="1"/>
          </p:cNvSpPr>
          <p:nvPr>
            <p:ph type="body" sz="half" idx="2"/>
          </p:nvPr>
        </p:nvSpPr>
        <p:spPr>
          <a:xfrm>
            <a:off x="629841" y="1543052"/>
            <a:ext cx="2949178" cy="2858691"/>
          </a:xfrm>
        </p:spPr>
        <p:txBody>
          <a:bodyPr/>
          <a:lstStyle>
            <a:lvl1pPr marL="0" indent="0">
              <a:buNone/>
              <a:defRPr sz="1200"/>
            </a:lvl1pPr>
            <a:lvl2pPr marL="342884" indent="0">
              <a:buNone/>
              <a:defRPr sz="1050"/>
            </a:lvl2pPr>
            <a:lvl3pPr marL="685766" indent="0">
              <a:buNone/>
              <a:defRPr sz="900"/>
            </a:lvl3pPr>
            <a:lvl4pPr marL="1028649" indent="0">
              <a:buNone/>
              <a:defRPr sz="750"/>
            </a:lvl4pPr>
            <a:lvl5pPr marL="1371532" indent="0">
              <a:buNone/>
              <a:defRPr sz="750"/>
            </a:lvl5pPr>
            <a:lvl6pPr marL="1714415" indent="0">
              <a:buNone/>
              <a:defRPr sz="750"/>
            </a:lvl6pPr>
            <a:lvl7pPr marL="2057297" indent="0">
              <a:buNone/>
              <a:defRPr sz="750"/>
            </a:lvl7pPr>
            <a:lvl8pPr marL="2400180" indent="0">
              <a:buNone/>
              <a:defRPr sz="750"/>
            </a:lvl8pPr>
            <a:lvl9pPr marL="2743064" indent="0">
              <a:buNone/>
              <a:defRPr sz="750"/>
            </a:lvl9pPr>
          </a:lstStyle>
          <a:p>
            <a:pPr lvl="0"/>
            <a:r>
              <a:rPr lang="en-US"/>
              <a:t>Edit Master text styles</a:t>
            </a:r>
          </a:p>
        </p:txBody>
      </p:sp>
      <p:sp>
        <p:nvSpPr>
          <p:cNvPr id="5" name="Date Placeholder 4"/>
          <p:cNvSpPr>
            <a:spLocks noGrp="1"/>
          </p:cNvSpPr>
          <p:nvPr>
            <p:ph type="dt" sz="half" idx="10"/>
          </p:nvPr>
        </p:nvSpPr>
        <p:spPr/>
        <p:txBody>
          <a:bodyPr/>
          <a:lstStyle/>
          <a:p>
            <a:pPr defTabSz="685766">
              <a:defRPr/>
            </a:pPr>
            <a:fld id="{08ED132D-452A-49E5-B8CD-EA0C46A12A5F}" type="datetimeFigureOut">
              <a:rPr lang="vi-VN" smtClean="0">
                <a:solidFill>
                  <a:prstClr val="black">
                    <a:tint val="75000"/>
                  </a:prstClr>
                </a:solidFill>
              </a:rPr>
              <a:pPr defTabSz="685766">
                <a:defRPr/>
              </a:pPr>
              <a:t>03/09/2024</a:t>
            </a:fld>
            <a:endParaRPr lang="vi-VN">
              <a:solidFill>
                <a:prstClr val="black">
                  <a:tint val="75000"/>
                </a:prstClr>
              </a:solidFill>
            </a:endParaRPr>
          </a:p>
        </p:txBody>
      </p:sp>
      <p:sp>
        <p:nvSpPr>
          <p:cNvPr id="6" name="Footer Placeholder 5"/>
          <p:cNvSpPr>
            <a:spLocks noGrp="1"/>
          </p:cNvSpPr>
          <p:nvPr>
            <p:ph type="ftr" sz="quarter" idx="11"/>
          </p:nvPr>
        </p:nvSpPr>
        <p:spPr/>
        <p:txBody>
          <a:bodyPr/>
          <a:lstStyle/>
          <a:p>
            <a:pPr defTabSz="685766">
              <a:defRPr/>
            </a:pPr>
            <a:endParaRPr lang="vi-VN">
              <a:solidFill>
                <a:prstClr val="black">
                  <a:tint val="75000"/>
                </a:prstClr>
              </a:solidFill>
            </a:endParaRPr>
          </a:p>
        </p:txBody>
      </p:sp>
      <p:sp>
        <p:nvSpPr>
          <p:cNvPr id="7" name="Slide Number Placeholder 6"/>
          <p:cNvSpPr>
            <a:spLocks noGrp="1"/>
          </p:cNvSpPr>
          <p:nvPr>
            <p:ph type="sldNum" sz="quarter" idx="12"/>
          </p:nvPr>
        </p:nvSpPr>
        <p:spPr/>
        <p:txBody>
          <a:bodyPr/>
          <a:lstStyle/>
          <a:p>
            <a:pPr defTabSz="685766">
              <a:defRPr/>
            </a:pPr>
            <a:fld id="{9CB03046-9975-4CD1-8163-35C299AA0868}" type="slidenum">
              <a:rPr lang="vi-VN" smtClean="0">
                <a:solidFill>
                  <a:prstClr val="black">
                    <a:tint val="75000"/>
                  </a:prstClr>
                </a:solidFill>
              </a:rPr>
              <a:pPr defTabSz="685766">
                <a:defRPr/>
              </a:pPr>
              <a:t>‹#›</a:t>
            </a:fld>
            <a:endParaRPr lang="vi-VN">
              <a:solidFill>
                <a:prstClr val="black">
                  <a:tint val="75000"/>
                </a:prstClr>
              </a:solidFill>
            </a:endParaRPr>
          </a:p>
        </p:txBody>
      </p:sp>
    </p:spTree>
    <p:extLst>
      <p:ext uri="{BB962C8B-B14F-4D97-AF65-F5344CB8AC3E}">
        <p14:creationId xmlns:p14="http://schemas.microsoft.com/office/powerpoint/2010/main" val="202914700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defTabSz="685766">
              <a:defRPr/>
            </a:pPr>
            <a:fld id="{08ED132D-452A-49E5-B8CD-EA0C46A12A5F}" type="datetimeFigureOut">
              <a:rPr lang="vi-VN" smtClean="0">
                <a:solidFill>
                  <a:prstClr val="black">
                    <a:tint val="75000"/>
                  </a:prstClr>
                </a:solidFill>
              </a:rPr>
              <a:pPr defTabSz="685766">
                <a:defRPr/>
              </a:pPr>
              <a:t>03/09/2024</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685766">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85766">
              <a:defRPr/>
            </a:pPr>
            <a:fld id="{9CB03046-9975-4CD1-8163-35C299AA0868}" type="slidenum">
              <a:rPr lang="vi-VN" smtClean="0">
                <a:solidFill>
                  <a:prstClr val="black">
                    <a:tint val="75000"/>
                  </a:prstClr>
                </a:solidFill>
              </a:rPr>
              <a:pPr defTabSz="685766">
                <a:defRPr/>
              </a:pPr>
              <a:t>‹#›</a:t>
            </a:fld>
            <a:endParaRPr lang="vi-VN">
              <a:solidFill>
                <a:prstClr val="black">
                  <a:tint val="75000"/>
                </a:prstClr>
              </a:solidFill>
            </a:endParaRPr>
          </a:p>
        </p:txBody>
      </p:sp>
    </p:spTree>
    <p:extLst>
      <p:ext uri="{BB962C8B-B14F-4D97-AF65-F5344CB8AC3E}">
        <p14:creationId xmlns:p14="http://schemas.microsoft.com/office/powerpoint/2010/main" val="316718167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6" y="273846"/>
            <a:ext cx="1971675" cy="4358879"/>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628652" y="273846"/>
            <a:ext cx="5800725" cy="435887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defTabSz="685766">
              <a:defRPr/>
            </a:pPr>
            <a:fld id="{08ED132D-452A-49E5-B8CD-EA0C46A12A5F}" type="datetimeFigureOut">
              <a:rPr lang="vi-VN" smtClean="0">
                <a:solidFill>
                  <a:prstClr val="black">
                    <a:tint val="75000"/>
                  </a:prstClr>
                </a:solidFill>
              </a:rPr>
              <a:pPr defTabSz="685766">
                <a:defRPr/>
              </a:pPr>
              <a:t>03/09/2024</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685766">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85766">
              <a:defRPr/>
            </a:pPr>
            <a:fld id="{9CB03046-9975-4CD1-8163-35C299AA0868}" type="slidenum">
              <a:rPr lang="vi-VN" smtClean="0">
                <a:solidFill>
                  <a:prstClr val="black">
                    <a:tint val="75000"/>
                  </a:prstClr>
                </a:solidFill>
              </a:rPr>
              <a:pPr defTabSz="685766">
                <a:defRPr/>
              </a:pPr>
              <a:t>‹#›</a:t>
            </a:fld>
            <a:endParaRPr lang="vi-VN">
              <a:solidFill>
                <a:prstClr val="black">
                  <a:tint val="75000"/>
                </a:prstClr>
              </a:solidFill>
            </a:endParaRPr>
          </a:p>
        </p:txBody>
      </p:sp>
    </p:spTree>
    <p:extLst>
      <p:ext uri="{BB962C8B-B14F-4D97-AF65-F5344CB8AC3E}">
        <p14:creationId xmlns:p14="http://schemas.microsoft.com/office/powerpoint/2010/main" val="4456435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en-US"/>
              <a:t>Click to edit Master title style</a:t>
            </a:r>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p>
        </p:txBody>
      </p:sp>
      <p:sp>
        <p:nvSpPr>
          <p:cNvPr id="4" name="Date Placeholder 3"/>
          <p:cNvSpPr>
            <a:spLocks noGrp="1"/>
          </p:cNvSpPr>
          <p:nvPr>
            <p:ph type="dt" sz="half" idx="10"/>
          </p:nvPr>
        </p:nvSpPr>
        <p:spPr/>
        <p:txBody>
          <a:bodyPr/>
          <a:lstStyle/>
          <a:p>
            <a:fld id="{06ABD190-56AD-4C55-BBCA-1554B872117B}" type="datetimeFigureOut">
              <a:rPr lang="en-US" smtClean="0"/>
              <a:t>9/3/2024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8F674BA-2DE0-4D90-8561-25BA31F62F13}" type="slidenum">
              <a:rPr lang="en-US" smtClean="0"/>
              <a:t>‹#›</a:t>
            </a:fld>
            <a:endParaRPr lang="en-US"/>
          </a:p>
        </p:txBody>
      </p:sp>
    </p:spTree>
    <p:extLst>
      <p:ext uri="{BB962C8B-B14F-4D97-AF65-F5344CB8AC3E}">
        <p14:creationId xmlns:p14="http://schemas.microsoft.com/office/powerpoint/2010/main" val="393827937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06ABD190-56AD-4C55-BBCA-1554B872117B}" type="datetimeFigureOut">
              <a:rPr lang="en-US" smtClean="0"/>
              <a:t>9/3/2024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8F674BA-2DE0-4D90-8561-25BA31F62F13}" type="slidenum">
              <a:rPr lang="en-US" smtClean="0"/>
              <a:t>‹#›</a:t>
            </a:fld>
            <a:endParaRPr lang="en-US"/>
          </a:p>
        </p:txBody>
      </p:sp>
    </p:spTree>
    <p:extLst>
      <p:ext uri="{BB962C8B-B14F-4D97-AF65-F5344CB8AC3E}">
        <p14:creationId xmlns:p14="http://schemas.microsoft.com/office/powerpoint/2010/main" val="28107283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4"/>
            <a:ext cx="7886700" cy="2139553"/>
          </a:xfrm>
        </p:spPr>
        <p:txBody>
          <a:bodyPr anchor="b"/>
          <a:lstStyle>
            <a:lvl1pPr>
              <a:defRPr sz="4500"/>
            </a:lvl1pPr>
          </a:lstStyle>
          <a:p>
            <a:r>
              <a:rPr lang="en-US"/>
              <a:t>Click to edit Master title style</a:t>
            </a:r>
          </a:p>
        </p:txBody>
      </p:sp>
      <p:sp>
        <p:nvSpPr>
          <p:cNvPr id="3" name="Text Placeholder 2"/>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06ABD190-56AD-4C55-BBCA-1554B872117B}" type="datetimeFigureOut">
              <a:rPr lang="en-US" smtClean="0"/>
              <a:t>9/3/2024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8F674BA-2DE0-4D90-8561-25BA31F62F13}" type="slidenum">
              <a:rPr lang="en-US" smtClean="0"/>
              <a:t>‹#›</a:t>
            </a:fld>
            <a:endParaRPr lang="en-US"/>
          </a:p>
        </p:txBody>
      </p:sp>
    </p:spTree>
    <p:extLst>
      <p:ext uri="{BB962C8B-B14F-4D97-AF65-F5344CB8AC3E}">
        <p14:creationId xmlns:p14="http://schemas.microsoft.com/office/powerpoint/2010/main" val="25613750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286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291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06ABD190-56AD-4C55-BBCA-1554B872117B}" type="datetimeFigureOut">
              <a:rPr lang="en-US" smtClean="0"/>
              <a:t>9/3/2024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8F674BA-2DE0-4D90-8561-25BA31F62F13}" type="slidenum">
              <a:rPr lang="en-US" smtClean="0"/>
              <a:t>‹#›</a:t>
            </a:fld>
            <a:endParaRPr lang="en-US"/>
          </a:p>
        </p:txBody>
      </p:sp>
    </p:spTree>
    <p:extLst>
      <p:ext uri="{BB962C8B-B14F-4D97-AF65-F5344CB8AC3E}">
        <p14:creationId xmlns:p14="http://schemas.microsoft.com/office/powerpoint/2010/main" val="132935871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en-US"/>
              <a:t>Click to edit Master title style</a:t>
            </a:r>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4" name="Content Placeholder 3"/>
          <p:cNvSpPr>
            <a:spLocks noGrp="1"/>
          </p:cNvSpPr>
          <p:nvPr>
            <p:ph sz="half" idx="2"/>
          </p:nvPr>
        </p:nvSpPr>
        <p:spPr>
          <a:xfrm>
            <a:off x="629842" y="1878806"/>
            <a:ext cx="3868340"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6" name="Content Placeholder 5"/>
          <p:cNvSpPr>
            <a:spLocks noGrp="1"/>
          </p:cNvSpPr>
          <p:nvPr>
            <p:ph sz="quarter" idx="4"/>
          </p:nvPr>
        </p:nvSpPr>
        <p:spPr>
          <a:xfrm>
            <a:off x="4629150" y="1878806"/>
            <a:ext cx="3887391"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06ABD190-56AD-4C55-BBCA-1554B872117B}" type="datetimeFigureOut">
              <a:rPr lang="en-US" smtClean="0"/>
              <a:t>9/3/2024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8F674BA-2DE0-4D90-8561-25BA31F62F13}" type="slidenum">
              <a:rPr lang="en-US" smtClean="0"/>
              <a:t>‹#›</a:t>
            </a:fld>
            <a:endParaRPr lang="en-US"/>
          </a:p>
        </p:txBody>
      </p:sp>
    </p:spTree>
    <p:extLst>
      <p:ext uri="{BB962C8B-B14F-4D97-AF65-F5344CB8AC3E}">
        <p14:creationId xmlns:p14="http://schemas.microsoft.com/office/powerpoint/2010/main" val="248963640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06ABD190-56AD-4C55-BBCA-1554B872117B}" type="datetimeFigureOut">
              <a:rPr lang="en-US" smtClean="0"/>
              <a:t>9/3/2024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8F674BA-2DE0-4D90-8561-25BA31F62F13}" type="slidenum">
              <a:rPr lang="en-US" smtClean="0"/>
              <a:t>‹#›</a:t>
            </a:fld>
            <a:endParaRPr lang="en-US"/>
          </a:p>
        </p:txBody>
      </p:sp>
    </p:spTree>
    <p:extLst>
      <p:ext uri="{BB962C8B-B14F-4D97-AF65-F5344CB8AC3E}">
        <p14:creationId xmlns:p14="http://schemas.microsoft.com/office/powerpoint/2010/main" val="254364513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06ABD190-56AD-4C55-BBCA-1554B872117B}" type="datetimeFigureOut">
              <a:rPr lang="en-US" smtClean="0"/>
              <a:t>9/3/2024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8F674BA-2DE0-4D90-8561-25BA31F62F13}" type="slidenum">
              <a:rPr lang="en-US" smtClean="0"/>
              <a:t>‹#›</a:t>
            </a:fld>
            <a:endParaRPr lang="en-US"/>
          </a:p>
        </p:txBody>
      </p:sp>
    </p:spTree>
    <p:extLst>
      <p:ext uri="{BB962C8B-B14F-4D97-AF65-F5344CB8AC3E}">
        <p14:creationId xmlns:p14="http://schemas.microsoft.com/office/powerpoint/2010/main" val="316914290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202"/>
        <p:cNvGrpSpPr/>
        <p:nvPr/>
      </p:nvGrpSpPr>
      <p:grpSpPr>
        <a:xfrm>
          <a:off x="0" y="0"/>
          <a:ext cx="0" cy="0"/>
          <a:chOff x="0" y="0"/>
          <a:chExt cx="0" cy="0"/>
        </a:xfrm>
      </p:grpSpPr>
      <p:grpSp>
        <p:nvGrpSpPr>
          <p:cNvPr id="203" name="Google Shape;203;p4"/>
          <p:cNvGrpSpPr/>
          <p:nvPr/>
        </p:nvGrpSpPr>
        <p:grpSpPr>
          <a:xfrm>
            <a:off x="180084" y="230500"/>
            <a:ext cx="8677742" cy="2285910"/>
            <a:chOff x="180084" y="230500"/>
            <a:chExt cx="8677742" cy="2285910"/>
          </a:xfrm>
        </p:grpSpPr>
        <p:grpSp>
          <p:nvGrpSpPr>
            <p:cNvPr id="204" name="Google Shape;204;p4"/>
            <p:cNvGrpSpPr/>
            <p:nvPr/>
          </p:nvGrpSpPr>
          <p:grpSpPr>
            <a:xfrm>
              <a:off x="311775" y="496450"/>
              <a:ext cx="228602" cy="240023"/>
              <a:chOff x="6842675" y="1094413"/>
              <a:chExt cx="228602" cy="240023"/>
            </a:xfrm>
          </p:grpSpPr>
          <p:sp>
            <p:nvSpPr>
              <p:cNvPr id="205" name="Google Shape;205;p4"/>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4"/>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 name="Google Shape;207;p4"/>
            <p:cNvGrpSpPr/>
            <p:nvPr/>
          </p:nvGrpSpPr>
          <p:grpSpPr>
            <a:xfrm>
              <a:off x="6574976" y="752941"/>
              <a:ext cx="131688" cy="145801"/>
              <a:chOff x="392069" y="2889775"/>
              <a:chExt cx="260150" cy="285213"/>
            </a:xfrm>
          </p:grpSpPr>
          <p:sp>
            <p:nvSpPr>
              <p:cNvPr id="208" name="Google Shape;208;p4"/>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4"/>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4"/>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 name="Google Shape;211;p4"/>
            <p:cNvGrpSpPr/>
            <p:nvPr/>
          </p:nvGrpSpPr>
          <p:grpSpPr>
            <a:xfrm>
              <a:off x="7269309" y="465850"/>
              <a:ext cx="131682" cy="138301"/>
              <a:chOff x="1509202" y="3627389"/>
              <a:chExt cx="334389" cy="343350"/>
            </a:xfrm>
          </p:grpSpPr>
          <p:sp>
            <p:nvSpPr>
              <p:cNvPr id="212" name="Google Shape;212;p4"/>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4"/>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4"/>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4"/>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4"/>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 name="Google Shape;217;p4"/>
            <p:cNvGrpSpPr/>
            <p:nvPr/>
          </p:nvGrpSpPr>
          <p:grpSpPr>
            <a:xfrm>
              <a:off x="180084" y="1672375"/>
              <a:ext cx="131682" cy="138301"/>
              <a:chOff x="1509202" y="3627389"/>
              <a:chExt cx="334389" cy="343350"/>
            </a:xfrm>
          </p:grpSpPr>
          <p:sp>
            <p:nvSpPr>
              <p:cNvPr id="218" name="Google Shape;218;p4"/>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4"/>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4"/>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4"/>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4"/>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 name="Google Shape;223;p4"/>
            <p:cNvGrpSpPr/>
            <p:nvPr/>
          </p:nvGrpSpPr>
          <p:grpSpPr>
            <a:xfrm>
              <a:off x="8726138" y="1606166"/>
              <a:ext cx="131688" cy="145801"/>
              <a:chOff x="392069" y="2889775"/>
              <a:chExt cx="260150" cy="285213"/>
            </a:xfrm>
          </p:grpSpPr>
          <p:sp>
            <p:nvSpPr>
              <p:cNvPr id="224" name="Google Shape;224;p4"/>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4"/>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4"/>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 name="Google Shape;227;p4"/>
            <p:cNvGrpSpPr/>
            <p:nvPr/>
          </p:nvGrpSpPr>
          <p:grpSpPr>
            <a:xfrm>
              <a:off x="421638" y="2276388"/>
              <a:ext cx="228602" cy="240023"/>
              <a:chOff x="6842675" y="1094413"/>
              <a:chExt cx="228602" cy="240023"/>
            </a:xfrm>
          </p:grpSpPr>
          <p:sp>
            <p:nvSpPr>
              <p:cNvPr id="228" name="Google Shape;228;p4"/>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4"/>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 name="Google Shape;230;p4"/>
            <p:cNvGrpSpPr/>
            <p:nvPr/>
          </p:nvGrpSpPr>
          <p:grpSpPr>
            <a:xfrm>
              <a:off x="5518484" y="465850"/>
              <a:ext cx="131682" cy="138301"/>
              <a:chOff x="1509202" y="3627389"/>
              <a:chExt cx="334389" cy="343350"/>
            </a:xfrm>
          </p:grpSpPr>
          <p:sp>
            <p:nvSpPr>
              <p:cNvPr id="231" name="Google Shape;231;p4"/>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4"/>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4"/>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4"/>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4"/>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 name="Google Shape;236;p4"/>
            <p:cNvGrpSpPr/>
            <p:nvPr/>
          </p:nvGrpSpPr>
          <p:grpSpPr>
            <a:xfrm>
              <a:off x="1935234" y="230500"/>
              <a:ext cx="131682" cy="138301"/>
              <a:chOff x="1509202" y="3627389"/>
              <a:chExt cx="334389" cy="343350"/>
            </a:xfrm>
          </p:grpSpPr>
          <p:sp>
            <p:nvSpPr>
              <p:cNvPr id="237" name="Google Shape;237;p4"/>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4"/>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4"/>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4"/>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4"/>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42" name="Google Shape;242;p4"/>
          <p:cNvSpPr txBox="1">
            <a:spLocks noGrp="1"/>
          </p:cNvSpPr>
          <p:nvPr>
            <p:ph type="title"/>
          </p:nvPr>
        </p:nvSpPr>
        <p:spPr>
          <a:xfrm>
            <a:off x="720000" y="539496"/>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4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43" name="Google Shape;243;p4"/>
          <p:cNvSpPr txBox="1">
            <a:spLocks noGrp="1"/>
          </p:cNvSpPr>
          <p:nvPr>
            <p:ph type="body" idx="1"/>
          </p:nvPr>
        </p:nvSpPr>
        <p:spPr>
          <a:xfrm>
            <a:off x="720000" y="1221225"/>
            <a:ext cx="7704000" cy="3387300"/>
          </a:xfrm>
          <a:prstGeom prst="rect">
            <a:avLst/>
          </a:prstGeom>
        </p:spPr>
        <p:txBody>
          <a:bodyPr spcFirstLastPara="1" wrap="square" lIns="91425" tIns="91425" rIns="91425" bIns="91425" anchor="b" anchorCtr="0">
            <a:noAutofit/>
          </a:bodyPr>
          <a:lstStyle>
            <a:lvl1pPr marL="457200" lvl="0" indent="-304800" rtl="0">
              <a:lnSpc>
                <a:spcPct val="100000"/>
              </a:lnSpc>
              <a:spcBef>
                <a:spcPts val="0"/>
              </a:spcBef>
              <a:spcAft>
                <a:spcPts val="0"/>
              </a:spcAft>
              <a:buClr>
                <a:srgbClr val="434343"/>
              </a:buClr>
              <a:buSzPts val="1200"/>
              <a:buAutoNum type="arabicPeriod"/>
              <a:defRPr sz="1050">
                <a:solidFill>
                  <a:srgbClr val="434343"/>
                </a:solidFill>
              </a:defRPr>
            </a:lvl1pPr>
            <a:lvl2pPr marL="914400" lvl="1" indent="-304800" rtl="0">
              <a:lnSpc>
                <a:spcPct val="115000"/>
              </a:lnSpc>
              <a:spcBef>
                <a:spcPts val="0"/>
              </a:spcBef>
              <a:spcAft>
                <a:spcPts val="0"/>
              </a:spcAft>
              <a:buClr>
                <a:srgbClr val="434343"/>
              </a:buClr>
              <a:buSzPts val="1200"/>
              <a:buFont typeface="Roboto Condensed Light"/>
              <a:buAutoNum type="alphaLcPeriod"/>
              <a:defRPr>
                <a:solidFill>
                  <a:srgbClr val="434343"/>
                </a:solidFill>
              </a:defRPr>
            </a:lvl2pPr>
            <a:lvl3pPr marL="1371600" lvl="2" indent="-304800" rtl="0">
              <a:lnSpc>
                <a:spcPct val="115000"/>
              </a:lnSpc>
              <a:spcBef>
                <a:spcPts val="0"/>
              </a:spcBef>
              <a:spcAft>
                <a:spcPts val="0"/>
              </a:spcAft>
              <a:buClr>
                <a:srgbClr val="434343"/>
              </a:buClr>
              <a:buSzPts val="1200"/>
              <a:buFont typeface="Roboto Condensed Light"/>
              <a:buAutoNum type="romanLcPeriod"/>
              <a:defRPr>
                <a:solidFill>
                  <a:srgbClr val="434343"/>
                </a:solidFill>
              </a:defRPr>
            </a:lvl3pPr>
            <a:lvl4pPr marL="1828800" lvl="3" indent="-304800" rtl="0">
              <a:lnSpc>
                <a:spcPct val="115000"/>
              </a:lnSpc>
              <a:spcBef>
                <a:spcPts val="0"/>
              </a:spcBef>
              <a:spcAft>
                <a:spcPts val="0"/>
              </a:spcAft>
              <a:buClr>
                <a:srgbClr val="434343"/>
              </a:buClr>
              <a:buSzPts val="1200"/>
              <a:buFont typeface="Roboto Condensed Light"/>
              <a:buAutoNum type="arabicPeriod"/>
              <a:defRPr>
                <a:solidFill>
                  <a:srgbClr val="434343"/>
                </a:solidFill>
              </a:defRPr>
            </a:lvl4pPr>
            <a:lvl5pPr marL="2286000" lvl="4" indent="-304800" rtl="0">
              <a:lnSpc>
                <a:spcPct val="115000"/>
              </a:lnSpc>
              <a:spcBef>
                <a:spcPts val="0"/>
              </a:spcBef>
              <a:spcAft>
                <a:spcPts val="0"/>
              </a:spcAft>
              <a:buClr>
                <a:srgbClr val="434343"/>
              </a:buClr>
              <a:buSzPts val="1200"/>
              <a:buFont typeface="Roboto Condensed Light"/>
              <a:buAutoNum type="alphaLcPeriod"/>
              <a:defRPr>
                <a:solidFill>
                  <a:srgbClr val="434343"/>
                </a:solidFill>
              </a:defRPr>
            </a:lvl5pPr>
            <a:lvl6pPr marL="2743200" lvl="5" indent="-304800" rtl="0">
              <a:lnSpc>
                <a:spcPct val="115000"/>
              </a:lnSpc>
              <a:spcBef>
                <a:spcPts val="0"/>
              </a:spcBef>
              <a:spcAft>
                <a:spcPts val="0"/>
              </a:spcAft>
              <a:buClr>
                <a:srgbClr val="434343"/>
              </a:buClr>
              <a:buSzPts val="1200"/>
              <a:buFont typeface="Roboto Condensed Light"/>
              <a:buAutoNum type="romanLcPeriod"/>
              <a:defRPr>
                <a:solidFill>
                  <a:srgbClr val="434343"/>
                </a:solidFill>
              </a:defRPr>
            </a:lvl6pPr>
            <a:lvl7pPr marL="3200400" lvl="6" indent="-304800" rtl="0">
              <a:lnSpc>
                <a:spcPct val="115000"/>
              </a:lnSpc>
              <a:spcBef>
                <a:spcPts val="0"/>
              </a:spcBef>
              <a:spcAft>
                <a:spcPts val="0"/>
              </a:spcAft>
              <a:buClr>
                <a:srgbClr val="434343"/>
              </a:buClr>
              <a:buSzPts val="1200"/>
              <a:buFont typeface="Roboto Condensed Light"/>
              <a:buAutoNum type="arabicPeriod"/>
              <a:defRPr>
                <a:solidFill>
                  <a:srgbClr val="434343"/>
                </a:solidFill>
              </a:defRPr>
            </a:lvl7pPr>
            <a:lvl8pPr marL="3657600" lvl="7" indent="-304800" rtl="0">
              <a:lnSpc>
                <a:spcPct val="115000"/>
              </a:lnSpc>
              <a:spcBef>
                <a:spcPts val="0"/>
              </a:spcBef>
              <a:spcAft>
                <a:spcPts val="0"/>
              </a:spcAft>
              <a:buClr>
                <a:srgbClr val="434343"/>
              </a:buClr>
              <a:buSzPts val="1200"/>
              <a:buFont typeface="Roboto Condensed Light"/>
              <a:buAutoNum type="alphaLcPeriod"/>
              <a:defRPr>
                <a:solidFill>
                  <a:srgbClr val="434343"/>
                </a:solidFill>
              </a:defRPr>
            </a:lvl8pPr>
            <a:lvl9pPr marL="4114800" lvl="8" indent="-304800" rtl="0">
              <a:lnSpc>
                <a:spcPct val="115000"/>
              </a:lnSpc>
              <a:spcBef>
                <a:spcPts val="0"/>
              </a:spcBef>
              <a:spcAft>
                <a:spcPts val="0"/>
              </a:spcAft>
              <a:buClr>
                <a:srgbClr val="434343"/>
              </a:buClr>
              <a:buSzPts val="1200"/>
              <a:buFont typeface="Roboto Condensed Light"/>
              <a:buAutoNum type="romanLcPeriod"/>
              <a:defRPr>
                <a:solidFill>
                  <a:srgbClr val="434343"/>
                </a:solidFill>
              </a:defRPr>
            </a:lvl9pPr>
          </a:lstStyle>
          <a:p>
            <a:endParaRPr/>
          </a:p>
        </p:txBody>
      </p:sp>
    </p:spTree>
    <p:extLst>
      <p:ext uri="{BB962C8B-B14F-4D97-AF65-F5344CB8AC3E}">
        <p14:creationId xmlns:p14="http://schemas.microsoft.com/office/powerpoint/2010/main" val="427432784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p>
        </p:txBody>
      </p:sp>
      <p:sp>
        <p:nvSpPr>
          <p:cNvPr id="3" name="Content Placeholder 2"/>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4"/>
          <p:cNvSpPr>
            <a:spLocks noGrp="1"/>
          </p:cNvSpPr>
          <p:nvPr>
            <p:ph type="dt" sz="half" idx="10"/>
          </p:nvPr>
        </p:nvSpPr>
        <p:spPr/>
        <p:txBody>
          <a:bodyPr/>
          <a:lstStyle/>
          <a:p>
            <a:fld id="{06ABD190-56AD-4C55-BBCA-1554B872117B}" type="datetimeFigureOut">
              <a:rPr lang="en-US" smtClean="0"/>
              <a:t>9/3/2024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8F674BA-2DE0-4D90-8561-25BA31F62F13}" type="slidenum">
              <a:rPr lang="en-US" smtClean="0"/>
              <a:t>‹#›</a:t>
            </a:fld>
            <a:endParaRPr lang="en-US"/>
          </a:p>
        </p:txBody>
      </p:sp>
    </p:spTree>
    <p:extLst>
      <p:ext uri="{BB962C8B-B14F-4D97-AF65-F5344CB8AC3E}">
        <p14:creationId xmlns:p14="http://schemas.microsoft.com/office/powerpoint/2010/main" val="101280058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p>
        </p:txBody>
      </p:sp>
      <p:sp>
        <p:nvSpPr>
          <p:cNvPr id="3" name="Picture Placeholder 2"/>
          <p:cNvSpPr>
            <a:spLocks noGrp="1"/>
          </p:cNvSpPr>
          <p:nvPr>
            <p:ph type="pic" idx="1"/>
          </p:nvPr>
        </p:nvSpPr>
        <p:spPr>
          <a:xfrm>
            <a:off x="3887391" y="740569"/>
            <a:ext cx="4629150" cy="3655219"/>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n-US"/>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4"/>
          <p:cNvSpPr>
            <a:spLocks noGrp="1"/>
          </p:cNvSpPr>
          <p:nvPr>
            <p:ph type="dt" sz="half" idx="10"/>
          </p:nvPr>
        </p:nvSpPr>
        <p:spPr/>
        <p:txBody>
          <a:bodyPr/>
          <a:lstStyle/>
          <a:p>
            <a:fld id="{06ABD190-56AD-4C55-BBCA-1554B872117B}" type="datetimeFigureOut">
              <a:rPr lang="en-US" smtClean="0"/>
              <a:t>9/3/2024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8F674BA-2DE0-4D90-8561-25BA31F62F13}" type="slidenum">
              <a:rPr lang="en-US" smtClean="0"/>
              <a:t>‹#›</a:t>
            </a:fld>
            <a:endParaRPr lang="en-US"/>
          </a:p>
        </p:txBody>
      </p:sp>
    </p:spTree>
    <p:extLst>
      <p:ext uri="{BB962C8B-B14F-4D97-AF65-F5344CB8AC3E}">
        <p14:creationId xmlns:p14="http://schemas.microsoft.com/office/powerpoint/2010/main" val="174957907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06ABD190-56AD-4C55-BBCA-1554B872117B}" type="datetimeFigureOut">
              <a:rPr lang="en-US" smtClean="0"/>
              <a:t>9/3/2024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8F674BA-2DE0-4D90-8561-25BA31F62F13}" type="slidenum">
              <a:rPr lang="en-US" smtClean="0"/>
              <a:t>‹#›</a:t>
            </a:fld>
            <a:endParaRPr lang="en-US"/>
          </a:p>
        </p:txBody>
      </p:sp>
    </p:spTree>
    <p:extLst>
      <p:ext uri="{BB962C8B-B14F-4D97-AF65-F5344CB8AC3E}">
        <p14:creationId xmlns:p14="http://schemas.microsoft.com/office/powerpoint/2010/main" val="84344589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273844"/>
            <a:ext cx="1971675" cy="4358879"/>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28650" y="273844"/>
            <a:ext cx="5800725" cy="435887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06ABD190-56AD-4C55-BBCA-1554B872117B}" type="datetimeFigureOut">
              <a:rPr lang="en-US" smtClean="0"/>
              <a:t>9/3/2024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8F674BA-2DE0-4D90-8561-25BA31F62F13}" type="slidenum">
              <a:rPr lang="en-US" smtClean="0"/>
              <a:t>‹#›</a:t>
            </a:fld>
            <a:endParaRPr lang="en-US"/>
          </a:p>
        </p:txBody>
      </p:sp>
    </p:spTree>
    <p:extLst>
      <p:ext uri="{BB962C8B-B14F-4D97-AF65-F5344CB8AC3E}">
        <p14:creationId xmlns:p14="http://schemas.microsoft.com/office/powerpoint/2010/main" val="300407375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rot="2526733">
            <a:off x="8387065" y="3703422"/>
            <a:ext cx="1089598" cy="1137338"/>
            <a:chOff x="5583125" y="4345800"/>
            <a:chExt cx="627075" cy="654550"/>
          </a:xfrm>
        </p:grpSpPr>
        <p:sp>
          <p:nvSpPr>
            <p:cNvPr id="10" name="Google Shape;10;p2"/>
            <p:cNvSpPr/>
            <p:nvPr/>
          </p:nvSpPr>
          <p:spPr>
            <a:xfrm>
              <a:off x="5583125" y="4345800"/>
              <a:ext cx="627075" cy="654550"/>
            </a:xfrm>
            <a:custGeom>
              <a:avLst/>
              <a:gdLst/>
              <a:ahLst/>
              <a:cxnLst/>
              <a:rect l="l" t="t" r="r" b="b"/>
              <a:pathLst>
                <a:path w="25083" h="26182" extrusionOk="0">
                  <a:moveTo>
                    <a:pt x="1870" y="0"/>
                  </a:moveTo>
                  <a:cubicBezTo>
                    <a:pt x="693" y="0"/>
                    <a:pt x="0" y="162"/>
                    <a:pt x="0" y="162"/>
                  </a:cubicBezTo>
                  <a:cubicBezTo>
                    <a:pt x="3247" y="14909"/>
                    <a:pt x="15562" y="18950"/>
                    <a:pt x="15562" y="18950"/>
                  </a:cubicBezTo>
                  <a:cubicBezTo>
                    <a:pt x="15562" y="18950"/>
                    <a:pt x="21793" y="26182"/>
                    <a:pt x="23902" y="26182"/>
                  </a:cubicBezTo>
                  <a:cubicBezTo>
                    <a:pt x="25082" y="26182"/>
                    <a:pt x="24972" y="23918"/>
                    <a:pt x="21758" y="16857"/>
                  </a:cubicBezTo>
                  <a:cubicBezTo>
                    <a:pt x="14884" y="1757"/>
                    <a:pt x="5750" y="0"/>
                    <a:pt x="18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5686700" y="4424125"/>
              <a:ext cx="492000" cy="439050"/>
            </a:xfrm>
            <a:custGeom>
              <a:avLst/>
              <a:gdLst/>
              <a:ahLst/>
              <a:cxnLst/>
              <a:rect l="l" t="t" r="r" b="b"/>
              <a:pathLst>
                <a:path w="19680" h="17562" fill="none" extrusionOk="0">
                  <a:moveTo>
                    <a:pt x="1" y="1"/>
                  </a:moveTo>
                  <a:cubicBezTo>
                    <a:pt x="132" y="294"/>
                    <a:pt x="9965" y="7080"/>
                    <a:pt x="19680" y="1756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5705350" y="4424375"/>
              <a:ext cx="99025" cy="103250"/>
            </a:xfrm>
            <a:custGeom>
              <a:avLst/>
              <a:gdLst/>
              <a:ahLst/>
              <a:cxnLst/>
              <a:rect l="l" t="t" r="r" b="b"/>
              <a:pathLst>
                <a:path w="3961" h="4130" fill="none" extrusionOk="0">
                  <a:moveTo>
                    <a:pt x="0" y="4042"/>
                  </a:moveTo>
                  <a:cubicBezTo>
                    <a:pt x="0" y="4042"/>
                    <a:pt x="2450" y="4129"/>
                    <a:pt x="3961" y="3671"/>
                  </a:cubicBezTo>
                  <a:cubicBezTo>
                    <a:pt x="3961" y="3671"/>
                    <a:pt x="3513" y="1460"/>
                    <a:pt x="2702" y="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5820300" y="4635725"/>
              <a:ext cx="121625" cy="31375"/>
            </a:xfrm>
            <a:custGeom>
              <a:avLst/>
              <a:gdLst/>
              <a:ahLst/>
              <a:cxnLst/>
              <a:rect l="l" t="t" r="r" b="b"/>
              <a:pathLst>
                <a:path w="4865" h="1255" fill="none" extrusionOk="0">
                  <a:moveTo>
                    <a:pt x="1" y="987"/>
                  </a:moveTo>
                  <a:cubicBezTo>
                    <a:pt x="1" y="987"/>
                    <a:pt x="2529" y="1254"/>
                    <a:pt x="4865" y="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4;p2"/>
          <p:cNvGrpSpPr/>
          <p:nvPr/>
        </p:nvGrpSpPr>
        <p:grpSpPr>
          <a:xfrm rot="-358335" flipH="1">
            <a:off x="8378442" y="3907424"/>
            <a:ext cx="902904" cy="1626211"/>
            <a:chOff x="2004450" y="3991800"/>
            <a:chExt cx="807775" cy="1454875"/>
          </a:xfrm>
        </p:grpSpPr>
        <p:sp>
          <p:nvSpPr>
            <p:cNvPr id="15" name="Google Shape;15;p2"/>
            <p:cNvSpPr/>
            <p:nvPr/>
          </p:nvSpPr>
          <p:spPr>
            <a:xfrm>
              <a:off x="2269700" y="4501200"/>
              <a:ext cx="23575" cy="20225"/>
            </a:xfrm>
            <a:custGeom>
              <a:avLst/>
              <a:gdLst/>
              <a:ahLst/>
              <a:cxnLst/>
              <a:rect l="l" t="t" r="r" b="b"/>
              <a:pathLst>
                <a:path w="943" h="809" extrusionOk="0">
                  <a:moveTo>
                    <a:pt x="403" y="0"/>
                  </a:moveTo>
                  <a:cubicBezTo>
                    <a:pt x="180" y="0"/>
                    <a:pt x="0" y="181"/>
                    <a:pt x="0" y="405"/>
                  </a:cubicBezTo>
                  <a:cubicBezTo>
                    <a:pt x="0" y="647"/>
                    <a:pt x="198" y="809"/>
                    <a:pt x="406" y="809"/>
                  </a:cubicBezTo>
                  <a:cubicBezTo>
                    <a:pt x="505" y="809"/>
                    <a:pt x="606" y="772"/>
                    <a:pt x="689" y="689"/>
                  </a:cubicBezTo>
                  <a:cubicBezTo>
                    <a:pt x="942" y="436"/>
                    <a:pt x="762" y="0"/>
                    <a:pt x="403" y="0"/>
                  </a:cubicBezTo>
                  <a:close/>
                </a:path>
              </a:pathLst>
            </a:custGeom>
            <a:solidFill>
              <a:srgbClr val="FFBAC9"/>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2171050" y="4372450"/>
              <a:ext cx="395200" cy="953300"/>
            </a:xfrm>
            <a:custGeom>
              <a:avLst/>
              <a:gdLst/>
              <a:ahLst/>
              <a:cxnLst/>
              <a:rect l="l" t="t" r="r" b="b"/>
              <a:pathLst>
                <a:path w="15808" h="38132" fill="none" extrusionOk="0">
                  <a:moveTo>
                    <a:pt x="1" y="38132"/>
                  </a:moveTo>
                  <a:lnTo>
                    <a:pt x="863" y="31799"/>
                  </a:lnTo>
                  <a:cubicBezTo>
                    <a:pt x="1030" y="30569"/>
                    <a:pt x="1530" y="29408"/>
                    <a:pt x="2309" y="28442"/>
                  </a:cubicBezTo>
                  <a:lnTo>
                    <a:pt x="6587" y="23140"/>
                  </a:lnTo>
                  <a:cubicBezTo>
                    <a:pt x="7489" y="22023"/>
                    <a:pt x="8014" y="20649"/>
                    <a:pt x="8087" y="19213"/>
                  </a:cubicBezTo>
                  <a:lnTo>
                    <a:pt x="8432" y="12424"/>
                  </a:lnTo>
                  <a:cubicBezTo>
                    <a:pt x="8497" y="11156"/>
                    <a:pt x="8915" y="9932"/>
                    <a:pt x="9638" y="8890"/>
                  </a:cubicBezTo>
                  <a:lnTo>
                    <a:pt x="15807" y="1"/>
                  </a:lnTo>
                </a:path>
              </a:pathLst>
            </a:custGeom>
            <a:noFill/>
            <a:ln w="9975" cap="rnd" cmpd="sng">
              <a:solidFill>
                <a:schemeClr val="lt1"/>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2004450" y="3991800"/>
              <a:ext cx="807775" cy="1454875"/>
            </a:xfrm>
            <a:custGeom>
              <a:avLst/>
              <a:gdLst/>
              <a:ahLst/>
              <a:cxnLst/>
              <a:rect l="l" t="t" r="r" b="b"/>
              <a:pathLst>
                <a:path w="32311" h="58195" extrusionOk="0">
                  <a:moveTo>
                    <a:pt x="29492" y="0"/>
                  </a:moveTo>
                  <a:lnTo>
                    <a:pt x="22414" y="1302"/>
                  </a:lnTo>
                  <a:cubicBezTo>
                    <a:pt x="19580" y="1823"/>
                    <a:pt x="17458" y="4196"/>
                    <a:pt x="17258" y="7070"/>
                  </a:cubicBezTo>
                  <a:lnTo>
                    <a:pt x="16822" y="13328"/>
                  </a:lnTo>
                  <a:cubicBezTo>
                    <a:pt x="16633" y="16030"/>
                    <a:pt x="14741" y="18309"/>
                    <a:pt x="12123" y="18995"/>
                  </a:cubicBezTo>
                  <a:lnTo>
                    <a:pt x="11166" y="19245"/>
                  </a:lnTo>
                  <a:cubicBezTo>
                    <a:pt x="8168" y="20030"/>
                    <a:pt x="6183" y="22874"/>
                    <a:pt x="6480" y="25958"/>
                  </a:cubicBezTo>
                  <a:lnTo>
                    <a:pt x="7207" y="33494"/>
                  </a:lnTo>
                  <a:cubicBezTo>
                    <a:pt x="7451" y="36020"/>
                    <a:pt x="6159" y="38445"/>
                    <a:pt x="3928" y="39652"/>
                  </a:cubicBezTo>
                  <a:cubicBezTo>
                    <a:pt x="1266" y="41092"/>
                    <a:pt x="1" y="44217"/>
                    <a:pt x="911" y="47102"/>
                  </a:cubicBezTo>
                  <a:lnTo>
                    <a:pt x="4407" y="58194"/>
                  </a:lnTo>
                  <a:lnTo>
                    <a:pt x="10628" y="57459"/>
                  </a:lnTo>
                  <a:lnTo>
                    <a:pt x="10386" y="53424"/>
                  </a:lnTo>
                  <a:cubicBezTo>
                    <a:pt x="10461" y="50867"/>
                    <a:pt x="12069" y="48608"/>
                    <a:pt x="14460" y="47702"/>
                  </a:cubicBezTo>
                  <a:lnTo>
                    <a:pt x="20446" y="45433"/>
                  </a:lnTo>
                  <a:cubicBezTo>
                    <a:pt x="23342" y="44336"/>
                    <a:pt x="25014" y="41300"/>
                    <a:pt x="24393" y="38266"/>
                  </a:cubicBezTo>
                  <a:lnTo>
                    <a:pt x="22897" y="30947"/>
                  </a:lnTo>
                  <a:cubicBezTo>
                    <a:pt x="22454" y="28788"/>
                    <a:pt x="23171" y="26554"/>
                    <a:pt x="24787" y="25056"/>
                  </a:cubicBezTo>
                  <a:lnTo>
                    <a:pt x="30024" y="20196"/>
                  </a:lnTo>
                  <a:cubicBezTo>
                    <a:pt x="31585" y="18748"/>
                    <a:pt x="32310" y="16611"/>
                    <a:pt x="31954" y="14513"/>
                  </a:cubicBezTo>
                  <a:lnTo>
                    <a:pt x="294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2696900" y="4093925"/>
              <a:ext cx="99500" cy="238875"/>
            </a:xfrm>
            <a:custGeom>
              <a:avLst/>
              <a:gdLst/>
              <a:ahLst/>
              <a:cxnLst/>
              <a:rect l="l" t="t" r="r" b="b"/>
              <a:pathLst>
                <a:path w="3980" h="9555" fill="none" extrusionOk="0">
                  <a:moveTo>
                    <a:pt x="2337" y="0"/>
                  </a:moveTo>
                  <a:lnTo>
                    <a:pt x="1805" y="880"/>
                  </a:lnTo>
                  <a:cubicBezTo>
                    <a:pt x="1" y="3874"/>
                    <a:pt x="975" y="7765"/>
                    <a:pt x="3980" y="9554"/>
                  </a:cubicBezTo>
                  <a:lnTo>
                    <a:pt x="3980" y="9554"/>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2172400" y="4661725"/>
              <a:ext cx="65275" cy="211700"/>
            </a:xfrm>
            <a:custGeom>
              <a:avLst/>
              <a:gdLst/>
              <a:ahLst/>
              <a:cxnLst/>
              <a:rect l="l" t="t" r="r" b="b"/>
              <a:pathLst>
                <a:path w="2611" h="8468" fill="none" extrusionOk="0">
                  <a:moveTo>
                    <a:pt x="0" y="1"/>
                  </a:moveTo>
                  <a:lnTo>
                    <a:pt x="1021" y="1263"/>
                  </a:lnTo>
                  <a:cubicBezTo>
                    <a:pt x="2610" y="3225"/>
                    <a:pt x="2567" y="6045"/>
                    <a:pt x="917" y="7956"/>
                  </a:cubicBezTo>
                  <a:lnTo>
                    <a:pt x="476" y="8468"/>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2162650" y="4166850"/>
              <a:ext cx="454650" cy="1126175"/>
            </a:xfrm>
            <a:custGeom>
              <a:avLst/>
              <a:gdLst/>
              <a:ahLst/>
              <a:cxnLst/>
              <a:rect l="l" t="t" r="r" b="b"/>
              <a:pathLst>
                <a:path w="18186" h="45047" fill="none" extrusionOk="0">
                  <a:moveTo>
                    <a:pt x="18186" y="0"/>
                  </a:moveTo>
                  <a:lnTo>
                    <a:pt x="17749" y="4284"/>
                  </a:lnTo>
                  <a:cubicBezTo>
                    <a:pt x="17379" y="7920"/>
                    <a:pt x="15664" y="11290"/>
                    <a:pt x="12942" y="13731"/>
                  </a:cubicBezTo>
                  <a:lnTo>
                    <a:pt x="12311" y="14297"/>
                  </a:lnTo>
                  <a:cubicBezTo>
                    <a:pt x="9491" y="16827"/>
                    <a:pt x="7756" y="20348"/>
                    <a:pt x="7470" y="24126"/>
                  </a:cubicBezTo>
                  <a:lnTo>
                    <a:pt x="7291" y="26498"/>
                  </a:lnTo>
                  <a:cubicBezTo>
                    <a:pt x="7051" y="29657"/>
                    <a:pt x="5798" y="32655"/>
                    <a:pt x="3716" y="35043"/>
                  </a:cubicBezTo>
                  <a:lnTo>
                    <a:pt x="3716" y="35043"/>
                  </a:lnTo>
                  <a:cubicBezTo>
                    <a:pt x="1700" y="37358"/>
                    <a:pt x="459" y="40244"/>
                    <a:pt x="166" y="43299"/>
                  </a:cubicBezTo>
                  <a:lnTo>
                    <a:pt x="0" y="45047"/>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 name="Google Shape;21;p2"/>
          <p:cNvGrpSpPr/>
          <p:nvPr/>
        </p:nvGrpSpPr>
        <p:grpSpPr>
          <a:xfrm rot="-424286">
            <a:off x="105678" y="3704554"/>
            <a:ext cx="606707" cy="974626"/>
            <a:chOff x="4305125" y="4012025"/>
            <a:chExt cx="601851" cy="966825"/>
          </a:xfrm>
        </p:grpSpPr>
        <p:sp>
          <p:nvSpPr>
            <p:cNvPr id="22" name="Google Shape;22;p2"/>
            <p:cNvSpPr/>
            <p:nvPr/>
          </p:nvSpPr>
          <p:spPr>
            <a:xfrm>
              <a:off x="4432674" y="4422392"/>
              <a:ext cx="203860" cy="556458"/>
            </a:xfrm>
            <a:custGeom>
              <a:avLst/>
              <a:gdLst/>
              <a:ahLst/>
              <a:cxnLst/>
              <a:rect l="l" t="t" r="r" b="b"/>
              <a:pathLst>
                <a:path w="4464" h="12185" fill="none" extrusionOk="0">
                  <a:moveTo>
                    <a:pt x="4463" y="1"/>
                  </a:moveTo>
                  <a:cubicBezTo>
                    <a:pt x="4463" y="1"/>
                    <a:pt x="4358" y="7002"/>
                    <a:pt x="1" y="12185"/>
                  </a:cubicBezTo>
                </a:path>
              </a:pathLst>
            </a:custGeom>
            <a:noFill/>
            <a:ln w="9525" cap="rnd" cmpd="sng">
              <a:solidFill>
                <a:schemeClr val="lt2"/>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4502225" y="4012025"/>
              <a:ext cx="404751" cy="412149"/>
            </a:xfrm>
            <a:custGeom>
              <a:avLst/>
              <a:gdLst/>
              <a:ahLst/>
              <a:cxnLst/>
              <a:rect l="l" t="t" r="r" b="b"/>
              <a:pathLst>
                <a:path w="8863" h="9025" extrusionOk="0">
                  <a:moveTo>
                    <a:pt x="1794" y="0"/>
                  </a:moveTo>
                  <a:cubicBezTo>
                    <a:pt x="1604" y="0"/>
                    <a:pt x="1415" y="115"/>
                    <a:pt x="1354" y="332"/>
                  </a:cubicBezTo>
                  <a:cubicBezTo>
                    <a:pt x="684" y="2716"/>
                    <a:pt x="1" y="7805"/>
                    <a:pt x="2674" y="8823"/>
                  </a:cubicBezTo>
                  <a:cubicBezTo>
                    <a:pt x="3036" y="8961"/>
                    <a:pt x="3383" y="9025"/>
                    <a:pt x="3713" y="9025"/>
                  </a:cubicBezTo>
                  <a:cubicBezTo>
                    <a:pt x="6313" y="9025"/>
                    <a:pt x="7934" y="5095"/>
                    <a:pt x="8759" y="2555"/>
                  </a:cubicBezTo>
                  <a:cubicBezTo>
                    <a:pt x="8862" y="2237"/>
                    <a:pt x="8611" y="1955"/>
                    <a:pt x="8323" y="1955"/>
                  </a:cubicBezTo>
                  <a:cubicBezTo>
                    <a:pt x="8243" y="1955"/>
                    <a:pt x="8159" y="1977"/>
                    <a:pt x="8080" y="2027"/>
                  </a:cubicBezTo>
                  <a:lnTo>
                    <a:pt x="7991" y="2082"/>
                  </a:lnTo>
                  <a:cubicBezTo>
                    <a:pt x="7755" y="2230"/>
                    <a:pt x="7501" y="2297"/>
                    <a:pt x="7252" y="2297"/>
                  </a:cubicBezTo>
                  <a:cubicBezTo>
                    <a:pt x="6536" y="2297"/>
                    <a:pt x="5872" y="1736"/>
                    <a:pt x="5852" y="931"/>
                  </a:cubicBezTo>
                  <a:cubicBezTo>
                    <a:pt x="5845" y="652"/>
                    <a:pt x="5618" y="483"/>
                    <a:pt x="5388" y="483"/>
                  </a:cubicBezTo>
                  <a:cubicBezTo>
                    <a:pt x="5243" y="483"/>
                    <a:pt x="5096" y="551"/>
                    <a:pt x="5004" y="701"/>
                  </a:cubicBezTo>
                  <a:lnTo>
                    <a:pt x="4901" y="871"/>
                  </a:lnTo>
                  <a:cubicBezTo>
                    <a:pt x="4626" y="1318"/>
                    <a:pt x="4167" y="1537"/>
                    <a:pt x="3710" y="1537"/>
                  </a:cubicBezTo>
                  <a:cubicBezTo>
                    <a:pt x="3210" y="1537"/>
                    <a:pt x="2712" y="1275"/>
                    <a:pt x="2457" y="762"/>
                  </a:cubicBezTo>
                  <a:lnTo>
                    <a:pt x="2205" y="255"/>
                  </a:lnTo>
                  <a:cubicBezTo>
                    <a:pt x="2119" y="83"/>
                    <a:pt x="1956" y="0"/>
                    <a:pt x="1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4647356" y="4115964"/>
              <a:ext cx="159288" cy="302502"/>
            </a:xfrm>
            <a:custGeom>
              <a:avLst/>
              <a:gdLst/>
              <a:ahLst/>
              <a:cxnLst/>
              <a:rect l="l" t="t" r="r" b="b"/>
              <a:pathLst>
                <a:path w="3488" h="6624" fill="none" extrusionOk="0">
                  <a:moveTo>
                    <a:pt x="3488" y="0"/>
                  </a:moveTo>
                  <a:cubicBezTo>
                    <a:pt x="3488" y="0"/>
                    <a:pt x="2016" y="4661"/>
                    <a:pt x="0" y="6623"/>
                  </a:cubicBezTo>
                </a:path>
              </a:pathLst>
            </a:custGeom>
            <a:noFill/>
            <a:ln w="9525" cap="rnd" cmpd="sng">
              <a:solidFill>
                <a:schemeClr val="lt2"/>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4581458" y="4089385"/>
              <a:ext cx="79324" cy="320312"/>
            </a:xfrm>
            <a:custGeom>
              <a:avLst/>
              <a:gdLst/>
              <a:ahLst/>
              <a:cxnLst/>
              <a:rect l="l" t="t" r="r" b="b"/>
              <a:pathLst>
                <a:path w="1737" h="7014" fill="none" extrusionOk="0">
                  <a:moveTo>
                    <a:pt x="1736" y="1"/>
                  </a:moveTo>
                  <a:cubicBezTo>
                    <a:pt x="1736" y="1"/>
                    <a:pt x="1" y="3536"/>
                    <a:pt x="1000" y="7014"/>
                  </a:cubicBezTo>
                </a:path>
              </a:pathLst>
            </a:custGeom>
            <a:noFill/>
            <a:ln w="9525" cap="rnd" cmpd="sng">
              <a:solidFill>
                <a:schemeClr val="lt2"/>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4305125" y="4319001"/>
              <a:ext cx="284691" cy="410733"/>
            </a:xfrm>
            <a:custGeom>
              <a:avLst/>
              <a:gdLst/>
              <a:ahLst/>
              <a:cxnLst/>
              <a:rect l="l" t="t" r="r" b="b"/>
              <a:pathLst>
                <a:path w="6234" h="8994" extrusionOk="0">
                  <a:moveTo>
                    <a:pt x="2176" y="1"/>
                  </a:moveTo>
                  <a:cubicBezTo>
                    <a:pt x="1899" y="1"/>
                    <a:pt x="1647" y="183"/>
                    <a:pt x="1437" y="597"/>
                  </a:cubicBezTo>
                  <a:cubicBezTo>
                    <a:pt x="1" y="3436"/>
                    <a:pt x="5507" y="8993"/>
                    <a:pt x="5507" y="8993"/>
                  </a:cubicBezTo>
                  <a:cubicBezTo>
                    <a:pt x="6234" y="6278"/>
                    <a:pt x="3797" y="1"/>
                    <a:pt x="21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 name="Google Shape;27;p2"/>
          <p:cNvGrpSpPr/>
          <p:nvPr/>
        </p:nvGrpSpPr>
        <p:grpSpPr>
          <a:xfrm rot="1868880" flipH="1">
            <a:off x="-304858" y="4097137"/>
            <a:ext cx="1596018" cy="1519174"/>
            <a:chOff x="-452696" y="3780468"/>
            <a:chExt cx="1739813" cy="1656045"/>
          </a:xfrm>
        </p:grpSpPr>
        <p:sp>
          <p:nvSpPr>
            <p:cNvPr id="28" name="Google Shape;28;p2"/>
            <p:cNvSpPr/>
            <p:nvPr/>
          </p:nvSpPr>
          <p:spPr>
            <a:xfrm rot="2152215">
              <a:off x="-284126" y="4093806"/>
              <a:ext cx="1402674" cy="1029370"/>
            </a:xfrm>
            <a:custGeom>
              <a:avLst/>
              <a:gdLst/>
              <a:ahLst/>
              <a:cxnLst/>
              <a:rect l="l" t="t" r="r" b="b"/>
              <a:pathLst>
                <a:path w="42448" h="31151" extrusionOk="0">
                  <a:moveTo>
                    <a:pt x="6574" y="0"/>
                  </a:moveTo>
                  <a:cubicBezTo>
                    <a:pt x="2643" y="0"/>
                    <a:pt x="1" y="385"/>
                    <a:pt x="1" y="385"/>
                  </a:cubicBezTo>
                  <a:cubicBezTo>
                    <a:pt x="1993" y="7133"/>
                    <a:pt x="5887" y="12504"/>
                    <a:pt x="10180" y="16658"/>
                  </a:cubicBezTo>
                  <a:lnTo>
                    <a:pt x="17116" y="15896"/>
                  </a:lnTo>
                  <a:cubicBezTo>
                    <a:pt x="17160" y="15891"/>
                    <a:pt x="17204" y="15889"/>
                    <a:pt x="17247" y="15889"/>
                  </a:cubicBezTo>
                  <a:cubicBezTo>
                    <a:pt x="18076" y="15889"/>
                    <a:pt x="18655" y="16771"/>
                    <a:pt x="18268" y="17538"/>
                  </a:cubicBezTo>
                  <a:cubicBezTo>
                    <a:pt x="17685" y="18698"/>
                    <a:pt x="16670" y="20093"/>
                    <a:pt x="15003" y="20760"/>
                  </a:cubicBezTo>
                  <a:cubicBezTo>
                    <a:pt x="19577" y="24188"/>
                    <a:pt x="23976" y="26354"/>
                    <a:pt x="26484" y="27449"/>
                  </a:cubicBezTo>
                  <a:cubicBezTo>
                    <a:pt x="27820" y="28031"/>
                    <a:pt x="28618" y="28307"/>
                    <a:pt x="28618" y="28307"/>
                  </a:cubicBezTo>
                  <a:cubicBezTo>
                    <a:pt x="28618" y="28307"/>
                    <a:pt x="33150" y="31150"/>
                    <a:pt x="36634" y="31150"/>
                  </a:cubicBezTo>
                  <a:cubicBezTo>
                    <a:pt x="40042" y="31150"/>
                    <a:pt x="42447" y="28429"/>
                    <a:pt x="38626" y="17662"/>
                  </a:cubicBezTo>
                  <a:cubicBezTo>
                    <a:pt x="33160" y="2253"/>
                    <a:pt x="16089" y="0"/>
                    <a:pt x="65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rot="2152215">
              <a:off x="40169" y="4258324"/>
              <a:ext cx="849344" cy="572199"/>
            </a:xfrm>
            <a:custGeom>
              <a:avLst/>
              <a:gdLst/>
              <a:ahLst/>
              <a:cxnLst/>
              <a:rect l="l" t="t" r="r" b="b"/>
              <a:pathLst>
                <a:path w="25703" h="17316" fill="none" extrusionOk="0">
                  <a:moveTo>
                    <a:pt x="0" y="0"/>
                  </a:moveTo>
                  <a:cubicBezTo>
                    <a:pt x="0" y="0"/>
                    <a:pt x="17017" y="6119"/>
                    <a:pt x="25702" y="17315"/>
                  </a:cubicBezTo>
                </a:path>
              </a:pathLst>
            </a:custGeom>
            <a:noFill/>
            <a:ln w="9975" cap="rnd" cmpd="sng">
              <a:solidFill>
                <a:schemeClr val="lt1"/>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rot="2152215">
              <a:off x="422222" y="4148751"/>
              <a:ext cx="48609" cy="145660"/>
            </a:xfrm>
            <a:custGeom>
              <a:avLst/>
              <a:gdLst/>
              <a:ahLst/>
              <a:cxnLst/>
              <a:rect l="l" t="t" r="r" b="b"/>
              <a:pathLst>
                <a:path w="1471" h="4408" fill="none" extrusionOk="0">
                  <a:moveTo>
                    <a:pt x="1" y="0"/>
                  </a:moveTo>
                  <a:cubicBezTo>
                    <a:pt x="1" y="0"/>
                    <a:pt x="1171" y="2275"/>
                    <a:pt x="1470" y="4407"/>
                  </a:cubicBezTo>
                </a:path>
              </a:pathLst>
            </a:custGeom>
            <a:noFill/>
            <a:ln w="9975" cap="rnd" cmpd="sng">
              <a:solidFill>
                <a:schemeClr val="lt1"/>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rot="2152215">
              <a:off x="557440" y="4323549"/>
              <a:ext cx="65891" cy="234814"/>
            </a:xfrm>
            <a:custGeom>
              <a:avLst/>
              <a:gdLst/>
              <a:ahLst/>
              <a:cxnLst/>
              <a:rect l="l" t="t" r="r" b="b"/>
              <a:pathLst>
                <a:path w="1994" h="7106" fill="none" extrusionOk="0">
                  <a:moveTo>
                    <a:pt x="1993" y="7105"/>
                  </a:moveTo>
                  <a:cubicBezTo>
                    <a:pt x="1993" y="7105"/>
                    <a:pt x="1796" y="2939"/>
                    <a:pt x="0" y="0"/>
                  </a:cubicBezTo>
                </a:path>
              </a:pathLst>
            </a:custGeom>
            <a:noFill/>
            <a:ln w="9975" cap="rnd" cmpd="sng">
              <a:solidFill>
                <a:schemeClr val="lt1"/>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rot="2152215">
              <a:off x="224479" y="4349703"/>
              <a:ext cx="268487" cy="65362"/>
            </a:xfrm>
            <a:custGeom>
              <a:avLst/>
              <a:gdLst/>
              <a:ahLst/>
              <a:cxnLst/>
              <a:rect l="l" t="t" r="r" b="b"/>
              <a:pathLst>
                <a:path w="8125" h="1978" fill="none" extrusionOk="0">
                  <a:moveTo>
                    <a:pt x="0" y="1977"/>
                  </a:moveTo>
                  <a:cubicBezTo>
                    <a:pt x="0" y="1977"/>
                    <a:pt x="6013" y="1662"/>
                    <a:pt x="8125" y="1"/>
                  </a:cubicBezTo>
                </a:path>
              </a:pathLst>
            </a:custGeom>
            <a:noFill/>
            <a:ln w="9975" cap="rnd" cmpd="sng">
              <a:solidFill>
                <a:schemeClr val="lt1"/>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rot="2152215">
              <a:off x="349563" y="4755021"/>
              <a:ext cx="252559" cy="125635"/>
            </a:xfrm>
            <a:custGeom>
              <a:avLst/>
              <a:gdLst/>
              <a:ahLst/>
              <a:cxnLst/>
              <a:rect l="l" t="t" r="r" b="b"/>
              <a:pathLst>
                <a:path w="7643" h="3802" fill="none" extrusionOk="0">
                  <a:moveTo>
                    <a:pt x="1" y="3802"/>
                  </a:moveTo>
                  <a:cubicBezTo>
                    <a:pt x="1" y="3802"/>
                    <a:pt x="5531" y="1662"/>
                    <a:pt x="7642" y="0"/>
                  </a:cubicBezTo>
                </a:path>
              </a:pathLst>
            </a:custGeom>
            <a:noFill/>
            <a:ln w="9975" cap="rnd" cmpd="sng">
              <a:solidFill>
                <a:schemeClr val="lt1"/>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rot="2152215">
              <a:off x="241142" y="4150688"/>
              <a:ext cx="119489" cy="30566"/>
            </a:xfrm>
            <a:custGeom>
              <a:avLst/>
              <a:gdLst/>
              <a:ahLst/>
              <a:cxnLst/>
              <a:rect l="l" t="t" r="r" b="b"/>
              <a:pathLst>
                <a:path w="3616" h="925" fill="none" extrusionOk="0">
                  <a:moveTo>
                    <a:pt x="1" y="925"/>
                  </a:moveTo>
                  <a:cubicBezTo>
                    <a:pt x="1" y="925"/>
                    <a:pt x="2253" y="840"/>
                    <a:pt x="3615" y="1"/>
                  </a:cubicBezTo>
                </a:path>
              </a:pathLst>
            </a:custGeom>
            <a:noFill/>
            <a:ln w="9975" cap="rnd" cmpd="sng">
              <a:solidFill>
                <a:schemeClr val="lt1"/>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 name="Google Shape;35;p2"/>
          <p:cNvSpPr/>
          <p:nvPr/>
        </p:nvSpPr>
        <p:spPr>
          <a:xfrm>
            <a:off x="8153128" y="828801"/>
            <a:ext cx="827665" cy="180393"/>
          </a:xfrm>
          <a:custGeom>
            <a:avLst/>
            <a:gdLst/>
            <a:ahLst/>
            <a:cxnLst/>
            <a:rect l="l" t="t" r="r" b="b"/>
            <a:pathLst>
              <a:path w="42174" h="9192" extrusionOk="0">
                <a:moveTo>
                  <a:pt x="31424" y="1"/>
                </a:moveTo>
                <a:cubicBezTo>
                  <a:pt x="30281" y="1"/>
                  <a:pt x="29136" y="457"/>
                  <a:pt x="28199" y="1374"/>
                </a:cubicBezTo>
                <a:lnTo>
                  <a:pt x="26420" y="3115"/>
                </a:lnTo>
                <a:cubicBezTo>
                  <a:pt x="25498" y="4019"/>
                  <a:pt x="24353" y="4489"/>
                  <a:pt x="23195" y="4489"/>
                </a:cubicBezTo>
                <a:cubicBezTo>
                  <a:pt x="22539" y="4489"/>
                  <a:pt x="21878" y="4338"/>
                  <a:pt x="21251" y="4029"/>
                </a:cubicBezTo>
                <a:lnTo>
                  <a:pt x="19527" y="3182"/>
                </a:lnTo>
                <a:cubicBezTo>
                  <a:pt x="18899" y="2872"/>
                  <a:pt x="18238" y="2722"/>
                  <a:pt x="17583" y="2722"/>
                </a:cubicBezTo>
                <a:cubicBezTo>
                  <a:pt x="16268" y="2722"/>
                  <a:pt x="14975" y="3328"/>
                  <a:pt x="14008" y="4470"/>
                </a:cubicBezTo>
                <a:cubicBezTo>
                  <a:pt x="13052" y="5601"/>
                  <a:pt x="11762" y="6220"/>
                  <a:pt x="10434" y="6220"/>
                </a:cubicBezTo>
                <a:cubicBezTo>
                  <a:pt x="10138" y="6220"/>
                  <a:pt x="9841" y="6189"/>
                  <a:pt x="9545" y="6127"/>
                </a:cubicBezTo>
                <a:lnTo>
                  <a:pt x="7866" y="5773"/>
                </a:lnTo>
                <a:cubicBezTo>
                  <a:pt x="7571" y="5711"/>
                  <a:pt x="7273" y="5680"/>
                  <a:pt x="6976" y="5680"/>
                </a:cubicBezTo>
                <a:cubicBezTo>
                  <a:pt x="6172" y="5680"/>
                  <a:pt x="5375" y="5907"/>
                  <a:pt x="4654" y="6348"/>
                </a:cubicBezTo>
                <a:lnTo>
                  <a:pt x="0" y="9192"/>
                </a:lnTo>
                <a:lnTo>
                  <a:pt x="42174" y="9192"/>
                </a:lnTo>
                <a:lnTo>
                  <a:pt x="34765" y="1490"/>
                </a:lnTo>
                <a:cubicBezTo>
                  <a:pt x="33811" y="498"/>
                  <a:pt x="32618" y="1"/>
                  <a:pt x="31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flipH="1">
            <a:off x="-128850" y="828800"/>
            <a:ext cx="601860" cy="122656"/>
          </a:xfrm>
          <a:custGeom>
            <a:avLst/>
            <a:gdLst/>
            <a:ahLst/>
            <a:cxnLst/>
            <a:rect l="l" t="t" r="r" b="b"/>
            <a:pathLst>
              <a:path w="30668" h="6250" extrusionOk="0">
                <a:moveTo>
                  <a:pt x="16" y="6241"/>
                </a:moveTo>
                <a:cubicBezTo>
                  <a:pt x="3" y="6244"/>
                  <a:pt x="1" y="6247"/>
                  <a:pt x="10" y="6250"/>
                </a:cubicBezTo>
                <a:lnTo>
                  <a:pt x="16" y="6241"/>
                </a:lnTo>
                <a:close/>
                <a:moveTo>
                  <a:pt x="7801" y="0"/>
                </a:moveTo>
                <a:cubicBezTo>
                  <a:pt x="5837" y="0"/>
                  <a:pt x="3911" y="912"/>
                  <a:pt x="2676" y="2600"/>
                </a:cubicBezTo>
                <a:lnTo>
                  <a:pt x="16" y="6241"/>
                </a:lnTo>
                <a:lnTo>
                  <a:pt x="16" y="6241"/>
                </a:lnTo>
                <a:cubicBezTo>
                  <a:pt x="235" y="6195"/>
                  <a:pt x="3461" y="6179"/>
                  <a:pt x="7745" y="6179"/>
                </a:cubicBezTo>
                <a:cubicBezTo>
                  <a:pt x="16829" y="6179"/>
                  <a:pt x="30667" y="6250"/>
                  <a:pt x="30667" y="6250"/>
                </a:cubicBezTo>
                <a:lnTo>
                  <a:pt x="21162" y="1497"/>
                </a:lnTo>
                <a:cubicBezTo>
                  <a:pt x="20723" y="1278"/>
                  <a:pt x="20250" y="1171"/>
                  <a:pt x="19782" y="1171"/>
                </a:cubicBezTo>
                <a:cubicBezTo>
                  <a:pt x="18979" y="1171"/>
                  <a:pt x="18188" y="1483"/>
                  <a:pt x="17594" y="2076"/>
                </a:cubicBezTo>
                <a:cubicBezTo>
                  <a:pt x="16999" y="2673"/>
                  <a:pt x="16207" y="2982"/>
                  <a:pt x="15408" y="2982"/>
                </a:cubicBezTo>
                <a:cubicBezTo>
                  <a:pt x="14867" y="2982"/>
                  <a:pt x="14322" y="2840"/>
                  <a:pt x="13832" y="2549"/>
                </a:cubicBezTo>
                <a:lnTo>
                  <a:pt x="11033" y="889"/>
                </a:lnTo>
                <a:cubicBezTo>
                  <a:pt x="10022" y="288"/>
                  <a:pt x="8906" y="0"/>
                  <a:pt x="78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4782045" y="675050"/>
            <a:ext cx="601634" cy="122652"/>
          </a:xfrm>
          <a:custGeom>
            <a:avLst/>
            <a:gdLst/>
            <a:ahLst/>
            <a:cxnLst/>
            <a:rect l="l" t="t" r="r" b="b"/>
            <a:pathLst>
              <a:path w="20746" h="4229" extrusionOk="0">
                <a:moveTo>
                  <a:pt x="15468" y="1"/>
                </a:moveTo>
                <a:cubicBezTo>
                  <a:pt x="14721" y="1"/>
                  <a:pt x="13966" y="195"/>
                  <a:pt x="13282" y="602"/>
                </a:cubicBezTo>
                <a:lnTo>
                  <a:pt x="11389" y="1726"/>
                </a:lnTo>
                <a:cubicBezTo>
                  <a:pt x="11057" y="1922"/>
                  <a:pt x="10688" y="2018"/>
                  <a:pt x="10322" y="2018"/>
                </a:cubicBezTo>
                <a:cubicBezTo>
                  <a:pt x="9781" y="2018"/>
                  <a:pt x="9246" y="1809"/>
                  <a:pt x="8844" y="1406"/>
                </a:cubicBezTo>
                <a:cubicBezTo>
                  <a:pt x="8442" y="1004"/>
                  <a:pt x="7907" y="793"/>
                  <a:pt x="7365" y="793"/>
                </a:cubicBezTo>
                <a:cubicBezTo>
                  <a:pt x="7047" y="793"/>
                  <a:pt x="6727" y="865"/>
                  <a:pt x="6430" y="1014"/>
                </a:cubicBezTo>
                <a:lnTo>
                  <a:pt x="1" y="4229"/>
                </a:lnTo>
                <a:cubicBezTo>
                  <a:pt x="1" y="4229"/>
                  <a:pt x="9362" y="4180"/>
                  <a:pt x="15506" y="4180"/>
                </a:cubicBezTo>
                <a:cubicBezTo>
                  <a:pt x="18404" y="4180"/>
                  <a:pt x="20586" y="4191"/>
                  <a:pt x="20735" y="4223"/>
                </a:cubicBezTo>
                <a:lnTo>
                  <a:pt x="20735" y="4223"/>
                </a:lnTo>
                <a:lnTo>
                  <a:pt x="18935" y="1761"/>
                </a:lnTo>
                <a:cubicBezTo>
                  <a:pt x="18100" y="617"/>
                  <a:pt x="16796" y="1"/>
                  <a:pt x="15468" y="1"/>
                </a:cubicBezTo>
                <a:close/>
                <a:moveTo>
                  <a:pt x="20735" y="4223"/>
                </a:moveTo>
                <a:lnTo>
                  <a:pt x="20739" y="4229"/>
                </a:lnTo>
                <a:cubicBezTo>
                  <a:pt x="20745" y="4226"/>
                  <a:pt x="20744" y="4224"/>
                  <a:pt x="20735" y="422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2283075" y="153175"/>
            <a:ext cx="601860" cy="122656"/>
          </a:xfrm>
          <a:custGeom>
            <a:avLst/>
            <a:gdLst/>
            <a:ahLst/>
            <a:cxnLst/>
            <a:rect l="l" t="t" r="r" b="b"/>
            <a:pathLst>
              <a:path w="30668" h="6250" extrusionOk="0">
                <a:moveTo>
                  <a:pt x="16" y="6241"/>
                </a:moveTo>
                <a:cubicBezTo>
                  <a:pt x="3" y="6244"/>
                  <a:pt x="1" y="6247"/>
                  <a:pt x="10" y="6250"/>
                </a:cubicBezTo>
                <a:lnTo>
                  <a:pt x="16" y="6241"/>
                </a:lnTo>
                <a:close/>
                <a:moveTo>
                  <a:pt x="7801" y="0"/>
                </a:moveTo>
                <a:cubicBezTo>
                  <a:pt x="5837" y="0"/>
                  <a:pt x="3911" y="912"/>
                  <a:pt x="2676" y="2600"/>
                </a:cubicBezTo>
                <a:lnTo>
                  <a:pt x="16" y="6241"/>
                </a:lnTo>
                <a:lnTo>
                  <a:pt x="16" y="6241"/>
                </a:lnTo>
                <a:cubicBezTo>
                  <a:pt x="235" y="6195"/>
                  <a:pt x="3461" y="6179"/>
                  <a:pt x="7745" y="6179"/>
                </a:cubicBezTo>
                <a:cubicBezTo>
                  <a:pt x="16829" y="6179"/>
                  <a:pt x="30667" y="6250"/>
                  <a:pt x="30667" y="6250"/>
                </a:cubicBezTo>
                <a:lnTo>
                  <a:pt x="21162" y="1497"/>
                </a:lnTo>
                <a:cubicBezTo>
                  <a:pt x="20723" y="1278"/>
                  <a:pt x="20250" y="1171"/>
                  <a:pt x="19782" y="1171"/>
                </a:cubicBezTo>
                <a:cubicBezTo>
                  <a:pt x="18979" y="1171"/>
                  <a:pt x="18188" y="1483"/>
                  <a:pt x="17594" y="2076"/>
                </a:cubicBezTo>
                <a:cubicBezTo>
                  <a:pt x="16999" y="2673"/>
                  <a:pt x="16207" y="2982"/>
                  <a:pt x="15408" y="2982"/>
                </a:cubicBezTo>
                <a:cubicBezTo>
                  <a:pt x="14867" y="2982"/>
                  <a:pt x="14322" y="2840"/>
                  <a:pt x="13832" y="2549"/>
                </a:cubicBezTo>
                <a:lnTo>
                  <a:pt x="11033" y="889"/>
                </a:lnTo>
                <a:cubicBezTo>
                  <a:pt x="10022" y="288"/>
                  <a:pt x="8906" y="0"/>
                  <a:pt x="78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7164895" y="122925"/>
            <a:ext cx="601634" cy="122652"/>
          </a:xfrm>
          <a:custGeom>
            <a:avLst/>
            <a:gdLst/>
            <a:ahLst/>
            <a:cxnLst/>
            <a:rect l="l" t="t" r="r" b="b"/>
            <a:pathLst>
              <a:path w="20746" h="4229" extrusionOk="0">
                <a:moveTo>
                  <a:pt x="15468" y="1"/>
                </a:moveTo>
                <a:cubicBezTo>
                  <a:pt x="14721" y="1"/>
                  <a:pt x="13966" y="195"/>
                  <a:pt x="13282" y="602"/>
                </a:cubicBezTo>
                <a:lnTo>
                  <a:pt x="11389" y="1726"/>
                </a:lnTo>
                <a:cubicBezTo>
                  <a:pt x="11057" y="1922"/>
                  <a:pt x="10688" y="2018"/>
                  <a:pt x="10322" y="2018"/>
                </a:cubicBezTo>
                <a:cubicBezTo>
                  <a:pt x="9781" y="2018"/>
                  <a:pt x="9246" y="1809"/>
                  <a:pt x="8844" y="1406"/>
                </a:cubicBezTo>
                <a:cubicBezTo>
                  <a:pt x="8442" y="1004"/>
                  <a:pt x="7907" y="793"/>
                  <a:pt x="7365" y="793"/>
                </a:cubicBezTo>
                <a:cubicBezTo>
                  <a:pt x="7047" y="793"/>
                  <a:pt x="6727" y="865"/>
                  <a:pt x="6430" y="1014"/>
                </a:cubicBezTo>
                <a:lnTo>
                  <a:pt x="1" y="4229"/>
                </a:lnTo>
                <a:cubicBezTo>
                  <a:pt x="1" y="4229"/>
                  <a:pt x="9362" y="4180"/>
                  <a:pt x="15506" y="4180"/>
                </a:cubicBezTo>
                <a:cubicBezTo>
                  <a:pt x="18404" y="4180"/>
                  <a:pt x="20586" y="4191"/>
                  <a:pt x="20735" y="4223"/>
                </a:cubicBezTo>
                <a:lnTo>
                  <a:pt x="20735" y="4223"/>
                </a:lnTo>
                <a:lnTo>
                  <a:pt x="18935" y="1761"/>
                </a:lnTo>
                <a:cubicBezTo>
                  <a:pt x="18100" y="617"/>
                  <a:pt x="16796" y="1"/>
                  <a:pt x="15468" y="1"/>
                </a:cubicBezTo>
                <a:close/>
                <a:moveTo>
                  <a:pt x="20735" y="4223"/>
                </a:moveTo>
                <a:lnTo>
                  <a:pt x="20739" y="4229"/>
                </a:lnTo>
                <a:cubicBezTo>
                  <a:pt x="20745" y="4226"/>
                  <a:pt x="20744" y="4224"/>
                  <a:pt x="20735" y="422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txBox="1">
            <a:spLocks noGrp="1"/>
          </p:cNvSpPr>
          <p:nvPr>
            <p:ph type="ctrTitle"/>
          </p:nvPr>
        </p:nvSpPr>
        <p:spPr>
          <a:xfrm>
            <a:off x="710075" y="1063075"/>
            <a:ext cx="4905600" cy="2613300"/>
          </a:xfrm>
          <a:prstGeom prst="rect">
            <a:avLst/>
          </a:prstGeom>
        </p:spPr>
        <p:txBody>
          <a:bodyPr spcFirstLastPara="1" wrap="square" lIns="91425" tIns="91425" rIns="91425" bIns="91425" anchor="t" anchorCtr="0">
            <a:noAutofit/>
          </a:bodyPr>
          <a:lstStyle>
            <a:lvl1pPr lvl="0">
              <a:lnSpc>
                <a:spcPct val="80000"/>
              </a:lnSpc>
              <a:spcBef>
                <a:spcPts val="0"/>
              </a:spcBef>
              <a:spcAft>
                <a:spcPts val="0"/>
              </a:spcAft>
              <a:buClr>
                <a:srgbClr val="191919"/>
              </a:buClr>
              <a:buSzPts val="5200"/>
              <a:buNone/>
              <a:defRPr sz="6400">
                <a:solidFill>
                  <a:srgbClr val="191919"/>
                </a:solidFill>
              </a:defRPr>
            </a:lvl1pPr>
            <a:lvl2pPr lvl="1" algn="ctr">
              <a:lnSpc>
                <a:spcPct val="100000"/>
              </a:lnSpc>
              <a:spcBef>
                <a:spcPts val="0"/>
              </a:spcBef>
              <a:spcAft>
                <a:spcPts val="0"/>
              </a:spcAft>
              <a:buClr>
                <a:srgbClr val="191919"/>
              </a:buClr>
              <a:buSzPts val="5200"/>
              <a:buNone/>
              <a:defRPr sz="5200">
                <a:solidFill>
                  <a:srgbClr val="191919"/>
                </a:solidFill>
              </a:defRPr>
            </a:lvl2pPr>
            <a:lvl3pPr lvl="2" algn="ctr">
              <a:lnSpc>
                <a:spcPct val="100000"/>
              </a:lnSpc>
              <a:spcBef>
                <a:spcPts val="0"/>
              </a:spcBef>
              <a:spcAft>
                <a:spcPts val="0"/>
              </a:spcAft>
              <a:buClr>
                <a:srgbClr val="191919"/>
              </a:buClr>
              <a:buSzPts val="5200"/>
              <a:buNone/>
              <a:defRPr sz="5200">
                <a:solidFill>
                  <a:srgbClr val="191919"/>
                </a:solidFill>
              </a:defRPr>
            </a:lvl3pPr>
            <a:lvl4pPr lvl="3" algn="ctr">
              <a:lnSpc>
                <a:spcPct val="100000"/>
              </a:lnSpc>
              <a:spcBef>
                <a:spcPts val="0"/>
              </a:spcBef>
              <a:spcAft>
                <a:spcPts val="0"/>
              </a:spcAft>
              <a:buClr>
                <a:srgbClr val="191919"/>
              </a:buClr>
              <a:buSzPts val="5200"/>
              <a:buNone/>
              <a:defRPr sz="5200">
                <a:solidFill>
                  <a:srgbClr val="191919"/>
                </a:solidFill>
              </a:defRPr>
            </a:lvl4pPr>
            <a:lvl5pPr lvl="4" algn="ctr">
              <a:lnSpc>
                <a:spcPct val="100000"/>
              </a:lnSpc>
              <a:spcBef>
                <a:spcPts val="0"/>
              </a:spcBef>
              <a:spcAft>
                <a:spcPts val="0"/>
              </a:spcAft>
              <a:buClr>
                <a:srgbClr val="191919"/>
              </a:buClr>
              <a:buSzPts val="5200"/>
              <a:buNone/>
              <a:defRPr sz="5200">
                <a:solidFill>
                  <a:srgbClr val="191919"/>
                </a:solidFill>
              </a:defRPr>
            </a:lvl5pPr>
            <a:lvl6pPr lvl="5" algn="ctr">
              <a:lnSpc>
                <a:spcPct val="100000"/>
              </a:lnSpc>
              <a:spcBef>
                <a:spcPts val="0"/>
              </a:spcBef>
              <a:spcAft>
                <a:spcPts val="0"/>
              </a:spcAft>
              <a:buClr>
                <a:srgbClr val="191919"/>
              </a:buClr>
              <a:buSzPts val="5200"/>
              <a:buNone/>
              <a:defRPr sz="5200">
                <a:solidFill>
                  <a:srgbClr val="191919"/>
                </a:solidFill>
              </a:defRPr>
            </a:lvl6pPr>
            <a:lvl7pPr lvl="6" algn="ctr">
              <a:lnSpc>
                <a:spcPct val="100000"/>
              </a:lnSpc>
              <a:spcBef>
                <a:spcPts val="0"/>
              </a:spcBef>
              <a:spcAft>
                <a:spcPts val="0"/>
              </a:spcAft>
              <a:buClr>
                <a:srgbClr val="191919"/>
              </a:buClr>
              <a:buSzPts val="5200"/>
              <a:buNone/>
              <a:defRPr sz="5200">
                <a:solidFill>
                  <a:srgbClr val="191919"/>
                </a:solidFill>
              </a:defRPr>
            </a:lvl7pPr>
            <a:lvl8pPr lvl="7" algn="ctr">
              <a:lnSpc>
                <a:spcPct val="100000"/>
              </a:lnSpc>
              <a:spcBef>
                <a:spcPts val="0"/>
              </a:spcBef>
              <a:spcAft>
                <a:spcPts val="0"/>
              </a:spcAft>
              <a:buClr>
                <a:srgbClr val="191919"/>
              </a:buClr>
              <a:buSzPts val="5200"/>
              <a:buNone/>
              <a:defRPr sz="5200">
                <a:solidFill>
                  <a:srgbClr val="191919"/>
                </a:solidFill>
              </a:defRPr>
            </a:lvl8pPr>
            <a:lvl9pPr lvl="8" algn="ctr">
              <a:lnSpc>
                <a:spcPct val="100000"/>
              </a:lnSpc>
              <a:spcBef>
                <a:spcPts val="0"/>
              </a:spcBef>
              <a:spcAft>
                <a:spcPts val="0"/>
              </a:spcAft>
              <a:buClr>
                <a:srgbClr val="191919"/>
              </a:buClr>
              <a:buSzPts val="5200"/>
              <a:buNone/>
              <a:defRPr sz="5200">
                <a:solidFill>
                  <a:srgbClr val="191919"/>
                </a:solidFill>
              </a:defRPr>
            </a:lvl9pPr>
          </a:lstStyle>
          <a:p>
            <a:endParaRPr/>
          </a:p>
        </p:txBody>
      </p:sp>
      <p:sp>
        <p:nvSpPr>
          <p:cNvPr id="41" name="Google Shape;41;p2"/>
          <p:cNvSpPr txBox="1">
            <a:spLocks noGrp="1"/>
          </p:cNvSpPr>
          <p:nvPr>
            <p:ph type="subTitle" idx="1"/>
          </p:nvPr>
        </p:nvSpPr>
        <p:spPr>
          <a:xfrm>
            <a:off x="710075" y="3670925"/>
            <a:ext cx="4905600" cy="409500"/>
          </a:xfrm>
          <a:prstGeom prst="rect">
            <a:avLst/>
          </a:prstGeom>
          <a:noFill/>
        </p:spPr>
        <p:txBody>
          <a:bodyPr spcFirstLastPara="1" wrap="square" lIns="91425" tIns="91425" rIns="91425" bIns="91425" anchor="t" anchorCtr="0">
            <a:noAutofit/>
          </a:bodyPr>
          <a:lstStyle>
            <a:lvl1pPr lvl="0">
              <a:lnSpc>
                <a:spcPct val="100000"/>
              </a:lnSpc>
              <a:spcBef>
                <a:spcPts val="0"/>
              </a:spcBef>
              <a:spcAft>
                <a:spcPts val="0"/>
              </a:spcAft>
              <a:buSzPts val="1400"/>
              <a:buNone/>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Tree>
    <p:extLst>
      <p:ext uri="{BB962C8B-B14F-4D97-AF65-F5344CB8AC3E}">
        <p14:creationId xmlns:p14="http://schemas.microsoft.com/office/powerpoint/2010/main" val="248520292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42"/>
        <p:cNvGrpSpPr/>
        <p:nvPr/>
      </p:nvGrpSpPr>
      <p:grpSpPr>
        <a:xfrm>
          <a:off x="0" y="0"/>
          <a:ext cx="0" cy="0"/>
          <a:chOff x="0" y="0"/>
          <a:chExt cx="0" cy="0"/>
        </a:xfrm>
      </p:grpSpPr>
      <p:grpSp>
        <p:nvGrpSpPr>
          <p:cNvPr id="43" name="Google Shape;43;p3"/>
          <p:cNvGrpSpPr/>
          <p:nvPr/>
        </p:nvGrpSpPr>
        <p:grpSpPr>
          <a:xfrm rot="965109" flipH="1">
            <a:off x="8094611" y="3732930"/>
            <a:ext cx="559259" cy="974622"/>
            <a:chOff x="4432674" y="4012025"/>
            <a:chExt cx="554785" cy="966825"/>
          </a:xfrm>
        </p:grpSpPr>
        <p:sp>
          <p:nvSpPr>
            <p:cNvPr id="44" name="Google Shape;44;p3"/>
            <p:cNvSpPr/>
            <p:nvPr/>
          </p:nvSpPr>
          <p:spPr>
            <a:xfrm>
              <a:off x="4432674" y="4422392"/>
              <a:ext cx="203860" cy="556458"/>
            </a:xfrm>
            <a:custGeom>
              <a:avLst/>
              <a:gdLst/>
              <a:ahLst/>
              <a:cxnLst/>
              <a:rect l="l" t="t" r="r" b="b"/>
              <a:pathLst>
                <a:path w="4464" h="12185" fill="none" extrusionOk="0">
                  <a:moveTo>
                    <a:pt x="4463" y="1"/>
                  </a:moveTo>
                  <a:cubicBezTo>
                    <a:pt x="4463" y="1"/>
                    <a:pt x="4358" y="7002"/>
                    <a:pt x="1" y="12185"/>
                  </a:cubicBezTo>
                </a:path>
              </a:pathLst>
            </a:custGeom>
            <a:noFill/>
            <a:ln w="9525" cap="rnd" cmpd="sng">
              <a:solidFill>
                <a:schemeClr val="lt2"/>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3"/>
            <p:cNvSpPr/>
            <p:nvPr/>
          </p:nvSpPr>
          <p:spPr>
            <a:xfrm>
              <a:off x="4502225" y="4012025"/>
              <a:ext cx="404751" cy="412149"/>
            </a:xfrm>
            <a:custGeom>
              <a:avLst/>
              <a:gdLst/>
              <a:ahLst/>
              <a:cxnLst/>
              <a:rect l="l" t="t" r="r" b="b"/>
              <a:pathLst>
                <a:path w="8863" h="9025" extrusionOk="0">
                  <a:moveTo>
                    <a:pt x="1794" y="0"/>
                  </a:moveTo>
                  <a:cubicBezTo>
                    <a:pt x="1604" y="0"/>
                    <a:pt x="1415" y="115"/>
                    <a:pt x="1354" y="332"/>
                  </a:cubicBezTo>
                  <a:cubicBezTo>
                    <a:pt x="684" y="2716"/>
                    <a:pt x="1" y="7805"/>
                    <a:pt x="2674" y="8823"/>
                  </a:cubicBezTo>
                  <a:cubicBezTo>
                    <a:pt x="3036" y="8961"/>
                    <a:pt x="3383" y="9025"/>
                    <a:pt x="3713" y="9025"/>
                  </a:cubicBezTo>
                  <a:cubicBezTo>
                    <a:pt x="6313" y="9025"/>
                    <a:pt x="7934" y="5095"/>
                    <a:pt x="8759" y="2555"/>
                  </a:cubicBezTo>
                  <a:cubicBezTo>
                    <a:pt x="8862" y="2237"/>
                    <a:pt x="8611" y="1955"/>
                    <a:pt x="8323" y="1955"/>
                  </a:cubicBezTo>
                  <a:cubicBezTo>
                    <a:pt x="8243" y="1955"/>
                    <a:pt x="8159" y="1977"/>
                    <a:pt x="8080" y="2027"/>
                  </a:cubicBezTo>
                  <a:lnTo>
                    <a:pt x="7991" y="2082"/>
                  </a:lnTo>
                  <a:cubicBezTo>
                    <a:pt x="7755" y="2230"/>
                    <a:pt x="7501" y="2297"/>
                    <a:pt x="7252" y="2297"/>
                  </a:cubicBezTo>
                  <a:cubicBezTo>
                    <a:pt x="6536" y="2297"/>
                    <a:pt x="5872" y="1736"/>
                    <a:pt x="5852" y="931"/>
                  </a:cubicBezTo>
                  <a:cubicBezTo>
                    <a:pt x="5845" y="652"/>
                    <a:pt x="5618" y="483"/>
                    <a:pt x="5388" y="483"/>
                  </a:cubicBezTo>
                  <a:cubicBezTo>
                    <a:pt x="5243" y="483"/>
                    <a:pt x="5096" y="551"/>
                    <a:pt x="5004" y="701"/>
                  </a:cubicBezTo>
                  <a:lnTo>
                    <a:pt x="4901" y="871"/>
                  </a:lnTo>
                  <a:cubicBezTo>
                    <a:pt x="4626" y="1318"/>
                    <a:pt x="4167" y="1537"/>
                    <a:pt x="3710" y="1537"/>
                  </a:cubicBezTo>
                  <a:cubicBezTo>
                    <a:pt x="3210" y="1537"/>
                    <a:pt x="2712" y="1275"/>
                    <a:pt x="2457" y="762"/>
                  </a:cubicBezTo>
                  <a:lnTo>
                    <a:pt x="2205" y="255"/>
                  </a:lnTo>
                  <a:cubicBezTo>
                    <a:pt x="2119" y="83"/>
                    <a:pt x="1956" y="0"/>
                    <a:pt x="1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3"/>
            <p:cNvSpPr/>
            <p:nvPr/>
          </p:nvSpPr>
          <p:spPr>
            <a:xfrm>
              <a:off x="4647356" y="4115964"/>
              <a:ext cx="159288" cy="302502"/>
            </a:xfrm>
            <a:custGeom>
              <a:avLst/>
              <a:gdLst/>
              <a:ahLst/>
              <a:cxnLst/>
              <a:rect l="l" t="t" r="r" b="b"/>
              <a:pathLst>
                <a:path w="3488" h="6624" fill="none" extrusionOk="0">
                  <a:moveTo>
                    <a:pt x="3488" y="0"/>
                  </a:moveTo>
                  <a:cubicBezTo>
                    <a:pt x="3488" y="0"/>
                    <a:pt x="2016" y="4661"/>
                    <a:pt x="0" y="6623"/>
                  </a:cubicBezTo>
                </a:path>
              </a:pathLst>
            </a:custGeom>
            <a:noFill/>
            <a:ln w="9525" cap="rnd" cmpd="sng">
              <a:solidFill>
                <a:schemeClr val="lt2"/>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3"/>
            <p:cNvSpPr/>
            <p:nvPr/>
          </p:nvSpPr>
          <p:spPr>
            <a:xfrm>
              <a:off x="4581458" y="4089385"/>
              <a:ext cx="79324" cy="320312"/>
            </a:xfrm>
            <a:custGeom>
              <a:avLst/>
              <a:gdLst/>
              <a:ahLst/>
              <a:cxnLst/>
              <a:rect l="l" t="t" r="r" b="b"/>
              <a:pathLst>
                <a:path w="1737" h="7014" fill="none" extrusionOk="0">
                  <a:moveTo>
                    <a:pt x="1736" y="1"/>
                  </a:moveTo>
                  <a:cubicBezTo>
                    <a:pt x="1736" y="1"/>
                    <a:pt x="1" y="3536"/>
                    <a:pt x="1000" y="7014"/>
                  </a:cubicBezTo>
                </a:path>
              </a:pathLst>
            </a:custGeom>
            <a:noFill/>
            <a:ln w="9525" cap="rnd" cmpd="sng">
              <a:solidFill>
                <a:schemeClr val="lt2"/>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3"/>
            <p:cNvSpPr/>
            <p:nvPr/>
          </p:nvSpPr>
          <p:spPr>
            <a:xfrm rot="1930258" flipH="1">
              <a:off x="4615284" y="4432361"/>
              <a:ext cx="284685" cy="410724"/>
            </a:xfrm>
            <a:custGeom>
              <a:avLst/>
              <a:gdLst/>
              <a:ahLst/>
              <a:cxnLst/>
              <a:rect l="l" t="t" r="r" b="b"/>
              <a:pathLst>
                <a:path w="6234" h="8994" extrusionOk="0">
                  <a:moveTo>
                    <a:pt x="2176" y="1"/>
                  </a:moveTo>
                  <a:cubicBezTo>
                    <a:pt x="1899" y="1"/>
                    <a:pt x="1647" y="183"/>
                    <a:pt x="1437" y="597"/>
                  </a:cubicBezTo>
                  <a:cubicBezTo>
                    <a:pt x="1" y="3436"/>
                    <a:pt x="5507" y="8993"/>
                    <a:pt x="5507" y="8993"/>
                  </a:cubicBezTo>
                  <a:cubicBezTo>
                    <a:pt x="6234" y="6278"/>
                    <a:pt x="3797" y="1"/>
                    <a:pt x="21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 name="Google Shape;49;p3"/>
          <p:cNvSpPr txBox="1">
            <a:spLocks noGrp="1"/>
          </p:cNvSpPr>
          <p:nvPr>
            <p:ph type="title"/>
          </p:nvPr>
        </p:nvSpPr>
        <p:spPr>
          <a:xfrm>
            <a:off x="715100" y="2530136"/>
            <a:ext cx="4605900" cy="731700"/>
          </a:xfrm>
          <a:prstGeom prst="rect">
            <a:avLst/>
          </a:prstGeom>
        </p:spPr>
        <p:txBody>
          <a:bodyPr spcFirstLastPara="1" wrap="square" lIns="91425" tIns="91425" rIns="91425" bIns="91425" anchor="b" anchorCtr="0">
            <a:noAutofit/>
          </a:bodyPr>
          <a:lstStyle>
            <a:lvl1pPr lvl="0" algn="ctr">
              <a:spcBef>
                <a:spcPts val="0"/>
              </a:spcBef>
              <a:spcAft>
                <a:spcPts val="0"/>
              </a:spcAft>
              <a:buSzPts val="5000"/>
              <a:buNone/>
              <a:defRPr sz="5000"/>
            </a:lvl1pPr>
            <a:lvl2pPr lvl="1" algn="ctr">
              <a:spcBef>
                <a:spcPts val="0"/>
              </a:spcBef>
              <a:spcAft>
                <a:spcPts val="0"/>
              </a:spcAft>
              <a:buSzPts val="5000"/>
              <a:buNone/>
              <a:defRPr sz="5000"/>
            </a:lvl2pPr>
            <a:lvl3pPr lvl="2" algn="ctr">
              <a:spcBef>
                <a:spcPts val="0"/>
              </a:spcBef>
              <a:spcAft>
                <a:spcPts val="0"/>
              </a:spcAft>
              <a:buSzPts val="5000"/>
              <a:buNone/>
              <a:defRPr sz="5000"/>
            </a:lvl3pPr>
            <a:lvl4pPr lvl="3" algn="ctr">
              <a:spcBef>
                <a:spcPts val="0"/>
              </a:spcBef>
              <a:spcAft>
                <a:spcPts val="0"/>
              </a:spcAft>
              <a:buSzPts val="5000"/>
              <a:buNone/>
              <a:defRPr sz="5000"/>
            </a:lvl4pPr>
            <a:lvl5pPr lvl="4" algn="ctr">
              <a:spcBef>
                <a:spcPts val="0"/>
              </a:spcBef>
              <a:spcAft>
                <a:spcPts val="0"/>
              </a:spcAft>
              <a:buSzPts val="5000"/>
              <a:buNone/>
              <a:defRPr sz="5000"/>
            </a:lvl5pPr>
            <a:lvl6pPr lvl="5" algn="ctr">
              <a:spcBef>
                <a:spcPts val="0"/>
              </a:spcBef>
              <a:spcAft>
                <a:spcPts val="0"/>
              </a:spcAft>
              <a:buSzPts val="5000"/>
              <a:buNone/>
              <a:defRPr sz="5000"/>
            </a:lvl6pPr>
            <a:lvl7pPr lvl="6" algn="ctr">
              <a:spcBef>
                <a:spcPts val="0"/>
              </a:spcBef>
              <a:spcAft>
                <a:spcPts val="0"/>
              </a:spcAft>
              <a:buSzPts val="5000"/>
              <a:buNone/>
              <a:defRPr sz="5000"/>
            </a:lvl7pPr>
            <a:lvl8pPr lvl="7" algn="ctr">
              <a:spcBef>
                <a:spcPts val="0"/>
              </a:spcBef>
              <a:spcAft>
                <a:spcPts val="0"/>
              </a:spcAft>
              <a:buSzPts val="5000"/>
              <a:buNone/>
              <a:defRPr sz="5000"/>
            </a:lvl8pPr>
            <a:lvl9pPr lvl="8" algn="ctr">
              <a:spcBef>
                <a:spcPts val="0"/>
              </a:spcBef>
              <a:spcAft>
                <a:spcPts val="0"/>
              </a:spcAft>
              <a:buSzPts val="5000"/>
              <a:buNone/>
              <a:defRPr sz="5000"/>
            </a:lvl9pPr>
          </a:lstStyle>
          <a:p>
            <a:endParaRPr/>
          </a:p>
        </p:txBody>
      </p:sp>
      <p:sp>
        <p:nvSpPr>
          <p:cNvPr id="50" name="Google Shape;50;p3"/>
          <p:cNvSpPr txBox="1">
            <a:spLocks noGrp="1"/>
          </p:cNvSpPr>
          <p:nvPr>
            <p:ph type="title" idx="2" hasCustomPrompt="1"/>
          </p:nvPr>
        </p:nvSpPr>
        <p:spPr>
          <a:xfrm>
            <a:off x="2560850" y="1417336"/>
            <a:ext cx="914400" cy="9144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6000"/>
              <a:buNone/>
              <a:defRPr sz="5000">
                <a:solidFill>
                  <a:schemeClr val="l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51" name="Google Shape;51;p3"/>
          <p:cNvSpPr txBox="1">
            <a:spLocks noGrp="1"/>
          </p:cNvSpPr>
          <p:nvPr>
            <p:ph type="subTitle" idx="1"/>
          </p:nvPr>
        </p:nvSpPr>
        <p:spPr>
          <a:xfrm>
            <a:off x="715100" y="3317289"/>
            <a:ext cx="4605900" cy="365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52" name="Google Shape;52;p3"/>
          <p:cNvGrpSpPr/>
          <p:nvPr/>
        </p:nvGrpSpPr>
        <p:grpSpPr>
          <a:xfrm flipH="1">
            <a:off x="8048512" y="3949266"/>
            <a:ext cx="1515551" cy="1442581"/>
            <a:chOff x="-452696" y="3780468"/>
            <a:chExt cx="1739813" cy="1656045"/>
          </a:xfrm>
        </p:grpSpPr>
        <p:sp>
          <p:nvSpPr>
            <p:cNvPr id="53" name="Google Shape;53;p3"/>
            <p:cNvSpPr/>
            <p:nvPr/>
          </p:nvSpPr>
          <p:spPr>
            <a:xfrm rot="2152215">
              <a:off x="-284126" y="4093806"/>
              <a:ext cx="1402674" cy="1029370"/>
            </a:xfrm>
            <a:custGeom>
              <a:avLst/>
              <a:gdLst/>
              <a:ahLst/>
              <a:cxnLst/>
              <a:rect l="l" t="t" r="r" b="b"/>
              <a:pathLst>
                <a:path w="42448" h="31151" extrusionOk="0">
                  <a:moveTo>
                    <a:pt x="6574" y="0"/>
                  </a:moveTo>
                  <a:cubicBezTo>
                    <a:pt x="2643" y="0"/>
                    <a:pt x="1" y="385"/>
                    <a:pt x="1" y="385"/>
                  </a:cubicBezTo>
                  <a:cubicBezTo>
                    <a:pt x="1993" y="7133"/>
                    <a:pt x="5887" y="12504"/>
                    <a:pt x="10180" y="16658"/>
                  </a:cubicBezTo>
                  <a:lnTo>
                    <a:pt x="17116" y="15896"/>
                  </a:lnTo>
                  <a:cubicBezTo>
                    <a:pt x="17160" y="15891"/>
                    <a:pt x="17204" y="15889"/>
                    <a:pt x="17247" y="15889"/>
                  </a:cubicBezTo>
                  <a:cubicBezTo>
                    <a:pt x="18076" y="15889"/>
                    <a:pt x="18655" y="16771"/>
                    <a:pt x="18268" y="17538"/>
                  </a:cubicBezTo>
                  <a:cubicBezTo>
                    <a:pt x="17685" y="18698"/>
                    <a:pt x="16670" y="20093"/>
                    <a:pt x="15003" y="20760"/>
                  </a:cubicBezTo>
                  <a:cubicBezTo>
                    <a:pt x="19577" y="24188"/>
                    <a:pt x="23976" y="26354"/>
                    <a:pt x="26484" y="27449"/>
                  </a:cubicBezTo>
                  <a:cubicBezTo>
                    <a:pt x="27820" y="28031"/>
                    <a:pt x="28618" y="28307"/>
                    <a:pt x="28618" y="28307"/>
                  </a:cubicBezTo>
                  <a:cubicBezTo>
                    <a:pt x="28618" y="28307"/>
                    <a:pt x="33150" y="31150"/>
                    <a:pt x="36634" y="31150"/>
                  </a:cubicBezTo>
                  <a:cubicBezTo>
                    <a:pt x="40042" y="31150"/>
                    <a:pt x="42447" y="28429"/>
                    <a:pt x="38626" y="17662"/>
                  </a:cubicBezTo>
                  <a:cubicBezTo>
                    <a:pt x="33160" y="2253"/>
                    <a:pt x="16089" y="0"/>
                    <a:pt x="65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3"/>
            <p:cNvSpPr/>
            <p:nvPr/>
          </p:nvSpPr>
          <p:spPr>
            <a:xfrm rot="2152215">
              <a:off x="40169" y="4258324"/>
              <a:ext cx="849344" cy="572199"/>
            </a:xfrm>
            <a:custGeom>
              <a:avLst/>
              <a:gdLst/>
              <a:ahLst/>
              <a:cxnLst/>
              <a:rect l="l" t="t" r="r" b="b"/>
              <a:pathLst>
                <a:path w="25703" h="17316" fill="none" extrusionOk="0">
                  <a:moveTo>
                    <a:pt x="0" y="0"/>
                  </a:moveTo>
                  <a:cubicBezTo>
                    <a:pt x="0" y="0"/>
                    <a:pt x="17017" y="6119"/>
                    <a:pt x="25702" y="17315"/>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3"/>
            <p:cNvSpPr/>
            <p:nvPr/>
          </p:nvSpPr>
          <p:spPr>
            <a:xfrm rot="2152215">
              <a:off x="422222" y="4148751"/>
              <a:ext cx="48609" cy="145660"/>
            </a:xfrm>
            <a:custGeom>
              <a:avLst/>
              <a:gdLst/>
              <a:ahLst/>
              <a:cxnLst/>
              <a:rect l="l" t="t" r="r" b="b"/>
              <a:pathLst>
                <a:path w="1471" h="4408" fill="none" extrusionOk="0">
                  <a:moveTo>
                    <a:pt x="1" y="0"/>
                  </a:moveTo>
                  <a:cubicBezTo>
                    <a:pt x="1" y="0"/>
                    <a:pt x="1171" y="2275"/>
                    <a:pt x="1470" y="4407"/>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3"/>
            <p:cNvSpPr/>
            <p:nvPr/>
          </p:nvSpPr>
          <p:spPr>
            <a:xfrm rot="2152215">
              <a:off x="557440" y="4323549"/>
              <a:ext cx="65891" cy="234814"/>
            </a:xfrm>
            <a:custGeom>
              <a:avLst/>
              <a:gdLst/>
              <a:ahLst/>
              <a:cxnLst/>
              <a:rect l="l" t="t" r="r" b="b"/>
              <a:pathLst>
                <a:path w="1994" h="7106" fill="none" extrusionOk="0">
                  <a:moveTo>
                    <a:pt x="1993" y="7105"/>
                  </a:moveTo>
                  <a:cubicBezTo>
                    <a:pt x="1993" y="7105"/>
                    <a:pt x="1796" y="2939"/>
                    <a:pt x="0" y="0"/>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3"/>
            <p:cNvSpPr/>
            <p:nvPr/>
          </p:nvSpPr>
          <p:spPr>
            <a:xfrm rot="2152215">
              <a:off x="224479" y="4349703"/>
              <a:ext cx="268487" cy="65362"/>
            </a:xfrm>
            <a:custGeom>
              <a:avLst/>
              <a:gdLst/>
              <a:ahLst/>
              <a:cxnLst/>
              <a:rect l="l" t="t" r="r" b="b"/>
              <a:pathLst>
                <a:path w="8125" h="1978" fill="none" extrusionOk="0">
                  <a:moveTo>
                    <a:pt x="0" y="1977"/>
                  </a:moveTo>
                  <a:cubicBezTo>
                    <a:pt x="0" y="1977"/>
                    <a:pt x="6013" y="1662"/>
                    <a:pt x="8125" y="1"/>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3"/>
            <p:cNvSpPr/>
            <p:nvPr/>
          </p:nvSpPr>
          <p:spPr>
            <a:xfrm rot="2152215">
              <a:off x="349563" y="4755021"/>
              <a:ext cx="252559" cy="125635"/>
            </a:xfrm>
            <a:custGeom>
              <a:avLst/>
              <a:gdLst/>
              <a:ahLst/>
              <a:cxnLst/>
              <a:rect l="l" t="t" r="r" b="b"/>
              <a:pathLst>
                <a:path w="7643" h="3802" fill="none" extrusionOk="0">
                  <a:moveTo>
                    <a:pt x="1" y="3802"/>
                  </a:moveTo>
                  <a:cubicBezTo>
                    <a:pt x="1" y="3802"/>
                    <a:pt x="5531" y="1662"/>
                    <a:pt x="7642" y="0"/>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3"/>
            <p:cNvSpPr/>
            <p:nvPr/>
          </p:nvSpPr>
          <p:spPr>
            <a:xfrm rot="2152215">
              <a:off x="241142" y="4150688"/>
              <a:ext cx="119489" cy="30566"/>
            </a:xfrm>
            <a:custGeom>
              <a:avLst/>
              <a:gdLst/>
              <a:ahLst/>
              <a:cxnLst/>
              <a:rect l="l" t="t" r="r" b="b"/>
              <a:pathLst>
                <a:path w="3616" h="925" fill="none" extrusionOk="0">
                  <a:moveTo>
                    <a:pt x="1" y="925"/>
                  </a:moveTo>
                  <a:cubicBezTo>
                    <a:pt x="1" y="925"/>
                    <a:pt x="2253" y="840"/>
                    <a:pt x="3615" y="1"/>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 name="Google Shape;60;p3"/>
          <p:cNvGrpSpPr/>
          <p:nvPr/>
        </p:nvGrpSpPr>
        <p:grpSpPr>
          <a:xfrm rot="1678537">
            <a:off x="-268722" y="4032885"/>
            <a:ext cx="874918" cy="913253"/>
            <a:chOff x="5583125" y="4345800"/>
            <a:chExt cx="627075" cy="654550"/>
          </a:xfrm>
        </p:grpSpPr>
        <p:sp>
          <p:nvSpPr>
            <p:cNvPr id="61" name="Google Shape;61;p3"/>
            <p:cNvSpPr/>
            <p:nvPr/>
          </p:nvSpPr>
          <p:spPr>
            <a:xfrm>
              <a:off x="5583125" y="4345800"/>
              <a:ext cx="627075" cy="654550"/>
            </a:xfrm>
            <a:custGeom>
              <a:avLst/>
              <a:gdLst/>
              <a:ahLst/>
              <a:cxnLst/>
              <a:rect l="l" t="t" r="r" b="b"/>
              <a:pathLst>
                <a:path w="25083" h="26182" extrusionOk="0">
                  <a:moveTo>
                    <a:pt x="1870" y="0"/>
                  </a:moveTo>
                  <a:cubicBezTo>
                    <a:pt x="693" y="0"/>
                    <a:pt x="0" y="162"/>
                    <a:pt x="0" y="162"/>
                  </a:cubicBezTo>
                  <a:cubicBezTo>
                    <a:pt x="3247" y="14909"/>
                    <a:pt x="15562" y="18950"/>
                    <a:pt x="15562" y="18950"/>
                  </a:cubicBezTo>
                  <a:cubicBezTo>
                    <a:pt x="15562" y="18950"/>
                    <a:pt x="21793" y="26182"/>
                    <a:pt x="23902" y="26182"/>
                  </a:cubicBezTo>
                  <a:cubicBezTo>
                    <a:pt x="25082" y="26182"/>
                    <a:pt x="24972" y="23918"/>
                    <a:pt x="21758" y="16857"/>
                  </a:cubicBezTo>
                  <a:cubicBezTo>
                    <a:pt x="14884" y="1757"/>
                    <a:pt x="5750" y="0"/>
                    <a:pt x="18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3"/>
            <p:cNvSpPr/>
            <p:nvPr/>
          </p:nvSpPr>
          <p:spPr>
            <a:xfrm>
              <a:off x="5686700" y="4424125"/>
              <a:ext cx="492000" cy="439050"/>
            </a:xfrm>
            <a:custGeom>
              <a:avLst/>
              <a:gdLst/>
              <a:ahLst/>
              <a:cxnLst/>
              <a:rect l="l" t="t" r="r" b="b"/>
              <a:pathLst>
                <a:path w="19680" h="17562" fill="none" extrusionOk="0">
                  <a:moveTo>
                    <a:pt x="1" y="1"/>
                  </a:moveTo>
                  <a:cubicBezTo>
                    <a:pt x="132" y="294"/>
                    <a:pt x="9965" y="7080"/>
                    <a:pt x="19680" y="1756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3"/>
            <p:cNvSpPr/>
            <p:nvPr/>
          </p:nvSpPr>
          <p:spPr>
            <a:xfrm>
              <a:off x="5705350" y="4424375"/>
              <a:ext cx="99025" cy="103250"/>
            </a:xfrm>
            <a:custGeom>
              <a:avLst/>
              <a:gdLst/>
              <a:ahLst/>
              <a:cxnLst/>
              <a:rect l="l" t="t" r="r" b="b"/>
              <a:pathLst>
                <a:path w="3961" h="4130" fill="none" extrusionOk="0">
                  <a:moveTo>
                    <a:pt x="0" y="4042"/>
                  </a:moveTo>
                  <a:cubicBezTo>
                    <a:pt x="0" y="4042"/>
                    <a:pt x="2450" y="4129"/>
                    <a:pt x="3961" y="3671"/>
                  </a:cubicBezTo>
                  <a:cubicBezTo>
                    <a:pt x="3961" y="3671"/>
                    <a:pt x="3513" y="1460"/>
                    <a:pt x="2702" y="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3"/>
            <p:cNvSpPr/>
            <p:nvPr/>
          </p:nvSpPr>
          <p:spPr>
            <a:xfrm>
              <a:off x="5820300" y="4635725"/>
              <a:ext cx="121625" cy="31375"/>
            </a:xfrm>
            <a:custGeom>
              <a:avLst/>
              <a:gdLst/>
              <a:ahLst/>
              <a:cxnLst/>
              <a:rect l="l" t="t" r="r" b="b"/>
              <a:pathLst>
                <a:path w="4865" h="1255" fill="none" extrusionOk="0">
                  <a:moveTo>
                    <a:pt x="1" y="987"/>
                  </a:moveTo>
                  <a:cubicBezTo>
                    <a:pt x="1" y="987"/>
                    <a:pt x="2529" y="1254"/>
                    <a:pt x="4865" y="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 name="Google Shape;65;p3"/>
          <p:cNvGrpSpPr/>
          <p:nvPr/>
        </p:nvGrpSpPr>
        <p:grpSpPr>
          <a:xfrm rot="562144">
            <a:off x="211950" y="3880874"/>
            <a:ext cx="807808" cy="1454934"/>
            <a:chOff x="2004450" y="3991800"/>
            <a:chExt cx="807775" cy="1454875"/>
          </a:xfrm>
        </p:grpSpPr>
        <p:sp>
          <p:nvSpPr>
            <p:cNvPr id="66" name="Google Shape;66;p3"/>
            <p:cNvSpPr/>
            <p:nvPr/>
          </p:nvSpPr>
          <p:spPr>
            <a:xfrm>
              <a:off x="2269700" y="4501200"/>
              <a:ext cx="23575" cy="20225"/>
            </a:xfrm>
            <a:custGeom>
              <a:avLst/>
              <a:gdLst/>
              <a:ahLst/>
              <a:cxnLst/>
              <a:rect l="l" t="t" r="r" b="b"/>
              <a:pathLst>
                <a:path w="943" h="809" extrusionOk="0">
                  <a:moveTo>
                    <a:pt x="403" y="0"/>
                  </a:moveTo>
                  <a:cubicBezTo>
                    <a:pt x="180" y="0"/>
                    <a:pt x="0" y="181"/>
                    <a:pt x="0" y="405"/>
                  </a:cubicBezTo>
                  <a:cubicBezTo>
                    <a:pt x="0" y="647"/>
                    <a:pt x="198" y="809"/>
                    <a:pt x="406" y="809"/>
                  </a:cubicBezTo>
                  <a:cubicBezTo>
                    <a:pt x="505" y="809"/>
                    <a:pt x="606" y="772"/>
                    <a:pt x="689" y="689"/>
                  </a:cubicBezTo>
                  <a:cubicBezTo>
                    <a:pt x="942" y="436"/>
                    <a:pt x="762" y="0"/>
                    <a:pt x="403" y="0"/>
                  </a:cubicBezTo>
                  <a:close/>
                </a:path>
              </a:pathLst>
            </a:custGeom>
            <a:solidFill>
              <a:srgbClr val="FFBAC9"/>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3"/>
            <p:cNvSpPr/>
            <p:nvPr/>
          </p:nvSpPr>
          <p:spPr>
            <a:xfrm>
              <a:off x="2171050" y="4372450"/>
              <a:ext cx="395200" cy="953300"/>
            </a:xfrm>
            <a:custGeom>
              <a:avLst/>
              <a:gdLst/>
              <a:ahLst/>
              <a:cxnLst/>
              <a:rect l="l" t="t" r="r" b="b"/>
              <a:pathLst>
                <a:path w="15808" h="38132" fill="none" extrusionOk="0">
                  <a:moveTo>
                    <a:pt x="1" y="38132"/>
                  </a:moveTo>
                  <a:lnTo>
                    <a:pt x="863" y="31799"/>
                  </a:lnTo>
                  <a:cubicBezTo>
                    <a:pt x="1030" y="30569"/>
                    <a:pt x="1530" y="29408"/>
                    <a:pt x="2309" y="28442"/>
                  </a:cubicBezTo>
                  <a:lnTo>
                    <a:pt x="6587" y="23140"/>
                  </a:lnTo>
                  <a:cubicBezTo>
                    <a:pt x="7489" y="22023"/>
                    <a:pt x="8014" y="20649"/>
                    <a:pt x="8087" y="19213"/>
                  </a:cubicBezTo>
                  <a:lnTo>
                    <a:pt x="8432" y="12424"/>
                  </a:lnTo>
                  <a:cubicBezTo>
                    <a:pt x="8497" y="11156"/>
                    <a:pt x="8915" y="9932"/>
                    <a:pt x="9638" y="8890"/>
                  </a:cubicBezTo>
                  <a:lnTo>
                    <a:pt x="15807" y="1"/>
                  </a:lnTo>
                </a:path>
              </a:pathLst>
            </a:custGeom>
            <a:noFill/>
            <a:ln w="9975" cap="rnd" cmpd="sng">
              <a:solidFill>
                <a:schemeClr val="lt1"/>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3"/>
            <p:cNvSpPr/>
            <p:nvPr/>
          </p:nvSpPr>
          <p:spPr>
            <a:xfrm>
              <a:off x="2004450" y="3991800"/>
              <a:ext cx="807775" cy="1454875"/>
            </a:xfrm>
            <a:custGeom>
              <a:avLst/>
              <a:gdLst/>
              <a:ahLst/>
              <a:cxnLst/>
              <a:rect l="l" t="t" r="r" b="b"/>
              <a:pathLst>
                <a:path w="32311" h="58195" extrusionOk="0">
                  <a:moveTo>
                    <a:pt x="29492" y="0"/>
                  </a:moveTo>
                  <a:lnTo>
                    <a:pt x="22414" y="1302"/>
                  </a:lnTo>
                  <a:cubicBezTo>
                    <a:pt x="19580" y="1823"/>
                    <a:pt x="17458" y="4196"/>
                    <a:pt x="17258" y="7070"/>
                  </a:cubicBezTo>
                  <a:lnTo>
                    <a:pt x="16822" y="13328"/>
                  </a:lnTo>
                  <a:cubicBezTo>
                    <a:pt x="16633" y="16030"/>
                    <a:pt x="14741" y="18309"/>
                    <a:pt x="12123" y="18995"/>
                  </a:cubicBezTo>
                  <a:lnTo>
                    <a:pt x="11166" y="19245"/>
                  </a:lnTo>
                  <a:cubicBezTo>
                    <a:pt x="8168" y="20030"/>
                    <a:pt x="6183" y="22874"/>
                    <a:pt x="6480" y="25958"/>
                  </a:cubicBezTo>
                  <a:lnTo>
                    <a:pt x="7207" y="33494"/>
                  </a:lnTo>
                  <a:cubicBezTo>
                    <a:pt x="7451" y="36020"/>
                    <a:pt x="6159" y="38445"/>
                    <a:pt x="3928" y="39652"/>
                  </a:cubicBezTo>
                  <a:cubicBezTo>
                    <a:pt x="1266" y="41092"/>
                    <a:pt x="1" y="44217"/>
                    <a:pt x="911" y="47102"/>
                  </a:cubicBezTo>
                  <a:lnTo>
                    <a:pt x="4407" y="58194"/>
                  </a:lnTo>
                  <a:lnTo>
                    <a:pt x="10628" y="57459"/>
                  </a:lnTo>
                  <a:lnTo>
                    <a:pt x="10386" y="53424"/>
                  </a:lnTo>
                  <a:cubicBezTo>
                    <a:pt x="10461" y="50867"/>
                    <a:pt x="12069" y="48608"/>
                    <a:pt x="14460" y="47702"/>
                  </a:cubicBezTo>
                  <a:lnTo>
                    <a:pt x="20446" y="45433"/>
                  </a:lnTo>
                  <a:cubicBezTo>
                    <a:pt x="23342" y="44336"/>
                    <a:pt x="25014" y="41300"/>
                    <a:pt x="24393" y="38266"/>
                  </a:cubicBezTo>
                  <a:lnTo>
                    <a:pt x="22897" y="30947"/>
                  </a:lnTo>
                  <a:cubicBezTo>
                    <a:pt x="22454" y="28788"/>
                    <a:pt x="23171" y="26554"/>
                    <a:pt x="24787" y="25056"/>
                  </a:cubicBezTo>
                  <a:lnTo>
                    <a:pt x="30024" y="20196"/>
                  </a:lnTo>
                  <a:cubicBezTo>
                    <a:pt x="31585" y="18748"/>
                    <a:pt x="32310" y="16611"/>
                    <a:pt x="31954" y="14513"/>
                  </a:cubicBezTo>
                  <a:lnTo>
                    <a:pt x="294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3"/>
            <p:cNvSpPr/>
            <p:nvPr/>
          </p:nvSpPr>
          <p:spPr>
            <a:xfrm>
              <a:off x="2696900" y="4093925"/>
              <a:ext cx="99500" cy="238875"/>
            </a:xfrm>
            <a:custGeom>
              <a:avLst/>
              <a:gdLst/>
              <a:ahLst/>
              <a:cxnLst/>
              <a:rect l="l" t="t" r="r" b="b"/>
              <a:pathLst>
                <a:path w="3980" h="9555" fill="none" extrusionOk="0">
                  <a:moveTo>
                    <a:pt x="2337" y="0"/>
                  </a:moveTo>
                  <a:lnTo>
                    <a:pt x="1805" y="880"/>
                  </a:lnTo>
                  <a:cubicBezTo>
                    <a:pt x="1" y="3874"/>
                    <a:pt x="975" y="7765"/>
                    <a:pt x="3980" y="9554"/>
                  </a:cubicBezTo>
                  <a:lnTo>
                    <a:pt x="3980" y="9554"/>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3"/>
            <p:cNvSpPr/>
            <p:nvPr/>
          </p:nvSpPr>
          <p:spPr>
            <a:xfrm>
              <a:off x="2172400" y="4661725"/>
              <a:ext cx="65275" cy="211700"/>
            </a:xfrm>
            <a:custGeom>
              <a:avLst/>
              <a:gdLst/>
              <a:ahLst/>
              <a:cxnLst/>
              <a:rect l="l" t="t" r="r" b="b"/>
              <a:pathLst>
                <a:path w="2611" h="8468" fill="none" extrusionOk="0">
                  <a:moveTo>
                    <a:pt x="0" y="1"/>
                  </a:moveTo>
                  <a:lnTo>
                    <a:pt x="1021" y="1263"/>
                  </a:lnTo>
                  <a:cubicBezTo>
                    <a:pt x="2610" y="3225"/>
                    <a:pt x="2567" y="6045"/>
                    <a:pt x="917" y="7956"/>
                  </a:cubicBezTo>
                  <a:lnTo>
                    <a:pt x="476" y="8468"/>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3"/>
            <p:cNvSpPr/>
            <p:nvPr/>
          </p:nvSpPr>
          <p:spPr>
            <a:xfrm>
              <a:off x="2162650" y="4166850"/>
              <a:ext cx="454650" cy="1126175"/>
            </a:xfrm>
            <a:custGeom>
              <a:avLst/>
              <a:gdLst/>
              <a:ahLst/>
              <a:cxnLst/>
              <a:rect l="l" t="t" r="r" b="b"/>
              <a:pathLst>
                <a:path w="18186" h="45047" fill="none" extrusionOk="0">
                  <a:moveTo>
                    <a:pt x="18186" y="0"/>
                  </a:moveTo>
                  <a:lnTo>
                    <a:pt x="17749" y="4284"/>
                  </a:lnTo>
                  <a:cubicBezTo>
                    <a:pt x="17379" y="7920"/>
                    <a:pt x="15664" y="11290"/>
                    <a:pt x="12942" y="13731"/>
                  </a:cubicBezTo>
                  <a:lnTo>
                    <a:pt x="12311" y="14297"/>
                  </a:lnTo>
                  <a:cubicBezTo>
                    <a:pt x="9491" y="16827"/>
                    <a:pt x="7756" y="20348"/>
                    <a:pt x="7470" y="24126"/>
                  </a:cubicBezTo>
                  <a:lnTo>
                    <a:pt x="7291" y="26498"/>
                  </a:lnTo>
                  <a:cubicBezTo>
                    <a:pt x="7051" y="29657"/>
                    <a:pt x="5798" y="32655"/>
                    <a:pt x="3716" y="35043"/>
                  </a:cubicBezTo>
                  <a:lnTo>
                    <a:pt x="3716" y="35043"/>
                  </a:lnTo>
                  <a:cubicBezTo>
                    <a:pt x="1700" y="37358"/>
                    <a:pt x="459" y="40244"/>
                    <a:pt x="166" y="43299"/>
                  </a:cubicBezTo>
                  <a:lnTo>
                    <a:pt x="0" y="45047"/>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 name="Google Shape;72;p3"/>
          <p:cNvSpPr/>
          <p:nvPr/>
        </p:nvSpPr>
        <p:spPr>
          <a:xfrm flipH="1">
            <a:off x="-245100" y="828801"/>
            <a:ext cx="827665" cy="180393"/>
          </a:xfrm>
          <a:custGeom>
            <a:avLst/>
            <a:gdLst/>
            <a:ahLst/>
            <a:cxnLst/>
            <a:rect l="l" t="t" r="r" b="b"/>
            <a:pathLst>
              <a:path w="42174" h="9192" extrusionOk="0">
                <a:moveTo>
                  <a:pt x="31424" y="1"/>
                </a:moveTo>
                <a:cubicBezTo>
                  <a:pt x="30281" y="1"/>
                  <a:pt x="29136" y="457"/>
                  <a:pt x="28199" y="1374"/>
                </a:cubicBezTo>
                <a:lnTo>
                  <a:pt x="26420" y="3115"/>
                </a:lnTo>
                <a:cubicBezTo>
                  <a:pt x="25498" y="4019"/>
                  <a:pt x="24353" y="4489"/>
                  <a:pt x="23195" y="4489"/>
                </a:cubicBezTo>
                <a:cubicBezTo>
                  <a:pt x="22539" y="4489"/>
                  <a:pt x="21878" y="4338"/>
                  <a:pt x="21251" y="4029"/>
                </a:cubicBezTo>
                <a:lnTo>
                  <a:pt x="19527" y="3182"/>
                </a:lnTo>
                <a:cubicBezTo>
                  <a:pt x="18899" y="2872"/>
                  <a:pt x="18238" y="2722"/>
                  <a:pt x="17583" y="2722"/>
                </a:cubicBezTo>
                <a:cubicBezTo>
                  <a:pt x="16268" y="2722"/>
                  <a:pt x="14975" y="3328"/>
                  <a:pt x="14008" y="4470"/>
                </a:cubicBezTo>
                <a:cubicBezTo>
                  <a:pt x="13052" y="5601"/>
                  <a:pt x="11762" y="6220"/>
                  <a:pt x="10434" y="6220"/>
                </a:cubicBezTo>
                <a:cubicBezTo>
                  <a:pt x="10138" y="6220"/>
                  <a:pt x="9841" y="6189"/>
                  <a:pt x="9545" y="6127"/>
                </a:cubicBezTo>
                <a:lnTo>
                  <a:pt x="7866" y="5773"/>
                </a:lnTo>
                <a:cubicBezTo>
                  <a:pt x="7571" y="5711"/>
                  <a:pt x="7273" y="5680"/>
                  <a:pt x="6976" y="5680"/>
                </a:cubicBezTo>
                <a:cubicBezTo>
                  <a:pt x="6172" y="5680"/>
                  <a:pt x="5375" y="5907"/>
                  <a:pt x="4654" y="6348"/>
                </a:cubicBezTo>
                <a:lnTo>
                  <a:pt x="0" y="9192"/>
                </a:lnTo>
                <a:lnTo>
                  <a:pt x="42174" y="9192"/>
                </a:lnTo>
                <a:lnTo>
                  <a:pt x="34765" y="1490"/>
                </a:lnTo>
                <a:cubicBezTo>
                  <a:pt x="33811" y="498"/>
                  <a:pt x="32618" y="1"/>
                  <a:pt x="31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3"/>
          <p:cNvSpPr/>
          <p:nvPr/>
        </p:nvSpPr>
        <p:spPr>
          <a:xfrm>
            <a:off x="8711009" y="828800"/>
            <a:ext cx="601860" cy="122656"/>
          </a:xfrm>
          <a:custGeom>
            <a:avLst/>
            <a:gdLst/>
            <a:ahLst/>
            <a:cxnLst/>
            <a:rect l="l" t="t" r="r" b="b"/>
            <a:pathLst>
              <a:path w="30668" h="6250" extrusionOk="0">
                <a:moveTo>
                  <a:pt x="16" y="6241"/>
                </a:moveTo>
                <a:cubicBezTo>
                  <a:pt x="3" y="6244"/>
                  <a:pt x="1" y="6247"/>
                  <a:pt x="10" y="6250"/>
                </a:cubicBezTo>
                <a:lnTo>
                  <a:pt x="16" y="6241"/>
                </a:lnTo>
                <a:close/>
                <a:moveTo>
                  <a:pt x="7801" y="0"/>
                </a:moveTo>
                <a:cubicBezTo>
                  <a:pt x="5837" y="0"/>
                  <a:pt x="3911" y="912"/>
                  <a:pt x="2676" y="2600"/>
                </a:cubicBezTo>
                <a:lnTo>
                  <a:pt x="16" y="6241"/>
                </a:lnTo>
                <a:lnTo>
                  <a:pt x="16" y="6241"/>
                </a:lnTo>
                <a:cubicBezTo>
                  <a:pt x="235" y="6195"/>
                  <a:pt x="3461" y="6179"/>
                  <a:pt x="7745" y="6179"/>
                </a:cubicBezTo>
                <a:cubicBezTo>
                  <a:pt x="16829" y="6179"/>
                  <a:pt x="30667" y="6250"/>
                  <a:pt x="30667" y="6250"/>
                </a:cubicBezTo>
                <a:lnTo>
                  <a:pt x="21162" y="1497"/>
                </a:lnTo>
                <a:cubicBezTo>
                  <a:pt x="20723" y="1278"/>
                  <a:pt x="20250" y="1171"/>
                  <a:pt x="19782" y="1171"/>
                </a:cubicBezTo>
                <a:cubicBezTo>
                  <a:pt x="18979" y="1171"/>
                  <a:pt x="18188" y="1483"/>
                  <a:pt x="17594" y="2076"/>
                </a:cubicBezTo>
                <a:cubicBezTo>
                  <a:pt x="16999" y="2673"/>
                  <a:pt x="16207" y="2982"/>
                  <a:pt x="15408" y="2982"/>
                </a:cubicBezTo>
                <a:cubicBezTo>
                  <a:pt x="14867" y="2982"/>
                  <a:pt x="14322" y="2840"/>
                  <a:pt x="13832" y="2549"/>
                </a:cubicBezTo>
                <a:lnTo>
                  <a:pt x="11033" y="889"/>
                </a:lnTo>
                <a:cubicBezTo>
                  <a:pt x="10022" y="288"/>
                  <a:pt x="8906" y="0"/>
                  <a:pt x="78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3"/>
          <p:cNvSpPr/>
          <p:nvPr/>
        </p:nvSpPr>
        <p:spPr>
          <a:xfrm flipH="1">
            <a:off x="3824239" y="675050"/>
            <a:ext cx="601634" cy="122652"/>
          </a:xfrm>
          <a:custGeom>
            <a:avLst/>
            <a:gdLst/>
            <a:ahLst/>
            <a:cxnLst/>
            <a:rect l="l" t="t" r="r" b="b"/>
            <a:pathLst>
              <a:path w="20746" h="4229" extrusionOk="0">
                <a:moveTo>
                  <a:pt x="15468" y="1"/>
                </a:moveTo>
                <a:cubicBezTo>
                  <a:pt x="14721" y="1"/>
                  <a:pt x="13966" y="195"/>
                  <a:pt x="13282" y="602"/>
                </a:cubicBezTo>
                <a:lnTo>
                  <a:pt x="11389" y="1726"/>
                </a:lnTo>
                <a:cubicBezTo>
                  <a:pt x="11057" y="1922"/>
                  <a:pt x="10688" y="2018"/>
                  <a:pt x="10322" y="2018"/>
                </a:cubicBezTo>
                <a:cubicBezTo>
                  <a:pt x="9781" y="2018"/>
                  <a:pt x="9246" y="1809"/>
                  <a:pt x="8844" y="1406"/>
                </a:cubicBezTo>
                <a:cubicBezTo>
                  <a:pt x="8442" y="1004"/>
                  <a:pt x="7907" y="793"/>
                  <a:pt x="7365" y="793"/>
                </a:cubicBezTo>
                <a:cubicBezTo>
                  <a:pt x="7047" y="793"/>
                  <a:pt x="6727" y="865"/>
                  <a:pt x="6430" y="1014"/>
                </a:cubicBezTo>
                <a:lnTo>
                  <a:pt x="1" y="4229"/>
                </a:lnTo>
                <a:cubicBezTo>
                  <a:pt x="1" y="4229"/>
                  <a:pt x="9362" y="4180"/>
                  <a:pt x="15506" y="4180"/>
                </a:cubicBezTo>
                <a:cubicBezTo>
                  <a:pt x="18404" y="4180"/>
                  <a:pt x="20586" y="4191"/>
                  <a:pt x="20735" y="4223"/>
                </a:cubicBezTo>
                <a:lnTo>
                  <a:pt x="20735" y="4223"/>
                </a:lnTo>
                <a:lnTo>
                  <a:pt x="18935" y="1761"/>
                </a:lnTo>
                <a:cubicBezTo>
                  <a:pt x="18100" y="617"/>
                  <a:pt x="16796" y="1"/>
                  <a:pt x="15468" y="1"/>
                </a:cubicBezTo>
                <a:close/>
                <a:moveTo>
                  <a:pt x="20735" y="4223"/>
                </a:moveTo>
                <a:lnTo>
                  <a:pt x="20739" y="4229"/>
                </a:lnTo>
                <a:cubicBezTo>
                  <a:pt x="20745" y="4226"/>
                  <a:pt x="20744" y="4224"/>
                  <a:pt x="20735" y="422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3"/>
          <p:cNvSpPr/>
          <p:nvPr/>
        </p:nvSpPr>
        <p:spPr>
          <a:xfrm flipH="1">
            <a:off x="5967009" y="153175"/>
            <a:ext cx="601860" cy="122656"/>
          </a:xfrm>
          <a:custGeom>
            <a:avLst/>
            <a:gdLst/>
            <a:ahLst/>
            <a:cxnLst/>
            <a:rect l="l" t="t" r="r" b="b"/>
            <a:pathLst>
              <a:path w="30668" h="6250" extrusionOk="0">
                <a:moveTo>
                  <a:pt x="16" y="6241"/>
                </a:moveTo>
                <a:cubicBezTo>
                  <a:pt x="3" y="6244"/>
                  <a:pt x="1" y="6247"/>
                  <a:pt x="10" y="6250"/>
                </a:cubicBezTo>
                <a:lnTo>
                  <a:pt x="16" y="6241"/>
                </a:lnTo>
                <a:close/>
                <a:moveTo>
                  <a:pt x="7801" y="0"/>
                </a:moveTo>
                <a:cubicBezTo>
                  <a:pt x="5837" y="0"/>
                  <a:pt x="3911" y="912"/>
                  <a:pt x="2676" y="2600"/>
                </a:cubicBezTo>
                <a:lnTo>
                  <a:pt x="16" y="6241"/>
                </a:lnTo>
                <a:lnTo>
                  <a:pt x="16" y="6241"/>
                </a:lnTo>
                <a:cubicBezTo>
                  <a:pt x="235" y="6195"/>
                  <a:pt x="3461" y="6179"/>
                  <a:pt x="7745" y="6179"/>
                </a:cubicBezTo>
                <a:cubicBezTo>
                  <a:pt x="16829" y="6179"/>
                  <a:pt x="30667" y="6250"/>
                  <a:pt x="30667" y="6250"/>
                </a:cubicBezTo>
                <a:lnTo>
                  <a:pt x="21162" y="1497"/>
                </a:lnTo>
                <a:cubicBezTo>
                  <a:pt x="20723" y="1278"/>
                  <a:pt x="20250" y="1171"/>
                  <a:pt x="19782" y="1171"/>
                </a:cubicBezTo>
                <a:cubicBezTo>
                  <a:pt x="18979" y="1171"/>
                  <a:pt x="18188" y="1483"/>
                  <a:pt x="17594" y="2076"/>
                </a:cubicBezTo>
                <a:cubicBezTo>
                  <a:pt x="16999" y="2673"/>
                  <a:pt x="16207" y="2982"/>
                  <a:pt x="15408" y="2982"/>
                </a:cubicBezTo>
                <a:cubicBezTo>
                  <a:pt x="14867" y="2982"/>
                  <a:pt x="14322" y="2840"/>
                  <a:pt x="13832" y="2549"/>
                </a:cubicBezTo>
                <a:lnTo>
                  <a:pt x="11033" y="889"/>
                </a:lnTo>
                <a:cubicBezTo>
                  <a:pt x="10022" y="288"/>
                  <a:pt x="8906" y="0"/>
                  <a:pt x="78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3"/>
          <p:cNvSpPr/>
          <p:nvPr/>
        </p:nvSpPr>
        <p:spPr>
          <a:xfrm flipH="1">
            <a:off x="1085414" y="122925"/>
            <a:ext cx="601634" cy="122652"/>
          </a:xfrm>
          <a:custGeom>
            <a:avLst/>
            <a:gdLst/>
            <a:ahLst/>
            <a:cxnLst/>
            <a:rect l="l" t="t" r="r" b="b"/>
            <a:pathLst>
              <a:path w="20746" h="4229" extrusionOk="0">
                <a:moveTo>
                  <a:pt x="15468" y="1"/>
                </a:moveTo>
                <a:cubicBezTo>
                  <a:pt x="14721" y="1"/>
                  <a:pt x="13966" y="195"/>
                  <a:pt x="13282" y="602"/>
                </a:cubicBezTo>
                <a:lnTo>
                  <a:pt x="11389" y="1726"/>
                </a:lnTo>
                <a:cubicBezTo>
                  <a:pt x="11057" y="1922"/>
                  <a:pt x="10688" y="2018"/>
                  <a:pt x="10322" y="2018"/>
                </a:cubicBezTo>
                <a:cubicBezTo>
                  <a:pt x="9781" y="2018"/>
                  <a:pt x="9246" y="1809"/>
                  <a:pt x="8844" y="1406"/>
                </a:cubicBezTo>
                <a:cubicBezTo>
                  <a:pt x="8442" y="1004"/>
                  <a:pt x="7907" y="793"/>
                  <a:pt x="7365" y="793"/>
                </a:cubicBezTo>
                <a:cubicBezTo>
                  <a:pt x="7047" y="793"/>
                  <a:pt x="6727" y="865"/>
                  <a:pt x="6430" y="1014"/>
                </a:cubicBezTo>
                <a:lnTo>
                  <a:pt x="1" y="4229"/>
                </a:lnTo>
                <a:cubicBezTo>
                  <a:pt x="1" y="4229"/>
                  <a:pt x="9362" y="4180"/>
                  <a:pt x="15506" y="4180"/>
                </a:cubicBezTo>
                <a:cubicBezTo>
                  <a:pt x="18404" y="4180"/>
                  <a:pt x="20586" y="4191"/>
                  <a:pt x="20735" y="4223"/>
                </a:cubicBezTo>
                <a:lnTo>
                  <a:pt x="20735" y="4223"/>
                </a:lnTo>
                <a:lnTo>
                  <a:pt x="18935" y="1761"/>
                </a:lnTo>
                <a:cubicBezTo>
                  <a:pt x="18100" y="617"/>
                  <a:pt x="16796" y="1"/>
                  <a:pt x="15468" y="1"/>
                </a:cubicBezTo>
                <a:close/>
                <a:moveTo>
                  <a:pt x="20735" y="4223"/>
                </a:moveTo>
                <a:lnTo>
                  <a:pt x="20739" y="4229"/>
                </a:lnTo>
                <a:cubicBezTo>
                  <a:pt x="20745" y="4226"/>
                  <a:pt x="20744" y="4224"/>
                  <a:pt x="20735" y="422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0805284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77"/>
        <p:cNvGrpSpPr/>
        <p:nvPr/>
      </p:nvGrpSpPr>
      <p:grpSpPr>
        <a:xfrm>
          <a:off x="0" y="0"/>
          <a:ext cx="0" cy="0"/>
          <a:chOff x="0" y="0"/>
          <a:chExt cx="0" cy="0"/>
        </a:xfrm>
      </p:grpSpPr>
      <p:sp>
        <p:nvSpPr>
          <p:cNvPr id="78" name="Google Shape;78;p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3500"/>
              <a:buNone/>
              <a:defRPr/>
            </a:lvl1pPr>
            <a:lvl2pPr lvl="1" rtl="0">
              <a:lnSpc>
                <a:spcPct val="100000"/>
              </a:lnSpc>
              <a:spcBef>
                <a:spcPts val="0"/>
              </a:spcBef>
              <a:spcAft>
                <a:spcPts val="0"/>
              </a:spcAft>
              <a:buSzPts val="3500"/>
              <a:buNone/>
              <a:defRPr/>
            </a:lvl2pPr>
            <a:lvl3pPr lvl="2" rtl="0">
              <a:lnSpc>
                <a:spcPct val="100000"/>
              </a:lnSpc>
              <a:spcBef>
                <a:spcPts val="0"/>
              </a:spcBef>
              <a:spcAft>
                <a:spcPts val="0"/>
              </a:spcAft>
              <a:buSzPts val="3500"/>
              <a:buNone/>
              <a:defRPr/>
            </a:lvl3pPr>
            <a:lvl4pPr lvl="3" rtl="0">
              <a:lnSpc>
                <a:spcPct val="100000"/>
              </a:lnSpc>
              <a:spcBef>
                <a:spcPts val="0"/>
              </a:spcBef>
              <a:spcAft>
                <a:spcPts val="0"/>
              </a:spcAft>
              <a:buSzPts val="3500"/>
              <a:buNone/>
              <a:defRPr/>
            </a:lvl4pPr>
            <a:lvl5pPr lvl="4" rtl="0">
              <a:lnSpc>
                <a:spcPct val="100000"/>
              </a:lnSpc>
              <a:spcBef>
                <a:spcPts val="0"/>
              </a:spcBef>
              <a:spcAft>
                <a:spcPts val="0"/>
              </a:spcAft>
              <a:buSzPts val="3500"/>
              <a:buNone/>
              <a:defRPr/>
            </a:lvl5pPr>
            <a:lvl6pPr lvl="5" rtl="0">
              <a:lnSpc>
                <a:spcPct val="100000"/>
              </a:lnSpc>
              <a:spcBef>
                <a:spcPts val="0"/>
              </a:spcBef>
              <a:spcAft>
                <a:spcPts val="0"/>
              </a:spcAft>
              <a:buSzPts val="3500"/>
              <a:buNone/>
              <a:defRPr/>
            </a:lvl6pPr>
            <a:lvl7pPr lvl="6" rtl="0">
              <a:lnSpc>
                <a:spcPct val="100000"/>
              </a:lnSpc>
              <a:spcBef>
                <a:spcPts val="0"/>
              </a:spcBef>
              <a:spcAft>
                <a:spcPts val="0"/>
              </a:spcAft>
              <a:buSzPts val="3500"/>
              <a:buNone/>
              <a:defRPr/>
            </a:lvl7pPr>
            <a:lvl8pPr lvl="7" rtl="0">
              <a:lnSpc>
                <a:spcPct val="100000"/>
              </a:lnSpc>
              <a:spcBef>
                <a:spcPts val="0"/>
              </a:spcBef>
              <a:spcAft>
                <a:spcPts val="0"/>
              </a:spcAft>
              <a:buSzPts val="3500"/>
              <a:buNone/>
              <a:defRPr/>
            </a:lvl8pPr>
            <a:lvl9pPr lvl="8" rtl="0">
              <a:lnSpc>
                <a:spcPct val="100000"/>
              </a:lnSpc>
              <a:spcBef>
                <a:spcPts val="0"/>
              </a:spcBef>
              <a:spcAft>
                <a:spcPts val="0"/>
              </a:spcAft>
              <a:buSzPts val="3500"/>
              <a:buNone/>
              <a:defRPr/>
            </a:lvl9pPr>
          </a:lstStyle>
          <a:p>
            <a:endParaRPr/>
          </a:p>
        </p:txBody>
      </p:sp>
      <p:sp>
        <p:nvSpPr>
          <p:cNvPr id="79" name="Google Shape;79;p4"/>
          <p:cNvSpPr txBox="1">
            <a:spLocks noGrp="1"/>
          </p:cNvSpPr>
          <p:nvPr>
            <p:ph type="body" idx="1"/>
          </p:nvPr>
        </p:nvSpPr>
        <p:spPr>
          <a:xfrm>
            <a:off x="720000" y="1152475"/>
            <a:ext cx="7704000" cy="4242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Char char="●"/>
              <a:defRPr sz="1200"/>
            </a:lvl1pPr>
            <a:lvl2pPr marL="914400" lvl="1" indent="-317500" rtl="0">
              <a:lnSpc>
                <a:spcPct val="100000"/>
              </a:lnSpc>
              <a:spcBef>
                <a:spcPts val="0"/>
              </a:spcBef>
              <a:spcAft>
                <a:spcPts val="0"/>
              </a:spcAft>
              <a:buSzPts val="1400"/>
              <a:buChar char="○"/>
              <a:defRPr/>
            </a:lvl2pPr>
            <a:lvl3pPr marL="1371600" lvl="2" indent="-317500" rtl="0">
              <a:lnSpc>
                <a:spcPct val="100000"/>
              </a:lnSpc>
              <a:spcBef>
                <a:spcPts val="0"/>
              </a:spcBef>
              <a:spcAft>
                <a:spcPts val="0"/>
              </a:spcAft>
              <a:buSzPts val="1400"/>
              <a:buChar char="■"/>
              <a:defRPr/>
            </a:lvl3pPr>
            <a:lvl4pPr marL="1828800" lvl="3" indent="-317500" rtl="0">
              <a:lnSpc>
                <a:spcPct val="100000"/>
              </a:lnSpc>
              <a:spcBef>
                <a:spcPts val="0"/>
              </a:spcBef>
              <a:spcAft>
                <a:spcPts val="0"/>
              </a:spcAft>
              <a:buSzPts val="1400"/>
              <a:buChar char="●"/>
              <a:defRPr/>
            </a:lvl4pPr>
            <a:lvl5pPr marL="2286000" lvl="4" indent="-317500" rtl="0">
              <a:lnSpc>
                <a:spcPct val="100000"/>
              </a:lnSpc>
              <a:spcBef>
                <a:spcPts val="0"/>
              </a:spcBef>
              <a:spcAft>
                <a:spcPts val="0"/>
              </a:spcAft>
              <a:buSzPts val="1400"/>
              <a:buChar char="○"/>
              <a:defRPr/>
            </a:lvl5pPr>
            <a:lvl6pPr marL="2743200" lvl="5" indent="-317500" rtl="0">
              <a:lnSpc>
                <a:spcPct val="100000"/>
              </a:lnSpc>
              <a:spcBef>
                <a:spcPts val="0"/>
              </a:spcBef>
              <a:spcAft>
                <a:spcPts val="0"/>
              </a:spcAft>
              <a:buSzPts val="1400"/>
              <a:buChar char="■"/>
              <a:defRPr/>
            </a:lvl6pPr>
            <a:lvl7pPr marL="3200400" lvl="6" indent="-317500" rtl="0">
              <a:lnSpc>
                <a:spcPct val="100000"/>
              </a:lnSpc>
              <a:spcBef>
                <a:spcPts val="0"/>
              </a:spcBef>
              <a:spcAft>
                <a:spcPts val="0"/>
              </a:spcAft>
              <a:buSzPts val="1400"/>
              <a:buChar char="●"/>
              <a:defRPr/>
            </a:lvl7pPr>
            <a:lvl8pPr marL="3657600" lvl="7" indent="-317500" rtl="0">
              <a:lnSpc>
                <a:spcPct val="100000"/>
              </a:lnSpc>
              <a:spcBef>
                <a:spcPts val="0"/>
              </a:spcBef>
              <a:spcAft>
                <a:spcPts val="0"/>
              </a:spcAft>
              <a:buSzPts val="1400"/>
              <a:buChar char="○"/>
              <a:defRPr/>
            </a:lvl8pPr>
            <a:lvl9pPr marL="4114800" lvl="8" indent="-317500" rtl="0">
              <a:lnSpc>
                <a:spcPct val="100000"/>
              </a:lnSpc>
              <a:spcBef>
                <a:spcPts val="0"/>
              </a:spcBef>
              <a:spcAft>
                <a:spcPts val="0"/>
              </a:spcAft>
              <a:buSzPts val="1400"/>
              <a:buChar char="■"/>
              <a:defRPr/>
            </a:lvl9pPr>
          </a:lstStyle>
          <a:p>
            <a:endParaRPr/>
          </a:p>
        </p:txBody>
      </p:sp>
      <p:sp>
        <p:nvSpPr>
          <p:cNvPr id="80" name="Google Shape;80;p4"/>
          <p:cNvSpPr/>
          <p:nvPr/>
        </p:nvSpPr>
        <p:spPr>
          <a:xfrm flipH="1">
            <a:off x="4383961" y="201226"/>
            <a:ext cx="827665" cy="180393"/>
          </a:xfrm>
          <a:custGeom>
            <a:avLst/>
            <a:gdLst/>
            <a:ahLst/>
            <a:cxnLst/>
            <a:rect l="l" t="t" r="r" b="b"/>
            <a:pathLst>
              <a:path w="42174" h="9192" extrusionOk="0">
                <a:moveTo>
                  <a:pt x="31424" y="1"/>
                </a:moveTo>
                <a:cubicBezTo>
                  <a:pt x="30281" y="1"/>
                  <a:pt x="29136" y="457"/>
                  <a:pt x="28199" y="1374"/>
                </a:cubicBezTo>
                <a:lnTo>
                  <a:pt x="26420" y="3115"/>
                </a:lnTo>
                <a:cubicBezTo>
                  <a:pt x="25498" y="4019"/>
                  <a:pt x="24353" y="4489"/>
                  <a:pt x="23195" y="4489"/>
                </a:cubicBezTo>
                <a:cubicBezTo>
                  <a:pt x="22539" y="4489"/>
                  <a:pt x="21878" y="4338"/>
                  <a:pt x="21251" y="4029"/>
                </a:cubicBezTo>
                <a:lnTo>
                  <a:pt x="19527" y="3182"/>
                </a:lnTo>
                <a:cubicBezTo>
                  <a:pt x="18899" y="2872"/>
                  <a:pt x="18238" y="2722"/>
                  <a:pt x="17583" y="2722"/>
                </a:cubicBezTo>
                <a:cubicBezTo>
                  <a:pt x="16268" y="2722"/>
                  <a:pt x="14975" y="3328"/>
                  <a:pt x="14008" y="4470"/>
                </a:cubicBezTo>
                <a:cubicBezTo>
                  <a:pt x="13052" y="5601"/>
                  <a:pt x="11762" y="6220"/>
                  <a:pt x="10434" y="6220"/>
                </a:cubicBezTo>
                <a:cubicBezTo>
                  <a:pt x="10138" y="6220"/>
                  <a:pt x="9841" y="6189"/>
                  <a:pt x="9545" y="6127"/>
                </a:cubicBezTo>
                <a:lnTo>
                  <a:pt x="7866" y="5773"/>
                </a:lnTo>
                <a:cubicBezTo>
                  <a:pt x="7571" y="5711"/>
                  <a:pt x="7273" y="5680"/>
                  <a:pt x="6976" y="5680"/>
                </a:cubicBezTo>
                <a:cubicBezTo>
                  <a:pt x="6172" y="5680"/>
                  <a:pt x="5375" y="5907"/>
                  <a:pt x="4654" y="6348"/>
                </a:cubicBezTo>
                <a:lnTo>
                  <a:pt x="0" y="9192"/>
                </a:lnTo>
                <a:lnTo>
                  <a:pt x="42174" y="9192"/>
                </a:lnTo>
                <a:lnTo>
                  <a:pt x="34765" y="1490"/>
                </a:lnTo>
                <a:cubicBezTo>
                  <a:pt x="33811" y="498"/>
                  <a:pt x="32618" y="1"/>
                  <a:pt x="31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4"/>
          <p:cNvSpPr/>
          <p:nvPr/>
        </p:nvSpPr>
        <p:spPr>
          <a:xfrm flipH="1">
            <a:off x="8428900" y="1207737"/>
            <a:ext cx="601860" cy="122656"/>
          </a:xfrm>
          <a:custGeom>
            <a:avLst/>
            <a:gdLst/>
            <a:ahLst/>
            <a:cxnLst/>
            <a:rect l="l" t="t" r="r" b="b"/>
            <a:pathLst>
              <a:path w="30668" h="6250" extrusionOk="0">
                <a:moveTo>
                  <a:pt x="16" y="6241"/>
                </a:moveTo>
                <a:cubicBezTo>
                  <a:pt x="3" y="6244"/>
                  <a:pt x="1" y="6247"/>
                  <a:pt x="10" y="6250"/>
                </a:cubicBezTo>
                <a:lnTo>
                  <a:pt x="16" y="6241"/>
                </a:lnTo>
                <a:close/>
                <a:moveTo>
                  <a:pt x="7801" y="0"/>
                </a:moveTo>
                <a:cubicBezTo>
                  <a:pt x="5837" y="0"/>
                  <a:pt x="3911" y="912"/>
                  <a:pt x="2676" y="2600"/>
                </a:cubicBezTo>
                <a:lnTo>
                  <a:pt x="16" y="6241"/>
                </a:lnTo>
                <a:lnTo>
                  <a:pt x="16" y="6241"/>
                </a:lnTo>
                <a:cubicBezTo>
                  <a:pt x="235" y="6195"/>
                  <a:pt x="3461" y="6179"/>
                  <a:pt x="7745" y="6179"/>
                </a:cubicBezTo>
                <a:cubicBezTo>
                  <a:pt x="16829" y="6179"/>
                  <a:pt x="30667" y="6250"/>
                  <a:pt x="30667" y="6250"/>
                </a:cubicBezTo>
                <a:lnTo>
                  <a:pt x="21162" y="1497"/>
                </a:lnTo>
                <a:cubicBezTo>
                  <a:pt x="20723" y="1278"/>
                  <a:pt x="20250" y="1171"/>
                  <a:pt x="19782" y="1171"/>
                </a:cubicBezTo>
                <a:cubicBezTo>
                  <a:pt x="18979" y="1171"/>
                  <a:pt x="18188" y="1483"/>
                  <a:pt x="17594" y="2076"/>
                </a:cubicBezTo>
                <a:cubicBezTo>
                  <a:pt x="16999" y="2673"/>
                  <a:pt x="16207" y="2982"/>
                  <a:pt x="15408" y="2982"/>
                </a:cubicBezTo>
                <a:cubicBezTo>
                  <a:pt x="14867" y="2982"/>
                  <a:pt x="14322" y="2840"/>
                  <a:pt x="13832" y="2549"/>
                </a:cubicBezTo>
                <a:lnTo>
                  <a:pt x="11033" y="889"/>
                </a:lnTo>
                <a:cubicBezTo>
                  <a:pt x="10022" y="288"/>
                  <a:pt x="8906" y="0"/>
                  <a:pt x="78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4"/>
          <p:cNvSpPr/>
          <p:nvPr/>
        </p:nvSpPr>
        <p:spPr>
          <a:xfrm flipH="1">
            <a:off x="7898699" y="201225"/>
            <a:ext cx="601634" cy="122652"/>
          </a:xfrm>
          <a:custGeom>
            <a:avLst/>
            <a:gdLst/>
            <a:ahLst/>
            <a:cxnLst/>
            <a:rect l="l" t="t" r="r" b="b"/>
            <a:pathLst>
              <a:path w="20746" h="4229" extrusionOk="0">
                <a:moveTo>
                  <a:pt x="15468" y="1"/>
                </a:moveTo>
                <a:cubicBezTo>
                  <a:pt x="14721" y="1"/>
                  <a:pt x="13966" y="195"/>
                  <a:pt x="13282" y="602"/>
                </a:cubicBezTo>
                <a:lnTo>
                  <a:pt x="11389" y="1726"/>
                </a:lnTo>
                <a:cubicBezTo>
                  <a:pt x="11057" y="1922"/>
                  <a:pt x="10688" y="2018"/>
                  <a:pt x="10322" y="2018"/>
                </a:cubicBezTo>
                <a:cubicBezTo>
                  <a:pt x="9781" y="2018"/>
                  <a:pt x="9246" y="1809"/>
                  <a:pt x="8844" y="1406"/>
                </a:cubicBezTo>
                <a:cubicBezTo>
                  <a:pt x="8442" y="1004"/>
                  <a:pt x="7907" y="793"/>
                  <a:pt x="7365" y="793"/>
                </a:cubicBezTo>
                <a:cubicBezTo>
                  <a:pt x="7047" y="793"/>
                  <a:pt x="6727" y="865"/>
                  <a:pt x="6430" y="1014"/>
                </a:cubicBezTo>
                <a:lnTo>
                  <a:pt x="1" y="4229"/>
                </a:lnTo>
                <a:cubicBezTo>
                  <a:pt x="1" y="4229"/>
                  <a:pt x="9362" y="4180"/>
                  <a:pt x="15506" y="4180"/>
                </a:cubicBezTo>
                <a:cubicBezTo>
                  <a:pt x="18404" y="4180"/>
                  <a:pt x="20586" y="4191"/>
                  <a:pt x="20735" y="4223"/>
                </a:cubicBezTo>
                <a:lnTo>
                  <a:pt x="20735" y="4223"/>
                </a:lnTo>
                <a:lnTo>
                  <a:pt x="18935" y="1761"/>
                </a:lnTo>
                <a:cubicBezTo>
                  <a:pt x="18100" y="617"/>
                  <a:pt x="16796" y="1"/>
                  <a:pt x="15468" y="1"/>
                </a:cubicBezTo>
                <a:close/>
                <a:moveTo>
                  <a:pt x="20735" y="4223"/>
                </a:moveTo>
                <a:lnTo>
                  <a:pt x="20739" y="4229"/>
                </a:lnTo>
                <a:cubicBezTo>
                  <a:pt x="20745" y="4226"/>
                  <a:pt x="20744" y="4224"/>
                  <a:pt x="20735" y="422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4"/>
          <p:cNvSpPr/>
          <p:nvPr/>
        </p:nvSpPr>
        <p:spPr>
          <a:xfrm flipH="1">
            <a:off x="-98950" y="1207737"/>
            <a:ext cx="601860" cy="122656"/>
          </a:xfrm>
          <a:custGeom>
            <a:avLst/>
            <a:gdLst/>
            <a:ahLst/>
            <a:cxnLst/>
            <a:rect l="l" t="t" r="r" b="b"/>
            <a:pathLst>
              <a:path w="30668" h="6250" extrusionOk="0">
                <a:moveTo>
                  <a:pt x="16" y="6241"/>
                </a:moveTo>
                <a:cubicBezTo>
                  <a:pt x="3" y="6244"/>
                  <a:pt x="1" y="6247"/>
                  <a:pt x="10" y="6250"/>
                </a:cubicBezTo>
                <a:lnTo>
                  <a:pt x="16" y="6241"/>
                </a:lnTo>
                <a:close/>
                <a:moveTo>
                  <a:pt x="7801" y="0"/>
                </a:moveTo>
                <a:cubicBezTo>
                  <a:pt x="5837" y="0"/>
                  <a:pt x="3911" y="912"/>
                  <a:pt x="2676" y="2600"/>
                </a:cubicBezTo>
                <a:lnTo>
                  <a:pt x="16" y="6241"/>
                </a:lnTo>
                <a:lnTo>
                  <a:pt x="16" y="6241"/>
                </a:lnTo>
                <a:cubicBezTo>
                  <a:pt x="235" y="6195"/>
                  <a:pt x="3461" y="6179"/>
                  <a:pt x="7745" y="6179"/>
                </a:cubicBezTo>
                <a:cubicBezTo>
                  <a:pt x="16829" y="6179"/>
                  <a:pt x="30667" y="6250"/>
                  <a:pt x="30667" y="6250"/>
                </a:cubicBezTo>
                <a:lnTo>
                  <a:pt x="21162" y="1497"/>
                </a:lnTo>
                <a:cubicBezTo>
                  <a:pt x="20723" y="1278"/>
                  <a:pt x="20250" y="1171"/>
                  <a:pt x="19782" y="1171"/>
                </a:cubicBezTo>
                <a:cubicBezTo>
                  <a:pt x="18979" y="1171"/>
                  <a:pt x="18188" y="1483"/>
                  <a:pt x="17594" y="2076"/>
                </a:cubicBezTo>
                <a:cubicBezTo>
                  <a:pt x="16999" y="2673"/>
                  <a:pt x="16207" y="2982"/>
                  <a:pt x="15408" y="2982"/>
                </a:cubicBezTo>
                <a:cubicBezTo>
                  <a:pt x="14867" y="2982"/>
                  <a:pt x="14322" y="2840"/>
                  <a:pt x="13832" y="2549"/>
                </a:cubicBezTo>
                <a:lnTo>
                  <a:pt x="11033" y="889"/>
                </a:lnTo>
                <a:cubicBezTo>
                  <a:pt x="10022" y="288"/>
                  <a:pt x="8906" y="0"/>
                  <a:pt x="78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4"/>
          <p:cNvSpPr/>
          <p:nvPr/>
        </p:nvSpPr>
        <p:spPr>
          <a:xfrm flipH="1">
            <a:off x="569599" y="258975"/>
            <a:ext cx="601634" cy="122652"/>
          </a:xfrm>
          <a:custGeom>
            <a:avLst/>
            <a:gdLst/>
            <a:ahLst/>
            <a:cxnLst/>
            <a:rect l="l" t="t" r="r" b="b"/>
            <a:pathLst>
              <a:path w="20746" h="4229" extrusionOk="0">
                <a:moveTo>
                  <a:pt x="15468" y="1"/>
                </a:moveTo>
                <a:cubicBezTo>
                  <a:pt x="14721" y="1"/>
                  <a:pt x="13966" y="195"/>
                  <a:pt x="13282" y="602"/>
                </a:cubicBezTo>
                <a:lnTo>
                  <a:pt x="11389" y="1726"/>
                </a:lnTo>
                <a:cubicBezTo>
                  <a:pt x="11057" y="1922"/>
                  <a:pt x="10688" y="2018"/>
                  <a:pt x="10322" y="2018"/>
                </a:cubicBezTo>
                <a:cubicBezTo>
                  <a:pt x="9781" y="2018"/>
                  <a:pt x="9246" y="1809"/>
                  <a:pt x="8844" y="1406"/>
                </a:cubicBezTo>
                <a:cubicBezTo>
                  <a:pt x="8442" y="1004"/>
                  <a:pt x="7907" y="793"/>
                  <a:pt x="7365" y="793"/>
                </a:cubicBezTo>
                <a:cubicBezTo>
                  <a:pt x="7047" y="793"/>
                  <a:pt x="6727" y="865"/>
                  <a:pt x="6430" y="1014"/>
                </a:cubicBezTo>
                <a:lnTo>
                  <a:pt x="1" y="4229"/>
                </a:lnTo>
                <a:cubicBezTo>
                  <a:pt x="1" y="4229"/>
                  <a:pt x="9362" y="4180"/>
                  <a:pt x="15506" y="4180"/>
                </a:cubicBezTo>
                <a:cubicBezTo>
                  <a:pt x="18404" y="4180"/>
                  <a:pt x="20586" y="4191"/>
                  <a:pt x="20735" y="4223"/>
                </a:cubicBezTo>
                <a:lnTo>
                  <a:pt x="20735" y="4223"/>
                </a:lnTo>
                <a:lnTo>
                  <a:pt x="18935" y="1761"/>
                </a:lnTo>
                <a:cubicBezTo>
                  <a:pt x="18100" y="617"/>
                  <a:pt x="16796" y="1"/>
                  <a:pt x="15468" y="1"/>
                </a:cubicBezTo>
                <a:close/>
                <a:moveTo>
                  <a:pt x="20735" y="4223"/>
                </a:moveTo>
                <a:lnTo>
                  <a:pt x="20739" y="4229"/>
                </a:lnTo>
                <a:cubicBezTo>
                  <a:pt x="20745" y="4226"/>
                  <a:pt x="20744" y="4224"/>
                  <a:pt x="20735" y="422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 name="Google Shape;85;p4"/>
          <p:cNvGrpSpPr/>
          <p:nvPr/>
        </p:nvGrpSpPr>
        <p:grpSpPr>
          <a:xfrm rot="2222179">
            <a:off x="8433051" y="3892038"/>
            <a:ext cx="1062232" cy="1108773"/>
            <a:chOff x="5583125" y="4345800"/>
            <a:chExt cx="627075" cy="654550"/>
          </a:xfrm>
        </p:grpSpPr>
        <p:sp>
          <p:nvSpPr>
            <p:cNvPr id="86" name="Google Shape;86;p4"/>
            <p:cNvSpPr/>
            <p:nvPr/>
          </p:nvSpPr>
          <p:spPr>
            <a:xfrm>
              <a:off x="5583125" y="4345800"/>
              <a:ext cx="627075" cy="654550"/>
            </a:xfrm>
            <a:custGeom>
              <a:avLst/>
              <a:gdLst/>
              <a:ahLst/>
              <a:cxnLst/>
              <a:rect l="l" t="t" r="r" b="b"/>
              <a:pathLst>
                <a:path w="25083" h="26182" extrusionOk="0">
                  <a:moveTo>
                    <a:pt x="1870" y="0"/>
                  </a:moveTo>
                  <a:cubicBezTo>
                    <a:pt x="693" y="0"/>
                    <a:pt x="0" y="162"/>
                    <a:pt x="0" y="162"/>
                  </a:cubicBezTo>
                  <a:cubicBezTo>
                    <a:pt x="3247" y="14909"/>
                    <a:pt x="15562" y="18950"/>
                    <a:pt x="15562" y="18950"/>
                  </a:cubicBezTo>
                  <a:cubicBezTo>
                    <a:pt x="15562" y="18950"/>
                    <a:pt x="21793" y="26182"/>
                    <a:pt x="23902" y="26182"/>
                  </a:cubicBezTo>
                  <a:cubicBezTo>
                    <a:pt x="25082" y="26182"/>
                    <a:pt x="24972" y="23918"/>
                    <a:pt x="21758" y="16857"/>
                  </a:cubicBezTo>
                  <a:cubicBezTo>
                    <a:pt x="14884" y="1757"/>
                    <a:pt x="5750" y="0"/>
                    <a:pt x="18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4"/>
            <p:cNvSpPr/>
            <p:nvPr/>
          </p:nvSpPr>
          <p:spPr>
            <a:xfrm>
              <a:off x="5686700" y="4424125"/>
              <a:ext cx="492000" cy="439050"/>
            </a:xfrm>
            <a:custGeom>
              <a:avLst/>
              <a:gdLst/>
              <a:ahLst/>
              <a:cxnLst/>
              <a:rect l="l" t="t" r="r" b="b"/>
              <a:pathLst>
                <a:path w="19680" h="17562" fill="none" extrusionOk="0">
                  <a:moveTo>
                    <a:pt x="1" y="1"/>
                  </a:moveTo>
                  <a:cubicBezTo>
                    <a:pt x="132" y="294"/>
                    <a:pt x="9965" y="7080"/>
                    <a:pt x="19680" y="1756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4"/>
            <p:cNvSpPr/>
            <p:nvPr/>
          </p:nvSpPr>
          <p:spPr>
            <a:xfrm>
              <a:off x="5705350" y="4424375"/>
              <a:ext cx="99025" cy="103250"/>
            </a:xfrm>
            <a:custGeom>
              <a:avLst/>
              <a:gdLst/>
              <a:ahLst/>
              <a:cxnLst/>
              <a:rect l="l" t="t" r="r" b="b"/>
              <a:pathLst>
                <a:path w="3961" h="4130" fill="none" extrusionOk="0">
                  <a:moveTo>
                    <a:pt x="0" y="4042"/>
                  </a:moveTo>
                  <a:cubicBezTo>
                    <a:pt x="0" y="4042"/>
                    <a:pt x="2450" y="4129"/>
                    <a:pt x="3961" y="3671"/>
                  </a:cubicBezTo>
                  <a:cubicBezTo>
                    <a:pt x="3961" y="3671"/>
                    <a:pt x="3513" y="1460"/>
                    <a:pt x="2702" y="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4"/>
            <p:cNvSpPr/>
            <p:nvPr/>
          </p:nvSpPr>
          <p:spPr>
            <a:xfrm>
              <a:off x="5820300" y="4635725"/>
              <a:ext cx="121625" cy="31375"/>
            </a:xfrm>
            <a:custGeom>
              <a:avLst/>
              <a:gdLst/>
              <a:ahLst/>
              <a:cxnLst/>
              <a:rect l="l" t="t" r="r" b="b"/>
              <a:pathLst>
                <a:path w="4865" h="1255" fill="none" extrusionOk="0">
                  <a:moveTo>
                    <a:pt x="1" y="987"/>
                  </a:moveTo>
                  <a:cubicBezTo>
                    <a:pt x="1" y="987"/>
                    <a:pt x="2529" y="1254"/>
                    <a:pt x="4865" y="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 name="Google Shape;90;p4"/>
          <p:cNvGrpSpPr/>
          <p:nvPr/>
        </p:nvGrpSpPr>
        <p:grpSpPr>
          <a:xfrm rot="600205">
            <a:off x="8302427" y="4135986"/>
            <a:ext cx="1080444" cy="1201604"/>
            <a:chOff x="3080600" y="3337325"/>
            <a:chExt cx="1143000" cy="1271175"/>
          </a:xfrm>
        </p:grpSpPr>
        <p:sp>
          <p:nvSpPr>
            <p:cNvPr id="91" name="Google Shape;91;p4"/>
            <p:cNvSpPr/>
            <p:nvPr/>
          </p:nvSpPr>
          <p:spPr>
            <a:xfrm>
              <a:off x="3080600" y="3337325"/>
              <a:ext cx="1143000" cy="1271175"/>
            </a:xfrm>
            <a:custGeom>
              <a:avLst/>
              <a:gdLst/>
              <a:ahLst/>
              <a:cxnLst/>
              <a:rect l="l" t="t" r="r" b="b"/>
              <a:pathLst>
                <a:path w="45720" h="50847" extrusionOk="0">
                  <a:moveTo>
                    <a:pt x="1177" y="1"/>
                  </a:moveTo>
                  <a:lnTo>
                    <a:pt x="215" y="11564"/>
                  </a:lnTo>
                  <a:cubicBezTo>
                    <a:pt x="1" y="14144"/>
                    <a:pt x="1263" y="16623"/>
                    <a:pt x="3474" y="17967"/>
                  </a:cubicBezTo>
                  <a:lnTo>
                    <a:pt x="6525" y="19821"/>
                  </a:lnTo>
                  <a:cubicBezTo>
                    <a:pt x="8507" y="21026"/>
                    <a:pt x="9742" y="23155"/>
                    <a:pt x="9804" y="25473"/>
                  </a:cubicBezTo>
                  <a:lnTo>
                    <a:pt x="9915" y="29582"/>
                  </a:lnTo>
                  <a:cubicBezTo>
                    <a:pt x="10007" y="32976"/>
                    <a:pt x="12580" y="35789"/>
                    <a:pt x="15955" y="36181"/>
                  </a:cubicBezTo>
                  <a:cubicBezTo>
                    <a:pt x="19046" y="36540"/>
                    <a:pt x="21502" y="38943"/>
                    <a:pt x="21932" y="42025"/>
                  </a:cubicBezTo>
                  <a:lnTo>
                    <a:pt x="22235" y="44210"/>
                  </a:lnTo>
                  <a:cubicBezTo>
                    <a:pt x="22677" y="47389"/>
                    <a:pt x="25274" y="49831"/>
                    <a:pt x="28475" y="50079"/>
                  </a:cubicBezTo>
                  <a:lnTo>
                    <a:pt x="38454" y="50847"/>
                  </a:lnTo>
                  <a:lnTo>
                    <a:pt x="45173" y="47380"/>
                  </a:lnTo>
                  <a:lnTo>
                    <a:pt x="45607" y="34285"/>
                  </a:lnTo>
                  <a:cubicBezTo>
                    <a:pt x="45719" y="30879"/>
                    <a:pt x="43252" y="27934"/>
                    <a:pt x="39878" y="27449"/>
                  </a:cubicBezTo>
                  <a:lnTo>
                    <a:pt x="38282" y="27221"/>
                  </a:lnTo>
                  <a:cubicBezTo>
                    <a:pt x="35396" y="26807"/>
                    <a:pt x="33111" y="24567"/>
                    <a:pt x="32640" y="21690"/>
                  </a:cubicBezTo>
                  <a:cubicBezTo>
                    <a:pt x="32190" y="18959"/>
                    <a:pt x="30103" y="16787"/>
                    <a:pt x="27393" y="16230"/>
                  </a:cubicBezTo>
                  <a:lnTo>
                    <a:pt x="20794" y="14872"/>
                  </a:lnTo>
                  <a:cubicBezTo>
                    <a:pt x="18096" y="14317"/>
                    <a:pt x="16016" y="12165"/>
                    <a:pt x="15553" y="9451"/>
                  </a:cubicBezTo>
                  <a:lnTo>
                    <a:pt x="15485" y="9056"/>
                  </a:lnTo>
                  <a:cubicBezTo>
                    <a:pt x="15091" y="6742"/>
                    <a:pt x="13512" y="4805"/>
                    <a:pt x="11324" y="3953"/>
                  </a:cubicBezTo>
                  <a:lnTo>
                    <a:pt x="11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4"/>
            <p:cNvSpPr/>
            <p:nvPr/>
          </p:nvSpPr>
          <p:spPr>
            <a:xfrm>
              <a:off x="3249850" y="3523625"/>
              <a:ext cx="917900" cy="987100"/>
            </a:xfrm>
            <a:custGeom>
              <a:avLst/>
              <a:gdLst/>
              <a:ahLst/>
              <a:cxnLst/>
              <a:rect l="l" t="t" r="r" b="b"/>
              <a:pathLst>
                <a:path w="36716" h="39484" fill="none" extrusionOk="0">
                  <a:moveTo>
                    <a:pt x="0" y="0"/>
                  </a:moveTo>
                  <a:lnTo>
                    <a:pt x="5282" y="8613"/>
                  </a:lnTo>
                  <a:cubicBezTo>
                    <a:pt x="6118" y="9975"/>
                    <a:pt x="7201" y="11170"/>
                    <a:pt x="8475" y="12136"/>
                  </a:cubicBezTo>
                  <a:lnTo>
                    <a:pt x="13749" y="16132"/>
                  </a:lnTo>
                  <a:cubicBezTo>
                    <a:pt x="15534" y="17484"/>
                    <a:pt x="16934" y="19278"/>
                    <a:pt x="17810" y="21337"/>
                  </a:cubicBezTo>
                  <a:lnTo>
                    <a:pt x="18518" y="23002"/>
                  </a:lnTo>
                  <a:cubicBezTo>
                    <a:pt x="19857" y="26141"/>
                    <a:pt x="22388" y="28620"/>
                    <a:pt x="25557" y="29891"/>
                  </a:cubicBezTo>
                  <a:lnTo>
                    <a:pt x="25557" y="29891"/>
                  </a:lnTo>
                  <a:cubicBezTo>
                    <a:pt x="28605" y="31112"/>
                    <a:pt x="33429" y="32346"/>
                    <a:pt x="34803" y="35329"/>
                  </a:cubicBezTo>
                  <a:lnTo>
                    <a:pt x="36715" y="39483"/>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4"/>
            <p:cNvSpPr/>
            <p:nvPr/>
          </p:nvSpPr>
          <p:spPr>
            <a:xfrm>
              <a:off x="3326650" y="3959100"/>
              <a:ext cx="58025" cy="191300"/>
            </a:xfrm>
            <a:custGeom>
              <a:avLst/>
              <a:gdLst/>
              <a:ahLst/>
              <a:cxnLst/>
              <a:rect l="l" t="t" r="r" b="b"/>
              <a:pathLst>
                <a:path w="2321" h="7652" fill="none" extrusionOk="0">
                  <a:moveTo>
                    <a:pt x="0" y="1"/>
                  </a:moveTo>
                  <a:lnTo>
                    <a:pt x="0" y="1"/>
                  </a:lnTo>
                  <a:cubicBezTo>
                    <a:pt x="1854" y="1919"/>
                    <a:pt x="2320" y="4787"/>
                    <a:pt x="1171" y="7194"/>
                  </a:cubicBezTo>
                  <a:lnTo>
                    <a:pt x="952" y="7652"/>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4"/>
            <p:cNvSpPr/>
            <p:nvPr/>
          </p:nvSpPr>
          <p:spPr>
            <a:xfrm>
              <a:off x="4157800" y="4194425"/>
              <a:ext cx="62950" cy="238075"/>
            </a:xfrm>
            <a:custGeom>
              <a:avLst/>
              <a:gdLst/>
              <a:ahLst/>
              <a:cxnLst/>
              <a:rect l="l" t="t" r="r" b="b"/>
              <a:pathLst>
                <a:path w="2518" h="9523" fill="none" extrusionOk="0">
                  <a:moveTo>
                    <a:pt x="2216" y="9523"/>
                  </a:moveTo>
                  <a:lnTo>
                    <a:pt x="2216" y="9523"/>
                  </a:lnTo>
                  <a:cubicBezTo>
                    <a:pt x="0" y="6739"/>
                    <a:pt x="93" y="2772"/>
                    <a:pt x="2436" y="94"/>
                  </a:cubicBezTo>
                  <a:lnTo>
                    <a:pt x="2517" y="1"/>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 name="Google Shape;95;p4"/>
          <p:cNvGrpSpPr/>
          <p:nvPr/>
        </p:nvGrpSpPr>
        <p:grpSpPr>
          <a:xfrm rot="2271243" flipH="1">
            <a:off x="218763" y="4161828"/>
            <a:ext cx="659355" cy="1187557"/>
            <a:chOff x="2004450" y="3991800"/>
            <a:chExt cx="807775" cy="1454875"/>
          </a:xfrm>
        </p:grpSpPr>
        <p:sp>
          <p:nvSpPr>
            <p:cNvPr id="96" name="Google Shape;96;p4"/>
            <p:cNvSpPr/>
            <p:nvPr/>
          </p:nvSpPr>
          <p:spPr>
            <a:xfrm>
              <a:off x="2269700" y="4501200"/>
              <a:ext cx="23575" cy="20225"/>
            </a:xfrm>
            <a:custGeom>
              <a:avLst/>
              <a:gdLst/>
              <a:ahLst/>
              <a:cxnLst/>
              <a:rect l="l" t="t" r="r" b="b"/>
              <a:pathLst>
                <a:path w="943" h="809" extrusionOk="0">
                  <a:moveTo>
                    <a:pt x="403" y="0"/>
                  </a:moveTo>
                  <a:cubicBezTo>
                    <a:pt x="180" y="0"/>
                    <a:pt x="0" y="181"/>
                    <a:pt x="0" y="405"/>
                  </a:cubicBezTo>
                  <a:cubicBezTo>
                    <a:pt x="0" y="647"/>
                    <a:pt x="198" y="809"/>
                    <a:pt x="406" y="809"/>
                  </a:cubicBezTo>
                  <a:cubicBezTo>
                    <a:pt x="505" y="809"/>
                    <a:pt x="606" y="772"/>
                    <a:pt x="689" y="689"/>
                  </a:cubicBezTo>
                  <a:cubicBezTo>
                    <a:pt x="942" y="436"/>
                    <a:pt x="762" y="0"/>
                    <a:pt x="403" y="0"/>
                  </a:cubicBezTo>
                  <a:close/>
                </a:path>
              </a:pathLst>
            </a:custGeom>
            <a:solidFill>
              <a:srgbClr val="FFBAC9"/>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4"/>
            <p:cNvSpPr/>
            <p:nvPr/>
          </p:nvSpPr>
          <p:spPr>
            <a:xfrm>
              <a:off x="2171050" y="4372450"/>
              <a:ext cx="395200" cy="953300"/>
            </a:xfrm>
            <a:custGeom>
              <a:avLst/>
              <a:gdLst/>
              <a:ahLst/>
              <a:cxnLst/>
              <a:rect l="l" t="t" r="r" b="b"/>
              <a:pathLst>
                <a:path w="15808" h="38132" fill="none" extrusionOk="0">
                  <a:moveTo>
                    <a:pt x="1" y="38132"/>
                  </a:moveTo>
                  <a:lnTo>
                    <a:pt x="863" y="31799"/>
                  </a:lnTo>
                  <a:cubicBezTo>
                    <a:pt x="1030" y="30569"/>
                    <a:pt x="1530" y="29408"/>
                    <a:pt x="2309" y="28442"/>
                  </a:cubicBezTo>
                  <a:lnTo>
                    <a:pt x="6587" y="23140"/>
                  </a:lnTo>
                  <a:cubicBezTo>
                    <a:pt x="7489" y="22023"/>
                    <a:pt x="8014" y="20649"/>
                    <a:pt x="8087" y="19213"/>
                  </a:cubicBezTo>
                  <a:lnTo>
                    <a:pt x="8432" y="12424"/>
                  </a:lnTo>
                  <a:cubicBezTo>
                    <a:pt x="8497" y="11156"/>
                    <a:pt x="8915" y="9932"/>
                    <a:pt x="9638" y="8890"/>
                  </a:cubicBezTo>
                  <a:lnTo>
                    <a:pt x="15807" y="1"/>
                  </a:lnTo>
                </a:path>
              </a:pathLst>
            </a:custGeom>
            <a:noFill/>
            <a:ln w="9975" cap="rnd" cmpd="sng">
              <a:solidFill>
                <a:schemeClr val="lt1"/>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4"/>
            <p:cNvSpPr/>
            <p:nvPr/>
          </p:nvSpPr>
          <p:spPr>
            <a:xfrm>
              <a:off x="2004450" y="3991800"/>
              <a:ext cx="807775" cy="1454875"/>
            </a:xfrm>
            <a:custGeom>
              <a:avLst/>
              <a:gdLst/>
              <a:ahLst/>
              <a:cxnLst/>
              <a:rect l="l" t="t" r="r" b="b"/>
              <a:pathLst>
                <a:path w="32311" h="58195" extrusionOk="0">
                  <a:moveTo>
                    <a:pt x="29492" y="0"/>
                  </a:moveTo>
                  <a:lnTo>
                    <a:pt x="22414" y="1302"/>
                  </a:lnTo>
                  <a:cubicBezTo>
                    <a:pt x="19580" y="1823"/>
                    <a:pt x="17458" y="4196"/>
                    <a:pt x="17258" y="7070"/>
                  </a:cubicBezTo>
                  <a:lnTo>
                    <a:pt x="16822" y="13328"/>
                  </a:lnTo>
                  <a:cubicBezTo>
                    <a:pt x="16633" y="16030"/>
                    <a:pt x="14741" y="18309"/>
                    <a:pt x="12123" y="18995"/>
                  </a:cubicBezTo>
                  <a:lnTo>
                    <a:pt x="11166" y="19245"/>
                  </a:lnTo>
                  <a:cubicBezTo>
                    <a:pt x="8168" y="20030"/>
                    <a:pt x="6183" y="22874"/>
                    <a:pt x="6480" y="25958"/>
                  </a:cubicBezTo>
                  <a:lnTo>
                    <a:pt x="7207" y="33494"/>
                  </a:lnTo>
                  <a:cubicBezTo>
                    <a:pt x="7451" y="36020"/>
                    <a:pt x="6159" y="38445"/>
                    <a:pt x="3928" y="39652"/>
                  </a:cubicBezTo>
                  <a:cubicBezTo>
                    <a:pt x="1266" y="41092"/>
                    <a:pt x="1" y="44217"/>
                    <a:pt x="911" y="47102"/>
                  </a:cubicBezTo>
                  <a:lnTo>
                    <a:pt x="4407" y="58194"/>
                  </a:lnTo>
                  <a:lnTo>
                    <a:pt x="10628" y="57459"/>
                  </a:lnTo>
                  <a:lnTo>
                    <a:pt x="10386" y="53424"/>
                  </a:lnTo>
                  <a:cubicBezTo>
                    <a:pt x="10461" y="50867"/>
                    <a:pt x="12069" y="48608"/>
                    <a:pt x="14460" y="47702"/>
                  </a:cubicBezTo>
                  <a:lnTo>
                    <a:pt x="20446" y="45433"/>
                  </a:lnTo>
                  <a:cubicBezTo>
                    <a:pt x="23342" y="44336"/>
                    <a:pt x="25014" y="41300"/>
                    <a:pt x="24393" y="38266"/>
                  </a:cubicBezTo>
                  <a:lnTo>
                    <a:pt x="22897" y="30947"/>
                  </a:lnTo>
                  <a:cubicBezTo>
                    <a:pt x="22454" y="28788"/>
                    <a:pt x="23171" y="26554"/>
                    <a:pt x="24787" y="25056"/>
                  </a:cubicBezTo>
                  <a:lnTo>
                    <a:pt x="30024" y="20196"/>
                  </a:lnTo>
                  <a:cubicBezTo>
                    <a:pt x="31585" y="18748"/>
                    <a:pt x="32310" y="16611"/>
                    <a:pt x="31954" y="14513"/>
                  </a:cubicBezTo>
                  <a:lnTo>
                    <a:pt x="294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4"/>
            <p:cNvSpPr/>
            <p:nvPr/>
          </p:nvSpPr>
          <p:spPr>
            <a:xfrm>
              <a:off x="2696900" y="4093925"/>
              <a:ext cx="99500" cy="238875"/>
            </a:xfrm>
            <a:custGeom>
              <a:avLst/>
              <a:gdLst/>
              <a:ahLst/>
              <a:cxnLst/>
              <a:rect l="l" t="t" r="r" b="b"/>
              <a:pathLst>
                <a:path w="3980" h="9555" fill="none" extrusionOk="0">
                  <a:moveTo>
                    <a:pt x="2337" y="0"/>
                  </a:moveTo>
                  <a:lnTo>
                    <a:pt x="1805" y="880"/>
                  </a:lnTo>
                  <a:cubicBezTo>
                    <a:pt x="1" y="3874"/>
                    <a:pt x="975" y="7765"/>
                    <a:pt x="3980" y="9554"/>
                  </a:cubicBezTo>
                  <a:lnTo>
                    <a:pt x="3980" y="9554"/>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4"/>
            <p:cNvSpPr/>
            <p:nvPr/>
          </p:nvSpPr>
          <p:spPr>
            <a:xfrm>
              <a:off x="2172400" y="4661725"/>
              <a:ext cx="65275" cy="211700"/>
            </a:xfrm>
            <a:custGeom>
              <a:avLst/>
              <a:gdLst/>
              <a:ahLst/>
              <a:cxnLst/>
              <a:rect l="l" t="t" r="r" b="b"/>
              <a:pathLst>
                <a:path w="2611" h="8468" fill="none" extrusionOk="0">
                  <a:moveTo>
                    <a:pt x="0" y="1"/>
                  </a:moveTo>
                  <a:lnTo>
                    <a:pt x="1021" y="1263"/>
                  </a:lnTo>
                  <a:cubicBezTo>
                    <a:pt x="2610" y="3225"/>
                    <a:pt x="2567" y="6045"/>
                    <a:pt x="917" y="7956"/>
                  </a:cubicBezTo>
                  <a:lnTo>
                    <a:pt x="476" y="8468"/>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4"/>
            <p:cNvSpPr/>
            <p:nvPr/>
          </p:nvSpPr>
          <p:spPr>
            <a:xfrm>
              <a:off x="2162650" y="4166850"/>
              <a:ext cx="454650" cy="1126175"/>
            </a:xfrm>
            <a:custGeom>
              <a:avLst/>
              <a:gdLst/>
              <a:ahLst/>
              <a:cxnLst/>
              <a:rect l="l" t="t" r="r" b="b"/>
              <a:pathLst>
                <a:path w="18186" h="45047" fill="none" extrusionOk="0">
                  <a:moveTo>
                    <a:pt x="18186" y="0"/>
                  </a:moveTo>
                  <a:lnTo>
                    <a:pt x="17749" y="4284"/>
                  </a:lnTo>
                  <a:cubicBezTo>
                    <a:pt x="17379" y="7920"/>
                    <a:pt x="15664" y="11290"/>
                    <a:pt x="12942" y="13731"/>
                  </a:cubicBezTo>
                  <a:lnTo>
                    <a:pt x="12311" y="14297"/>
                  </a:lnTo>
                  <a:cubicBezTo>
                    <a:pt x="9491" y="16827"/>
                    <a:pt x="7756" y="20348"/>
                    <a:pt x="7470" y="24126"/>
                  </a:cubicBezTo>
                  <a:lnTo>
                    <a:pt x="7291" y="26498"/>
                  </a:lnTo>
                  <a:cubicBezTo>
                    <a:pt x="7051" y="29657"/>
                    <a:pt x="5798" y="32655"/>
                    <a:pt x="3716" y="35043"/>
                  </a:cubicBezTo>
                  <a:lnTo>
                    <a:pt x="3716" y="35043"/>
                  </a:lnTo>
                  <a:cubicBezTo>
                    <a:pt x="1700" y="37358"/>
                    <a:pt x="459" y="40244"/>
                    <a:pt x="166" y="43299"/>
                  </a:cubicBezTo>
                  <a:lnTo>
                    <a:pt x="0" y="45047"/>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 name="Google Shape;102;p4"/>
          <p:cNvGrpSpPr/>
          <p:nvPr/>
        </p:nvGrpSpPr>
        <p:grpSpPr>
          <a:xfrm rot="2700000">
            <a:off x="-257357" y="4124629"/>
            <a:ext cx="996054" cy="1107751"/>
            <a:chOff x="3080600" y="3337325"/>
            <a:chExt cx="1143000" cy="1271175"/>
          </a:xfrm>
        </p:grpSpPr>
        <p:sp>
          <p:nvSpPr>
            <p:cNvPr id="103" name="Google Shape;103;p4"/>
            <p:cNvSpPr/>
            <p:nvPr/>
          </p:nvSpPr>
          <p:spPr>
            <a:xfrm>
              <a:off x="3080600" y="3337325"/>
              <a:ext cx="1143000" cy="1271175"/>
            </a:xfrm>
            <a:custGeom>
              <a:avLst/>
              <a:gdLst/>
              <a:ahLst/>
              <a:cxnLst/>
              <a:rect l="l" t="t" r="r" b="b"/>
              <a:pathLst>
                <a:path w="45720" h="50847" extrusionOk="0">
                  <a:moveTo>
                    <a:pt x="1177" y="1"/>
                  </a:moveTo>
                  <a:lnTo>
                    <a:pt x="215" y="11564"/>
                  </a:lnTo>
                  <a:cubicBezTo>
                    <a:pt x="1" y="14144"/>
                    <a:pt x="1263" y="16623"/>
                    <a:pt x="3474" y="17967"/>
                  </a:cubicBezTo>
                  <a:lnTo>
                    <a:pt x="6525" y="19821"/>
                  </a:lnTo>
                  <a:cubicBezTo>
                    <a:pt x="8507" y="21026"/>
                    <a:pt x="9742" y="23155"/>
                    <a:pt x="9804" y="25473"/>
                  </a:cubicBezTo>
                  <a:lnTo>
                    <a:pt x="9915" y="29582"/>
                  </a:lnTo>
                  <a:cubicBezTo>
                    <a:pt x="10007" y="32976"/>
                    <a:pt x="12580" y="35789"/>
                    <a:pt x="15955" y="36181"/>
                  </a:cubicBezTo>
                  <a:cubicBezTo>
                    <a:pt x="19046" y="36540"/>
                    <a:pt x="21502" y="38943"/>
                    <a:pt x="21932" y="42025"/>
                  </a:cubicBezTo>
                  <a:lnTo>
                    <a:pt x="22235" y="44210"/>
                  </a:lnTo>
                  <a:cubicBezTo>
                    <a:pt x="22677" y="47389"/>
                    <a:pt x="25274" y="49831"/>
                    <a:pt x="28475" y="50079"/>
                  </a:cubicBezTo>
                  <a:lnTo>
                    <a:pt x="38454" y="50847"/>
                  </a:lnTo>
                  <a:lnTo>
                    <a:pt x="45173" y="47380"/>
                  </a:lnTo>
                  <a:lnTo>
                    <a:pt x="45607" y="34285"/>
                  </a:lnTo>
                  <a:cubicBezTo>
                    <a:pt x="45719" y="30879"/>
                    <a:pt x="43252" y="27934"/>
                    <a:pt x="39878" y="27449"/>
                  </a:cubicBezTo>
                  <a:lnTo>
                    <a:pt x="38282" y="27221"/>
                  </a:lnTo>
                  <a:cubicBezTo>
                    <a:pt x="35396" y="26807"/>
                    <a:pt x="33111" y="24567"/>
                    <a:pt x="32640" y="21690"/>
                  </a:cubicBezTo>
                  <a:cubicBezTo>
                    <a:pt x="32190" y="18959"/>
                    <a:pt x="30103" y="16787"/>
                    <a:pt x="27393" y="16230"/>
                  </a:cubicBezTo>
                  <a:lnTo>
                    <a:pt x="20794" y="14872"/>
                  </a:lnTo>
                  <a:cubicBezTo>
                    <a:pt x="18096" y="14317"/>
                    <a:pt x="16016" y="12165"/>
                    <a:pt x="15553" y="9451"/>
                  </a:cubicBezTo>
                  <a:lnTo>
                    <a:pt x="15485" y="9056"/>
                  </a:lnTo>
                  <a:cubicBezTo>
                    <a:pt x="15091" y="6742"/>
                    <a:pt x="13512" y="4805"/>
                    <a:pt x="11324" y="3953"/>
                  </a:cubicBezTo>
                  <a:lnTo>
                    <a:pt x="11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4"/>
            <p:cNvSpPr/>
            <p:nvPr/>
          </p:nvSpPr>
          <p:spPr>
            <a:xfrm>
              <a:off x="3249850" y="3523625"/>
              <a:ext cx="917900" cy="987100"/>
            </a:xfrm>
            <a:custGeom>
              <a:avLst/>
              <a:gdLst/>
              <a:ahLst/>
              <a:cxnLst/>
              <a:rect l="l" t="t" r="r" b="b"/>
              <a:pathLst>
                <a:path w="36716" h="39484" fill="none" extrusionOk="0">
                  <a:moveTo>
                    <a:pt x="0" y="0"/>
                  </a:moveTo>
                  <a:lnTo>
                    <a:pt x="5282" y="8613"/>
                  </a:lnTo>
                  <a:cubicBezTo>
                    <a:pt x="6118" y="9975"/>
                    <a:pt x="7201" y="11170"/>
                    <a:pt x="8475" y="12136"/>
                  </a:cubicBezTo>
                  <a:lnTo>
                    <a:pt x="13749" y="16132"/>
                  </a:lnTo>
                  <a:cubicBezTo>
                    <a:pt x="15534" y="17484"/>
                    <a:pt x="16934" y="19278"/>
                    <a:pt x="17810" y="21337"/>
                  </a:cubicBezTo>
                  <a:lnTo>
                    <a:pt x="18518" y="23002"/>
                  </a:lnTo>
                  <a:cubicBezTo>
                    <a:pt x="19857" y="26141"/>
                    <a:pt x="22388" y="28620"/>
                    <a:pt x="25557" y="29891"/>
                  </a:cubicBezTo>
                  <a:lnTo>
                    <a:pt x="25557" y="29891"/>
                  </a:lnTo>
                  <a:cubicBezTo>
                    <a:pt x="28605" y="31112"/>
                    <a:pt x="33429" y="32346"/>
                    <a:pt x="34803" y="35329"/>
                  </a:cubicBezTo>
                  <a:lnTo>
                    <a:pt x="36715" y="39483"/>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4"/>
            <p:cNvSpPr/>
            <p:nvPr/>
          </p:nvSpPr>
          <p:spPr>
            <a:xfrm>
              <a:off x="3326650" y="3959100"/>
              <a:ext cx="58025" cy="191300"/>
            </a:xfrm>
            <a:custGeom>
              <a:avLst/>
              <a:gdLst/>
              <a:ahLst/>
              <a:cxnLst/>
              <a:rect l="l" t="t" r="r" b="b"/>
              <a:pathLst>
                <a:path w="2321" h="7652" fill="none" extrusionOk="0">
                  <a:moveTo>
                    <a:pt x="0" y="1"/>
                  </a:moveTo>
                  <a:lnTo>
                    <a:pt x="0" y="1"/>
                  </a:lnTo>
                  <a:cubicBezTo>
                    <a:pt x="1854" y="1919"/>
                    <a:pt x="2320" y="4787"/>
                    <a:pt x="1171" y="7194"/>
                  </a:cubicBezTo>
                  <a:lnTo>
                    <a:pt x="952" y="7652"/>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4"/>
            <p:cNvSpPr/>
            <p:nvPr/>
          </p:nvSpPr>
          <p:spPr>
            <a:xfrm>
              <a:off x="4157800" y="4194425"/>
              <a:ext cx="62950" cy="238075"/>
            </a:xfrm>
            <a:custGeom>
              <a:avLst/>
              <a:gdLst/>
              <a:ahLst/>
              <a:cxnLst/>
              <a:rect l="l" t="t" r="r" b="b"/>
              <a:pathLst>
                <a:path w="2518" h="9523" fill="none" extrusionOk="0">
                  <a:moveTo>
                    <a:pt x="2216" y="9523"/>
                  </a:moveTo>
                  <a:lnTo>
                    <a:pt x="2216" y="9523"/>
                  </a:lnTo>
                  <a:cubicBezTo>
                    <a:pt x="0" y="6739"/>
                    <a:pt x="93" y="2772"/>
                    <a:pt x="2436" y="94"/>
                  </a:cubicBezTo>
                  <a:lnTo>
                    <a:pt x="2517" y="1"/>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 name="Google Shape;107;p4"/>
          <p:cNvSpPr/>
          <p:nvPr/>
        </p:nvSpPr>
        <p:spPr>
          <a:xfrm flipH="1">
            <a:off x="111421" y="3073400"/>
            <a:ext cx="259904" cy="304251"/>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4"/>
          <p:cNvSpPr/>
          <p:nvPr/>
        </p:nvSpPr>
        <p:spPr>
          <a:xfrm flipH="1">
            <a:off x="463474" y="2659225"/>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4"/>
          <p:cNvSpPr/>
          <p:nvPr/>
        </p:nvSpPr>
        <p:spPr>
          <a:xfrm>
            <a:off x="8770850" y="3074768"/>
            <a:ext cx="259904" cy="304251"/>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4"/>
          <p:cNvSpPr/>
          <p:nvPr/>
        </p:nvSpPr>
        <p:spPr>
          <a:xfrm>
            <a:off x="8522075" y="2660593"/>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5755297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11"/>
        <p:cNvGrpSpPr/>
        <p:nvPr/>
      </p:nvGrpSpPr>
      <p:grpSpPr>
        <a:xfrm>
          <a:off x="0" y="0"/>
          <a:ext cx="0" cy="0"/>
          <a:chOff x="0" y="0"/>
          <a:chExt cx="0" cy="0"/>
        </a:xfrm>
      </p:grpSpPr>
      <p:sp>
        <p:nvSpPr>
          <p:cNvPr id="112" name="Google Shape;112;p5"/>
          <p:cNvSpPr txBox="1">
            <a:spLocks noGrp="1"/>
          </p:cNvSpPr>
          <p:nvPr>
            <p:ph type="subTitle" idx="1"/>
          </p:nvPr>
        </p:nvSpPr>
        <p:spPr>
          <a:xfrm>
            <a:off x="1355856" y="2485707"/>
            <a:ext cx="2779800" cy="479700"/>
          </a:xfrm>
          <a:prstGeom prst="rect">
            <a:avLst/>
          </a:prstGeom>
        </p:spPr>
        <p:txBody>
          <a:bodyPr spcFirstLastPara="1" wrap="square" lIns="91425" tIns="91425" rIns="91425" bIns="91425" anchor="b" anchorCtr="0">
            <a:noAutofit/>
          </a:bodyPr>
          <a:lstStyle>
            <a:lvl1pPr lvl="0" algn="ctr">
              <a:lnSpc>
                <a:spcPct val="100000"/>
              </a:lnSpc>
              <a:spcBef>
                <a:spcPts val="0"/>
              </a:spcBef>
              <a:spcAft>
                <a:spcPts val="0"/>
              </a:spcAft>
              <a:buSzPts val="2500"/>
              <a:buFont typeface="Bebas Neue"/>
              <a:buNone/>
              <a:defRPr sz="2400">
                <a:solidFill>
                  <a:schemeClr val="dk1"/>
                </a:solidFill>
                <a:latin typeface="Lilita One"/>
                <a:ea typeface="Lilita One"/>
                <a:cs typeface="Lilita One"/>
                <a:sym typeface="Lilita One"/>
              </a:defRPr>
            </a:lvl1pPr>
            <a:lvl2pPr lvl="1"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113" name="Google Shape;113;p5"/>
          <p:cNvSpPr txBox="1">
            <a:spLocks noGrp="1"/>
          </p:cNvSpPr>
          <p:nvPr>
            <p:ph type="subTitle" idx="2"/>
          </p:nvPr>
        </p:nvSpPr>
        <p:spPr>
          <a:xfrm>
            <a:off x="5010744" y="2485707"/>
            <a:ext cx="2777400" cy="479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500"/>
              <a:buFont typeface="Bebas Neue"/>
              <a:buNone/>
              <a:defRPr sz="2400">
                <a:solidFill>
                  <a:schemeClr val="dk1"/>
                </a:solidFill>
                <a:latin typeface="Lilita One"/>
                <a:ea typeface="Lilita One"/>
                <a:cs typeface="Lilita One"/>
                <a:sym typeface="Lilita One"/>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114" name="Google Shape;114;p5"/>
          <p:cNvSpPr txBox="1">
            <a:spLocks noGrp="1"/>
          </p:cNvSpPr>
          <p:nvPr>
            <p:ph type="subTitle" idx="3"/>
          </p:nvPr>
        </p:nvSpPr>
        <p:spPr>
          <a:xfrm>
            <a:off x="1355856" y="2899407"/>
            <a:ext cx="2779800" cy="1071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5" name="Google Shape;115;p5"/>
          <p:cNvSpPr txBox="1">
            <a:spLocks noGrp="1"/>
          </p:cNvSpPr>
          <p:nvPr>
            <p:ph type="subTitle" idx="4"/>
          </p:nvPr>
        </p:nvSpPr>
        <p:spPr>
          <a:xfrm>
            <a:off x="5010744" y="2899407"/>
            <a:ext cx="2777400" cy="1071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6" name="Google Shape;116;p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17" name="Google Shape;117;p5"/>
          <p:cNvSpPr/>
          <p:nvPr/>
        </p:nvSpPr>
        <p:spPr>
          <a:xfrm>
            <a:off x="2331922" y="162601"/>
            <a:ext cx="827665" cy="180393"/>
          </a:xfrm>
          <a:custGeom>
            <a:avLst/>
            <a:gdLst/>
            <a:ahLst/>
            <a:cxnLst/>
            <a:rect l="l" t="t" r="r" b="b"/>
            <a:pathLst>
              <a:path w="42174" h="9192" extrusionOk="0">
                <a:moveTo>
                  <a:pt x="31424" y="1"/>
                </a:moveTo>
                <a:cubicBezTo>
                  <a:pt x="30281" y="1"/>
                  <a:pt x="29136" y="457"/>
                  <a:pt x="28199" y="1374"/>
                </a:cubicBezTo>
                <a:lnTo>
                  <a:pt x="26420" y="3115"/>
                </a:lnTo>
                <a:cubicBezTo>
                  <a:pt x="25498" y="4019"/>
                  <a:pt x="24353" y="4489"/>
                  <a:pt x="23195" y="4489"/>
                </a:cubicBezTo>
                <a:cubicBezTo>
                  <a:pt x="22539" y="4489"/>
                  <a:pt x="21878" y="4338"/>
                  <a:pt x="21251" y="4029"/>
                </a:cubicBezTo>
                <a:lnTo>
                  <a:pt x="19527" y="3182"/>
                </a:lnTo>
                <a:cubicBezTo>
                  <a:pt x="18899" y="2872"/>
                  <a:pt x="18238" y="2722"/>
                  <a:pt x="17583" y="2722"/>
                </a:cubicBezTo>
                <a:cubicBezTo>
                  <a:pt x="16268" y="2722"/>
                  <a:pt x="14975" y="3328"/>
                  <a:pt x="14008" y="4470"/>
                </a:cubicBezTo>
                <a:cubicBezTo>
                  <a:pt x="13052" y="5601"/>
                  <a:pt x="11762" y="6220"/>
                  <a:pt x="10434" y="6220"/>
                </a:cubicBezTo>
                <a:cubicBezTo>
                  <a:pt x="10138" y="6220"/>
                  <a:pt x="9841" y="6189"/>
                  <a:pt x="9545" y="6127"/>
                </a:cubicBezTo>
                <a:lnTo>
                  <a:pt x="7866" y="5773"/>
                </a:lnTo>
                <a:cubicBezTo>
                  <a:pt x="7571" y="5711"/>
                  <a:pt x="7273" y="5680"/>
                  <a:pt x="6976" y="5680"/>
                </a:cubicBezTo>
                <a:cubicBezTo>
                  <a:pt x="6172" y="5680"/>
                  <a:pt x="5375" y="5907"/>
                  <a:pt x="4654" y="6348"/>
                </a:cubicBezTo>
                <a:lnTo>
                  <a:pt x="0" y="9192"/>
                </a:lnTo>
                <a:lnTo>
                  <a:pt x="42174" y="9192"/>
                </a:lnTo>
                <a:lnTo>
                  <a:pt x="34765" y="1490"/>
                </a:lnTo>
                <a:cubicBezTo>
                  <a:pt x="33811" y="498"/>
                  <a:pt x="32618" y="1"/>
                  <a:pt x="31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5"/>
          <p:cNvSpPr/>
          <p:nvPr/>
        </p:nvSpPr>
        <p:spPr>
          <a:xfrm flipH="1">
            <a:off x="59175" y="1207737"/>
            <a:ext cx="601860" cy="122656"/>
          </a:xfrm>
          <a:custGeom>
            <a:avLst/>
            <a:gdLst/>
            <a:ahLst/>
            <a:cxnLst/>
            <a:rect l="l" t="t" r="r" b="b"/>
            <a:pathLst>
              <a:path w="30668" h="6250" extrusionOk="0">
                <a:moveTo>
                  <a:pt x="16" y="6241"/>
                </a:moveTo>
                <a:cubicBezTo>
                  <a:pt x="3" y="6244"/>
                  <a:pt x="1" y="6247"/>
                  <a:pt x="10" y="6250"/>
                </a:cubicBezTo>
                <a:lnTo>
                  <a:pt x="16" y="6241"/>
                </a:lnTo>
                <a:close/>
                <a:moveTo>
                  <a:pt x="7801" y="0"/>
                </a:moveTo>
                <a:cubicBezTo>
                  <a:pt x="5837" y="0"/>
                  <a:pt x="3911" y="912"/>
                  <a:pt x="2676" y="2600"/>
                </a:cubicBezTo>
                <a:lnTo>
                  <a:pt x="16" y="6241"/>
                </a:lnTo>
                <a:lnTo>
                  <a:pt x="16" y="6241"/>
                </a:lnTo>
                <a:cubicBezTo>
                  <a:pt x="235" y="6195"/>
                  <a:pt x="3461" y="6179"/>
                  <a:pt x="7745" y="6179"/>
                </a:cubicBezTo>
                <a:cubicBezTo>
                  <a:pt x="16829" y="6179"/>
                  <a:pt x="30667" y="6250"/>
                  <a:pt x="30667" y="6250"/>
                </a:cubicBezTo>
                <a:lnTo>
                  <a:pt x="21162" y="1497"/>
                </a:lnTo>
                <a:cubicBezTo>
                  <a:pt x="20723" y="1278"/>
                  <a:pt x="20250" y="1171"/>
                  <a:pt x="19782" y="1171"/>
                </a:cubicBezTo>
                <a:cubicBezTo>
                  <a:pt x="18979" y="1171"/>
                  <a:pt x="18188" y="1483"/>
                  <a:pt x="17594" y="2076"/>
                </a:cubicBezTo>
                <a:cubicBezTo>
                  <a:pt x="16999" y="2673"/>
                  <a:pt x="16207" y="2982"/>
                  <a:pt x="15408" y="2982"/>
                </a:cubicBezTo>
                <a:cubicBezTo>
                  <a:pt x="14867" y="2982"/>
                  <a:pt x="14322" y="2840"/>
                  <a:pt x="13832" y="2549"/>
                </a:cubicBezTo>
                <a:lnTo>
                  <a:pt x="11033" y="889"/>
                </a:lnTo>
                <a:cubicBezTo>
                  <a:pt x="10022" y="288"/>
                  <a:pt x="8906" y="0"/>
                  <a:pt x="78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5"/>
          <p:cNvSpPr/>
          <p:nvPr/>
        </p:nvSpPr>
        <p:spPr>
          <a:xfrm>
            <a:off x="6053851" y="322375"/>
            <a:ext cx="601634" cy="122652"/>
          </a:xfrm>
          <a:custGeom>
            <a:avLst/>
            <a:gdLst/>
            <a:ahLst/>
            <a:cxnLst/>
            <a:rect l="l" t="t" r="r" b="b"/>
            <a:pathLst>
              <a:path w="20746" h="4229" extrusionOk="0">
                <a:moveTo>
                  <a:pt x="15468" y="1"/>
                </a:moveTo>
                <a:cubicBezTo>
                  <a:pt x="14721" y="1"/>
                  <a:pt x="13966" y="195"/>
                  <a:pt x="13282" y="602"/>
                </a:cubicBezTo>
                <a:lnTo>
                  <a:pt x="11389" y="1726"/>
                </a:lnTo>
                <a:cubicBezTo>
                  <a:pt x="11057" y="1922"/>
                  <a:pt x="10688" y="2018"/>
                  <a:pt x="10322" y="2018"/>
                </a:cubicBezTo>
                <a:cubicBezTo>
                  <a:pt x="9781" y="2018"/>
                  <a:pt x="9246" y="1809"/>
                  <a:pt x="8844" y="1406"/>
                </a:cubicBezTo>
                <a:cubicBezTo>
                  <a:pt x="8442" y="1004"/>
                  <a:pt x="7907" y="793"/>
                  <a:pt x="7365" y="793"/>
                </a:cubicBezTo>
                <a:cubicBezTo>
                  <a:pt x="7047" y="793"/>
                  <a:pt x="6727" y="865"/>
                  <a:pt x="6430" y="1014"/>
                </a:cubicBezTo>
                <a:lnTo>
                  <a:pt x="1" y="4229"/>
                </a:lnTo>
                <a:cubicBezTo>
                  <a:pt x="1" y="4229"/>
                  <a:pt x="9362" y="4180"/>
                  <a:pt x="15506" y="4180"/>
                </a:cubicBezTo>
                <a:cubicBezTo>
                  <a:pt x="18404" y="4180"/>
                  <a:pt x="20586" y="4191"/>
                  <a:pt x="20735" y="4223"/>
                </a:cubicBezTo>
                <a:lnTo>
                  <a:pt x="20735" y="4223"/>
                </a:lnTo>
                <a:lnTo>
                  <a:pt x="18935" y="1761"/>
                </a:lnTo>
                <a:cubicBezTo>
                  <a:pt x="18100" y="617"/>
                  <a:pt x="16796" y="1"/>
                  <a:pt x="15468" y="1"/>
                </a:cubicBezTo>
                <a:close/>
                <a:moveTo>
                  <a:pt x="20735" y="4223"/>
                </a:moveTo>
                <a:lnTo>
                  <a:pt x="20739" y="4229"/>
                </a:lnTo>
                <a:cubicBezTo>
                  <a:pt x="20745" y="4226"/>
                  <a:pt x="20744" y="4224"/>
                  <a:pt x="20735" y="422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5"/>
          <p:cNvSpPr/>
          <p:nvPr/>
        </p:nvSpPr>
        <p:spPr>
          <a:xfrm>
            <a:off x="8467500" y="1207737"/>
            <a:ext cx="601860" cy="122656"/>
          </a:xfrm>
          <a:custGeom>
            <a:avLst/>
            <a:gdLst/>
            <a:ahLst/>
            <a:cxnLst/>
            <a:rect l="l" t="t" r="r" b="b"/>
            <a:pathLst>
              <a:path w="30668" h="6250" extrusionOk="0">
                <a:moveTo>
                  <a:pt x="16" y="6241"/>
                </a:moveTo>
                <a:cubicBezTo>
                  <a:pt x="3" y="6244"/>
                  <a:pt x="1" y="6247"/>
                  <a:pt x="10" y="6250"/>
                </a:cubicBezTo>
                <a:lnTo>
                  <a:pt x="16" y="6241"/>
                </a:lnTo>
                <a:close/>
                <a:moveTo>
                  <a:pt x="7801" y="0"/>
                </a:moveTo>
                <a:cubicBezTo>
                  <a:pt x="5837" y="0"/>
                  <a:pt x="3911" y="912"/>
                  <a:pt x="2676" y="2600"/>
                </a:cubicBezTo>
                <a:lnTo>
                  <a:pt x="16" y="6241"/>
                </a:lnTo>
                <a:lnTo>
                  <a:pt x="16" y="6241"/>
                </a:lnTo>
                <a:cubicBezTo>
                  <a:pt x="235" y="6195"/>
                  <a:pt x="3461" y="6179"/>
                  <a:pt x="7745" y="6179"/>
                </a:cubicBezTo>
                <a:cubicBezTo>
                  <a:pt x="16829" y="6179"/>
                  <a:pt x="30667" y="6250"/>
                  <a:pt x="30667" y="6250"/>
                </a:cubicBezTo>
                <a:lnTo>
                  <a:pt x="21162" y="1497"/>
                </a:lnTo>
                <a:cubicBezTo>
                  <a:pt x="20723" y="1278"/>
                  <a:pt x="20250" y="1171"/>
                  <a:pt x="19782" y="1171"/>
                </a:cubicBezTo>
                <a:cubicBezTo>
                  <a:pt x="18979" y="1171"/>
                  <a:pt x="18188" y="1483"/>
                  <a:pt x="17594" y="2076"/>
                </a:cubicBezTo>
                <a:cubicBezTo>
                  <a:pt x="16999" y="2673"/>
                  <a:pt x="16207" y="2982"/>
                  <a:pt x="15408" y="2982"/>
                </a:cubicBezTo>
                <a:cubicBezTo>
                  <a:pt x="14867" y="2982"/>
                  <a:pt x="14322" y="2840"/>
                  <a:pt x="13832" y="2549"/>
                </a:cubicBezTo>
                <a:lnTo>
                  <a:pt x="11033" y="889"/>
                </a:lnTo>
                <a:cubicBezTo>
                  <a:pt x="10022" y="288"/>
                  <a:pt x="8906" y="0"/>
                  <a:pt x="78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 name="Google Shape;121;p5"/>
          <p:cNvGrpSpPr/>
          <p:nvPr/>
        </p:nvGrpSpPr>
        <p:grpSpPr>
          <a:xfrm rot="1790278">
            <a:off x="8497613" y="4040782"/>
            <a:ext cx="928689" cy="940708"/>
            <a:chOff x="5583126" y="4345799"/>
            <a:chExt cx="672099" cy="680797"/>
          </a:xfrm>
        </p:grpSpPr>
        <p:sp>
          <p:nvSpPr>
            <p:cNvPr id="122" name="Google Shape;122;p5"/>
            <p:cNvSpPr/>
            <p:nvPr/>
          </p:nvSpPr>
          <p:spPr>
            <a:xfrm>
              <a:off x="5583126" y="4345799"/>
              <a:ext cx="672099" cy="680797"/>
            </a:xfrm>
            <a:custGeom>
              <a:avLst/>
              <a:gdLst/>
              <a:ahLst/>
              <a:cxnLst/>
              <a:rect l="l" t="t" r="r" b="b"/>
              <a:pathLst>
                <a:path w="25083" h="26182" extrusionOk="0">
                  <a:moveTo>
                    <a:pt x="1870" y="0"/>
                  </a:moveTo>
                  <a:cubicBezTo>
                    <a:pt x="693" y="0"/>
                    <a:pt x="0" y="162"/>
                    <a:pt x="0" y="162"/>
                  </a:cubicBezTo>
                  <a:cubicBezTo>
                    <a:pt x="3247" y="14909"/>
                    <a:pt x="15562" y="18950"/>
                    <a:pt x="15562" y="18950"/>
                  </a:cubicBezTo>
                  <a:cubicBezTo>
                    <a:pt x="15562" y="18950"/>
                    <a:pt x="21793" y="26182"/>
                    <a:pt x="23902" y="26182"/>
                  </a:cubicBezTo>
                  <a:cubicBezTo>
                    <a:pt x="25082" y="26182"/>
                    <a:pt x="24972" y="23918"/>
                    <a:pt x="21758" y="16857"/>
                  </a:cubicBezTo>
                  <a:cubicBezTo>
                    <a:pt x="14884" y="1757"/>
                    <a:pt x="5750" y="0"/>
                    <a:pt x="18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5"/>
            <p:cNvSpPr/>
            <p:nvPr/>
          </p:nvSpPr>
          <p:spPr>
            <a:xfrm>
              <a:off x="5686700" y="4424125"/>
              <a:ext cx="492000" cy="439050"/>
            </a:xfrm>
            <a:custGeom>
              <a:avLst/>
              <a:gdLst/>
              <a:ahLst/>
              <a:cxnLst/>
              <a:rect l="l" t="t" r="r" b="b"/>
              <a:pathLst>
                <a:path w="19680" h="17562" fill="none" extrusionOk="0">
                  <a:moveTo>
                    <a:pt x="1" y="1"/>
                  </a:moveTo>
                  <a:cubicBezTo>
                    <a:pt x="132" y="294"/>
                    <a:pt x="9965" y="7080"/>
                    <a:pt x="19680" y="1756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5"/>
            <p:cNvSpPr/>
            <p:nvPr/>
          </p:nvSpPr>
          <p:spPr>
            <a:xfrm>
              <a:off x="5705350" y="4424375"/>
              <a:ext cx="99025" cy="103250"/>
            </a:xfrm>
            <a:custGeom>
              <a:avLst/>
              <a:gdLst/>
              <a:ahLst/>
              <a:cxnLst/>
              <a:rect l="l" t="t" r="r" b="b"/>
              <a:pathLst>
                <a:path w="3961" h="4130" fill="none" extrusionOk="0">
                  <a:moveTo>
                    <a:pt x="0" y="4042"/>
                  </a:moveTo>
                  <a:cubicBezTo>
                    <a:pt x="0" y="4042"/>
                    <a:pt x="2450" y="4129"/>
                    <a:pt x="3961" y="3671"/>
                  </a:cubicBezTo>
                  <a:cubicBezTo>
                    <a:pt x="3961" y="3671"/>
                    <a:pt x="3513" y="1460"/>
                    <a:pt x="2702" y="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5"/>
            <p:cNvSpPr/>
            <p:nvPr/>
          </p:nvSpPr>
          <p:spPr>
            <a:xfrm>
              <a:off x="5820300" y="4635725"/>
              <a:ext cx="121625" cy="31375"/>
            </a:xfrm>
            <a:custGeom>
              <a:avLst/>
              <a:gdLst/>
              <a:ahLst/>
              <a:cxnLst/>
              <a:rect l="l" t="t" r="r" b="b"/>
              <a:pathLst>
                <a:path w="4865" h="1255" fill="none" extrusionOk="0">
                  <a:moveTo>
                    <a:pt x="1" y="987"/>
                  </a:moveTo>
                  <a:cubicBezTo>
                    <a:pt x="1" y="987"/>
                    <a:pt x="2529" y="1254"/>
                    <a:pt x="4865" y="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 name="Google Shape;126;p5"/>
          <p:cNvGrpSpPr/>
          <p:nvPr/>
        </p:nvGrpSpPr>
        <p:grpSpPr>
          <a:xfrm rot="-644527" flipH="1">
            <a:off x="8370353" y="4050928"/>
            <a:ext cx="754517" cy="1358810"/>
            <a:chOff x="2004450" y="3991800"/>
            <a:chExt cx="807775" cy="1454875"/>
          </a:xfrm>
        </p:grpSpPr>
        <p:sp>
          <p:nvSpPr>
            <p:cNvPr id="127" name="Google Shape;127;p5"/>
            <p:cNvSpPr/>
            <p:nvPr/>
          </p:nvSpPr>
          <p:spPr>
            <a:xfrm>
              <a:off x="2269700" y="4501200"/>
              <a:ext cx="23575" cy="20225"/>
            </a:xfrm>
            <a:custGeom>
              <a:avLst/>
              <a:gdLst/>
              <a:ahLst/>
              <a:cxnLst/>
              <a:rect l="l" t="t" r="r" b="b"/>
              <a:pathLst>
                <a:path w="943" h="809" extrusionOk="0">
                  <a:moveTo>
                    <a:pt x="403" y="0"/>
                  </a:moveTo>
                  <a:cubicBezTo>
                    <a:pt x="180" y="0"/>
                    <a:pt x="0" y="181"/>
                    <a:pt x="0" y="405"/>
                  </a:cubicBezTo>
                  <a:cubicBezTo>
                    <a:pt x="0" y="647"/>
                    <a:pt x="198" y="809"/>
                    <a:pt x="406" y="809"/>
                  </a:cubicBezTo>
                  <a:cubicBezTo>
                    <a:pt x="505" y="809"/>
                    <a:pt x="606" y="772"/>
                    <a:pt x="689" y="689"/>
                  </a:cubicBezTo>
                  <a:cubicBezTo>
                    <a:pt x="942" y="436"/>
                    <a:pt x="762" y="0"/>
                    <a:pt x="403" y="0"/>
                  </a:cubicBezTo>
                  <a:close/>
                </a:path>
              </a:pathLst>
            </a:custGeom>
            <a:solidFill>
              <a:srgbClr val="FFBAC9"/>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5"/>
            <p:cNvSpPr/>
            <p:nvPr/>
          </p:nvSpPr>
          <p:spPr>
            <a:xfrm>
              <a:off x="2171050" y="4372450"/>
              <a:ext cx="395200" cy="953300"/>
            </a:xfrm>
            <a:custGeom>
              <a:avLst/>
              <a:gdLst/>
              <a:ahLst/>
              <a:cxnLst/>
              <a:rect l="l" t="t" r="r" b="b"/>
              <a:pathLst>
                <a:path w="15808" h="38132" fill="none" extrusionOk="0">
                  <a:moveTo>
                    <a:pt x="1" y="38132"/>
                  </a:moveTo>
                  <a:lnTo>
                    <a:pt x="863" y="31799"/>
                  </a:lnTo>
                  <a:cubicBezTo>
                    <a:pt x="1030" y="30569"/>
                    <a:pt x="1530" y="29408"/>
                    <a:pt x="2309" y="28442"/>
                  </a:cubicBezTo>
                  <a:lnTo>
                    <a:pt x="6587" y="23140"/>
                  </a:lnTo>
                  <a:cubicBezTo>
                    <a:pt x="7489" y="22023"/>
                    <a:pt x="8014" y="20649"/>
                    <a:pt x="8087" y="19213"/>
                  </a:cubicBezTo>
                  <a:lnTo>
                    <a:pt x="8432" y="12424"/>
                  </a:lnTo>
                  <a:cubicBezTo>
                    <a:pt x="8497" y="11156"/>
                    <a:pt x="8915" y="9932"/>
                    <a:pt x="9638" y="8890"/>
                  </a:cubicBezTo>
                  <a:lnTo>
                    <a:pt x="15807" y="1"/>
                  </a:lnTo>
                </a:path>
              </a:pathLst>
            </a:custGeom>
            <a:noFill/>
            <a:ln w="9975" cap="rnd" cmpd="sng">
              <a:solidFill>
                <a:schemeClr val="lt1"/>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5"/>
            <p:cNvSpPr/>
            <p:nvPr/>
          </p:nvSpPr>
          <p:spPr>
            <a:xfrm>
              <a:off x="2004450" y="3991800"/>
              <a:ext cx="807775" cy="1454875"/>
            </a:xfrm>
            <a:custGeom>
              <a:avLst/>
              <a:gdLst/>
              <a:ahLst/>
              <a:cxnLst/>
              <a:rect l="l" t="t" r="r" b="b"/>
              <a:pathLst>
                <a:path w="32311" h="58195" extrusionOk="0">
                  <a:moveTo>
                    <a:pt x="29492" y="0"/>
                  </a:moveTo>
                  <a:lnTo>
                    <a:pt x="22414" y="1302"/>
                  </a:lnTo>
                  <a:cubicBezTo>
                    <a:pt x="19580" y="1823"/>
                    <a:pt x="17458" y="4196"/>
                    <a:pt x="17258" y="7070"/>
                  </a:cubicBezTo>
                  <a:lnTo>
                    <a:pt x="16822" y="13328"/>
                  </a:lnTo>
                  <a:cubicBezTo>
                    <a:pt x="16633" y="16030"/>
                    <a:pt x="14741" y="18309"/>
                    <a:pt x="12123" y="18995"/>
                  </a:cubicBezTo>
                  <a:lnTo>
                    <a:pt x="11166" y="19245"/>
                  </a:lnTo>
                  <a:cubicBezTo>
                    <a:pt x="8168" y="20030"/>
                    <a:pt x="6183" y="22874"/>
                    <a:pt x="6480" y="25958"/>
                  </a:cubicBezTo>
                  <a:lnTo>
                    <a:pt x="7207" y="33494"/>
                  </a:lnTo>
                  <a:cubicBezTo>
                    <a:pt x="7451" y="36020"/>
                    <a:pt x="6159" y="38445"/>
                    <a:pt x="3928" y="39652"/>
                  </a:cubicBezTo>
                  <a:cubicBezTo>
                    <a:pt x="1266" y="41092"/>
                    <a:pt x="1" y="44217"/>
                    <a:pt x="911" y="47102"/>
                  </a:cubicBezTo>
                  <a:lnTo>
                    <a:pt x="4407" y="58194"/>
                  </a:lnTo>
                  <a:lnTo>
                    <a:pt x="10628" y="57459"/>
                  </a:lnTo>
                  <a:lnTo>
                    <a:pt x="10386" y="53424"/>
                  </a:lnTo>
                  <a:cubicBezTo>
                    <a:pt x="10461" y="50867"/>
                    <a:pt x="12069" y="48608"/>
                    <a:pt x="14460" y="47702"/>
                  </a:cubicBezTo>
                  <a:lnTo>
                    <a:pt x="20446" y="45433"/>
                  </a:lnTo>
                  <a:cubicBezTo>
                    <a:pt x="23342" y="44336"/>
                    <a:pt x="25014" y="41300"/>
                    <a:pt x="24393" y="38266"/>
                  </a:cubicBezTo>
                  <a:lnTo>
                    <a:pt x="22897" y="30947"/>
                  </a:lnTo>
                  <a:cubicBezTo>
                    <a:pt x="22454" y="28788"/>
                    <a:pt x="23171" y="26554"/>
                    <a:pt x="24787" y="25056"/>
                  </a:cubicBezTo>
                  <a:lnTo>
                    <a:pt x="30024" y="20196"/>
                  </a:lnTo>
                  <a:cubicBezTo>
                    <a:pt x="31585" y="18748"/>
                    <a:pt x="32310" y="16611"/>
                    <a:pt x="31954" y="14513"/>
                  </a:cubicBezTo>
                  <a:lnTo>
                    <a:pt x="294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5"/>
            <p:cNvSpPr/>
            <p:nvPr/>
          </p:nvSpPr>
          <p:spPr>
            <a:xfrm>
              <a:off x="2696900" y="4093925"/>
              <a:ext cx="99500" cy="238875"/>
            </a:xfrm>
            <a:custGeom>
              <a:avLst/>
              <a:gdLst/>
              <a:ahLst/>
              <a:cxnLst/>
              <a:rect l="l" t="t" r="r" b="b"/>
              <a:pathLst>
                <a:path w="3980" h="9555" fill="none" extrusionOk="0">
                  <a:moveTo>
                    <a:pt x="2337" y="0"/>
                  </a:moveTo>
                  <a:lnTo>
                    <a:pt x="1805" y="880"/>
                  </a:lnTo>
                  <a:cubicBezTo>
                    <a:pt x="1" y="3874"/>
                    <a:pt x="975" y="7765"/>
                    <a:pt x="3980" y="9554"/>
                  </a:cubicBezTo>
                  <a:lnTo>
                    <a:pt x="3980" y="9554"/>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5"/>
            <p:cNvSpPr/>
            <p:nvPr/>
          </p:nvSpPr>
          <p:spPr>
            <a:xfrm>
              <a:off x="2172400" y="4661725"/>
              <a:ext cx="65275" cy="211700"/>
            </a:xfrm>
            <a:custGeom>
              <a:avLst/>
              <a:gdLst/>
              <a:ahLst/>
              <a:cxnLst/>
              <a:rect l="l" t="t" r="r" b="b"/>
              <a:pathLst>
                <a:path w="2611" h="8468" fill="none" extrusionOk="0">
                  <a:moveTo>
                    <a:pt x="0" y="1"/>
                  </a:moveTo>
                  <a:lnTo>
                    <a:pt x="1021" y="1263"/>
                  </a:lnTo>
                  <a:cubicBezTo>
                    <a:pt x="2610" y="3225"/>
                    <a:pt x="2567" y="6045"/>
                    <a:pt x="917" y="7956"/>
                  </a:cubicBezTo>
                  <a:lnTo>
                    <a:pt x="476" y="8468"/>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5"/>
            <p:cNvSpPr/>
            <p:nvPr/>
          </p:nvSpPr>
          <p:spPr>
            <a:xfrm>
              <a:off x="2162650" y="4166850"/>
              <a:ext cx="454650" cy="1126175"/>
            </a:xfrm>
            <a:custGeom>
              <a:avLst/>
              <a:gdLst/>
              <a:ahLst/>
              <a:cxnLst/>
              <a:rect l="l" t="t" r="r" b="b"/>
              <a:pathLst>
                <a:path w="18186" h="45047" fill="none" extrusionOk="0">
                  <a:moveTo>
                    <a:pt x="18186" y="0"/>
                  </a:moveTo>
                  <a:lnTo>
                    <a:pt x="17749" y="4284"/>
                  </a:lnTo>
                  <a:cubicBezTo>
                    <a:pt x="17379" y="7920"/>
                    <a:pt x="15664" y="11290"/>
                    <a:pt x="12942" y="13731"/>
                  </a:cubicBezTo>
                  <a:lnTo>
                    <a:pt x="12311" y="14297"/>
                  </a:lnTo>
                  <a:cubicBezTo>
                    <a:pt x="9491" y="16827"/>
                    <a:pt x="7756" y="20348"/>
                    <a:pt x="7470" y="24126"/>
                  </a:cubicBezTo>
                  <a:lnTo>
                    <a:pt x="7291" y="26498"/>
                  </a:lnTo>
                  <a:cubicBezTo>
                    <a:pt x="7051" y="29657"/>
                    <a:pt x="5798" y="32655"/>
                    <a:pt x="3716" y="35043"/>
                  </a:cubicBezTo>
                  <a:lnTo>
                    <a:pt x="3716" y="35043"/>
                  </a:lnTo>
                  <a:cubicBezTo>
                    <a:pt x="1700" y="37358"/>
                    <a:pt x="459" y="40244"/>
                    <a:pt x="166" y="43299"/>
                  </a:cubicBezTo>
                  <a:lnTo>
                    <a:pt x="0" y="45047"/>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 name="Google Shape;133;p5"/>
          <p:cNvGrpSpPr/>
          <p:nvPr/>
        </p:nvGrpSpPr>
        <p:grpSpPr>
          <a:xfrm rot="2700000">
            <a:off x="-292598" y="3732655"/>
            <a:ext cx="893469" cy="932616"/>
            <a:chOff x="5583125" y="4345800"/>
            <a:chExt cx="627075" cy="654550"/>
          </a:xfrm>
        </p:grpSpPr>
        <p:sp>
          <p:nvSpPr>
            <p:cNvPr id="134" name="Google Shape;134;p5"/>
            <p:cNvSpPr/>
            <p:nvPr/>
          </p:nvSpPr>
          <p:spPr>
            <a:xfrm>
              <a:off x="5583125" y="4345800"/>
              <a:ext cx="627075" cy="654550"/>
            </a:xfrm>
            <a:custGeom>
              <a:avLst/>
              <a:gdLst/>
              <a:ahLst/>
              <a:cxnLst/>
              <a:rect l="l" t="t" r="r" b="b"/>
              <a:pathLst>
                <a:path w="25083" h="26182" extrusionOk="0">
                  <a:moveTo>
                    <a:pt x="1870" y="0"/>
                  </a:moveTo>
                  <a:cubicBezTo>
                    <a:pt x="693" y="0"/>
                    <a:pt x="0" y="162"/>
                    <a:pt x="0" y="162"/>
                  </a:cubicBezTo>
                  <a:cubicBezTo>
                    <a:pt x="3247" y="14909"/>
                    <a:pt x="15562" y="18950"/>
                    <a:pt x="15562" y="18950"/>
                  </a:cubicBezTo>
                  <a:cubicBezTo>
                    <a:pt x="15562" y="18950"/>
                    <a:pt x="21793" y="26182"/>
                    <a:pt x="23902" y="26182"/>
                  </a:cubicBezTo>
                  <a:cubicBezTo>
                    <a:pt x="25082" y="26182"/>
                    <a:pt x="24972" y="23918"/>
                    <a:pt x="21758" y="16857"/>
                  </a:cubicBezTo>
                  <a:cubicBezTo>
                    <a:pt x="14884" y="1757"/>
                    <a:pt x="5750" y="0"/>
                    <a:pt x="18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5"/>
            <p:cNvSpPr/>
            <p:nvPr/>
          </p:nvSpPr>
          <p:spPr>
            <a:xfrm>
              <a:off x="5686700" y="4424125"/>
              <a:ext cx="492000" cy="439050"/>
            </a:xfrm>
            <a:custGeom>
              <a:avLst/>
              <a:gdLst/>
              <a:ahLst/>
              <a:cxnLst/>
              <a:rect l="l" t="t" r="r" b="b"/>
              <a:pathLst>
                <a:path w="19680" h="17562" fill="none" extrusionOk="0">
                  <a:moveTo>
                    <a:pt x="1" y="1"/>
                  </a:moveTo>
                  <a:cubicBezTo>
                    <a:pt x="132" y="294"/>
                    <a:pt x="9965" y="7080"/>
                    <a:pt x="19680" y="1756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5"/>
            <p:cNvSpPr/>
            <p:nvPr/>
          </p:nvSpPr>
          <p:spPr>
            <a:xfrm>
              <a:off x="5705350" y="4424375"/>
              <a:ext cx="99025" cy="103250"/>
            </a:xfrm>
            <a:custGeom>
              <a:avLst/>
              <a:gdLst/>
              <a:ahLst/>
              <a:cxnLst/>
              <a:rect l="l" t="t" r="r" b="b"/>
              <a:pathLst>
                <a:path w="3961" h="4130" fill="none" extrusionOk="0">
                  <a:moveTo>
                    <a:pt x="0" y="4042"/>
                  </a:moveTo>
                  <a:cubicBezTo>
                    <a:pt x="0" y="4042"/>
                    <a:pt x="2450" y="4129"/>
                    <a:pt x="3961" y="3671"/>
                  </a:cubicBezTo>
                  <a:cubicBezTo>
                    <a:pt x="3961" y="3671"/>
                    <a:pt x="3513" y="1460"/>
                    <a:pt x="2702" y="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5"/>
            <p:cNvSpPr/>
            <p:nvPr/>
          </p:nvSpPr>
          <p:spPr>
            <a:xfrm>
              <a:off x="5820300" y="4635725"/>
              <a:ext cx="121625" cy="31375"/>
            </a:xfrm>
            <a:custGeom>
              <a:avLst/>
              <a:gdLst/>
              <a:ahLst/>
              <a:cxnLst/>
              <a:rect l="l" t="t" r="r" b="b"/>
              <a:pathLst>
                <a:path w="4865" h="1255" fill="none" extrusionOk="0">
                  <a:moveTo>
                    <a:pt x="1" y="987"/>
                  </a:moveTo>
                  <a:cubicBezTo>
                    <a:pt x="1" y="987"/>
                    <a:pt x="2529" y="1254"/>
                    <a:pt x="4865" y="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 name="Google Shape;138;p5"/>
          <p:cNvGrpSpPr/>
          <p:nvPr/>
        </p:nvGrpSpPr>
        <p:grpSpPr>
          <a:xfrm rot="954056" flipH="1">
            <a:off x="-330392" y="3919721"/>
            <a:ext cx="1447225" cy="1377545"/>
            <a:chOff x="-452696" y="3780468"/>
            <a:chExt cx="1739813" cy="1656045"/>
          </a:xfrm>
        </p:grpSpPr>
        <p:sp>
          <p:nvSpPr>
            <p:cNvPr id="139" name="Google Shape;139;p5"/>
            <p:cNvSpPr/>
            <p:nvPr/>
          </p:nvSpPr>
          <p:spPr>
            <a:xfrm rot="2152215">
              <a:off x="-284126" y="4093806"/>
              <a:ext cx="1402674" cy="1029370"/>
            </a:xfrm>
            <a:custGeom>
              <a:avLst/>
              <a:gdLst/>
              <a:ahLst/>
              <a:cxnLst/>
              <a:rect l="l" t="t" r="r" b="b"/>
              <a:pathLst>
                <a:path w="42448" h="31151" extrusionOk="0">
                  <a:moveTo>
                    <a:pt x="6574" y="0"/>
                  </a:moveTo>
                  <a:cubicBezTo>
                    <a:pt x="2643" y="0"/>
                    <a:pt x="1" y="385"/>
                    <a:pt x="1" y="385"/>
                  </a:cubicBezTo>
                  <a:cubicBezTo>
                    <a:pt x="1993" y="7133"/>
                    <a:pt x="5887" y="12504"/>
                    <a:pt x="10180" y="16658"/>
                  </a:cubicBezTo>
                  <a:lnTo>
                    <a:pt x="17116" y="15896"/>
                  </a:lnTo>
                  <a:cubicBezTo>
                    <a:pt x="17160" y="15891"/>
                    <a:pt x="17204" y="15889"/>
                    <a:pt x="17247" y="15889"/>
                  </a:cubicBezTo>
                  <a:cubicBezTo>
                    <a:pt x="18076" y="15889"/>
                    <a:pt x="18655" y="16771"/>
                    <a:pt x="18268" y="17538"/>
                  </a:cubicBezTo>
                  <a:cubicBezTo>
                    <a:pt x="17685" y="18698"/>
                    <a:pt x="16670" y="20093"/>
                    <a:pt x="15003" y="20760"/>
                  </a:cubicBezTo>
                  <a:cubicBezTo>
                    <a:pt x="19577" y="24188"/>
                    <a:pt x="23976" y="26354"/>
                    <a:pt x="26484" y="27449"/>
                  </a:cubicBezTo>
                  <a:cubicBezTo>
                    <a:pt x="27820" y="28031"/>
                    <a:pt x="28618" y="28307"/>
                    <a:pt x="28618" y="28307"/>
                  </a:cubicBezTo>
                  <a:cubicBezTo>
                    <a:pt x="28618" y="28307"/>
                    <a:pt x="33150" y="31150"/>
                    <a:pt x="36634" y="31150"/>
                  </a:cubicBezTo>
                  <a:cubicBezTo>
                    <a:pt x="40042" y="31150"/>
                    <a:pt x="42447" y="28429"/>
                    <a:pt x="38626" y="17662"/>
                  </a:cubicBezTo>
                  <a:cubicBezTo>
                    <a:pt x="33160" y="2253"/>
                    <a:pt x="16089" y="0"/>
                    <a:pt x="65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5"/>
            <p:cNvSpPr/>
            <p:nvPr/>
          </p:nvSpPr>
          <p:spPr>
            <a:xfrm rot="2152215">
              <a:off x="40169" y="4258324"/>
              <a:ext cx="849344" cy="572199"/>
            </a:xfrm>
            <a:custGeom>
              <a:avLst/>
              <a:gdLst/>
              <a:ahLst/>
              <a:cxnLst/>
              <a:rect l="l" t="t" r="r" b="b"/>
              <a:pathLst>
                <a:path w="25703" h="17316" fill="none" extrusionOk="0">
                  <a:moveTo>
                    <a:pt x="0" y="0"/>
                  </a:moveTo>
                  <a:cubicBezTo>
                    <a:pt x="0" y="0"/>
                    <a:pt x="17017" y="6119"/>
                    <a:pt x="25702" y="17315"/>
                  </a:cubicBezTo>
                </a:path>
              </a:pathLst>
            </a:custGeom>
            <a:noFill/>
            <a:ln w="9975" cap="rnd" cmpd="sng">
              <a:solidFill>
                <a:schemeClr val="lt1"/>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5"/>
            <p:cNvSpPr/>
            <p:nvPr/>
          </p:nvSpPr>
          <p:spPr>
            <a:xfrm rot="2152215">
              <a:off x="422222" y="4148751"/>
              <a:ext cx="48609" cy="145660"/>
            </a:xfrm>
            <a:custGeom>
              <a:avLst/>
              <a:gdLst/>
              <a:ahLst/>
              <a:cxnLst/>
              <a:rect l="l" t="t" r="r" b="b"/>
              <a:pathLst>
                <a:path w="1471" h="4408" fill="none" extrusionOk="0">
                  <a:moveTo>
                    <a:pt x="1" y="0"/>
                  </a:moveTo>
                  <a:cubicBezTo>
                    <a:pt x="1" y="0"/>
                    <a:pt x="1171" y="2275"/>
                    <a:pt x="1470" y="4407"/>
                  </a:cubicBezTo>
                </a:path>
              </a:pathLst>
            </a:custGeom>
            <a:noFill/>
            <a:ln w="9975" cap="rnd" cmpd="sng">
              <a:solidFill>
                <a:schemeClr val="lt1"/>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5"/>
            <p:cNvSpPr/>
            <p:nvPr/>
          </p:nvSpPr>
          <p:spPr>
            <a:xfrm rot="2152215">
              <a:off x="557440" y="4323549"/>
              <a:ext cx="65891" cy="234814"/>
            </a:xfrm>
            <a:custGeom>
              <a:avLst/>
              <a:gdLst/>
              <a:ahLst/>
              <a:cxnLst/>
              <a:rect l="l" t="t" r="r" b="b"/>
              <a:pathLst>
                <a:path w="1994" h="7106" fill="none" extrusionOk="0">
                  <a:moveTo>
                    <a:pt x="1993" y="7105"/>
                  </a:moveTo>
                  <a:cubicBezTo>
                    <a:pt x="1993" y="7105"/>
                    <a:pt x="1796" y="2939"/>
                    <a:pt x="0" y="0"/>
                  </a:cubicBezTo>
                </a:path>
              </a:pathLst>
            </a:custGeom>
            <a:noFill/>
            <a:ln w="9975" cap="rnd" cmpd="sng">
              <a:solidFill>
                <a:schemeClr val="lt1"/>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5"/>
            <p:cNvSpPr/>
            <p:nvPr/>
          </p:nvSpPr>
          <p:spPr>
            <a:xfrm rot="2152215">
              <a:off x="224479" y="4349703"/>
              <a:ext cx="268487" cy="65362"/>
            </a:xfrm>
            <a:custGeom>
              <a:avLst/>
              <a:gdLst/>
              <a:ahLst/>
              <a:cxnLst/>
              <a:rect l="l" t="t" r="r" b="b"/>
              <a:pathLst>
                <a:path w="8125" h="1978" fill="none" extrusionOk="0">
                  <a:moveTo>
                    <a:pt x="0" y="1977"/>
                  </a:moveTo>
                  <a:cubicBezTo>
                    <a:pt x="0" y="1977"/>
                    <a:pt x="6013" y="1662"/>
                    <a:pt x="8125" y="1"/>
                  </a:cubicBezTo>
                </a:path>
              </a:pathLst>
            </a:custGeom>
            <a:noFill/>
            <a:ln w="9975" cap="rnd" cmpd="sng">
              <a:solidFill>
                <a:schemeClr val="lt1"/>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5"/>
            <p:cNvSpPr/>
            <p:nvPr/>
          </p:nvSpPr>
          <p:spPr>
            <a:xfrm rot="2152215">
              <a:off x="349563" y="4755021"/>
              <a:ext cx="252559" cy="125635"/>
            </a:xfrm>
            <a:custGeom>
              <a:avLst/>
              <a:gdLst/>
              <a:ahLst/>
              <a:cxnLst/>
              <a:rect l="l" t="t" r="r" b="b"/>
              <a:pathLst>
                <a:path w="7643" h="3802" fill="none" extrusionOk="0">
                  <a:moveTo>
                    <a:pt x="1" y="3802"/>
                  </a:moveTo>
                  <a:cubicBezTo>
                    <a:pt x="1" y="3802"/>
                    <a:pt x="5531" y="1662"/>
                    <a:pt x="7642" y="0"/>
                  </a:cubicBezTo>
                </a:path>
              </a:pathLst>
            </a:custGeom>
            <a:noFill/>
            <a:ln w="9975" cap="rnd" cmpd="sng">
              <a:solidFill>
                <a:schemeClr val="lt1"/>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5"/>
            <p:cNvSpPr/>
            <p:nvPr/>
          </p:nvSpPr>
          <p:spPr>
            <a:xfrm rot="2152215">
              <a:off x="241142" y="4150688"/>
              <a:ext cx="119489" cy="30566"/>
            </a:xfrm>
            <a:custGeom>
              <a:avLst/>
              <a:gdLst/>
              <a:ahLst/>
              <a:cxnLst/>
              <a:rect l="l" t="t" r="r" b="b"/>
              <a:pathLst>
                <a:path w="3616" h="925" fill="none" extrusionOk="0">
                  <a:moveTo>
                    <a:pt x="1" y="925"/>
                  </a:moveTo>
                  <a:cubicBezTo>
                    <a:pt x="1" y="925"/>
                    <a:pt x="2253" y="840"/>
                    <a:pt x="3615" y="1"/>
                  </a:cubicBezTo>
                </a:path>
              </a:pathLst>
            </a:custGeom>
            <a:noFill/>
            <a:ln w="9975" cap="rnd" cmpd="sng">
              <a:solidFill>
                <a:schemeClr val="lt1"/>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 name="Google Shape;146;p5"/>
          <p:cNvSpPr/>
          <p:nvPr/>
        </p:nvSpPr>
        <p:spPr>
          <a:xfrm>
            <a:off x="123650" y="2633863"/>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5"/>
          <p:cNvSpPr/>
          <p:nvPr/>
        </p:nvSpPr>
        <p:spPr>
          <a:xfrm>
            <a:off x="305736" y="3089700"/>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5"/>
          <p:cNvSpPr/>
          <p:nvPr/>
        </p:nvSpPr>
        <p:spPr>
          <a:xfrm>
            <a:off x="480750" y="2414275"/>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5"/>
          <p:cNvSpPr/>
          <p:nvPr/>
        </p:nvSpPr>
        <p:spPr>
          <a:xfrm flipH="1">
            <a:off x="8875100" y="2633863"/>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5"/>
          <p:cNvSpPr/>
          <p:nvPr/>
        </p:nvSpPr>
        <p:spPr>
          <a:xfrm flipH="1">
            <a:off x="8693015" y="3089700"/>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5"/>
          <p:cNvSpPr/>
          <p:nvPr/>
        </p:nvSpPr>
        <p:spPr>
          <a:xfrm flipH="1">
            <a:off x="8518000" y="2414275"/>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5120468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52"/>
        <p:cNvGrpSpPr/>
        <p:nvPr/>
      </p:nvGrpSpPr>
      <p:grpSpPr>
        <a:xfrm>
          <a:off x="0" y="0"/>
          <a:ext cx="0" cy="0"/>
          <a:chOff x="0" y="0"/>
          <a:chExt cx="0" cy="0"/>
        </a:xfrm>
      </p:grpSpPr>
      <p:sp>
        <p:nvSpPr>
          <p:cNvPr id="153" name="Google Shape;153;p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54" name="Google Shape;154;p6"/>
          <p:cNvGrpSpPr/>
          <p:nvPr/>
        </p:nvGrpSpPr>
        <p:grpSpPr>
          <a:xfrm rot="-1790278" flipH="1">
            <a:off x="-280337" y="4040782"/>
            <a:ext cx="928689" cy="940708"/>
            <a:chOff x="5583126" y="4345799"/>
            <a:chExt cx="672099" cy="680797"/>
          </a:xfrm>
        </p:grpSpPr>
        <p:sp>
          <p:nvSpPr>
            <p:cNvPr id="155" name="Google Shape;155;p6"/>
            <p:cNvSpPr/>
            <p:nvPr/>
          </p:nvSpPr>
          <p:spPr>
            <a:xfrm>
              <a:off x="5583126" y="4345799"/>
              <a:ext cx="672099" cy="680797"/>
            </a:xfrm>
            <a:custGeom>
              <a:avLst/>
              <a:gdLst/>
              <a:ahLst/>
              <a:cxnLst/>
              <a:rect l="l" t="t" r="r" b="b"/>
              <a:pathLst>
                <a:path w="25083" h="26182" extrusionOk="0">
                  <a:moveTo>
                    <a:pt x="1870" y="0"/>
                  </a:moveTo>
                  <a:cubicBezTo>
                    <a:pt x="693" y="0"/>
                    <a:pt x="0" y="162"/>
                    <a:pt x="0" y="162"/>
                  </a:cubicBezTo>
                  <a:cubicBezTo>
                    <a:pt x="3247" y="14909"/>
                    <a:pt x="15562" y="18950"/>
                    <a:pt x="15562" y="18950"/>
                  </a:cubicBezTo>
                  <a:cubicBezTo>
                    <a:pt x="15562" y="18950"/>
                    <a:pt x="21793" y="26182"/>
                    <a:pt x="23902" y="26182"/>
                  </a:cubicBezTo>
                  <a:cubicBezTo>
                    <a:pt x="25082" y="26182"/>
                    <a:pt x="24972" y="23918"/>
                    <a:pt x="21758" y="16857"/>
                  </a:cubicBezTo>
                  <a:cubicBezTo>
                    <a:pt x="14884" y="1757"/>
                    <a:pt x="5750" y="0"/>
                    <a:pt x="18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6"/>
            <p:cNvSpPr/>
            <p:nvPr/>
          </p:nvSpPr>
          <p:spPr>
            <a:xfrm>
              <a:off x="5686700" y="4424125"/>
              <a:ext cx="492000" cy="439050"/>
            </a:xfrm>
            <a:custGeom>
              <a:avLst/>
              <a:gdLst/>
              <a:ahLst/>
              <a:cxnLst/>
              <a:rect l="l" t="t" r="r" b="b"/>
              <a:pathLst>
                <a:path w="19680" h="17562" fill="none" extrusionOk="0">
                  <a:moveTo>
                    <a:pt x="1" y="1"/>
                  </a:moveTo>
                  <a:cubicBezTo>
                    <a:pt x="132" y="294"/>
                    <a:pt x="9965" y="7080"/>
                    <a:pt x="19680" y="1756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6"/>
            <p:cNvSpPr/>
            <p:nvPr/>
          </p:nvSpPr>
          <p:spPr>
            <a:xfrm>
              <a:off x="5705350" y="4424375"/>
              <a:ext cx="99025" cy="103250"/>
            </a:xfrm>
            <a:custGeom>
              <a:avLst/>
              <a:gdLst/>
              <a:ahLst/>
              <a:cxnLst/>
              <a:rect l="l" t="t" r="r" b="b"/>
              <a:pathLst>
                <a:path w="3961" h="4130" fill="none" extrusionOk="0">
                  <a:moveTo>
                    <a:pt x="0" y="4042"/>
                  </a:moveTo>
                  <a:cubicBezTo>
                    <a:pt x="0" y="4042"/>
                    <a:pt x="2450" y="4129"/>
                    <a:pt x="3961" y="3671"/>
                  </a:cubicBezTo>
                  <a:cubicBezTo>
                    <a:pt x="3961" y="3671"/>
                    <a:pt x="3513" y="1460"/>
                    <a:pt x="2702" y="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6"/>
            <p:cNvSpPr/>
            <p:nvPr/>
          </p:nvSpPr>
          <p:spPr>
            <a:xfrm>
              <a:off x="5820300" y="4635725"/>
              <a:ext cx="121625" cy="31375"/>
            </a:xfrm>
            <a:custGeom>
              <a:avLst/>
              <a:gdLst/>
              <a:ahLst/>
              <a:cxnLst/>
              <a:rect l="l" t="t" r="r" b="b"/>
              <a:pathLst>
                <a:path w="4865" h="1255" fill="none" extrusionOk="0">
                  <a:moveTo>
                    <a:pt x="1" y="987"/>
                  </a:moveTo>
                  <a:cubicBezTo>
                    <a:pt x="1" y="987"/>
                    <a:pt x="2529" y="1254"/>
                    <a:pt x="4865" y="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 name="Google Shape;159;p6"/>
          <p:cNvGrpSpPr/>
          <p:nvPr/>
        </p:nvGrpSpPr>
        <p:grpSpPr>
          <a:xfrm rot="644527">
            <a:off x="21094" y="4050928"/>
            <a:ext cx="754517" cy="1358810"/>
            <a:chOff x="2004450" y="3991800"/>
            <a:chExt cx="807775" cy="1454875"/>
          </a:xfrm>
        </p:grpSpPr>
        <p:sp>
          <p:nvSpPr>
            <p:cNvPr id="160" name="Google Shape;160;p6"/>
            <p:cNvSpPr/>
            <p:nvPr/>
          </p:nvSpPr>
          <p:spPr>
            <a:xfrm>
              <a:off x="2269700" y="4501200"/>
              <a:ext cx="23575" cy="20225"/>
            </a:xfrm>
            <a:custGeom>
              <a:avLst/>
              <a:gdLst/>
              <a:ahLst/>
              <a:cxnLst/>
              <a:rect l="l" t="t" r="r" b="b"/>
              <a:pathLst>
                <a:path w="943" h="809" extrusionOk="0">
                  <a:moveTo>
                    <a:pt x="403" y="0"/>
                  </a:moveTo>
                  <a:cubicBezTo>
                    <a:pt x="180" y="0"/>
                    <a:pt x="0" y="181"/>
                    <a:pt x="0" y="405"/>
                  </a:cubicBezTo>
                  <a:cubicBezTo>
                    <a:pt x="0" y="647"/>
                    <a:pt x="198" y="809"/>
                    <a:pt x="406" y="809"/>
                  </a:cubicBezTo>
                  <a:cubicBezTo>
                    <a:pt x="505" y="809"/>
                    <a:pt x="606" y="772"/>
                    <a:pt x="689" y="689"/>
                  </a:cubicBezTo>
                  <a:cubicBezTo>
                    <a:pt x="942" y="436"/>
                    <a:pt x="762" y="0"/>
                    <a:pt x="403" y="0"/>
                  </a:cubicBezTo>
                  <a:close/>
                </a:path>
              </a:pathLst>
            </a:custGeom>
            <a:solidFill>
              <a:srgbClr val="FFBAC9"/>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6"/>
            <p:cNvSpPr/>
            <p:nvPr/>
          </p:nvSpPr>
          <p:spPr>
            <a:xfrm>
              <a:off x="2171050" y="4372450"/>
              <a:ext cx="395200" cy="953300"/>
            </a:xfrm>
            <a:custGeom>
              <a:avLst/>
              <a:gdLst/>
              <a:ahLst/>
              <a:cxnLst/>
              <a:rect l="l" t="t" r="r" b="b"/>
              <a:pathLst>
                <a:path w="15808" h="38132" fill="none" extrusionOk="0">
                  <a:moveTo>
                    <a:pt x="1" y="38132"/>
                  </a:moveTo>
                  <a:lnTo>
                    <a:pt x="863" y="31799"/>
                  </a:lnTo>
                  <a:cubicBezTo>
                    <a:pt x="1030" y="30569"/>
                    <a:pt x="1530" y="29408"/>
                    <a:pt x="2309" y="28442"/>
                  </a:cubicBezTo>
                  <a:lnTo>
                    <a:pt x="6587" y="23140"/>
                  </a:lnTo>
                  <a:cubicBezTo>
                    <a:pt x="7489" y="22023"/>
                    <a:pt x="8014" y="20649"/>
                    <a:pt x="8087" y="19213"/>
                  </a:cubicBezTo>
                  <a:lnTo>
                    <a:pt x="8432" y="12424"/>
                  </a:lnTo>
                  <a:cubicBezTo>
                    <a:pt x="8497" y="11156"/>
                    <a:pt x="8915" y="9932"/>
                    <a:pt x="9638" y="8890"/>
                  </a:cubicBezTo>
                  <a:lnTo>
                    <a:pt x="15807" y="1"/>
                  </a:lnTo>
                </a:path>
              </a:pathLst>
            </a:custGeom>
            <a:noFill/>
            <a:ln w="9975" cap="rnd" cmpd="sng">
              <a:solidFill>
                <a:schemeClr val="lt1"/>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6"/>
            <p:cNvSpPr/>
            <p:nvPr/>
          </p:nvSpPr>
          <p:spPr>
            <a:xfrm>
              <a:off x="2004450" y="3991800"/>
              <a:ext cx="807775" cy="1454875"/>
            </a:xfrm>
            <a:custGeom>
              <a:avLst/>
              <a:gdLst/>
              <a:ahLst/>
              <a:cxnLst/>
              <a:rect l="l" t="t" r="r" b="b"/>
              <a:pathLst>
                <a:path w="32311" h="58195" extrusionOk="0">
                  <a:moveTo>
                    <a:pt x="29492" y="0"/>
                  </a:moveTo>
                  <a:lnTo>
                    <a:pt x="22414" y="1302"/>
                  </a:lnTo>
                  <a:cubicBezTo>
                    <a:pt x="19580" y="1823"/>
                    <a:pt x="17458" y="4196"/>
                    <a:pt x="17258" y="7070"/>
                  </a:cubicBezTo>
                  <a:lnTo>
                    <a:pt x="16822" y="13328"/>
                  </a:lnTo>
                  <a:cubicBezTo>
                    <a:pt x="16633" y="16030"/>
                    <a:pt x="14741" y="18309"/>
                    <a:pt x="12123" y="18995"/>
                  </a:cubicBezTo>
                  <a:lnTo>
                    <a:pt x="11166" y="19245"/>
                  </a:lnTo>
                  <a:cubicBezTo>
                    <a:pt x="8168" y="20030"/>
                    <a:pt x="6183" y="22874"/>
                    <a:pt x="6480" y="25958"/>
                  </a:cubicBezTo>
                  <a:lnTo>
                    <a:pt x="7207" y="33494"/>
                  </a:lnTo>
                  <a:cubicBezTo>
                    <a:pt x="7451" y="36020"/>
                    <a:pt x="6159" y="38445"/>
                    <a:pt x="3928" y="39652"/>
                  </a:cubicBezTo>
                  <a:cubicBezTo>
                    <a:pt x="1266" y="41092"/>
                    <a:pt x="1" y="44217"/>
                    <a:pt x="911" y="47102"/>
                  </a:cubicBezTo>
                  <a:lnTo>
                    <a:pt x="4407" y="58194"/>
                  </a:lnTo>
                  <a:lnTo>
                    <a:pt x="10628" y="57459"/>
                  </a:lnTo>
                  <a:lnTo>
                    <a:pt x="10386" y="53424"/>
                  </a:lnTo>
                  <a:cubicBezTo>
                    <a:pt x="10461" y="50867"/>
                    <a:pt x="12069" y="48608"/>
                    <a:pt x="14460" y="47702"/>
                  </a:cubicBezTo>
                  <a:lnTo>
                    <a:pt x="20446" y="45433"/>
                  </a:lnTo>
                  <a:cubicBezTo>
                    <a:pt x="23342" y="44336"/>
                    <a:pt x="25014" y="41300"/>
                    <a:pt x="24393" y="38266"/>
                  </a:cubicBezTo>
                  <a:lnTo>
                    <a:pt x="22897" y="30947"/>
                  </a:lnTo>
                  <a:cubicBezTo>
                    <a:pt x="22454" y="28788"/>
                    <a:pt x="23171" y="26554"/>
                    <a:pt x="24787" y="25056"/>
                  </a:cubicBezTo>
                  <a:lnTo>
                    <a:pt x="30024" y="20196"/>
                  </a:lnTo>
                  <a:cubicBezTo>
                    <a:pt x="31585" y="18748"/>
                    <a:pt x="32310" y="16611"/>
                    <a:pt x="31954" y="14513"/>
                  </a:cubicBezTo>
                  <a:lnTo>
                    <a:pt x="294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6"/>
            <p:cNvSpPr/>
            <p:nvPr/>
          </p:nvSpPr>
          <p:spPr>
            <a:xfrm>
              <a:off x="2696900" y="4093925"/>
              <a:ext cx="99500" cy="238875"/>
            </a:xfrm>
            <a:custGeom>
              <a:avLst/>
              <a:gdLst/>
              <a:ahLst/>
              <a:cxnLst/>
              <a:rect l="l" t="t" r="r" b="b"/>
              <a:pathLst>
                <a:path w="3980" h="9555" fill="none" extrusionOk="0">
                  <a:moveTo>
                    <a:pt x="2337" y="0"/>
                  </a:moveTo>
                  <a:lnTo>
                    <a:pt x="1805" y="880"/>
                  </a:lnTo>
                  <a:cubicBezTo>
                    <a:pt x="1" y="3874"/>
                    <a:pt x="975" y="7765"/>
                    <a:pt x="3980" y="9554"/>
                  </a:cubicBezTo>
                  <a:lnTo>
                    <a:pt x="3980" y="9554"/>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6"/>
            <p:cNvSpPr/>
            <p:nvPr/>
          </p:nvSpPr>
          <p:spPr>
            <a:xfrm>
              <a:off x="2172400" y="4661725"/>
              <a:ext cx="65275" cy="211700"/>
            </a:xfrm>
            <a:custGeom>
              <a:avLst/>
              <a:gdLst/>
              <a:ahLst/>
              <a:cxnLst/>
              <a:rect l="l" t="t" r="r" b="b"/>
              <a:pathLst>
                <a:path w="2611" h="8468" fill="none" extrusionOk="0">
                  <a:moveTo>
                    <a:pt x="0" y="1"/>
                  </a:moveTo>
                  <a:lnTo>
                    <a:pt x="1021" y="1263"/>
                  </a:lnTo>
                  <a:cubicBezTo>
                    <a:pt x="2610" y="3225"/>
                    <a:pt x="2567" y="6045"/>
                    <a:pt x="917" y="7956"/>
                  </a:cubicBezTo>
                  <a:lnTo>
                    <a:pt x="476" y="8468"/>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6"/>
            <p:cNvSpPr/>
            <p:nvPr/>
          </p:nvSpPr>
          <p:spPr>
            <a:xfrm>
              <a:off x="2162650" y="4166850"/>
              <a:ext cx="454650" cy="1126175"/>
            </a:xfrm>
            <a:custGeom>
              <a:avLst/>
              <a:gdLst/>
              <a:ahLst/>
              <a:cxnLst/>
              <a:rect l="l" t="t" r="r" b="b"/>
              <a:pathLst>
                <a:path w="18186" h="45047" fill="none" extrusionOk="0">
                  <a:moveTo>
                    <a:pt x="18186" y="0"/>
                  </a:moveTo>
                  <a:lnTo>
                    <a:pt x="17749" y="4284"/>
                  </a:lnTo>
                  <a:cubicBezTo>
                    <a:pt x="17379" y="7920"/>
                    <a:pt x="15664" y="11290"/>
                    <a:pt x="12942" y="13731"/>
                  </a:cubicBezTo>
                  <a:lnTo>
                    <a:pt x="12311" y="14297"/>
                  </a:lnTo>
                  <a:cubicBezTo>
                    <a:pt x="9491" y="16827"/>
                    <a:pt x="7756" y="20348"/>
                    <a:pt x="7470" y="24126"/>
                  </a:cubicBezTo>
                  <a:lnTo>
                    <a:pt x="7291" y="26498"/>
                  </a:lnTo>
                  <a:cubicBezTo>
                    <a:pt x="7051" y="29657"/>
                    <a:pt x="5798" y="32655"/>
                    <a:pt x="3716" y="35043"/>
                  </a:cubicBezTo>
                  <a:lnTo>
                    <a:pt x="3716" y="35043"/>
                  </a:lnTo>
                  <a:cubicBezTo>
                    <a:pt x="1700" y="37358"/>
                    <a:pt x="459" y="40244"/>
                    <a:pt x="166" y="43299"/>
                  </a:cubicBezTo>
                  <a:lnTo>
                    <a:pt x="0" y="45047"/>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 name="Google Shape;166;p6"/>
          <p:cNvSpPr/>
          <p:nvPr/>
        </p:nvSpPr>
        <p:spPr>
          <a:xfrm>
            <a:off x="6044784" y="201226"/>
            <a:ext cx="827665" cy="180393"/>
          </a:xfrm>
          <a:custGeom>
            <a:avLst/>
            <a:gdLst/>
            <a:ahLst/>
            <a:cxnLst/>
            <a:rect l="l" t="t" r="r" b="b"/>
            <a:pathLst>
              <a:path w="42174" h="9192" extrusionOk="0">
                <a:moveTo>
                  <a:pt x="31424" y="1"/>
                </a:moveTo>
                <a:cubicBezTo>
                  <a:pt x="30281" y="1"/>
                  <a:pt x="29136" y="457"/>
                  <a:pt x="28199" y="1374"/>
                </a:cubicBezTo>
                <a:lnTo>
                  <a:pt x="26420" y="3115"/>
                </a:lnTo>
                <a:cubicBezTo>
                  <a:pt x="25498" y="4019"/>
                  <a:pt x="24353" y="4489"/>
                  <a:pt x="23195" y="4489"/>
                </a:cubicBezTo>
                <a:cubicBezTo>
                  <a:pt x="22539" y="4489"/>
                  <a:pt x="21878" y="4338"/>
                  <a:pt x="21251" y="4029"/>
                </a:cubicBezTo>
                <a:lnTo>
                  <a:pt x="19527" y="3182"/>
                </a:lnTo>
                <a:cubicBezTo>
                  <a:pt x="18899" y="2872"/>
                  <a:pt x="18238" y="2722"/>
                  <a:pt x="17583" y="2722"/>
                </a:cubicBezTo>
                <a:cubicBezTo>
                  <a:pt x="16268" y="2722"/>
                  <a:pt x="14975" y="3328"/>
                  <a:pt x="14008" y="4470"/>
                </a:cubicBezTo>
                <a:cubicBezTo>
                  <a:pt x="13052" y="5601"/>
                  <a:pt x="11762" y="6220"/>
                  <a:pt x="10434" y="6220"/>
                </a:cubicBezTo>
                <a:cubicBezTo>
                  <a:pt x="10138" y="6220"/>
                  <a:pt x="9841" y="6189"/>
                  <a:pt x="9545" y="6127"/>
                </a:cubicBezTo>
                <a:lnTo>
                  <a:pt x="7866" y="5773"/>
                </a:lnTo>
                <a:cubicBezTo>
                  <a:pt x="7571" y="5711"/>
                  <a:pt x="7273" y="5680"/>
                  <a:pt x="6976" y="5680"/>
                </a:cubicBezTo>
                <a:cubicBezTo>
                  <a:pt x="6172" y="5680"/>
                  <a:pt x="5375" y="5907"/>
                  <a:pt x="4654" y="6348"/>
                </a:cubicBezTo>
                <a:lnTo>
                  <a:pt x="0" y="9192"/>
                </a:lnTo>
                <a:lnTo>
                  <a:pt x="42174" y="9192"/>
                </a:lnTo>
                <a:lnTo>
                  <a:pt x="34765" y="1490"/>
                </a:lnTo>
                <a:cubicBezTo>
                  <a:pt x="33811" y="498"/>
                  <a:pt x="32618" y="1"/>
                  <a:pt x="31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6"/>
          <p:cNvSpPr/>
          <p:nvPr/>
        </p:nvSpPr>
        <p:spPr>
          <a:xfrm>
            <a:off x="-98950" y="1207737"/>
            <a:ext cx="601860" cy="122656"/>
          </a:xfrm>
          <a:custGeom>
            <a:avLst/>
            <a:gdLst/>
            <a:ahLst/>
            <a:cxnLst/>
            <a:rect l="l" t="t" r="r" b="b"/>
            <a:pathLst>
              <a:path w="30668" h="6250" extrusionOk="0">
                <a:moveTo>
                  <a:pt x="16" y="6241"/>
                </a:moveTo>
                <a:cubicBezTo>
                  <a:pt x="3" y="6244"/>
                  <a:pt x="1" y="6247"/>
                  <a:pt x="10" y="6250"/>
                </a:cubicBezTo>
                <a:lnTo>
                  <a:pt x="16" y="6241"/>
                </a:lnTo>
                <a:close/>
                <a:moveTo>
                  <a:pt x="7801" y="0"/>
                </a:moveTo>
                <a:cubicBezTo>
                  <a:pt x="5837" y="0"/>
                  <a:pt x="3911" y="912"/>
                  <a:pt x="2676" y="2600"/>
                </a:cubicBezTo>
                <a:lnTo>
                  <a:pt x="16" y="6241"/>
                </a:lnTo>
                <a:lnTo>
                  <a:pt x="16" y="6241"/>
                </a:lnTo>
                <a:cubicBezTo>
                  <a:pt x="235" y="6195"/>
                  <a:pt x="3461" y="6179"/>
                  <a:pt x="7745" y="6179"/>
                </a:cubicBezTo>
                <a:cubicBezTo>
                  <a:pt x="16829" y="6179"/>
                  <a:pt x="30667" y="6250"/>
                  <a:pt x="30667" y="6250"/>
                </a:cubicBezTo>
                <a:lnTo>
                  <a:pt x="21162" y="1497"/>
                </a:lnTo>
                <a:cubicBezTo>
                  <a:pt x="20723" y="1278"/>
                  <a:pt x="20250" y="1171"/>
                  <a:pt x="19782" y="1171"/>
                </a:cubicBezTo>
                <a:cubicBezTo>
                  <a:pt x="18979" y="1171"/>
                  <a:pt x="18188" y="1483"/>
                  <a:pt x="17594" y="2076"/>
                </a:cubicBezTo>
                <a:cubicBezTo>
                  <a:pt x="16999" y="2673"/>
                  <a:pt x="16207" y="2982"/>
                  <a:pt x="15408" y="2982"/>
                </a:cubicBezTo>
                <a:cubicBezTo>
                  <a:pt x="14867" y="2982"/>
                  <a:pt x="14322" y="2840"/>
                  <a:pt x="13832" y="2549"/>
                </a:cubicBezTo>
                <a:lnTo>
                  <a:pt x="11033" y="889"/>
                </a:lnTo>
                <a:cubicBezTo>
                  <a:pt x="10022" y="288"/>
                  <a:pt x="8906" y="0"/>
                  <a:pt x="78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6"/>
          <p:cNvSpPr/>
          <p:nvPr/>
        </p:nvSpPr>
        <p:spPr>
          <a:xfrm>
            <a:off x="2331351" y="201225"/>
            <a:ext cx="601634" cy="122652"/>
          </a:xfrm>
          <a:custGeom>
            <a:avLst/>
            <a:gdLst/>
            <a:ahLst/>
            <a:cxnLst/>
            <a:rect l="l" t="t" r="r" b="b"/>
            <a:pathLst>
              <a:path w="20746" h="4229" extrusionOk="0">
                <a:moveTo>
                  <a:pt x="15468" y="1"/>
                </a:moveTo>
                <a:cubicBezTo>
                  <a:pt x="14721" y="1"/>
                  <a:pt x="13966" y="195"/>
                  <a:pt x="13282" y="602"/>
                </a:cubicBezTo>
                <a:lnTo>
                  <a:pt x="11389" y="1726"/>
                </a:lnTo>
                <a:cubicBezTo>
                  <a:pt x="11057" y="1922"/>
                  <a:pt x="10688" y="2018"/>
                  <a:pt x="10322" y="2018"/>
                </a:cubicBezTo>
                <a:cubicBezTo>
                  <a:pt x="9781" y="2018"/>
                  <a:pt x="9246" y="1809"/>
                  <a:pt x="8844" y="1406"/>
                </a:cubicBezTo>
                <a:cubicBezTo>
                  <a:pt x="8442" y="1004"/>
                  <a:pt x="7907" y="793"/>
                  <a:pt x="7365" y="793"/>
                </a:cubicBezTo>
                <a:cubicBezTo>
                  <a:pt x="7047" y="793"/>
                  <a:pt x="6727" y="865"/>
                  <a:pt x="6430" y="1014"/>
                </a:cubicBezTo>
                <a:lnTo>
                  <a:pt x="1" y="4229"/>
                </a:lnTo>
                <a:cubicBezTo>
                  <a:pt x="1" y="4229"/>
                  <a:pt x="9362" y="4180"/>
                  <a:pt x="15506" y="4180"/>
                </a:cubicBezTo>
                <a:cubicBezTo>
                  <a:pt x="18404" y="4180"/>
                  <a:pt x="20586" y="4191"/>
                  <a:pt x="20735" y="4223"/>
                </a:cubicBezTo>
                <a:lnTo>
                  <a:pt x="20735" y="4223"/>
                </a:lnTo>
                <a:lnTo>
                  <a:pt x="18935" y="1761"/>
                </a:lnTo>
                <a:cubicBezTo>
                  <a:pt x="18100" y="617"/>
                  <a:pt x="16796" y="1"/>
                  <a:pt x="15468" y="1"/>
                </a:cubicBezTo>
                <a:close/>
                <a:moveTo>
                  <a:pt x="20735" y="4223"/>
                </a:moveTo>
                <a:lnTo>
                  <a:pt x="20739" y="4229"/>
                </a:lnTo>
                <a:cubicBezTo>
                  <a:pt x="20745" y="4226"/>
                  <a:pt x="20744" y="4224"/>
                  <a:pt x="20735" y="422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6"/>
          <p:cNvSpPr/>
          <p:nvPr/>
        </p:nvSpPr>
        <p:spPr>
          <a:xfrm>
            <a:off x="8428900" y="1207737"/>
            <a:ext cx="601860" cy="122656"/>
          </a:xfrm>
          <a:custGeom>
            <a:avLst/>
            <a:gdLst/>
            <a:ahLst/>
            <a:cxnLst/>
            <a:rect l="l" t="t" r="r" b="b"/>
            <a:pathLst>
              <a:path w="30668" h="6250" extrusionOk="0">
                <a:moveTo>
                  <a:pt x="16" y="6241"/>
                </a:moveTo>
                <a:cubicBezTo>
                  <a:pt x="3" y="6244"/>
                  <a:pt x="1" y="6247"/>
                  <a:pt x="10" y="6250"/>
                </a:cubicBezTo>
                <a:lnTo>
                  <a:pt x="16" y="6241"/>
                </a:lnTo>
                <a:close/>
                <a:moveTo>
                  <a:pt x="7801" y="0"/>
                </a:moveTo>
                <a:cubicBezTo>
                  <a:pt x="5837" y="0"/>
                  <a:pt x="3911" y="912"/>
                  <a:pt x="2676" y="2600"/>
                </a:cubicBezTo>
                <a:lnTo>
                  <a:pt x="16" y="6241"/>
                </a:lnTo>
                <a:lnTo>
                  <a:pt x="16" y="6241"/>
                </a:lnTo>
                <a:cubicBezTo>
                  <a:pt x="235" y="6195"/>
                  <a:pt x="3461" y="6179"/>
                  <a:pt x="7745" y="6179"/>
                </a:cubicBezTo>
                <a:cubicBezTo>
                  <a:pt x="16829" y="6179"/>
                  <a:pt x="30667" y="6250"/>
                  <a:pt x="30667" y="6250"/>
                </a:cubicBezTo>
                <a:lnTo>
                  <a:pt x="21162" y="1497"/>
                </a:lnTo>
                <a:cubicBezTo>
                  <a:pt x="20723" y="1278"/>
                  <a:pt x="20250" y="1171"/>
                  <a:pt x="19782" y="1171"/>
                </a:cubicBezTo>
                <a:cubicBezTo>
                  <a:pt x="18979" y="1171"/>
                  <a:pt x="18188" y="1483"/>
                  <a:pt x="17594" y="2076"/>
                </a:cubicBezTo>
                <a:cubicBezTo>
                  <a:pt x="16999" y="2673"/>
                  <a:pt x="16207" y="2982"/>
                  <a:pt x="15408" y="2982"/>
                </a:cubicBezTo>
                <a:cubicBezTo>
                  <a:pt x="14867" y="2982"/>
                  <a:pt x="14322" y="2840"/>
                  <a:pt x="13832" y="2549"/>
                </a:cubicBezTo>
                <a:lnTo>
                  <a:pt x="11033" y="889"/>
                </a:lnTo>
                <a:cubicBezTo>
                  <a:pt x="10022" y="288"/>
                  <a:pt x="8906" y="0"/>
                  <a:pt x="78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6"/>
          <p:cNvSpPr/>
          <p:nvPr/>
        </p:nvSpPr>
        <p:spPr>
          <a:xfrm>
            <a:off x="372425" y="3073400"/>
            <a:ext cx="259904" cy="304251"/>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6"/>
          <p:cNvSpPr/>
          <p:nvPr/>
        </p:nvSpPr>
        <p:spPr>
          <a:xfrm>
            <a:off x="8874125" y="2719325"/>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6"/>
          <p:cNvSpPr/>
          <p:nvPr/>
        </p:nvSpPr>
        <p:spPr>
          <a:xfrm>
            <a:off x="123650" y="2659225"/>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6"/>
          <p:cNvSpPr/>
          <p:nvPr/>
        </p:nvSpPr>
        <p:spPr>
          <a:xfrm>
            <a:off x="8515125" y="3083575"/>
            <a:ext cx="259904" cy="304251"/>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 name="Google Shape;174;p6"/>
          <p:cNvGrpSpPr/>
          <p:nvPr/>
        </p:nvGrpSpPr>
        <p:grpSpPr>
          <a:xfrm rot="1790278">
            <a:off x="8510309" y="4027709"/>
            <a:ext cx="866476" cy="904440"/>
            <a:chOff x="5583125" y="4345800"/>
            <a:chExt cx="627075" cy="654550"/>
          </a:xfrm>
        </p:grpSpPr>
        <p:sp>
          <p:nvSpPr>
            <p:cNvPr id="175" name="Google Shape;175;p6"/>
            <p:cNvSpPr/>
            <p:nvPr/>
          </p:nvSpPr>
          <p:spPr>
            <a:xfrm>
              <a:off x="5583125" y="4345800"/>
              <a:ext cx="627075" cy="654550"/>
            </a:xfrm>
            <a:custGeom>
              <a:avLst/>
              <a:gdLst/>
              <a:ahLst/>
              <a:cxnLst/>
              <a:rect l="l" t="t" r="r" b="b"/>
              <a:pathLst>
                <a:path w="25083" h="26182" extrusionOk="0">
                  <a:moveTo>
                    <a:pt x="1870" y="0"/>
                  </a:moveTo>
                  <a:cubicBezTo>
                    <a:pt x="693" y="0"/>
                    <a:pt x="0" y="162"/>
                    <a:pt x="0" y="162"/>
                  </a:cubicBezTo>
                  <a:cubicBezTo>
                    <a:pt x="3247" y="14909"/>
                    <a:pt x="15562" y="18950"/>
                    <a:pt x="15562" y="18950"/>
                  </a:cubicBezTo>
                  <a:cubicBezTo>
                    <a:pt x="15562" y="18950"/>
                    <a:pt x="21793" y="26182"/>
                    <a:pt x="23902" y="26182"/>
                  </a:cubicBezTo>
                  <a:cubicBezTo>
                    <a:pt x="25082" y="26182"/>
                    <a:pt x="24972" y="23918"/>
                    <a:pt x="21758" y="16857"/>
                  </a:cubicBezTo>
                  <a:cubicBezTo>
                    <a:pt x="14884" y="1757"/>
                    <a:pt x="5750" y="0"/>
                    <a:pt x="18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6"/>
            <p:cNvSpPr/>
            <p:nvPr/>
          </p:nvSpPr>
          <p:spPr>
            <a:xfrm>
              <a:off x="5686700" y="4424125"/>
              <a:ext cx="492000" cy="439050"/>
            </a:xfrm>
            <a:custGeom>
              <a:avLst/>
              <a:gdLst/>
              <a:ahLst/>
              <a:cxnLst/>
              <a:rect l="l" t="t" r="r" b="b"/>
              <a:pathLst>
                <a:path w="19680" h="17562" fill="none" extrusionOk="0">
                  <a:moveTo>
                    <a:pt x="1" y="1"/>
                  </a:moveTo>
                  <a:cubicBezTo>
                    <a:pt x="132" y="294"/>
                    <a:pt x="9965" y="7080"/>
                    <a:pt x="19680" y="1756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6"/>
            <p:cNvSpPr/>
            <p:nvPr/>
          </p:nvSpPr>
          <p:spPr>
            <a:xfrm>
              <a:off x="5705350" y="4424375"/>
              <a:ext cx="99025" cy="103250"/>
            </a:xfrm>
            <a:custGeom>
              <a:avLst/>
              <a:gdLst/>
              <a:ahLst/>
              <a:cxnLst/>
              <a:rect l="l" t="t" r="r" b="b"/>
              <a:pathLst>
                <a:path w="3961" h="4130" fill="none" extrusionOk="0">
                  <a:moveTo>
                    <a:pt x="0" y="4042"/>
                  </a:moveTo>
                  <a:cubicBezTo>
                    <a:pt x="0" y="4042"/>
                    <a:pt x="2450" y="4129"/>
                    <a:pt x="3961" y="3671"/>
                  </a:cubicBezTo>
                  <a:cubicBezTo>
                    <a:pt x="3961" y="3671"/>
                    <a:pt x="3513" y="1460"/>
                    <a:pt x="2702" y="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6"/>
            <p:cNvSpPr/>
            <p:nvPr/>
          </p:nvSpPr>
          <p:spPr>
            <a:xfrm>
              <a:off x="5820300" y="4635725"/>
              <a:ext cx="121625" cy="31375"/>
            </a:xfrm>
            <a:custGeom>
              <a:avLst/>
              <a:gdLst/>
              <a:ahLst/>
              <a:cxnLst/>
              <a:rect l="l" t="t" r="r" b="b"/>
              <a:pathLst>
                <a:path w="4865" h="1255" fill="none" extrusionOk="0">
                  <a:moveTo>
                    <a:pt x="1" y="987"/>
                  </a:moveTo>
                  <a:cubicBezTo>
                    <a:pt x="1" y="987"/>
                    <a:pt x="2529" y="1254"/>
                    <a:pt x="4865" y="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 name="Google Shape;179;p6"/>
          <p:cNvGrpSpPr/>
          <p:nvPr/>
        </p:nvGrpSpPr>
        <p:grpSpPr>
          <a:xfrm rot="-644527" flipH="1">
            <a:off x="8369905" y="4050928"/>
            <a:ext cx="754517" cy="1358810"/>
            <a:chOff x="2004450" y="3991800"/>
            <a:chExt cx="807775" cy="1454875"/>
          </a:xfrm>
        </p:grpSpPr>
        <p:sp>
          <p:nvSpPr>
            <p:cNvPr id="180" name="Google Shape;180;p6"/>
            <p:cNvSpPr/>
            <p:nvPr/>
          </p:nvSpPr>
          <p:spPr>
            <a:xfrm>
              <a:off x="2269700" y="4501200"/>
              <a:ext cx="23575" cy="20225"/>
            </a:xfrm>
            <a:custGeom>
              <a:avLst/>
              <a:gdLst/>
              <a:ahLst/>
              <a:cxnLst/>
              <a:rect l="l" t="t" r="r" b="b"/>
              <a:pathLst>
                <a:path w="943" h="809" extrusionOk="0">
                  <a:moveTo>
                    <a:pt x="403" y="0"/>
                  </a:moveTo>
                  <a:cubicBezTo>
                    <a:pt x="180" y="0"/>
                    <a:pt x="0" y="181"/>
                    <a:pt x="0" y="405"/>
                  </a:cubicBezTo>
                  <a:cubicBezTo>
                    <a:pt x="0" y="647"/>
                    <a:pt x="198" y="809"/>
                    <a:pt x="406" y="809"/>
                  </a:cubicBezTo>
                  <a:cubicBezTo>
                    <a:pt x="505" y="809"/>
                    <a:pt x="606" y="772"/>
                    <a:pt x="689" y="689"/>
                  </a:cubicBezTo>
                  <a:cubicBezTo>
                    <a:pt x="942" y="436"/>
                    <a:pt x="762" y="0"/>
                    <a:pt x="403" y="0"/>
                  </a:cubicBezTo>
                  <a:close/>
                </a:path>
              </a:pathLst>
            </a:custGeom>
            <a:solidFill>
              <a:srgbClr val="FFBAC9"/>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6"/>
            <p:cNvSpPr/>
            <p:nvPr/>
          </p:nvSpPr>
          <p:spPr>
            <a:xfrm>
              <a:off x="2171050" y="4372450"/>
              <a:ext cx="395200" cy="953300"/>
            </a:xfrm>
            <a:custGeom>
              <a:avLst/>
              <a:gdLst/>
              <a:ahLst/>
              <a:cxnLst/>
              <a:rect l="l" t="t" r="r" b="b"/>
              <a:pathLst>
                <a:path w="15808" h="38132" fill="none" extrusionOk="0">
                  <a:moveTo>
                    <a:pt x="1" y="38132"/>
                  </a:moveTo>
                  <a:lnTo>
                    <a:pt x="863" y="31799"/>
                  </a:lnTo>
                  <a:cubicBezTo>
                    <a:pt x="1030" y="30569"/>
                    <a:pt x="1530" y="29408"/>
                    <a:pt x="2309" y="28442"/>
                  </a:cubicBezTo>
                  <a:lnTo>
                    <a:pt x="6587" y="23140"/>
                  </a:lnTo>
                  <a:cubicBezTo>
                    <a:pt x="7489" y="22023"/>
                    <a:pt x="8014" y="20649"/>
                    <a:pt x="8087" y="19213"/>
                  </a:cubicBezTo>
                  <a:lnTo>
                    <a:pt x="8432" y="12424"/>
                  </a:lnTo>
                  <a:cubicBezTo>
                    <a:pt x="8497" y="11156"/>
                    <a:pt x="8915" y="9932"/>
                    <a:pt x="9638" y="8890"/>
                  </a:cubicBezTo>
                  <a:lnTo>
                    <a:pt x="15807" y="1"/>
                  </a:lnTo>
                </a:path>
              </a:pathLst>
            </a:custGeom>
            <a:noFill/>
            <a:ln w="9975" cap="rnd" cmpd="sng">
              <a:solidFill>
                <a:schemeClr val="lt1"/>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6"/>
            <p:cNvSpPr/>
            <p:nvPr/>
          </p:nvSpPr>
          <p:spPr>
            <a:xfrm>
              <a:off x="2004450" y="3991800"/>
              <a:ext cx="807775" cy="1454875"/>
            </a:xfrm>
            <a:custGeom>
              <a:avLst/>
              <a:gdLst/>
              <a:ahLst/>
              <a:cxnLst/>
              <a:rect l="l" t="t" r="r" b="b"/>
              <a:pathLst>
                <a:path w="32311" h="58195" extrusionOk="0">
                  <a:moveTo>
                    <a:pt x="29492" y="0"/>
                  </a:moveTo>
                  <a:lnTo>
                    <a:pt x="22414" y="1302"/>
                  </a:lnTo>
                  <a:cubicBezTo>
                    <a:pt x="19580" y="1823"/>
                    <a:pt x="17458" y="4196"/>
                    <a:pt x="17258" y="7070"/>
                  </a:cubicBezTo>
                  <a:lnTo>
                    <a:pt x="16822" y="13328"/>
                  </a:lnTo>
                  <a:cubicBezTo>
                    <a:pt x="16633" y="16030"/>
                    <a:pt x="14741" y="18309"/>
                    <a:pt x="12123" y="18995"/>
                  </a:cubicBezTo>
                  <a:lnTo>
                    <a:pt x="11166" y="19245"/>
                  </a:lnTo>
                  <a:cubicBezTo>
                    <a:pt x="8168" y="20030"/>
                    <a:pt x="6183" y="22874"/>
                    <a:pt x="6480" y="25958"/>
                  </a:cubicBezTo>
                  <a:lnTo>
                    <a:pt x="7207" y="33494"/>
                  </a:lnTo>
                  <a:cubicBezTo>
                    <a:pt x="7451" y="36020"/>
                    <a:pt x="6159" y="38445"/>
                    <a:pt x="3928" y="39652"/>
                  </a:cubicBezTo>
                  <a:cubicBezTo>
                    <a:pt x="1266" y="41092"/>
                    <a:pt x="1" y="44217"/>
                    <a:pt x="911" y="47102"/>
                  </a:cubicBezTo>
                  <a:lnTo>
                    <a:pt x="4407" y="58194"/>
                  </a:lnTo>
                  <a:lnTo>
                    <a:pt x="10628" y="57459"/>
                  </a:lnTo>
                  <a:lnTo>
                    <a:pt x="10386" y="53424"/>
                  </a:lnTo>
                  <a:cubicBezTo>
                    <a:pt x="10461" y="50867"/>
                    <a:pt x="12069" y="48608"/>
                    <a:pt x="14460" y="47702"/>
                  </a:cubicBezTo>
                  <a:lnTo>
                    <a:pt x="20446" y="45433"/>
                  </a:lnTo>
                  <a:cubicBezTo>
                    <a:pt x="23342" y="44336"/>
                    <a:pt x="25014" y="41300"/>
                    <a:pt x="24393" y="38266"/>
                  </a:cubicBezTo>
                  <a:lnTo>
                    <a:pt x="22897" y="30947"/>
                  </a:lnTo>
                  <a:cubicBezTo>
                    <a:pt x="22454" y="28788"/>
                    <a:pt x="23171" y="26554"/>
                    <a:pt x="24787" y="25056"/>
                  </a:cubicBezTo>
                  <a:lnTo>
                    <a:pt x="30024" y="20196"/>
                  </a:lnTo>
                  <a:cubicBezTo>
                    <a:pt x="31585" y="18748"/>
                    <a:pt x="32310" y="16611"/>
                    <a:pt x="31954" y="14513"/>
                  </a:cubicBezTo>
                  <a:lnTo>
                    <a:pt x="294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6"/>
            <p:cNvSpPr/>
            <p:nvPr/>
          </p:nvSpPr>
          <p:spPr>
            <a:xfrm>
              <a:off x="2696900" y="4093925"/>
              <a:ext cx="99500" cy="238875"/>
            </a:xfrm>
            <a:custGeom>
              <a:avLst/>
              <a:gdLst/>
              <a:ahLst/>
              <a:cxnLst/>
              <a:rect l="l" t="t" r="r" b="b"/>
              <a:pathLst>
                <a:path w="3980" h="9555" fill="none" extrusionOk="0">
                  <a:moveTo>
                    <a:pt x="2337" y="0"/>
                  </a:moveTo>
                  <a:lnTo>
                    <a:pt x="1805" y="880"/>
                  </a:lnTo>
                  <a:cubicBezTo>
                    <a:pt x="1" y="3874"/>
                    <a:pt x="975" y="7765"/>
                    <a:pt x="3980" y="9554"/>
                  </a:cubicBezTo>
                  <a:lnTo>
                    <a:pt x="3980" y="9554"/>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6"/>
            <p:cNvSpPr/>
            <p:nvPr/>
          </p:nvSpPr>
          <p:spPr>
            <a:xfrm>
              <a:off x="2172400" y="4661725"/>
              <a:ext cx="65275" cy="211700"/>
            </a:xfrm>
            <a:custGeom>
              <a:avLst/>
              <a:gdLst/>
              <a:ahLst/>
              <a:cxnLst/>
              <a:rect l="l" t="t" r="r" b="b"/>
              <a:pathLst>
                <a:path w="2611" h="8468" fill="none" extrusionOk="0">
                  <a:moveTo>
                    <a:pt x="0" y="1"/>
                  </a:moveTo>
                  <a:lnTo>
                    <a:pt x="1021" y="1263"/>
                  </a:lnTo>
                  <a:cubicBezTo>
                    <a:pt x="2610" y="3225"/>
                    <a:pt x="2567" y="6045"/>
                    <a:pt x="917" y="7956"/>
                  </a:cubicBezTo>
                  <a:lnTo>
                    <a:pt x="476" y="8468"/>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6"/>
            <p:cNvSpPr/>
            <p:nvPr/>
          </p:nvSpPr>
          <p:spPr>
            <a:xfrm>
              <a:off x="2162650" y="4166850"/>
              <a:ext cx="454650" cy="1126175"/>
            </a:xfrm>
            <a:custGeom>
              <a:avLst/>
              <a:gdLst/>
              <a:ahLst/>
              <a:cxnLst/>
              <a:rect l="l" t="t" r="r" b="b"/>
              <a:pathLst>
                <a:path w="18186" h="45047" fill="none" extrusionOk="0">
                  <a:moveTo>
                    <a:pt x="18186" y="0"/>
                  </a:moveTo>
                  <a:lnTo>
                    <a:pt x="17749" y="4284"/>
                  </a:lnTo>
                  <a:cubicBezTo>
                    <a:pt x="17379" y="7920"/>
                    <a:pt x="15664" y="11290"/>
                    <a:pt x="12942" y="13731"/>
                  </a:cubicBezTo>
                  <a:lnTo>
                    <a:pt x="12311" y="14297"/>
                  </a:lnTo>
                  <a:cubicBezTo>
                    <a:pt x="9491" y="16827"/>
                    <a:pt x="7756" y="20348"/>
                    <a:pt x="7470" y="24126"/>
                  </a:cubicBezTo>
                  <a:lnTo>
                    <a:pt x="7291" y="26498"/>
                  </a:lnTo>
                  <a:cubicBezTo>
                    <a:pt x="7051" y="29657"/>
                    <a:pt x="5798" y="32655"/>
                    <a:pt x="3716" y="35043"/>
                  </a:cubicBezTo>
                  <a:lnTo>
                    <a:pt x="3716" y="35043"/>
                  </a:lnTo>
                  <a:cubicBezTo>
                    <a:pt x="1700" y="37358"/>
                    <a:pt x="459" y="40244"/>
                    <a:pt x="166" y="43299"/>
                  </a:cubicBezTo>
                  <a:lnTo>
                    <a:pt x="0" y="45047"/>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49375570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86"/>
        <p:cNvGrpSpPr/>
        <p:nvPr/>
      </p:nvGrpSpPr>
      <p:grpSpPr>
        <a:xfrm>
          <a:off x="0" y="0"/>
          <a:ext cx="0" cy="0"/>
          <a:chOff x="0" y="0"/>
          <a:chExt cx="0" cy="0"/>
        </a:xfrm>
      </p:grpSpPr>
      <p:sp>
        <p:nvSpPr>
          <p:cNvPr id="187" name="Google Shape;187;p7"/>
          <p:cNvSpPr txBox="1">
            <a:spLocks noGrp="1"/>
          </p:cNvSpPr>
          <p:nvPr>
            <p:ph type="title"/>
          </p:nvPr>
        </p:nvSpPr>
        <p:spPr>
          <a:xfrm>
            <a:off x="867325" y="1627825"/>
            <a:ext cx="4285500" cy="5727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88" name="Google Shape;188;p7"/>
          <p:cNvSpPr txBox="1">
            <a:spLocks noGrp="1"/>
          </p:cNvSpPr>
          <p:nvPr>
            <p:ph type="subTitle" idx="1"/>
          </p:nvPr>
        </p:nvSpPr>
        <p:spPr>
          <a:xfrm>
            <a:off x="867325" y="2252675"/>
            <a:ext cx="4285500" cy="1263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89" name="Google Shape;189;p7"/>
          <p:cNvSpPr>
            <a:spLocks noGrp="1"/>
          </p:cNvSpPr>
          <p:nvPr>
            <p:ph type="pic" idx="2"/>
          </p:nvPr>
        </p:nvSpPr>
        <p:spPr>
          <a:xfrm>
            <a:off x="5598875" y="822450"/>
            <a:ext cx="2677800" cy="3498600"/>
          </a:xfrm>
          <a:prstGeom prst="rect">
            <a:avLst/>
          </a:prstGeom>
          <a:noFill/>
          <a:ln w="9525" cap="flat" cmpd="sng">
            <a:solidFill>
              <a:schemeClr val="dk1"/>
            </a:solidFill>
            <a:prstDash val="solid"/>
            <a:round/>
            <a:headEnd type="none" w="sm" len="sm"/>
            <a:tailEnd type="none" w="sm" len="sm"/>
          </a:ln>
        </p:spPr>
      </p:sp>
      <p:grpSp>
        <p:nvGrpSpPr>
          <p:cNvPr id="190" name="Google Shape;190;p7"/>
          <p:cNvGrpSpPr/>
          <p:nvPr/>
        </p:nvGrpSpPr>
        <p:grpSpPr>
          <a:xfrm rot="3515660">
            <a:off x="-378772" y="4038330"/>
            <a:ext cx="1033224" cy="1078618"/>
            <a:chOff x="5583125" y="4345800"/>
            <a:chExt cx="627075" cy="654550"/>
          </a:xfrm>
        </p:grpSpPr>
        <p:sp>
          <p:nvSpPr>
            <p:cNvPr id="191" name="Google Shape;191;p7"/>
            <p:cNvSpPr/>
            <p:nvPr/>
          </p:nvSpPr>
          <p:spPr>
            <a:xfrm>
              <a:off x="5583125" y="4345800"/>
              <a:ext cx="627075" cy="654550"/>
            </a:xfrm>
            <a:custGeom>
              <a:avLst/>
              <a:gdLst/>
              <a:ahLst/>
              <a:cxnLst/>
              <a:rect l="l" t="t" r="r" b="b"/>
              <a:pathLst>
                <a:path w="25083" h="26182" extrusionOk="0">
                  <a:moveTo>
                    <a:pt x="1870" y="0"/>
                  </a:moveTo>
                  <a:cubicBezTo>
                    <a:pt x="693" y="0"/>
                    <a:pt x="0" y="162"/>
                    <a:pt x="0" y="162"/>
                  </a:cubicBezTo>
                  <a:cubicBezTo>
                    <a:pt x="3247" y="14909"/>
                    <a:pt x="15562" y="18950"/>
                    <a:pt x="15562" y="18950"/>
                  </a:cubicBezTo>
                  <a:cubicBezTo>
                    <a:pt x="15562" y="18950"/>
                    <a:pt x="21793" y="26182"/>
                    <a:pt x="23902" y="26182"/>
                  </a:cubicBezTo>
                  <a:cubicBezTo>
                    <a:pt x="25082" y="26182"/>
                    <a:pt x="24972" y="23918"/>
                    <a:pt x="21758" y="16857"/>
                  </a:cubicBezTo>
                  <a:cubicBezTo>
                    <a:pt x="14884" y="1757"/>
                    <a:pt x="5750" y="0"/>
                    <a:pt x="18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7"/>
            <p:cNvSpPr/>
            <p:nvPr/>
          </p:nvSpPr>
          <p:spPr>
            <a:xfrm>
              <a:off x="5686700" y="4424125"/>
              <a:ext cx="492000" cy="439050"/>
            </a:xfrm>
            <a:custGeom>
              <a:avLst/>
              <a:gdLst/>
              <a:ahLst/>
              <a:cxnLst/>
              <a:rect l="l" t="t" r="r" b="b"/>
              <a:pathLst>
                <a:path w="19680" h="17562" fill="none" extrusionOk="0">
                  <a:moveTo>
                    <a:pt x="1" y="1"/>
                  </a:moveTo>
                  <a:cubicBezTo>
                    <a:pt x="132" y="294"/>
                    <a:pt x="9965" y="7080"/>
                    <a:pt x="19680" y="1756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7"/>
            <p:cNvSpPr/>
            <p:nvPr/>
          </p:nvSpPr>
          <p:spPr>
            <a:xfrm>
              <a:off x="5705350" y="4424375"/>
              <a:ext cx="99025" cy="103250"/>
            </a:xfrm>
            <a:custGeom>
              <a:avLst/>
              <a:gdLst/>
              <a:ahLst/>
              <a:cxnLst/>
              <a:rect l="l" t="t" r="r" b="b"/>
              <a:pathLst>
                <a:path w="3961" h="4130" fill="none" extrusionOk="0">
                  <a:moveTo>
                    <a:pt x="0" y="4042"/>
                  </a:moveTo>
                  <a:cubicBezTo>
                    <a:pt x="0" y="4042"/>
                    <a:pt x="2450" y="4129"/>
                    <a:pt x="3961" y="3671"/>
                  </a:cubicBezTo>
                  <a:cubicBezTo>
                    <a:pt x="3961" y="3671"/>
                    <a:pt x="3513" y="1460"/>
                    <a:pt x="2702" y="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7"/>
            <p:cNvSpPr/>
            <p:nvPr/>
          </p:nvSpPr>
          <p:spPr>
            <a:xfrm>
              <a:off x="5820300" y="4635725"/>
              <a:ext cx="121625" cy="31375"/>
            </a:xfrm>
            <a:custGeom>
              <a:avLst/>
              <a:gdLst/>
              <a:ahLst/>
              <a:cxnLst/>
              <a:rect l="l" t="t" r="r" b="b"/>
              <a:pathLst>
                <a:path w="4865" h="1255" fill="none" extrusionOk="0">
                  <a:moveTo>
                    <a:pt x="1" y="987"/>
                  </a:moveTo>
                  <a:cubicBezTo>
                    <a:pt x="1" y="987"/>
                    <a:pt x="2529" y="1254"/>
                    <a:pt x="4865" y="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 name="Google Shape;195;p7"/>
          <p:cNvGrpSpPr/>
          <p:nvPr/>
        </p:nvGrpSpPr>
        <p:grpSpPr>
          <a:xfrm rot="-1019070" flipH="1">
            <a:off x="-82396" y="4102736"/>
            <a:ext cx="1018129" cy="1132301"/>
            <a:chOff x="3080600" y="3337325"/>
            <a:chExt cx="1143000" cy="1271175"/>
          </a:xfrm>
        </p:grpSpPr>
        <p:sp>
          <p:nvSpPr>
            <p:cNvPr id="196" name="Google Shape;196;p7"/>
            <p:cNvSpPr/>
            <p:nvPr/>
          </p:nvSpPr>
          <p:spPr>
            <a:xfrm>
              <a:off x="3080600" y="3337325"/>
              <a:ext cx="1143000" cy="1271175"/>
            </a:xfrm>
            <a:custGeom>
              <a:avLst/>
              <a:gdLst/>
              <a:ahLst/>
              <a:cxnLst/>
              <a:rect l="l" t="t" r="r" b="b"/>
              <a:pathLst>
                <a:path w="45720" h="50847" extrusionOk="0">
                  <a:moveTo>
                    <a:pt x="1177" y="1"/>
                  </a:moveTo>
                  <a:lnTo>
                    <a:pt x="215" y="11564"/>
                  </a:lnTo>
                  <a:cubicBezTo>
                    <a:pt x="1" y="14144"/>
                    <a:pt x="1263" y="16623"/>
                    <a:pt x="3474" y="17967"/>
                  </a:cubicBezTo>
                  <a:lnTo>
                    <a:pt x="6525" y="19821"/>
                  </a:lnTo>
                  <a:cubicBezTo>
                    <a:pt x="8507" y="21026"/>
                    <a:pt x="9742" y="23155"/>
                    <a:pt x="9804" y="25473"/>
                  </a:cubicBezTo>
                  <a:lnTo>
                    <a:pt x="9915" y="29582"/>
                  </a:lnTo>
                  <a:cubicBezTo>
                    <a:pt x="10007" y="32976"/>
                    <a:pt x="12580" y="35789"/>
                    <a:pt x="15955" y="36181"/>
                  </a:cubicBezTo>
                  <a:cubicBezTo>
                    <a:pt x="19046" y="36540"/>
                    <a:pt x="21502" y="38943"/>
                    <a:pt x="21932" y="42025"/>
                  </a:cubicBezTo>
                  <a:lnTo>
                    <a:pt x="22235" y="44210"/>
                  </a:lnTo>
                  <a:cubicBezTo>
                    <a:pt x="22677" y="47389"/>
                    <a:pt x="25274" y="49831"/>
                    <a:pt x="28475" y="50079"/>
                  </a:cubicBezTo>
                  <a:lnTo>
                    <a:pt x="38454" y="50847"/>
                  </a:lnTo>
                  <a:lnTo>
                    <a:pt x="45173" y="47380"/>
                  </a:lnTo>
                  <a:lnTo>
                    <a:pt x="45607" y="34285"/>
                  </a:lnTo>
                  <a:cubicBezTo>
                    <a:pt x="45719" y="30879"/>
                    <a:pt x="43252" y="27934"/>
                    <a:pt x="39878" y="27449"/>
                  </a:cubicBezTo>
                  <a:lnTo>
                    <a:pt x="38282" y="27221"/>
                  </a:lnTo>
                  <a:cubicBezTo>
                    <a:pt x="35396" y="26807"/>
                    <a:pt x="33111" y="24567"/>
                    <a:pt x="32640" y="21690"/>
                  </a:cubicBezTo>
                  <a:cubicBezTo>
                    <a:pt x="32190" y="18959"/>
                    <a:pt x="30103" y="16787"/>
                    <a:pt x="27393" y="16230"/>
                  </a:cubicBezTo>
                  <a:lnTo>
                    <a:pt x="20794" y="14872"/>
                  </a:lnTo>
                  <a:cubicBezTo>
                    <a:pt x="18096" y="14317"/>
                    <a:pt x="16016" y="12165"/>
                    <a:pt x="15553" y="9451"/>
                  </a:cubicBezTo>
                  <a:lnTo>
                    <a:pt x="15485" y="9056"/>
                  </a:lnTo>
                  <a:cubicBezTo>
                    <a:pt x="15091" y="6742"/>
                    <a:pt x="13512" y="4805"/>
                    <a:pt x="11324" y="3953"/>
                  </a:cubicBezTo>
                  <a:lnTo>
                    <a:pt x="117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7"/>
            <p:cNvSpPr/>
            <p:nvPr/>
          </p:nvSpPr>
          <p:spPr>
            <a:xfrm>
              <a:off x="3249850" y="3523625"/>
              <a:ext cx="917900" cy="987100"/>
            </a:xfrm>
            <a:custGeom>
              <a:avLst/>
              <a:gdLst/>
              <a:ahLst/>
              <a:cxnLst/>
              <a:rect l="l" t="t" r="r" b="b"/>
              <a:pathLst>
                <a:path w="36716" h="39484" fill="none" extrusionOk="0">
                  <a:moveTo>
                    <a:pt x="0" y="0"/>
                  </a:moveTo>
                  <a:lnTo>
                    <a:pt x="5282" y="8613"/>
                  </a:lnTo>
                  <a:cubicBezTo>
                    <a:pt x="6118" y="9975"/>
                    <a:pt x="7201" y="11170"/>
                    <a:pt x="8475" y="12136"/>
                  </a:cubicBezTo>
                  <a:lnTo>
                    <a:pt x="13749" y="16132"/>
                  </a:lnTo>
                  <a:cubicBezTo>
                    <a:pt x="15534" y="17484"/>
                    <a:pt x="16934" y="19278"/>
                    <a:pt x="17810" y="21337"/>
                  </a:cubicBezTo>
                  <a:lnTo>
                    <a:pt x="18518" y="23002"/>
                  </a:lnTo>
                  <a:cubicBezTo>
                    <a:pt x="19857" y="26141"/>
                    <a:pt x="22388" y="28620"/>
                    <a:pt x="25557" y="29891"/>
                  </a:cubicBezTo>
                  <a:lnTo>
                    <a:pt x="25557" y="29891"/>
                  </a:lnTo>
                  <a:cubicBezTo>
                    <a:pt x="28605" y="31112"/>
                    <a:pt x="33429" y="32346"/>
                    <a:pt x="34803" y="35329"/>
                  </a:cubicBezTo>
                  <a:lnTo>
                    <a:pt x="36715" y="39483"/>
                  </a:lnTo>
                </a:path>
              </a:pathLst>
            </a:custGeom>
            <a:noFill/>
            <a:ln w="9975" cap="rnd" cmpd="sng">
              <a:solidFill>
                <a:schemeClr val="lt1"/>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7"/>
            <p:cNvSpPr/>
            <p:nvPr/>
          </p:nvSpPr>
          <p:spPr>
            <a:xfrm>
              <a:off x="3326650" y="3959100"/>
              <a:ext cx="58025" cy="191300"/>
            </a:xfrm>
            <a:custGeom>
              <a:avLst/>
              <a:gdLst/>
              <a:ahLst/>
              <a:cxnLst/>
              <a:rect l="l" t="t" r="r" b="b"/>
              <a:pathLst>
                <a:path w="2321" h="7652" fill="none" extrusionOk="0">
                  <a:moveTo>
                    <a:pt x="0" y="1"/>
                  </a:moveTo>
                  <a:lnTo>
                    <a:pt x="0" y="1"/>
                  </a:lnTo>
                  <a:cubicBezTo>
                    <a:pt x="1854" y="1919"/>
                    <a:pt x="2320" y="4787"/>
                    <a:pt x="1171" y="7194"/>
                  </a:cubicBezTo>
                  <a:lnTo>
                    <a:pt x="952" y="7652"/>
                  </a:lnTo>
                </a:path>
              </a:pathLst>
            </a:custGeom>
            <a:noFill/>
            <a:ln w="9975" cap="rnd" cmpd="sng">
              <a:solidFill>
                <a:schemeClr val="lt1"/>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7"/>
            <p:cNvSpPr/>
            <p:nvPr/>
          </p:nvSpPr>
          <p:spPr>
            <a:xfrm>
              <a:off x="4157800" y="4194425"/>
              <a:ext cx="62950" cy="238075"/>
            </a:xfrm>
            <a:custGeom>
              <a:avLst/>
              <a:gdLst/>
              <a:ahLst/>
              <a:cxnLst/>
              <a:rect l="l" t="t" r="r" b="b"/>
              <a:pathLst>
                <a:path w="2518" h="9523" fill="none" extrusionOk="0">
                  <a:moveTo>
                    <a:pt x="2216" y="9523"/>
                  </a:moveTo>
                  <a:lnTo>
                    <a:pt x="2216" y="9523"/>
                  </a:lnTo>
                  <a:cubicBezTo>
                    <a:pt x="0" y="6739"/>
                    <a:pt x="93" y="2772"/>
                    <a:pt x="2436" y="94"/>
                  </a:cubicBezTo>
                  <a:lnTo>
                    <a:pt x="2517" y="1"/>
                  </a:lnTo>
                </a:path>
              </a:pathLst>
            </a:custGeom>
            <a:noFill/>
            <a:ln w="9975" cap="rnd" cmpd="sng">
              <a:solidFill>
                <a:schemeClr val="lt1"/>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 name="Google Shape;200;p7"/>
          <p:cNvGrpSpPr/>
          <p:nvPr/>
        </p:nvGrpSpPr>
        <p:grpSpPr>
          <a:xfrm rot="2222179">
            <a:off x="8433051" y="3892038"/>
            <a:ext cx="1062232" cy="1108773"/>
            <a:chOff x="5583125" y="4345800"/>
            <a:chExt cx="627075" cy="654550"/>
          </a:xfrm>
        </p:grpSpPr>
        <p:sp>
          <p:nvSpPr>
            <p:cNvPr id="201" name="Google Shape;201;p7"/>
            <p:cNvSpPr/>
            <p:nvPr/>
          </p:nvSpPr>
          <p:spPr>
            <a:xfrm>
              <a:off x="5583125" y="4345800"/>
              <a:ext cx="627075" cy="654550"/>
            </a:xfrm>
            <a:custGeom>
              <a:avLst/>
              <a:gdLst/>
              <a:ahLst/>
              <a:cxnLst/>
              <a:rect l="l" t="t" r="r" b="b"/>
              <a:pathLst>
                <a:path w="25083" h="26182" extrusionOk="0">
                  <a:moveTo>
                    <a:pt x="1870" y="0"/>
                  </a:moveTo>
                  <a:cubicBezTo>
                    <a:pt x="693" y="0"/>
                    <a:pt x="0" y="162"/>
                    <a:pt x="0" y="162"/>
                  </a:cubicBezTo>
                  <a:cubicBezTo>
                    <a:pt x="3247" y="14909"/>
                    <a:pt x="15562" y="18950"/>
                    <a:pt x="15562" y="18950"/>
                  </a:cubicBezTo>
                  <a:cubicBezTo>
                    <a:pt x="15562" y="18950"/>
                    <a:pt x="21793" y="26182"/>
                    <a:pt x="23902" y="26182"/>
                  </a:cubicBezTo>
                  <a:cubicBezTo>
                    <a:pt x="25082" y="26182"/>
                    <a:pt x="24972" y="23918"/>
                    <a:pt x="21758" y="16857"/>
                  </a:cubicBezTo>
                  <a:cubicBezTo>
                    <a:pt x="14884" y="1757"/>
                    <a:pt x="5750" y="0"/>
                    <a:pt x="18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7"/>
            <p:cNvSpPr/>
            <p:nvPr/>
          </p:nvSpPr>
          <p:spPr>
            <a:xfrm>
              <a:off x="5686700" y="4424125"/>
              <a:ext cx="492000" cy="439050"/>
            </a:xfrm>
            <a:custGeom>
              <a:avLst/>
              <a:gdLst/>
              <a:ahLst/>
              <a:cxnLst/>
              <a:rect l="l" t="t" r="r" b="b"/>
              <a:pathLst>
                <a:path w="19680" h="17562" fill="none" extrusionOk="0">
                  <a:moveTo>
                    <a:pt x="1" y="1"/>
                  </a:moveTo>
                  <a:cubicBezTo>
                    <a:pt x="132" y="294"/>
                    <a:pt x="9965" y="7080"/>
                    <a:pt x="19680" y="1756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7"/>
            <p:cNvSpPr/>
            <p:nvPr/>
          </p:nvSpPr>
          <p:spPr>
            <a:xfrm>
              <a:off x="5705350" y="4424375"/>
              <a:ext cx="99025" cy="103250"/>
            </a:xfrm>
            <a:custGeom>
              <a:avLst/>
              <a:gdLst/>
              <a:ahLst/>
              <a:cxnLst/>
              <a:rect l="l" t="t" r="r" b="b"/>
              <a:pathLst>
                <a:path w="3961" h="4130" fill="none" extrusionOk="0">
                  <a:moveTo>
                    <a:pt x="0" y="4042"/>
                  </a:moveTo>
                  <a:cubicBezTo>
                    <a:pt x="0" y="4042"/>
                    <a:pt x="2450" y="4129"/>
                    <a:pt x="3961" y="3671"/>
                  </a:cubicBezTo>
                  <a:cubicBezTo>
                    <a:pt x="3961" y="3671"/>
                    <a:pt x="3513" y="1460"/>
                    <a:pt x="2702" y="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7"/>
            <p:cNvSpPr/>
            <p:nvPr/>
          </p:nvSpPr>
          <p:spPr>
            <a:xfrm>
              <a:off x="5820300" y="4635725"/>
              <a:ext cx="121625" cy="31375"/>
            </a:xfrm>
            <a:custGeom>
              <a:avLst/>
              <a:gdLst/>
              <a:ahLst/>
              <a:cxnLst/>
              <a:rect l="l" t="t" r="r" b="b"/>
              <a:pathLst>
                <a:path w="4865" h="1255" fill="none" extrusionOk="0">
                  <a:moveTo>
                    <a:pt x="1" y="987"/>
                  </a:moveTo>
                  <a:cubicBezTo>
                    <a:pt x="1" y="987"/>
                    <a:pt x="2529" y="1254"/>
                    <a:pt x="4865" y="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 name="Google Shape;205;p7"/>
          <p:cNvGrpSpPr/>
          <p:nvPr/>
        </p:nvGrpSpPr>
        <p:grpSpPr>
          <a:xfrm rot="600205">
            <a:off x="8302427" y="4135986"/>
            <a:ext cx="1080444" cy="1201604"/>
            <a:chOff x="3080600" y="3337325"/>
            <a:chExt cx="1143000" cy="1271175"/>
          </a:xfrm>
        </p:grpSpPr>
        <p:sp>
          <p:nvSpPr>
            <p:cNvPr id="206" name="Google Shape;206;p7"/>
            <p:cNvSpPr/>
            <p:nvPr/>
          </p:nvSpPr>
          <p:spPr>
            <a:xfrm>
              <a:off x="3080600" y="3337325"/>
              <a:ext cx="1143000" cy="1271175"/>
            </a:xfrm>
            <a:custGeom>
              <a:avLst/>
              <a:gdLst/>
              <a:ahLst/>
              <a:cxnLst/>
              <a:rect l="l" t="t" r="r" b="b"/>
              <a:pathLst>
                <a:path w="45720" h="50847" extrusionOk="0">
                  <a:moveTo>
                    <a:pt x="1177" y="1"/>
                  </a:moveTo>
                  <a:lnTo>
                    <a:pt x="215" y="11564"/>
                  </a:lnTo>
                  <a:cubicBezTo>
                    <a:pt x="1" y="14144"/>
                    <a:pt x="1263" y="16623"/>
                    <a:pt x="3474" y="17967"/>
                  </a:cubicBezTo>
                  <a:lnTo>
                    <a:pt x="6525" y="19821"/>
                  </a:lnTo>
                  <a:cubicBezTo>
                    <a:pt x="8507" y="21026"/>
                    <a:pt x="9742" y="23155"/>
                    <a:pt x="9804" y="25473"/>
                  </a:cubicBezTo>
                  <a:lnTo>
                    <a:pt x="9915" y="29582"/>
                  </a:lnTo>
                  <a:cubicBezTo>
                    <a:pt x="10007" y="32976"/>
                    <a:pt x="12580" y="35789"/>
                    <a:pt x="15955" y="36181"/>
                  </a:cubicBezTo>
                  <a:cubicBezTo>
                    <a:pt x="19046" y="36540"/>
                    <a:pt x="21502" y="38943"/>
                    <a:pt x="21932" y="42025"/>
                  </a:cubicBezTo>
                  <a:lnTo>
                    <a:pt x="22235" y="44210"/>
                  </a:lnTo>
                  <a:cubicBezTo>
                    <a:pt x="22677" y="47389"/>
                    <a:pt x="25274" y="49831"/>
                    <a:pt x="28475" y="50079"/>
                  </a:cubicBezTo>
                  <a:lnTo>
                    <a:pt x="38454" y="50847"/>
                  </a:lnTo>
                  <a:lnTo>
                    <a:pt x="45173" y="47380"/>
                  </a:lnTo>
                  <a:lnTo>
                    <a:pt x="45607" y="34285"/>
                  </a:lnTo>
                  <a:cubicBezTo>
                    <a:pt x="45719" y="30879"/>
                    <a:pt x="43252" y="27934"/>
                    <a:pt x="39878" y="27449"/>
                  </a:cubicBezTo>
                  <a:lnTo>
                    <a:pt x="38282" y="27221"/>
                  </a:lnTo>
                  <a:cubicBezTo>
                    <a:pt x="35396" y="26807"/>
                    <a:pt x="33111" y="24567"/>
                    <a:pt x="32640" y="21690"/>
                  </a:cubicBezTo>
                  <a:cubicBezTo>
                    <a:pt x="32190" y="18959"/>
                    <a:pt x="30103" y="16787"/>
                    <a:pt x="27393" y="16230"/>
                  </a:cubicBezTo>
                  <a:lnTo>
                    <a:pt x="20794" y="14872"/>
                  </a:lnTo>
                  <a:cubicBezTo>
                    <a:pt x="18096" y="14317"/>
                    <a:pt x="16016" y="12165"/>
                    <a:pt x="15553" y="9451"/>
                  </a:cubicBezTo>
                  <a:lnTo>
                    <a:pt x="15485" y="9056"/>
                  </a:lnTo>
                  <a:cubicBezTo>
                    <a:pt x="15091" y="6742"/>
                    <a:pt x="13512" y="4805"/>
                    <a:pt x="11324" y="3953"/>
                  </a:cubicBezTo>
                  <a:lnTo>
                    <a:pt x="117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7"/>
            <p:cNvSpPr/>
            <p:nvPr/>
          </p:nvSpPr>
          <p:spPr>
            <a:xfrm>
              <a:off x="3249850" y="3523625"/>
              <a:ext cx="917900" cy="987100"/>
            </a:xfrm>
            <a:custGeom>
              <a:avLst/>
              <a:gdLst/>
              <a:ahLst/>
              <a:cxnLst/>
              <a:rect l="l" t="t" r="r" b="b"/>
              <a:pathLst>
                <a:path w="36716" h="39484" fill="none" extrusionOk="0">
                  <a:moveTo>
                    <a:pt x="0" y="0"/>
                  </a:moveTo>
                  <a:lnTo>
                    <a:pt x="5282" y="8613"/>
                  </a:lnTo>
                  <a:cubicBezTo>
                    <a:pt x="6118" y="9975"/>
                    <a:pt x="7201" y="11170"/>
                    <a:pt x="8475" y="12136"/>
                  </a:cubicBezTo>
                  <a:lnTo>
                    <a:pt x="13749" y="16132"/>
                  </a:lnTo>
                  <a:cubicBezTo>
                    <a:pt x="15534" y="17484"/>
                    <a:pt x="16934" y="19278"/>
                    <a:pt x="17810" y="21337"/>
                  </a:cubicBezTo>
                  <a:lnTo>
                    <a:pt x="18518" y="23002"/>
                  </a:lnTo>
                  <a:cubicBezTo>
                    <a:pt x="19857" y="26141"/>
                    <a:pt x="22388" y="28620"/>
                    <a:pt x="25557" y="29891"/>
                  </a:cubicBezTo>
                  <a:lnTo>
                    <a:pt x="25557" y="29891"/>
                  </a:lnTo>
                  <a:cubicBezTo>
                    <a:pt x="28605" y="31112"/>
                    <a:pt x="33429" y="32346"/>
                    <a:pt x="34803" y="35329"/>
                  </a:cubicBezTo>
                  <a:lnTo>
                    <a:pt x="36715" y="39483"/>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7"/>
            <p:cNvSpPr/>
            <p:nvPr/>
          </p:nvSpPr>
          <p:spPr>
            <a:xfrm>
              <a:off x="3326650" y="3959100"/>
              <a:ext cx="58025" cy="191300"/>
            </a:xfrm>
            <a:custGeom>
              <a:avLst/>
              <a:gdLst/>
              <a:ahLst/>
              <a:cxnLst/>
              <a:rect l="l" t="t" r="r" b="b"/>
              <a:pathLst>
                <a:path w="2321" h="7652" fill="none" extrusionOk="0">
                  <a:moveTo>
                    <a:pt x="0" y="1"/>
                  </a:moveTo>
                  <a:lnTo>
                    <a:pt x="0" y="1"/>
                  </a:lnTo>
                  <a:cubicBezTo>
                    <a:pt x="1854" y="1919"/>
                    <a:pt x="2320" y="4787"/>
                    <a:pt x="1171" y="7194"/>
                  </a:cubicBezTo>
                  <a:lnTo>
                    <a:pt x="952" y="7652"/>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7"/>
            <p:cNvSpPr/>
            <p:nvPr/>
          </p:nvSpPr>
          <p:spPr>
            <a:xfrm>
              <a:off x="4157800" y="4194425"/>
              <a:ext cx="62950" cy="238075"/>
            </a:xfrm>
            <a:custGeom>
              <a:avLst/>
              <a:gdLst/>
              <a:ahLst/>
              <a:cxnLst/>
              <a:rect l="l" t="t" r="r" b="b"/>
              <a:pathLst>
                <a:path w="2518" h="9523" fill="none" extrusionOk="0">
                  <a:moveTo>
                    <a:pt x="2216" y="9523"/>
                  </a:moveTo>
                  <a:lnTo>
                    <a:pt x="2216" y="9523"/>
                  </a:lnTo>
                  <a:cubicBezTo>
                    <a:pt x="0" y="6739"/>
                    <a:pt x="93" y="2772"/>
                    <a:pt x="2436" y="94"/>
                  </a:cubicBezTo>
                  <a:lnTo>
                    <a:pt x="2517" y="1"/>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0" name="Google Shape;210;p7"/>
          <p:cNvSpPr/>
          <p:nvPr/>
        </p:nvSpPr>
        <p:spPr>
          <a:xfrm flipH="1">
            <a:off x="2301451" y="201226"/>
            <a:ext cx="827665" cy="180393"/>
          </a:xfrm>
          <a:custGeom>
            <a:avLst/>
            <a:gdLst/>
            <a:ahLst/>
            <a:cxnLst/>
            <a:rect l="l" t="t" r="r" b="b"/>
            <a:pathLst>
              <a:path w="42174" h="9192" extrusionOk="0">
                <a:moveTo>
                  <a:pt x="31424" y="1"/>
                </a:moveTo>
                <a:cubicBezTo>
                  <a:pt x="30281" y="1"/>
                  <a:pt x="29136" y="457"/>
                  <a:pt x="28199" y="1374"/>
                </a:cubicBezTo>
                <a:lnTo>
                  <a:pt x="26420" y="3115"/>
                </a:lnTo>
                <a:cubicBezTo>
                  <a:pt x="25498" y="4019"/>
                  <a:pt x="24353" y="4489"/>
                  <a:pt x="23195" y="4489"/>
                </a:cubicBezTo>
                <a:cubicBezTo>
                  <a:pt x="22539" y="4489"/>
                  <a:pt x="21878" y="4338"/>
                  <a:pt x="21251" y="4029"/>
                </a:cubicBezTo>
                <a:lnTo>
                  <a:pt x="19527" y="3182"/>
                </a:lnTo>
                <a:cubicBezTo>
                  <a:pt x="18899" y="2872"/>
                  <a:pt x="18238" y="2722"/>
                  <a:pt x="17583" y="2722"/>
                </a:cubicBezTo>
                <a:cubicBezTo>
                  <a:pt x="16268" y="2722"/>
                  <a:pt x="14975" y="3328"/>
                  <a:pt x="14008" y="4470"/>
                </a:cubicBezTo>
                <a:cubicBezTo>
                  <a:pt x="13052" y="5601"/>
                  <a:pt x="11762" y="6220"/>
                  <a:pt x="10434" y="6220"/>
                </a:cubicBezTo>
                <a:cubicBezTo>
                  <a:pt x="10138" y="6220"/>
                  <a:pt x="9841" y="6189"/>
                  <a:pt x="9545" y="6127"/>
                </a:cubicBezTo>
                <a:lnTo>
                  <a:pt x="7866" y="5773"/>
                </a:lnTo>
                <a:cubicBezTo>
                  <a:pt x="7571" y="5711"/>
                  <a:pt x="7273" y="5680"/>
                  <a:pt x="6976" y="5680"/>
                </a:cubicBezTo>
                <a:cubicBezTo>
                  <a:pt x="6172" y="5680"/>
                  <a:pt x="5375" y="5907"/>
                  <a:pt x="4654" y="6348"/>
                </a:cubicBezTo>
                <a:lnTo>
                  <a:pt x="0" y="9192"/>
                </a:lnTo>
                <a:lnTo>
                  <a:pt x="42174" y="9192"/>
                </a:lnTo>
                <a:lnTo>
                  <a:pt x="34765" y="1490"/>
                </a:lnTo>
                <a:cubicBezTo>
                  <a:pt x="33811" y="498"/>
                  <a:pt x="32618" y="1"/>
                  <a:pt x="31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7"/>
          <p:cNvSpPr/>
          <p:nvPr/>
        </p:nvSpPr>
        <p:spPr>
          <a:xfrm>
            <a:off x="-128850" y="1207737"/>
            <a:ext cx="601860" cy="122656"/>
          </a:xfrm>
          <a:custGeom>
            <a:avLst/>
            <a:gdLst/>
            <a:ahLst/>
            <a:cxnLst/>
            <a:rect l="l" t="t" r="r" b="b"/>
            <a:pathLst>
              <a:path w="30668" h="6250" extrusionOk="0">
                <a:moveTo>
                  <a:pt x="16" y="6241"/>
                </a:moveTo>
                <a:cubicBezTo>
                  <a:pt x="3" y="6244"/>
                  <a:pt x="1" y="6247"/>
                  <a:pt x="10" y="6250"/>
                </a:cubicBezTo>
                <a:lnTo>
                  <a:pt x="16" y="6241"/>
                </a:lnTo>
                <a:close/>
                <a:moveTo>
                  <a:pt x="7801" y="0"/>
                </a:moveTo>
                <a:cubicBezTo>
                  <a:pt x="5837" y="0"/>
                  <a:pt x="3911" y="912"/>
                  <a:pt x="2676" y="2600"/>
                </a:cubicBezTo>
                <a:lnTo>
                  <a:pt x="16" y="6241"/>
                </a:lnTo>
                <a:lnTo>
                  <a:pt x="16" y="6241"/>
                </a:lnTo>
                <a:cubicBezTo>
                  <a:pt x="235" y="6195"/>
                  <a:pt x="3461" y="6179"/>
                  <a:pt x="7745" y="6179"/>
                </a:cubicBezTo>
                <a:cubicBezTo>
                  <a:pt x="16829" y="6179"/>
                  <a:pt x="30667" y="6250"/>
                  <a:pt x="30667" y="6250"/>
                </a:cubicBezTo>
                <a:lnTo>
                  <a:pt x="21162" y="1497"/>
                </a:lnTo>
                <a:cubicBezTo>
                  <a:pt x="20723" y="1278"/>
                  <a:pt x="20250" y="1171"/>
                  <a:pt x="19782" y="1171"/>
                </a:cubicBezTo>
                <a:cubicBezTo>
                  <a:pt x="18979" y="1171"/>
                  <a:pt x="18188" y="1483"/>
                  <a:pt x="17594" y="2076"/>
                </a:cubicBezTo>
                <a:cubicBezTo>
                  <a:pt x="16999" y="2673"/>
                  <a:pt x="16207" y="2982"/>
                  <a:pt x="15408" y="2982"/>
                </a:cubicBezTo>
                <a:cubicBezTo>
                  <a:pt x="14867" y="2982"/>
                  <a:pt x="14322" y="2840"/>
                  <a:pt x="13832" y="2549"/>
                </a:cubicBezTo>
                <a:lnTo>
                  <a:pt x="11033" y="889"/>
                </a:lnTo>
                <a:cubicBezTo>
                  <a:pt x="10022" y="288"/>
                  <a:pt x="8906" y="0"/>
                  <a:pt x="78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7"/>
          <p:cNvSpPr/>
          <p:nvPr/>
        </p:nvSpPr>
        <p:spPr>
          <a:xfrm>
            <a:off x="6240915" y="201225"/>
            <a:ext cx="601634" cy="122652"/>
          </a:xfrm>
          <a:custGeom>
            <a:avLst/>
            <a:gdLst/>
            <a:ahLst/>
            <a:cxnLst/>
            <a:rect l="l" t="t" r="r" b="b"/>
            <a:pathLst>
              <a:path w="20746" h="4229" extrusionOk="0">
                <a:moveTo>
                  <a:pt x="15468" y="1"/>
                </a:moveTo>
                <a:cubicBezTo>
                  <a:pt x="14721" y="1"/>
                  <a:pt x="13966" y="195"/>
                  <a:pt x="13282" y="602"/>
                </a:cubicBezTo>
                <a:lnTo>
                  <a:pt x="11389" y="1726"/>
                </a:lnTo>
                <a:cubicBezTo>
                  <a:pt x="11057" y="1922"/>
                  <a:pt x="10688" y="2018"/>
                  <a:pt x="10322" y="2018"/>
                </a:cubicBezTo>
                <a:cubicBezTo>
                  <a:pt x="9781" y="2018"/>
                  <a:pt x="9246" y="1809"/>
                  <a:pt x="8844" y="1406"/>
                </a:cubicBezTo>
                <a:cubicBezTo>
                  <a:pt x="8442" y="1004"/>
                  <a:pt x="7907" y="793"/>
                  <a:pt x="7365" y="793"/>
                </a:cubicBezTo>
                <a:cubicBezTo>
                  <a:pt x="7047" y="793"/>
                  <a:pt x="6727" y="865"/>
                  <a:pt x="6430" y="1014"/>
                </a:cubicBezTo>
                <a:lnTo>
                  <a:pt x="1" y="4229"/>
                </a:lnTo>
                <a:cubicBezTo>
                  <a:pt x="1" y="4229"/>
                  <a:pt x="9362" y="4180"/>
                  <a:pt x="15506" y="4180"/>
                </a:cubicBezTo>
                <a:cubicBezTo>
                  <a:pt x="18404" y="4180"/>
                  <a:pt x="20586" y="4191"/>
                  <a:pt x="20735" y="4223"/>
                </a:cubicBezTo>
                <a:lnTo>
                  <a:pt x="20735" y="4223"/>
                </a:lnTo>
                <a:lnTo>
                  <a:pt x="18935" y="1761"/>
                </a:lnTo>
                <a:cubicBezTo>
                  <a:pt x="18100" y="617"/>
                  <a:pt x="16796" y="1"/>
                  <a:pt x="15468" y="1"/>
                </a:cubicBezTo>
                <a:close/>
                <a:moveTo>
                  <a:pt x="20735" y="4223"/>
                </a:moveTo>
                <a:lnTo>
                  <a:pt x="20739" y="4229"/>
                </a:lnTo>
                <a:cubicBezTo>
                  <a:pt x="20745" y="4226"/>
                  <a:pt x="20744" y="4224"/>
                  <a:pt x="20735" y="422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7"/>
          <p:cNvSpPr/>
          <p:nvPr/>
        </p:nvSpPr>
        <p:spPr>
          <a:xfrm>
            <a:off x="8663238" y="1207737"/>
            <a:ext cx="601860" cy="122656"/>
          </a:xfrm>
          <a:custGeom>
            <a:avLst/>
            <a:gdLst/>
            <a:ahLst/>
            <a:cxnLst/>
            <a:rect l="l" t="t" r="r" b="b"/>
            <a:pathLst>
              <a:path w="30668" h="6250" extrusionOk="0">
                <a:moveTo>
                  <a:pt x="16" y="6241"/>
                </a:moveTo>
                <a:cubicBezTo>
                  <a:pt x="3" y="6244"/>
                  <a:pt x="1" y="6247"/>
                  <a:pt x="10" y="6250"/>
                </a:cubicBezTo>
                <a:lnTo>
                  <a:pt x="16" y="6241"/>
                </a:lnTo>
                <a:close/>
                <a:moveTo>
                  <a:pt x="7801" y="0"/>
                </a:moveTo>
                <a:cubicBezTo>
                  <a:pt x="5837" y="0"/>
                  <a:pt x="3911" y="912"/>
                  <a:pt x="2676" y="2600"/>
                </a:cubicBezTo>
                <a:lnTo>
                  <a:pt x="16" y="6241"/>
                </a:lnTo>
                <a:lnTo>
                  <a:pt x="16" y="6241"/>
                </a:lnTo>
                <a:cubicBezTo>
                  <a:pt x="235" y="6195"/>
                  <a:pt x="3461" y="6179"/>
                  <a:pt x="7745" y="6179"/>
                </a:cubicBezTo>
                <a:cubicBezTo>
                  <a:pt x="16829" y="6179"/>
                  <a:pt x="30667" y="6250"/>
                  <a:pt x="30667" y="6250"/>
                </a:cubicBezTo>
                <a:lnTo>
                  <a:pt x="21162" y="1497"/>
                </a:lnTo>
                <a:cubicBezTo>
                  <a:pt x="20723" y="1278"/>
                  <a:pt x="20250" y="1171"/>
                  <a:pt x="19782" y="1171"/>
                </a:cubicBezTo>
                <a:cubicBezTo>
                  <a:pt x="18979" y="1171"/>
                  <a:pt x="18188" y="1483"/>
                  <a:pt x="17594" y="2076"/>
                </a:cubicBezTo>
                <a:cubicBezTo>
                  <a:pt x="16999" y="2673"/>
                  <a:pt x="16207" y="2982"/>
                  <a:pt x="15408" y="2982"/>
                </a:cubicBezTo>
                <a:cubicBezTo>
                  <a:pt x="14867" y="2982"/>
                  <a:pt x="14322" y="2840"/>
                  <a:pt x="13832" y="2549"/>
                </a:cubicBezTo>
                <a:lnTo>
                  <a:pt x="11033" y="889"/>
                </a:lnTo>
                <a:cubicBezTo>
                  <a:pt x="10022" y="288"/>
                  <a:pt x="8906" y="0"/>
                  <a:pt x="78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7"/>
          <p:cNvSpPr/>
          <p:nvPr/>
        </p:nvSpPr>
        <p:spPr>
          <a:xfrm>
            <a:off x="342525" y="2992472"/>
            <a:ext cx="259904" cy="304251"/>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7"/>
          <p:cNvSpPr/>
          <p:nvPr/>
        </p:nvSpPr>
        <p:spPr>
          <a:xfrm>
            <a:off x="93750" y="2578297"/>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7"/>
          <p:cNvSpPr/>
          <p:nvPr/>
        </p:nvSpPr>
        <p:spPr>
          <a:xfrm>
            <a:off x="8777000" y="2993500"/>
            <a:ext cx="259904" cy="304251"/>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7"/>
          <p:cNvSpPr/>
          <p:nvPr/>
        </p:nvSpPr>
        <p:spPr>
          <a:xfrm>
            <a:off x="8528225" y="2579325"/>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9339265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244"/>
        <p:cNvGrpSpPr/>
        <p:nvPr/>
      </p:nvGrpSpPr>
      <p:grpSpPr>
        <a:xfrm>
          <a:off x="0" y="0"/>
          <a:ext cx="0" cy="0"/>
          <a:chOff x="0" y="0"/>
          <a:chExt cx="0" cy="0"/>
        </a:xfrm>
      </p:grpSpPr>
      <p:sp>
        <p:nvSpPr>
          <p:cNvPr id="245" name="Google Shape;245;p5"/>
          <p:cNvSpPr txBox="1">
            <a:spLocks noGrp="1"/>
          </p:cNvSpPr>
          <p:nvPr>
            <p:ph type="subTitle" idx="1"/>
          </p:nvPr>
        </p:nvSpPr>
        <p:spPr>
          <a:xfrm>
            <a:off x="876625" y="2531725"/>
            <a:ext cx="2907600" cy="7134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2500"/>
              <a:buFont typeface="Grand Hotel"/>
              <a:buNone/>
              <a:defRPr sz="3000">
                <a:solidFill>
                  <a:schemeClr val="accent2"/>
                </a:solidFill>
                <a:latin typeface="Grand Hotel"/>
                <a:ea typeface="Grand Hotel"/>
                <a:cs typeface="Grand Hotel"/>
                <a:sym typeface="Grand Hotel"/>
              </a:defRPr>
            </a:lvl1pPr>
            <a:lvl2pPr lvl="1" algn="ctr">
              <a:lnSpc>
                <a:spcPct val="100000"/>
              </a:lnSpc>
              <a:spcBef>
                <a:spcPts val="0"/>
              </a:spcBef>
              <a:spcAft>
                <a:spcPts val="0"/>
              </a:spcAft>
              <a:buSzPts val="2500"/>
              <a:buFont typeface="Grand Hotel"/>
              <a:buNone/>
              <a:defRPr sz="2500">
                <a:latin typeface="Grand Hotel"/>
                <a:ea typeface="Grand Hotel"/>
                <a:cs typeface="Grand Hotel"/>
                <a:sym typeface="Grand Hotel"/>
              </a:defRPr>
            </a:lvl2pPr>
            <a:lvl3pPr lvl="2" algn="ctr">
              <a:lnSpc>
                <a:spcPct val="100000"/>
              </a:lnSpc>
              <a:spcBef>
                <a:spcPts val="0"/>
              </a:spcBef>
              <a:spcAft>
                <a:spcPts val="0"/>
              </a:spcAft>
              <a:buSzPts val="2500"/>
              <a:buFont typeface="Grand Hotel"/>
              <a:buNone/>
              <a:defRPr sz="2500">
                <a:latin typeface="Grand Hotel"/>
                <a:ea typeface="Grand Hotel"/>
                <a:cs typeface="Grand Hotel"/>
                <a:sym typeface="Grand Hotel"/>
              </a:defRPr>
            </a:lvl3pPr>
            <a:lvl4pPr lvl="3" algn="ctr">
              <a:lnSpc>
                <a:spcPct val="100000"/>
              </a:lnSpc>
              <a:spcBef>
                <a:spcPts val="0"/>
              </a:spcBef>
              <a:spcAft>
                <a:spcPts val="0"/>
              </a:spcAft>
              <a:buSzPts val="2500"/>
              <a:buFont typeface="Grand Hotel"/>
              <a:buNone/>
              <a:defRPr sz="2500">
                <a:latin typeface="Grand Hotel"/>
                <a:ea typeface="Grand Hotel"/>
                <a:cs typeface="Grand Hotel"/>
                <a:sym typeface="Grand Hotel"/>
              </a:defRPr>
            </a:lvl4pPr>
            <a:lvl5pPr lvl="4" algn="ctr">
              <a:lnSpc>
                <a:spcPct val="100000"/>
              </a:lnSpc>
              <a:spcBef>
                <a:spcPts val="0"/>
              </a:spcBef>
              <a:spcAft>
                <a:spcPts val="0"/>
              </a:spcAft>
              <a:buSzPts val="2500"/>
              <a:buFont typeface="Grand Hotel"/>
              <a:buNone/>
              <a:defRPr sz="2500">
                <a:latin typeface="Grand Hotel"/>
                <a:ea typeface="Grand Hotel"/>
                <a:cs typeface="Grand Hotel"/>
                <a:sym typeface="Grand Hotel"/>
              </a:defRPr>
            </a:lvl5pPr>
            <a:lvl6pPr lvl="5" algn="ctr">
              <a:lnSpc>
                <a:spcPct val="100000"/>
              </a:lnSpc>
              <a:spcBef>
                <a:spcPts val="0"/>
              </a:spcBef>
              <a:spcAft>
                <a:spcPts val="0"/>
              </a:spcAft>
              <a:buSzPts val="2500"/>
              <a:buFont typeface="Grand Hotel"/>
              <a:buNone/>
              <a:defRPr sz="2500">
                <a:latin typeface="Grand Hotel"/>
                <a:ea typeface="Grand Hotel"/>
                <a:cs typeface="Grand Hotel"/>
                <a:sym typeface="Grand Hotel"/>
              </a:defRPr>
            </a:lvl6pPr>
            <a:lvl7pPr lvl="6" algn="ctr">
              <a:lnSpc>
                <a:spcPct val="100000"/>
              </a:lnSpc>
              <a:spcBef>
                <a:spcPts val="0"/>
              </a:spcBef>
              <a:spcAft>
                <a:spcPts val="0"/>
              </a:spcAft>
              <a:buSzPts val="2500"/>
              <a:buFont typeface="Grand Hotel"/>
              <a:buNone/>
              <a:defRPr sz="2500">
                <a:latin typeface="Grand Hotel"/>
                <a:ea typeface="Grand Hotel"/>
                <a:cs typeface="Grand Hotel"/>
                <a:sym typeface="Grand Hotel"/>
              </a:defRPr>
            </a:lvl7pPr>
            <a:lvl8pPr lvl="7" algn="ctr">
              <a:lnSpc>
                <a:spcPct val="100000"/>
              </a:lnSpc>
              <a:spcBef>
                <a:spcPts val="0"/>
              </a:spcBef>
              <a:spcAft>
                <a:spcPts val="0"/>
              </a:spcAft>
              <a:buSzPts val="2500"/>
              <a:buFont typeface="Grand Hotel"/>
              <a:buNone/>
              <a:defRPr sz="2500">
                <a:latin typeface="Grand Hotel"/>
                <a:ea typeface="Grand Hotel"/>
                <a:cs typeface="Grand Hotel"/>
                <a:sym typeface="Grand Hotel"/>
              </a:defRPr>
            </a:lvl8pPr>
            <a:lvl9pPr lvl="8" algn="ctr">
              <a:lnSpc>
                <a:spcPct val="100000"/>
              </a:lnSpc>
              <a:spcBef>
                <a:spcPts val="0"/>
              </a:spcBef>
              <a:spcAft>
                <a:spcPts val="0"/>
              </a:spcAft>
              <a:buSzPts val="2500"/>
              <a:buFont typeface="Grand Hotel"/>
              <a:buNone/>
              <a:defRPr sz="2500">
                <a:latin typeface="Grand Hotel"/>
                <a:ea typeface="Grand Hotel"/>
                <a:cs typeface="Grand Hotel"/>
                <a:sym typeface="Grand Hotel"/>
              </a:defRPr>
            </a:lvl9pPr>
          </a:lstStyle>
          <a:p>
            <a:endParaRPr/>
          </a:p>
        </p:txBody>
      </p:sp>
      <p:sp>
        <p:nvSpPr>
          <p:cNvPr id="246" name="Google Shape;246;p5"/>
          <p:cNvSpPr txBox="1">
            <a:spLocks noGrp="1"/>
          </p:cNvSpPr>
          <p:nvPr>
            <p:ph type="subTitle" idx="2"/>
          </p:nvPr>
        </p:nvSpPr>
        <p:spPr>
          <a:xfrm>
            <a:off x="5141100" y="2531725"/>
            <a:ext cx="2907600" cy="713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Grand Hotel"/>
              <a:buNone/>
              <a:defRPr sz="3000">
                <a:solidFill>
                  <a:schemeClr val="accent2"/>
                </a:solidFill>
                <a:latin typeface="Grand Hotel"/>
                <a:ea typeface="Grand Hotel"/>
                <a:cs typeface="Grand Hotel"/>
                <a:sym typeface="Grand Hotel"/>
              </a:defRPr>
            </a:lvl1pPr>
            <a:lvl2pPr lvl="1" algn="ctr" rtl="0">
              <a:lnSpc>
                <a:spcPct val="100000"/>
              </a:lnSpc>
              <a:spcBef>
                <a:spcPts val="0"/>
              </a:spcBef>
              <a:spcAft>
                <a:spcPts val="0"/>
              </a:spcAft>
              <a:buSzPts val="2500"/>
              <a:buFont typeface="Grand Hotel"/>
              <a:buNone/>
              <a:defRPr sz="2500">
                <a:latin typeface="Grand Hotel"/>
                <a:ea typeface="Grand Hotel"/>
                <a:cs typeface="Grand Hotel"/>
                <a:sym typeface="Grand Hotel"/>
              </a:defRPr>
            </a:lvl2pPr>
            <a:lvl3pPr lvl="2" algn="ctr" rtl="0">
              <a:lnSpc>
                <a:spcPct val="100000"/>
              </a:lnSpc>
              <a:spcBef>
                <a:spcPts val="0"/>
              </a:spcBef>
              <a:spcAft>
                <a:spcPts val="0"/>
              </a:spcAft>
              <a:buSzPts val="2500"/>
              <a:buFont typeface="Grand Hotel"/>
              <a:buNone/>
              <a:defRPr sz="2500">
                <a:latin typeface="Grand Hotel"/>
                <a:ea typeface="Grand Hotel"/>
                <a:cs typeface="Grand Hotel"/>
                <a:sym typeface="Grand Hotel"/>
              </a:defRPr>
            </a:lvl3pPr>
            <a:lvl4pPr lvl="3" algn="ctr" rtl="0">
              <a:lnSpc>
                <a:spcPct val="100000"/>
              </a:lnSpc>
              <a:spcBef>
                <a:spcPts val="0"/>
              </a:spcBef>
              <a:spcAft>
                <a:spcPts val="0"/>
              </a:spcAft>
              <a:buSzPts val="2500"/>
              <a:buFont typeface="Grand Hotel"/>
              <a:buNone/>
              <a:defRPr sz="2500">
                <a:latin typeface="Grand Hotel"/>
                <a:ea typeface="Grand Hotel"/>
                <a:cs typeface="Grand Hotel"/>
                <a:sym typeface="Grand Hotel"/>
              </a:defRPr>
            </a:lvl4pPr>
            <a:lvl5pPr lvl="4" algn="ctr" rtl="0">
              <a:lnSpc>
                <a:spcPct val="100000"/>
              </a:lnSpc>
              <a:spcBef>
                <a:spcPts val="0"/>
              </a:spcBef>
              <a:spcAft>
                <a:spcPts val="0"/>
              </a:spcAft>
              <a:buSzPts val="2500"/>
              <a:buFont typeface="Grand Hotel"/>
              <a:buNone/>
              <a:defRPr sz="2500">
                <a:latin typeface="Grand Hotel"/>
                <a:ea typeface="Grand Hotel"/>
                <a:cs typeface="Grand Hotel"/>
                <a:sym typeface="Grand Hotel"/>
              </a:defRPr>
            </a:lvl5pPr>
            <a:lvl6pPr lvl="5" algn="ctr" rtl="0">
              <a:lnSpc>
                <a:spcPct val="100000"/>
              </a:lnSpc>
              <a:spcBef>
                <a:spcPts val="0"/>
              </a:spcBef>
              <a:spcAft>
                <a:spcPts val="0"/>
              </a:spcAft>
              <a:buSzPts val="2500"/>
              <a:buFont typeface="Grand Hotel"/>
              <a:buNone/>
              <a:defRPr sz="2500">
                <a:latin typeface="Grand Hotel"/>
                <a:ea typeface="Grand Hotel"/>
                <a:cs typeface="Grand Hotel"/>
                <a:sym typeface="Grand Hotel"/>
              </a:defRPr>
            </a:lvl6pPr>
            <a:lvl7pPr lvl="6" algn="ctr" rtl="0">
              <a:lnSpc>
                <a:spcPct val="100000"/>
              </a:lnSpc>
              <a:spcBef>
                <a:spcPts val="0"/>
              </a:spcBef>
              <a:spcAft>
                <a:spcPts val="0"/>
              </a:spcAft>
              <a:buSzPts val="2500"/>
              <a:buFont typeface="Grand Hotel"/>
              <a:buNone/>
              <a:defRPr sz="2500">
                <a:latin typeface="Grand Hotel"/>
                <a:ea typeface="Grand Hotel"/>
                <a:cs typeface="Grand Hotel"/>
                <a:sym typeface="Grand Hotel"/>
              </a:defRPr>
            </a:lvl7pPr>
            <a:lvl8pPr lvl="7" algn="ctr" rtl="0">
              <a:lnSpc>
                <a:spcPct val="100000"/>
              </a:lnSpc>
              <a:spcBef>
                <a:spcPts val="0"/>
              </a:spcBef>
              <a:spcAft>
                <a:spcPts val="0"/>
              </a:spcAft>
              <a:buSzPts val="2500"/>
              <a:buFont typeface="Grand Hotel"/>
              <a:buNone/>
              <a:defRPr sz="2500">
                <a:latin typeface="Grand Hotel"/>
                <a:ea typeface="Grand Hotel"/>
                <a:cs typeface="Grand Hotel"/>
                <a:sym typeface="Grand Hotel"/>
              </a:defRPr>
            </a:lvl8pPr>
            <a:lvl9pPr lvl="8" algn="ctr" rtl="0">
              <a:lnSpc>
                <a:spcPct val="100000"/>
              </a:lnSpc>
              <a:spcBef>
                <a:spcPts val="0"/>
              </a:spcBef>
              <a:spcAft>
                <a:spcPts val="0"/>
              </a:spcAft>
              <a:buSzPts val="2500"/>
              <a:buFont typeface="Grand Hotel"/>
              <a:buNone/>
              <a:defRPr sz="2500">
                <a:latin typeface="Grand Hotel"/>
                <a:ea typeface="Grand Hotel"/>
                <a:cs typeface="Grand Hotel"/>
                <a:sym typeface="Grand Hotel"/>
              </a:defRPr>
            </a:lvl9pPr>
          </a:lstStyle>
          <a:p>
            <a:endParaRPr/>
          </a:p>
        </p:txBody>
      </p:sp>
      <p:sp>
        <p:nvSpPr>
          <p:cNvPr id="247" name="Google Shape;247;p5"/>
          <p:cNvSpPr txBox="1">
            <a:spLocks noGrp="1"/>
          </p:cNvSpPr>
          <p:nvPr>
            <p:ph type="subTitle" idx="3"/>
          </p:nvPr>
        </p:nvSpPr>
        <p:spPr>
          <a:xfrm>
            <a:off x="876625" y="3145750"/>
            <a:ext cx="2907600" cy="879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8" name="Google Shape;248;p5"/>
          <p:cNvSpPr txBox="1">
            <a:spLocks noGrp="1"/>
          </p:cNvSpPr>
          <p:nvPr>
            <p:ph type="subTitle" idx="4"/>
          </p:nvPr>
        </p:nvSpPr>
        <p:spPr>
          <a:xfrm>
            <a:off x="5141100" y="3145750"/>
            <a:ext cx="2907600" cy="879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9" name="Google Shape;249;p5"/>
          <p:cNvSpPr txBox="1">
            <a:spLocks noGrp="1"/>
          </p:cNvSpPr>
          <p:nvPr>
            <p:ph type="title"/>
          </p:nvPr>
        </p:nvSpPr>
        <p:spPr>
          <a:xfrm>
            <a:off x="720000" y="539496"/>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250" name="Google Shape;250;p5"/>
          <p:cNvGrpSpPr/>
          <p:nvPr/>
        </p:nvGrpSpPr>
        <p:grpSpPr>
          <a:xfrm>
            <a:off x="173500" y="438959"/>
            <a:ext cx="8650082" cy="4515070"/>
            <a:chOff x="173500" y="438959"/>
            <a:chExt cx="8650082" cy="4515070"/>
          </a:xfrm>
        </p:grpSpPr>
        <p:grpSp>
          <p:nvGrpSpPr>
            <p:cNvPr id="251" name="Google Shape;251;p5"/>
            <p:cNvGrpSpPr/>
            <p:nvPr/>
          </p:nvGrpSpPr>
          <p:grpSpPr>
            <a:xfrm>
              <a:off x="5010614" y="4265040"/>
              <a:ext cx="182895" cy="192065"/>
              <a:chOff x="7482237" y="2937046"/>
              <a:chExt cx="306152" cy="320428"/>
            </a:xfrm>
          </p:grpSpPr>
          <p:sp>
            <p:nvSpPr>
              <p:cNvPr id="252" name="Google Shape;252;p5"/>
              <p:cNvSpPr/>
              <p:nvPr/>
            </p:nvSpPr>
            <p:spPr>
              <a:xfrm>
                <a:off x="7482237" y="3115422"/>
                <a:ext cx="108979" cy="110565"/>
              </a:xfrm>
              <a:custGeom>
                <a:avLst/>
                <a:gdLst/>
                <a:ahLst/>
                <a:cxnLst/>
                <a:rect l="l" t="t" r="r" b="b"/>
                <a:pathLst>
                  <a:path w="1374" h="1394" extrusionOk="0">
                    <a:moveTo>
                      <a:pt x="578" y="0"/>
                    </a:moveTo>
                    <a:cubicBezTo>
                      <a:pt x="239" y="0"/>
                      <a:pt x="1" y="299"/>
                      <a:pt x="21" y="697"/>
                    </a:cubicBezTo>
                    <a:cubicBezTo>
                      <a:pt x="21" y="1026"/>
                      <a:pt x="361" y="1394"/>
                      <a:pt x="617" y="1394"/>
                    </a:cubicBezTo>
                    <a:cubicBezTo>
                      <a:pt x="624" y="1394"/>
                      <a:pt x="631" y="1393"/>
                      <a:pt x="637" y="1393"/>
                    </a:cubicBezTo>
                    <a:cubicBezTo>
                      <a:pt x="916" y="1373"/>
                      <a:pt x="1373" y="896"/>
                      <a:pt x="1373" y="597"/>
                    </a:cubicBezTo>
                    <a:cubicBezTo>
                      <a:pt x="1373" y="319"/>
                      <a:pt x="916" y="0"/>
                      <a:pt x="5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5"/>
              <p:cNvSpPr/>
              <p:nvPr/>
            </p:nvSpPr>
            <p:spPr>
              <a:xfrm>
                <a:off x="7630553" y="2937046"/>
                <a:ext cx="99461" cy="93274"/>
              </a:xfrm>
              <a:custGeom>
                <a:avLst/>
                <a:gdLst/>
                <a:ahLst/>
                <a:cxnLst/>
                <a:rect l="l" t="t" r="r" b="b"/>
                <a:pathLst>
                  <a:path w="1254" h="1176" extrusionOk="0">
                    <a:moveTo>
                      <a:pt x="534" y="1"/>
                    </a:moveTo>
                    <a:cubicBezTo>
                      <a:pt x="209" y="1"/>
                      <a:pt x="1" y="406"/>
                      <a:pt x="1" y="678"/>
                    </a:cubicBezTo>
                    <a:cubicBezTo>
                      <a:pt x="20" y="857"/>
                      <a:pt x="319" y="1175"/>
                      <a:pt x="458" y="1175"/>
                    </a:cubicBezTo>
                    <a:cubicBezTo>
                      <a:pt x="836" y="1175"/>
                      <a:pt x="1254" y="837"/>
                      <a:pt x="1234" y="499"/>
                    </a:cubicBezTo>
                    <a:cubicBezTo>
                      <a:pt x="1214" y="360"/>
                      <a:pt x="1154" y="161"/>
                      <a:pt x="1035" y="61"/>
                    </a:cubicBezTo>
                    <a:cubicBezTo>
                      <a:pt x="985" y="21"/>
                      <a:pt x="906" y="17"/>
                      <a:pt x="819" y="17"/>
                    </a:cubicBezTo>
                    <a:cubicBezTo>
                      <a:pt x="790" y="17"/>
                      <a:pt x="760" y="17"/>
                      <a:pt x="730" y="17"/>
                    </a:cubicBezTo>
                    <a:cubicBezTo>
                      <a:pt x="670" y="17"/>
                      <a:pt x="611" y="15"/>
                      <a:pt x="558" y="2"/>
                    </a:cubicBezTo>
                    <a:cubicBezTo>
                      <a:pt x="550" y="1"/>
                      <a:pt x="542" y="1"/>
                      <a:pt x="5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5"/>
              <p:cNvSpPr/>
              <p:nvPr/>
            </p:nvSpPr>
            <p:spPr>
              <a:xfrm>
                <a:off x="7688928" y="3156427"/>
                <a:ext cx="99461" cy="101047"/>
              </a:xfrm>
              <a:custGeom>
                <a:avLst/>
                <a:gdLst/>
                <a:ahLst/>
                <a:cxnLst/>
                <a:rect l="l" t="t" r="r" b="b"/>
                <a:pathLst>
                  <a:path w="1254" h="1274" extrusionOk="0">
                    <a:moveTo>
                      <a:pt x="617" y="1"/>
                    </a:moveTo>
                    <a:cubicBezTo>
                      <a:pt x="379" y="1"/>
                      <a:pt x="1" y="418"/>
                      <a:pt x="1" y="717"/>
                    </a:cubicBezTo>
                    <a:cubicBezTo>
                      <a:pt x="1" y="896"/>
                      <a:pt x="379" y="1274"/>
                      <a:pt x="578" y="1274"/>
                    </a:cubicBezTo>
                    <a:cubicBezTo>
                      <a:pt x="896" y="1274"/>
                      <a:pt x="1254" y="896"/>
                      <a:pt x="1254" y="578"/>
                    </a:cubicBezTo>
                    <a:cubicBezTo>
                      <a:pt x="1254" y="319"/>
                      <a:pt x="896" y="1"/>
                      <a:pt x="6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 name="Google Shape;255;p5"/>
            <p:cNvGrpSpPr/>
            <p:nvPr/>
          </p:nvGrpSpPr>
          <p:grpSpPr>
            <a:xfrm>
              <a:off x="2623576" y="4288178"/>
              <a:ext cx="131688" cy="145801"/>
              <a:chOff x="392069" y="2889775"/>
              <a:chExt cx="260150" cy="285213"/>
            </a:xfrm>
          </p:grpSpPr>
          <p:sp>
            <p:nvSpPr>
              <p:cNvPr id="256" name="Google Shape;256;p5"/>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5"/>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5"/>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 name="Google Shape;259;p5"/>
            <p:cNvGrpSpPr/>
            <p:nvPr/>
          </p:nvGrpSpPr>
          <p:grpSpPr>
            <a:xfrm>
              <a:off x="8677266" y="2222571"/>
              <a:ext cx="146317" cy="158031"/>
              <a:chOff x="5977101" y="3004938"/>
              <a:chExt cx="227235" cy="246270"/>
            </a:xfrm>
          </p:grpSpPr>
          <p:sp>
            <p:nvSpPr>
              <p:cNvPr id="260" name="Google Shape;260;p5"/>
              <p:cNvSpPr/>
              <p:nvPr/>
            </p:nvSpPr>
            <p:spPr>
              <a:xfrm>
                <a:off x="6079653" y="3004938"/>
                <a:ext cx="91530" cy="93195"/>
              </a:xfrm>
              <a:custGeom>
                <a:avLst/>
                <a:gdLst/>
                <a:ahLst/>
                <a:cxnLst/>
                <a:rect l="l" t="t" r="r" b="b"/>
                <a:pathLst>
                  <a:path w="1154" h="1175" extrusionOk="0">
                    <a:moveTo>
                      <a:pt x="597" y="1"/>
                    </a:moveTo>
                    <a:cubicBezTo>
                      <a:pt x="298" y="21"/>
                      <a:pt x="0" y="299"/>
                      <a:pt x="0" y="578"/>
                    </a:cubicBezTo>
                    <a:cubicBezTo>
                      <a:pt x="0" y="936"/>
                      <a:pt x="239" y="1175"/>
                      <a:pt x="617" y="1175"/>
                    </a:cubicBezTo>
                    <a:cubicBezTo>
                      <a:pt x="955" y="1175"/>
                      <a:pt x="1154" y="936"/>
                      <a:pt x="1154" y="598"/>
                    </a:cubicBezTo>
                    <a:cubicBezTo>
                      <a:pt x="1154" y="240"/>
                      <a:pt x="895"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5"/>
              <p:cNvSpPr/>
              <p:nvPr/>
            </p:nvSpPr>
            <p:spPr>
              <a:xfrm>
                <a:off x="5977101" y="3124780"/>
                <a:ext cx="94702" cy="88516"/>
              </a:xfrm>
              <a:custGeom>
                <a:avLst/>
                <a:gdLst/>
                <a:ahLst/>
                <a:cxnLst/>
                <a:rect l="l" t="t" r="r" b="b"/>
                <a:pathLst>
                  <a:path w="1194" h="1116" extrusionOk="0">
                    <a:moveTo>
                      <a:pt x="781" y="1"/>
                    </a:moveTo>
                    <a:cubicBezTo>
                      <a:pt x="430" y="1"/>
                      <a:pt x="20" y="290"/>
                      <a:pt x="20" y="579"/>
                    </a:cubicBezTo>
                    <a:cubicBezTo>
                      <a:pt x="0" y="877"/>
                      <a:pt x="259" y="1116"/>
                      <a:pt x="557" y="1116"/>
                    </a:cubicBezTo>
                    <a:cubicBezTo>
                      <a:pt x="895" y="1116"/>
                      <a:pt x="1174" y="817"/>
                      <a:pt x="1194" y="420"/>
                    </a:cubicBezTo>
                    <a:cubicBezTo>
                      <a:pt x="1194" y="201"/>
                      <a:pt x="1094" y="22"/>
                      <a:pt x="816" y="2"/>
                    </a:cubicBezTo>
                    <a:cubicBezTo>
                      <a:pt x="804" y="1"/>
                      <a:pt x="793" y="1"/>
                      <a:pt x="7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5"/>
              <p:cNvSpPr/>
              <p:nvPr/>
            </p:nvSpPr>
            <p:spPr>
              <a:xfrm>
                <a:off x="6115900" y="3161185"/>
                <a:ext cx="88436" cy="90023"/>
              </a:xfrm>
              <a:custGeom>
                <a:avLst/>
                <a:gdLst/>
                <a:ahLst/>
                <a:cxnLst/>
                <a:rect l="l" t="t" r="r" b="b"/>
                <a:pathLst>
                  <a:path w="1115" h="1135" extrusionOk="0">
                    <a:moveTo>
                      <a:pt x="637" y="0"/>
                    </a:moveTo>
                    <a:cubicBezTo>
                      <a:pt x="339" y="20"/>
                      <a:pt x="1" y="358"/>
                      <a:pt x="1" y="657"/>
                    </a:cubicBezTo>
                    <a:cubicBezTo>
                      <a:pt x="1" y="836"/>
                      <a:pt x="299" y="1134"/>
                      <a:pt x="498" y="1134"/>
                    </a:cubicBezTo>
                    <a:cubicBezTo>
                      <a:pt x="816" y="1114"/>
                      <a:pt x="1115" y="756"/>
                      <a:pt x="1115" y="418"/>
                    </a:cubicBezTo>
                    <a:cubicBezTo>
                      <a:pt x="1115" y="199"/>
                      <a:pt x="856" y="0"/>
                      <a:pt x="6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 name="Google Shape;263;p5"/>
            <p:cNvGrpSpPr/>
            <p:nvPr/>
          </p:nvGrpSpPr>
          <p:grpSpPr>
            <a:xfrm>
              <a:off x="1070809" y="438959"/>
              <a:ext cx="182877" cy="192070"/>
              <a:chOff x="1509202" y="3627389"/>
              <a:chExt cx="334389" cy="343350"/>
            </a:xfrm>
          </p:grpSpPr>
          <p:sp>
            <p:nvSpPr>
              <p:cNvPr id="264" name="Google Shape;264;p5"/>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5"/>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5"/>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5"/>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5"/>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 name="Google Shape;269;p5"/>
            <p:cNvGrpSpPr/>
            <p:nvPr/>
          </p:nvGrpSpPr>
          <p:grpSpPr>
            <a:xfrm>
              <a:off x="310300" y="1112196"/>
              <a:ext cx="131688" cy="145801"/>
              <a:chOff x="392069" y="2889775"/>
              <a:chExt cx="260150" cy="285213"/>
            </a:xfrm>
          </p:grpSpPr>
          <p:sp>
            <p:nvSpPr>
              <p:cNvPr id="270" name="Google Shape;270;p5"/>
              <p:cNvSpPr/>
              <p:nvPr/>
            </p:nvSpPr>
            <p:spPr>
              <a:xfrm>
                <a:off x="562197" y="3001686"/>
                <a:ext cx="90023" cy="127697"/>
              </a:xfrm>
              <a:custGeom>
                <a:avLst/>
                <a:gdLst/>
                <a:ahLst/>
                <a:cxnLst/>
                <a:rect l="l" t="t" r="r" b="b"/>
                <a:pathLst>
                  <a:path w="1135" h="1610" extrusionOk="0">
                    <a:moveTo>
                      <a:pt x="559" y="1"/>
                    </a:moveTo>
                    <a:cubicBezTo>
                      <a:pt x="299" y="1"/>
                      <a:pt x="97" y="196"/>
                      <a:pt x="40" y="500"/>
                    </a:cubicBezTo>
                    <a:cubicBezTo>
                      <a:pt x="20" y="659"/>
                      <a:pt x="0" y="838"/>
                      <a:pt x="0" y="977"/>
                    </a:cubicBezTo>
                    <a:cubicBezTo>
                      <a:pt x="0" y="1275"/>
                      <a:pt x="199" y="1554"/>
                      <a:pt x="498" y="1594"/>
                    </a:cubicBezTo>
                    <a:cubicBezTo>
                      <a:pt x="550" y="1604"/>
                      <a:pt x="598" y="1610"/>
                      <a:pt x="641" y="1610"/>
                    </a:cubicBezTo>
                    <a:cubicBezTo>
                      <a:pt x="845" y="1610"/>
                      <a:pt x="956" y="1487"/>
                      <a:pt x="1055" y="1176"/>
                    </a:cubicBezTo>
                    <a:cubicBezTo>
                      <a:pt x="1114" y="1037"/>
                      <a:pt x="1114" y="877"/>
                      <a:pt x="1134" y="758"/>
                    </a:cubicBezTo>
                    <a:cubicBezTo>
                      <a:pt x="1134" y="679"/>
                      <a:pt x="1134" y="619"/>
                      <a:pt x="1095" y="539"/>
                    </a:cubicBezTo>
                    <a:cubicBezTo>
                      <a:pt x="955" y="141"/>
                      <a:pt x="915" y="42"/>
                      <a:pt x="597" y="2"/>
                    </a:cubicBezTo>
                    <a:cubicBezTo>
                      <a:pt x="584" y="1"/>
                      <a:pt x="572" y="1"/>
                      <a:pt x="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5"/>
              <p:cNvSpPr/>
              <p:nvPr/>
            </p:nvSpPr>
            <p:spPr>
              <a:xfrm>
                <a:off x="392069" y="3074654"/>
                <a:ext cx="102396" cy="100333"/>
              </a:xfrm>
              <a:custGeom>
                <a:avLst/>
                <a:gdLst/>
                <a:ahLst/>
                <a:cxnLst/>
                <a:rect l="l" t="t" r="r" b="b"/>
                <a:pathLst>
                  <a:path w="1291" h="1265" extrusionOk="0">
                    <a:moveTo>
                      <a:pt x="850" y="1"/>
                    </a:moveTo>
                    <a:cubicBezTo>
                      <a:pt x="455" y="1"/>
                      <a:pt x="1" y="377"/>
                      <a:pt x="17" y="753"/>
                    </a:cubicBezTo>
                    <a:cubicBezTo>
                      <a:pt x="50" y="1122"/>
                      <a:pt x="197" y="1265"/>
                      <a:pt x="457" y="1265"/>
                    </a:cubicBezTo>
                    <a:cubicBezTo>
                      <a:pt x="505" y="1265"/>
                      <a:pt x="557" y="1260"/>
                      <a:pt x="614" y="1251"/>
                    </a:cubicBezTo>
                    <a:cubicBezTo>
                      <a:pt x="952" y="1231"/>
                      <a:pt x="1270" y="793"/>
                      <a:pt x="1290" y="256"/>
                    </a:cubicBezTo>
                    <a:cubicBezTo>
                      <a:pt x="1270" y="216"/>
                      <a:pt x="1191" y="117"/>
                      <a:pt x="1091" y="57"/>
                    </a:cubicBezTo>
                    <a:cubicBezTo>
                      <a:pt x="1017" y="18"/>
                      <a:pt x="935" y="1"/>
                      <a:pt x="8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5"/>
              <p:cNvSpPr/>
              <p:nvPr/>
            </p:nvSpPr>
            <p:spPr>
              <a:xfrm>
                <a:off x="412294" y="2889775"/>
                <a:ext cx="88436" cy="85343"/>
              </a:xfrm>
              <a:custGeom>
                <a:avLst/>
                <a:gdLst/>
                <a:ahLst/>
                <a:cxnLst/>
                <a:rect l="l" t="t" r="r" b="b"/>
                <a:pathLst>
                  <a:path w="1115" h="1076" extrusionOk="0">
                    <a:moveTo>
                      <a:pt x="538" y="1"/>
                    </a:moveTo>
                    <a:cubicBezTo>
                      <a:pt x="160" y="1"/>
                      <a:pt x="1" y="180"/>
                      <a:pt x="1" y="538"/>
                    </a:cubicBezTo>
                    <a:cubicBezTo>
                      <a:pt x="1" y="856"/>
                      <a:pt x="219" y="1075"/>
                      <a:pt x="518" y="1075"/>
                    </a:cubicBezTo>
                    <a:cubicBezTo>
                      <a:pt x="816" y="1075"/>
                      <a:pt x="1095" y="876"/>
                      <a:pt x="1095" y="598"/>
                    </a:cubicBezTo>
                    <a:cubicBezTo>
                      <a:pt x="1115" y="240"/>
                      <a:pt x="896"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 name="Google Shape;273;p5"/>
            <p:cNvGrpSpPr/>
            <p:nvPr/>
          </p:nvGrpSpPr>
          <p:grpSpPr>
            <a:xfrm>
              <a:off x="7943909" y="1221995"/>
              <a:ext cx="164588" cy="172807"/>
              <a:chOff x="7482237" y="2937046"/>
              <a:chExt cx="306152" cy="320428"/>
            </a:xfrm>
          </p:grpSpPr>
          <p:sp>
            <p:nvSpPr>
              <p:cNvPr id="274" name="Google Shape;274;p5"/>
              <p:cNvSpPr/>
              <p:nvPr/>
            </p:nvSpPr>
            <p:spPr>
              <a:xfrm>
                <a:off x="7482237" y="3115422"/>
                <a:ext cx="108979" cy="110565"/>
              </a:xfrm>
              <a:custGeom>
                <a:avLst/>
                <a:gdLst/>
                <a:ahLst/>
                <a:cxnLst/>
                <a:rect l="l" t="t" r="r" b="b"/>
                <a:pathLst>
                  <a:path w="1374" h="1394" extrusionOk="0">
                    <a:moveTo>
                      <a:pt x="578" y="0"/>
                    </a:moveTo>
                    <a:cubicBezTo>
                      <a:pt x="239" y="0"/>
                      <a:pt x="1" y="299"/>
                      <a:pt x="21" y="697"/>
                    </a:cubicBezTo>
                    <a:cubicBezTo>
                      <a:pt x="21" y="1026"/>
                      <a:pt x="361" y="1394"/>
                      <a:pt x="617" y="1394"/>
                    </a:cubicBezTo>
                    <a:cubicBezTo>
                      <a:pt x="624" y="1394"/>
                      <a:pt x="631" y="1393"/>
                      <a:pt x="637" y="1393"/>
                    </a:cubicBezTo>
                    <a:cubicBezTo>
                      <a:pt x="916" y="1373"/>
                      <a:pt x="1373" y="896"/>
                      <a:pt x="1373" y="597"/>
                    </a:cubicBezTo>
                    <a:cubicBezTo>
                      <a:pt x="1373" y="319"/>
                      <a:pt x="916" y="0"/>
                      <a:pt x="5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5"/>
              <p:cNvSpPr/>
              <p:nvPr/>
            </p:nvSpPr>
            <p:spPr>
              <a:xfrm>
                <a:off x="7630553" y="2937046"/>
                <a:ext cx="99461" cy="93274"/>
              </a:xfrm>
              <a:custGeom>
                <a:avLst/>
                <a:gdLst/>
                <a:ahLst/>
                <a:cxnLst/>
                <a:rect l="l" t="t" r="r" b="b"/>
                <a:pathLst>
                  <a:path w="1254" h="1176" extrusionOk="0">
                    <a:moveTo>
                      <a:pt x="534" y="1"/>
                    </a:moveTo>
                    <a:cubicBezTo>
                      <a:pt x="209" y="1"/>
                      <a:pt x="1" y="406"/>
                      <a:pt x="1" y="678"/>
                    </a:cubicBezTo>
                    <a:cubicBezTo>
                      <a:pt x="20" y="857"/>
                      <a:pt x="319" y="1175"/>
                      <a:pt x="458" y="1175"/>
                    </a:cubicBezTo>
                    <a:cubicBezTo>
                      <a:pt x="836" y="1175"/>
                      <a:pt x="1254" y="837"/>
                      <a:pt x="1234" y="499"/>
                    </a:cubicBezTo>
                    <a:cubicBezTo>
                      <a:pt x="1214" y="360"/>
                      <a:pt x="1154" y="161"/>
                      <a:pt x="1035" y="61"/>
                    </a:cubicBezTo>
                    <a:cubicBezTo>
                      <a:pt x="985" y="21"/>
                      <a:pt x="906" y="17"/>
                      <a:pt x="819" y="17"/>
                    </a:cubicBezTo>
                    <a:cubicBezTo>
                      <a:pt x="790" y="17"/>
                      <a:pt x="760" y="17"/>
                      <a:pt x="730" y="17"/>
                    </a:cubicBezTo>
                    <a:cubicBezTo>
                      <a:pt x="670" y="17"/>
                      <a:pt x="611" y="15"/>
                      <a:pt x="558" y="2"/>
                    </a:cubicBezTo>
                    <a:cubicBezTo>
                      <a:pt x="550" y="1"/>
                      <a:pt x="542" y="1"/>
                      <a:pt x="5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5"/>
              <p:cNvSpPr/>
              <p:nvPr/>
            </p:nvSpPr>
            <p:spPr>
              <a:xfrm>
                <a:off x="7688928" y="3156427"/>
                <a:ext cx="99461" cy="101047"/>
              </a:xfrm>
              <a:custGeom>
                <a:avLst/>
                <a:gdLst/>
                <a:ahLst/>
                <a:cxnLst/>
                <a:rect l="l" t="t" r="r" b="b"/>
                <a:pathLst>
                  <a:path w="1254" h="1274" extrusionOk="0">
                    <a:moveTo>
                      <a:pt x="617" y="1"/>
                    </a:moveTo>
                    <a:cubicBezTo>
                      <a:pt x="379" y="1"/>
                      <a:pt x="1" y="418"/>
                      <a:pt x="1" y="717"/>
                    </a:cubicBezTo>
                    <a:cubicBezTo>
                      <a:pt x="1" y="896"/>
                      <a:pt x="379" y="1274"/>
                      <a:pt x="578" y="1274"/>
                    </a:cubicBezTo>
                    <a:cubicBezTo>
                      <a:pt x="896" y="1274"/>
                      <a:pt x="1254" y="896"/>
                      <a:pt x="1254" y="578"/>
                    </a:cubicBezTo>
                    <a:cubicBezTo>
                      <a:pt x="1254" y="319"/>
                      <a:pt x="896" y="1"/>
                      <a:pt x="6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 name="Google Shape;277;p5"/>
            <p:cNvGrpSpPr/>
            <p:nvPr/>
          </p:nvGrpSpPr>
          <p:grpSpPr>
            <a:xfrm>
              <a:off x="173500" y="3088413"/>
              <a:ext cx="228602" cy="240023"/>
              <a:chOff x="6842675" y="1094413"/>
              <a:chExt cx="228602" cy="240023"/>
            </a:xfrm>
          </p:grpSpPr>
          <p:sp>
            <p:nvSpPr>
              <p:cNvPr id="278" name="Google Shape;278;p5"/>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5"/>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 name="Google Shape;280;p5"/>
            <p:cNvGrpSpPr/>
            <p:nvPr/>
          </p:nvGrpSpPr>
          <p:grpSpPr>
            <a:xfrm>
              <a:off x="8594975" y="3914463"/>
              <a:ext cx="228602" cy="240023"/>
              <a:chOff x="6842675" y="1094413"/>
              <a:chExt cx="228602" cy="240023"/>
            </a:xfrm>
          </p:grpSpPr>
          <p:sp>
            <p:nvSpPr>
              <p:cNvPr id="281" name="Google Shape;281;p5"/>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5"/>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 name="Google Shape;283;p5"/>
            <p:cNvGrpSpPr/>
            <p:nvPr/>
          </p:nvGrpSpPr>
          <p:grpSpPr>
            <a:xfrm>
              <a:off x="259121" y="4761959"/>
              <a:ext cx="182877" cy="192070"/>
              <a:chOff x="1509202" y="3627389"/>
              <a:chExt cx="334389" cy="343350"/>
            </a:xfrm>
          </p:grpSpPr>
          <p:sp>
            <p:nvSpPr>
              <p:cNvPr id="284" name="Google Shape;284;p5"/>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5"/>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5"/>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5"/>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5"/>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 name="Google Shape;289;p5"/>
            <p:cNvGrpSpPr/>
            <p:nvPr/>
          </p:nvGrpSpPr>
          <p:grpSpPr>
            <a:xfrm>
              <a:off x="7865821" y="4207459"/>
              <a:ext cx="182877" cy="192070"/>
              <a:chOff x="1509202" y="3627389"/>
              <a:chExt cx="334389" cy="343350"/>
            </a:xfrm>
          </p:grpSpPr>
          <p:sp>
            <p:nvSpPr>
              <p:cNvPr id="290" name="Google Shape;290;p5"/>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5"/>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5"/>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5"/>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5"/>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413458554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18"/>
        <p:cNvGrpSpPr/>
        <p:nvPr/>
      </p:nvGrpSpPr>
      <p:grpSpPr>
        <a:xfrm>
          <a:off x="0" y="0"/>
          <a:ext cx="0" cy="0"/>
          <a:chOff x="0" y="0"/>
          <a:chExt cx="0" cy="0"/>
        </a:xfrm>
      </p:grpSpPr>
      <p:sp>
        <p:nvSpPr>
          <p:cNvPr id="219" name="Google Shape;219;p8"/>
          <p:cNvSpPr txBox="1">
            <a:spLocks noGrp="1"/>
          </p:cNvSpPr>
          <p:nvPr>
            <p:ph type="title"/>
          </p:nvPr>
        </p:nvSpPr>
        <p:spPr>
          <a:xfrm>
            <a:off x="1388100" y="1307100"/>
            <a:ext cx="6367800" cy="2529300"/>
          </a:xfrm>
          <a:prstGeom prst="rect">
            <a:avLst/>
          </a:prstGeom>
        </p:spPr>
        <p:txBody>
          <a:bodyPr spcFirstLastPara="1" wrap="square" lIns="91425" tIns="91425" rIns="91425" bIns="91425" anchor="ctr" anchorCtr="0">
            <a:noAutofit/>
          </a:bodyPr>
          <a:lstStyle>
            <a:lvl1pPr lvl="0" algn="ctr">
              <a:spcBef>
                <a:spcPts val="0"/>
              </a:spcBef>
              <a:spcAft>
                <a:spcPts val="0"/>
              </a:spcAft>
              <a:buSzPts val="6000"/>
              <a:buNone/>
              <a:defRPr sz="96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sp>
        <p:nvSpPr>
          <p:cNvPr id="220" name="Google Shape;220;p8"/>
          <p:cNvSpPr/>
          <p:nvPr/>
        </p:nvSpPr>
        <p:spPr>
          <a:xfrm>
            <a:off x="241788" y="311201"/>
            <a:ext cx="827665" cy="180393"/>
          </a:xfrm>
          <a:custGeom>
            <a:avLst/>
            <a:gdLst/>
            <a:ahLst/>
            <a:cxnLst/>
            <a:rect l="l" t="t" r="r" b="b"/>
            <a:pathLst>
              <a:path w="42174" h="9192" extrusionOk="0">
                <a:moveTo>
                  <a:pt x="31424" y="1"/>
                </a:moveTo>
                <a:cubicBezTo>
                  <a:pt x="30281" y="1"/>
                  <a:pt x="29136" y="457"/>
                  <a:pt x="28199" y="1374"/>
                </a:cubicBezTo>
                <a:lnTo>
                  <a:pt x="26420" y="3115"/>
                </a:lnTo>
                <a:cubicBezTo>
                  <a:pt x="25498" y="4019"/>
                  <a:pt x="24353" y="4489"/>
                  <a:pt x="23195" y="4489"/>
                </a:cubicBezTo>
                <a:cubicBezTo>
                  <a:pt x="22539" y="4489"/>
                  <a:pt x="21878" y="4338"/>
                  <a:pt x="21251" y="4029"/>
                </a:cubicBezTo>
                <a:lnTo>
                  <a:pt x="19527" y="3182"/>
                </a:lnTo>
                <a:cubicBezTo>
                  <a:pt x="18899" y="2872"/>
                  <a:pt x="18238" y="2722"/>
                  <a:pt x="17583" y="2722"/>
                </a:cubicBezTo>
                <a:cubicBezTo>
                  <a:pt x="16268" y="2722"/>
                  <a:pt x="14975" y="3328"/>
                  <a:pt x="14008" y="4470"/>
                </a:cubicBezTo>
                <a:cubicBezTo>
                  <a:pt x="13052" y="5601"/>
                  <a:pt x="11762" y="6220"/>
                  <a:pt x="10434" y="6220"/>
                </a:cubicBezTo>
                <a:cubicBezTo>
                  <a:pt x="10138" y="6220"/>
                  <a:pt x="9841" y="6189"/>
                  <a:pt x="9545" y="6127"/>
                </a:cubicBezTo>
                <a:lnTo>
                  <a:pt x="7866" y="5773"/>
                </a:lnTo>
                <a:cubicBezTo>
                  <a:pt x="7571" y="5711"/>
                  <a:pt x="7273" y="5680"/>
                  <a:pt x="6976" y="5680"/>
                </a:cubicBezTo>
                <a:cubicBezTo>
                  <a:pt x="6172" y="5680"/>
                  <a:pt x="5375" y="5907"/>
                  <a:pt x="4654" y="6348"/>
                </a:cubicBezTo>
                <a:lnTo>
                  <a:pt x="0" y="9192"/>
                </a:lnTo>
                <a:lnTo>
                  <a:pt x="42174" y="9192"/>
                </a:lnTo>
                <a:lnTo>
                  <a:pt x="34765" y="1490"/>
                </a:lnTo>
                <a:cubicBezTo>
                  <a:pt x="33811" y="498"/>
                  <a:pt x="32618" y="1"/>
                  <a:pt x="31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8"/>
          <p:cNvSpPr/>
          <p:nvPr/>
        </p:nvSpPr>
        <p:spPr>
          <a:xfrm>
            <a:off x="4271183" y="321275"/>
            <a:ext cx="601634" cy="122652"/>
          </a:xfrm>
          <a:custGeom>
            <a:avLst/>
            <a:gdLst/>
            <a:ahLst/>
            <a:cxnLst/>
            <a:rect l="l" t="t" r="r" b="b"/>
            <a:pathLst>
              <a:path w="20746" h="4229" extrusionOk="0">
                <a:moveTo>
                  <a:pt x="15468" y="1"/>
                </a:moveTo>
                <a:cubicBezTo>
                  <a:pt x="14721" y="1"/>
                  <a:pt x="13966" y="195"/>
                  <a:pt x="13282" y="602"/>
                </a:cubicBezTo>
                <a:lnTo>
                  <a:pt x="11389" y="1726"/>
                </a:lnTo>
                <a:cubicBezTo>
                  <a:pt x="11057" y="1922"/>
                  <a:pt x="10688" y="2018"/>
                  <a:pt x="10322" y="2018"/>
                </a:cubicBezTo>
                <a:cubicBezTo>
                  <a:pt x="9781" y="2018"/>
                  <a:pt x="9246" y="1809"/>
                  <a:pt x="8844" y="1406"/>
                </a:cubicBezTo>
                <a:cubicBezTo>
                  <a:pt x="8442" y="1004"/>
                  <a:pt x="7907" y="793"/>
                  <a:pt x="7365" y="793"/>
                </a:cubicBezTo>
                <a:cubicBezTo>
                  <a:pt x="7047" y="793"/>
                  <a:pt x="6727" y="865"/>
                  <a:pt x="6430" y="1014"/>
                </a:cubicBezTo>
                <a:lnTo>
                  <a:pt x="1" y="4229"/>
                </a:lnTo>
                <a:cubicBezTo>
                  <a:pt x="1" y="4229"/>
                  <a:pt x="9362" y="4180"/>
                  <a:pt x="15506" y="4180"/>
                </a:cubicBezTo>
                <a:cubicBezTo>
                  <a:pt x="18404" y="4180"/>
                  <a:pt x="20586" y="4191"/>
                  <a:pt x="20735" y="4223"/>
                </a:cubicBezTo>
                <a:lnTo>
                  <a:pt x="20735" y="4223"/>
                </a:lnTo>
                <a:lnTo>
                  <a:pt x="18935" y="1761"/>
                </a:lnTo>
                <a:cubicBezTo>
                  <a:pt x="18100" y="617"/>
                  <a:pt x="16796" y="1"/>
                  <a:pt x="15468" y="1"/>
                </a:cubicBezTo>
                <a:close/>
                <a:moveTo>
                  <a:pt x="20735" y="4223"/>
                </a:moveTo>
                <a:lnTo>
                  <a:pt x="20739" y="4229"/>
                </a:lnTo>
                <a:cubicBezTo>
                  <a:pt x="20745" y="4226"/>
                  <a:pt x="20744" y="4224"/>
                  <a:pt x="20735" y="422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8"/>
          <p:cNvSpPr/>
          <p:nvPr/>
        </p:nvSpPr>
        <p:spPr>
          <a:xfrm>
            <a:off x="8074548" y="311201"/>
            <a:ext cx="827665" cy="180393"/>
          </a:xfrm>
          <a:custGeom>
            <a:avLst/>
            <a:gdLst/>
            <a:ahLst/>
            <a:cxnLst/>
            <a:rect l="l" t="t" r="r" b="b"/>
            <a:pathLst>
              <a:path w="42174" h="9192" extrusionOk="0">
                <a:moveTo>
                  <a:pt x="31424" y="1"/>
                </a:moveTo>
                <a:cubicBezTo>
                  <a:pt x="30281" y="1"/>
                  <a:pt x="29136" y="457"/>
                  <a:pt x="28199" y="1374"/>
                </a:cubicBezTo>
                <a:lnTo>
                  <a:pt x="26420" y="3115"/>
                </a:lnTo>
                <a:cubicBezTo>
                  <a:pt x="25498" y="4019"/>
                  <a:pt x="24353" y="4489"/>
                  <a:pt x="23195" y="4489"/>
                </a:cubicBezTo>
                <a:cubicBezTo>
                  <a:pt x="22539" y="4489"/>
                  <a:pt x="21878" y="4338"/>
                  <a:pt x="21251" y="4029"/>
                </a:cubicBezTo>
                <a:lnTo>
                  <a:pt x="19527" y="3182"/>
                </a:lnTo>
                <a:cubicBezTo>
                  <a:pt x="18899" y="2872"/>
                  <a:pt x="18238" y="2722"/>
                  <a:pt x="17583" y="2722"/>
                </a:cubicBezTo>
                <a:cubicBezTo>
                  <a:pt x="16268" y="2722"/>
                  <a:pt x="14975" y="3328"/>
                  <a:pt x="14008" y="4470"/>
                </a:cubicBezTo>
                <a:cubicBezTo>
                  <a:pt x="13052" y="5601"/>
                  <a:pt x="11762" y="6220"/>
                  <a:pt x="10434" y="6220"/>
                </a:cubicBezTo>
                <a:cubicBezTo>
                  <a:pt x="10138" y="6220"/>
                  <a:pt x="9841" y="6189"/>
                  <a:pt x="9545" y="6127"/>
                </a:cubicBezTo>
                <a:lnTo>
                  <a:pt x="7866" y="5773"/>
                </a:lnTo>
                <a:cubicBezTo>
                  <a:pt x="7571" y="5711"/>
                  <a:pt x="7273" y="5680"/>
                  <a:pt x="6976" y="5680"/>
                </a:cubicBezTo>
                <a:cubicBezTo>
                  <a:pt x="6172" y="5680"/>
                  <a:pt x="5375" y="5907"/>
                  <a:pt x="4654" y="6348"/>
                </a:cubicBezTo>
                <a:lnTo>
                  <a:pt x="0" y="9192"/>
                </a:lnTo>
                <a:lnTo>
                  <a:pt x="42174" y="9192"/>
                </a:lnTo>
                <a:lnTo>
                  <a:pt x="34765" y="1490"/>
                </a:lnTo>
                <a:cubicBezTo>
                  <a:pt x="33811" y="498"/>
                  <a:pt x="32618" y="1"/>
                  <a:pt x="31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3" name="Google Shape;223;p8"/>
          <p:cNvGrpSpPr/>
          <p:nvPr/>
        </p:nvGrpSpPr>
        <p:grpSpPr>
          <a:xfrm rot="-3239777" flipH="1">
            <a:off x="8572373" y="3808667"/>
            <a:ext cx="893508" cy="932657"/>
            <a:chOff x="5583125" y="4345800"/>
            <a:chExt cx="627075" cy="654550"/>
          </a:xfrm>
        </p:grpSpPr>
        <p:sp>
          <p:nvSpPr>
            <p:cNvPr id="224" name="Google Shape;224;p8"/>
            <p:cNvSpPr/>
            <p:nvPr/>
          </p:nvSpPr>
          <p:spPr>
            <a:xfrm>
              <a:off x="5583125" y="4345800"/>
              <a:ext cx="627075" cy="654550"/>
            </a:xfrm>
            <a:custGeom>
              <a:avLst/>
              <a:gdLst/>
              <a:ahLst/>
              <a:cxnLst/>
              <a:rect l="l" t="t" r="r" b="b"/>
              <a:pathLst>
                <a:path w="25083" h="26182" extrusionOk="0">
                  <a:moveTo>
                    <a:pt x="1870" y="0"/>
                  </a:moveTo>
                  <a:cubicBezTo>
                    <a:pt x="693" y="0"/>
                    <a:pt x="0" y="162"/>
                    <a:pt x="0" y="162"/>
                  </a:cubicBezTo>
                  <a:cubicBezTo>
                    <a:pt x="3247" y="14909"/>
                    <a:pt x="15562" y="18950"/>
                    <a:pt x="15562" y="18950"/>
                  </a:cubicBezTo>
                  <a:cubicBezTo>
                    <a:pt x="15562" y="18950"/>
                    <a:pt x="21793" y="26182"/>
                    <a:pt x="23902" y="26182"/>
                  </a:cubicBezTo>
                  <a:cubicBezTo>
                    <a:pt x="25082" y="26182"/>
                    <a:pt x="24972" y="23918"/>
                    <a:pt x="21758" y="16857"/>
                  </a:cubicBezTo>
                  <a:cubicBezTo>
                    <a:pt x="14884" y="1757"/>
                    <a:pt x="5750" y="0"/>
                    <a:pt x="18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8"/>
            <p:cNvSpPr/>
            <p:nvPr/>
          </p:nvSpPr>
          <p:spPr>
            <a:xfrm>
              <a:off x="5686700" y="4424125"/>
              <a:ext cx="492000" cy="439050"/>
            </a:xfrm>
            <a:custGeom>
              <a:avLst/>
              <a:gdLst/>
              <a:ahLst/>
              <a:cxnLst/>
              <a:rect l="l" t="t" r="r" b="b"/>
              <a:pathLst>
                <a:path w="19680" h="17562" fill="none" extrusionOk="0">
                  <a:moveTo>
                    <a:pt x="1" y="1"/>
                  </a:moveTo>
                  <a:cubicBezTo>
                    <a:pt x="132" y="294"/>
                    <a:pt x="9965" y="7080"/>
                    <a:pt x="19680" y="1756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8"/>
            <p:cNvSpPr/>
            <p:nvPr/>
          </p:nvSpPr>
          <p:spPr>
            <a:xfrm>
              <a:off x="5705350" y="4424375"/>
              <a:ext cx="99025" cy="103250"/>
            </a:xfrm>
            <a:custGeom>
              <a:avLst/>
              <a:gdLst/>
              <a:ahLst/>
              <a:cxnLst/>
              <a:rect l="l" t="t" r="r" b="b"/>
              <a:pathLst>
                <a:path w="3961" h="4130" fill="none" extrusionOk="0">
                  <a:moveTo>
                    <a:pt x="0" y="4042"/>
                  </a:moveTo>
                  <a:cubicBezTo>
                    <a:pt x="0" y="4042"/>
                    <a:pt x="2450" y="4129"/>
                    <a:pt x="3961" y="3671"/>
                  </a:cubicBezTo>
                  <a:cubicBezTo>
                    <a:pt x="3961" y="3671"/>
                    <a:pt x="3513" y="1460"/>
                    <a:pt x="2702" y="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8"/>
            <p:cNvSpPr/>
            <p:nvPr/>
          </p:nvSpPr>
          <p:spPr>
            <a:xfrm>
              <a:off x="5820300" y="4635725"/>
              <a:ext cx="121625" cy="31375"/>
            </a:xfrm>
            <a:custGeom>
              <a:avLst/>
              <a:gdLst/>
              <a:ahLst/>
              <a:cxnLst/>
              <a:rect l="l" t="t" r="r" b="b"/>
              <a:pathLst>
                <a:path w="4865" h="1255" fill="none" extrusionOk="0">
                  <a:moveTo>
                    <a:pt x="1" y="987"/>
                  </a:moveTo>
                  <a:cubicBezTo>
                    <a:pt x="1" y="987"/>
                    <a:pt x="2529" y="1254"/>
                    <a:pt x="4865" y="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 name="Google Shape;228;p8"/>
          <p:cNvGrpSpPr/>
          <p:nvPr/>
        </p:nvGrpSpPr>
        <p:grpSpPr>
          <a:xfrm rot="-954056">
            <a:off x="8050760" y="3951246"/>
            <a:ext cx="1447225" cy="1377545"/>
            <a:chOff x="-452696" y="3780468"/>
            <a:chExt cx="1739813" cy="1656045"/>
          </a:xfrm>
        </p:grpSpPr>
        <p:sp>
          <p:nvSpPr>
            <p:cNvPr id="229" name="Google Shape;229;p8"/>
            <p:cNvSpPr/>
            <p:nvPr/>
          </p:nvSpPr>
          <p:spPr>
            <a:xfrm rot="2152215">
              <a:off x="-284126" y="4093806"/>
              <a:ext cx="1402674" cy="1029370"/>
            </a:xfrm>
            <a:custGeom>
              <a:avLst/>
              <a:gdLst/>
              <a:ahLst/>
              <a:cxnLst/>
              <a:rect l="l" t="t" r="r" b="b"/>
              <a:pathLst>
                <a:path w="42448" h="31151" extrusionOk="0">
                  <a:moveTo>
                    <a:pt x="6574" y="0"/>
                  </a:moveTo>
                  <a:cubicBezTo>
                    <a:pt x="2643" y="0"/>
                    <a:pt x="1" y="385"/>
                    <a:pt x="1" y="385"/>
                  </a:cubicBezTo>
                  <a:cubicBezTo>
                    <a:pt x="1993" y="7133"/>
                    <a:pt x="5887" y="12504"/>
                    <a:pt x="10180" y="16658"/>
                  </a:cubicBezTo>
                  <a:lnTo>
                    <a:pt x="17116" y="15896"/>
                  </a:lnTo>
                  <a:cubicBezTo>
                    <a:pt x="17160" y="15891"/>
                    <a:pt x="17204" y="15889"/>
                    <a:pt x="17247" y="15889"/>
                  </a:cubicBezTo>
                  <a:cubicBezTo>
                    <a:pt x="18076" y="15889"/>
                    <a:pt x="18655" y="16771"/>
                    <a:pt x="18268" y="17538"/>
                  </a:cubicBezTo>
                  <a:cubicBezTo>
                    <a:pt x="17685" y="18698"/>
                    <a:pt x="16670" y="20093"/>
                    <a:pt x="15003" y="20760"/>
                  </a:cubicBezTo>
                  <a:cubicBezTo>
                    <a:pt x="19577" y="24188"/>
                    <a:pt x="23976" y="26354"/>
                    <a:pt x="26484" y="27449"/>
                  </a:cubicBezTo>
                  <a:cubicBezTo>
                    <a:pt x="27820" y="28031"/>
                    <a:pt x="28618" y="28307"/>
                    <a:pt x="28618" y="28307"/>
                  </a:cubicBezTo>
                  <a:cubicBezTo>
                    <a:pt x="28618" y="28307"/>
                    <a:pt x="33150" y="31150"/>
                    <a:pt x="36634" y="31150"/>
                  </a:cubicBezTo>
                  <a:cubicBezTo>
                    <a:pt x="40042" y="31150"/>
                    <a:pt x="42447" y="28429"/>
                    <a:pt x="38626" y="17662"/>
                  </a:cubicBezTo>
                  <a:cubicBezTo>
                    <a:pt x="33160" y="2253"/>
                    <a:pt x="16089" y="0"/>
                    <a:pt x="65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8"/>
            <p:cNvSpPr/>
            <p:nvPr/>
          </p:nvSpPr>
          <p:spPr>
            <a:xfrm rot="2152215">
              <a:off x="40169" y="4258324"/>
              <a:ext cx="849344" cy="572199"/>
            </a:xfrm>
            <a:custGeom>
              <a:avLst/>
              <a:gdLst/>
              <a:ahLst/>
              <a:cxnLst/>
              <a:rect l="l" t="t" r="r" b="b"/>
              <a:pathLst>
                <a:path w="25703" h="17316" fill="none" extrusionOk="0">
                  <a:moveTo>
                    <a:pt x="0" y="0"/>
                  </a:moveTo>
                  <a:cubicBezTo>
                    <a:pt x="0" y="0"/>
                    <a:pt x="17017" y="6119"/>
                    <a:pt x="25702" y="17315"/>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8"/>
            <p:cNvSpPr/>
            <p:nvPr/>
          </p:nvSpPr>
          <p:spPr>
            <a:xfrm rot="2152215">
              <a:off x="422222" y="4148751"/>
              <a:ext cx="48609" cy="145660"/>
            </a:xfrm>
            <a:custGeom>
              <a:avLst/>
              <a:gdLst/>
              <a:ahLst/>
              <a:cxnLst/>
              <a:rect l="l" t="t" r="r" b="b"/>
              <a:pathLst>
                <a:path w="1471" h="4408" fill="none" extrusionOk="0">
                  <a:moveTo>
                    <a:pt x="1" y="0"/>
                  </a:moveTo>
                  <a:cubicBezTo>
                    <a:pt x="1" y="0"/>
                    <a:pt x="1171" y="2275"/>
                    <a:pt x="1470" y="4407"/>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8"/>
            <p:cNvSpPr/>
            <p:nvPr/>
          </p:nvSpPr>
          <p:spPr>
            <a:xfrm rot="2152215">
              <a:off x="557440" y="4323549"/>
              <a:ext cx="65891" cy="234814"/>
            </a:xfrm>
            <a:custGeom>
              <a:avLst/>
              <a:gdLst/>
              <a:ahLst/>
              <a:cxnLst/>
              <a:rect l="l" t="t" r="r" b="b"/>
              <a:pathLst>
                <a:path w="1994" h="7106" fill="none" extrusionOk="0">
                  <a:moveTo>
                    <a:pt x="1993" y="7105"/>
                  </a:moveTo>
                  <a:cubicBezTo>
                    <a:pt x="1993" y="7105"/>
                    <a:pt x="1796" y="2939"/>
                    <a:pt x="0" y="0"/>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8"/>
            <p:cNvSpPr/>
            <p:nvPr/>
          </p:nvSpPr>
          <p:spPr>
            <a:xfrm rot="2152215">
              <a:off x="224479" y="4349703"/>
              <a:ext cx="268487" cy="65362"/>
            </a:xfrm>
            <a:custGeom>
              <a:avLst/>
              <a:gdLst/>
              <a:ahLst/>
              <a:cxnLst/>
              <a:rect l="l" t="t" r="r" b="b"/>
              <a:pathLst>
                <a:path w="8125" h="1978" fill="none" extrusionOk="0">
                  <a:moveTo>
                    <a:pt x="0" y="1977"/>
                  </a:moveTo>
                  <a:cubicBezTo>
                    <a:pt x="0" y="1977"/>
                    <a:pt x="6013" y="1662"/>
                    <a:pt x="8125" y="1"/>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8"/>
            <p:cNvSpPr/>
            <p:nvPr/>
          </p:nvSpPr>
          <p:spPr>
            <a:xfrm rot="2152215">
              <a:off x="349563" y="4755021"/>
              <a:ext cx="252559" cy="125635"/>
            </a:xfrm>
            <a:custGeom>
              <a:avLst/>
              <a:gdLst/>
              <a:ahLst/>
              <a:cxnLst/>
              <a:rect l="l" t="t" r="r" b="b"/>
              <a:pathLst>
                <a:path w="7643" h="3802" fill="none" extrusionOk="0">
                  <a:moveTo>
                    <a:pt x="1" y="3802"/>
                  </a:moveTo>
                  <a:cubicBezTo>
                    <a:pt x="1" y="3802"/>
                    <a:pt x="5531" y="1662"/>
                    <a:pt x="7642" y="0"/>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8"/>
            <p:cNvSpPr/>
            <p:nvPr/>
          </p:nvSpPr>
          <p:spPr>
            <a:xfrm rot="2152215">
              <a:off x="241142" y="4150688"/>
              <a:ext cx="119489" cy="30566"/>
            </a:xfrm>
            <a:custGeom>
              <a:avLst/>
              <a:gdLst/>
              <a:ahLst/>
              <a:cxnLst/>
              <a:rect l="l" t="t" r="r" b="b"/>
              <a:pathLst>
                <a:path w="3616" h="925" fill="none" extrusionOk="0">
                  <a:moveTo>
                    <a:pt x="1" y="925"/>
                  </a:moveTo>
                  <a:cubicBezTo>
                    <a:pt x="1" y="925"/>
                    <a:pt x="2253" y="840"/>
                    <a:pt x="3615" y="1"/>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 name="Google Shape;236;p8"/>
          <p:cNvGrpSpPr/>
          <p:nvPr/>
        </p:nvGrpSpPr>
        <p:grpSpPr>
          <a:xfrm rot="-2135812" flipH="1">
            <a:off x="-437074" y="3950002"/>
            <a:ext cx="1080402" cy="1201557"/>
            <a:chOff x="3080600" y="3337325"/>
            <a:chExt cx="1143000" cy="1271175"/>
          </a:xfrm>
        </p:grpSpPr>
        <p:sp>
          <p:nvSpPr>
            <p:cNvPr id="237" name="Google Shape;237;p8"/>
            <p:cNvSpPr/>
            <p:nvPr/>
          </p:nvSpPr>
          <p:spPr>
            <a:xfrm>
              <a:off x="3080600" y="3337325"/>
              <a:ext cx="1143000" cy="1271175"/>
            </a:xfrm>
            <a:custGeom>
              <a:avLst/>
              <a:gdLst/>
              <a:ahLst/>
              <a:cxnLst/>
              <a:rect l="l" t="t" r="r" b="b"/>
              <a:pathLst>
                <a:path w="45720" h="50847" extrusionOk="0">
                  <a:moveTo>
                    <a:pt x="1177" y="1"/>
                  </a:moveTo>
                  <a:lnTo>
                    <a:pt x="215" y="11564"/>
                  </a:lnTo>
                  <a:cubicBezTo>
                    <a:pt x="1" y="14144"/>
                    <a:pt x="1263" y="16623"/>
                    <a:pt x="3474" y="17967"/>
                  </a:cubicBezTo>
                  <a:lnTo>
                    <a:pt x="6525" y="19821"/>
                  </a:lnTo>
                  <a:cubicBezTo>
                    <a:pt x="8507" y="21026"/>
                    <a:pt x="9742" y="23155"/>
                    <a:pt x="9804" y="25473"/>
                  </a:cubicBezTo>
                  <a:lnTo>
                    <a:pt x="9915" y="29582"/>
                  </a:lnTo>
                  <a:cubicBezTo>
                    <a:pt x="10007" y="32976"/>
                    <a:pt x="12580" y="35789"/>
                    <a:pt x="15955" y="36181"/>
                  </a:cubicBezTo>
                  <a:cubicBezTo>
                    <a:pt x="19046" y="36540"/>
                    <a:pt x="21502" y="38943"/>
                    <a:pt x="21932" y="42025"/>
                  </a:cubicBezTo>
                  <a:lnTo>
                    <a:pt x="22235" y="44210"/>
                  </a:lnTo>
                  <a:cubicBezTo>
                    <a:pt x="22677" y="47389"/>
                    <a:pt x="25274" y="49831"/>
                    <a:pt x="28475" y="50079"/>
                  </a:cubicBezTo>
                  <a:lnTo>
                    <a:pt x="38454" y="50847"/>
                  </a:lnTo>
                  <a:lnTo>
                    <a:pt x="45173" y="47380"/>
                  </a:lnTo>
                  <a:lnTo>
                    <a:pt x="45607" y="34285"/>
                  </a:lnTo>
                  <a:cubicBezTo>
                    <a:pt x="45719" y="30879"/>
                    <a:pt x="43252" y="27934"/>
                    <a:pt x="39878" y="27449"/>
                  </a:cubicBezTo>
                  <a:lnTo>
                    <a:pt x="38282" y="27221"/>
                  </a:lnTo>
                  <a:cubicBezTo>
                    <a:pt x="35396" y="26807"/>
                    <a:pt x="33111" y="24567"/>
                    <a:pt x="32640" y="21690"/>
                  </a:cubicBezTo>
                  <a:cubicBezTo>
                    <a:pt x="32190" y="18959"/>
                    <a:pt x="30103" y="16787"/>
                    <a:pt x="27393" y="16230"/>
                  </a:cubicBezTo>
                  <a:lnTo>
                    <a:pt x="20794" y="14872"/>
                  </a:lnTo>
                  <a:cubicBezTo>
                    <a:pt x="18096" y="14317"/>
                    <a:pt x="16016" y="12165"/>
                    <a:pt x="15553" y="9451"/>
                  </a:cubicBezTo>
                  <a:lnTo>
                    <a:pt x="15485" y="9056"/>
                  </a:lnTo>
                  <a:cubicBezTo>
                    <a:pt x="15091" y="6742"/>
                    <a:pt x="13512" y="4805"/>
                    <a:pt x="11324" y="3953"/>
                  </a:cubicBezTo>
                  <a:lnTo>
                    <a:pt x="11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8"/>
            <p:cNvSpPr/>
            <p:nvPr/>
          </p:nvSpPr>
          <p:spPr>
            <a:xfrm>
              <a:off x="3249850" y="3523625"/>
              <a:ext cx="917900" cy="987100"/>
            </a:xfrm>
            <a:custGeom>
              <a:avLst/>
              <a:gdLst/>
              <a:ahLst/>
              <a:cxnLst/>
              <a:rect l="l" t="t" r="r" b="b"/>
              <a:pathLst>
                <a:path w="36716" h="39484" fill="none" extrusionOk="0">
                  <a:moveTo>
                    <a:pt x="0" y="0"/>
                  </a:moveTo>
                  <a:lnTo>
                    <a:pt x="5282" y="8613"/>
                  </a:lnTo>
                  <a:cubicBezTo>
                    <a:pt x="6118" y="9975"/>
                    <a:pt x="7201" y="11170"/>
                    <a:pt x="8475" y="12136"/>
                  </a:cubicBezTo>
                  <a:lnTo>
                    <a:pt x="13749" y="16132"/>
                  </a:lnTo>
                  <a:cubicBezTo>
                    <a:pt x="15534" y="17484"/>
                    <a:pt x="16934" y="19278"/>
                    <a:pt x="17810" y="21337"/>
                  </a:cubicBezTo>
                  <a:lnTo>
                    <a:pt x="18518" y="23002"/>
                  </a:lnTo>
                  <a:cubicBezTo>
                    <a:pt x="19857" y="26141"/>
                    <a:pt x="22388" y="28620"/>
                    <a:pt x="25557" y="29891"/>
                  </a:cubicBezTo>
                  <a:lnTo>
                    <a:pt x="25557" y="29891"/>
                  </a:lnTo>
                  <a:cubicBezTo>
                    <a:pt x="28605" y="31112"/>
                    <a:pt x="33429" y="32346"/>
                    <a:pt x="34803" y="35329"/>
                  </a:cubicBezTo>
                  <a:lnTo>
                    <a:pt x="36715" y="39483"/>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8"/>
            <p:cNvSpPr/>
            <p:nvPr/>
          </p:nvSpPr>
          <p:spPr>
            <a:xfrm>
              <a:off x="3326650" y="3959100"/>
              <a:ext cx="58025" cy="191300"/>
            </a:xfrm>
            <a:custGeom>
              <a:avLst/>
              <a:gdLst/>
              <a:ahLst/>
              <a:cxnLst/>
              <a:rect l="l" t="t" r="r" b="b"/>
              <a:pathLst>
                <a:path w="2321" h="7652" fill="none" extrusionOk="0">
                  <a:moveTo>
                    <a:pt x="0" y="1"/>
                  </a:moveTo>
                  <a:lnTo>
                    <a:pt x="0" y="1"/>
                  </a:lnTo>
                  <a:cubicBezTo>
                    <a:pt x="1854" y="1919"/>
                    <a:pt x="2320" y="4787"/>
                    <a:pt x="1171" y="7194"/>
                  </a:cubicBezTo>
                  <a:lnTo>
                    <a:pt x="952" y="7652"/>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8"/>
            <p:cNvSpPr/>
            <p:nvPr/>
          </p:nvSpPr>
          <p:spPr>
            <a:xfrm>
              <a:off x="4157800" y="4194425"/>
              <a:ext cx="62950" cy="238075"/>
            </a:xfrm>
            <a:custGeom>
              <a:avLst/>
              <a:gdLst/>
              <a:ahLst/>
              <a:cxnLst/>
              <a:rect l="l" t="t" r="r" b="b"/>
              <a:pathLst>
                <a:path w="2518" h="9523" fill="none" extrusionOk="0">
                  <a:moveTo>
                    <a:pt x="2216" y="9523"/>
                  </a:moveTo>
                  <a:lnTo>
                    <a:pt x="2216" y="9523"/>
                  </a:lnTo>
                  <a:cubicBezTo>
                    <a:pt x="0" y="6739"/>
                    <a:pt x="93" y="2772"/>
                    <a:pt x="2436" y="94"/>
                  </a:cubicBezTo>
                  <a:lnTo>
                    <a:pt x="2517" y="1"/>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 name="Google Shape;241;p8"/>
          <p:cNvGrpSpPr/>
          <p:nvPr/>
        </p:nvGrpSpPr>
        <p:grpSpPr>
          <a:xfrm rot="-600205" flipH="1">
            <a:off x="-125007" y="4138845"/>
            <a:ext cx="1080444" cy="1201604"/>
            <a:chOff x="3080600" y="3337325"/>
            <a:chExt cx="1143000" cy="1271175"/>
          </a:xfrm>
        </p:grpSpPr>
        <p:sp>
          <p:nvSpPr>
            <p:cNvPr id="242" name="Google Shape;242;p8"/>
            <p:cNvSpPr/>
            <p:nvPr/>
          </p:nvSpPr>
          <p:spPr>
            <a:xfrm>
              <a:off x="3080600" y="3337325"/>
              <a:ext cx="1143000" cy="1271175"/>
            </a:xfrm>
            <a:custGeom>
              <a:avLst/>
              <a:gdLst/>
              <a:ahLst/>
              <a:cxnLst/>
              <a:rect l="l" t="t" r="r" b="b"/>
              <a:pathLst>
                <a:path w="45720" h="50847" extrusionOk="0">
                  <a:moveTo>
                    <a:pt x="1177" y="1"/>
                  </a:moveTo>
                  <a:lnTo>
                    <a:pt x="215" y="11564"/>
                  </a:lnTo>
                  <a:cubicBezTo>
                    <a:pt x="1" y="14144"/>
                    <a:pt x="1263" y="16623"/>
                    <a:pt x="3474" y="17967"/>
                  </a:cubicBezTo>
                  <a:lnTo>
                    <a:pt x="6525" y="19821"/>
                  </a:lnTo>
                  <a:cubicBezTo>
                    <a:pt x="8507" y="21026"/>
                    <a:pt x="9742" y="23155"/>
                    <a:pt x="9804" y="25473"/>
                  </a:cubicBezTo>
                  <a:lnTo>
                    <a:pt x="9915" y="29582"/>
                  </a:lnTo>
                  <a:cubicBezTo>
                    <a:pt x="10007" y="32976"/>
                    <a:pt x="12580" y="35789"/>
                    <a:pt x="15955" y="36181"/>
                  </a:cubicBezTo>
                  <a:cubicBezTo>
                    <a:pt x="19046" y="36540"/>
                    <a:pt x="21502" y="38943"/>
                    <a:pt x="21932" y="42025"/>
                  </a:cubicBezTo>
                  <a:lnTo>
                    <a:pt x="22235" y="44210"/>
                  </a:lnTo>
                  <a:cubicBezTo>
                    <a:pt x="22677" y="47389"/>
                    <a:pt x="25274" y="49831"/>
                    <a:pt x="28475" y="50079"/>
                  </a:cubicBezTo>
                  <a:lnTo>
                    <a:pt x="38454" y="50847"/>
                  </a:lnTo>
                  <a:lnTo>
                    <a:pt x="45173" y="47380"/>
                  </a:lnTo>
                  <a:lnTo>
                    <a:pt x="45607" y="34285"/>
                  </a:lnTo>
                  <a:cubicBezTo>
                    <a:pt x="45719" y="30879"/>
                    <a:pt x="43252" y="27934"/>
                    <a:pt x="39878" y="27449"/>
                  </a:cubicBezTo>
                  <a:lnTo>
                    <a:pt x="38282" y="27221"/>
                  </a:lnTo>
                  <a:cubicBezTo>
                    <a:pt x="35396" y="26807"/>
                    <a:pt x="33111" y="24567"/>
                    <a:pt x="32640" y="21690"/>
                  </a:cubicBezTo>
                  <a:cubicBezTo>
                    <a:pt x="32190" y="18959"/>
                    <a:pt x="30103" y="16787"/>
                    <a:pt x="27393" y="16230"/>
                  </a:cubicBezTo>
                  <a:lnTo>
                    <a:pt x="20794" y="14872"/>
                  </a:lnTo>
                  <a:cubicBezTo>
                    <a:pt x="18096" y="14317"/>
                    <a:pt x="16016" y="12165"/>
                    <a:pt x="15553" y="9451"/>
                  </a:cubicBezTo>
                  <a:lnTo>
                    <a:pt x="15485" y="9056"/>
                  </a:lnTo>
                  <a:cubicBezTo>
                    <a:pt x="15091" y="6742"/>
                    <a:pt x="13512" y="4805"/>
                    <a:pt x="11324" y="3953"/>
                  </a:cubicBezTo>
                  <a:lnTo>
                    <a:pt x="117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8"/>
            <p:cNvSpPr/>
            <p:nvPr/>
          </p:nvSpPr>
          <p:spPr>
            <a:xfrm>
              <a:off x="3249850" y="3523625"/>
              <a:ext cx="917900" cy="987100"/>
            </a:xfrm>
            <a:custGeom>
              <a:avLst/>
              <a:gdLst/>
              <a:ahLst/>
              <a:cxnLst/>
              <a:rect l="l" t="t" r="r" b="b"/>
              <a:pathLst>
                <a:path w="36716" h="39484" fill="none" extrusionOk="0">
                  <a:moveTo>
                    <a:pt x="0" y="0"/>
                  </a:moveTo>
                  <a:lnTo>
                    <a:pt x="5282" y="8613"/>
                  </a:lnTo>
                  <a:cubicBezTo>
                    <a:pt x="6118" y="9975"/>
                    <a:pt x="7201" y="11170"/>
                    <a:pt x="8475" y="12136"/>
                  </a:cubicBezTo>
                  <a:lnTo>
                    <a:pt x="13749" y="16132"/>
                  </a:lnTo>
                  <a:cubicBezTo>
                    <a:pt x="15534" y="17484"/>
                    <a:pt x="16934" y="19278"/>
                    <a:pt x="17810" y="21337"/>
                  </a:cubicBezTo>
                  <a:lnTo>
                    <a:pt x="18518" y="23002"/>
                  </a:lnTo>
                  <a:cubicBezTo>
                    <a:pt x="19857" y="26141"/>
                    <a:pt x="22388" y="28620"/>
                    <a:pt x="25557" y="29891"/>
                  </a:cubicBezTo>
                  <a:lnTo>
                    <a:pt x="25557" y="29891"/>
                  </a:lnTo>
                  <a:cubicBezTo>
                    <a:pt x="28605" y="31112"/>
                    <a:pt x="33429" y="32346"/>
                    <a:pt x="34803" y="35329"/>
                  </a:cubicBezTo>
                  <a:lnTo>
                    <a:pt x="36715" y="39483"/>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8"/>
            <p:cNvSpPr/>
            <p:nvPr/>
          </p:nvSpPr>
          <p:spPr>
            <a:xfrm>
              <a:off x="3326650" y="3959100"/>
              <a:ext cx="58025" cy="191300"/>
            </a:xfrm>
            <a:custGeom>
              <a:avLst/>
              <a:gdLst/>
              <a:ahLst/>
              <a:cxnLst/>
              <a:rect l="l" t="t" r="r" b="b"/>
              <a:pathLst>
                <a:path w="2321" h="7652" fill="none" extrusionOk="0">
                  <a:moveTo>
                    <a:pt x="0" y="1"/>
                  </a:moveTo>
                  <a:lnTo>
                    <a:pt x="0" y="1"/>
                  </a:lnTo>
                  <a:cubicBezTo>
                    <a:pt x="1854" y="1919"/>
                    <a:pt x="2320" y="4787"/>
                    <a:pt x="1171" y="7194"/>
                  </a:cubicBezTo>
                  <a:lnTo>
                    <a:pt x="952" y="7652"/>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8"/>
            <p:cNvSpPr/>
            <p:nvPr/>
          </p:nvSpPr>
          <p:spPr>
            <a:xfrm>
              <a:off x="4157800" y="4194425"/>
              <a:ext cx="62950" cy="238075"/>
            </a:xfrm>
            <a:custGeom>
              <a:avLst/>
              <a:gdLst/>
              <a:ahLst/>
              <a:cxnLst/>
              <a:rect l="l" t="t" r="r" b="b"/>
              <a:pathLst>
                <a:path w="2518" h="9523" fill="none" extrusionOk="0">
                  <a:moveTo>
                    <a:pt x="2216" y="9523"/>
                  </a:moveTo>
                  <a:lnTo>
                    <a:pt x="2216" y="9523"/>
                  </a:lnTo>
                  <a:cubicBezTo>
                    <a:pt x="0" y="6739"/>
                    <a:pt x="93" y="2772"/>
                    <a:pt x="2436" y="94"/>
                  </a:cubicBezTo>
                  <a:lnTo>
                    <a:pt x="2517" y="1"/>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9648087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46"/>
        <p:cNvGrpSpPr/>
        <p:nvPr/>
      </p:nvGrpSpPr>
      <p:grpSpPr>
        <a:xfrm>
          <a:off x="0" y="0"/>
          <a:ext cx="0" cy="0"/>
          <a:chOff x="0" y="0"/>
          <a:chExt cx="0" cy="0"/>
        </a:xfrm>
      </p:grpSpPr>
      <p:sp>
        <p:nvSpPr>
          <p:cNvPr id="247" name="Google Shape;247;p9"/>
          <p:cNvSpPr txBox="1">
            <a:spLocks noGrp="1"/>
          </p:cNvSpPr>
          <p:nvPr>
            <p:ph type="subTitle" idx="1"/>
          </p:nvPr>
        </p:nvSpPr>
        <p:spPr>
          <a:xfrm>
            <a:off x="2106600" y="3311575"/>
            <a:ext cx="4930800" cy="565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8" name="Google Shape;248;p9"/>
          <p:cNvSpPr txBox="1">
            <a:spLocks noGrp="1"/>
          </p:cNvSpPr>
          <p:nvPr>
            <p:ph type="title"/>
          </p:nvPr>
        </p:nvSpPr>
        <p:spPr>
          <a:xfrm>
            <a:off x="2107892" y="1372625"/>
            <a:ext cx="4928400" cy="1722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122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endParaRPr/>
          </a:p>
        </p:txBody>
      </p:sp>
      <p:sp>
        <p:nvSpPr>
          <p:cNvPr id="249" name="Google Shape;249;p9"/>
          <p:cNvSpPr/>
          <p:nvPr/>
        </p:nvSpPr>
        <p:spPr>
          <a:xfrm flipH="1">
            <a:off x="-128850" y="828800"/>
            <a:ext cx="601860" cy="122656"/>
          </a:xfrm>
          <a:custGeom>
            <a:avLst/>
            <a:gdLst/>
            <a:ahLst/>
            <a:cxnLst/>
            <a:rect l="l" t="t" r="r" b="b"/>
            <a:pathLst>
              <a:path w="30668" h="6250" extrusionOk="0">
                <a:moveTo>
                  <a:pt x="16" y="6241"/>
                </a:moveTo>
                <a:cubicBezTo>
                  <a:pt x="3" y="6244"/>
                  <a:pt x="1" y="6247"/>
                  <a:pt x="10" y="6250"/>
                </a:cubicBezTo>
                <a:lnTo>
                  <a:pt x="16" y="6241"/>
                </a:lnTo>
                <a:close/>
                <a:moveTo>
                  <a:pt x="7801" y="0"/>
                </a:moveTo>
                <a:cubicBezTo>
                  <a:pt x="5837" y="0"/>
                  <a:pt x="3911" y="912"/>
                  <a:pt x="2676" y="2600"/>
                </a:cubicBezTo>
                <a:lnTo>
                  <a:pt x="16" y="6241"/>
                </a:lnTo>
                <a:lnTo>
                  <a:pt x="16" y="6241"/>
                </a:lnTo>
                <a:cubicBezTo>
                  <a:pt x="235" y="6195"/>
                  <a:pt x="3461" y="6179"/>
                  <a:pt x="7745" y="6179"/>
                </a:cubicBezTo>
                <a:cubicBezTo>
                  <a:pt x="16829" y="6179"/>
                  <a:pt x="30667" y="6250"/>
                  <a:pt x="30667" y="6250"/>
                </a:cubicBezTo>
                <a:lnTo>
                  <a:pt x="21162" y="1497"/>
                </a:lnTo>
                <a:cubicBezTo>
                  <a:pt x="20723" y="1278"/>
                  <a:pt x="20250" y="1171"/>
                  <a:pt x="19782" y="1171"/>
                </a:cubicBezTo>
                <a:cubicBezTo>
                  <a:pt x="18979" y="1171"/>
                  <a:pt x="18188" y="1483"/>
                  <a:pt x="17594" y="2076"/>
                </a:cubicBezTo>
                <a:cubicBezTo>
                  <a:pt x="16999" y="2673"/>
                  <a:pt x="16207" y="2982"/>
                  <a:pt x="15408" y="2982"/>
                </a:cubicBezTo>
                <a:cubicBezTo>
                  <a:pt x="14867" y="2982"/>
                  <a:pt x="14322" y="2840"/>
                  <a:pt x="13832" y="2549"/>
                </a:cubicBezTo>
                <a:lnTo>
                  <a:pt x="11033" y="889"/>
                </a:lnTo>
                <a:cubicBezTo>
                  <a:pt x="10022" y="288"/>
                  <a:pt x="8906" y="0"/>
                  <a:pt x="78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9"/>
          <p:cNvSpPr/>
          <p:nvPr/>
        </p:nvSpPr>
        <p:spPr>
          <a:xfrm flipH="1">
            <a:off x="8428895" y="675050"/>
            <a:ext cx="601634" cy="122652"/>
          </a:xfrm>
          <a:custGeom>
            <a:avLst/>
            <a:gdLst/>
            <a:ahLst/>
            <a:cxnLst/>
            <a:rect l="l" t="t" r="r" b="b"/>
            <a:pathLst>
              <a:path w="20746" h="4229" extrusionOk="0">
                <a:moveTo>
                  <a:pt x="15468" y="1"/>
                </a:moveTo>
                <a:cubicBezTo>
                  <a:pt x="14721" y="1"/>
                  <a:pt x="13966" y="195"/>
                  <a:pt x="13282" y="602"/>
                </a:cubicBezTo>
                <a:lnTo>
                  <a:pt x="11389" y="1726"/>
                </a:lnTo>
                <a:cubicBezTo>
                  <a:pt x="11057" y="1922"/>
                  <a:pt x="10688" y="2018"/>
                  <a:pt x="10322" y="2018"/>
                </a:cubicBezTo>
                <a:cubicBezTo>
                  <a:pt x="9781" y="2018"/>
                  <a:pt x="9246" y="1809"/>
                  <a:pt x="8844" y="1406"/>
                </a:cubicBezTo>
                <a:cubicBezTo>
                  <a:pt x="8442" y="1004"/>
                  <a:pt x="7907" y="793"/>
                  <a:pt x="7365" y="793"/>
                </a:cubicBezTo>
                <a:cubicBezTo>
                  <a:pt x="7047" y="793"/>
                  <a:pt x="6727" y="865"/>
                  <a:pt x="6430" y="1014"/>
                </a:cubicBezTo>
                <a:lnTo>
                  <a:pt x="1" y="4229"/>
                </a:lnTo>
                <a:cubicBezTo>
                  <a:pt x="1" y="4229"/>
                  <a:pt x="9362" y="4180"/>
                  <a:pt x="15506" y="4180"/>
                </a:cubicBezTo>
                <a:cubicBezTo>
                  <a:pt x="18404" y="4180"/>
                  <a:pt x="20586" y="4191"/>
                  <a:pt x="20735" y="4223"/>
                </a:cubicBezTo>
                <a:lnTo>
                  <a:pt x="20735" y="4223"/>
                </a:lnTo>
                <a:lnTo>
                  <a:pt x="18935" y="1761"/>
                </a:lnTo>
                <a:cubicBezTo>
                  <a:pt x="18100" y="617"/>
                  <a:pt x="16796" y="1"/>
                  <a:pt x="15468" y="1"/>
                </a:cubicBezTo>
                <a:close/>
                <a:moveTo>
                  <a:pt x="20735" y="4223"/>
                </a:moveTo>
                <a:lnTo>
                  <a:pt x="20739" y="4229"/>
                </a:lnTo>
                <a:cubicBezTo>
                  <a:pt x="20745" y="4226"/>
                  <a:pt x="20744" y="4224"/>
                  <a:pt x="20735" y="422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9"/>
          <p:cNvSpPr/>
          <p:nvPr/>
        </p:nvSpPr>
        <p:spPr>
          <a:xfrm flipH="1">
            <a:off x="2283075" y="153175"/>
            <a:ext cx="601860" cy="122656"/>
          </a:xfrm>
          <a:custGeom>
            <a:avLst/>
            <a:gdLst/>
            <a:ahLst/>
            <a:cxnLst/>
            <a:rect l="l" t="t" r="r" b="b"/>
            <a:pathLst>
              <a:path w="30668" h="6250" extrusionOk="0">
                <a:moveTo>
                  <a:pt x="16" y="6241"/>
                </a:moveTo>
                <a:cubicBezTo>
                  <a:pt x="3" y="6244"/>
                  <a:pt x="1" y="6247"/>
                  <a:pt x="10" y="6250"/>
                </a:cubicBezTo>
                <a:lnTo>
                  <a:pt x="16" y="6241"/>
                </a:lnTo>
                <a:close/>
                <a:moveTo>
                  <a:pt x="7801" y="0"/>
                </a:moveTo>
                <a:cubicBezTo>
                  <a:pt x="5837" y="0"/>
                  <a:pt x="3911" y="912"/>
                  <a:pt x="2676" y="2600"/>
                </a:cubicBezTo>
                <a:lnTo>
                  <a:pt x="16" y="6241"/>
                </a:lnTo>
                <a:lnTo>
                  <a:pt x="16" y="6241"/>
                </a:lnTo>
                <a:cubicBezTo>
                  <a:pt x="235" y="6195"/>
                  <a:pt x="3461" y="6179"/>
                  <a:pt x="7745" y="6179"/>
                </a:cubicBezTo>
                <a:cubicBezTo>
                  <a:pt x="16829" y="6179"/>
                  <a:pt x="30667" y="6250"/>
                  <a:pt x="30667" y="6250"/>
                </a:cubicBezTo>
                <a:lnTo>
                  <a:pt x="21162" y="1497"/>
                </a:lnTo>
                <a:cubicBezTo>
                  <a:pt x="20723" y="1278"/>
                  <a:pt x="20250" y="1171"/>
                  <a:pt x="19782" y="1171"/>
                </a:cubicBezTo>
                <a:cubicBezTo>
                  <a:pt x="18979" y="1171"/>
                  <a:pt x="18188" y="1483"/>
                  <a:pt x="17594" y="2076"/>
                </a:cubicBezTo>
                <a:cubicBezTo>
                  <a:pt x="16999" y="2673"/>
                  <a:pt x="16207" y="2982"/>
                  <a:pt x="15408" y="2982"/>
                </a:cubicBezTo>
                <a:cubicBezTo>
                  <a:pt x="14867" y="2982"/>
                  <a:pt x="14322" y="2840"/>
                  <a:pt x="13832" y="2549"/>
                </a:cubicBezTo>
                <a:lnTo>
                  <a:pt x="11033" y="889"/>
                </a:lnTo>
                <a:cubicBezTo>
                  <a:pt x="10022" y="288"/>
                  <a:pt x="8906" y="0"/>
                  <a:pt x="78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9"/>
          <p:cNvSpPr/>
          <p:nvPr/>
        </p:nvSpPr>
        <p:spPr>
          <a:xfrm>
            <a:off x="7164895" y="122925"/>
            <a:ext cx="601634" cy="122652"/>
          </a:xfrm>
          <a:custGeom>
            <a:avLst/>
            <a:gdLst/>
            <a:ahLst/>
            <a:cxnLst/>
            <a:rect l="l" t="t" r="r" b="b"/>
            <a:pathLst>
              <a:path w="20746" h="4229" extrusionOk="0">
                <a:moveTo>
                  <a:pt x="15468" y="1"/>
                </a:moveTo>
                <a:cubicBezTo>
                  <a:pt x="14721" y="1"/>
                  <a:pt x="13966" y="195"/>
                  <a:pt x="13282" y="602"/>
                </a:cubicBezTo>
                <a:lnTo>
                  <a:pt x="11389" y="1726"/>
                </a:lnTo>
                <a:cubicBezTo>
                  <a:pt x="11057" y="1922"/>
                  <a:pt x="10688" y="2018"/>
                  <a:pt x="10322" y="2018"/>
                </a:cubicBezTo>
                <a:cubicBezTo>
                  <a:pt x="9781" y="2018"/>
                  <a:pt x="9246" y="1809"/>
                  <a:pt x="8844" y="1406"/>
                </a:cubicBezTo>
                <a:cubicBezTo>
                  <a:pt x="8442" y="1004"/>
                  <a:pt x="7907" y="793"/>
                  <a:pt x="7365" y="793"/>
                </a:cubicBezTo>
                <a:cubicBezTo>
                  <a:pt x="7047" y="793"/>
                  <a:pt x="6727" y="865"/>
                  <a:pt x="6430" y="1014"/>
                </a:cubicBezTo>
                <a:lnTo>
                  <a:pt x="1" y="4229"/>
                </a:lnTo>
                <a:cubicBezTo>
                  <a:pt x="1" y="4229"/>
                  <a:pt x="9362" y="4180"/>
                  <a:pt x="15506" y="4180"/>
                </a:cubicBezTo>
                <a:cubicBezTo>
                  <a:pt x="18404" y="4180"/>
                  <a:pt x="20586" y="4191"/>
                  <a:pt x="20735" y="4223"/>
                </a:cubicBezTo>
                <a:lnTo>
                  <a:pt x="20735" y="4223"/>
                </a:lnTo>
                <a:lnTo>
                  <a:pt x="18935" y="1761"/>
                </a:lnTo>
                <a:cubicBezTo>
                  <a:pt x="18100" y="617"/>
                  <a:pt x="16796" y="1"/>
                  <a:pt x="15468" y="1"/>
                </a:cubicBezTo>
                <a:close/>
                <a:moveTo>
                  <a:pt x="20735" y="4223"/>
                </a:moveTo>
                <a:lnTo>
                  <a:pt x="20739" y="4229"/>
                </a:lnTo>
                <a:cubicBezTo>
                  <a:pt x="20745" y="4226"/>
                  <a:pt x="20744" y="4224"/>
                  <a:pt x="20735" y="422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3" name="Google Shape;253;p9"/>
          <p:cNvGrpSpPr/>
          <p:nvPr/>
        </p:nvGrpSpPr>
        <p:grpSpPr>
          <a:xfrm>
            <a:off x="-371716" y="3639445"/>
            <a:ext cx="1555661" cy="1806684"/>
            <a:chOff x="-413663" y="3683970"/>
            <a:chExt cx="1555661" cy="1806684"/>
          </a:xfrm>
        </p:grpSpPr>
        <p:grpSp>
          <p:nvGrpSpPr>
            <p:cNvPr id="254" name="Google Shape;254;p9"/>
            <p:cNvGrpSpPr/>
            <p:nvPr/>
          </p:nvGrpSpPr>
          <p:grpSpPr>
            <a:xfrm>
              <a:off x="-31967" y="3683970"/>
              <a:ext cx="606726" cy="974657"/>
              <a:chOff x="4305125" y="4012025"/>
              <a:chExt cx="601851" cy="966825"/>
            </a:xfrm>
          </p:grpSpPr>
          <p:sp>
            <p:nvSpPr>
              <p:cNvPr id="255" name="Google Shape;255;p9"/>
              <p:cNvSpPr/>
              <p:nvPr/>
            </p:nvSpPr>
            <p:spPr>
              <a:xfrm>
                <a:off x="4432674" y="4422392"/>
                <a:ext cx="203860" cy="556458"/>
              </a:xfrm>
              <a:custGeom>
                <a:avLst/>
                <a:gdLst/>
                <a:ahLst/>
                <a:cxnLst/>
                <a:rect l="l" t="t" r="r" b="b"/>
                <a:pathLst>
                  <a:path w="4464" h="12185" fill="none" extrusionOk="0">
                    <a:moveTo>
                      <a:pt x="4463" y="1"/>
                    </a:moveTo>
                    <a:cubicBezTo>
                      <a:pt x="4463" y="1"/>
                      <a:pt x="4358" y="7002"/>
                      <a:pt x="1" y="12185"/>
                    </a:cubicBezTo>
                  </a:path>
                </a:pathLst>
              </a:custGeom>
              <a:noFill/>
              <a:ln w="9525" cap="rnd" cmpd="sng">
                <a:solidFill>
                  <a:schemeClr val="lt2"/>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9"/>
              <p:cNvSpPr/>
              <p:nvPr/>
            </p:nvSpPr>
            <p:spPr>
              <a:xfrm>
                <a:off x="4502225" y="4012025"/>
                <a:ext cx="404751" cy="412149"/>
              </a:xfrm>
              <a:custGeom>
                <a:avLst/>
                <a:gdLst/>
                <a:ahLst/>
                <a:cxnLst/>
                <a:rect l="l" t="t" r="r" b="b"/>
                <a:pathLst>
                  <a:path w="8863" h="9025" extrusionOk="0">
                    <a:moveTo>
                      <a:pt x="1794" y="0"/>
                    </a:moveTo>
                    <a:cubicBezTo>
                      <a:pt x="1604" y="0"/>
                      <a:pt x="1415" y="115"/>
                      <a:pt x="1354" y="332"/>
                    </a:cubicBezTo>
                    <a:cubicBezTo>
                      <a:pt x="684" y="2716"/>
                      <a:pt x="1" y="7805"/>
                      <a:pt x="2674" y="8823"/>
                    </a:cubicBezTo>
                    <a:cubicBezTo>
                      <a:pt x="3036" y="8961"/>
                      <a:pt x="3383" y="9025"/>
                      <a:pt x="3713" y="9025"/>
                    </a:cubicBezTo>
                    <a:cubicBezTo>
                      <a:pt x="6313" y="9025"/>
                      <a:pt x="7934" y="5095"/>
                      <a:pt x="8759" y="2555"/>
                    </a:cubicBezTo>
                    <a:cubicBezTo>
                      <a:pt x="8862" y="2237"/>
                      <a:pt x="8611" y="1955"/>
                      <a:pt x="8323" y="1955"/>
                    </a:cubicBezTo>
                    <a:cubicBezTo>
                      <a:pt x="8243" y="1955"/>
                      <a:pt x="8159" y="1977"/>
                      <a:pt x="8080" y="2027"/>
                    </a:cubicBezTo>
                    <a:lnTo>
                      <a:pt x="7991" y="2082"/>
                    </a:lnTo>
                    <a:cubicBezTo>
                      <a:pt x="7755" y="2230"/>
                      <a:pt x="7501" y="2297"/>
                      <a:pt x="7252" y="2297"/>
                    </a:cubicBezTo>
                    <a:cubicBezTo>
                      <a:pt x="6536" y="2297"/>
                      <a:pt x="5872" y="1736"/>
                      <a:pt x="5852" y="931"/>
                    </a:cubicBezTo>
                    <a:cubicBezTo>
                      <a:pt x="5845" y="652"/>
                      <a:pt x="5618" y="483"/>
                      <a:pt x="5388" y="483"/>
                    </a:cubicBezTo>
                    <a:cubicBezTo>
                      <a:pt x="5243" y="483"/>
                      <a:pt x="5096" y="551"/>
                      <a:pt x="5004" y="701"/>
                    </a:cubicBezTo>
                    <a:lnTo>
                      <a:pt x="4901" y="871"/>
                    </a:lnTo>
                    <a:cubicBezTo>
                      <a:pt x="4626" y="1318"/>
                      <a:pt x="4167" y="1537"/>
                      <a:pt x="3710" y="1537"/>
                    </a:cubicBezTo>
                    <a:cubicBezTo>
                      <a:pt x="3210" y="1537"/>
                      <a:pt x="2712" y="1275"/>
                      <a:pt x="2457" y="762"/>
                    </a:cubicBezTo>
                    <a:lnTo>
                      <a:pt x="2205" y="255"/>
                    </a:lnTo>
                    <a:cubicBezTo>
                      <a:pt x="2119" y="83"/>
                      <a:pt x="1956" y="0"/>
                      <a:pt x="1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9"/>
              <p:cNvSpPr/>
              <p:nvPr/>
            </p:nvSpPr>
            <p:spPr>
              <a:xfrm>
                <a:off x="4647356" y="4115964"/>
                <a:ext cx="159288" cy="302502"/>
              </a:xfrm>
              <a:custGeom>
                <a:avLst/>
                <a:gdLst/>
                <a:ahLst/>
                <a:cxnLst/>
                <a:rect l="l" t="t" r="r" b="b"/>
                <a:pathLst>
                  <a:path w="3488" h="6624" fill="none" extrusionOk="0">
                    <a:moveTo>
                      <a:pt x="3488" y="0"/>
                    </a:moveTo>
                    <a:cubicBezTo>
                      <a:pt x="3488" y="0"/>
                      <a:pt x="2016" y="4661"/>
                      <a:pt x="0" y="6623"/>
                    </a:cubicBezTo>
                  </a:path>
                </a:pathLst>
              </a:custGeom>
              <a:noFill/>
              <a:ln w="9525" cap="rnd" cmpd="sng">
                <a:solidFill>
                  <a:schemeClr val="lt2"/>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9"/>
              <p:cNvSpPr/>
              <p:nvPr/>
            </p:nvSpPr>
            <p:spPr>
              <a:xfrm>
                <a:off x="4581458" y="4089385"/>
                <a:ext cx="79324" cy="320312"/>
              </a:xfrm>
              <a:custGeom>
                <a:avLst/>
                <a:gdLst/>
                <a:ahLst/>
                <a:cxnLst/>
                <a:rect l="l" t="t" r="r" b="b"/>
                <a:pathLst>
                  <a:path w="1737" h="7014" fill="none" extrusionOk="0">
                    <a:moveTo>
                      <a:pt x="1736" y="1"/>
                    </a:moveTo>
                    <a:cubicBezTo>
                      <a:pt x="1736" y="1"/>
                      <a:pt x="1" y="3536"/>
                      <a:pt x="1000" y="7014"/>
                    </a:cubicBezTo>
                  </a:path>
                </a:pathLst>
              </a:custGeom>
              <a:noFill/>
              <a:ln w="9525" cap="rnd" cmpd="sng">
                <a:solidFill>
                  <a:schemeClr val="lt2"/>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9"/>
              <p:cNvSpPr/>
              <p:nvPr/>
            </p:nvSpPr>
            <p:spPr>
              <a:xfrm>
                <a:off x="4305125" y="4319001"/>
                <a:ext cx="284691" cy="410733"/>
              </a:xfrm>
              <a:custGeom>
                <a:avLst/>
                <a:gdLst/>
                <a:ahLst/>
                <a:cxnLst/>
                <a:rect l="l" t="t" r="r" b="b"/>
                <a:pathLst>
                  <a:path w="6234" h="8994" extrusionOk="0">
                    <a:moveTo>
                      <a:pt x="2176" y="1"/>
                    </a:moveTo>
                    <a:cubicBezTo>
                      <a:pt x="1899" y="1"/>
                      <a:pt x="1647" y="183"/>
                      <a:pt x="1437" y="597"/>
                    </a:cubicBezTo>
                    <a:cubicBezTo>
                      <a:pt x="1" y="3436"/>
                      <a:pt x="5507" y="8993"/>
                      <a:pt x="5507" y="8993"/>
                    </a:cubicBezTo>
                    <a:cubicBezTo>
                      <a:pt x="6234" y="6278"/>
                      <a:pt x="3797" y="1"/>
                      <a:pt x="21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 name="Google Shape;260;p9"/>
            <p:cNvGrpSpPr/>
            <p:nvPr/>
          </p:nvGrpSpPr>
          <p:grpSpPr>
            <a:xfrm rot="768397" flipH="1">
              <a:off x="-291614" y="4112406"/>
              <a:ext cx="1311563" cy="1248415"/>
              <a:chOff x="-452696" y="3780468"/>
              <a:chExt cx="1739813" cy="1656045"/>
            </a:xfrm>
          </p:grpSpPr>
          <p:sp>
            <p:nvSpPr>
              <p:cNvPr id="261" name="Google Shape;261;p9"/>
              <p:cNvSpPr/>
              <p:nvPr/>
            </p:nvSpPr>
            <p:spPr>
              <a:xfrm rot="2152215">
                <a:off x="-284126" y="4093806"/>
                <a:ext cx="1402674" cy="1029370"/>
              </a:xfrm>
              <a:custGeom>
                <a:avLst/>
                <a:gdLst/>
                <a:ahLst/>
                <a:cxnLst/>
                <a:rect l="l" t="t" r="r" b="b"/>
                <a:pathLst>
                  <a:path w="42448" h="31151" extrusionOk="0">
                    <a:moveTo>
                      <a:pt x="6574" y="0"/>
                    </a:moveTo>
                    <a:cubicBezTo>
                      <a:pt x="2643" y="0"/>
                      <a:pt x="1" y="385"/>
                      <a:pt x="1" y="385"/>
                    </a:cubicBezTo>
                    <a:cubicBezTo>
                      <a:pt x="1993" y="7133"/>
                      <a:pt x="5887" y="12504"/>
                      <a:pt x="10180" y="16658"/>
                    </a:cubicBezTo>
                    <a:lnTo>
                      <a:pt x="17116" y="15896"/>
                    </a:lnTo>
                    <a:cubicBezTo>
                      <a:pt x="17160" y="15891"/>
                      <a:pt x="17204" y="15889"/>
                      <a:pt x="17247" y="15889"/>
                    </a:cubicBezTo>
                    <a:cubicBezTo>
                      <a:pt x="18076" y="15889"/>
                      <a:pt x="18655" y="16771"/>
                      <a:pt x="18268" y="17538"/>
                    </a:cubicBezTo>
                    <a:cubicBezTo>
                      <a:pt x="17685" y="18698"/>
                      <a:pt x="16670" y="20093"/>
                      <a:pt x="15003" y="20760"/>
                    </a:cubicBezTo>
                    <a:cubicBezTo>
                      <a:pt x="19577" y="24188"/>
                      <a:pt x="23976" y="26354"/>
                      <a:pt x="26484" y="27449"/>
                    </a:cubicBezTo>
                    <a:cubicBezTo>
                      <a:pt x="27820" y="28031"/>
                      <a:pt x="28618" y="28307"/>
                      <a:pt x="28618" y="28307"/>
                    </a:cubicBezTo>
                    <a:cubicBezTo>
                      <a:pt x="28618" y="28307"/>
                      <a:pt x="33150" y="31150"/>
                      <a:pt x="36634" y="31150"/>
                    </a:cubicBezTo>
                    <a:cubicBezTo>
                      <a:pt x="40042" y="31150"/>
                      <a:pt x="42447" y="28429"/>
                      <a:pt x="38626" y="17662"/>
                    </a:cubicBezTo>
                    <a:cubicBezTo>
                      <a:pt x="33160" y="2253"/>
                      <a:pt x="16089" y="0"/>
                      <a:pt x="65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9"/>
              <p:cNvSpPr/>
              <p:nvPr/>
            </p:nvSpPr>
            <p:spPr>
              <a:xfrm rot="2152215">
                <a:off x="40169" y="4258324"/>
                <a:ext cx="849344" cy="572199"/>
              </a:xfrm>
              <a:custGeom>
                <a:avLst/>
                <a:gdLst/>
                <a:ahLst/>
                <a:cxnLst/>
                <a:rect l="l" t="t" r="r" b="b"/>
                <a:pathLst>
                  <a:path w="25703" h="17316" fill="none" extrusionOk="0">
                    <a:moveTo>
                      <a:pt x="0" y="0"/>
                    </a:moveTo>
                    <a:cubicBezTo>
                      <a:pt x="0" y="0"/>
                      <a:pt x="17017" y="6119"/>
                      <a:pt x="25702" y="17315"/>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9"/>
              <p:cNvSpPr/>
              <p:nvPr/>
            </p:nvSpPr>
            <p:spPr>
              <a:xfrm rot="2152215">
                <a:off x="422222" y="4148751"/>
                <a:ext cx="48609" cy="145660"/>
              </a:xfrm>
              <a:custGeom>
                <a:avLst/>
                <a:gdLst/>
                <a:ahLst/>
                <a:cxnLst/>
                <a:rect l="l" t="t" r="r" b="b"/>
                <a:pathLst>
                  <a:path w="1471" h="4408" fill="none" extrusionOk="0">
                    <a:moveTo>
                      <a:pt x="1" y="0"/>
                    </a:moveTo>
                    <a:cubicBezTo>
                      <a:pt x="1" y="0"/>
                      <a:pt x="1171" y="2275"/>
                      <a:pt x="1470" y="4407"/>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9"/>
              <p:cNvSpPr/>
              <p:nvPr/>
            </p:nvSpPr>
            <p:spPr>
              <a:xfrm rot="2152215">
                <a:off x="557440" y="4323549"/>
                <a:ext cx="65891" cy="234814"/>
              </a:xfrm>
              <a:custGeom>
                <a:avLst/>
                <a:gdLst/>
                <a:ahLst/>
                <a:cxnLst/>
                <a:rect l="l" t="t" r="r" b="b"/>
                <a:pathLst>
                  <a:path w="1994" h="7106" fill="none" extrusionOk="0">
                    <a:moveTo>
                      <a:pt x="1993" y="7105"/>
                    </a:moveTo>
                    <a:cubicBezTo>
                      <a:pt x="1993" y="7105"/>
                      <a:pt x="1796" y="2939"/>
                      <a:pt x="0" y="0"/>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9"/>
              <p:cNvSpPr/>
              <p:nvPr/>
            </p:nvSpPr>
            <p:spPr>
              <a:xfrm rot="2152215">
                <a:off x="224479" y="4349703"/>
                <a:ext cx="268487" cy="65362"/>
              </a:xfrm>
              <a:custGeom>
                <a:avLst/>
                <a:gdLst/>
                <a:ahLst/>
                <a:cxnLst/>
                <a:rect l="l" t="t" r="r" b="b"/>
                <a:pathLst>
                  <a:path w="8125" h="1978" fill="none" extrusionOk="0">
                    <a:moveTo>
                      <a:pt x="0" y="1977"/>
                    </a:moveTo>
                    <a:cubicBezTo>
                      <a:pt x="0" y="1977"/>
                      <a:pt x="6013" y="1662"/>
                      <a:pt x="8125" y="1"/>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9"/>
              <p:cNvSpPr/>
              <p:nvPr/>
            </p:nvSpPr>
            <p:spPr>
              <a:xfrm rot="2152215">
                <a:off x="349563" y="4755021"/>
                <a:ext cx="252559" cy="125635"/>
              </a:xfrm>
              <a:custGeom>
                <a:avLst/>
                <a:gdLst/>
                <a:ahLst/>
                <a:cxnLst/>
                <a:rect l="l" t="t" r="r" b="b"/>
                <a:pathLst>
                  <a:path w="7643" h="3802" fill="none" extrusionOk="0">
                    <a:moveTo>
                      <a:pt x="1" y="3802"/>
                    </a:moveTo>
                    <a:cubicBezTo>
                      <a:pt x="1" y="3802"/>
                      <a:pt x="5531" y="1662"/>
                      <a:pt x="7642" y="0"/>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9"/>
              <p:cNvSpPr/>
              <p:nvPr/>
            </p:nvSpPr>
            <p:spPr>
              <a:xfrm rot="2152215">
                <a:off x="241142" y="4150688"/>
                <a:ext cx="119489" cy="30566"/>
              </a:xfrm>
              <a:custGeom>
                <a:avLst/>
                <a:gdLst/>
                <a:ahLst/>
                <a:cxnLst/>
                <a:rect l="l" t="t" r="r" b="b"/>
                <a:pathLst>
                  <a:path w="3616" h="925" fill="none" extrusionOk="0">
                    <a:moveTo>
                      <a:pt x="1" y="925"/>
                    </a:moveTo>
                    <a:cubicBezTo>
                      <a:pt x="1" y="925"/>
                      <a:pt x="2253" y="840"/>
                      <a:pt x="3615" y="1"/>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8" name="Google Shape;268;p9"/>
          <p:cNvGrpSpPr/>
          <p:nvPr/>
        </p:nvGrpSpPr>
        <p:grpSpPr>
          <a:xfrm rot="2135812">
            <a:off x="8500672" y="3950002"/>
            <a:ext cx="1080402" cy="1201557"/>
            <a:chOff x="3080600" y="3337325"/>
            <a:chExt cx="1143000" cy="1271175"/>
          </a:xfrm>
        </p:grpSpPr>
        <p:sp>
          <p:nvSpPr>
            <p:cNvPr id="269" name="Google Shape;269;p9"/>
            <p:cNvSpPr/>
            <p:nvPr/>
          </p:nvSpPr>
          <p:spPr>
            <a:xfrm>
              <a:off x="3080600" y="3337325"/>
              <a:ext cx="1143000" cy="1271175"/>
            </a:xfrm>
            <a:custGeom>
              <a:avLst/>
              <a:gdLst/>
              <a:ahLst/>
              <a:cxnLst/>
              <a:rect l="l" t="t" r="r" b="b"/>
              <a:pathLst>
                <a:path w="45720" h="50847" extrusionOk="0">
                  <a:moveTo>
                    <a:pt x="1177" y="1"/>
                  </a:moveTo>
                  <a:lnTo>
                    <a:pt x="215" y="11564"/>
                  </a:lnTo>
                  <a:cubicBezTo>
                    <a:pt x="1" y="14144"/>
                    <a:pt x="1263" y="16623"/>
                    <a:pt x="3474" y="17967"/>
                  </a:cubicBezTo>
                  <a:lnTo>
                    <a:pt x="6525" y="19821"/>
                  </a:lnTo>
                  <a:cubicBezTo>
                    <a:pt x="8507" y="21026"/>
                    <a:pt x="9742" y="23155"/>
                    <a:pt x="9804" y="25473"/>
                  </a:cubicBezTo>
                  <a:lnTo>
                    <a:pt x="9915" y="29582"/>
                  </a:lnTo>
                  <a:cubicBezTo>
                    <a:pt x="10007" y="32976"/>
                    <a:pt x="12580" y="35789"/>
                    <a:pt x="15955" y="36181"/>
                  </a:cubicBezTo>
                  <a:cubicBezTo>
                    <a:pt x="19046" y="36540"/>
                    <a:pt x="21502" y="38943"/>
                    <a:pt x="21932" y="42025"/>
                  </a:cubicBezTo>
                  <a:lnTo>
                    <a:pt x="22235" y="44210"/>
                  </a:lnTo>
                  <a:cubicBezTo>
                    <a:pt x="22677" y="47389"/>
                    <a:pt x="25274" y="49831"/>
                    <a:pt x="28475" y="50079"/>
                  </a:cubicBezTo>
                  <a:lnTo>
                    <a:pt x="38454" y="50847"/>
                  </a:lnTo>
                  <a:lnTo>
                    <a:pt x="45173" y="47380"/>
                  </a:lnTo>
                  <a:lnTo>
                    <a:pt x="45607" y="34285"/>
                  </a:lnTo>
                  <a:cubicBezTo>
                    <a:pt x="45719" y="30879"/>
                    <a:pt x="43252" y="27934"/>
                    <a:pt x="39878" y="27449"/>
                  </a:cubicBezTo>
                  <a:lnTo>
                    <a:pt x="38282" y="27221"/>
                  </a:lnTo>
                  <a:cubicBezTo>
                    <a:pt x="35396" y="26807"/>
                    <a:pt x="33111" y="24567"/>
                    <a:pt x="32640" y="21690"/>
                  </a:cubicBezTo>
                  <a:cubicBezTo>
                    <a:pt x="32190" y="18959"/>
                    <a:pt x="30103" y="16787"/>
                    <a:pt x="27393" y="16230"/>
                  </a:cubicBezTo>
                  <a:lnTo>
                    <a:pt x="20794" y="14872"/>
                  </a:lnTo>
                  <a:cubicBezTo>
                    <a:pt x="18096" y="14317"/>
                    <a:pt x="16016" y="12165"/>
                    <a:pt x="15553" y="9451"/>
                  </a:cubicBezTo>
                  <a:lnTo>
                    <a:pt x="15485" y="9056"/>
                  </a:lnTo>
                  <a:cubicBezTo>
                    <a:pt x="15091" y="6742"/>
                    <a:pt x="13512" y="4805"/>
                    <a:pt x="11324" y="3953"/>
                  </a:cubicBezTo>
                  <a:lnTo>
                    <a:pt x="11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9"/>
            <p:cNvSpPr/>
            <p:nvPr/>
          </p:nvSpPr>
          <p:spPr>
            <a:xfrm>
              <a:off x="3249850" y="3523625"/>
              <a:ext cx="917900" cy="987100"/>
            </a:xfrm>
            <a:custGeom>
              <a:avLst/>
              <a:gdLst/>
              <a:ahLst/>
              <a:cxnLst/>
              <a:rect l="l" t="t" r="r" b="b"/>
              <a:pathLst>
                <a:path w="36716" h="39484" fill="none" extrusionOk="0">
                  <a:moveTo>
                    <a:pt x="0" y="0"/>
                  </a:moveTo>
                  <a:lnTo>
                    <a:pt x="5282" y="8613"/>
                  </a:lnTo>
                  <a:cubicBezTo>
                    <a:pt x="6118" y="9975"/>
                    <a:pt x="7201" y="11170"/>
                    <a:pt x="8475" y="12136"/>
                  </a:cubicBezTo>
                  <a:lnTo>
                    <a:pt x="13749" y="16132"/>
                  </a:lnTo>
                  <a:cubicBezTo>
                    <a:pt x="15534" y="17484"/>
                    <a:pt x="16934" y="19278"/>
                    <a:pt x="17810" y="21337"/>
                  </a:cubicBezTo>
                  <a:lnTo>
                    <a:pt x="18518" y="23002"/>
                  </a:lnTo>
                  <a:cubicBezTo>
                    <a:pt x="19857" y="26141"/>
                    <a:pt x="22388" y="28620"/>
                    <a:pt x="25557" y="29891"/>
                  </a:cubicBezTo>
                  <a:lnTo>
                    <a:pt x="25557" y="29891"/>
                  </a:lnTo>
                  <a:cubicBezTo>
                    <a:pt x="28605" y="31112"/>
                    <a:pt x="33429" y="32346"/>
                    <a:pt x="34803" y="35329"/>
                  </a:cubicBezTo>
                  <a:lnTo>
                    <a:pt x="36715" y="39483"/>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9"/>
            <p:cNvSpPr/>
            <p:nvPr/>
          </p:nvSpPr>
          <p:spPr>
            <a:xfrm>
              <a:off x="3326650" y="3959100"/>
              <a:ext cx="58025" cy="191300"/>
            </a:xfrm>
            <a:custGeom>
              <a:avLst/>
              <a:gdLst/>
              <a:ahLst/>
              <a:cxnLst/>
              <a:rect l="l" t="t" r="r" b="b"/>
              <a:pathLst>
                <a:path w="2321" h="7652" fill="none" extrusionOk="0">
                  <a:moveTo>
                    <a:pt x="0" y="1"/>
                  </a:moveTo>
                  <a:lnTo>
                    <a:pt x="0" y="1"/>
                  </a:lnTo>
                  <a:cubicBezTo>
                    <a:pt x="1854" y="1919"/>
                    <a:pt x="2320" y="4787"/>
                    <a:pt x="1171" y="7194"/>
                  </a:cubicBezTo>
                  <a:lnTo>
                    <a:pt x="952" y="7652"/>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9"/>
            <p:cNvSpPr/>
            <p:nvPr/>
          </p:nvSpPr>
          <p:spPr>
            <a:xfrm>
              <a:off x="4157800" y="4194425"/>
              <a:ext cx="62950" cy="238075"/>
            </a:xfrm>
            <a:custGeom>
              <a:avLst/>
              <a:gdLst/>
              <a:ahLst/>
              <a:cxnLst/>
              <a:rect l="l" t="t" r="r" b="b"/>
              <a:pathLst>
                <a:path w="2518" h="9523" fill="none" extrusionOk="0">
                  <a:moveTo>
                    <a:pt x="2216" y="9523"/>
                  </a:moveTo>
                  <a:lnTo>
                    <a:pt x="2216" y="9523"/>
                  </a:lnTo>
                  <a:cubicBezTo>
                    <a:pt x="0" y="6739"/>
                    <a:pt x="93" y="2772"/>
                    <a:pt x="2436" y="94"/>
                  </a:cubicBezTo>
                  <a:lnTo>
                    <a:pt x="2517" y="1"/>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 name="Google Shape;273;p9"/>
          <p:cNvGrpSpPr/>
          <p:nvPr/>
        </p:nvGrpSpPr>
        <p:grpSpPr>
          <a:xfrm rot="988996">
            <a:off x="8188396" y="4138807"/>
            <a:ext cx="1080418" cy="1201575"/>
            <a:chOff x="3080600" y="3337325"/>
            <a:chExt cx="1143000" cy="1271175"/>
          </a:xfrm>
        </p:grpSpPr>
        <p:sp>
          <p:nvSpPr>
            <p:cNvPr id="274" name="Google Shape;274;p9"/>
            <p:cNvSpPr/>
            <p:nvPr/>
          </p:nvSpPr>
          <p:spPr>
            <a:xfrm>
              <a:off x="3080600" y="3337325"/>
              <a:ext cx="1143000" cy="1271175"/>
            </a:xfrm>
            <a:custGeom>
              <a:avLst/>
              <a:gdLst/>
              <a:ahLst/>
              <a:cxnLst/>
              <a:rect l="l" t="t" r="r" b="b"/>
              <a:pathLst>
                <a:path w="45720" h="50847" extrusionOk="0">
                  <a:moveTo>
                    <a:pt x="1177" y="1"/>
                  </a:moveTo>
                  <a:lnTo>
                    <a:pt x="215" y="11564"/>
                  </a:lnTo>
                  <a:cubicBezTo>
                    <a:pt x="1" y="14144"/>
                    <a:pt x="1263" y="16623"/>
                    <a:pt x="3474" y="17967"/>
                  </a:cubicBezTo>
                  <a:lnTo>
                    <a:pt x="6525" y="19821"/>
                  </a:lnTo>
                  <a:cubicBezTo>
                    <a:pt x="8507" y="21026"/>
                    <a:pt x="9742" y="23155"/>
                    <a:pt x="9804" y="25473"/>
                  </a:cubicBezTo>
                  <a:lnTo>
                    <a:pt x="9915" y="29582"/>
                  </a:lnTo>
                  <a:cubicBezTo>
                    <a:pt x="10007" y="32976"/>
                    <a:pt x="12580" y="35789"/>
                    <a:pt x="15955" y="36181"/>
                  </a:cubicBezTo>
                  <a:cubicBezTo>
                    <a:pt x="19046" y="36540"/>
                    <a:pt x="21502" y="38943"/>
                    <a:pt x="21932" y="42025"/>
                  </a:cubicBezTo>
                  <a:lnTo>
                    <a:pt x="22235" y="44210"/>
                  </a:lnTo>
                  <a:cubicBezTo>
                    <a:pt x="22677" y="47389"/>
                    <a:pt x="25274" y="49831"/>
                    <a:pt x="28475" y="50079"/>
                  </a:cubicBezTo>
                  <a:lnTo>
                    <a:pt x="38454" y="50847"/>
                  </a:lnTo>
                  <a:lnTo>
                    <a:pt x="45173" y="47380"/>
                  </a:lnTo>
                  <a:lnTo>
                    <a:pt x="45607" y="34285"/>
                  </a:lnTo>
                  <a:cubicBezTo>
                    <a:pt x="45719" y="30879"/>
                    <a:pt x="43252" y="27934"/>
                    <a:pt x="39878" y="27449"/>
                  </a:cubicBezTo>
                  <a:lnTo>
                    <a:pt x="38282" y="27221"/>
                  </a:lnTo>
                  <a:cubicBezTo>
                    <a:pt x="35396" y="26807"/>
                    <a:pt x="33111" y="24567"/>
                    <a:pt x="32640" y="21690"/>
                  </a:cubicBezTo>
                  <a:cubicBezTo>
                    <a:pt x="32190" y="18959"/>
                    <a:pt x="30103" y="16787"/>
                    <a:pt x="27393" y="16230"/>
                  </a:cubicBezTo>
                  <a:lnTo>
                    <a:pt x="20794" y="14872"/>
                  </a:lnTo>
                  <a:cubicBezTo>
                    <a:pt x="18096" y="14317"/>
                    <a:pt x="16016" y="12165"/>
                    <a:pt x="15553" y="9451"/>
                  </a:cubicBezTo>
                  <a:lnTo>
                    <a:pt x="15485" y="9056"/>
                  </a:lnTo>
                  <a:cubicBezTo>
                    <a:pt x="15091" y="6742"/>
                    <a:pt x="13512" y="4805"/>
                    <a:pt x="11324" y="3953"/>
                  </a:cubicBezTo>
                  <a:lnTo>
                    <a:pt x="117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9"/>
            <p:cNvSpPr/>
            <p:nvPr/>
          </p:nvSpPr>
          <p:spPr>
            <a:xfrm>
              <a:off x="3249850" y="3523625"/>
              <a:ext cx="917900" cy="987100"/>
            </a:xfrm>
            <a:custGeom>
              <a:avLst/>
              <a:gdLst/>
              <a:ahLst/>
              <a:cxnLst/>
              <a:rect l="l" t="t" r="r" b="b"/>
              <a:pathLst>
                <a:path w="36716" h="39484" fill="none" extrusionOk="0">
                  <a:moveTo>
                    <a:pt x="0" y="0"/>
                  </a:moveTo>
                  <a:lnTo>
                    <a:pt x="5282" y="8613"/>
                  </a:lnTo>
                  <a:cubicBezTo>
                    <a:pt x="6118" y="9975"/>
                    <a:pt x="7201" y="11170"/>
                    <a:pt x="8475" y="12136"/>
                  </a:cubicBezTo>
                  <a:lnTo>
                    <a:pt x="13749" y="16132"/>
                  </a:lnTo>
                  <a:cubicBezTo>
                    <a:pt x="15534" y="17484"/>
                    <a:pt x="16934" y="19278"/>
                    <a:pt x="17810" y="21337"/>
                  </a:cubicBezTo>
                  <a:lnTo>
                    <a:pt x="18518" y="23002"/>
                  </a:lnTo>
                  <a:cubicBezTo>
                    <a:pt x="19857" y="26141"/>
                    <a:pt x="22388" y="28620"/>
                    <a:pt x="25557" y="29891"/>
                  </a:cubicBezTo>
                  <a:lnTo>
                    <a:pt x="25557" y="29891"/>
                  </a:lnTo>
                  <a:cubicBezTo>
                    <a:pt x="28605" y="31112"/>
                    <a:pt x="33429" y="32346"/>
                    <a:pt x="34803" y="35329"/>
                  </a:cubicBezTo>
                  <a:lnTo>
                    <a:pt x="36715" y="39483"/>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9"/>
            <p:cNvSpPr/>
            <p:nvPr/>
          </p:nvSpPr>
          <p:spPr>
            <a:xfrm>
              <a:off x="3326650" y="3959100"/>
              <a:ext cx="58025" cy="191300"/>
            </a:xfrm>
            <a:custGeom>
              <a:avLst/>
              <a:gdLst/>
              <a:ahLst/>
              <a:cxnLst/>
              <a:rect l="l" t="t" r="r" b="b"/>
              <a:pathLst>
                <a:path w="2321" h="7652" fill="none" extrusionOk="0">
                  <a:moveTo>
                    <a:pt x="0" y="1"/>
                  </a:moveTo>
                  <a:lnTo>
                    <a:pt x="0" y="1"/>
                  </a:lnTo>
                  <a:cubicBezTo>
                    <a:pt x="1854" y="1919"/>
                    <a:pt x="2320" y="4787"/>
                    <a:pt x="1171" y="7194"/>
                  </a:cubicBezTo>
                  <a:lnTo>
                    <a:pt x="952" y="7652"/>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9"/>
            <p:cNvSpPr/>
            <p:nvPr/>
          </p:nvSpPr>
          <p:spPr>
            <a:xfrm>
              <a:off x="4157800" y="4194425"/>
              <a:ext cx="62950" cy="238075"/>
            </a:xfrm>
            <a:custGeom>
              <a:avLst/>
              <a:gdLst/>
              <a:ahLst/>
              <a:cxnLst/>
              <a:rect l="l" t="t" r="r" b="b"/>
              <a:pathLst>
                <a:path w="2518" h="9523" fill="none" extrusionOk="0">
                  <a:moveTo>
                    <a:pt x="2216" y="9523"/>
                  </a:moveTo>
                  <a:lnTo>
                    <a:pt x="2216" y="9523"/>
                  </a:lnTo>
                  <a:cubicBezTo>
                    <a:pt x="0" y="6739"/>
                    <a:pt x="93" y="2772"/>
                    <a:pt x="2436" y="94"/>
                  </a:cubicBezTo>
                  <a:lnTo>
                    <a:pt x="2517" y="1"/>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5335608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278"/>
        <p:cNvGrpSpPr/>
        <p:nvPr/>
      </p:nvGrpSpPr>
      <p:grpSpPr>
        <a:xfrm>
          <a:off x="0" y="0"/>
          <a:ext cx="0" cy="0"/>
          <a:chOff x="0" y="0"/>
          <a:chExt cx="0" cy="0"/>
        </a:xfrm>
      </p:grpSpPr>
      <p:sp>
        <p:nvSpPr>
          <p:cNvPr id="279" name="Google Shape;279;p10"/>
          <p:cNvSpPr>
            <a:spLocks noGrp="1"/>
          </p:cNvSpPr>
          <p:nvPr>
            <p:ph type="pic" idx="2"/>
          </p:nvPr>
        </p:nvSpPr>
        <p:spPr>
          <a:xfrm>
            <a:off x="0" y="-2250"/>
            <a:ext cx="9144000" cy="5148000"/>
          </a:xfrm>
          <a:prstGeom prst="rect">
            <a:avLst/>
          </a:prstGeom>
          <a:noFill/>
          <a:ln>
            <a:noFill/>
          </a:ln>
        </p:spPr>
      </p:sp>
      <p:sp>
        <p:nvSpPr>
          <p:cNvPr id="280" name="Google Shape;280;p10"/>
          <p:cNvSpPr txBox="1">
            <a:spLocks noGrp="1"/>
          </p:cNvSpPr>
          <p:nvPr>
            <p:ph type="title"/>
          </p:nvPr>
        </p:nvSpPr>
        <p:spPr>
          <a:xfrm>
            <a:off x="985500" y="4035800"/>
            <a:ext cx="7173000" cy="572700"/>
          </a:xfrm>
          <a:prstGeom prst="rect">
            <a:avLst/>
          </a:prstGeom>
          <a:solidFill>
            <a:schemeClr val="accent3"/>
          </a:solidFill>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extLst>
      <p:ext uri="{BB962C8B-B14F-4D97-AF65-F5344CB8AC3E}">
        <p14:creationId xmlns:p14="http://schemas.microsoft.com/office/powerpoint/2010/main" val="208561020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281"/>
        <p:cNvGrpSpPr/>
        <p:nvPr/>
      </p:nvGrpSpPr>
      <p:grpSpPr>
        <a:xfrm>
          <a:off x="0" y="0"/>
          <a:ext cx="0" cy="0"/>
          <a:chOff x="0" y="0"/>
          <a:chExt cx="0" cy="0"/>
        </a:xfrm>
      </p:grpSpPr>
      <p:sp>
        <p:nvSpPr>
          <p:cNvPr id="282" name="Google Shape;282;p11"/>
          <p:cNvSpPr txBox="1">
            <a:spLocks noGrp="1"/>
          </p:cNvSpPr>
          <p:nvPr>
            <p:ph type="title" hasCustomPrompt="1"/>
          </p:nvPr>
        </p:nvSpPr>
        <p:spPr>
          <a:xfrm>
            <a:off x="1992750" y="1573275"/>
            <a:ext cx="5158500" cy="1511100"/>
          </a:xfrm>
          <a:prstGeom prst="rect">
            <a:avLst/>
          </a:prstGeom>
        </p:spPr>
        <p:txBody>
          <a:bodyPr spcFirstLastPara="1" wrap="square" lIns="91425" tIns="91425" rIns="91425" bIns="91425" anchor="b" anchorCtr="0">
            <a:noAutofit/>
          </a:bodyPr>
          <a:lstStyle>
            <a:lvl1pPr lvl="0" algn="ctr">
              <a:spcBef>
                <a:spcPts val="0"/>
              </a:spcBef>
              <a:spcAft>
                <a:spcPts val="0"/>
              </a:spcAft>
              <a:buSzPts val="9600"/>
              <a:buNone/>
              <a:defRPr sz="96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283" name="Google Shape;283;p11"/>
          <p:cNvSpPr txBox="1">
            <a:spLocks noGrp="1"/>
          </p:cNvSpPr>
          <p:nvPr>
            <p:ph type="subTitle" idx="1"/>
          </p:nvPr>
        </p:nvSpPr>
        <p:spPr>
          <a:xfrm>
            <a:off x="1992750" y="3158625"/>
            <a:ext cx="5158500" cy="41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84" name="Google Shape;284;p11"/>
          <p:cNvSpPr/>
          <p:nvPr/>
        </p:nvSpPr>
        <p:spPr>
          <a:xfrm>
            <a:off x="241788" y="893701"/>
            <a:ext cx="827665" cy="180393"/>
          </a:xfrm>
          <a:custGeom>
            <a:avLst/>
            <a:gdLst/>
            <a:ahLst/>
            <a:cxnLst/>
            <a:rect l="l" t="t" r="r" b="b"/>
            <a:pathLst>
              <a:path w="42174" h="9192" extrusionOk="0">
                <a:moveTo>
                  <a:pt x="31424" y="1"/>
                </a:moveTo>
                <a:cubicBezTo>
                  <a:pt x="30281" y="1"/>
                  <a:pt x="29136" y="457"/>
                  <a:pt x="28199" y="1374"/>
                </a:cubicBezTo>
                <a:lnTo>
                  <a:pt x="26420" y="3115"/>
                </a:lnTo>
                <a:cubicBezTo>
                  <a:pt x="25498" y="4019"/>
                  <a:pt x="24353" y="4489"/>
                  <a:pt x="23195" y="4489"/>
                </a:cubicBezTo>
                <a:cubicBezTo>
                  <a:pt x="22539" y="4489"/>
                  <a:pt x="21878" y="4338"/>
                  <a:pt x="21251" y="4029"/>
                </a:cubicBezTo>
                <a:lnTo>
                  <a:pt x="19527" y="3182"/>
                </a:lnTo>
                <a:cubicBezTo>
                  <a:pt x="18899" y="2872"/>
                  <a:pt x="18238" y="2722"/>
                  <a:pt x="17583" y="2722"/>
                </a:cubicBezTo>
                <a:cubicBezTo>
                  <a:pt x="16268" y="2722"/>
                  <a:pt x="14975" y="3328"/>
                  <a:pt x="14008" y="4470"/>
                </a:cubicBezTo>
                <a:cubicBezTo>
                  <a:pt x="13052" y="5601"/>
                  <a:pt x="11762" y="6220"/>
                  <a:pt x="10434" y="6220"/>
                </a:cubicBezTo>
                <a:cubicBezTo>
                  <a:pt x="10138" y="6220"/>
                  <a:pt x="9841" y="6189"/>
                  <a:pt x="9545" y="6127"/>
                </a:cubicBezTo>
                <a:lnTo>
                  <a:pt x="7866" y="5773"/>
                </a:lnTo>
                <a:cubicBezTo>
                  <a:pt x="7571" y="5711"/>
                  <a:pt x="7273" y="5680"/>
                  <a:pt x="6976" y="5680"/>
                </a:cubicBezTo>
                <a:cubicBezTo>
                  <a:pt x="6172" y="5680"/>
                  <a:pt x="5375" y="5907"/>
                  <a:pt x="4654" y="6348"/>
                </a:cubicBezTo>
                <a:lnTo>
                  <a:pt x="0" y="9192"/>
                </a:lnTo>
                <a:lnTo>
                  <a:pt x="42174" y="9192"/>
                </a:lnTo>
                <a:lnTo>
                  <a:pt x="34765" y="1490"/>
                </a:lnTo>
                <a:cubicBezTo>
                  <a:pt x="33811" y="498"/>
                  <a:pt x="32618" y="1"/>
                  <a:pt x="31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11"/>
          <p:cNvSpPr/>
          <p:nvPr/>
        </p:nvSpPr>
        <p:spPr>
          <a:xfrm>
            <a:off x="6506630" y="256500"/>
            <a:ext cx="601859" cy="122656"/>
          </a:xfrm>
          <a:custGeom>
            <a:avLst/>
            <a:gdLst/>
            <a:ahLst/>
            <a:cxnLst/>
            <a:rect l="l" t="t" r="r" b="b"/>
            <a:pathLst>
              <a:path w="30668" h="6250" extrusionOk="0">
                <a:moveTo>
                  <a:pt x="16" y="6241"/>
                </a:moveTo>
                <a:cubicBezTo>
                  <a:pt x="3" y="6244"/>
                  <a:pt x="1" y="6247"/>
                  <a:pt x="10" y="6250"/>
                </a:cubicBezTo>
                <a:lnTo>
                  <a:pt x="16" y="6241"/>
                </a:lnTo>
                <a:close/>
                <a:moveTo>
                  <a:pt x="7801" y="0"/>
                </a:moveTo>
                <a:cubicBezTo>
                  <a:pt x="5837" y="0"/>
                  <a:pt x="3911" y="912"/>
                  <a:pt x="2676" y="2600"/>
                </a:cubicBezTo>
                <a:lnTo>
                  <a:pt x="16" y="6241"/>
                </a:lnTo>
                <a:lnTo>
                  <a:pt x="16" y="6241"/>
                </a:lnTo>
                <a:cubicBezTo>
                  <a:pt x="235" y="6195"/>
                  <a:pt x="3461" y="6179"/>
                  <a:pt x="7745" y="6179"/>
                </a:cubicBezTo>
                <a:cubicBezTo>
                  <a:pt x="16829" y="6179"/>
                  <a:pt x="30667" y="6250"/>
                  <a:pt x="30667" y="6250"/>
                </a:cubicBezTo>
                <a:lnTo>
                  <a:pt x="21162" y="1497"/>
                </a:lnTo>
                <a:cubicBezTo>
                  <a:pt x="20723" y="1278"/>
                  <a:pt x="20250" y="1171"/>
                  <a:pt x="19782" y="1171"/>
                </a:cubicBezTo>
                <a:cubicBezTo>
                  <a:pt x="18979" y="1171"/>
                  <a:pt x="18188" y="1483"/>
                  <a:pt x="17594" y="2076"/>
                </a:cubicBezTo>
                <a:cubicBezTo>
                  <a:pt x="16999" y="2673"/>
                  <a:pt x="16207" y="2982"/>
                  <a:pt x="15408" y="2982"/>
                </a:cubicBezTo>
                <a:cubicBezTo>
                  <a:pt x="14867" y="2982"/>
                  <a:pt x="14322" y="2840"/>
                  <a:pt x="13832" y="2549"/>
                </a:cubicBezTo>
                <a:lnTo>
                  <a:pt x="11033" y="889"/>
                </a:lnTo>
                <a:cubicBezTo>
                  <a:pt x="10022" y="288"/>
                  <a:pt x="8906" y="0"/>
                  <a:pt x="78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11"/>
          <p:cNvSpPr/>
          <p:nvPr/>
        </p:nvSpPr>
        <p:spPr>
          <a:xfrm flipH="1">
            <a:off x="2035510" y="256500"/>
            <a:ext cx="601634" cy="122652"/>
          </a:xfrm>
          <a:custGeom>
            <a:avLst/>
            <a:gdLst/>
            <a:ahLst/>
            <a:cxnLst/>
            <a:rect l="l" t="t" r="r" b="b"/>
            <a:pathLst>
              <a:path w="20746" h="4229" extrusionOk="0">
                <a:moveTo>
                  <a:pt x="15468" y="1"/>
                </a:moveTo>
                <a:cubicBezTo>
                  <a:pt x="14721" y="1"/>
                  <a:pt x="13966" y="195"/>
                  <a:pt x="13282" y="602"/>
                </a:cubicBezTo>
                <a:lnTo>
                  <a:pt x="11389" y="1726"/>
                </a:lnTo>
                <a:cubicBezTo>
                  <a:pt x="11057" y="1922"/>
                  <a:pt x="10688" y="2018"/>
                  <a:pt x="10322" y="2018"/>
                </a:cubicBezTo>
                <a:cubicBezTo>
                  <a:pt x="9781" y="2018"/>
                  <a:pt x="9246" y="1809"/>
                  <a:pt x="8844" y="1406"/>
                </a:cubicBezTo>
                <a:cubicBezTo>
                  <a:pt x="8442" y="1004"/>
                  <a:pt x="7907" y="793"/>
                  <a:pt x="7365" y="793"/>
                </a:cubicBezTo>
                <a:cubicBezTo>
                  <a:pt x="7047" y="793"/>
                  <a:pt x="6727" y="865"/>
                  <a:pt x="6430" y="1014"/>
                </a:cubicBezTo>
                <a:lnTo>
                  <a:pt x="1" y="4229"/>
                </a:lnTo>
                <a:cubicBezTo>
                  <a:pt x="1" y="4229"/>
                  <a:pt x="9362" y="4180"/>
                  <a:pt x="15506" y="4180"/>
                </a:cubicBezTo>
                <a:cubicBezTo>
                  <a:pt x="18404" y="4180"/>
                  <a:pt x="20586" y="4191"/>
                  <a:pt x="20735" y="4223"/>
                </a:cubicBezTo>
                <a:lnTo>
                  <a:pt x="20735" y="4223"/>
                </a:lnTo>
                <a:lnTo>
                  <a:pt x="18935" y="1761"/>
                </a:lnTo>
                <a:cubicBezTo>
                  <a:pt x="18100" y="617"/>
                  <a:pt x="16796" y="1"/>
                  <a:pt x="15468" y="1"/>
                </a:cubicBezTo>
                <a:close/>
                <a:moveTo>
                  <a:pt x="20735" y="4223"/>
                </a:moveTo>
                <a:lnTo>
                  <a:pt x="20739" y="4229"/>
                </a:lnTo>
                <a:cubicBezTo>
                  <a:pt x="20745" y="4226"/>
                  <a:pt x="20744" y="4224"/>
                  <a:pt x="20735" y="422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11"/>
          <p:cNvSpPr/>
          <p:nvPr/>
        </p:nvSpPr>
        <p:spPr>
          <a:xfrm flipH="1">
            <a:off x="8074548" y="893701"/>
            <a:ext cx="827665" cy="180393"/>
          </a:xfrm>
          <a:custGeom>
            <a:avLst/>
            <a:gdLst/>
            <a:ahLst/>
            <a:cxnLst/>
            <a:rect l="l" t="t" r="r" b="b"/>
            <a:pathLst>
              <a:path w="42174" h="9192" extrusionOk="0">
                <a:moveTo>
                  <a:pt x="31424" y="1"/>
                </a:moveTo>
                <a:cubicBezTo>
                  <a:pt x="30281" y="1"/>
                  <a:pt x="29136" y="457"/>
                  <a:pt x="28199" y="1374"/>
                </a:cubicBezTo>
                <a:lnTo>
                  <a:pt x="26420" y="3115"/>
                </a:lnTo>
                <a:cubicBezTo>
                  <a:pt x="25498" y="4019"/>
                  <a:pt x="24353" y="4489"/>
                  <a:pt x="23195" y="4489"/>
                </a:cubicBezTo>
                <a:cubicBezTo>
                  <a:pt x="22539" y="4489"/>
                  <a:pt x="21878" y="4338"/>
                  <a:pt x="21251" y="4029"/>
                </a:cubicBezTo>
                <a:lnTo>
                  <a:pt x="19527" y="3182"/>
                </a:lnTo>
                <a:cubicBezTo>
                  <a:pt x="18899" y="2872"/>
                  <a:pt x="18238" y="2722"/>
                  <a:pt x="17583" y="2722"/>
                </a:cubicBezTo>
                <a:cubicBezTo>
                  <a:pt x="16268" y="2722"/>
                  <a:pt x="14975" y="3328"/>
                  <a:pt x="14008" y="4470"/>
                </a:cubicBezTo>
                <a:cubicBezTo>
                  <a:pt x="13052" y="5601"/>
                  <a:pt x="11762" y="6220"/>
                  <a:pt x="10434" y="6220"/>
                </a:cubicBezTo>
                <a:cubicBezTo>
                  <a:pt x="10138" y="6220"/>
                  <a:pt x="9841" y="6189"/>
                  <a:pt x="9545" y="6127"/>
                </a:cubicBezTo>
                <a:lnTo>
                  <a:pt x="7866" y="5773"/>
                </a:lnTo>
                <a:cubicBezTo>
                  <a:pt x="7571" y="5711"/>
                  <a:pt x="7273" y="5680"/>
                  <a:pt x="6976" y="5680"/>
                </a:cubicBezTo>
                <a:cubicBezTo>
                  <a:pt x="6172" y="5680"/>
                  <a:pt x="5375" y="5907"/>
                  <a:pt x="4654" y="6348"/>
                </a:cubicBezTo>
                <a:lnTo>
                  <a:pt x="0" y="9192"/>
                </a:lnTo>
                <a:lnTo>
                  <a:pt x="42174" y="9192"/>
                </a:lnTo>
                <a:lnTo>
                  <a:pt x="34765" y="1490"/>
                </a:lnTo>
                <a:cubicBezTo>
                  <a:pt x="33811" y="498"/>
                  <a:pt x="32618" y="1"/>
                  <a:pt x="31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8" name="Google Shape;288;p11"/>
          <p:cNvGrpSpPr/>
          <p:nvPr/>
        </p:nvGrpSpPr>
        <p:grpSpPr>
          <a:xfrm rot="-2135812" flipH="1">
            <a:off x="-437074" y="3950002"/>
            <a:ext cx="1080402" cy="1201557"/>
            <a:chOff x="3080600" y="3337325"/>
            <a:chExt cx="1143000" cy="1271175"/>
          </a:xfrm>
        </p:grpSpPr>
        <p:sp>
          <p:nvSpPr>
            <p:cNvPr id="289" name="Google Shape;289;p11"/>
            <p:cNvSpPr/>
            <p:nvPr/>
          </p:nvSpPr>
          <p:spPr>
            <a:xfrm>
              <a:off x="3080600" y="3337325"/>
              <a:ext cx="1143000" cy="1271175"/>
            </a:xfrm>
            <a:custGeom>
              <a:avLst/>
              <a:gdLst/>
              <a:ahLst/>
              <a:cxnLst/>
              <a:rect l="l" t="t" r="r" b="b"/>
              <a:pathLst>
                <a:path w="45720" h="50847" extrusionOk="0">
                  <a:moveTo>
                    <a:pt x="1177" y="1"/>
                  </a:moveTo>
                  <a:lnTo>
                    <a:pt x="215" y="11564"/>
                  </a:lnTo>
                  <a:cubicBezTo>
                    <a:pt x="1" y="14144"/>
                    <a:pt x="1263" y="16623"/>
                    <a:pt x="3474" y="17967"/>
                  </a:cubicBezTo>
                  <a:lnTo>
                    <a:pt x="6525" y="19821"/>
                  </a:lnTo>
                  <a:cubicBezTo>
                    <a:pt x="8507" y="21026"/>
                    <a:pt x="9742" y="23155"/>
                    <a:pt x="9804" y="25473"/>
                  </a:cubicBezTo>
                  <a:lnTo>
                    <a:pt x="9915" y="29582"/>
                  </a:lnTo>
                  <a:cubicBezTo>
                    <a:pt x="10007" y="32976"/>
                    <a:pt x="12580" y="35789"/>
                    <a:pt x="15955" y="36181"/>
                  </a:cubicBezTo>
                  <a:cubicBezTo>
                    <a:pt x="19046" y="36540"/>
                    <a:pt x="21502" y="38943"/>
                    <a:pt x="21932" y="42025"/>
                  </a:cubicBezTo>
                  <a:lnTo>
                    <a:pt x="22235" y="44210"/>
                  </a:lnTo>
                  <a:cubicBezTo>
                    <a:pt x="22677" y="47389"/>
                    <a:pt x="25274" y="49831"/>
                    <a:pt x="28475" y="50079"/>
                  </a:cubicBezTo>
                  <a:lnTo>
                    <a:pt x="38454" y="50847"/>
                  </a:lnTo>
                  <a:lnTo>
                    <a:pt x="45173" y="47380"/>
                  </a:lnTo>
                  <a:lnTo>
                    <a:pt x="45607" y="34285"/>
                  </a:lnTo>
                  <a:cubicBezTo>
                    <a:pt x="45719" y="30879"/>
                    <a:pt x="43252" y="27934"/>
                    <a:pt x="39878" y="27449"/>
                  </a:cubicBezTo>
                  <a:lnTo>
                    <a:pt x="38282" y="27221"/>
                  </a:lnTo>
                  <a:cubicBezTo>
                    <a:pt x="35396" y="26807"/>
                    <a:pt x="33111" y="24567"/>
                    <a:pt x="32640" y="21690"/>
                  </a:cubicBezTo>
                  <a:cubicBezTo>
                    <a:pt x="32190" y="18959"/>
                    <a:pt x="30103" y="16787"/>
                    <a:pt x="27393" y="16230"/>
                  </a:cubicBezTo>
                  <a:lnTo>
                    <a:pt x="20794" y="14872"/>
                  </a:lnTo>
                  <a:cubicBezTo>
                    <a:pt x="18096" y="14317"/>
                    <a:pt x="16016" y="12165"/>
                    <a:pt x="15553" y="9451"/>
                  </a:cubicBezTo>
                  <a:lnTo>
                    <a:pt x="15485" y="9056"/>
                  </a:lnTo>
                  <a:cubicBezTo>
                    <a:pt x="15091" y="6742"/>
                    <a:pt x="13512" y="4805"/>
                    <a:pt x="11324" y="3953"/>
                  </a:cubicBezTo>
                  <a:lnTo>
                    <a:pt x="11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11"/>
            <p:cNvSpPr/>
            <p:nvPr/>
          </p:nvSpPr>
          <p:spPr>
            <a:xfrm>
              <a:off x="3249850" y="3523625"/>
              <a:ext cx="917900" cy="987100"/>
            </a:xfrm>
            <a:custGeom>
              <a:avLst/>
              <a:gdLst/>
              <a:ahLst/>
              <a:cxnLst/>
              <a:rect l="l" t="t" r="r" b="b"/>
              <a:pathLst>
                <a:path w="36716" h="39484" fill="none" extrusionOk="0">
                  <a:moveTo>
                    <a:pt x="0" y="0"/>
                  </a:moveTo>
                  <a:lnTo>
                    <a:pt x="5282" y="8613"/>
                  </a:lnTo>
                  <a:cubicBezTo>
                    <a:pt x="6118" y="9975"/>
                    <a:pt x="7201" y="11170"/>
                    <a:pt x="8475" y="12136"/>
                  </a:cubicBezTo>
                  <a:lnTo>
                    <a:pt x="13749" y="16132"/>
                  </a:lnTo>
                  <a:cubicBezTo>
                    <a:pt x="15534" y="17484"/>
                    <a:pt x="16934" y="19278"/>
                    <a:pt x="17810" y="21337"/>
                  </a:cubicBezTo>
                  <a:lnTo>
                    <a:pt x="18518" y="23002"/>
                  </a:lnTo>
                  <a:cubicBezTo>
                    <a:pt x="19857" y="26141"/>
                    <a:pt x="22388" y="28620"/>
                    <a:pt x="25557" y="29891"/>
                  </a:cubicBezTo>
                  <a:lnTo>
                    <a:pt x="25557" y="29891"/>
                  </a:lnTo>
                  <a:cubicBezTo>
                    <a:pt x="28605" y="31112"/>
                    <a:pt x="33429" y="32346"/>
                    <a:pt x="34803" y="35329"/>
                  </a:cubicBezTo>
                  <a:lnTo>
                    <a:pt x="36715" y="39483"/>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11"/>
            <p:cNvSpPr/>
            <p:nvPr/>
          </p:nvSpPr>
          <p:spPr>
            <a:xfrm>
              <a:off x="3326650" y="3959100"/>
              <a:ext cx="58025" cy="191300"/>
            </a:xfrm>
            <a:custGeom>
              <a:avLst/>
              <a:gdLst/>
              <a:ahLst/>
              <a:cxnLst/>
              <a:rect l="l" t="t" r="r" b="b"/>
              <a:pathLst>
                <a:path w="2321" h="7652" fill="none" extrusionOk="0">
                  <a:moveTo>
                    <a:pt x="0" y="1"/>
                  </a:moveTo>
                  <a:lnTo>
                    <a:pt x="0" y="1"/>
                  </a:lnTo>
                  <a:cubicBezTo>
                    <a:pt x="1854" y="1919"/>
                    <a:pt x="2320" y="4787"/>
                    <a:pt x="1171" y="7194"/>
                  </a:cubicBezTo>
                  <a:lnTo>
                    <a:pt x="952" y="7652"/>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11"/>
            <p:cNvSpPr/>
            <p:nvPr/>
          </p:nvSpPr>
          <p:spPr>
            <a:xfrm>
              <a:off x="4157800" y="4194425"/>
              <a:ext cx="62950" cy="238075"/>
            </a:xfrm>
            <a:custGeom>
              <a:avLst/>
              <a:gdLst/>
              <a:ahLst/>
              <a:cxnLst/>
              <a:rect l="l" t="t" r="r" b="b"/>
              <a:pathLst>
                <a:path w="2518" h="9523" fill="none" extrusionOk="0">
                  <a:moveTo>
                    <a:pt x="2216" y="9523"/>
                  </a:moveTo>
                  <a:lnTo>
                    <a:pt x="2216" y="9523"/>
                  </a:lnTo>
                  <a:cubicBezTo>
                    <a:pt x="0" y="6739"/>
                    <a:pt x="93" y="2772"/>
                    <a:pt x="2436" y="94"/>
                  </a:cubicBezTo>
                  <a:lnTo>
                    <a:pt x="2517" y="1"/>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 name="Google Shape;293;p11"/>
          <p:cNvGrpSpPr/>
          <p:nvPr/>
        </p:nvGrpSpPr>
        <p:grpSpPr>
          <a:xfrm rot="-600205" flipH="1">
            <a:off x="-125007" y="4138845"/>
            <a:ext cx="1080444" cy="1201604"/>
            <a:chOff x="3080600" y="3337325"/>
            <a:chExt cx="1143000" cy="1271175"/>
          </a:xfrm>
        </p:grpSpPr>
        <p:sp>
          <p:nvSpPr>
            <p:cNvPr id="294" name="Google Shape;294;p11"/>
            <p:cNvSpPr/>
            <p:nvPr/>
          </p:nvSpPr>
          <p:spPr>
            <a:xfrm>
              <a:off x="3080600" y="3337325"/>
              <a:ext cx="1143000" cy="1271175"/>
            </a:xfrm>
            <a:custGeom>
              <a:avLst/>
              <a:gdLst/>
              <a:ahLst/>
              <a:cxnLst/>
              <a:rect l="l" t="t" r="r" b="b"/>
              <a:pathLst>
                <a:path w="45720" h="50847" extrusionOk="0">
                  <a:moveTo>
                    <a:pt x="1177" y="1"/>
                  </a:moveTo>
                  <a:lnTo>
                    <a:pt x="215" y="11564"/>
                  </a:lnTo>
                  <a:cubicBezTo>
                    <a:pt x="1" y="14144"/>
                    <a:pt x="1263" y="16623"/>
                    <a:pt x="3474" y="17967"/>
                  </a:cubicBezTo>
                  <a:lnTo>
                    <a:pt x="6525" y="19821"/>
                  </a:lnTo>
                  <a:cubicBezTo>
                    <a:pt x="8507" y="21026"/>
                    <a:pt x="9742" y="23155"/>
                    <a:pt x="9804" y="25473"/>
                  </a:cubicBezTo>
                  <a:lnTo>
                    <a:pt x="9915" y="29582"/>
                  </a:lnTo>
                  <a:cubicBezTo>
                    <a:pt x="10007" y="32976"/>
                    <a:pt x="12580" y="35789"/>
                    <a:pt x="15955" y="36181"/>
                  </a:cubicBezTo>
                  <a:cubicBezTo>
                    <a:pt x="19046" y="36540"/>
                    <a:pt x="21502" y="38943"/>
                    <a:pt x="21932" y="42025"/>
                  </a:cubicBezTo>
                  <a:lnTo>
                    <a:pt x="22235" y="44210"/>
                  </a:lnTo>
                  <a:cubicBezTo>
                    <a:pt x="22677" y="47389"/>
                    <a:pt x="25274" y="49831"/>
                    <a:pt x="28475" y="50079"/>
                  </a:cubicBezTo>
                  <a:lnTo>
                    <a:pt x="38454" y="50847"/>
                  </a:lnTo>
                  <a:lnTo>
                    <a:pt x="45173" y="47380"/>
                  </a:lnTo>
                  <a:lnTo>
                    <a:pt x="45607" y="34285"/>
                  </a:lnTo>
                  <a:cubicBezTo>
                    <a:pt x="45719" y="30879"/>
                    <a:pt x="43252" y="27934"/>
                    <a:pt x="39878" y="27449"/>
                  </a:cubicBezTo>
                  <a:lnTo>
                    <a:pt x="38282" y="27221"/>
                  </a:lnTo>
                  <a:cubicBezTo>
                    <a:pt x="35396" y="26807"/>
                    <a:pt x="33111" y="24567"/>
                    <a:pt x="32640" y="21690"/>
                  </a:cubicBezTo>
                  <a:cubicBezTo>
                    <a:pt x="32190" y="18959"/>
                    <a:pt x="30103" y="16787"/>
                    <a:pt x="27393" y="16230"/>
                  </a:cubicBezTo>
                  <a:lnTo>
                    <a:pt x="20794" y="14872"/>
                  </a:lnTo>
                  <a:cubicBezTo>
                    <a:pt x="18096" y="14317"/>
                    <a:pt x="16016" y="12165"/>
                    <a:pt x="15553" y="9451"/>
                  </a:cubicBezTo>
                  <a:lnTo>
                    <a:pt x="15485" y="9056"/>
                  </a:lnTo>
                  <a:cubicBezTo>
                    <a:pt x="15091" y="6742"/>
                    <a:pt x="13512" y="4805"/>
                    <a:pt x="11324" y="3953"/>
                  </a:cubicBezTo>
                  <a:lnTo>
                    <a:pt x="117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11"/>
            <p:cNvSpPr/>
            <p:nvPr/>
          </p:nvSpPr>
          <p:spPr>
            <a:xfrm>
              <a:off x="3249850" y="3523625"/>
              <a:ext cx="917900" cy="987100"/>
            </a:xfrm>
            <a:custGeom>
              <a:avLst/>
              <a:gdLst/>
              <a:ahLst/>
              <a:cxnLst/>
              <a:rect l="l" t="t" r="r" b="b"/>
              <a:pathLst>
                <a:path w="36716" h="39484" fill="none" extrusionOk="0">
                  <a:moveTo>
                    <a:pt x="0" y="0"/>
                  </a:moveTo>
                  <a:lnTo>
                    <a:pt x="5282" y="8613"/>
                  </a:lnTo>
                  <a:cubicBezTo>
                    <a:pt x="6118" y="9975"/>
                    <a:pt x="7201" y="11170"/>
                    <a:pt x="8475" y="12136"/>
                  </a:cubicBezTo>
                  <a:lnTo>
                    <a:pt x="13749" y="16132"/>
                  </a:lnTo>
                  <a:cubicBezTo>
                    <a:pt x="15534" y="17484"/>
                    <a:pt x="16934" y="19278"/>
                    <a:pt x="17810" y="21337"/>
                  </a:cubicBezTo>
                  <a:lnTo>
                    <a:pt x="18518" y="23002"/>
                  </a:lnTo>
                  <a:cubicBezTo>
                    <a:pt x="19857" y="26141"/>
                    <a:pt x="22388" y="28620"/>
                    <a:pt x="25557" y="29891"/>
                  </a:cubicBezTo>
                  <a:lnTo>
                    <a:pt x="25557" y="29891"/>
                  </a:lnTo>
                  <a:cubicBezTo>
                    <a:pt x="28605" y="31112"/>
                    <a:pt x="33429" y="32346"/>
                    <a:pt x="34803" y="35329"/>
                  </a:cubicBezTo>
                  <a:lnTo>
                    <a:pt x="36715" y="39483"/>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11"/>
            <p:cNvSpPr/>
            <p:nvPr/>
          </p:nvSpPr>
          <p:spPr>
            <a:xfrm>
              <a:off x="3326650" y="3959100"/>
              <a:ext cx="58025" cy="191300"/>
            </a:xfrm>
            <a:custGeom>
              <a:avLst/>
              <a:gdLst/>
              <a:ahLst/>
              <a:cxnLst/>
              <a:rect l="l" t="t" r="r" b="b"/>
              <a:pathLst>
                <a:path w="2321" h="7652" fill="none" extrusionOk="0">
                  <a:moveTo>
                    <a:pt x="0" y="1"/>
                  </a:moveTo>
                  <a:lnTo>
                    <a:pt x="0" y="1"/>
                  </a:lnTo>
                  <a:cubicBezTo>
                    <a:pt x="1854" y="1919"/>
                    <a:pt x="2320" y="4787"/>
                    <a:pt x="1171" y="7194"/>
                  </a:cubicBezTo>
                  <a:lnTo>
                    <a:pt x="952" y="7652"/>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11"/>
            <p:cNvSpPr/>
            <p:nvPr/>
          </p:nvSpPr>
          <p:spPr>
            <a:xfrm>
              <a:off x="4157800" y="4194425"/>
              <a:ext cx="62950" cy="238075"/>
            </a:xfrm>
            <a:custGeom>
              <a:avLst/>
              <a:gdLst/>
              <a:ahLst/>
              <a:cxnLst/>
              <a:rect l="l" t="t" r="r" b="b"/>
              <a:pathLst>
                <a:path w="2518" h="9523" fill="none" extrusionOk="0">
                  <a:moveTo>
                    <a:pt x="2216" y="9523"/>
                  </a:moveTo>
                  <a:lnTo>
                    <a:pt x="2216" y="9523"/>
                  </a:lnTo>
                  <a:cubicBezTo>
                    <a:pt x="0" y="6739"/>
                    <a:pt x="93" y="2772"/>
                    <a:pt x="2436" y="94"/>
                  </a:cubicBezTo>
                  <a:lnTo>
                    <a:pt x="2517" y="1"/>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 name="Google Shape;298;p11"/>
          <p:cNvGrpSpPr/>
          <p:nvPr/>
        </p:nvGrpSpPr>
        <p:grpSpPr>
          <a:xfrm flipH="1">
            <a:off x="8000409" y="3683970"/>
            <a:ext cx="1555661" cy="1806684"/>
            <a:chOff x="-413663" y="3683970"/>
            <a:chExt cx="1555661" cy="1806684"/>
          </a:xfrm>
        </p:grpSpPr>
        <p:grpSp>
          <p:nvGrpSpPr>
            <p:cNvPr id="299" name="Google Shape;299;p11"/>
            <p:cNvGrpSpPr/>
            <p:nvPr/>
          </p:nvGrpSpPr>
          <p:grpSpPr>
            <a:xfrm>
              <a:off x="-31967" y="3683970"/>
              <a:ext cx="606726" cy="974657"/>
              <a:chOff x="4305125" y="4012025"/>
              <a:chExt cx="601851" cy="966825"/>
            </a:xfrm>
          </p:grpSpPr>
          <p:sp>
            <p:nvSpPr>
              <p:cNvPr id="300" name="Google Shape;300;p11"/>
              <p:cNvSpPr/>
              <p:nvPr/>
            </p:nvSpPr>
            <p:spPr>
              <a:xfrm>
                <a:off x="4432674" y="4422392"/>
                <a:ext cx="203860" cy="556458"/>
              </a:xfrm>
              <a:custGeom>
                <a:avLst/>
                <a:gdLst/>
                <a:ahLst/>
                <a:cxnLst/>
                <a:rect l="l" t="t" r="r" b="b"/>
                <a:pathLst>
                  <a:path w="4464" h="12185" fill="none" extrusionOk="0">
                    <a:moveTo>
                      <a:pt x="4463" y="1"/>
                    </a:moveTo>
                    <a:cubicBezTo>
                      <a:pt x="4463" y="1"/>
                      <a:pt x="4358" y="7002"/>
                      <a:pt x="1" y="12185"/>
                    </a:cubicBezTo>
                  </a:path>
                </a:pathLst>
              </a:custGeom>
              <a:noFill/>
              <a:ln w="9525" cap="rnd" cmpd="sng">
                <a:solidFill>
                  <a:schemeClr val="lt2"/>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11"/>
              <p:cNvSpPr/>
              <p:nvPr/>
            </p:nvSpPr>
            <p:spPr>
              <a:xfrm>
                <a:off x="4502225" y="4012025"/>
                <a:ext cx="404751" cy="412149"/>
              </a:xfrm>
              <a:custGeom>
                <a:avLst/>
                <a:gdLst/>
                <a:ahLst/>
                <a:cxnLst/>
                <a:rect l="l" t="t" r="r" b="b"/>
                <a:pathLst>
                  <a:path w="8863" h="9025" extrusionOk="0">
                    <a:moveTo>
                      <a:pt x="1794" y="0"/>
                    </a:moveTo>
                    <a:cubicBezTo>
                      <a:pt x="1604" y="0"/>
                      <a:pt x="1415" y="115"/>
                      <a:pt x="1354" y="332"/>
                    </a:cubicBezTo>
                    <a:cubicBezTo>
                      <a:pt x="684" y="2716"/>
                      <a:pt x="1" y="7805"/>
                      <a:pt x="2674" y="8823"/>
                    </a:cubicBezTo>
                    <a:cubicBezTo>
                      <a:pt x="3036" y="8961"/>
                      <a:pt x="3383" y="9025"/>
                      <a:pt x="3713" y="9025"/>
                    </a:cubicBezTo>
                    <a:cubicBezTo>
                      <a:pt x="6313" y="9025"/>
                      <a:pt x="7934" y="5095"/>
                      <a:pt x="8759" y="2555"/>
                    </a:cubicBezTo>
                    <a:cubicBezTo>
                      <a:pt x="8862" y="2237"/>
                      <a:pt x="8611" y="1955"/>
                      <a:pt x="8323" y="1955"/>
                    </a:cubicBezTo>
                    <a:cubicBezTo>
                      <a:pt x="8243" y="1955"/>
                      <a:pt x="8159" y="1977"/>
                      <a:pt x="8080" y="2027"/>
                    </a:cubicBezTo>
                    <a:lnTo>
                      <a:pt x="7991" y="2082"/>
                    </a:lnTo>
                    <a:cubicBezTo>
                      <a:pt x="7755" y="2230"/>
                      <a:pt x="7501" y="2297"/>
                      <a:pt x="7252" y="2297"/>
                    </a:cubicBezTo>
                    <a:cubicBezTo>
                      <a:pt x="6536" y="2297"/>
                      <a:pt x="5872" y="1736"/>
                      <a:pt x="5852" y="931"/>
                    </a:cubicBezTo>
                    <a:cubicBezTo>
                      <a:pt x="5845" y="652"/>
                      <a:pt x="5618" y="483"/>
                      <a:pt x="5388" y="483"/>
                    </a:cubicBezTo>
                    <a:cubicBezTo>
                      <a:pt x="5243" y="483"/>
                      <a:pt x="5096" y="551"/>
                      <a:pt x="5004" y="701"/>
                    </a:cubicBezTo>
                    <a:lnTo>
                      <a:pt x="4901" y="871"/>
                    </a:lnTo>
                    <a:cubicBezTo>
                      <a:pt x="4626" y="1318"/>
                      <a:pt x="4167" y="1537"/>
                      <a:pt x="3710" y="1537"/>
                    </a:cubicBezTo>
                    <a:cubicBezTo>
                      <a:pt x="3210" y="1537"/>
                      <a:pt x="2712" y="1275"/>
                      <a:pt x="2457" y="762"/>
                    </a:cubicBezTo>
                    <a:lnTo>
                      <a:pt x="2205" y="255"/>
                    </a:lnTo>
                    <a:cubicBezTo>
                      <a:pt x="2119" y="83"/>
                      <a:pt x="1956" y="0"/>
                      <a:pt x="1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11"/>
              <p:cNvSpPr/>
              <p:nvPr/>
            </p:nvSpPr>
            <p:spPr>
              <a:xfrm>
                <a:off x="4647356" y="4115964"/>
                <a:ext cx="159288" cy="302502"/>
              </a:xfrm>
              <a:custGeom>
                <a:avLst/>
                <a:gdLst/>
                <a:ahLst/>
                <a:cxnLst/>
                <a:rect l="l" t="t" r="r" b="b"/>
                <a:pathLst>
                  <a:path w="3488" h="6624" fill="none" extrusionOk="0">
                    <a:moveTo>
                      <a:pt x="3488" y="0"/>
                    </a:moveTo>
                    <a:cubicBezTo>
                      <a:pt x="3488" y="0"/>
                      <a:pt x="2016" y="4661"/>
                      <a:pt x="0" y="6623"/>
                    </a:cubicBezTo>
                  </a:path>
                </a:pathLst>
              </a:custGeom>
              <a:noFill/>
              <a:ln w="9525" cap="rnd" cmpd="sng">
                <a:solidFill>
                  <a:schemeClr val="lt2"/>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11"/>
              <p:cNvSpPr/>
              <p:nvPr/>
            </p:nvSpPr>
            <p:spPr>
              <a:xfrm>
                <a:off x="4581458" y="4089385"/>
                <a:ext cx="79324" cy="320312"/>
              </a:xfrm>
              <a:custGeom>
                <a:avLst/>
                <a:gdLst/>
                <a:ahLst/>
                <a:cxnLst/>
                <a:rect l="l" t="t" r="r" b="b"/>
                <a:pathLst>
                  <a:path w="1737" h="7014" fill="none" extrusionOk="0">
                    <a:moveTo>
                      <a:pt x="1736" y="1"/>
                    </a:moveTo>
                    <a:cubicBezTo>
                      <a:pt x="1736" y="1"/>
                      <a:pt x="1" y="3536"/>
                      <a:pt x="1000" y="7014"/>
                    </a:cubicBezTo>
                  </a:path>
                </a:pathLst>
              </a:custGeom>
              <a:noFill/>
              <a:ln w="9525" cap="rnd" cmpd="sng">
                <a:solidFill>
                  <a:schemeClr val="lt2"/>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11"/>
              <p:cNvSpPr/>
              <p:nvPr/>
            </p:nvSpPr>
            <p:spPr>
              <a:xfrm>
                <a:off x="4305125" y="4319001"/>
                <a:ext cx="284691" cy="410733"/>
              </a:xfrm>
              <a:custGeom>
                <a:avLst/>
                <a:gdLst/>
                <a:ahLst/>
                <a:cxnLst/>
                <a:rect l="l" t="t" r="r" b="b"/>
                <a:pathLst>
                  <a:path w="6234" h="8994" extrusionOk="0">
                    <a:moveTo>
                      <a:pt x="2176" y="1"/>
                    </a:moveTo>
                    <a:cubicBezTo>
                      <a:pt x="1899" y="1"/>
                      <a:pt x="1647" y="183"/>
                      <a:pt x="1437" y="597"/>
                    </a:cubicBezTo>
                    <a:cubicBezTo>
                      <a:pt x="1" y="3436"/>
                      <a:pt x="5507" y="8993"/>
                      <a:pt x="5507" y="8993"/>
                    </a:cubicBezTo>
                    <a:cubicBezTo>
                      <a:pt x="6234" y="6278"/>
                      <a:pt x="3797" y="1"/>
                      <a:pt x="21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 name="Google Shape;305;p11"/>
            <p:cNvGrpSpPr/>
            <p:nvPr/>
          </p:nvGrpSpPr>
          <p:grpSpPr>
            <a:xfrm rot="768397" flipH="1">
              <a:off x="-291614" y="4112406"/>
              <a:ext cx="1311563" cy="1248415"/>
              <a:chOff x="-452696" y="3780468"/>
              <a:chExt cx="1739813" cy="1656045"/>
            </a:xfrm>
          </p:grpSpPr>
          <p:sp>
            <p:nvSpPr>
              <p:cNvPr id="306" name="Google Shape;306;p11"/>
              <p:cNvSpPr/>
              <p:nvPr/>
            </p:nvSpPr>
            <p:spPr>
              <a:xfrm rot="2152215">
                <a:off x="-284126" y="4093806"/>
                <a:ext cx="1402674" cy="1029370"/>
              </a:xfrm>
              <a:custGeom>
                <a:avLst/>
                <a:gdLst/>
                <a:ahLst/>
                <a:cxnLst/>
                <a:rect l="l" t="t" r="r" b="b"/>
                <a:pathLst>
                  <a:path w="42448" h="31151" extrusionOk="0">
                    <a:moveTo>
                      <a:pt x="6574" y="0"/>
                    </a:moveTo>
                    <a:cubicBezTo>
                      <a:pt x="2643" y="0"/>
                      <a:pt x="1" y="385"/>
                      <a:pt x="1" y="385"/>
                    </a:cubicBezTo>
                    <a:cubicBezTo>
                      <a:pt x="1993" y="7133"/>
                      <a:pt x="5887" y="12504"/>
                      <a:pt x="10180" y="16658"/>
                    </a:cubicBezTo>
                    <a:lnTo>
                      <a:pt x="17116" y="15896"/>
                    </a:lnTo>
                    <a:cubicBezTo>
                      <a:pt x="17160" y="15891"/>
                      <a:pt x="17204" y="15889"/>
                      <a:pt x="17247" y="15889"/>
                    </a:cubicBezTo>
                    <a:cubicBezTo>
                      <a:pt x="18076" y="15889"/>
                      <a:pt x="18655" y="16771"/>
                      <a:pt x="18268" y="17538"/>
                    </a:cubicBezTo>
                    <a:cubicBezTo>
                      <a:pt x="17685" y="18698"/>
                      <a:pt x="16670" y="20093"/>
                      <a:pt x="15003" y="20760"/>
                    </a:cubicBezTo>
                    <a:cubicBezTo>
                      <a:pt x="19577" y="24188"/>
                      <a:pt x="23976" y="26354"/>
                      <a:pt x="26484" y="27449"/>
                    </a:cubicBezTo>
                    <a:cubicBezTo>
                      <a:pt x="27820" y="28031"/>
                      <a:pt x="28618" y="28307"/>
                      <a:pt x="28618" y="28307"/>
                    </a:cubicBezTo>
                    <a:cubicBezTo>
                      <a:pt x="28618" y="28307"/>
                      <a:pt x="33150" y="31150"/>
                      <a:pt x="36634" y="31150"/>
                    </a:cubicBezTo>
                    <a:cubicBezTo>
                      <a:pt x="40042" y="31150"/>
                      <a:pt x="42447" y="28429"/>
                      <a:pt x="38626" y="17662"/>
                    </a:cubicBezTo>
                    <a:cubicBezTo>
                      <a:pt x="33160" y="2253"/>
                      <a:pt x="16089" y="0"/>
                      <a:pt x="65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11"/>
              <p:cNvSpPr/>
              <p:nvPr/>
            </p:nvSpPr>
            <p:spPr>
              <a:xfrm rot="2152215">
                <a:off x="40169" y="4258324"/>
                <a:ext cx="849344" cy="572199"/>
              </a:xfrm>
              <a:custGeom>
                <a:avLst/>
                <a:gdLst/>
                <a:ahLst/>
                <a:cxnLst/>
                <a:rect l="l" t="t" r="r" b="b"/>
                <a:pathLst>
                  <a:path w="25703" h="17316" fill="none" extrusionOk="0">
                    <a:moveTo>
                      <a:pt x="0" y="0"/>
                    </a:moveTo>
                    <a:cubicBezTo>
                      <a:pt x="0" y="0"/>
                      <a:pt x="17017" y="6119"/>
                      <a:pt x="25702" y="17315"/>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11"/>
              <p:cNvSpPr/>
              <p:nvPr/>
            </p:nvSpPr>
            <p:spPr>
              <a:xfrm rot="2152215">
                <a:off x="422222" y="4148751"/>
                <a:ext cx="48609" cy="145660"/>
              </a:xfrm>
              <a:custGeom>
                <a:avLst/>
                <a:gdLst/>
                <a:ahLst/>
                <a:cxnLst/>
                <a:rect l="l" t="t" r="r" b="b"/>
                <a:pathLst>
                  <a:path w="1471" h="4408" fill="none" extrusionOk="0">
                    <a:moveTo>
                      <a:pt x="1" y="0"/>
                    </a:moveTo>
                    <a:cubicBezTo>
                      <a:pt x="1" y="0"/>
                      <a:pt x="1171" y="2275"/>
                      <a:pt x="1470" y="4407"/>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11"/>
              <p:cNvSpPr/>
              <p:nvPr/>
            </p:nvSpPr>
            <p:spPr>
              <a:xfrm rot="2152215">
                <a:off x="557440" y="4323549"/>
                <a:ext cx="65891" cy="234814"/>
              </a:xfrm>
              <a:custGeom>
                <a:avLst/>
                <a:gdLst/>
                <a:ahLst/>
                <a:cxnLst/>
                <a:rect l="l" t="t" r="r" b="b"/>
                <a:pathLst>
                  <a:path w="1994" h="7106" fill="none" extrusionOk="0">
                    <a:moveTo>
                      <a:pt x="1993" y="7105"/>
                    </a:moveTo>
                    <a:cubicBezTo>
                      <a:pt x="1993" y="7105"/>
                      <a:pt x="1796" y="2939"/>
                      <a:pt x="0" y="0"/>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11"/>
              <p:cNvSpPr/>
              <p:nvPr/>
            </p:nvSpPr>
            <p:spPr>
              <a:xfrm rot="2152215">
                <a:off x="224479" y="4349703"/>
                <a:ext cx="268487" cy="65362"/>
              </a:xfrm>
              <a:custGeom>
                <a:avLst/>
                <a:gdLst/>
                <a:ahLst/>
                <a:cxnLst/>
                <a:rect l="l" t="t" r="r" b="b"/>
                <a:pathLst>
                  <a:path w="8125" h="1978" fill="none" extrusionOk="0">
                    <a:moveTo>
                      <a:pt x="0" y="1977"/>
                    </a:moveTo>
                    <a:cubicBezTo>
                      <a:pt x="0" y="1977"/>
                      <a:pt x="6013" y="1662"/>
                      <a:pt x="8125" y="1"/>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11"/>
              <p:cNvSpPr/>
              <p:nvPr/>
            </p:nvSpPr>
            <p:spPr>
              <a:xfrm rot="2152215">
                <a:off x="349563" y="4755021"/>
                <a:ext cx="252559" cy="125635"/>
              </a:xfrm>
              <a:custGeom>
                <a:avLst/>
                <a:gdLst/>
                <a:ahLst/>
                <a:cxnLst/>
                <a:rect l="l" t="t" r="r" b="b"/>
                <a:pathLst>
                  <a:path w="7643" h="3802" fill="none" extrusionOk="0">
                    <a:moveTo>
                      <a:pt x="1" y="3802"/>
                    </a:moveTo>
                    <a:cubicBezTo>
                      <a:pt x="1" y="3802"/>
                      <a:pt x="5531" y="1662"/>
                      <a:pt x="7642" y="0"/>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11"/>
              <p:cNvSpPr/>
              <p:nvPr/>
            </p:nvSpPr>
            <p:spPr>
              <a:xfrm rot="2152215">
                <a:off x="241142" y="4150688"/>
                <a:ext cx="119489" cy="30566"/>
              </a:xfrm>
              <a:custGeom>
                <a:avLst/>
                <a:gdLst/>
                <a:ahLst/>
                <a:cxnLst/>
                <a:rect l="l" t="t" r="r" b="b"/>
                <a:pathLst>
                  <a:path w="3616" h="925" fill="none" extrusionOk="0">
                    <a:moveTo>
                      <a:pt x="1" y="925"/>
                    </a:moveTo>
                    <a:cubicBezTo>
                      <a:pt x="1" y="925"/>
                      <a:pt x="2253" y="840"/>
                      <a:pt x="3615" y="1"/>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41031042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313"/>
        <p:cNvGrpSpPr/>
        <p:nvPr/>
      </p:nvGrpSpPr>
      <p:grpSpPr>
        <a:xfrm>
          <a:off x="0" y="0"/>
          <a:ext cx="0" cy="0"/>
          <a:chOff x="0" y="0"/>
          <a:chExt cx="0" cy="0"/>
        </a:xfrm>
      </p:grpSpPr>
    </p:spTree>
    <p:extLst>
      <p:ext uri="{BB962C8B-B14F-4D97-AF65-F5344CB8AC3E}">
        <p14:creationId xmlns:p14="http://schemas.microsoft.com/office/powerpoint/2010/main" val="41623214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314"/>
        <p:cNvGrpSpPr/>
        <p:nvPr/>
      </p:nvGrpSpPr>
      <p:grpSpPr>
        <a:xfrm>
          <a:off x="0" y="0"/>
          <a:ext cx="0" cy="0"/>
          <a:chOff x="0" y="0"/>
          <a:chExt cx="0" cy="0"/>
        </a:xfrm>
      </p:grpSpPr>
      <p:sp>
        <p:nvSpPr>
          <p:cNvPr id="315" name="Google Shape;315;p13"/>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16" name="Google Shape;316;p13"/>
          <p:cNvSpPr txBox="1">
            <a:spLocks noGrp="1"/>
          </p:cNvSpPr>
          <p:nvPr>
            <p:ph type="title" idx="2" hasCustomPrompt="1"/>
          </p:nvPr>
        </p:nvSpPr>
        <p:spPr>
          <a:xfrm>
            <a:off x="2930225" y="1245713"/>
            <a:ext cx="640200" cy="5934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3000"/>
              <a:buNone/>
              <a:defRPr sz="28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17" name="Google Shape;317;p13"/>
          <p:cNvSpPr txBox="1">
            <a:spLocks noGrp="1"/>
          </p:cNvSpPr>
          <p:nvPr>
            <p:ph type="subTitle" idx="1"/>
          </p:nvPr>
        </p:nvSpPr>
        <p:spPr>
          <a:xfrm>
            <a:off x="2060675" y="2200084"/>
            <a:ext cx="2336400" cy="54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18" name="Google Shape;318;p13"/>
          <p:cNvSpPr txBox="1">
            <a:spLocks noGrp="1"/>
          </p:cNvSpPr>
          <p:nvPr>
            <p:ph type="title" idx="3" hasCustomPrompt="1"/>
          </p:nvPr>
        </p:nvSpPr>
        <p:spPr>
          <a:xfrm>
            <a:off x="5616475" y="1245713"/>
            <a:ext cx="640200" cy="5934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3000"/>
              <a:buNone/>
              <a:defRPr sz="28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19" name="Google Shape;319;p13"/>
          <p:cNvSpPr txBox="1">
            <a:spLocks noGrp="1"/>
          </p:cNvSpPr>
          <p:nvPr>
            <p:ph type="subTitle" idx="4"/>
          </p:nvPr>
        </p:nvSpPr>
        <p:spPr>
          <a:xfrm>
            <a:off x="4746925" y="2200084"/>
            <a:ext cx="2336400" cy="54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20" name="Google Shape;320;p13"/>
          <p:cNvSpPr txBox="1">
            <a:spLocks noGrp="1"/>
          </p:cNvSpPr>
          <p:nvPr>
            <p:ph type="title" idx="5" hasCustomPrompt="1"/>
          </p:nvPr>
        </p:nvSpPr>
        <p:spPr>
          <a:xfrm>
            <a:off x="1587100" y="3015200"/>
            <a:ext cx="640200" cy="5934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3000"/>
              <a:buNone/>
              <a:defRPr sz="28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21" name="Google Shape;321;p13"/>
          <p:cNvSpPr txBox="1">
            <a:spLocks noGrp="1"/>
          </p:cNvSpPr>
          <p:nvPr>
            <p:ph type="subTitle" idx="6"/>
          </p:nvPr>
        </p:nvSpPr>
        <p:spPr>
          <a:xfrm>
            <a:off x="717550" y="3981296"/>
            <a:ext cx="2336400" cy="54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22" name="Google Shape;322;p13"/>
          <p:cNvSpPr txBox="1">
            <a:spLocks noGrp="1"/>
          </p:cNvSpPr>
          <p:nvPr>
            <p:ph type="title" idx="7" hasCustomPrompt="1"/>
          </p:nvPr>
        </p:nvSpPr>
        <p:spPr>
          <a:xfrm>
            <a:off x="4273350" y="3015200"/>
            <a:ext cx="640200" cy="5934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3000"/>
              <a:buNone/>
              <a:defRPr sz="28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23" name="Google Shape;323;p13"/>
          <p:cNvSpPr txBox="1">
            <a:spLocks noGrp="1"/>
          </p:cNvSpPr>
          <p:nvPr>
            <p:ph type="subTitle" idx="8"/>
          </p:nvPr>
        </p:nvSpPr>
        <p:spPr>
          <a:xfrm>
            <a:off x="3403800" y="3981296"/>
            <a:ext cx="2336400" cy="54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24" name="Google Shape;324;p13"/>
          <p:cNvSpPr txBox="1">
            <a:spLocks noGrp="1"/>
          </p:cNvSpPr>
          <p:nvPr>
            <p:ph type="subTitle" idx="9"/>
          </p:nvPr>
        </p:nvSpPr>
        <p:spPr>
          <a:xfrm>
            <a:off x="2060675" y="1954624"/>
            <a:ext cx="2336400" cy="4101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400">
                <a:solidFill>
                  <a:schemeClr val="dk1"/>
                </a:solidFill>
                <a:latin typeface="Lilita One"/>
                <a:ea typeface="Lilita One"/>
                <a:cs typeface="Lilita One"/>
                <a:sym typeface="Lilita One"/>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325" name="Google Shape;325;p13"/>
          <p:cNvSpPr txBox="1">
            <a:spLocks noGrp="1"/>
          </p:cNvSpPr>
          <p:nvPr>
            <p:ph type="subTitle" idx="13"/>
          </p:nvPr>
        </p:nvSpPr>
        <p:spPr>
          <a:xfrm>
            <a:off x="4746925" y="1954624"/>
            <a:ext cx="2336400" cy="4101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400">
                <a:solidFill>
                  <a:schemeClr val="dk1"/>
                </a:solidFill>
                <a:latin typeface="Lilita One"/>
                <a:ea typeface="Lilita One"/>
                <a:cs typeface="Lilita One"/>
                <a:sym typeface="Lilita One"/>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326" name="Google Shape;326;p13"/>
          <p:cNvSpPr txBox="1">
            <a:spLocks noGrp="1"/>
          </p:cNvSpPr>
          <p:nvPr>
            <p:ph type="subTitle" idx="14"/>
          </p:nvPr>
        </p:nvSpPr>
        <p:spPr>
          <a:xfrm>
            <a:off x="717550" y="3723834"/>
            <a:ext cx="2336400" cy="4116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400">
                <a:solidFill>
                  <a:schemeClr val="dk1"/>
                </a:solidFill>
                <a:latin typeface="Lilita One"/>
                <a:ea typeface="Lilita One"/>
                <a:cs typeface="Lilita One"/>
                <a:sym typeface="Lilita One"/>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327" name="Google Shape;327;p13"/>
          <p:cNvSpPr txBox="1">
            <a:spLocks noGrp="1"/>
          </p:cNvSpPr>
          <p:nvPr>
            <p:ph type="subTitle" idx="15"/>
          </p:nvPr>
        </p:nvSpPr>
        <p:spPr>
          <a:xfrm>
            <a:off x="3403800" y="3723834"/>
            <a:ext cx="2336400" cy="4116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400">
                <a:solidFill>
                  <a:schemeClr val="dk1"/>
                </a:solidFill>
                <a:latin typeface="Lilita One"/>
                <a:ea typeface="Lilita One"/>
                <a:cs typeface="Lilita One"/>
                <a:sym typeface="Lilita One"/>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328" name="Google Shape;328;p13"/>
          <p:cNvSpPr txBox="1">
            <a:spLocks noGrp="1"/>
          </p:cNvSpPr>
          <p:nvPr>
            <p:ph type="title" idx="16" hasCustomPrompt="1"/>
          </p:nvPr>
        </p:nvSpPr>
        <p:spPr>
          <a:xfrm>
            <a:off x="6872450" y="3015200"/>
            <a:ext cx="640200" cy="5934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3000"/>
              <a:buNone/>
              <a:defRPr sz="28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29" name="Google Shape;329;p13"/>
          <p:cNvSpPr txBox="1">
            <a:spLocks noGrp="1"/>
          </p:cNvSpPr>
          <p:nvPr>
            <p:ph type="subTitle" idx="17"/>
          </p:nvPr>
        </p:nvSpPr>
        <p:spPr>
          <a:xfrm>
            <a:off x="6090050" y="3981296"/>
            <a:ext cx="2336400" cy="54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30" name="Google Shape;330;p13"/>
          <p:cNvSpPr txBox="1">
            <a:spLocks noGrp="1"/>
          </p:cNvSpPr>
          <p:nvPr>
            <p:ph type="subTitle" idx="18"/>
          </p:nvPr>
        </p:nvSpPr>
        <p:spPr>
          <a:xfrm>
            <a:off x="6090050" y="3723834"/>
            <a:ext cx="2336400" cy="4116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400">
                <a:solidFill>
                  <a:schemeClr val="dk1"/>
                </a:solidFill>
                <a:latin typeface="Lilita One"/>
                <a:ea typeface="Lilita One"/>
                <a:cs typeface="Lilita One"/>
                <a:sym typeface="Lilita One"/>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grpSp>
        <p:nvGrpSpPr>
          <p:cNvPr id="331" name="Google Shape;331;p13"/>
          <p:cNvGrpSpPr/>
          <p:nvPr/>
        </p:nvGrpSpPr>
        <p:grpSpPr>
          <a:xfrm rot="1231727" flipH="1">
            <a:off x="-94396" y="3858363"/>
            <a:ext cx="532896" cy="856054"/>
            <a:chOff x="4305125" y="4012025"/>
            <a:chExt cx="601851" cy="966825"/>
          </a:xfrm>
        </p:grpSpPr>
        <p:sp>
          <p:nvSpPr>
            <p:cNvPr id="332" name="Google Shape;332;p13"/>
            <p:cNvSpPr/>
            <p:nvPr/>
          </p:nvSpPr>
          <p:spPr>
            <a:xfrm>
              <a:off x="4432674" y="4422392"/>
              <a:ext cx="203860" cy="556458"/>
            </a:xfrm>
            <a:custGeom>
              <a:avLst/>
              <a:gdLst/>
              <a:ahLst/>
              <a:cxnLst/>
              <a:rect l="l" t="t" r="r" b="b"/>
              <a:pathLst>
                <a:path w="4464" h="12185" fill="none" extrusionOk="0">
                  <a:moveTo>
                    <a:pt x="4463" y="1"/>
                  </a:moveTo>
                  <a:cubicBezTo>
                    <a:pt x="4463" y="1"/>
                    <a:pt x="4358" y="7002"/>
                    <a:pt x="1" y="12185"/>
                  </a:cubicBezTo>
                </a:path>
              </a:pathLst>
            </a:custGeom>
            <a:noFill/>
            <a:ln w="9525" cap="rnd" cmpd="sng">
              <a:solidFill>
                <a:schemeClr val="lt2"/>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13"/>
            <p:cNvSpPr/>
            <p:nvPr/>
          </p:nvSpPr>
          <p:spPr>
            <a:xfrm>
              <a:off x="4502225" y="4012025"/>
              <a:ext cx="404751" cy="412149"/>
            </a:xfrm>
            <a:custGeom>
              <a:avLst/>
              <a:gdLst/>
              <a:ahLst/>
              <a:cxnLst/>
              <a:rect l="l" t="t" r="r" b="b"/>
              <a:pathLst>
                <a:path w="8863" h="9025" extrusionOk="0">
                  <a:moveTo>
                    <a:pt x="1794" y="0"/>
                  </a:moveTo>
                  <a:cubicBezTo>
                    <a:pt x="1604" y="0"/>
                    <a:pt x="1415" y="115"/>
                    <a:pt x="1354" y="332"/>
                  </a:cubicBezTo>
                  <a:cubicBezTo>
                    <a:pt x="684" y="2716"/>
                    <a:pt x="1" y="7805"/>
                    <a:pt x="2674" y="8823"/>
                  </a:cubicBezTo>
                  <a:cubicBezTo>
                    <a:pt x="3036" y="8961"/>
                    <a:pt x="3383" y="9025"/>
                    <a:pt x="3713" y="9025"/>
                  </a:cubicBezTo>
                  <a:cubicBezTo>
                    <a:pt x="6313" y="9025"/>
                    <a:pt x="7934" y="5095"/>
                    <a:pt x="8759" y="2555"/>
                  </a:cubicBezTo>
                  <a:cubicBezTo>
                    <a:pt x="8862" y="2237"/>
                    <a:pt x="8611" y="1955"/>
                    <a:pt x="8323" y="1955"/>
                  </a:cubicBezTo>
                  <a:cubicBezTo>
                    <a:pt x="8243" y="1955"/>
                    <a:pt x="8159" y="1977"/>
                    <a:pt x="8080" y="2027"/>
                  </a:cubicBezTo>
                  <a:lnTo>
                    <a:pt x="7991" y="2082"/>
                  </a:lnTo>
                  <a:cubicBezTo>
                    <a:pt x="7755" y="2230"/>
                    <a:pt x="7501" y="2297"/>
                    <a:pt x="7252" y="2297"/>
                  </a:cubicBezTo>
                  <a:cubicBezTo>
                    <a:pt x="6536" y="2297"/>
                    <a:pt x="5872" y="1736"/>
                    <a:pt x="5852" y="931"/>
                  </a:cubicBezTo>
                  <a:cubicBezTo>
                    <a:pt x="5845" y="652"/>
                    <a:pt x="5618" y="483"/>
                    <a:pt x="5388" y="483"/>
                  </a:cubicBezTo>
                  <a:cubicBezTo>
                    <a:pt x="5243" y="483"/>
                    <a:pt x="5096" y="551"/>
                    <a:pt x="5004" y="701"/>
                  </a:cubicBezTo>
                  <a:lnTo>
                    <a:pt x="4901" y="871"/>
                  </a:lnTo>
                  <a:cubicBezTo>
                    <a:pt x="4626" y="1318"/>
                    <a:pt x="4167" y="1537"/>
                    <a:pt x="3710" y="1537"/>
                  </a:cubicBezTo>
                  <a:cubicBezTo>
                    <a:pt x="3210" y="1537"/>
                    <a:pt x="2712" y="1275"/>
                    <a:pt x="2457" y="762"/>
                  </a:cubicBezTo>
                  <a:lnTo>
                    <a:pt x="2205" y="255"/>
                  </a:lnTo>
                  <a:cubicBezTo>
                    <a:pt x="2119" y="83"/>
                    <a:pt x="1956" y="0"/>
                    <a:pt x="1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13"/>
            <p:cNvSpPr/>
            <p:nvPr/>
          </p:nvSpPr>
          <p:spPr>
            <a:xfrm>
              <a:off x="4647356" y="4115964"/>
              <a:ext cx="159288" cy="302502"/>
            </a:xfrm>
            <a:custGeom>
              <a:avLst/>
              <a:gdLst/>
              <a:ahLst/>
              <a:cxnLst/>
              <a:rect l="l" t="t" r="r" b="b"/>
              <a:pathLst>
                <a:path w="3488" h="6624" fill="none" extrusionOk="0">
                  <a:moveTo>
                    <a:pt x="3488" y="0"/>
                  </a:moveTo>
                  <a:cubicBezTo>
                    <a:pt x="3488" y="0"/>
                    <a:pt x="2016" y="4661"/>
                    <a:pt x="0" y="6623"/>
                  </a:cubicBezTo>
                </a:path>
              </a:pathLst>
            </a:custGeom>
            <a:noFill/>
            <a:ln w="9525" cap="rnd" cmpd="sng">
              <a:solidFill>
                <a:schemeClr val="lt2"/>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13"/>
            <p:cNvSpPr/>
            <p:nvPr/>
          </p:nvSpPr>
          <p:spPr>
            <a:xfrm>
              <a:off x="4581458" y="4089385"/>
              <a:ext cx="79324" cy="320312"/>
            </a:xfrm>
            <a:custGeom>
              <a:avLst/>
              <a:gdLst/>
              <a:ahLst/>
              <a:cxnLst/>
              <a:rect l="l" t="t" r="r" b="b"/>
              <a:pathLst>
                <a:path w="1737" h="7014" fill="none" extrusionOk="0">
                  <a:moveTo>
                    <a:pt x="1736" y="1"/>
                  </a:moveTo>
                  <a:cubicBezTo>
                    <a:pt x="1736" y="1"/>
                    <a:pt x="1" y="3536"/>
                    <a:pt x="1000" y="7014"/>
                  </a:cubicBezTo>
                </a:path>
              </a:pathLst>
            </a:custGeom>
            <a:noFill/>
            <a:ln w="9525" cap="rnd" cmpd="sng">
              <a:solidFill>
                <a:schemeClr val="lt2"/>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13"/>
            <p:cNvSpPr/>
            <p:nvPr/>
          </p:nvSpPr>
          <p:spPr>
            <a:xfrm>
              <a:off x="4305125" y="4319001"/>
              <a:ext cx="284691" cy="410733"/>
            </a:xfrm>
            <a:custGeom>
              <a:avLst/>
              <a:gdLst/>
              <a:ahLst/>
              <a:cxnLst/>
              <a:rect l="l" t="t" r="r" b="b"/>
              <a:pathLst>
                <a:path w="6234" h="8994" extrusionOk="0">
                  <a:moveTo>
                    <a:pt x="2176" y="1"/>
                  </a:moveTo>
                  <a:cubicBezTo>
                    <a:pt x="1899" y="1"/>
                    <a:pt x="1647" y="183"/>
                    <a:pt x="1437" y="597"/>
                  </a:cubicBezTo>
                  <a:cubicBezTo>
                    <a:pt x="1" y="3436"/>
                    <a:pt x="5507" y="8993"/>
                    <a:pt x="5507" y="8993"/>
                  </a:cubicBezTo>
                  <a:cubicBezTo>
                    <a:pt x="6234" y="6278"/>
                    <a:pt x="3797" y="1"/>
                    <a:pt x="21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 name="Google Shape;337;p13"/>
          <p:cNvGrpSpPr/>
          <p:nvPr/>
        </p:nvGrpSpPr>
        <p:grpSpPr>
          <a:xfrm rot="564631" flipH="1">
            <a:off x="8591249" y="3664854"/>
            <a:ext cx="807740" cy="1454813"/>
            <a:chOff x="2004450" y="3991800"/>
            <a:chExt cx="807775" cy="1454875"/>
          </a:xfrm>
        </p:grpSpPr>
        <p:sp>
          <p:nvSpPr>
            <p:cNvPr id="338" name="Google Shape;338;p13"/>
            <p:cNvSpPr/>
            <p:nvPr/>
          </p:nvSpPr>
          <p:spPr>
            <a:xfrm>
              <a:off x="2269700" y="4501200"/>
              <a:ext cx="23575" cy="20225"/>
            </a:xfrm>
            <a:custGeom>
              <a:avLst/>
              <a:gdLst/>
              <a:ahLst/>
              <a:cxnLst/>
              <a:rect l="l" t="t" r="r" b="b"/>
              <a:pathLst>
                <a:path w="943" h="809" extrusionOk="0">
                  <a:moveTo>
                    <a:pt x="403" y="0"/>
                  </a:moveTo>
                  <a:cubicBezTo>
                    <a:pt x="180" y="0"/>
                    <a:pt x="0" y="181"/>
                    <a:pt x="0" y="405"/>
                  </a:cubicBezTo>
                  <a:cubicBezTo>
                    <a:pt x="0" y="647"/>
                    <a:pt x="198" y="809"/>
                    <a:pt x="406" y="809"/>
                  </a:cubicBezTo>
                  <a:cubicBezTo>
                    <a:pt x="505" y="809"/>
                    <a:pt x="606" y="772"/>
                    <a:pt x="689" y="689"/>
                  </a:cubicBezTo>
                  <a:cubicBezTo>
                    <a:pt x="942" y="436"/>
                    <a:pt x="762" y="0"/>
                    <a:pt x="403" y="0"/>
                  </a:cubicBezTo>
                  <a:close/>
                </a:path>
              </a:pathLst>
            </a:custGeom>
            <a:solidFill>
              <a:srgbClr val="FFBAC9"/>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13"/>
            <p:cNvSpPr/>
            <p:nvPr/>
          </p:nvSpPr>
          <p:spPr>
            <a:xfrm>
              <a:off x="2171050" y="4372450"/>
              <a:ext cx="395200" cy="953300"/>
            </a:xfrm>
            <a:custGeom>
              <a:avLst/>
              <a:gdLst/>
              <a:ahLst/>
              <a:cxnLst/>
              <a:rect l="l" t="t" r="r" b="b"/>
              <a:pathLst>
                <a:path w="15808" h="38132" fill="none" extrusionOk="0">
                  <a:moveTo>
                    <a:pt x="1" y="38132"/>
                  </a:moveTo>
                  <a:lnTo>
                    <a:pt x="863" y="31799"/>
                  </a:lnTo>
                  <a:cubicBezTo>
                    <a:pt x="1030" y="30569"/>
                    <a:pt x="1530" y="29408"/>
                    <a:pt x="2309" y="28442"/>
                  </a:cubicBezTo>
                  <a:lnTo>
                    <a:pt x="6587" y="23140"/>
                  </a:lnTo>
                  <a:cubicBezTo>
                    <a:pt x="7489" y="22023"/>
                    <a:pt x="8014" y="20649"/>
                    <a:pt x="8087" y="19213"/>
                  </a:cubicBezTo>
                  <a:lnTo>
                    <a:pt x="8432" y="12424"/>
                  </a:lnTo>
                  <a:cubicBezTo>
                    <a:pt x="8497" y="11156"/>
                    <a:pt x="8915" y="9932"/>
                    <a:pt x="9638" y="8890"/>
                  </a:cubicBezTo>
                  <a:lnTo>
                    <a:pt x="15807" y="1"/>
                  </a:lnTo>
                </a:path>
              </a:pathLst>
            </a:custGeom>
            <a:noFill/>
            <a:ln w="9975" cap="rnd" cmpd="sng">
              <a:solidFill>
                <a:schemeClr val="lt1"/>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13"/>
            <p:cNvSpPr/>
            <p:nvPr/>
          </p:nvSpPr>
          <p:spPr>
            <a:xfrm>
              <a:off x="2004450" y="3991800"/>
              <a:ext cx="807775" cy="1454875"/>
            </a:xfrm>
            <a:custGeom>
              <a:avLst/>
              <a:gdLst/>
              <a:ahLst/>
              <a:cxnLst/>
              <a:rect l="l" t="t" r="r" b="b"/>
              <a:pathLst>
                <a:path w="32311" h="58195" extrusionOk="0">
                  <a:moveTo>
                    <a:pt x="29492" y="0"/>
                  </a:moveTo>
                  <a:lnTo>
                    <a:pt x="22414" y="1302"/>
                  </a:lnTo>
                  <a:cubicBezTo>
                    <a:pt x="19580" y="1823"/>
                    <a:pt x="17458" y="4196"/>
                    <a:pt x="17258" y="7070"/>
                  </a:cubicBezTo>
                  <a:lnTo>
                    <a:pt x="16822" y="13328"/>
                  </a:lnTo>
                  <a:cubicBezTo>
                    <a:pt x="16633" y="16030"/>
                    <a:pt x="14741" y="18309"/>
                    <a:pt x="12123" y="18995"/>
                  </a:cubicBezTo>
                  <a:lnTo>
                    <a:pt x="11166" y="19245"/>
                  </a:lnTo>
                  <a:cubicBezTo>
                    <a:pt x="8168" y="20030"/>
                    <a:pt x="6183" y="22874"/>
                    <a:pt x="6480" y="25958"/>
                  </a:cubicBezTo>
                  <a:lnTo>
                    <a:pt x="7207" y="33494"/>
                  </a:lnTo>
                  <a:cubicBezTo>
                    <a:pt x="7451" y="36020"/>
                    <a:pt x="6159" y="38445"/>
                    <a:pt x="3928" y="39652"/>
                  </a:cubicBezTo>
                  <a:cubicBezTo>
                    <a:pt x="1266" y="41092"/>
                    <a:pt x="1" y="44217"/>
                    <a:pt x="911" y="47102"/>
                  </a:cubicBezTo>
                  <a:lnTo>
                    <a:pt x="4407" y="58194"/>
                  </a:lnTo>
                  <a:lnTo>
                    <a:pt x="10628" y="57459"/>
                  </a:lnTo>
                  <a:lnTo>
                    <a:pt x="10386" y="53424"/>
                  </a:lnTo>
                  <a:cubicBezTo>
                    <a:pt x="10461" y="50867"/>
                    <a:pt x="12069" y="48608"/>
                    <a:pt x="14460" y="47702"/>
                  </a:cubicBezTo>
                  <a:lnTo>
                    <a:pt x="20446" y="45433"/>
                  </a:lnTo>
                  <a:cubicBezTo>
                    <a:pt x="23342" y="44336"/>
                    <a:pt x="25014" y="41300"/>
                    <a:pt x="24393" y="38266"/>
                  </a:cubicBezTo>
                  <a:lnTo>
                    <a:pt x="22897" y="30947"/>
                  </a:lnTo>
                  <a:cubicBezTo>
                    <a:pt x="22454" y="28788"/>
                    <a:pt x="23171" y="26554"/>
                    <a:pt x="24787" y="25056"/>
                  </a:cubicBezTo>
                  <a:lnTo>
                    <a:pt x="30024" y="20196"/>
                  </a:lnTo>
                  <a:cubicBezTo>
                    <a:pt x="31585" y="18748"/>
                    <a:pt x="32310" y="16611"/>
                    <a:pt x="31954" y="14513"/>
                  </a:cubicBezTo>
                  <a:lnTo>
                    <a:pt x="294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13"/>
            <p:cNvSpPr/>
            <p:nvPr/>
          </p:nvSpPr>
          <p:spPr>
            <a:xfrm>
              <a:off x="2696900" y="4093925"/>
              <a:ext cx="99500" cy="238875"/>
            </a:xfrm>
            <a:custGeom>
              <a:avLst/>
              <a:gdLst/>
              <a:ahLst/>
              <a:cxnLst/>
              <a:rect l="l" t="t" r="r" b="b"/>
              <a:pathLst>
                <a:path w="3980" h="9555" fill="none" extrusionOk="0">
                  <a:moveTo>
                    <a:pt x="2337" y="0"/>
                  </a:moveTo>
                  <a:lnTo>
                    <a:pt x="1805" y="880"/>
                  </a:lnTo>
                  <a:cubicBezTo>
                    <a:pt x="1" y="3874"/>
                    <a:pt x="975" y="7765"/>
                    <a:pt x="3980" y="9554"/>
                  </a:cubicBezTo>
                  <a:lnTo>
                    <a:pt x="3980" y="9554"/>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13"/>
            <p:cNvSpPr/>
            <p:nvPr/>
          </p:nvSpPr>
          <p:spPr>
            <a:xfrm>
              <a:off x="2172400" y="4661725"/>
              <a:ext cx="65275" cy="211700"/>
            </a:xfrm>
            <a:custGeom>
              <a:avLst/>
              <a:gdLst/>
              <a:ahLst/>
              <a:cxnLst/>
              <a:rect l="l" t="t" r="r" b="b"/>
              <a:pathLst>
                <a:path w="2611" h="8468" fill="none" extrusionOk="0">
                  <a:moveTo>
                    <a:pt x="0" y="1"/>
                  </a:moveTo>
                  <a:lnTo>
                    <a:pt x="1021" y="1263"/>
                  </a:lnTo>
                  <a:cubicBezTo>
                    <a:pt x="2610" y="3225"/>
                    <a:pt x="2567" y="6045"/>
                    <a:pt x="917" y="7956"/>
                  </a:cubicBezTo>
                  <a:lnTo>
                    <a:pt x="476" y="8468"/>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13"/>
            <p:cNvSpPr/>
            <p:nvPr/>
          </p:nvSpPr>
          <p:spPr>
            <a:xfrm>
              <a:off x="2162650" y="4166850"/>
              <a:ext cx="454650" cy="1126175"/>
            </a:xfrm>
            <a:custGeom>
              <a:avLst/>
              <a:gdLst/>
              <a:ahLst/>
              <a:cxnLst/>
              <a:rect l="l" t="t" r="r" b="b"/>
              <a:pathLst>
                <a:path w="18186" h="45047" fill="none" extrusionOk="0">
                  <a:moveTo>
                    <a:pt x="18186" y="0"/>
                  </a:moveTo>
                  <a:lnTo>
                    <a:pt x="17749" y="4284"/>
                  </a:lnTo>
                  <a:cubicBezTo>
                    <a:pt x="17379" y="7920"/>
                    <a:pt x="15664" y="11290"/>
                    <a:pt x="12942" y="13731"/>
                  </a:cubicBezTo>
                  <a:lnTo>
                    <a:pt x="12311" y="14297"/>
                  </a:lnTo>
                  <a:cubicBezTo>
                    <a:pt x="9491" y="16827"/>
                    <a:pt x="7756" y="20348"/>
                    <a:pt x="7470" y="24126"/>
                  </a:cubicBezTo>
                  <a:lnTo>
                    <a:pt x="7291" y="26498"/>
                  </a:lnTo>
                  <a:cubicBezTo>
                    <a:pt x="7051" y="29657"/>
                    <a:pt x="5798" y="32655"/>
                    <a:pt x="3716" y="35043"/>
                  </a:cubicBezTo>
                  <a:lnTo>
                    <a:pt x="3716" y="35043"/>
                  </a:lnTo>
                  <a:cubicBezTo>
                    <a:pt x="1700" y="37358"/>
                    <a:pt x="459" y="40244"/>
                    <a:pt x="166" y="43299"/>
                  </a:cubicBezTo>
                  <a:lnTo>
                    <a:pt x="0" y="45047"/>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 name="Google Shape;344;p13"/>
          <p:cNvGrpSpPr/>
          <p:nvPr/>
        </p:nvGrpSpPr>
        <p:grpSpPr>
          <a:xfrm rot="-5764794">
            <a:off x="8278002" y="4545763"/>
            <a:ext cx="1005887" cy="717452"/>
            <a:chOff x="349450" y="3604350"/>
            <a:chExt cx="1585400" cy="1125600"/>
          </a:xfrm>
        </p:grpSpPr>
        <p:sp>
          <p:nvSpPr>
            <p:cNvPr id="345" name="Google Shape;345;p13"/>
            <p:cNvSpPr/>
            <p:nvPr/>
          </p:nvSpPr>
          <p:spPr>
            <a:xfrm>
              <a:off x="349450" y="3604350"/>
              <a:ext cx="1585400" cy="1125600"/>
            </a:xfrm>
            <a:custGeom>
              <a:avLst/>
              <a:gdLst/>
              <a:ahLst/>
              <a:cxnLst/>
              <a:rect l="l" t="t" r="r" b="b"/>
              <a:pathLst>
                <a:path w="63416" h="45024" extrusionOk="0">
                  <a:moveTo>
                    <a:pt x="63416" y="1"/>
                  </a:moveTo>
                  <a:lnTo>
                    <a:pt x="63416" y="1"/>
                  </a:lnTo>
                  <a:cubicBezTo>
                    <a:pt x="53956" y="383"/>
                    <a:pt x="45669" y="3703"/>
                    <a:pt x="38842" y="7938"/>
                  </a:cubicBezTo>
                  <a:lnTo>
                    <a:pt x="37559" y="17239"/>
                  </a:lnTo>
                  <a:cubicBezTo>
                    <a:pt x="37447" y="18056"/>
                    <a:pt x="36748" y="18574"/>
                    <a:pt x="36024" y="18574"/>
                  </a:cubicBezTo>
                  <a:cubicBezTo>
                    <a:pt x="35682" y="18574"/>
                    <a:pt x="35334" y="18458"/>
                    <a:pt x="35039" y="18204"/>
                  </a:cubicBezTo>
                  <a:cubicBezTo>
                    <a:pt x="33719" y="17061"/>
                    <a:pt x="32229" y="15279"/>
                    <a:pt x="31908" y="12885"/>
                  </a:cubicBezTo>
                  <a:cubicBezTo>
                    <a:pt x="25933" y="17727"/>
                    <a:pt x="21662" y="22756"/>
                    <a:pt x="19413" y="25667"/>
                  </a:cubicBezTo>
                  <a:cubicBezTo>
                    <a:pt x="18214" y="27218"/>
                    <a:pt x="17593" y="28170"/>
                    <a:pt x="17593" y="28170"/>
                  </a:cubicBezTo>
                  <a:cubicBezTo>
                    <a:pt x="17593" y="28170"/>
                    <a:pt x="0" y="45023"/>
                    <a:pt x="22425" y="45023"/>
                  </a:cubicBezTo>
                  <a:cubicBezTo>
                    <a:pt x="24113" y="45023"/>
                    <a:pt x="26028" y="44928"/>
                    <a:pt x="28195" y="44722"/>
                  </a:cubicBezTo>
                  <a:cubicBezTo>
                    <a:pt x="59141" y="41794"/>
                    <a:pt x="63416" y="1"/>
                    <a:pt x="634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13"/>
            <p:cNvSpPr/>
            <p:nvPr/>
          </p:nvSpPr>
          <p:spPr>
            <a:xfrm>
              <a:off x="955850" y="3844650"/>
              <a:ext cx="775750" cy="696250"/>
            </a:xfrm>
            <a:custGeom>
              <a:avLst/>
              <a:gdLst/>
              <a:ahLst/>
              <a:cxnLst/>
              <a:rect l="l" t="t" r="r" b="b"/>
              <a:pathLst>
                <a:path w="31030" h="27850" fill="none" extrusionOk="0">
                  <a:moveTo>
                    <a:pt x="31029" y="1"/>
                  </a:moveTo>
                  <a:cubicBezTo>
                    <a:pt x="31029" y="1"/>
                    <a:pt x="17459" y="20194"/>
                    <a:pt x="1" y="27849"/>
                  </a:cubicBezTo>
                </a:path>
              </a:pathLst>
            </a:custGeom>
            <a:noFill/>
            <a:ln w="17050"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13"/>
            <p:cNvSpPr/>
            <p:nvPr/>
          </p:nvSpPr>
          <p:spPr>
            <a:xfrm>
              <a:off x="1564100" y="4047800"/>
              <a:ext cx="155850" cy="19575"/>
            </a:xfrm>
            <a:custGeom>
              <a:avLst/>
              <a:gdLst/>
              <a:ahLst/>
              <a:cxnLst/>
              <a:rect l="l" t="t" r="r" b="b"/>
              <a:pathLst>
                <a:path w="6234" h="783" fill="none" extrusionOk="0">
                  <a:moveTo>
                    <a:pt x="6233" y="1"/>
                  </a:moveTo>
                  <a:cubicBezTo>
                    <a:pt x="6233" y="1"/>
                    <a:pt x="2881" y="782"/>
                    <a:pt x="0" y="471"/>
                  </a:cubicBezTo>
                </a:path>
              </a:pathLst>
            </a:custGeom>
            <a:noFill/>
            <a:ln w="17050"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13"/>
            <p:cNvSpPr/>
            <p:nvPr/>
          </p:nvSpPr>
          <p:spPr>
            <a:xfrm>
              <a:off x="1364825" y="4269050"/>
              <a:ext cx="248100" cy="34475"/>
            </a:xfrm>
            <a:custGeom>
              <a:avLst/>
              <a:gdLst/>
              <a:ahLst/>
              <a:cxnLst/>
              <a:rect l="l" t="t" r="r" b="b"/>
              <a:pathLst>
                <a:path w="9924" h="1379" fill="none" extrusionOk="0">
                  <a:moveTo>
                    <a:pt x="0" y="268"/>
                  </a:moveTo>
                  <a:cubicBezTo>
                    <a:pt x="0" y="268"/>
                    <a:pt x="5501" y="1378"/>
                    <a:pt x="9924" y="1"/>
                  </a:cubicBezTo>
                </a:path>
              </a:pathLst>
            </a:custGeom>
            <a:noFill/>
            <a:ln w="17050"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13"/>
            <p:cNvSpPr/>
            <p:nvPr/>
          </p:nvSpPr>
          <p:spPr>
            <a:xfrm>
              <a:off x="1418900" y="3890750"/>
              <a:ext cx="39100" cy="281200"/>
            </a:xfrm>
            <a:custGeom>
              <a:avLst/>
              <a:gdLst/>
              <a:ahLst/>
              <a:cxnLst/>
              <a:rect l="l" t="t" r="r" b="b"/>
              <a:pathLst>
                <a:path w="1564" h="11248" fill="none" extrusionOk="0">
                  <a:moveTo>
                    <a:pt x="1563" y="1"/>
                  </a:moveTo>
                  <a:cubicBezTo>
                    <a:pt x="1563" y="1"/>
                    <a:pt x="1" y="7948"/>
                    <a:pt x="1476" y="11248"/>
                  </a:cubicBezTo>
                </a:path>
              </a:pathLst>
            </a:custGeom>
            <a:noFill/>
            <a:ln w="17050"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13"/>
            <p:cNvSpPr/>
            <p:nvPr/>
          </p:nvSpPr>
          <p:spPr>
            <a:xfrm>
              <a:off x="1058700" y="4165975"/>
              <a:ext cx="61350" cy="280475"/>
            </a:xfrm>
            <a:custGeom>
              <a:avLst/>
              <a:gdLst/>
              <a:ahLst/>
              <a:cxnLst/>
              <a:rect l="l" t="t" r="r" b="b"/>
              <a:pathLst>
                <a:path w="2454" h="11219" fill="none" extrusionOk="0">
                  <a:moveTo>
                    <a:pt x="1" y="1"/>
                  </a:moveTo>
                  <a:cubicBezTo>
                    <a:pt x="1" y="1"/>
                    <a:pt x="978" y="7920"/>
                    <a:pt x="2453" y="11219"/>
                  </a:cubicBezTo>
                </a:path>
              </a:pathLst>
            </a:custGeom>
            <a:noFill/>
            <a:ln w="17050"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13"/>
            <p:cNvSpPr/>
            <p:nvPr/>
          </p:nvSpPr>
          <p:spPr>
            <a:xfrm>
              <a:off x="1623675" y="3832325"/>
              <a:ext cx="16200" cy="125475"/>
            </a:xfrm>
            <a:custGeom>
              <a:avLst/>
              <a:gdLst/>
              <a:ahLst/>
              <a:cxnLst/>
              <a:rect l="l" t="t" r="r" b="b"/>
              <a:pathLst>
                <a:path w="648" h="5019" fill="none" extrusionOk="0">
                  <a:moveTo>
                    <a:pt x="630" y="1"/>
                  </a:moveTo>
                  <a:cubicBezTo>
                    <a:pt x="630" y="1"/>
                    <a:pt x="1" y="2966"/>
                    <a:pt x="647" y="5018"/>
                  </a:cubicBezTo>
                </a:path>
              </a:pathLst>
            </a:custGeom>
            <a:noFill/>
            <a:ln w="17050"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 name="Google Shape;352;p13"/>
          <p:cNvGrpSpPr/>
          <p:nvPr/>
        </p:nvGrpSpPr>
        <p:grpSpPr>
          <a:xfrm rot="5400000" flipH="1">
            <a:off x="-167494" y="4494493"/>
            <a:ext cx="1154964" cy="820000"/>
            <a:chOff x="349450" y="3604350"/>
            <a:chExt cx="1585400" cy="1125600"/>
          </a:xfrm>
        </p:grpSpPr>
        <p:sp>
          <p:nvSpPr>
            <p:cNvPr id="353" name="Google Shape;353;p13"/>
            <p:cNvSpPr/>
            <p:nvPr/>
          </p:nvSpPr>
          <p:spPr>
            <a:xfrm>
              <a:off x="349450" y="3604350"/>
              <a:ext cx="1585400" cy="1125600"/>
            </a:xfrm>
            <a:custGeom>
              <a:avLst/>
              <a:gdLst/>
              <a:ahLst/>
              <a:cxnLst/>
              <a:rect l="l" t="t" r="r" b="b"/>
              <a:pathLst>
                <a:path w="63416" h="45024" extrusionOk="0">
                  <a:moveTo>
                    <a:pt x="63416" y="1"/>
                  </a:moveTo>
                  <a:lnTo>
                    <a:pt x="63416" y="1"/>
                  </a:lnTo>
                  <a:cubicBezTo>
                    <a:pt x="53956" y="383"/>
                    <a:pt x="45669" y="3703"/>
                    <a:pt x="38842" y="7938"/>
                  </a:cubicBezTo>
                  <a:lnTo>
                    <a:pt x="37559" y="17239"/>
                  </a:lnTo>
                  <a:cubicBezTo>
                    <a:pt x="37447" y="18056"/>
                    <a:pt x="36748" y="18574"/>
                    <a:pt x="36024" y="18574"/>
                  </a:cubicBezTo>
                  <a:cubicBezTo>
                    <a:pt x="35682" y="18574"/>
                    <a:pt x="35334" y="18458"/>
                    <a:pt x="35039" y="18204"/>
                  </a:cubicBezTo>
                  <a:cubicBezTo>
                    <a:pt x="33719" y="17061"/>
                    <a:pt x="32229" y="15279"/>
                    <a:pt x="31908" y="12885"/>
                  </a:cubicBezTo>
                  <a:cubicBezTo>
                    <a:pt x="25933" y="17727"/>
                    <a:pt x="21662" y="22756"/>
                    <a:pt x="19413" y="25667"/>
                  </a:cubicBezTo>
                  <a:cubicBezTo>
                    <a:pt x="18214" y="27218"/>
                    <a:pt x="17593" y="28170"/>
                    <a:pt x="17593" y="28170"/>
                  </a:cubicBezTo>
                  <a:cubicBezTo>
                    <a:pt x="17593" y="28170"/>
                    <a:pt x="0" y="45023"/>
                    <a:pt x="22425" y="45023"/>
                  </a:cubicBezTo>
                  <a:cubicBezTo>
                    <a:pt x="24113" y="45023"/>
                    <a:pt x="26028" y="44928"/>
                    <a:pt x="28195" y="44722"/>
                  </a:cubicBezTo>
                  <a:cubicBezTo>
                    <a:pt x="59141" y="41794"/>
                    <a:pt x="63416" y="1"/>
                    <a:pt x="634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13"/>
            <p:cNvSpPr/>
            <p:nvPr/>
          </p:nvSpPr>
          <p:spPr>
            <a:xfrm>
              <a:off x="955850" y="3844650"/>
              <a:ext cx="775750" cy="696250"/>
            </a:xfrm>
            <a:custGeom>
              <a:avLst/>
              <a:gdLst/>
              <a:ahLst/>
              <a:cxnLst/>
              <a:rect l="l" t="t" r="r" b="b"/>
              <a:pathLst>
                <a:path w="31030" h="27850" fill="none" extrusionOk="0">
                  <a:moveTo>
                    <a:pt x="31029" y="1"/>
                  </a:moveTo>
                  <a:cubicBezTo>
                    <a:pt x="31029" y="1"/>
                    <a:pt x="17459" y="20194"/>
                    <a:pt x="1" y="27849"/>
                  </a:cubicBezTo>
                </a:path>
              </a:pathLst>
            </a:custGeom>
            <a:noFill/>
            <a:ln w="17050"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13"/>
            <p:cNvSpPr/>
            <p:nvPr/>
          </p:nvSpPr>
          <p:spPr>
            <a:xfrm>
              <a:off x="1564100" y="4047800"/>
              <a:ext cx="155850" cy="19575"/>
            </a:xfrm>
            <a:custGeom>
              <a:avLst/>
              <a:gdLst/>
              <a:ahLst/>
              <a:cxnLst/>
              <a:rect l="l" t="t" r="r" b="b"/>
              <a:pathLst>
                <a:path w="6234" h="783" fill="none" extrusionOk="0">
                  <a:moveTo>
                    <a:pt x="6233" y="1"/>
                  </a:moveTo>
                  <a:cubicBezTo>
                    <a:pt x="6233" y="1"/>
                    <a:pt x="2881" y="782"/>
                    <a:pt x="0" y="471"/>
                  </a:cubicBezTo>
                </a:path>
              </a:pathLst>
            </a:custGeom>
            <a:noFill/>
            <a:ln w="17050"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13"/>
            <p:cNvSpPr/>
            <p:nvPr/>
          </p:nvSpPr>
          <p:spPr>
            <a:xfrm>
              <a:off x="1364825" y="4269050"/>
              <a:ext cx="248100" cy="34475"/>
            </a:xfrm>
            <a:custGeom>
              <a:avLst/>
              <a:gdLst/>
              <a:ahLst/>
              <a:cxnLst/>
              <a:rect l="l" t="t" r="r" b="b"/>
              <a:pathLst>
                <a:path w="9924" h="1379" fill="none" extrusionOk="0">
                  <a:moveTo>
                    <a:pt x="0" y="268"/>
                  </a:moveTo>
                  <a:cubicBezTo>
                    <a:pt x="0" y="268"/>
                    <a:pt x="5501" y="1378"/>
                    <a:pt x="9924" y="1"/>
                  </a:cubicBezTo>
                </a:path>
              </a:pathLst>
            </a:custGeom>
            <a:noFill/>
            <a:ln w="17050"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13"/>
            <p:cNvSpPr/>
            <p:nvPr/>
          </p:nvSpPr>
          <p:spPr>
            <a:xfrm>
              <a:off x="1418900" y="3890750"/>
              <a:ext cx="39100" cy="281200"/>
            </a:xfrm>
            <a:custGeom>
              <a:avLst/>
              <a:gdLst/>
              <a:ahLst/>
              <a:cxnLst/>
              <a:rect l="l" t="t" r="r" b="b"/>
              <a:pathLst>
                <a:path w="1564" h="11248" fill="none" extrusionOk="0">
                  <a:moveTo>
                    <a:pt x="1563" y="1"/>
                  </a:moveTo>
                  <a:cubicBezTo>
                    <a:pt x="1563" y="1"/>
                    <a:pt x="1" y="7948"/>
                    <a:pt x="1476" y="11248"/>
                  </a:cubicBezTo>
                </a:path>
              </a:pathLst>
            </a:custGeom>
            <a:noFill/>
            <a:ln w="17050"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13"/>
            <p:cNvSpPr/>
            <p:nvPr/>
          </p:nvSpPr>
          <p:spPr>
            <a:xfrm>
              <a:off x="1058700" y="4165975"/>
              <a:ext cx="61350" cy="280475"/>
            </a:xfrm>
            <a:custGeom>
              <a:avLst/>
              <a:gdLst/>
              <a:ahLst/>
              <a:cxnLst/>
              <a:rect l="l" t="t" r="r" b="b"/>
              <a:pathLst>
                <a:path w="2454" h="11219" fill="none" extrusionOk="0">
                  <a:moveTo>
                    <a:pt x="1" y="1"/>
                  </a:moveTo>
                  <a:cubicBezTo>
                    <a:pt x="1" y="1"/>
                    <a:pt x="978" y="7920"/>
                    <a:pt x="2453" y="11219"/>
                  </a:cubicBezTo>
                </a:path>
              </a:pathLst>
            </a:custGeom>
            <a:noFill/>
            <a:ln w="17050"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13"/>
            <p:cNvSpPr/>
            <p:nvPr/>
          </p:nvSpPr>
          <p:spPr>
            <a:xfrm>
              <a:off x="1623675" y="3832325"/>
              <a:ext cx="16200" cy="125475"/>
            </a:xfrm>
            <a:custGeom>
              <a:avLst/>
              <a:gdLst/>
              <a:ahLst/>
              <a:cxnLst/>
              <a:rect l="l" t="t" r="r" b="b"/>
              <a:pathLst>
                <a:path w="648" h="5019" fill="none" extrusionOk="0">
                  <a:moveTo>
                    <a:pt x="630" y="1"/>
                  </a:moveTo>
                  <a:cubicBezTo>
                    <a:pt x="630" y="1"/>
                    <a:pt x="1" y="2966"/>
                    <a:pt x="647" y="5018"/>
                  </a:cubicBezTo>
                </a:path>
              </a:pathLst>
            </a:custGeom>
            <a:noFill/>
            <a:ln w="17050"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0" name="Google Shape;360;p13"/>
          <p:cNvSpPr/>
          <p:nvPr/>
        </p:nvSpPr>
        <p:spPr>
          <a:xfrm>
            <a:off x="6044784" y="201226"/>
            <a:ext cx="827665" cy="180393"/>
          </a:xfrm>
          <a:custGeom>
            <a:avLst/>
            <a:gdLst/>
            <a:ahLst/>
            <a:cxnLst/>
            <a:rect l="l" t="t" r="r" b="b"/>
            <a:pathLst>
              <a:path w="42174" h="9192" extrusionOk="0">
                <a:moveTo>
                  <a:pt x="31424" y="1"/>
                </a:moveTo>
                <a:cubicBezTo>
                  <a:pt x="30281" y="1"/>
                  <a:pt x="29136" y="457"/>
                  <a:pt x="28199" y="1374"/>
                </a:cubicBezTo>
                <a:lnTo>
                  <a:pt x="26420" y="3115"/>
                </a:lnTo>
                <a:cubicBezTo>
                  <a:pt x="25498" y="4019"/>
                  <a:pt x="24353" y="4489"/>
                  <a:pt x="23195" y="4489"/>
                </a:cubicBezTo>
                <a:cubicBezTo>
                  <a:pt x="22539" y="4489"/>
                  <a:pt x="21878" y="4338"/>
                  <a:pt x="21251" y="4029"/>
                </a:cubicBezTo>
                <a:lnTo>
                  <a:pt x="19527" y="3182"/>
                </a:lnTo>
                <a:cubicBezTo>
                  <a:pt x="18899" y="2872"/>
                  <a:pt x="18238" y="2722"/>
                  <a:pt x="17583" y="2722"/>
                </a:cubicBezTo>
                <a:cubicBezTo>
                  <a:pt x="16268" y="2722"/>
                  <a:pt x="14975" y="3328"/>
                  <a:pt x="14008" y="4470"/>
                </a:cubicBezTo>
                <a:cubicBezTo>
                  <a:pt x="13052" y="5601"/>
                  <a:pt x="11762" y="6220"/>
                  <a:pt x="10434" y="6220"/>
                </a:cubicBezTo>
                <a:cubicBezTo>
                  <a:pt x="10138" y="6220"/>
                  <a:pt x="9841" y="6189"/>
                  <a:pt x="9545" y="6127"/>
                </a:cubicBezTo>
                <a:lnTo>
                  <a:pt x="7866" y="5773"/>
                </a:lnTo>
                <a:cubicBezTo>
                  <a:pt x="7571" y="5711"/>
                  <a:pt x="7273" y="5680"/>
                  <a:pt x="6976" y="5680"/>
                </a:cubicBezTo>
                <a:cubicBezTo>
                  <a:pt x="6172" y="5680"/>
                  <a:pt x="5375" y="5907"/>
                  <a:pt x="4654" y="6348"/>
                </a:cubicBezTo>
                <a:lnTo>
                  <a:pt x="0" y="9192"/>
                </a:lnTo>
                <a:lnTo>
                  <a:pt x="42174" y="9192"/>
                </a:lnTo>
                <a:lnTo>
                  <a:pt x="34765" y="1490"/>
                </a:lnTo>
                <a:cubicBezTo>
                  <a:pt x="33811" y="498"/>
                  <a:pt x="32618" y="1"/>
                  <a:pt x="31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13"/>
          <p:cNvSpPr/>
          <p:nvPr/>
        </p:nvSpPr>
        <p:spPr>
          <a:xfrm>
            <a:off x="-98950" y="1207737"/>
            <a:ext cx="601860" cy="122656"/>
          </a:xfrm>
          <a:custGeom>
            <a:avLst/>
            <a:gdLst/>
            <a:ahLst/>
            <a:cxnLst/>
            <a:rect l="l" t="t" r="r" b="b"/>
            <a:pathLst>
              <a:path w="30668" h="6250" extrusionOk="0">
                <a:moveTo>
                  <a:pt x="16" y="6241"/>
                </a:moveTo>
                <a:cubicBezTo>
                  <a:pt x="3" y="6244"/>
                  <a:pt x="1" y="6247"/>
                  <a:pt x="10" y="6250"/>
                </a:cubicBezTo>
                <a:lnTo>
                  <a:pt x="16" y="6241"/>
                </a:lnTo>
                <a:close/>
                <a:moveTo>
                  <a:pt x="7801" y="0"/>
                </a:moveTo>
                <a:cubicBezTo>
                  <a:pt x="5837" y="0"/>
                  <a:pt x="3911" y="912"/>
                  <a:pt x="2676" y="2600"/>
                </a:cubicBezTo>
                <a:lnTo>
                  <a:pt x="16" y="6241"/>
                </a:lnTo>
                <a:lnTo>
                  <a:pt x="16" y="6241"/>
                </a:lnTo>
                <a:cubicBezTo>
                  <a:pt x="235" y="6195"/>
                  <a:pt x="3461" y="6179"/>
                  <a:pt x="7745" y="6179"/>
                </a:cubicBezTo>
                <a:cubicBezTo>
                  <a:pt x="16829" y="6179"/>
                  <a:pt x="30667" y="6250"/>
                  <a:pt x="30667" y="6250"/>
                </a:cubicBezTo>
                <a:lnTo>
                  <a:pt x="21162" y="1497"/>
                </a:lnTo>
                <a:cubicBezTo>
                  <a:pt x="20723" y="1278"/>
                  <a:pt x="20250" y="1171"/>
                  <a:pt x="19782" y="1171"/>
                </a:cubicBezTo>
                <a:cubicBezTo>
                  <a:pt x="18979" y="1171"/>
                  <a:pt x="18188" y="1483"/>
                  <a:pt x="17594" y="2076"/>
                </a:cubicBezTo>
                <a:cubicBezTo>
                  <a:pt x="16999" y="2673"/>
                  <a:pt x="16207" y="2982"/>
                  <a:pt x="15408" y="2982"/>
                </a:cubicBezTo>
                <a:cubicBezTo>
                  <a:pt x="14867" y="2982"/>
                  <a:pt x="14322" y="2840"/>
                  <a:pt x="13832" y="2549"/>
                </a:cubicBezTo>
                <a:lnTo>
                  <a:pt x="11033" y="889"/>
                </a:lnTo>
                <a:cubicBezTo>
                  <a:pt x="10022" y="288"/>
                  <a:pt x="8906" y="0"/>
                  <a:pt x="78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13"/>
          <p:cNvSpPr/>
          <p:nvPr/>
        </p:nvSpPr>
        <p:spPr>
          <a:xfrm>
            <a:off x="2331351" y="201225"/>
            <a:ext cx="601634" cy="122652"/>
          </a:xfrm>
          <a:custGeom>
            <a:avLst/>
            <a:gdLst/>
            <a:ahLst/>
            <a:cxnLst/>
            <a:rect l="l" t="t" r="r" b="b"/>
            <a:pathLst>
              <a:path w="20746" h="4229" extrusionOk="0">
                <a:moveTo>
                  <a:pt x="15468" y="1"/>
                </a:moveTo>
                <a:cubicBezTo>
                  <a:pt x="14721" y="1"/>
                  <a:pt x="13966" y="195"/>
                  <a:pt x="13282" y="602"/>
                </a:cubicBezTo>
                <a:lnTo>
                  <a:pt x="11389" y="1726"/>
                </a:lnTo>
                <a:cubicBezTo>
                  <a:pt x="11057" y="1922"/>
                  <a:pt x="10688" y="2018"/>
                  <a:pt x="10322" y="2018"/>
                </a:cubicBezTo>
                <a:cubicBezTo>
                  <a:pt x="9781" y="2018"/>
                  <a:pt x="9246" y="1809"/>
                  <a:pt x="8844" y="1406"/>
                </a:cubicBezTo>
                <a:cubicBezTo>
                  <a:pt x="8442" y="1004"/>
                  <a:pt x="7907" y="793"/>
                  <a:pt x="7365" y="793"/>
                </a:cubicBezTo>
                <a:cubicBezTo>
                  <a:pt x="7047" y="793"/>
                  <a:pt x="6727" y="865"/>
                  <a:pt x="6430" y="1014"/>
                </a:cubicBezTo>
                <a:lnTo>
                  <a:pt x="1" y="4229"/>
                </a:lnTo>
                <a:cubicBezTo>
                  <a:pt x="1" y="4229"/>
                  <a:pt x="9362" y="4180"/>
                  <a:pt x="15506" y="4180"/>
                </a:cubicBezTo>
                <a:cubicBezTo>
                  <a:pt x="18404" y="4180"/>
                  <a:pt x="20586" y="4191"/>
                  <a:pt x="20735" y="4223"/>
                </a:cubicBezTo>
                <a:lnTo>
                  <a:pt x="20735" y="4223"/>
                </a:lnTo>
                <a:lnTo>
                  <a:pt x="18935" y="1761"/>
                </a:lnTo>
                <a:cubicBezTo>
                  <a:pt x="18100" y="617"/>
                  <a:pt x="16796" y="1"/>
                  <a:pt x="15468" y="1"/>
                </a:cubicBezTo>
                <a:close/>
                <a:moveTo>
                  <a:pt x="20735" y="4223"/>
                </a:moveTo>
                <a:lnTo>
                  <a:pt x="20739" y="4229"/>
                </a:lnTo>
                <a:cubicBezTo>
                  <a:pt x="20745" y="4226"/>
                  <a:pt x="20744" y="4224"/>
                  <a:pt x="20735" y="422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13"/>
          <p:cNvSpPr/>
          <p:nvPr/>
        </p:nvSpPr>
        <p:spPr>
          <a:xfrm>
            <a:off x="8428900" y="1207737"/>
            <a:ext cx="601860" cy="122656"/>
          </a:xfrm>
          <a:custGeom>
            <a:avLst/>
            <a:gdLst/>
            <a:ahLst/>
            <a:cxnLst/>
            <a:rect l="l" t="t" r="r" b="b"/>
            <a:pathLst>
              <a:path w="30668" h="6250" extrusionOk="0">
                <a:moveTo>
                  <a:pt x="16" y="6241"/>
                </a:moveTo>
                <a:cubicBezTo>
                  <a:pt x="3" y="6244"/>
                  <a:pt x="1" y="6247"/>
                  <a:pt x="10" y="6250"/>
                </a:cubicBezTo>
                <a:lnTo>
                  <a:pt x="16" y="6241"/>
                </a:lnTo>
                <a:close/>
                <a:moveTo>
                  <a:pt x="7801" y="0"/>
                </a:moveTo>
                <a:cubicBezTo>
                  <a:pt x="5837" y="0"/>
                  <a:pt x="3911" y="912"/>
                  <a:pt x="2676" y="2600"/>
                </a:cubicBezTo>
                <a:lnTo>
                  <a:pt x="16" y="6241"/>
                </a:lnTo>
                <a:lnTo>
                  <a:pt x="16" y="6241"/>
                </a:lnTo>
                <a:cubicBezTo>
                  <a:pt x="235" y="6195"/>
                  <a:pt x="3461" y="6179"/>
                  <a:pt x="7745" y="6179"/>
                </a:cubicBezTo>
                <a:cubicBezTo>
                  <a:pt x="16829" y="6179"/>
                  <a:pt x="30667" y="6250"/>
                  <a:pt x="30667" y="6250"/>
                </a:cubicBezTo>
                <a:lnTo>
                  <a:pt x="21162" y="1497"/>
                </a:lnTo>
                <a:cubicBezTo>
                  <a:pt x="20723" y="1278"/>
                  <a:pt x="20250" y="1171"/>
                  <a:pt x="19782" y="1171"/>
                </a:cubicBezTo>
                <a:cubicBezTo>
                  <a:pt x="18979" y="1171"/>
                  <a:pt x="18188" y="1483"/>
                  <a:pt x="17594" y="2076"/>
                </a:cubicBezTo>
                <a:cubicBezTo>
                  <a:pt x="16999" y="2673"/>
                  <a:pt x="16207" y="2982"/>
                  <a:pt x="15408" y="2982"/>
                </a:cubicBezTo>
                <a:cubicBezTo>
                  <a:pt x="14867" y="2982"/>
                  <a:pt x="14322" y="2840"/>
                  <a:pt x="13832" y="2549"/>
                </a:cubicBezTo>
                <a:lnTo>
                  <a:pt x="11033" y="889"/>
                </a:lnTo>
                <a:cubicBezTo>
                  <a:pt x="10022" y="288"/>
                  <a:pt x="8906" y="0"/>
                  <a:pt x="78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13"/>
          <p:cNvSpPr/>
          <p:nvPr/>
        </p:nvSpPr>
        <p:spPr>
          <a:xfrm>
            <a:off x="372425" y="3073400"/>
            <a:ext cx="259904" cy="304251"/>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13"/>
          <p:cNvSpPr/>
          <p:nvPr/>
        </p:nvSpPr>
        <p:spPr>
          <a:xfrm>
            <a:off x="8874125" y="2719325"/>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13"/>
          <p:cNvSpPr/>
          <p:nvPr/>
        </p:nvSpPr>
        <p:spPr>
          <a:xfrm>
            <a:off x="123650" y="2659225"/>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13"/>
          <p:cNvSpPr/>
          <p:nvPr/>
        </p:nvSpPr>
        <p:spPr>
          <a:xfrm>
            <a:off x="8515125" y="3083575"/>
            <a:ext cx="259904" cy="304251"/>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1118419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368"/>
        <p:cNvGrpSpPr/>
        <p:nvPr/>
      </p:nvGrpSpPr>
      <p:grpSpPr>
        <a:xfrm>
          <a:off x="0" y="0"/>
          <a:ext cx="0" cy="0"/>
          <a:chOff x="0" y="0"/>
          <a:chExt cx="0" cy="0"/>
        </a:xfrm>
      </p:grpSpPr>
      <p:sp>
        <p:nvSpPr>
          <p:cNvPr id="369" name="Google Shape;369;p14"/>
          <p:cNvSpPr txBox="1">
            <a:spLocks noGrp="1"/>
          </p:cNvSpPr>
          <p:nvPr>
            <p:ph type="title"/>
          </p:nvPr>
        </p:nvSpPr>
        <p:spPr>
          <a:xfrm>
            <a:off x="2784100" y="2949600"/>
            <a:ext cx="5644800" cy="6909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000"/>
              <a:buNone/>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370" name="Google Shape;370;p14"/>
          <p:cNvSpPr txBox="1">
            <a:spLocks noGrp="1"/>
          </p:cNvSpPr>
          <p:nvPr>
            <p:ph type="subTitle" idx="1"/>
          </p:nvPr>
        </p:nvSpPr>
        <p:spPr>
          <a:xfrm>
            <a:off x="2784100" y="1503000"/>
            <a:ext cx="5644800" cy="13131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500"/>
              <a:buNone/>
              <a:defRPr sz="2400">
                <a:solidFill>
                  <a:srgbClr val="191919"/>
                </a:solidFill>
              </a:defRPr>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grpSp>
        <p:nvGrpSpPr>
          <p:cNvPr id="371" name="Google Shape;371;p14"/>
          <p:cNvGrpSpPr/>
          <p:nvPr/>
        </p:nvGrpSpPr>
        <p:grpSpPr>
          <a:xfrm rot="2135812">
            <a:off x="8499381" y="3950002"/>
            <a:ext cx="1080402" cy="1201557"/>
            <a:chOff x="3080600" y="3337325"/>
            <a:chExt cx="1143000" cy="1271175"/>
          </a:xfrm>
        </p:grpSpPr>
        <p:sp>
          <p:nvSpPr>
            <p:cNvPr id="372" name="Google Shape;372;p14"/>
            <p:cNvSpPr/>
            <p:nvPr/>
          </p:nvSpPr>
          <p:spPr>
            <a:xfrm>
              <a:off x="3080600" y="3337325"/>
              <a:ext cx="1143000" cy="1271175"/>
            </a:xfrm>
            <a:custGeom>
              <a:avLst/>
              <a:gdLst/>
              <a:ahLst/>
              <a:cxnLst/>
              <a:rect l="l" t="t" r="r" b="b"/>
              <a:pathLst>
                <a:path w="45720" h="50847" extrusionOk="0">
                  <a:moveTo>
                    <a:pt x="1177" y="1"/>
                  </a:moveTo>
                  <a:lnTo>
                    <a:pt x="215" y="11564"/>
                  </a:lnTo>
                  <a:cubicBezTo>
                    <a:pt x="1" y="14144"/>
                    <a:pt x="1263" y="16623"/>
                    <a:pt x="3474" y="17967"/>
                  </a:cubicBezTo>
                  <a:lnTo>
                    <a:pt x="6525" y="19821"/>
                  </a:lnTo>
                  <a:cubicBezTo>
                    <a:pt x="8507" y="21026"/>
                    <a:pt x="9742" y="23155"/>
                    <a:pt x="9804" y="25473"/>
                  </a:cubicBezTo>
                  <a:lnTo>
                    <a:pt x="9915" y="29582"/>
                  </a:lnTo>
                  <a:cubicBezTo>
                    <a:pt x="10007" y="32976"/>
                    <a:pt x="12580" y="35789"/>
                    <a:pt x="15955" y="36181"/>
                  </a:cubicBezTo>
                  <a:cubicBezTo>
                    <a:pt x="19046" y="36540"/>
                    <a:pt x="21502" y="38943"/>
                    <a:pt x="21932" y="42025"/>
                  </a:cubicBezTo>
                  <a:lnTo>
                    <a:pt x="22235" y="44210"/>
                  </a:lnTo>
                  <a:cubicBezTo>
                    <a:pt x="22677" y="47389"/>
                    <a:pt x="25274" y="49831"/>
                    <a:pt x="28475" y="50079"/>
                  </a:cubicBezTo>
                  <a:lnTo>
                    <a:pt x="38454" y="50847"/>
                  </a:lnTo>
                  <a:lnTo>
                    <a:pt x="45173" y="47380"/>
                  </a:lnTo>
                  <a:lnTo>
                    <a:pt x="45607" y="34285"/>
                  </a:lnTo>
                  <a:cubicBezTo>
                    <a:pt x="45719" y="30879"/>
                    <a:pt x="43252" y="27934"/>
                    <a:pt x="39878" y="27449"/>
                  </a:cubicBezTo>
                  <a:lnTo>
                    <a:pt x="38282" y="27221"/>
                  </a:lnTo>
                  <a:cubicBezTo>
                    <a:pt x="35396" y="26807"/>
                    <a:pt x="33111" y="24567"/>
                    <a:pt x="32640" y="21690"/>
                  </a:cubicBezTo>
                  <a:cubicBezTo>
                    <a:pt x="32190" y="18959"/>
                    <a:pt x="30103" y="16787"/>
                    <a:pt x="27393" y="16230"/>
                  </a:cubicBezTo>
                  <a:lnTo>
                    <a:pt x="20794" y="14872"/>
                  </a:lnTo>
                  <a:cubicBezTo>
                    <a:pt x="18096" y="14317"/>
                    <a:pt x="16016" y="12165"/>
                    <a:pt x="15553" y="9451"/>
                  </a:cubicBezTo>
                  <a:lnTo>
                    <a:pt x="15485" y="9056"/>
                  </a:lnTo>
                  <a:cubicBezTo>
                    <a:pt x="15091" y="6742"/>
                    <a:pt x="13512" y="4805"/>
                    <a:pt x="11324" y="3953"/>
                  </a:cubicBezTo>
                  <a:lnTo>
                    <a:pt x="11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14"/>
            <p:cNvSpPr/>
            <p:nvPr/>
          </p:nvSpPr>
          <p:spPr>
            <a:xfrm>
              <a:off x="3249850" y="3523625"/>
              <a:ext cx="917900" cy="987100"/>
            </a:xfrm>
            <a:custGeom>
              <a:avLst/>
              <a:gdLst/>
              <a:ahLst/>
              <a:cxnLst/>
              <a:rect l="l" t="t" r="r" b="b"/>
              <a:pathLst>
                <a:path w="36716" h="39484" fill="none" extrusionOk="0">
                  <a:moveTo>
                    <a:pt x="0" y="0"/>
                  </a:moveTo>
                  <a:lnTo>
                    <a:pt x="5282" y="8613"/>
                  </a:lnTo>
                  <a:cubicBezTo>
                    <a:pt x="6118" y="9975"/>
                    <a:pt x="7201" y="11170"/>
                    <a:pt x="8475" y="12136"/>
                  </a:cubicBezTo>
                  <a:lnTo>
                    <a:pt x="13749" y="16132"/>
                  </a:lnTo>
                  <a:cubicBezTo>
                    <a:pt x="15534" y="17484"/>
                    <a:pt x="16934" y="19278"/>
                    <a:pt x="17810" y="21337"/>
                  </a:cubicBezTo>
                  <a:lnTo>
                    <a:pt x="18518" y="23002"/>
                  </a:lnTo>
                  <a:cubicBezTo>
                    <a:pt x="19857" y="26141"/>
                    <a:pt x="22388" y="28620"/>
                    <a:pt x="25557" y="29891"/>
                  </a:cubicBezTo>
                  <a:lnTo>
                    <a:pt x="25557" y="29891"/>
                  </a:lnTo>
                  <a:cubicBezTo>
                    <a:pt x="28605" y="31112"/>
                    <a:pt x="33429" y="32346"/>
                    <a:pt x="34803" y="35329"/>
                  </a:cubicBezTo>
                  <a:lnTo>
                    <a:pt x="36715" y="39483"/>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14"/>
            <p:cNvSpPr/>
            <p:nvPr/>
          </p:nvSpPr>
          <p:spPr>
            <a:xfrm>
              <a:off x="3326650" y="3959100"/>
              <a:ext cx="58025" cy="191300"/>
            </a:xfrm>
            <a:custGeom>
              <a:avLst/>
              <a:gdLst/>
              <a:ahLst/>
              <a:cxnLst/>
              <a:rect l="l" t="t" r="r" b="b"/>
              <a:pathLst>
                <a:path w="2321" h="7652" fill="none" extrusionOk="0">
                  <a:moveTo>
                    <a:pt x="0" y="1"/>
                  </a:moveTo>
                  <a:lnTo>
                    <a:pt x="0" y="1"/>
                  </a:lnTo>
                  <a:cubicBezTo>
                    <a:pt x="1854" y="1919"/>
                    <a:pt x="2320" y="4787"/>
                    <a:pt x="1171" y="7194"/>
                  </a:cubicBezTo>
                  <a:lnTo>
                    <a:pt x="952" y="7652"/>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14"/>
            <p:cNvSpPr/>
            <p:nvPr/>
          </p:nvSpPr>
          <p:spPr>
            <a:xfrm>
              <a:off x="4157800" y="4194425"/>
              <a:ext cx="62950" cy="238075"/>
            </a:xfrm>
            <a:custGeom>
              <a:avLst/>
              <a:gdLst/>
              <a:ahLst/>
              <a:cxnLst/>
              <a:rect l="l" t="t" r="r" b="b"/>
              <a:pathLst>
                <a:path w="2518" h="9523" fill="none" extrusionOk="0">
                  <a:moveTo>
                    <a:pt x="2216" y="9523"/>
                  </a:moveTo>
                  <a:lnTo>
                    <a:pt x="2216" y="9523"/>
                  </a:lnTo>
                  <a:cubicBezTo>
                    <a:pt x="0" y="6739"/>
                    <a:pt x="93" y="2772"/>
                    <a:pt x="2436" y="94"/>
                  </a:cubicBezTo>
                  <a:lnTo>
                    <a:pt x="2517" y="1"/>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6" name="Google Shape;376;p14"/>
          <p:cNvSpPr/>
          <p:nvPr/>
        </p:nvSpPr>
        <p:spPr>
          <a:xfrm>
            <a:off x="-274050" y="893701"/>
            <a:ext cx="827665" cy="180393"/>
          </a:xfrm>
          <a:custGeom>
            <a:avLst/>
            <a:gdLst/>
            <a:ahLst/>
            <a:cxnLst/>
            <a:rect l="l" t="t" r="r" b="b"/>
            <a:pathLst>
              <a:path w="42174" h="9192" extrusionOk="0">
                <a:moveTo>
                  <a:pt x="31424" y="1"/>
                </a:moveTo>
                <a:cubicBezTo>
                  <a:pt x="30281" y="1"/>
                  <a:pt x="29136" y="457"/>
                  <a:pt x="28199" y="1374"/>
                </a:cubicBezTo>
                <a:lnTo>
                  <a:pt x="26420" y="3115"/>
                </a:lnTo>
                <a:cubicBezTo>
                  <a:pt x="25498" y="4019"/>
                  <a:pt x="24353" y="4489"/>
                  <a:pt x="23195" y="4489"/>
                </a:cubicBezTo>
                <a:cubicBezTo>
                  <a:pt x="22539" y="4489"/>
                  <a:pt x="21878" y="4338"/>
                  <a:pt x="21251" y="4029"/>
                </a:cubicBezTo>
                <a:lnTo>
                  <a:pt x="19527" y="3182"/>
                </a:lnTo>
                <a:cubicBezTo>
                  <a:pt x="18899" y="2872"/>
                  <a:pt x="18238" y="2722"/>
                  <a:pt x="17583" y="2722"/>
                </a:cubicBezTo>
                <a:cubicBezTo>
                  <a:pt x="16268" y="2722"/>
                  <a:pt x="14975" y="3328"/>
                  <a:pt x="14008" y="4470"/>
                </a:cubicBezTo>
                <a:cubicBezTo>
                  <a:pt x="13052" y="5601"/>
                  <a:pt x="11762" y="6220"/>
                  <a:pt x="10434" y="6220"/>
                </a:cubicBezTo>
                <a:cubicBezTo>
                  <a:pt x="10138" y="6220"/>
                  <a:pt x="9841" y="6189"/>
                  <a:pt x="9545" y="6127"/>
                </a:cubicBezTo>
                <a:lnTo>
                  <a:pt x="7866" y="5773"/>
                </a:lnTo>
                <a:cubicBezTo>
                  <a:pt x="7571" y="5711"/>
                  <a:pt x="7273" y="5680"/>
                  <a:pt x="6976" y="5680"/>
                </a:cubicBezTo>
                <a:cubicBezTo>
                  <a:pt x="6172" y="5680"/>
                  <a:pt x="5375" y="5907"/>
                  <a:pt x="4654" y="6348"/>
                </a:cubicBezTo>
                <a:lnTo>
                  <a:pt x="0" y="9192"/>
                </a:lnTo>
                <a:lnTo>
                  <a:pt x="42174" y="9192"/>
                </a:lnTo>
                <a:lnTo>
                  <a:pt x="34765" y="1490"/>
                </a:lnTo>
                <a:cubicBezTo>
                  <a:pt x="33811" y="498"/>
                  <a:pt x="32618" y="1"/>
                  <a:pt x="31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14"/>
          <p:cNvSpPr/>
          <p:nvPr/>
        </p:nvSpPr>
        <p:spPr>
          <a:xfrm>
            <a:off x="6914843" y="256500"/>
            <a:ext cx="601860" cy="122656"/>
          </a:xfrm>
          <a:custGeom>
            <a:avLst/>
            <a:gdLst/>
            <a:ahLst/>
            <a:cxnLst/>
            <a:rect l="l" t="t" r="r" b="b"/>
            <a:pathLst>
              <a:path w="30668" h="6250" extrusionOk="0">
                <a:moveTo>
                  <a:pt x="16" y="6241"/>
                </a:moveTo>
                <a:cubicBezTo>
                  <a:pt x="3" y="6244"/>
                  <a:pt x="1" y="6247"/>
                  <a:pt x="10" y="6250"/>
                </a:cubicBezTo>
                <a:lnTo>
                  <a:pt x="16" y="6241"/>
                </a:lnTo>
                <a:close/>
                <a:moveTo>
                  <a:pt x="7801" y="0"/>
                </a:moveTo>
                <a:cubicBezTo>
                  <a:pt x="5837" y="0"/>
                  <a:pt x="3911" y="912"/>
                  <a:pt x="2676" y="2600"/>
                </a:cubicBezTo>
                <a:lnTo>
                  <a:pt x="16" y="6241"/>
                </a:lnTo>
                <a:lnTo>
                  <a:pt x="16" y="6241"/>
                </a:lnTo>
                <a:cubicBezTo>
                  <a:pt x="235" y="6195"/>
                  <a:pt x="3461" y="6179"/>
                  <a:pt x="7745" y="6179"/>
                </a:cubicBezTo>
                <a:cubicBezTo>
                  <a:pt x="16829" y="6179"/>
                  <a:pt x="30667" y="6250"/>
                  <a:pt x="30667" y="6250"/>
                </a:cubicBezTo>
                <a:lnTo>
                  <a:pt x="21162" y="1497"/>
                </a:lnTo>
                <a:cubicBezTo>
                  <a:pt x="20723" y="1278"/>
                  <a:pt x="20250" y="1171"/>
                  <a:pt x="19782" y="1171"/>
                </a:cubicBezTo>
                <a:cubicBezTo>
                  <a:pt x="18979" y="1171"/>
                  <a:pt x="18188" y="1483"/>
                  <a:pt x="17594" y="2076"/>
                </a:cubicBezTo>
                <a:cubicBezTo>
                  <a:pt x="16999" y="2673"/>
                  <a:pt x="16207" y="2982"/>
                  <a:pt x="15408" y="2982"/>
                </a:cubicBezTo>
                <a:cubicBezTo>
                  <a:pt x="14867" y="2982"/>
                  <a:pt x="14322" y="2840"/>
                  <a:pt x="13832" y="2549"/>
                </a:cubicBezTo>
                <a:lnTo>
                  <a:pt x="11033" y="889"/>
                </a:lnTo>
                <a:cubicBezTo>
                  <a:pt x="10022" y="288"/>
                  <a:pt x="8906" y="0"/>
                  <a:pt x="78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14"/>
          <p:cNvSpPr/>
          <p:nvPr/>
        </p:nvSpPr>
        <p:spPr>
          <a:xfrm flipH="1">
            <a:off x="1627298" y="256500"/>
            <a:ext cx="601634" cy="122652"/>
          </a:xfrm>
          <a:custGeom>
            <a:avLst/>
            <a:gdLst/>
            <a:ahLst/>
            <a:cxnLst/>
            <a:rect l="l" t="t" r="r" b="b"/>
            <a:pathLst>
              <a:path w="20746" h="4229" extrusionOk="0">
                <a:moveTo>
                  <a:pt x="15468" y="1"/>
                </a:moveTo>
                <a:cubicBezTo>
                  <a:pt x="14721" y="1"/>
                  <a:pt x="13966" y="195"/>
                  <a:pt x="13282" y="602"/>
                </a:cubicBezTo>
                <a:lnTo>
                  <a:pt x="11389" y="1726"/>
                </a:lnTo>
                <a:cubicBezTo>
                  <a:pt x="11057" y="1922"/>
                  <a:pt x="10688" y="2018"/>
                  <a:pt x="10322" y="2018"/>
                </a:cubicBezTo>
                <a:cubicBezTo>
                  <a:pt x="9781" y="2018"/>
                  <a:pt x="9246" y="1809"/>
                  <a:pt x="8844" y="1406"/>
                </a:cubicBezTo>
                <a:cubicBezTo>
                  <a:pt x="8442" y="1004"/>
                  <a:pt x="7907" y="793"/>
                  <a:pt x="7365" y="793"/>
                </a:cubicBezTo>
                <a:cubicBezTo>
                  <a:pt x="7047" y="793"/>
                  <a:pt x="6727" y="865"/>
                  <a:pt x="6430" y="1014"/>
                </a:cubicBezTo>
                <a:lnTo>
                  <a:pt x="1" y="4229"/>
                </a:lnTo>
                <a:cubicBezTo>
                  <a:pt x="1" y="4229"/>
                  <a:pt x="9362" y="4180"/>
                  <a:pt x="15506" y="4180"/>
                </a:cubicBezTo>
                <a:cubicBezTo>
                  <a:pt x="18404" y="4180"/>
                  <a:pt x="20586" y="4191"/>
                  <a:pt x="20735" y="4223"/>
                </a:cubicBezTo>
                <a:lnTo>
                  <a:pt x="20735" y="4223"/>
                </a:lnTo>
                <a:lnTo>
                  <a:pt x="18935" y="1761"/>
                </a:lnTo>
                <a:cubicBezTo>
                  <a:pt x="18100" y="617"/>
                  <a:pt x="16796" y="1"/>
                  <a:pt x="15468" y="1"/>
                </a:cubicBezTo>
                <a:close/>
                <a:moveTo>
                  <a:pt x="20735" y="4223"/>
                </a:moveTo>
                <a:lnTo>
                  <a:pt x="20739" y="4229"/>
                </a:lnTo>
                <a:cubicBezTo>
                  <a:pt x="20745" y="4226"/>
                  <a:pt x="20744" y="4224"/>
                  <a:pt x="20735" y="422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14"/>
          <p:cNvSpPr/>
          <p:nvPr/>
        </p:nvSpPr>
        <p:spPr>
          <a:xfrm flipH="1">
            <a:off x="8590385" y="893701"/>
            <a:ext cx="827665" cy="180393"/>
          </a:xfrm>
          <a:custGeom>
            <a:avLst/>
            <a:gdLst/>
            <a:ahLst/>
            <a:cxnLst/>
            <a:rect l="l" t="t" r="r" b="b"/>
            <a:pathLst>
              <a:path w="42174" h="9192" extrusionOk="0">
                <a:moveTo>
                  <a:pt x="31424" y="1"/>
                </a:moveTo>
                <a:cubicBezTo>
                  <a:pt x="30281" y="1"/>
                  <a:pt x="29136" y="457"/>
                  <a:pt x="28199" y="1374"/>
                </a:cubicBezTo>
                <a:lnTo>
                  <a:pt x="26420" y="3115"/>
                </a:lnTo>
                <a:cubicBezTo>
                  <a:pt x="25498" y="4019"/>
                  <a:pt x="24353" y="4489"/>
                  <a:pt x="23195" y="4489"/>
                </a:cubicBezTo>
                <a:cubicBezTo>
                  <a:pt x="22539" y="4489"/>
                  <a:pt x="21878" y="4338"/>
                  <a:pt x="21251" y="4029"/>
                </a:cubicBezTo>
                <a:lnTo>
                  <a:pt x="19527" y="3182"/>
                </a:lnTo>
                <a:cubicBezTo>
                  <a:pt x="18899" y="2872"/>
                  <a:pt x="18238" y="2722"/>
                  <a:pt x="17583" y="2722"/>
                </a:cubicBezTo>
                <a:cubicBezTo>
                  <a:pt x="16268" y="2722"/>
                  <a:pt x="14975" y="3328"/>
                  <a:pt x="14008" y="4470"/>
                </a:cubicBezTo>
                <a:cubicBezTo>
                  <a:pt x="13052" y="5601"/>
                  <a:pt x="11762" y="6220"/>
                  <a:pt x="10434" y="6220"/>
                </a:cubicBezTo>
                <a:cubicBezTo>
                  <a:pt x="10138" y="6220"/>
                  <a:pt x="9841" y="6189"/>
                  <a:pt x="9545" y="6127"/>
                </a:cubicBezTo>
                <a:lnTo>
                  <a:pt x="7866" y="5773"/>
                </a:lnTo>
                <a:cubicBezTo>
                  <a:pt x="7571" y="5711"/>
                  <a:pt x="7273" y="5680"/>
                  <a:pt x="6976" y="5680"/>
                </a:cubicBezTo>
                <a:cubicBezTo>
                  <a:pt x="6172" y="5680"/>
                  <a:pt x="5375" y="5907"/>
                  <a:pt x="4654" y="6348"/>
                </a:cubicBezTo>
                <a:lnTo>
                  <a:pt x="0" y="9192"/>
                </a:lnTo>
                <a:lnTo>
                  <a:pt x="42174" y="9192"/>
                </a:lnTo>
                <a:lnTo>
                  <a:pt x="34765" y="1490"/>
                </a:lnTo>
                <a:cubicBezTo>
                  <a:pt x="33811" y="498"/>
                  <a:pt x="32618" y="1"/>
                  <a:pt x="31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0" name="Google Shape;380;p14"/>
          <p:cNvGrpSpPr/>
          <p:nvPr/>
        </p:nvGrpSpPr>
        <p:grpSpPr>
          <a:xfrm rot="2700000">
            <a:off x="-292598" y="3732655"/>
            <a:ext cx="893469" cy="932616"/>
            <a:chOff x="5583125" y="4345800"/>
            <a:chExt cx="627075" cy="654550"/>
          </a:xfrm>
        </p:grpSpPr>
        <p:sp>
          <p:nvSpPr>
            <p:cNvPr id="381" name="Google Shape;381;p14"/>
            <p:cNvSpPr/>
            <p:nvPr/>
          </p:nvSpPr>
          <p:spPr>
            <a:xfrm>
              <a:off x="5583125" y="4345800"/>
              <a:ext cx="627075" cy="654550"/>
            </a:xfrm>
            <a:custGeom>
              <a:avLst/>
              <a:gdLst/>
              <a:ahLst/>
              <a:cxnLst/>
              <a:rect l="l" t="t" r="r" b="b"/>
              <a:pathLst>
                <a:path w="25083" h="26182" extrusionOk="0">
                  <a:moveTo>
                    <a:pt x="1870" y="0"/>
                  </a:moveTo>
                  <a:cubicBezTo>
                    <a:pt x="693" y="0"/>
                    <a:pt x="0" y="162"/>
                    <a:pt x="0" y="162"/>
                  </a:cubicBezTo>
                  <a:cubicBezTo>
                    <a:pt x="3247" y="14909"/>
                    <a:pt x="15562" y="18950"/>
                    <a:pt x="15562" y="18950"/>
                  </a:cubicBezTo>
                  <a:cubicBezTo>
                    <a:pt x="15562" y="18950"/>
                    <a:pt x="21793" y="26182"/>
                    <a:pt x="23902" y="26182"/>
                  </a:cubicBezTo>
                  <a:cubicBezTo>
                    <a:pt x="25082" y="26182"/>
                    <a:pt x="24972" y="23918"/>
                    <a:pt x="21758" y="16857"/>
                  </a:cubicBezTo>
                  <a:cubicBezTo>
                    <a:pt x="14884" y="1757"/>
                    <a:pt x="5750" y="0"/>
                    <a:pt x="18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14"/>
            <p:cNvSpPr/>
            <p:nvPr/>
          </p:nvSpPr>
          <p:spPr>
            <a:xfrm>
              <a:off x="5686700" y="4424125"/>
              <a:ext cx="492000" cy="439050"/>
            </a:xfrm>
            <a:custGeom>
              <a:avLst/>
              <a:gdLst/>
              <a:ahLst/>
              <a:cxnLst/>
              <a:rect l="l" t="t" r="r" b="b"/>
              <a:pathLst>
                <a:path w="19680" h="17562" fill="none" extrusionOk="0">
                  <a:moveTo>
                    <a:pt x="1" y="1"/>
                  </a:moveTo>
                  <a:cubicBezTo>
                    <a:pt x="132" y="294"/>
                    <a:pt x="9965" y="7080"/>
                    <a:pt x="19680" y="1756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14"/>
            <p:cNvSpPr/>
            <p:nvPr/>
          </p:nvSpPr>
          <p:spPr>
            <a:xfrm>
              <a:off x="5705350" y="4424375"/>
              <a:ext cx="99025" cy="103250"/>
            </a:xfrm>
            <a:custGeom>
              <a:avLst/>
              <a:gdLst/>
              <a:ahLst/>
              <a:cxnLst/>
              <a:rect l="l" t="t" r="r" b="b"/>
              <a:pathLst>
                <a:path w="3961" h="4130" fill="none" extrusionOk="0">
                  <a:moveTo>
                    <a:pt x="0" y="4042"/>
                  </a:moveTo>
                  <a:cubicBezTo>
                    <a:pt x="0" y="4042"/>
                    <a:pt x="2450" y="4129"/>
                    <a:pt x="3961" y="3671"/>
                  </a:cubicBezTo>
                  <a:cubicBezTo>
                    <a:pt x="3961" y="3671"/>
                    <a:pt x="3513" y="1460"/>
                    <a:pt x="2702" y="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14"/>
            <p:cNvSpPr/>
            <p:nvPr/>
          </p:nvSpPr>
          <p:spPr>
            <a:xfrm>
              <a:off x="5820300" y="4635725"/>
              <a:ext cx="121625" cy="31375"/>
            </a:xfrm>
            <a:custGeom>
              <a:avLst/>
              <a:gdLst/>
              <a:ahLst/>
              <a:cxnLst/>
              <a:rect l="l" t="t" r="r" b="b"/>
              <a:pathLst>
                <a:path w="4865" h="1255" fill="none" extrusionOk="0">
                  <a:moveTo>
                    <a:pt x="1" y="987"/>
                  </a:moveTo>
                  <a:cubicBezTo>
                    <a:pt x="1" y="987"/>
                    <a:pt x="2529" y="1254"/>
                    <a:pt x="4865" y="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 name="Google Shape;385;p14"/>
          <p:cNvGrpSpPr/>
          <p:nvPr/>
        </p:nvGrpSpPr>
        <p:grpSpPr>
          <a:xfrm rot="954056" flipH="1">
            <a:off x="-330392" y="3919721"/>
            <a:ext cx="1447225" cy="1377545"/>
            <a:chOff x="-452696" y="3780468"/>
            <a:chExt cx="1739813" cy="1656045"/>
          </a:xfrm>
        </p:grpSpPr>
        <p:sp>
          <p:nvSpPr>
            <p:cNvPr id="386" name="Google Shape;386;p14"/>
            <p:cNvSpPr/>
            <p:nvPr/>
          </p:nvSpPr>
          <p:spPr>
            <a:xfrm rot="2152215">
              <a:off x="-284126" y="4093806"/>
              <a:ext cx="1402674" cy="1029370"/>
            </a:xfrm>
            <a:custGeom>
              <a:avLst/>
              <a:gdLst/>
              <a:ahLst/>
              <a:cxnLst/>
              <a:rect l="l" t="t" r="r" b="b"/>
              <a:pathLst>
                <a:path w="42448" h="31151" extrusionOk="0">
                  <a:moveTo>
                    <a:pt x="6574" y="0"/>
                  </a:moveTo>
                  <a:cubicBezTo>
                    <a:pt x="2643" y="0"/>
                    <a:pt x="1" y="385"/>
                    <a:pt x="1" y="385"/>
                  </a:cubicBezTo>
                  <a:cubicBezTo>
                    <a:pt x="1993" y="7133"/>
                    <a:pt x="5887" y="12504"/>
                    <a:pt x="10180" y="16658"/>
                  </a:cubicBezTo>
                  <a:lnTo>
                    <a:pt x="17116" y="15896"/>
                  </a:lnTo>
                  <a:cubicBezTo>
                    <a:pt x="17160" y="15891"/>
                    <a:pt x="17204" y="15889"/>
                    <a:pt x="17247" y="15889"/>
                  </a:cubicBezTo>
                  <a:cubicBezTo>
                    <a:pt x="18076" y="15889"/>
                    <a:pt x="18655" y="16771"/>
                    <a:pt x="18268" y="17538"/>
                  </a:cubicBezTo>
                  <a:cubicBezTo>
                    <a:pt x="17685" y="18698"/>
                    <a:pt x="16670" y="20093"/>
                    <a:pt x="15003" y="20760"/>
                  </a:cubicBezTo>
                  <a:cubicBezTo>
                    <a:pt x="19577" y="24188"/>
                    <a:pt x="23976" y="26354"/>
                    <a:pt x="26484" y="27449"/>
                  </a:cubicBezTo>
                  <a:cubicBezTo>
                    <a:pt x="27820" y="28031"/>
                    <a:pt x="28618" y="28307"/>
                    <a:pt x="28618" y="28307"/>
                  </a:cubicBezTo>
                  <a:cubicBezTo>
                    <a:pt x="28618" y="28307"/>
                    <a:pt x="33150" y="31150"/>
                    <a:pt x="36634" y="31150"/>
                  </a:cubicBezTo>
                  <a:cubicBezTo>
                    <a:pt x="40042" y="31150"/>
                    <a:pt x="42447" y="28429"/>
                    <a:pt x="38626" y="17662"/>
                  </a:cubicBezTo>
                  <a:cubicBezTo>
                    <a:pt x="33160" y="2253"/>
                    <a:pt x="16089" y="0"/>
                    <a:pt x="65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14"/>
            <p:cNvSpPr/>
            <p:nvPr/>
          </p:nvSpPr>
          <p:spPr>
            <a:xfrm rot="2152215">
              <a:off x="40169" y="4258324"/>
              <a:ext cx="849344" cy="572199"/>
            </a:xfrm>
            <a:custGeom>
              <a:avLst/>
              <a:gdLst/>
              <a:ahLst/>
              <a:cxnLst/>
              <a:rect l="l" t="t" r="r" b="b"/>
              <a:pathLst>
                <a:path w="25703" h="17316" fill="none" extrusionOk="0">
                  <a:moveTo>
                    <a:pt x="0" y="0"/>
                  </a:moveTo>
                  <a:cubicBezTo>
                    <a:pt x="0" y="0"/>
                    <a:pt x="17017" y="6119"/>
                    <a:pt x="25702" y="17315"/>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14"/>
            <p:cNvSpPr/>
            <p:nvPr/>
          </p:nvSpPr>
          <p:spPr>
            <a:xfrm rot="2152215">
              <a:off x="422222" y="4148751"/>
              <a:ext cx="48609" cy="145660"/>
            </a:xfrm>
            <a:custGeom>
              <a:avLst/>
              <a:gdLst/>
              <a:ahLst/>
              <a:cxnLst/>
              <a:rect l="l" t="t" r="r" b="b"/>
              <a:pathLst>
                <a:path w="1471" h="4408" fill="none" extrusionOk="0">
                  <a:moveTo>
                    <a:pt x="1" y="0"/>
                  </a:moveTo>
                  <a:cubicBezTo>
                    <a:pt x="1" y="0"/>
                    <a:pt x="1171" y="2275"/>
                    <a:pt x="1470" y="4407"/>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14"/>
            <p:cNvSpPr/>
            <p:nvPr/>
          </p:nvSpPr>
          <p:spPr>
            <a:xfrm rot="2152215">
              <a:off x="557440" y="4323549"/>
              <a:ext cx="65891" cy="234814"/>
            </a:xfrm>
            <a:custGeom>
              <a:avLst/>
              <a:gdLst/>
              <a:ahLst/>
              <a:cxnLst/>
              <a:rect l="l" t="t" r="r" b="b"/>
              <a:pathLst>
                <a:path w="1994" h="7106" fill="none" extrusionOk="0">
                  <a:moveTo>
                    <a:pt x="1993" y="7105"/>
                  </a:moveTo>
                  <a:cubicBezTo>
                    <a:pt x="1993" y="7105"/>
                    <a:pt x="1796" y="2939"/>
                    <a:pt x="0" y="0"/>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14"/>
            <p:cNvSpPr/>
            <p:nvPr/>
          </p:nvSpPr>
          <p:spPr>
            <a:xfrm rot="2152215">
              <a:off x="224479" y="4349703"/>
              <a:ext cx="268487" cy="65362"/>
            </a:xfrm>
            <a:custGeom>
              <a:avLst/>
              <a:gdLst/>
              <a:ahLst/>
              <a:cxnLst/>
              <a:rect l="l" t="t" r="r" b="b"/>
              <a:pathLst>
                <a:path w="8125" h="1978" fill="none" extrusionOk="0">
                  <a:moveTo>
                    <a:pt x="0" y="1977"/>
                  </a:moveTo>
                  <a:cubicBezTo>
                    <a:pt x="0" y="1977"/>
                    <a:pt x="6013" y="1662"/>
                    <a:pt x="8125" y="1"/>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14"/>
            <p:cNvSpPr/>
            <p:nvPr/>
          </p:nvSpPr>
          <p:spPr>
            <a:xfrm rot="2152215">
              <a:off x="349563" y="4755021"/>
              <a:ext cx="252559" cy="125635"/>
            </a:xfrm>
            <a:custGeom>
              <a:avLst/>
              <a:gdLst/>
              <a:ahLst/>
              <a:cxnLst/>
              <a:rect l="l" t="t" r="r" b="b"/>
              <a:pathLst>
                <a:path w="7643" h="3802" fill="none" extrusionOk="0">
                  <a:moveTo>
                    <a:pt x="1" y="3802"/>
                  </a:moveTo>
                  <a:cubicBezTo>
                    <a:pt x="1" y="3802"/>
                    <a:pt x="5531" y="1662"/>
                    <a:pt x="7642" y="0"/>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14"/>
            <p:cNvSpPr/>
            <p:nvPr/>
          </p:nvSpPr>
          <p:spPr>
            <a:xfrm rot="2152215">
              <a:off x="241142" y="4150688"/>
              <a:ext cx="119489" cy="30566"/>
            </a:xfrm>
            <a:custGeom>
              <a:avLst/>
              <a:gdLst/>
              <a:ahLst/>
              <a:cxnLst/>
              <a:rect l="l" t="t" r="r" b="b"/>
              <a:pathLst>
                <a:path w="3616" h="925" fill="none" extrusionOk="0">
                  <a:moveTo>
                    <a:pt x="1" y="925"/>
                  </a:moveTo>
                  <a:cubicBezTo>
                    <a:pt x="1" y="925"/>
                    <a:pt x="2253" y="840"/>
                    <a:pt x="3615" y="1"/>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3" name="Google Shape;393;p14"/>
          <p:cNvGrpSpPr/>
          <p:nvPr/>
        </p:nvGrpSpPr>
        <p:grpSpPr>
          <a:xfrm rot="600205">
            <a:off x="8187271" y="4138845"/>
            <a:ext cx="1080444" cy="1201604"/>
            <a:chOff x="3080600" y="3337325"/>
            <a:chExt cx="1143000" cy="1271175"/>
          </a:xfrm>
        </p:grpSpPr>
        <p:sp>
          <p:nvSpPr>
            <p:cNvPr id="394" name="Google Shape;394;p14"/>
            <p:cNvSpPr/>
            <p:nvPr/>
          </p:nvSpPr>
          <p:spPr>
            <a:xfrm>
              <a:off x="3080600" y="3337325"/>
              <a:ext cx="1143000" cy="1271175"/>
            </a:xfrm>
            <a:custGeom>
              <a:avLst/>
              <a:gdLst/>
              <a:ahLst/>
              <a:cxnLst/>
              <a:rect l="l" t="t" r="r" b="b"/>
              <a:pathLst>
                <a:path w="45720" h="50847" extrusionOk="0">
                  <a:moveTo>
                    <a:pt x="1177" y="1"/>
                  </a:moveTo>
                  <a:lnTo>
                    <a:pt x="215" y="11564"/>
                  </a:lnTo>
                  <a:cubicBezTo>
                    <a:pt x="1" y="14144"/>
                    <a:pt x="1263" y="16623"/>
                    <a:pt x="3474" y="17967"/>
                  </a:cubicBezTo>
                  <a:lnTo>
                    <a:pt x="6525" y="19821"/>
                  </a:lnTo>
                  <a:cubicBezTo>
                    <a:pt x="8507" y="21026"/>
                    <a:pt x="9742" y="23155"/>
                    <a:pt x="9804" y="25473"/>
                  </a:cubicBezTo>
                  <a:lnTo>
                    <a:pt x="9915" y="29582"/>
                  </a:lnTo>
                  <a:cubicBezTo>
                    <a:pt x="10007" y="32976"/>
                    <a:pt x="12580" y="35789"/>
                    <a:pt x="15955" y="36181"/>
                  </a:cubicBezTo>
                  <a:cubicBezTo>
                    <a:pt x="19046" y="36540"/>
                    <a:pt x="21502" y="38943"/>
                    <a:pt x="21932" y="42025"/>
                  </a:cubicBezTo>
                  <a:lnTo>
                    <a:pt x="22235" y="44210"/>
                  </a:lnTo>
                  <a:cubicBezTo>
                    <a:pt x="22677" y="47389"/>
                    <a:pt x="25274" y="49831"/>
                    <a:pt x="28475" y="50079"/>
                  </a:cubicBezTo>
                  <a:lnTo>
                    <a:pt x="38454" y="50847"/>
                  </a:lnTo>
                  <a:lnTo>
                    <a:pt x="45173" y="47380"/>
                  </a:lnTo>
                  <a:lnTo>
                    <a:pt x="45607" y="34285"/>
                  </a:lnTo>
                  <a:cubicBezTo>
                    <a:pt x="45719" y="30879"/>
                    <a:pt x="43252" y="27934"/>
                    <a:pt x="39878" y="27449"/>
                  </a:cubicBezTo>
                  <a:lnTo>
                    <a:pt x="38282" y="27221"/>
                  </a:lnTo>
                  <a:cubicBezTo>
                    <a:pt x="35396" y="26807"/>
                    <a:pt x="33111" y="24567"/>
                    <a:pt x="32640" y="21690"/>
                  </a:cubicBezTo>
                  <a:cubicBezTo>
                    <a:pt x="32190" y="18959"/>
                    <a:pt x="30103" y="16787"/>
                    <a:pt x="27393" y="16230"/>
                  </a:cubicBezTo>
                  <a:lnTo>
                    <a:pt x="20794" y="14872"/>
                  </a:lnTo>
                  <a:cubicBezTo>
                    <a:pt x="18096" y="14317"/>
                    <a:pt x="16016" y="12165"/>
                    <a:pt x="15553" y="9451"/>
                  </a:cubicBezTo>
                  <a:lnTo>
                    <a:pt x="15485" y="9056"/>
                  </a:lnTo>
                  <a:cubicBezTo>
                    <a:pt x="15091" y="6742"/>
                    <a:pt x="13512" y="4805"/>
                    <a:pt x="11324" y="3953"/>
                  </a:cubicBezTo>
                  <a:lnTo>
                    <a:pt x="117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14"/>
            <p:cNvSpPr/>
            <p:nvPr/>
          </p:nvSpPr>
          <p:spPr>
            <a:xfrm>
              <a:off x="3249850" y="3523625"/>
              <a:ext cx="917900" cy="987100"/>
            </a:xfrm>
            <a:custGeom>
              <a:avLst/>
              <a:gdLst/>
              <a:ahLst/>
              <a:cxnLst/>
              <a:rect l="l" t="t" r="r" b="b"/>
              <a:pathLst>
                <a:path w="36716" h="39484" fill="none" extrusionOk="0">
                  <a:moveTo>
                    <a:pt x="0" y="0"/>
                  </a:moveTo>
                  <a:lnTo>
                    <a:pt x="5282" y="8613"/>
                  </a:lnTo>
                  <a:cubicBezTo>
                    <a:pt x="6118" y="9975"/>
                    <a:pt x="7201" y="11170"/>
                    <a:pt x="8475" y="12136"/>
                  </a:cubicBezTo>
                  <a:lnTo>
                    <a:pt x="13749" y="16132"/>
                  </a:lnTo>
                  <a:cubicBezTo>
                    <a:pt x="15534" y="17484"/>
                    <a:pt x="16934" y="19278"/>
                    <a:pt x="17810" y="21337"/>
                  </a:cubicBezTo>
                  <a:lnTo>
                    <a:pt x="18518" y="23002"/>
                  </a:lnTo>
                  <a:cubicBezTo>
                    <a:pt x="19857" y="26141"/>
                    <a:pt x="22388" y="28620"/>
                    <a:pt x="25557" y="29891"/>
                  </a:cubicBezTo>
                  <a:lnTo>
                    <a:pt x="25557" y="29891"/>
                  </a:lnTo>
                  <a:cubicBezTo>
                    <a:pt x="28605" y="31112"/>
                    <a:pt x="33429" y="32346"/>
                    <a:pt x="34803" y="35329"/>
                  </a:cubicBezTo>
                  <a:lnTo>
                    <a:pt x="36715" y="39483"/>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14"/>
            <p:cNvSpPr/>
            <p:nvPr/>
          </p:nvSpPr>
          <p:spPr>
            <a:xfrm>
              <a:off x="3326650" y="3959100"/>
              <a:ext cx="58025" cy="191300"/>
            </a:xfrm>
            <a:custGeom>
              <a:avLst/>
              <a:gdLst/>
              <a:ahLst/>
              <a:cxnLst/>
              <a:rect l="l" t="t" r="r" b="b"/>
              <a:pathLst>
                <a:path w="2321" h="7652" fill="none" extrusionOk="0">
                  <a:moveTo>
                    <a:pt x="0" y="1"/>
                  </a:moveTo>
                  <a:lnTo>
                    <a:pt x="0" y="1"/>
                  </a:lnTo>
                  <a:cubicBezTo>
                    <a:pt x="1854" y="1919"/>
                    <a:pt x="2320" y="4787"/>
                    <a:pt x="1171" y="7194"/>
                  </a:cubicBezTo>
                  <a:lnTo>
                    <a:pt x="952" y="7652"/>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14"/>
            <p:cNvSpPr/>
            <p:nvPr/>
          </p:nvSpPr>
          <p:spPr>
            <a:xfrm>
              <a:off x="4157800" y="4194425"/>
              <a:ext cx="62950" cy="238075"/>
            </a:xfrm>
            <a:custGeom>
              <a:avLst/>
              <a:gdLst/>
              <a:ahLst/>
              <a:cxnLst/>
              <a:rect l="l" t="t" r="r" b="b"/>
              <a:pathLst>
                <a:path w="2518" h="9523" fill="none" extrusionOk="0">
                  <a:moveTo>
                    <a:pt x="2216" y="9523"/>
                  </a:moveTo>
                  <a:lnTo>
                    <a:pt x="2216" y="9523"/>
                  </a:lnTo>
                  <a:cubicBezTo>
                    <a:pt x="0" y="6739"/>
                    <a:pt x="93" y="2772"/>
                    <a:pt x="2436" y="94"/>
                  </a:cubicBezTo>
                  <a:lnTo>
                    <a:pt x="2517" y="1"/>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8" name="Google Shape;398;p14"/>
          <p:cNvSpPr/>
          <p:nvPr/>
        </p:nvSpPr>
        <p:spPr>
          <a:xfrm>
            <a:off x="8518000" y="2633863"/>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14"/>
          <p:cNvSpPr/>
          <p:nvPr/>
        </p:nvSpPr>
        <p:spPr>
          <a:xfrm>
            <a:off x="8700086" y="3089700"/>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14"/>
          <p:cNvSpPr/>
          <p:nvPr/>
        </p:nvSpPr>
        <p:spPr>
          <a:xfrm>
            <a:off x="8875100" y="2414275"/>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14"/>
          <p:cNvSpPr/>
          <p:nvPr/>
        </p:nvSpPr>
        <p:spPr>
          <a:xfrm>
            <a:off x="372425" y="3073400"/>
            <a:ext cx="259904" cy="304251"/>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14"/>
          <p:cNvSpPr/>
          <p:nvPr/>
        </p:nvSpPr>
        <p:spPr>
          <a:xfrm>
            <a:off x="123650" y="2659225"/>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8223598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403"/>
        <p:cNvGrpSpPr/>
        <p:nvPr/>
      </p:nvGrpSpPr>
      <p:grpSpPr>
        <a:xfrm>
          <a:off x="0" y="0"/>
          <a:ext cx="0" cy="0"/>
          <a:chOff x="0" y="0"/>
          <a:chExt cx="0" cy="0"/>
        </a:xfrm>
      </p:grpSpPr>
      <p:sp>
        <p:nvSpPr>
          <p:cNvPr id="404" name="Google Shape;404;p1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05" name="Google Shape;405;p15"/>
          <p:cNvSpPr/>
          <p:nvPr/>
        </p:nvSpPr>
        <p:spPr>
          <a:xfrm flipH="1">
            <a:off x="5014896" y="201226"/>
            <a:ext cx="827665" cy="180393"/>
          </a:xfrm>
          <a:custGeom>
            <a:avLst/>
            <a:gdLst/>
            <a:ahLst/>
            <a:cxnLst/>
            <a:rect l="l" t="t" r="r" b="b"/>
            <a:pathLst>
              <a:path w="42174" h="9192" extrusionOk="0">
                <a:moveTo>
                  <a:pt x="31424" y="1"/>
                </a:moveTo>
                <a:cubicBezTo>
                  <a:pt x="30281" y="1"/>
                  <a:pt x="29136" y="457"/>
                  <a:pt x="28199" y="1374"/>
                </a:cubicBezTo>
                <a:lnTo>
                  <a:pt x="26420" y="3115"/>
                </a:lnTo>
                <a:cubicBezTo>
                  <a:pt x="25498" y="4019"/>
                  <a:pt x="24353" y="4489"/>
                  <a:pt x="23195" y="4489"/>
                </a:cubicBezTo>
                <a:cubicBezTo>
                  <a:pt x="22539" y="4489"/>
                  <a:pt x="21878" y="4338"/>
                  <a:pt x="21251" y="4029"/>
                </a:cubicBezTo>
                <a:lnTo>
                  <a:pt x="19527" y="3182"/>
                </a:lnTo>
                <a:cubicBezTo>
                  <a:pt x="18899" y="2872"/>
                  <a:pt x="18238" y="2722"/>
                  <a:pt x="17583" y="2722"/>
                </a:cubicBezTo>
                <a:cubicBezTo>
                  <a:pt x="16268" y="2722"/>
                  <a:pt x="14975" y="3328"/>
                  <a:pt x="14008" y="4470"/>
                </a:cubicBezTo>
                <a:cubicBezTo>
                  <a:pt x="13052" y="5601"/>
                  <a:pt x="11762" y="6220"/>
                  <a:pt x="10434" y="6220"/>
                </a:cubicBezTo>
                <a:cubicBezTo>
                  <a:pt x="10138" y="6220"/>
                  <a:pt x="9841" y="6189"/>
                  <a:pt x="9545" y="6127"/>
                </a:cubicBezTo>
                <a:lnTo>
                  <a:pt x="7866" y="5773"/>
                </a:lnTo>
                <a:cubicBezTo>
                  <a:pt x="7571" y="5711"/>
                  <a:pt x="7273" y="5680"/>
                  <a:pt x="6976" y="5680"/>
                </a:cubicBezTo>
                <a:cubicBezTo>
                  <a:pt x="6172" y="5680"/>
                  <a:pt x="5375" y="5907"/>
                  <a:pt x="4654" y="6348"/>
                </a:cubicBezTo>
                <a:lnTo>
                  <a:pt x="0" y="9192"/>
                </a:lnTo>
                <a:lnTo>
                  <a:pt x="42174" y="9192"/>
                </a:lnTo>
                <a:lnTo>
                  <a:pt x="34765" y="1490"/>
                </a:lnTo>
                <a:cubicBezTo>
                  <a:pt x="33811" y="498"/>
                  <a:pt x="32618" y="1"/>
                  <a:pt x="31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15"/>
          <p:cNvSpPr/>
          <p:nvPr/>
        </p:nvSpPr>
        <p:spPr>
          <a:xfrm flipH="1">
            <a:off x="8663238" y="1207737"/>
            <a:ext cx="601860" cy="122656"/>
          </a:xfrm>
          <a:custGeom>
            <a:avLst/>
            <a:gdLst/>
            <a:ahLst/>
            <a:cxnLst/>
            <a:rect l="l" t="t" r="r" b="b"/>
            <a:pathLst>
              <a:path w="30668" h="6250" extrusionOk="0">
                <a:moveTo>
                  <a:pt x="16" y="6241"/>
                </a:moveTo>
                <a:cubicBezTo>
                  <a:pt x="3" y="6244"/>
                  <a:pt x="1" y="6247"/>
                  <a:pt x="10" y="6250"/>
                </a:cubicBezTo>
                <a:lnTo>
                  <a:pt x="16" y="6241"/>
                </a:lnTo>
                <a:close/>
                <a:moveTo>
                  <a:pt x="7801" y="0"/>
                </a:moveTo>
                <a:cubicBezTo>
                  <a:pt x="5837" y="0"/>
                  <a:pt x="3911" y="912"/>
                  <a:pt x="2676" y="2600"/>
                </a:cubicBezTo>
                <a:lnTo>
                  <a:pt x="16" y="6241"/>
                </a:lnTo>
                <a:lnTo>
                  <a:pt x="16" y="6241"/>
                </a:lnTo>
                <a:cubicBezTo>
                  <a:pt x="235" y="6195"/>
                  <a:pt x="3461" y="6179"/>
                  <a:pt x="7745" y="6179"/>
                </a:cubicBezTo>
                <a:cubicBezTo>
                  <a:pt x="16829" y="6179"/>
                  <a:pt x="30667" y="6250"/>
                  <a:pt x="30667" y="6250"/>
                </a:cubicBezTo>
                <a:lnTo>
                  <a:pt x="21162" y="1497"/>
                </a:lnTo>
                <a:cubicBezTo>
                  <a:pt x="20723" y="1278"/>
                  <a:pt x="20250" y="1171"/>
                  <a:pt x="19782" y="1171"/>
                </a:cubicBezTo>
                <a:cubicBezTo>
                  <a:pt x="18979" y="1171"/>
                  <a:pt x="18188" y="1483"/>
                  <a:pt x="17594" y="2076"/>
                </a:cubicBezTo>
                <a:cubicBezTo>
                  <a:pt x="16999" y="2673"/>
                  <a:pt x="16207" y="2982"/>
                  <a:pt x="15408" y="2982"/>
                </a:cubicBezTo>
                <a:cubicBezTo>
                  <a:pt x="14867" y="2982"/>
                  <a:pt x="14322" y="2840"/>
                  <a:pt x="13832" y="2549"/>
                </a:cubicBezTo>
                <a:lnTo>
                  <a:pt x="11033" y="889"/>
                </a:lnTo>
                <a:cubicBezTo>
                  <a:pt x="10022" y="288"/>
                  <a:pt x="8906" y="0"/>
                  <a:pt x="78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15"/>
          <p:cNvSpPr/>
          <p:nvPr/>
        </p:nvSpPr>
        <p:spPr>
          <a:xfrm flipH="1">
            <a:off x="8780998" y="172350"/>
            <a:ext cx="601634" cy="122652"/>
          </a:xfrm>
          <a:custGeom>
            <a:avLst/>
            <a:gdLst/>
            <a:ahLst/>
            <a:cxnLst/>
            <a:rect l="l" t="t" r="r" b="b"/>
            <a:pathLst>
              <a:path w="20746" h="4229" extrusionOk="0">
                <a:moveTo>
                  <a:pt x="15468" y="1"/>
                </a:moveTo>
                <a:cubicBezTo>
                  <a:pt x="14721" y="1"/>
                  <a:pt x="13966" y="195"/>
                  <a:pt x="13282" y="602"/>
                </a:cubicBezTo>
                <a:lnTo>
                  <a:pt x="11389" y="1726"/>
                </a:lnTo>
                <a:cubicBezTo>
                  <a:pt x="11057" y="1922"/>
                  <a:pt x="10688" y="2018"/>
                  <a:pt x="10322" y="2018"/>
                </a:cubicBezTo>
                <a:cubicBezTo>
                  <a:pt x="9781" y="2018"/>
                  <a:pt x="9246" y="1809"/>
                  <a:pt x="8844" y="1406"/>
                </a:cubicBezTo>
                <a:cubicBezTo>
                  <a:pt x="8442" y="1004"/>
                  <a:pt x="7907" y="793"/>
                  <a:pt x="7365" y="793"/>
                </a:cubicBezTo>
                <a:cubicBezTo>
                  <a:pt x="7047" y="793"/>
                  <a:pt x="6727" y="865"/>
                  <a:pt x="6430" y="1014"/>
                </a:cubicBezTo>
                <a:lnTo>
                  <a:pt x="1" y="4229"/>
                </a:lnTo>
                <a:cubicBezTo>
                  <a:pt x="1" y="4229"/>
                  <a:pt x="9362" y="4180"/>
                  <a:pt x="15506" y="4180"/>
                </a:cubicBezTo>
                <a:cubicBezTo>
                  <a:pt x="18404" y="4180"/>
                  <a:pt x="20586" y="4191"/>
                  <a:pt x="20735" y="4223"/>
                </a:cubicBezTo>
                <a:lnTo>
                  <a:pt x="20735" y="4223"/>
                </a:lnTo>
                <a:lnTo>
                  <a:pt x="18935" y="1761"/>
                </a:lnTo>
                <a:cubicBezTo>
                  <a:pt x="18100" y="617"/>
                  <a:pt x="16796" y="1"/>
                  <a:pt x="15468" y="1"/>
                </a:cubicBezTo>
                <a:close/>
                <a:moveTo>
                  <a:pt x="20735" y="4223"/>
                </a:moveTo>
                <a:lnTo>
                  <a:pt x="20739" y="4229"/>
                </a:lnTo>
                <a:cubicBezTo>
                  <a:pt x="20745" y="4226"/>
                  <a:pt x="20744" y="4224"/>
                  <a:pt x="20735" y="422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15"/>
          <p:cNvSpPr/>
          <p:nvPr/>
        </p:nvSpPr>
        <p:spPr>
          <a:xfrm flipH="1">
            <a:off x="-128850" y="1207737"/>
            <a:ext cx="601860" cy="122656"/>
          </a:xfrm>
          <a:custGeom>
            <a:avLst/>
            <a:gdLst/>
            <a:ahLst/>
            <a:cxnLst/>
            <a:rect l="l" t="t" r="r" b="b"/>
            <a:pathLst>
              <a:path w="30668" h="6250" extrusionOk="0">
                <a:moveTo>
                  <a:pt x="16" y="6241"/>
                </a:moveTo>
                <a:cubicBezTo>
                  <a:pt x="3" y="6244"/>
                  <a:pt x="1" y="6247"/>
                  <a:pt x="10" y="6250"/>
                </a:cubicBezTo>
                <a:lnTo>
                  <a:pt x="16" y="6241"/>
                </a:lnTo>
                <a:close/>
                <a:moveTo>
                  <a:pt x="7801" y="0"/>
                </a:moveTo>
                <a:cubicBezTo>
                  <a:pt x="5837" y="0"/>
                  <a:pt x="3911" y="912"/>
                  <a:pt x="2676" y="2600"/>
                </a:cubicBezTo>
                <a:lnTo>
                  <a:pt x="16" y="6241"/>
                </a:lnTo>
                <a:lnTo>
                  <a:pt x="16" y="6241"/>
                </a:lnTo>
                <a:cubicBezTo>
                  <a:pt x="235" y="6195"/>
                  <a:pt x="3461" y="6179"/>
                  <a:pt x="7745" y="6179"/>
                </a:cubicBezTo>
                <a:cubicBezTo>
                  <a:pt x="16829" y="6179"/>
                  <a:pt x="30667" y="6250"/>
                  <a:pt x="30667" y="6250"/>
                </a:cubicBezTo>
                <a:lnTo>
                  <a:pt x="21162" y="1497"/>
                </a:lnTo>
                <a:cubicBezTo>
                  <a:pt x="20723" y="1278"/>
                  <a:pt x="20250" y="1171"/>
                  <a:pt x="19782" y="1171"/>
                </a:cubicBezTo>
                <a:cubicBezTo>
                  <a:pt x="18979" y="1171"/>
                  <a:pt x="18188" y="1483"/>
                  <a:pt x="17594" y="2076"/>
                </a:cubicBezTo>
                <a:cubicBezTo>
                  <a:pt x="16999" y="2673"/>
                  <a:pt x="16207" y="2982"/>
                  <a:pt x="15408" y="2982"/>
                </a:cubicBezTo>
                <a:cubicBezTo>
                  <a:pt x="14867" y="2982"/>
                  <a:pt x="14322" y="2840"/>
                  <a:pt x="13832" y="2549"/>
                </a:cubicBezTo>
                <a:lnTo>
                  <a:pt x="11033" y="889"/>
                </a:lnTo>
                <a:cubicBezTo>
                  <a:pt x="10022" y="288"/>
                  <a:pt x="8906" y="0"/>
                  <a:pt x="78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15"/>
          <p:cNvSpPr/>
          <p:nvPr/>
        </p:nvSpPr>
        <p:spPr>
          <a:xfrm>
            <a:off x="1248794" y="143476"/>
            <a:ext cx="827665" cy="180393"/>
          </a:xfrm>
          <a:custGeom>
            <a:avLst/>
            <a:gdLst/>
            <a:ahLst/>
            <a:cxnLst/>
            <a:rect l="l" t="t" r="r" b="b"/>
            <a:pathLst>
              <a:path w="42174" h="9192" extrusionOk="0">
                <a:moveTo>
                  <a:pt x="31424" y="1"/>
                </a:moveTo>
                <a:cubicBezTo>
                  <a:pt x="30281" y="1"/>
                  <a:pt x="29136" y="457"/>
                  <a:pt x="28199" y="1374"/>
                </a:cubicBezTo>
                <a:lnTo>
                  <a:pt x="26420" y="3115"/>
                </a:lnTo>
                <a:cubicBezTo>
                  <a:pt x="25498" y="4019"/>
                  <a:pt x="24353" y="4489"/>
                  <a:pt x="23195" y="4489"/>
                </a:cubicBezTo>
                <a:cubicBezTo>
                  <a:pt x="22539" y="4489"/>
                  <a:pt x="21878" y="4338"/>
                  <a:pt x="21251" y="4029"/>
                </a:cubicBezTo>
                <a:lnTo>
                  <a:pt x="19527" y="3182"/>
                </a:lnTo>
                <a:cubicBezTo>
                  <a:pt x="18899" y="2872"/>
                  <a:pt x="18238" y="2722"/>
                  <a:pt x="17583" y="2722"/>
                </a:cubicBezTo>
                <a:cubicBezTo>
                  <a:pt x="16268" y="2722"/>
                  <a:pt x="14975" y="3328"/>
                  <a:pt x="14008" y="4470"/>
                </a:cubicBezTo>
                <a:cubicBezTo>
                  <a:pt x="13052" y="5601"/>
                  <a:pt x="11762" y="6220"/>
                  <a:pt x="10434" y="6220"/>
                </a:cubicBezTo>
                <a:cubicBezTo>
                  <a:pt x="10138" y="6220"/>
                  <a:pt x="9841" y="6189"/>
                  <a:pt x="9545" y="6127"/>
                </a:cubicBezTo>
                <a:lnTo>
                  <a:pt x="7866" y="5773"/>
                </a:lnTo>
                <a:cubicBezTo>
                  <a:pt x="7571" y="5711"/>
                  <a:pt x="7273" y="5680"/>
                  <a:pt x="6976" y="5680"/>
                </a:cubicBezTo>
                <a:cubicBezTo>
                  <a:pt x="6172" y="5680"/>
                  <a:pt x="5375" y="5907"/>
                  <a:pt x="4654" y="6348"/>
                </a:cubicBezTo>
                <a:lnTo>
                  <a:pt x="0" y="9192"/>
                </a:lnTo>
                <a:lnTo>
                  <a:pt x="42174" y="9192"/>
                </a:lnTo>
                <a:lnTo>
                  <a:pt x="34765" y="1490"/>
                </a:lnTo>
                <a:cubicBezTo>
                  <a:pt x="33811" y="498"/>
                  <a:pt x="32618" y="1"/>
                  <a:pt x="31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0" name="Google Shape;410;p15"/>
          <p:cNvGrpSpPr/>
          <p:nvPr/>
        </p:nvGrpSpPr>
        <p:grpSpPr>
          <a:xfrm rot="2431098" flipH="1">
            <a:off x="218757" y="4161545"/>
            <a:ext cx="659334" cy="1187519"/>
            <a:chOff x="2004450" y="3991800"/>
            <a:chExt cx="807775" cy="1454875"/>
          </a:xfrm>
        </p:grpSpPr>
        <p:sp>
          <p:nvSpPr>
            <p:cNvPr id="411" name="Google Shape;411;p15"/>
            <p:cNvSpPr/>
            <p:nvPr/>
          </p:nvSpPr>
          <p:spPr>
            <a:xfrm>
              <a:off x="2269700" y="4501200"/>
              <a:ext cx="23575" cy="20225"/>
            </a:xfrm>
            <a:custGeom>
              <a:avLst/>
              <a:gdLst/>
              <a:ahLst/>
              <a:cxnLst/>
              <a:rect l="l" t="t" r="r" b="b"/>
              <a:pathLst>
                <a:path w="943" h="809" extrusionOk="0">
                  <a:moveTo>
                    <a:pt x="403" y="0"/>
                  </a:moveTo>
                  <a:cubicBezTo>
                    <a:pt x="180" y="0"/>
                    <a:pt x="0" y="181"/>
                    <a:pt x="0" y="405"/>
                  </a:cubicBezTo>
                  <a:cubicBezTo>
                    <a:pt x="0" y="647"/>
                    <a:pt x="198" y="809"/>
                    <a:pt x="406" y="809"/>
                  </a:cubicBezTo>
                  <a:cubicBezTo>
                    <a:pt x="505" y="809"/>
                    <a:pt x="606" y="772"/>
                    <a:pt x="689" y="689"/>
                  </a:cubicBezTo>
                  <a:cubicBezTo>
                    <a:pt x="942" y="436"/>
                    <a:pt x="762" y="0"/>
                    <a:pt x="403" y="0"/>
                  </a:cubicBezTo>
                  <a:close/>
                </a:path>
              </a:pathLst>
            </a:custGeom>
            <a:solidFill>
              <a:srgbClr val="FFBAC9"/>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15"/>
            <p:cNvSpPr/>
            <p:nvPr/>
          </p:nvSpPr>
          <p:spPr>
            <a:xfrm>
              <a:off x="2171050" y="4372450"/>
              <a:ext cx="395200" cy="953300"/>
            </a:xfrm>
            <a:custGeom>
              <a:avLst/>
              <a:gdLst/>
              <a:ahLst/>
              <a:cxnLst/>
              <a:rect l="l" t="t" r="r" b="b"/>
              <a:pathLst>
                <a:path w="15808" h="38132" fill="none" extrusionOk="0">
                  <a:moveTo>
                    <a:pt x="1" y="38132"/>
                  </a:moveTo>
                  <a:lnTo>
                    <a:pt x="863" y="31799"/>
                  </a:lnTo>
                  <a:cubicBezTo>
                    <a:pt x="1030" y="30569"/>
                    <a:pt x="1530" y="29408"/>
                    <a:pt x="2309" y="28442"/>
                  </a:cubicBezTo>
                  <a:lnTo>
                    <a:pt x="6587" y="23140"/>
                  </a:lnTo>
                  <a:cubicBezTo>
                    <a:pt x="7489" y="22023"/>
                    <a:pt x="8014" y="20649"/>
                    <a:pt x="8087" y="19213"/>
                  </a:cubicBezTo>
                  <a:lnTo>
                    <a:pt x="8432" y="12424"/>
                  </a:lnTo>
                  <a:cubicBezTo>
                    <a:pt x="8497" y="11156"/>
                    <a:pt x="8915" y="9932"/>
                    <a:pt x="9638" y="8890"/>
                  </a:cubicBezTo>
                  <a:lnTo>
                    <a:pt x="15807" y="1"/>
                  </a:lnTo>
                </a:path>
              </a:pathLst>
            </a:custGeom>
            <a:noFill/>
            <a:ln w="9975" cap="rnd" cmpd="sng">
              <a:solidFill>
                <a:schemeClr val="lt1"/>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15"/>
            <p:cNvSpPr/>
            <p:nvPr/>
          </p:nvSpPr>
          <p:spPr>
            <a:xfrm>
              <a:off x="2004450" y="3991800"/>
              <a:ext cx="807775" cy="1454875"/>
            </a:xfrm>
            <a:custGeom>
              <a:avLst/>
              <a:gdLst/>
              <a:ahLst/>
              <a:cxnLst/>
              <a:rect l="l" t="t" r="r" b="b"/>
              <a:pathLst>
                <a:path w="32311" h="58195" extrusionOk="0">
                  <a:moveTo>
                    <a:pt x="29492" y="0"/>
                  </a:moveTo>
                  <a:lnTo>
                    <a:pt x="22414" y="1302"/>
                  </a:lnTo>
                  <a:cubicBezTo>
                    <a:pt x="19580" y="1823"/>
                    <a:pt x="17458" y="4196"/>
                    <a:pt x="17258" y="7070"/>
                  </a:cubicBezTo>
                  <a:lnTo>
                    <a:pt x="16822" y="13328"/>
                  </a:lnTo>
                  <a:cubicBezTo>
                    <a:pt x="16633" y="16030"/>
                    <a:pt x="14741" y="18309"/>
                    <a:pt x="12123" y="18995"/>
                  </a:cubicBezTo>
                  <a:lnTo>
                    <a:pt x="11166" y="19245"/>
                  </a:lnTo>
                  <a:cubicBezTo>
                    <a:pt x="8168" y="20030"/>
                    <a:pt x="6183" y="22874"/>
                    <a:pt x="6480" y="25958"/>
                  </a:cubicBezTo>
                  <a:lnTo>
                    <a:pt x="7207" y="33494"/>
                  </a:lnTo>
                  <a:cubicBezTo>
                    <a:pt x="7451" y="36020"/>
                    <a:pt x="6159" y="38445"/>
                    <a:pt x="3928" y="39652"/>
                  </a:cubicBezTo>
                  <a:cubicBezTo>
                    <a:pt x="1266" y="41092"/>
                    <a:pt x="1" y="44217"/>
                    <a:pt x="911" y="47102"/>
                  </a:cubicBezTo>
                  <a:lnTo>
                    <a:pt x="4407" y="58194"/>
                  </a:lnTo>
                  <a:lnTo>
                    <a:pt x="10628" y="57459"/>
                  </a:lnTo>
                  <a:lnTo>
                    <a:pt x="10386" y="53424"/>
                  </a:lnTo>
                  <a:cubicBezTo>
                    <a:pt x="10461" y="50867"/>
                    <a:pt x="12069" y="48608"/>
                    <a:pt x="14460" y="47702"/>
                  </a:cubicBezTo>
                  <a:lnTo>
                    <a:pt x="20446" y="45433"/>
                  </a:lnTo>
                  <a:cubicBezTo>
                    <a:pt x="23342" y="44336"/>
                    <a:pt x="25014" y="41300"/>
                    <a:pt x="24393" y="38266"/>
                  </a:cubicBezTo>
                  <a:lnTo>
                    <a:pt x="22897" y="30947"/>
                  </a:lnTo>
                  <a:cubicBezTo>
                    <a:pt x="22454" y="28788"/>
                    <a:pt x="23171" y="26554"/>
                    <a:pt x="24787" y="25056"/>
                  </a:cubicBezTo>
                  <a:lnTo>
                    <a:pt x="30024" y="20196"/>
                  </a:lnTo>
                  <a:cubicBezTo>
                    <a:pt x="31585" y="18748"/>
                    <a:pt x="32310" y="16611"/>
                    <a:pt x="31954" y="14513"/>
                  </a:cubicBezTo>
                  <a:lnTo>
                    <a:pt x="294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15"/>
            <p:cNvSpPr/>
            <p:nvPr/>
          </p:nvSpPr>
          <p:spPr>
            <a:xfrm>
              <a:off x="2696900" y="4093925"/>
              <a:ext cx="99500" cy="238875"/>
            </a:xfrm>
            <a:custGeom>
              <a:avLst/>
              <a:gdLst/>
              <a:ahLst/>
              <a:cxnLst/>
              <a:rect l="l" t="t" r="r" b="b"/>
              <a:pathLst>
                <a:path w="3980" h="9555" fill="none" extrusionOk="0">
                  <a:moveTo>
                    <a:pt x="2337" y="0"/>
                  </a:moveTo>
                  <a:lnTo>
                    <a:pt x="1805" y="880"/>
                  </a:lnTo>
                  <a:cubicBezTo>
                    <a:pt x="1" y="3874"/>
                    <a:pt x="975" y="7765"/>
                    <a:pt x="3980" y="9554"/>
                  </a:cubicBezTo>
                  <a:lnTo>
                    <a:pt x="3980" y="9554"/>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15"/>
            <p:cNvSpPr/>
            <p:nvPr/>
          </p:nvSpPr>
          <p:spPr>
            <a:xfrm>
              <a:off x="2172400" y="4661725"/>
              <a:ext cx="65275" cy="211700"/>
            </a:xfrm>
            <a:custGeom>
              <a:avLst/>
              <a:gdLst/>
              <a:ahLst/>
              <a:cxnLst/>
              <a:rect l="l" t="t" r="r" b="b"/>
              <a:pathLst>
                <a:path w="2611" h="8468" fill="none" extrusionOk="0">
                  <a:moveTo>
                    <a:pt x="0" y="1"/>
                  </a:moveTo>
                  <a:lnTo>
                    <a:pt x="1021" y="1263"/>
                  </a:lnTo>
                  <a:cubicBezTo>
                    <a:pt x="2610" y="3225"/>
                    <a:pt x="2567" y="6045"/>
                    <a:pt x="917" y="7956"/>
                  </a:cubicBezTo>
                  <a:lnTo>
                    <a:pt x="476" y="8468"/>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15"/>
            <p:cNvSpPr/>
            <p:nvPr/>
          </p:nvSpPr>
          <p:spPr>
            <a:xfrm>
              <a:off x="2162650" y="4166850"/>
              <a:ext cx="454650" cy="1126175"/>
            </a:xfrm>
            <a:custGeom>
              <a:avLst/>
              <a:gdLst/>
              <a:ahLst/>
              <a:cxnLst/>
              <a:rect l="l" t="t" r="r" b="b"/>
              <a:pathLst>
                <a:path w="18186" h="45047" fill="none" extrusionOk="0">
                  <a:moveTo>
                    <a:pt x="18186" y="0"/>
                  </a:moveTo>
                  <a:lnTo>
                    <a:pt x="17749" y="4284"/>
                  </a:lnTo>
                  <a:cubicBezTo>
                    <a:pt x="17379" y="7920"/>
                    <a:pt x="15664" y="11290"/>
                    <a:pt x="12942" y="13731"/>
                  </a:cubicBezTo>
                  <a:lnTo>
                    <a:pt x="12311" y="14297"/>
                  </a:lnTo>
                  <a:cubicBezTo>
                    <a:pt x="9491" y="16827"/>
                    <a:pt x="7756" y="20348"/>
                    <a:pt x="7470" y="24126"/>
                  </a:cubicBezTo>
                  <a:lnTo>
                    <a:pt x="7291" y="26498"/>
                  </a:lnTo>
                  <a:cubicBezTo>
                    <a:pt x="7051" y="29657"/>
                    <a:pt x="5798" y="32655"/>
                    <a:pt x="3716" y="35043"/>
                  </a:cubicBezTo>
                  <a:lnTo>
                    <a:pt x="3716" y="35043"/>
                  </a:lnTo>
                  <a:cubicBezTo>
                    <a:pt x="1700" y="37358"/>
                    <a:pt x="459" y="40244"/>
                    <a:pt x="166" y="43299"/>
                  </a:cubicBezTo>
                  <a:lnTo>
                    <a:pt x="0" y="45047"/>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 name="Google Shape;417;p15"/>
          <p:cNvGrpSpPr/>
          <p:nvPr/>
        </p:nvGrpSpPr>
        <p:grpSpPr>
          <a:xfrm rot="2700000">
            <a:off x="-257357" y="4124629"/>
            <a:ext cx="996054" cy="1107751"/>
            <a:chOff x="3080600" y="3337325"/>
            <a:chExt cx="1143000" cy="1271175"/>
          </a:xfrm>
        </p:grpSpPr>
        <p:sp>
          <p:nvSpPr>
            <p:cNvPr id="418" name="Google Shape;418;p15"/>
            <p:cNvSpPr/>
            <p:nvPr/>
          </p:nvSpPr>
          <p:spPr>
            <a:xfrm>
              <a:off x="3080600" y="3337325"/>
              <a:ext cx="1143000" cy="1271175"/>
            </a:xfrm>
            <a:custGeom>
              <a:avLst/>
              <a:gdLst/>
              <a:ahLst/>
              <a:cxnLst/>
              <a:rect l="l" t="t" r="r" b="b"/>
              <a:pathLst>
                <a:path w="45720" h="50847" extrusionOk="0">
                  <a:moveTo>
                    <a:pt x="1177" y="1"/>
                  </a:moveTo>
                  <a:lnTo>
                    <a:pt x="215" y="11564"/>
                  </a:lnTo>
                  <a:cubicBezTo>
                    <a:pt x="1" y="14144"/>
                    <a:pt x="1263" y="16623"/>
                    <a:pt x="3474" y="17967"/>
                  </a:cubicBezTo>
                  <a:lnTo>
                    <a:pt x="6525" y="19821"/>
                  </a:lnTo>
                  <a:cubicBezTo>
                    <a:pt x="8507" y="21026"/>
                    <a:pt x="9742" y="23155"/>
                    <a:pt x="9804" y="25473"/>
                  </a:cubicBezTo>
                  <a:lnTo>
                    <a:pt x="9915" y="29582"/>
                  </a:lnTo>
                  <a:cubicBezTo>
                    <a:pt x="10007" y="32976"/>
                    <a:pt x="12580" y="35789"/>
                    <a:pt x="15955" y="36181"/>
                  </a:cubicBezTo>
                  <a:cubicBezTo>
                    <a:pt x="19046" y="36540"/>
                    <a:pt x="21502" y="38943"/>
                    <a:pt x="21932" y="42025"/>
                  </a:cubicBezTo>
                  <a:lnTo>
                    <a:pt x="22235" y="44210"/>
                  </a:lnTo>
                  <a:cubicBezTo>
                    <a:pt x="22677" y="47389"/>
                    <a:pt x="25274" y="49831"/>
                    <a:pt x="28475" y="50079"/>
                  </a:cubicBezTo>
                  <a:lnTo>
                    <a:pt x="38454" y="50847"/>
                  </a:lnTo>
                  <a:lnTo>
                    <a:pt x="45173" y="47380"/>
                  </a:lnTo>
                  <a:lnTo>
                    <a:pt x="45607" y="34285"/>
                  </a:lnTo>
                  <a:cubicBezTo>
                    <a:pt x="45719" y="30879"/>
                    <a:pt x="43252" y="27934"/>
                    <a:pt x="39878" y="27449"/>
                  </a:cubicBezTo>
                  <a:lnTo>
                    <a:pt x="38282" y="27221"/>
                  </a:lnTo>
                  <a:cubicBezTo>
                    <a:pt x="35396" y="26807"/>
                    <a:pt x="33111" y="24567"/>
                    <a:pt x="32640" y="21690"/>
                  </a:cubicBezTo>
                  <a:cubicBezTo>
                    <a:pt x="32190" y="18959"/>
                    <a:pt x="30103" y="16787"/>
                    <a:pt x="27393" y="16230"/>
                  </a:cubicBezTo>
                  <a:lnTo>
                    <a:pt x="20794" y="14872"/>
                  </a:lnTo>
                  <a:cubicBezTo>
                    <a:pt x="18096" y="14317"/>
                    <a:pt x="16016" y="12165"/>
                    <a:pt x="15553" y="9451"/>
                  </a:cubicBezTo>
                  <a:lnTo>
                    <a:pt x="15485" y="9056"/>
                  </a:lnTo>
                  <a:cubicBezTo>
                    <a:pt x="15091" y="6742"/>
                    <a:pt x="13512" y="4805"/>
                    <a:pt x="11324" y="3953"/>
                  </a:cubicBezTo>
                  <a:lnTo>
                    <a:pt x="117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15"/>
            <p:cNvSpPr/>
            <p:nvPr/>
          </p:nvSpPr>
          <p:spPr>
            <a:xfrm>
              <a:off x="3249850" y="3523625"/>
              <a:ext cx="917900" cy="987100"/>
            </a:xfrm>
            <a:custGeom>
              <a:avLst/>
              <a:gdLst/>
              <a:ahLst/>
              <a:cxnLst/>
              <a:rect l="l" t="t" r="r" b="b"/>
              <a:pathLst>
                <a:path w="36716" h="39484" fill="none" extrusionOk="0">
                  <a:moveTo>
                    <a:pt x="0" y="0"/>
                  </a:moveTo>
                  <a:lnTo>
                    <a:pt x="5282" y="8613"/>
                  </a:lnTo>
                  <a:cubicBezTo>
                    <a:pt x="6118" y="9975"/>
                    <a:pt x="7201" y="11170"/>
                    <a:pt x="8475" y="12136"/>
                  </a:cubicBezTo>
                  <a:lnTo>
                    <a:pt x="13749" y="16132"/>
                  </a:lnTo>
                  <a:cubicBezTo>
                    <a:pt x="15534" y="17484"/>
                    <a:pt x="16934" y="19278"/>
                    <a:pt x="17810" y="21337"/>
                  </a:cubicBezTo>
                  <a:lnTo>
                    <a:pt x="18518" y="23002"/>
                  </a:lnTo>
                  <a:cubicBezTo>
                    <a:pt x="19857" y="26141"/>
                    <a:pt x="22388" y="28620"/>
                    <a:pt x="25557" y="29891"/>
                  </a:cubicBezTo>
                  <a:lnTo>
                    <a:pt x="25557" y="29891"/>
                  </a:lnTo>
                  <a:cubicBezTo>
                    <a:pt x="28605" y="31112"/>
                    <a:pt x="33429" y="32346"/>
                    <a:pt x="34803" y="35329"/>
                  </a:cubicBezTo>
                  <a:lnTo>
                    <a:pt x="36715" y="39483"/>
                  </a:lnTo>
                </a:path>
              </a:pathLst>
            </a:custGeom>
            <a:noFill/>
            <a:ln w="9975" cap="rnd" cmpd="sng">
              <a:solidFill>
                <a:schemeClr val="lt1"/>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15"/>
            <p:cNvSpPr/>
            <p:nvPr/>
          </p:nvSpPr>
          <p:spPr>
            <a:xfrm>
              <a:off x="3326650" y="3959100"/>
              <a:ext cx="58025" cy="191300"/>
            </a:xfrm>
            <a:custGeom>
              <a:avLst/>
              <a:gdLst/>
              <a:ahLst/>
              <a:cxnLst/>
              <a:rect l="l" t="t" r="r" b="b"/>
              <a:pathLst>
                <a:path w="2321" h="7652" fill="none" extrusionOk="0">
                  <a:moveTo>
                    <a:pt x="0" y="1"/>
                  </a:moveTo>
                  <a:lnTo>
                    <a:pt x="0" y="1"/>
                  </a:lnTo>
                  <a:cubicBezTo>
                    <a:pt x="1854" y="1919"/>
                    <a:pt x="2320" y="4787"/>
                    <a:pt x="1171" y="7194"/>
                  </a:cubicBezTo>
                  <a:lnTo>
                    <a:pt x="952" y="7652"/>
                  </a:lnTo>
                </a:path>
              </a:pathLst>
            </a:custGeom>
            <a:noFill/>
            <a:ln w="9975" cap="rnd" cmpd="sng">
              <a:solidFill>
                <a:schemeClr val="lt1"/>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15"/>
            <p:cNvSpPr/>
            <p:nvPr/>
          </p:nvSpPr>
          <p:spPr>
            <a:xfrm>
              <a:off x="4157800" y="4194425"/>
              <a:ext cx="62950" cy="238075"/>
            </a:xfrm>
            <a:custGeom>
              <a:avLst/>
              <a:gdLst/>
              <a:ahLst/>
              <a:cxnLst/>
              <a:rect l="l" t="t" r="r" b="b"/>
              <a:pathLst>
                <a:path w="2518" h="9523" fill="none" extrusionOk="0">
                  <a:moveTo>
                    <a:pt x="2216" y="9523"/>
                  </a:moveTo>
                  <a:lnTo>
                    <a:pt x="2216" y="9523"/>
                  </a:lnTo>
                  <a:cubicBezTo>
                    <a:pt x="0" y="6739"/>
                    <a:pt x="93" y="2772"/>
                    <a:pt x="2436" y="94"/>
                  </a:cubicBezTo>
                  <a:lnTo>
                    <a:pt x="2517" y="1"/>
                  </a:lnTo>
                </a:path>
              </a:pathLst>
            </a:custGeom>
            <a:noFill/>
            <a:ln w="9975" cap="rnd" cmpd="sng">
              <a:solidFill>
                <a:schemeClr val="lt1"/>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 name="Google Shape;422;p15"/>
          <p:cNvGrpSpPr/>
          <p:nvPr/>
        </p:nvGrpSpPr>
        <p:grpSpPr>
          <a:xfrm rot="2070191">
            <a:off x="8543758" y="3978942"/>
            <a:ext cx="928679" cy="940698"/>
            <a:chOff x="5583126" y="4345799"/>
            <a:chExt cx="672099" cy="680797"/>
          </a:xfrm>
        </p:grpSpPr>
        <p:sp>
          <p:nvSpPr>
            <p:cNvPr id="423" name="Google Shape;423;p15"/>
            <p:cNvSpPr/>
            <p:nvPr/>
          </p:nvSpPr>
          <p:spPr>
            <a:xfrm>
              <a:off x="5583126" y="4345799"/>
              <a:ext cx="672099" cy="680797"/>
            </a:xfrm>
            <a:custGeom>
              <a:avLst/>
              <a:gdLst/>
              <a:ahLst/>
              <a:cxnLst/>
              <a:rect l="l" t="t" r="r" b="b"/>
              <a:pathLst>
                <a:path w="25083" h="26182" extrusionOk="0">
                  <a:moveTo>
                    <a:pt x="1870" y="0"/>
                  </a:moveTo>
                  <a:cubicBezTo>
                    <a:pt x="693" y="0"/>
                    <a:pt x="0" y="162"/>
                    <a:pt x="0" y="162"/>
                  </a:cubicBezTo>
                  <a:cubicBezTo>
                    <a:pt x="3247" y="14909"/>
                    <a:pt x="15562" y="18950"/>
                    <a:pt x="15562" y="18950"/>
                  </a:cubicBezTo>
                  <a:cubicBezTo>
                    <a:pt x="15562" y="18950"/>
                    <a:pt x="21793" y="26182"/>
                    <a:pt x="23902" y="26182"/>
                  </a:cubicBezTo>
                  <a:cubicBezTo>
                    <a:pt x="25082" y="26182"/>
                    <a:pt x="24972" y="23918"/>
                    <a:pt x="21758" y="16857"/>
                  </a:cubicBezTo>
                  <a:cubicBezTo>
                    <a:pt x="14884" y="1757"/>
                    <a:pt x="5750" y="0"/>
                    <a:pt x="18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15"/>
            <p:cNvSpPr/>
            <p:nvPr/>
          </p:nvSpPr>
          <p:spPr>
            <a:xfrm>
              <a:off x="5686700" y="4424125"/>
              <a:ext cx="492000" cy="439050"/>
            </a:xfrm>
            <a:custGeom>
              <a:avLst/>
              <a:gdLst/>
              <a:ahLst/>
              <a:cxnLst/>
              <a:rect l="l" t="t" r="r" b="b"/>
              <a:pathLst>
                <a:path w="19680" h="17562" fill="none" extrusionOk="0">
                  <a:moveTo>
                    <a:pt x="1" y="1"/>
                  </a:moveTo>
                  <a:cubicBezTo>
                    <a:pt x="132" y="294"/>
                    <a:pt x="9965" y="7080"/>
                    <a:pt x="19680" y="1756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15"/>
            <p:cNvSpPr/>
            <p:nvPr/>
          </p:nvSpPr>
          <p:spPr>
            <a:xfrm>
              <a:off x="5705350" y="4424375"/>
              <a:ext cx="99025" cy="103250"/>
            </a:xfrm>
            <a:custGeom>
              <a:avLst/>
              <a:gdLst/>
              <a:ahLst/>
              <a:cxnLst/>
              <a:rect l="l" t="t" r="r" b="b"/>
              <a:pathLst>
                <a:path w="3961" h="4130" fill="none" extrusionOk="0">
                  <a:moveTo>
                    <a:pt x="0" y="4042"/>
                  </a:moveTo>
                  <a:cubicBezTo>
                    <a:pt x="0" y="4042"/>
                    <a:pt x="2450" y="4129"/>
                    <a:pt x="3961" y="3671"/>
                  </a:cubicBezTo>
                  <a:cubicBezTo>
                    <a:pt x="3961" y="3671"/>
                    <a:pt x="3513" y="1460"/>
                    <a:pt x="2702" y="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15"/>
            <p:cNvSpPr/>
            <p:nvPr/>
          </p:nvSpPr>
          <p:spPr>
            <a:xfrm>
              <a:off x="5820300" y="4635725"/>
              <a:ext cx="121625" cy="31375"/>
            </a:xfrm>
            <a:custGeom>
              <a:avLst/>
              <a:gdLst/>
              <a:ahLst/>
              <a:cxnLst/>
              <a:rect l="l" t="t" r="r" b="b"/>
              <a:pathLst>
                <a:path w="4865" h="1255" fill="none" extrusionOk="0">
                  <a:moveTo>
                    <a:pt x="1" y="987"/>
                  </a:moveTo>
                  <a:cubicBezTo>
                    <a:pt x="1" y="987"/>
                    <a:pt x="2529" y="1254"/>
                    <a:pt x="4865" y="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 name="Google Shape;427;p15"/>
          <p:cNvGrpSpPr/>
          <p:nvPr/>
        </p:nvGrpSpPr>
        <p:grpSpPr>
          <a:xfrm rot="-644527" flipH="1">
            <a:off x="8370353" y="4050928"/>
            <a:ext cx="754517" cy="1358810"/>
            <a:chOff x="2004450" y="3991800"/>
            <a:chExt cx="807775" cy="1454875"/>
          </a:xfrm>
        </p:grpSpPr>
        <p:sp>
          <p:nvSpPr>
            <p:cNvPr id="428" name="Google Shape;428;p15"/>
            <p:cNvSpPr/>
            <p:nvPr/>
          </p:nvSpPr>
          <p:spPr>
            <a:xfrm>
              <a:off x="2269700" y="4501200"/>
              <a:ext cx="23575" cy="20225"/>
            </a:xfrm>
            <a:custGeom>
              <a:avLst/>
              <a:gdLst/>
              <a:ahLst/>
              <a:cxnLst/>
              <a:rect l="l" t="t" r="r" b="b"/>
              <a:pathLst>
                <a:path w="943" h="809" extrusionOk="0">
                  <a:moveTo>
                    <a:pt x="403" y="0"/>
                  </a:moveTo>
                  <a:cubicBezTo>
                    <a:pt x="180" y="0"/>
                    <a:pt x="0" y="181"/>
                    <a:pt x="0" y="405"/>
                  </a:cubicBezTo>
                  <a:cubicBezTo>
                    <a:pt x="0" y="647"/>
                    <a:pt x="198" y="809"/>
                    <a:pt x="406" y="809"/>
                  </a:cubicBezTo>
                  <a:cubicBezTo>
                    <a:pt x="505" y="809"/>
                    <a:pt x="606" y="772"/>
                    <a:pt x="689" y="689"/>
                  </a:cubicBezTo>
                  <a:cubicBezTo>
                    <a:pt x="942" y="436"/>
                    <a:pt x="762" y="0"/>
                    <a:pt x="403" y="0"/>
                  </a:cubicBezTo>
                  <a:close/>
                </a:path>
              </a:pathLst>
            </a:custGeom>
            <a:solidFill>
              <a:srgbClr val="FFBAC9"/>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15"/>
            <p:cNvSpPr/>
            <p:nvPr/>
          </p:nvSpPr>
          <p:spPr>
            <a:xfrm>
              <a:off x="2171050" y="4372450"/>
              <a:ext cx="395200" cy="953300"/>
            </a:xfrm>
            <a:custGeom>
              <a:avLst/>
              <a:gdLst/>
              <a:ahLst/>
              <a:cxnLst/>
              <a:rect l="l" t="t" r="r" b="b"/>
              <a:pathLst>
                <a:path w="15808" h="38132" fill="none" extrusionOk="0">
                  <a:moveTo>
                    <a:pt x="1" y="38132"/>
                  </a:moveTo>
                  <a:lnTo>
                    <a:pt x="863" y="31799"/>
                  </a:lnTo>
                  <a:cubicBezTo>
                    <a:pt x="1030" y="30569"/>
                    <a:pt x="1530" y="29408"/>
                    <a:pt x="2309" y="28442"/>
                  </a:cubicBezTo>
                  <a:lnTo>
                    <a:pt x="6587" y="23140"/>
                  </a:lnTo>
                  <a:cubicBezTo>
                    <a:pt x="7489" y="22023"/>
                    <a:pt x="8014" y="20649"/>
                    <a:pt x="8087" y="19213"/>
                  </a:cubicBezTo>
                  <a:lnTo>
                    <a:pt x="8432" y="12424"/>
                  </a:lnTo>
                  <a:cubicBezTo>
                    <a:pt x="8497" y="11156"/>
                    <a:pt x="8915" y="9932"/>
                    <a:pt x="9638" y="8890"/>
                  </a:cubicBezTo>
                  <a:lnTo>
                    <a:pt x="15807" y="1"/>
                  </a:lnTo>
                </a:path>
              </a:pathLst>
            </a:custGeom>
            <a:noFill/>
            <a:ln w="9975" cap="rnd" cmpd="sng">
              <a:solidFill>
                <a:schemeClr val="lt1"/>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15"/>
            <p:cNvSpPr/>
            <p:nvPr/>
          </p:nvSpPr>
          <p:spPr>
            <a:xfrm>
              <a:off x="2004450" y="3991800"/>
              <a:ext cx="807775" cy="1454875"/>
            </a:xfrm>
            <a:custGeom>
              <a:avLst/>
              <a:gdLst/>
              <a:ahLst/>
              <a:cxnLst/>
              <a:rect l="l" t="t" r="r" b="b"/>
              <a:pathLst>
                <a:path w="32311" h="58195" extrusionOk="0">
                  <a:moveTo>
                    <a:pt x="29492" y="0"/>
                  </a:moveTo>
                  <a:lnTo>
                    <a:pt x="22414" y="1302"/>
                  </a:lnTo>
                  <a:cubicBezTo>
                    <a:pt x="19580" y="1823"/>
                    <a:pt x="17458" y="4196"/>
                    <a:pt x="17258" y="7070"/>
                  </a:cubicBezTo>
                  <a:lnTo>
                    <a:pt x="16822" y="13328"/>
                  </a:lnTo>
                  <a:cubicBezTo>
                    <a:pt x="16633" y="16030"/>
                    <a:pt x="14741" y="18309"/>
                    <a:pt x="12123" y="18995"/>
                  </a:cubicBezTo>
                  <a:lnTo>
                    <a:pt x="11166" y="19245"/>
                  </a:lnTo>
                  <a:cubicBezTo>
                    <a:pt x="8168" y="20030"/>
                    <a:pt x="6183" y="22874"/>
                    <a:pt x="6480" y="25958"/>
                  </a:cubicBezTo>
                  <a:lnTo>
                    <a:pt x="7207" y="33494"/>
                  </a:lnTo>
                  <a:cubicBezTo>
                    <a:pt x="7451" y="36020"/>
                    <a:pt x="6159" y="38445"/>
                    <a:pt x="3928" y="39652"/>
                  </a:cubicBezTo>
                  <a:cubicBezTo>
                    <a:pt x="1266" y="41092"/>
                    <a:pt x="1" y="44217"/>
                    <a:pt x="911" y="47102"/>
                  </a:cubicBezTo>
                  <a:lnTo>
                    <a:pt x="4407" y="58194"/>
                  </a:lnTo>
                  <a:lnTo>
                    <a:pt x="10628" y="57459"/>
                  </a:lnTo>
                  <a:lnTo>
                    <a:pt x="10386" y="53424"/>
                  </a:lnTo>
                  <a:cubicBezTo>
                    <a:pt x="10461" y="50867"/>
                    <a:pt x="12069" y="48608"/>
                    <a:pt x="14460" y="47702"/>
                  </a:cubicBezTo>
                  <a:lnTo>
                    <a:pt x="20446" y="45433"/>
                  </a:lnTo>
                  <a:cubicBezTo>
                    <a:pt x="23342" y="44336"/>
                    <a:pt x="25014" y="41300"/>
                    <a:pt x="24393" y="38266"/>
                  </a:cubicBezTo>
                  <a:lnTo>
                    <a:pt x="22897" y="30947"/>
                  </a:lnTo>
                  <a:cubicBezTo>
                    <a:pt x="22454" y="28788"/>
                    <a:pt x="23171" y="26554"/>
                    <a:pt x="24787" y="25056"/>
                  </a:cubicBezTo>
                  <a:lnTo>
                    <a:pt x="30024" y="20196"/>
                  </a:lnTo>
                  <a:cubicBezTo>
                    <a:pt x="31585" y="18748"/>
                    <a:pt x="32310" y="16611"/>
                    <a:pt x="31954" y="14513"/>
                  </a:cubicBezTo>
                  <a:lnTo>
                    <a:pt x="294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15"/>
            <p:cNvSpPr/>
            <p:nvPr/>
          </p:nvSpPr>
          <p:spPr>
            <a:xfrm>
              <a:off x="2696900" y="4093925"/>
              <a:ext cx="99500" cy="238875"/>
            </a:xfrm>
            <a:custGeom>
              <a:avLst/>
              <a:gdLst/>
              <a:ahLst/>
              <a:cxnLst/>
              <a:rect l="l" t="t" r="r" b="b"/>
              <a:pathLst>
                <a:path w="3980" h="9555" fill="none" extrusionOk="0">
                  <a:moveTo>
                    <a:pt x="2337" y="0"/>
                  </a:moveTo>
                  <a:lnTo>
                    <a:pt x="1805" y="880"/>
                  </a:lnTo>
                  <a:cubicBezTo>
                    <a:pt x="1" y="3874"/>
                    <a:pt x="975" y="7765"/>
                    <a:pt x="3980" y="9554"/>
                  </a:cubicBezTo>
                  <a:lnTo>
                    <a:pt x="3980" y="9554"/>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15"/>
            <p:cNvSpPr/>
            <p:nvPr/>
          </p:nvSpPr>
          <p:spPr>
            <a:xfrm>
              <a:off x="2172400" y="4661725"/>
              <a:ext cx="65275" cy="211700"/>
            </a:xfrm>
            <a:custGeom>
              <a:avLst/>
              <a:gdLst/>
              <a:ahLst/>
              <a:cxnLst/>
              <a:rect l="l" t="t" r="r" b="b"/>
              <a:pathLst>
                <a:path w="2611" h="8468" fill="none" extrusionOk="0">
                  <a:moveTo>
                    <a:pt x="0" y="1"/>
                  </a:moveTo>
                  <a:lnTo>
                    <a:pt x="1021" y="1263"/>
                  </a:lnTo>
                  <a:cubicBezTo>
                    <a:pt x="2610" y="3225"/>
                    <a:pt x="2567" y="6045"/>
                    <a:pt x="917" y="7956"/>
                  </a:cubicBezTo>
                  <a:lnTo>
                    <a:pt x="476" y="8468"/>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15"/>
            <p:cNvSpPr/>
            <p:nvPr/>
          </p:nvSpPr>
          <p:spPr>
            <a:xfrm>
              <a:off x="2162650" y="4166850"/>
              <a:ext cx="454650" cy="1126175"/>
            </a:xfrm>
            <a:custGeom>
              <a:avLst/>
              <a:gdLst/>
              <a:ahLst/>
              <a:cxnLst/>
              <a:rect l="l" t="t" r="r" b="b"/>
              <a:pathLst>
                <a:path w="18186" h="45047" fill="none" extrusionOk="0">
                  <a:moveTo>
                    <a:pt x="18186" y="0"/>
                  </a:moveTo>
                  <a:lnTo>
                    <a:pt x="17749" y="4284"/>
                  </a:lnTo>
                  <a:cubicBezTo>
                    <a:pt x="17379" y="7920"/>
                    <a:pt x="15664" y="11290"/>
                    <a:pt x="12942" y="13731"/>
                  </a:cubicBezTo>
                  <a:lnTo>
                    <a:pt x="12311" y="14297"/>
                  </a:lnTo>
                  <a:cubicBezTo>
                    <a:pt x="9491" y="16827"/>
                    <a:pt x="7756" y="20348"/>
                    <a:pt x="7470" y="24126"/>
                  </a:cubicBezTo>
                  <a:lnTo>
                    <a:pt x="7291" y="26498"/>
                  </a:lnTo>
                  <a:cubicBezTo>
                    <a:pt x="7051" y="29657"/>
                    <a:pt x="5798" y="32655"/>
                    <a:pt x="3716" y="35043"/>
                  </a:cubicBezTo>
                  <a:lnTo>
                    <a:pt x="3716" y="35043"/>
                  </a:lnTo>
                  <a:cubicBezTo>
                    <a:pt x="1700" y="37358"/>
                    <a:pt x="459" y="40244"/>
                    <a:pt x="166" y="43299"/>
                  </a:cubicBezTo>
                  <a:lnTo>
                    <a:pt x="0" y="45047"/>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4" name="Google Shape;434;p15"/>
          <p:cNvSpPr/>
          <p:nvPr/>
        </p:nvSpPr>
        <p:spPr>
          <a:xfrm flipH="1">
            <a:off x="8875100" y="3151313"/>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15"/>
          <p:cNvSpPr/>
          <p:nvPr/>
        </p:nvSpPr>
        <p:spPr>
          <a:xfrm flipH="1">
            <a:off x="8518000" y="2931725"/>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15"/>
          <p:cNvSpPr/>
          <p:nvPr/>
        </p:nvSpPr>
        <p:spPr>
          <a:xfrm flipH="1">
            <a:off x="8693015" y="2472600"/>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15"/>
          <p:cNvSpPr/>
          <p:nvPr/>
        </p:nvSpPr>
        <p:spPr>
          <a:xfrm>
            <a:off x="108897" y="3148615"/>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15"/>
          <p:cNvSpPr/>
          <p:nvPr/>
        </p:nvSpPr>
        <p:spPr>
          <a:xfrm>
            <a:off x="465998" y="2929028"/>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15"/>
          <p:cNvSpPr/>
          <p:nvPr/>
        </p:nvSpPr>
        <p:spPr>
          <a:xfrm>
            <a:off x="290983" y="2469903"/>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0690368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440"/>
        <p:cNvGrpSpPr/>
        <p:nvPr/>
      </p:nvGrpSpPr>
      <p:grpSpPr>
        <a:xfrm>
          <a:off x="0" y="0"/>
          <a:ext cx="0" cy="0"/>
          <a:chOff x="0" y="0"/>
          <a:chExt cx="0" cy="0"/>
        </a:xfrm>
      </p:grpSpPr>
      <p:sp>
        <p:nvSpPr>
          <p:cNvPr id="441" name="Google Shape;441;p16"/>
          <p:cNvSpPr txBox="1">
            <a:spLocks noGrp="1"/>
          </p:cNvSpPr>
          <p:nvPr>
            <p:ph type="subTitle" idx="1"/>
          </p:nvPr>
        </p:nvSpPr>
        <p:spPr>
          <a:xfrm>
            <a:off x="4517000" y="2463440"/>
            <a:ext cx="3020700" cy="123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42" name="Google Shape;442;p1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43" name="Google Shape;443;p16"/>
          <p:cNvSpPr txBox="1">
            <a:spLocks noGrp="1"/>
          </p:cNvSpPr>
          <p:nvPr>
            <p:ph type="subTitle" idx="2"/>
          </p:nvPr>
        </p:nvSpPr>
        <p:spPr>
          <a:xfrm>
            <a:off x="4517000" y="2086540"/>
            <a:ext cx="3020700" cy="442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latin typeface="Lilita One"/>
                <a:ea typeface="Lilita One"/>
                <a:cs typeface="Lilita One"/>
                <a:sym typeface="Lilita One"/>
              </a:defRPr>
            </a:lvl1pPr>
            <a:lvl2pPr lvl="1" algn="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444" name="Google Shape;444;p16"/>
          <p:cNvSpPr/>
          <p:nvPr/>
        </p:nvSpPr>
        <p:spPr>
          <a:xfrm flipH="1">
            <a:off x="2301451" y="201226"/>
            <a:ext cx="827665" cy="180393"/>
          </a:xfrm>
          <a:custGeom>
            <a:avLst/>
            <a:gdLst/>
            <a:ahLst/>
            <a:cxnLst/>
            <a:rect l="l" t="t" r="r" b="b"/>
            <a:pathLst>
              <a:path w="42174" h="9192" extrusionOk="0">
                <a:moveTo>
                  <a:pt x="31424" y="1"/>
                </a:moveTo>
                <a:cubicBezTo>
                  <a:pt x="30281" y="1"/>
                  <a:pt x="29136" y="457"/>
                  <a:pt x="28199" y="1374"/>
                </a:cubicBezTo>
                <a:lnTo>
                  <a:pt x="26420" y="3115"/>
                </a:lnTo>
                <a:cubicBezTo>
                  <a:pt x="25498" y="4019"/>
                  <a:pt x="24353" y="4489"/>
                  <a:pt x="23195" y="4489"/>
                </a:cubicBezTo>
                <a:cubicBezTo>
                  <a:pt x="22539" y="4489"/>
                  <a:pt x="21878" y="4338"/>
                  <a:pt x="21251" y="4029"/>
                </a:cubicBezTo>
                <a:lnTo>
                  <a:pt x="19527" y="3182"/>
                </a:lnTo>
                <a:cubicBezTo>
                  <a:pt x="18899" y="2872"/>
                  <a:pt x="18238" y="2722"/>
                  <a:pt x="17583" y="2722"/>
                </a:cubicBezTo>
                <a:cubicBezTo>
                  <a:pt x="16268" y="2722"/>
                  <a:pt x="14975" y="3328"/>
                  <a:pt x="14008" y="4470"/>
                </a:cubicBezTo>
                <a:cubicBezTo>
                  <a:pt x="13052" y="5601"/>
                  <a:pt x="11762" y="6220"/>
                  <a:pt x="10434" y="6220"/>
                </a:cubicBezTo>
                <a:cubicBezTo>
                  <a:pt x="10138" y="6220"/>
                  <a:pt x="9841" y="6189"/>
                  <a:pt x="9545" y="6127"/>
                </a:cubicBezTo>
                <a:lnTo>
                  <a:pt x="7866" y="5773"/>
                </a:lnTo>
                <a:cubicBezTo>
                  <a:pt x="7571" y="5711"/>
                  <a:pt x="7273" y="5680"/>
                  <a:pt x="6976" y="5680"/>
                </a:cubicBezTo>
                <a:cubicBezTo>
                  <a:pt x="6172" y="5680"/>
                  <a:pt x="5375" y="5907"/>
                  <a:pt x="4654" y="6348"/>
                </a:cubicBezTo>
                <a:lnTo>
                  <a:pt x="0" y="9192"/>
                </a:lnTo>
                <a:lnTo>
                  <a:pt x="42174" y="9192"/>
                </a:lnTo>
                <a:lnTo>
                  <a:pt x="34765" y="1490"/>
                </a:lnTo>
                <a:cubicBezTo>
                  <a:pt x="33811" y="498"/>
                  <a:pt x="32618" y="1"/>
                  <a:pt x="31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16"/>
          <p:cNvSpPr/>
          <p:nvPr/>
        </p:nvSpPr>
        <p:spPr>
          <a:xfrm>
            <a:off x="-128850" y="1207737"/>
            <a:ext cx="601860" cy="122656"/>
          </a:xfrm>
          <a:custGeom>
            <a:avLst/>
            <a:gdLst/>
            <a:ahLst/>
            <a:cxnLst/>
            <a:rect l="l" t="t" r="r" b="b"/>
            <a:pathLst>
              <a:path w="30668" h="6250" extrusionOk="0">
                <a:moveTo>
                  <a:pt x="16" y="6241"/>
                </a:moveTo>
                <a:cubicBezTo>
                  <a:pt x="3" y="6244"/>
                  <a:pt x="1" y="6247"/>
                  <a:pt x="10" y="6250"/>
                </a:cubicBezTo>
                <a:lnTo>
                  <a:pt x="16" y="6241"/>
                </a:lnTo>
                <a:close/>
                <a:moveTo>
                  <a:pt x="7801" y="0"/>
                </a:moveTo>
                <a:cubicBezTo>
                  <a:pt x="5837" y="0"/>
                  <a:pt x="3911" y="912"/>
                  <a:pt x="2676" y="2600"/>
                </a:cubicBezTo>
                <a:lnTo>
                  <a:pt x="16" y="6241"/>
                </a:lnTo>
                <a:lnTo>
                  <a:pt x="16" y="6241"/>
                </a:lnTo>
                <a:cubicBezTo>
                  <a:pt x="235" y="6195"/>
                  <a:pt x="3461" y="6179"/>
                  <a:pt x="7745" y="6179"/>
                </a:cubicBezTo>
                <a:cubicBezTo>
                  <a:pt x="16829" y="6179"/>
                  <a:pt x="30667" y="6250"/>
                  <a:pt x="30667" y="6250"/>
                </a:cubicBezTo>
                <a:lnTo>
                  <a:pt x="21162" y="1497"/>
                </a:lnTo>
                <a:cubicBezTo>
                  <a:pt x="20723" y="1278"/>
                  <a:pt x="20250" y="1171"/>
                  <a:pt x="19782" y="1171"/>
                </a:cubicBezTo>
                <a:cubicBezTo>
                  <a:pt x="18979" y="1171"/>
                  <a:pt x="18188" y="1483"/>
                  <a:pt x="17594" y="2076"/>
                </a:cubicBezTo>
                <a:cubicBezTo>
                  <a:pt x="16999" y="2673"/>
                  <a:pt x="16207" y="2982"/>
                  <a:pt x="15408" y="2982"/>
                </a:cubicBezTo>
                <a:cubicBezTo>
                  <a:pt x="14867" y="2982"/>
                  <a:pt x="14322" y="2840"/>
                  <a:pt x="13832" y="2549"/>
                </a:cubicBezTo>
                <a:lnTo>
                  <a:pt x="11033" y="889"/>
                </a:lnTo>
                <a:cubicBezTo>
                  <a:pt x="10022" y="288"/>
                  <a:pt x="8906" y="0"/>
                  <a:pt x="78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16"/>
          <p:cNvSpPr/>
          <p:nvPr/>
        </p:nvSpPr>
        <p:spPr>
          <a:xfrm>
            <a:off x="6240915" y="201225"/>
            <a:ext cx="601634" cy="122652"/>
          </a:xfrm>
          <a:custGeom>
            <a:avLst/>
            <a:gdLst/>
            <a:ahLst/>
            <a:cxnLst/>
            <a:rect l="l" t="t" r="r" b="b"/>
            <a:pathLst>
              <a:path w="20746" h="4229" extrusionOk="0">
                <a:moveTo>
                  <a:pt x="15468" y="1"/>
                </a:moveTo>
                <a:cubicBezTo>
                  <a:pt x="14721" y="1"/>
                  <a:pt x="13966" y="195"/>
                  <a:pt x="13282" y="602"/>
                </a:cubicBezTo>
                <a:lnTo>
                  <a:pt x="11389" y="1726"/>
                </a:lnTo>
                <a:cubicBezTo>
                  <a:pt x="11057" y="1922"/>
                  <a:pt x="10688" y="2018"/>
                  <a:pt x="10322" y="2018"/>
                </a:cubicBezTo>
                <a:cubicBezTo>
                  <a:pt x="9781" y="2018"/>
                  <a:pt x="9246" y="1809"/>
                  <a:pt x="8844" y="1406"/>
                </a:cubicBezTo>
                <a:cubicBezTo>
                  <a:pt x="8442" y="1004"/>
                  <a:pt x="7907" y="793"/>
                  <a:pt x="7365" y="793"/>
                </a:cubicBezTo>
                <a:cubicBezTo>
                  <a:pt x="7047" y="793"/>
                  <a:pt x="6727" y="865"/>
                  <a:pt x="6430" y="1014"/>
                </a:cubicBezTo>
                <a:lnTo>
                  <a:pt x="1" y="4229"/>
                </a:lnTo>
                <a:cubicBezTo>
                  <a:pt x="1" y="4229"/>
                  <a:pt x="9362" y="4180"/>
                  <a:pt x="15506" y="4180"/>
                </a:cubicBezTo>
                <a:cubicBezTo>
                  <a:pt x="18404" y="4180"/>
                  <a:pt x="20586" y="4191"/>
                  <a:pt x="20735" y="4223"/>
                </a:cubicBezTo>
                <a:lnTo>
                  <a:pt x="20735" y="4223"/>
                </a:lnTo>
                <a:lnTo>
                  <a:pt x="18935" y="1761"/>
                </a:lnTo>
                <a:cubicBezTo>
                  <a:pt x="18100" y="617"/>
                  <a:pt x="16796" y="1"/>
                  <a:pt x="15468" y="1"/>
                </a:cubicBezTo>
                <a:close/>
                <a:moveTo>
                  <a:pt x="20735" y="4223"/>
                </a:moveTo>
                <a:lnTo>
                  <a:pt x="20739" y="4229"/>
                </a:lnTo>
                <a:cubicBezTo>
                  <a:pt x="20745" y="4226"/>
                  <a:pt x="20744" y="4224"/>
                  <a:pt x="20735" y="422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16"/>
          <p:cNvSpPr/>
          <p:nvPr/>
        </p:nvSpPr>
        <p:spPr>
          <a:xfrm>
            <a:off x="8663238" y="1207737"/>
            <a:ext cx="601860" cy="122656"/>
          </a:xfrm>
          <a:custGeom>
            <a:avLst/>
            <a:gdLst/>
            <a:ahLst/>
            <a:cxnLst/>
            <a:rect l="l" t="t" r="r" b="b"/>
            <a:pathLst>
              <a:path w="30668" h="6250" extrusionOk="0">
                <a:moveTo>
                  <a:pt x="16" y="6241"/>
                </a:moveTo>
                <a:cubicBezTo>
                  <a:pt x="3" y="6244"/>
                  <a:pt x="1" y="6247"/>
                  <a:pt x="10" y="6250"/>
                </a:cubicBezTo>
                <a:lnTo>
                  <a:pt x="16" y="6241"/>
                </a:lnTo>
                <a:close/>
                <a:moveTo>
                  <a:pt x="7801" y="0"/>
                </a:moveTo>
                <a:cubicBezTo>
                  <a:pt x="5837" y="0"/>
                  <a:pt x="3911" y="912"/>
                  <a:pt x="2676" y="2600"/>
                </a:cubicBezTo>
                <a:lnTo>
                  <a:pt x="16" y="6241"/>
                </a:lnTo>
                <a:lnTo>
                  <a:pt x="16" y="6241"/>
                </a:lnTo>
                <a:cubicBezTo>
                  <a:pt x="235" y="6195"/>
                  <a:pt x="3461" y="6179"/>
                  <a:pt x="7745" y="6179"/>
                </a:cubicBezTo>
                <a:cubicBezTo>
                  <a:pt x="16829" y="6179"/>
                  <a:pt x="30667" y="6250"/>
                  <a:pt x="30667" y="6250"/>
                </a:cubicBezTo>
                <a:lnTo>
                  <a:pt x="21162" y="1497"/>
                </a:lnTo>
                <a:cubicBezTo>
                  <a:pt x="20723" y="1278"/>
                  <a:pt x="20250" y="1171"/>
                  <a:pt x="19782" y="1171"/>
                </a:cubicBezTo>
                <a:cubicBezTo>
                  <a:pt x="18979" y="1171"/>
                  <a:pt x="18188" y="1483"/>
                  <a:pt x="17594" y="2076"/>
                </a:cubicBezTo>
                <a:cubicBezTo>
                  <a:pt x="16999" y="2673"/>
                  <a:pt x="16207" y="2982"/>
                  <a:pt x="15408" y="2982"/>
                </a:cubicBezTo>
                <a:cubicBezTo>
                  <a:pt x="14867" y="2982"/>
                  <a:pt x="14322" y="2840"/>
                  <a:pt x="13832" y="2549"/>
                </a:cubicBezTo>
                <a:lnTo>
                  <a:pt x="11033" y="889"/>
                </a:lnTo>
                <a:cubicBezTo>
                  <a:pt x="10022" y="288"/>
                  <a:pt x="8906" y="0"/>
                  <a:pt x="78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8" name="Google Shape;448;p16"/>
          <p:cNvGrpSpPr/>
          <p:nvPr/>
        </p:nvGrpSpPr>
        <p:grpSpPr>
          <a:xfrm rot="2222179">
            <a:off x="8433051" y="3892038"/>
            <a:ext cx="1062232" cy="1108773"/>
            <a:chOff x="5583125" y="4345800"/>
            <a:chExt cx="627075" cy="654550"/>
          </a:xfrm>
        </p:grpSpPr>
        <p:sp>
          <p:nvSpPr>
            <p:cNvPr id="449" name="Google Shape;449;p16"/>
            <p:cNvSpPr/>
            <p:nvPr/>
          </p:nvSpPr>
          <p:spPr>
            <a:xfrm>
              <a:off x="5583125" y="4345800"/>
              <a:ext cx="627075" cy="654550"/>
            </a:xfrm>
            <a:custGeom>
              <a:avLst/>
              <a:gdLst/>
              <a:ahLst/>
              <a:cxnLst/>
              <a:rect l="l" t="t" r="r" b="b"/>
              <a:pathLst>
                <a:path w="25083" h="26182" extrusionOk="0">
                  <a:moveTo>
                    <a:pt x="1870" y="0"/>
                  </a:moveTo>
                  <a:cubicBezTo>
                    <a:pt x="693" y="0"/>
                    <a:pt x="0" y="162"/>
                    <a:pt x="0" y="162"/>
                  </a:cubicBezTo>
                  <a:cubicBezTo>
                    <a:pt x="3247" y="14909"/>
                    <a:pt x="15562" y="18950"/>
                    <a:pt x="15562" y="18950"/>
                  </a:cubicBezTo>
                  <a:cubicBezTo>
                    <a:pt x="15562" y="18950"/>
                    <a:pt x="21793" y="26182"/>
                    <a:pt x="23902" y="26182"/>
                  </a:cubicBezTo>
                  <a:cubicBezTo>
                    <a:pt x="25082" y="26182"/>
                    <a:pt x="24972" y="23918"/>
                    <a:pt x="21758" y="16857"/>
                  </a:cubicBezTo>
                  <a:cubicBezTo>
                    <a:pt x="14884" y="1757"/>
                    <a:pt x="5750" y="0"/>
                    <a:pt x="18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16"/>
            <p:cNvSpPr/>
            <p:nvPr/>
          </p:nvSpPr>
          <p:spPr>
            <a:xfrm>
              <a:off x="5686700" y="4424125"/>
              <a:ext cx="492000" cy="439050"/>
            </a:xfrm>
            <a:custGeom>
              <a:avLst/>
              <a:gdLst/>
              <a:ahLst/>
              <a:cxnLst/>
              <a:rect l="l" t="t" r="r" b="b"/>
              <a:pathLst>
                <a:path w="19680" h="17562" fill="none" extrusionOk="0">
                  <a:moveTo>
                    <a:pt x="1" y="1"/>
                  </a:moveTo>
                  <a:cubicBezTo>
                    <a:pt x="132" y="294"/>
                    <a:pt x="9965" y="7080"/>
                    <a:pt x="19680" y="1756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16"/>
            <p:cNvSpPr/>
            <p:nvPr/>
          </p:nvSpPr>
          <p:spPr>
            <a:xfrm>
              <a:off x="5705350" y="4424375"/>
              <a:ext cx="99025" cy="103250"/>
            </a:xfrm>
            <a:custGeom>
              <a:avLst/>
              <a:gdLst/>
              <a:ahLst/>
              <a:cxnLst/>
              <a:rect l="l" t="t" r="r" b="b"/>
              <a:pathLst>
                <a:path w="3961" h="4130" fill="none" extrusionOk="0">
                  <a:moveTo>
                    <a:pt x="0" y="4042"/>
                  </a:moveTo>
                  <a:cubicBezTo>
                    <a:pt x="0" y="4042"/>
                    <a:pt x="2450" y="4129"/>
                    <a:pt x="3961" y="3671"/>
                  </a:cubicBezTo>
                  <a:cubicBezTo>
                    <a:pt x="3961" y="3671"/>
                    <a:pt x="3513" y="1460"/>
                    <a:pt x="2702" y="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16"/>
            <p:cNvSpPr/>
            <p:nvPr/>
          </p:nvSpPr>
          <p:spPr>
            <a:xfrm>
              <a:off x="5820300" y="4635725"/>
              <a:ext cx="121625" cy="31375"/>
            </a:xfrm>
            <a:custGeom>
              <a:avLst/>
              <a:gdLst/>
              <a:ahLst/>
              <a:cxnLst/>
              <a:rect l="l" t="t" r="r" b="b"/>
              <a:pathLst>
                <a:path w="4865" h="1255" fill="none" extrusionOk="0">
                  <a:moveTo>
                    <a:pt x="1" y="987"/>
                  </a:moveTo>
                  <a:cubicBezTo>
                    <a:pt x="1" y="987"/>
                    <a:pt x="2529" y="1254"/>
                    <a:pt x="4865" y="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 name="Google Shape;453;p16"/>
          <p:cNvGrpSpPr/>
          <p:nvPr/>
        </p:nvGrpSpPr>
        <p:grpSpPr>
          <a:xfrm rot="600205">
            <a:off x="8302427" y="4135986"/>
            <a:ext cx="1080444" cy="1201604"/>
            <a:chOff x="3080600" y="3337325"/>
            <a:chExt cx="1143000" cy="1271175"/>
          </a:xfrm>
        </p:grpSpPr>
        <p:sp>
          <p:nvSpPr>
            <p:cNvPr id="454" name="Google Shape;454;p16"/>
            <p:cNvSpPr/>
            <p:nvPr/>
          </p:nvSpPr>
          <p:spPr>
            <a:xfrm>
              <a:off x="3080600" y="3337325"/>
              <a:ext cx="1143000" cy="1271175"/>
            </a:xfrm>
            <a:custGeom>
              <a:avLst/>
              <a:gdLst/>
              <a:ahLst/>
              <a:cxnLst/>
              <a:rect l="l" t="t" r="r" b="b"/>
              <a:pathLst>
                <a:path w="45720" h="50847" extrusionOk="0">
                  <a:moveTo>
                    <a:pt x="1177" y="1"/>
                  </a:moveTo>
                  <a:lnTo>
                    <a:pt x="215" y="11564"/>
                  </a:lnTo>
                  <a:cubicBezTo>
                    <a:pt x="1" y="14144"/>
                    <a:pt x="1263" y="16623"/>
                    <a:pt x="3474" y="17967"/>
                  </a:cubicBezTo>
                  <a:lnTo>
                    <a:pt x="6525" y="19821"/>
                  </a:lnTo>
                  <a:cubicBezTo>
                    <a:pt x="8507" y="21026"/>
                    <a:pt x="9742" y="23155"/>
                    <a:pt x="9804" y="25473"/>
                  </a:cubicBezTo>
                  <a:lnTo>
                    <a:pt x="9915" y="29582"/>
                  </a:lnTo>
                  <a:cubicBezTo>
                    <a:pt x="10007" y="32976"/>
                    <a:pt x="12580" y="35789"/>
                    <a:pt x="15955" y="36181"/>
                  </a:cubicBezTo>
                  <a:cubicBezTo>
                    <a:pt x="19046" y="36540"/>
                    <a:pt x="21502" y="38943"/>
                    <a:pt x="21932" y="42025"/>
                  </a:cubicBezTo>
                  <a:lnTo>
                    <a:pt x="22235" y="44210"/>
                  </a:lnTo>
                  <a:cubicBezTo>
                    <a:pt x="22677" y="47389"/>
                    <a:pt x="25274" y="49831"/>
                    <a:pt x="28475" y="50079"/>
                  </a:cubicBezTo>
                  <a:lnTo>
                    <a:pt x="38454" y="50847"/>
                  </a:lnTo>
                  <a:lnTo>
                    <a:pt x="45173" y="47380"/>
                  </a:lnTo>
                  <a:lnTo>
                    <a:pt x="45607" y="34285"/>
                  </a:lnTo>
                  <a:cubicBezTo>
                    <a:pt x="45719" y="30879"/>
                    <a:pt x="43252" y="27934"/>
                    <a:pt x="39878" y="27449"/>
                  </a:cubicBezTo>
                  <a:lnTo>
                    <a:pt x="38282" y="27221"/>
                  </a:lnTo>
                  <a:cubicBezTo>
                    <a:pt x="35396" y="26807"/>
                    <a:pt x="33111" y="24567"/>
                    <a:pt x="32640" y="21690"/>
                  </a:cubicBezTo>
                  <a:cubicBezTo>
                    <a:pt x="32190" y="18959"/>
                    <a:pt x="30103" y="16787"/>
                    <a:pt x="27393" y="16230"/>
                  </a:cubicBezTo>
                  <a:lnTo>
                    <a:pt x="20794" y="14872"/>
                  </a:lnTo>
                  <a:cubicBezTo>
                    <a:pt x="18096" y="14317"/>
                    <a:pt x="16016" y="12165"/>
                    <a:pt x="15553" y="9451"/>
                  </a:cubicBezTo>
                  <a:lnTo>
                    <a:pt x="15485" y="9056"/>
                  </a:lnTo>
                  <a:cubicBezTo>
                    <a:pt x="15091" y="6742"/>
                    <a:pt x="13512" y="4805"/>
                    <a:pt x="11324" y="3953"/>
                  </a:cubicBezTo>
                  <a:lnTo>
                    <a:pt x="117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16"/>
            <p:cNvSpPr/>
            <p:nvPr/>
          </p:nvSpPr>
          <p:spPr>
            <a:xfrm>
              <a:off x="3249850" y="3523625"/>
              <a:ext cx="917900" cy="987100"/>
            </a:xfrm>
            <a:custGeom>
              <a:avLst/>
              <a:gdLst/>
              <a:ahLst/>
              <a:cxnLst/>
              <a:rect l="l" t="t" r="r" b="b"/>
              <a:pathLst>
                <a:path w="36716" h="39484" fill="none" extrusionOk="0">
                  <a:moveTo>
                    <a:pt x="0" y="0"/>
                  </a:moveTo>
                  <a:lnTo>
                    <a:pt x="5282" y="8613"/>
                  </a:lnTo>
                  <a:cubicBezTo>
                    <a:pt x="6118" y="9975"/>
                    <a:pt x="7201" y="11170"/>
                    <a:pt x="8475" y="12136"/>
                  </a:cubicBezTo>
                  <a:lnTo>
                    <a:pt x="13749" y="16132"/>
                  </a:lnTo>
                  <a:cubicBezTo>
                    <a:pt x="15534" y="17484"/>
                    <a:pt x="16934" y="19278"/>
                    <a:pt x="17810" y="21337"/>
                  </a:cubicBezTo>
                  <a:lnTo>
                    <a:pt x="18518" y="23002"/>
                  </a:lnTo>
                  <a:cubicBezTo>
                    <a:pt x="19857" y="26141"/>
                    <a:pt x="22388" y="28620"/>
                    <a:pt x="25557" y="29891"/>
                  </a:cubicBezTo>
                  <a:lnTo>
                    <a:pt x="25557" y="29891"/>
                  </a:lnTo>
                  <a:cubicBezTo>
                    <a:pt x="28605" y="31112"/>
                    <a:pt x="33429" y="32346"/>
                    <a:pt x="34803" y="35329"/>
                  </a:cubicBezTo>
                  <a:lnTo>
                    <a:pt x="36715" y="39483"/>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16"/>
            <p:cNvSpPr/>
            <p:nvPr/>
          </p:nvSpPr>
          <p:spPr>
            <a:xfrm>
              <a:off x="3326650" y="3959100"/>
              <a:ext cx="58025" cy="191300"/>
            </a:xfrm>
            <a:custGeom>
              <a:avLst/>
              <a:gdLst/>
              <a:ahLst/>
              <a:cxnLst/>
              <a:rect l="l" t="t" r="r" b="b"/>
              <a:pathLst>
                <a:path w="2321" h="7652" fill="none" extrusionOk="0">
                  <a:moveTo>
                    <a:pt x="0" y="1"/>
                  </a:moveTo>
                  <a:lnTo>
                    <a:pt x="0" y="1"/>
                  </a:lnTo>
                  <a:cubicBezTo>
                    <a:pt x="1854" y="1919"/>
                    <a:pt x="2320" y="4787"/>
                    <a:pt x="1171" y="7194"/>
                  </a:cubicBezTo>
                  <a:lnTo>
                    <a:pt x="952" y="7652"/>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16"/>
            <p:cNvSpPr/>
            <p:nvPr/>
          </p:nvSpPr>
          <p:spPr>
            <a:xfrm>
              <a:off x="4157800" y="4194425"/>
              <a:ext cx="62950" cy="238075"/>
            </a:xfrm>
            <a:custGeom>
              <a:avLst/>
              <a:gdLst/>
              <a:ahLst/>
              <a:cxnLst/>
              <a:rect l="l" t="t" r="r" b="b"/>
              <a:pathLst>
                <a:path w="2518" h="9523" fill="none" extrusionOk="0">
                  <a:moveTo>
                    <a:pt x="2216" y="9523"/>
                  </a:moveTo>
                  <a:lnTo>
                    <a:pt x="2216" y="9523"/>
                  </a:lnTo>
                  <a:cubicBezTo>
                    <a:pt x="0" y="6739"/>
                    <a:pt x="93" y="2772"/>
                    <a:pt x="2436" y="94"/>
                  </a:cubicBezTo>
                  <a:lnTo>
                    <a:pt x="2517" y="1"/>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 name="Google Shape;458;p16"/>
          <p:cNvGrpSpPr/>
          <p:nvPr/>
        </p:nvGrpSpPr>
        <p:grpSpPr>
          <a:xfrm rot="2700000">
            <a:off x="-292598" y="3732655"/>
            <a:ext cx="893469" cy="932616"/>
            <a:chOff x="5583125" y="4345800"/>
            <a:chExt cx="627075" cy="654550"/>
          </a:xfrm>
        </p:grpSpPr>
        <p:sp>
          <p:nvSpPr>
            <p:cNvPr id="459" name="Google Shape;459;p16"/>
            <p:cNvSpPr/>
            <p:nvPr/>
          </p:nvSpPr>
          <p:spPr>
            <a:xfrm>
              <a:off x="5583125" y="4345800"/>
              <a:ext cx="627075" cy="654550"/>
            </a:xfrm>
            <a:custGeom>
              <a:avLst/>
              <a:gdLst/>
              <a:ahLst/>
              <a:cxnLst/>
              <a:rect l="l" t="t" r="r" b="b"/>
              <a:pathLst>
                <a:path w="25083" h="26182" extrusionOk="0">
                  <a:moveTo>
                    <a:pt x="1870" y="0"/>
                  </a:moveTo>
                  <a:cubicBezTo>
                    <a:pt x="693" y="0"/>
                    <a:pt x="0" y="162"/>
                    <a:pt x="0" y="162"/>
                  </a:cubicBezTo>
                  <a:cubicBezTo>
                    <a:pt x="3247" y="14909"/>
                    <a:pt x="15562" y="18950"/>
                    <a:pt x="15562" y="18950"/>
                  </a:cubicBezTo>
                  <a:cubicBezTo>
                    <a:pt x="15562" y="18950"/>
                    <a:pt x="21793" y="26182"/>
                    <a:pt x="23902" y="26182"/>
                  </a:cubicBezTo>
                  <a:cubicBezTo>
                    <a:pt x="25082" y="26182"/>
                    <a:pt x="24972" y="23918"/>
                    <a:pt x="21758" y="16857"/>
                  </a:cubicBezTo>
                  <a:cubicBezTo>
                    <a:pt x="14884" y="1757"/>
                    <a:pt x="5750" y="0"/>
                    <a:pt x="18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16"/>
            <p:cNvSpPr/>
            <p:nvPr/>
          </p:nvSpPr>
          <p:spPr>
            <a:xfrm>
              <a:off x="5686700" y="4424125"/>
              <a:ext cx="492000" cy="439050"/>
            </a:xfrm>
            <a:custGeom>
              <a:avLst/>
              <a:gdLst/>
              <a:ahLst/>
              <a:cxnLst/>
              <a:rect l="l" t="t" r="r" b="b"/>
              <a:pathLst>
                <a:path w="19680" h="17562" fill="none" extrusionOk="0">
                  <a:moveTo>
                    <a:pt x="1" y="1"/>
                  </a:moveTo>
                  <a:cubicBezTo>
                    <a:pt x="132" y="294"/>
                    <a:pt x="9965" y="7080"/>
                    <a:pt x="19680" y="1756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16"/>
            <p:cNvSpPr/>
            <p:nvPr/>
          </p:nvSpPr>
          <p:spPr>
            <a:xfrm>
              <a:off x="5705350" y="4424375"/>
              <a:ext cx="99025" cy="103250"/>
            </a:xfrm>
            <a:custGeom>
              <a:avLst/>
              <a:gdLst/>
              <a:ahLst/>
              <a:cxnLst/>
              <a:rect l="l" t="t" r="r" b="b"/>
              <a:pathLst>
                <a:path w="3961" h="4130" fill="none" extrusionOk="0">
                  <a:moveTo>
                    <a:pt x="0" y="4042"/>
                  </a:moveTo>
                  <a:cubicBezTo>
                    <a:pt x="0" y="4042"/>
                    <a:pt x="2450" y="4129"/>
                    <a:pt x="3961" y="3671"/>
                  </a:cubicBezTo>
                  <a:cubicBezTo>
                    <a:pt x="3961" y="3671"/>
                    <a:pt x="3513" y="1460"/>
                    <a:pt x="2702" y="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16"/>
            <p:cNvSpPr/>
            <p:nvPr/>
          </p:nvSpPr>
          <p:spPr>
            <a:xfrm>
              <a:off x="5820300" y="4635725"/>
              <a:ext cx="121625" cy="31375"/>
            </a:xfrm>
            <a:custGeom>
              <a:avLst/>
              <a:gdLst/>
              <a:ahLst/>
              <a:cxnLst/>
              <a:rect l="l" t="t" r="r" b="b"/>
              <a:pathLst>
                <a:path w="4865" h="1255" fill="none" extrusionOk="0">
                  <a:moveTo>
                    <a:pt x="1" y="987"/>
                  </a:moveTo>
                  <a:cubicBezTo>
                    <a:pt x="1" y="987"/>
                    <a:pt x="2529" y="1254"/>
                    <a:pt x="4865" y="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 name="Google Shape;463;p16"/>
          <p:cNvGrpSpPr/>
          <p:nvPr/>
        </p:nvGrpSpPr>
        <p:grpSpPr>
          <a:xfrm rot="954056" flipH="1">
            <a:off x="-330392" y="3919721"/>
            <a:ext cx="1447225" cy="1377545"/>
            <a:chOff x="-452696" y="3780468"/>
            <a:chExt cx="1739813" cy="1656045"/>
          </a:xfrm>
        </p:grpSpPr>
        <p:sp>
          <p:nvSpPr>
            <p:cNvPr id="464" name="Google Shape;464;p16"/>
            <p:cNvSpPr/>
            <p:nvPr/>
          </p:nvSpPr>
          <p:spPr>
            <a:xfrm rot="2152215">
              <a:off x="-284126" y="4093806"/>
              <a:ext cx="1402674" cy="1029370"/>
            </a:xfrm>
            <a:custGeom>
              <a:avLst/>
              <a:gdLst/>
              <a:ahLst/>
              <a:cxnLst/>
              <a:rect l="l" t="t" r="r" b="b"/>
              <a:pathLst>
                <a:path w="42448" h="31151" extrusionOk="0">
                  <a:moveTo>
                    <a:pt x="6574" y="0"/>
                  </a:moveTo>
                  <a:cubicBezTo>
                    <a:pt x="2643" y="0"/>
                    <a:pt x="1" y="385"/>
                    <a:pt x="1" y="385"/>
                  </a:cubicBezTo>
                  <a:cubicBezTo>
                    <a:pt x="1993" y="7133"/>
                    <a:pt x="5887" y="12504"/>
                    <a:pt x="10180" y="16658"/>
                  </a:cubicBezTo>
                  <a:lnTo>
                    <a:pt x="17116" y="15896"/>
                  </a:lnTo>
                  <a:cubicBezTo>
                    <a:pt x="17160" y="15891"/>
                    <a:pt x="17204" y="15889"/>
                    <a:pt x="17247" y="15889"/>
                  </a:cubicBezTo>
                  <a:cubicBezTo>
                    <a:pt x="18076" y="15889"/>
                    <a:pt x="18655" y="16771"/>
                    <a:pt x="18268" y="17538"/>
                  </a:cubicBezTo>
                  <a:cubicBezTo>
                    <a:pt x="17685" y="18698"/>
                    <a:pt x="16670" y="20093"/>
                    <a:pt x="15003" y="20760"/>
                  </a:cubicBezTo>
                  <a:cubicBezTo>
                    <a:pt x="19577" y="24188"/>
                    <a:pt x="23976" y="26354"/>
                    <a:pt x="26484" y="27449"/>
                  </a:cubicBezTo>
                  <a:cubicBezTo>
                    <a:pt x="27820" y="28031"/>
                    <a:pt x="28618" y="28307"/>
                    <a:pt x="28618" y="28307"/>
                  </a:cubicBezTo>
                  <a:cubicBezTo>
                    <a:pt x="28618" y="28307"/>
                    <a:pt x="33150" y="31150"/>
                    <a:pt x="36634" y="31150"/>
                  </a:cubicBezTo>
                  <a:cubicBezTo>
                    <a:pt x="40042" y="31150"/>
                    <a:pt x="42447" y="28429"/>
                    <a:pt x="38626" y="17662"/>
                  </a:cubicBezTo>
                  <a:cubicBezTo>
                    <a:pt x="33160" y="2253"/>
                    <a:pt x="16089" y="0"/>
                    <a:pt x="65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16"/>
            <p:cNvSpPr/>
            <p:nvPr/>
          </p:nvSpPr>
          <p:spPr>
            <a:xfrm rot="2152215">
              <a:off x="40169" y="4258324"/>
              <a:ext cx="849344" cy="572199"/>
            </a:xfrm>
            <a:custGeom>
              <a:avLst/>
              <a:gdLst/>
              <a:ahLst/>
              <a:cxnLst/>
              <a:rect l="l" t="t" r="r" b="b"/>
              <a:pathLst>
                <a:path w="25703" h="17316" fill="none" extrusionOk="0">
                  <a:moveTo>
                    <a:pt x="0" y="0"/>
                  </a:moveTo>
                  <a:cubicBezTo>
                    <a:pt x="0" y="0"/>
                    <a:pt x="17017" y="6119"/>
                    <a:pt x="25702" y="17315"/>
                  </a:cubicBezTo>
                </a:path>
              </a:pathLst>
            </a:custGeom>
            <a:noFill/>
            <a:ln w="9975" cap="rnd" cmpd="sng">
              <a:solidFill>
                <a:schemeClr val="lt1"/>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16"/>
            <p:cNvSpPr/>
            <p:nvPr/>
          </p:nvSpPr>
          <p:spPr>
            <a:xfrm rot="2152215">
              <a:off x="422222" y="4148751"/>
              <a:ext cx="48609" cy="145660"/>
            </a:xfrm>
            <a:custGeom>
              <a:avLst/>
              <a:gdLst/>
              <a:ahLst/>
              <a:cxnLst/>
              <a:rect l="l" t="t" r="r" b="b"/>
              <a:pathLst>
                <a:path w="1471" h="4408" fill="none" extrusionOk="0">
                  <a:moveTo>
                    <a:pt x="1" y="0"/>
                  </a:moveTo>
                  <a:cubicBezTo>
                    <a:pt x="1" y="0"/>
                    <a:pt x="1171" y="2275"/>
                    <a:pt x="1470" y="4407"/>
                  </a:cubicBezTo>
                </a:path>
              </a:pathLst>
            </a:custGeom>
            <a:noFill/>
            <a:ln w="9975" cap="rnd" cmpd="sng">
              <a:solidFill>
                <a:schemeClr val="lt1"/>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16"/>
            <p:cNvSpPr/>
            <p:nvPr/>
          </p:nvSpPr>
          <p:spPr>
            <a:xfrm rot="2152215">
              <a:off x="557440" y="4323549"/>
              <a:ext cx="65891" cy="234814"/>
            </a:xfrm>
            <a:custGeom>
              <a:avLst/>
              <a:gdLst/>
              <a:ahLst/>
              <a:cxnLst/>
              <a:rect l="l" t="t" r="r" b="b"/>
              <a:pathLst>
                <a:path w="1994" h="7106" fill="none" extrusionOk="0">
                  <a:moveTo>
                    <a:pt x="1993" y="7105"/>
                  </a:moveTo>
                  <a:cubicBezTo>
                    <a:pt x="1993" y="7105"/>
                    <a:pt x="1796" y="2939"/>
                    <a:pt x="0" y="0"/>
                  </a:cubicBezTo>
                </a:path>
              </a:pathLst>
            </a:custGeom>
            <a:noFill/>
            <a:ln w="9975" cap="rnd" cmpd="sng">
              <a:solidFill>
                <a:schemeClr val="lt1"/>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16"/>
            <p:cNvSpPr/>
            <p:nvPr/>
          </p:nvSpPr>
          <p:spPr>
            <a:xfrm rot="2152215">
              <a:off x="224479" y="4349703"/>
              <a:ext cx="268487" cy="65362"/>
            </a:xfrm>
            <a:custGeom>
              <a:avLst/>
              <a:gdLst/>
              <a:ahLst/>
              <a:cxnLst/>
              <a:rect l="l" t="t" r="r" b="b"/>
              <a:pathLst>
                <a:path w="8125" h="1978" fill="none" extrusionOk="0">
                  <a:moveTo>
                    <a:pt x="0" y="1977"/>
                  </a:moveTo>
                  <a:cubicBezTo>
                    <a:pt x="0" y="1977"/>
                    <a:pt x="6013" y="1662"/>
                    <a:pt x="8125" y="1"/>
                  </a:cubicBezTo>
                </a:path>
              </a:pathLst>
            </a:custGeom>
            <a:noFill/>
            <a:ln w="9975" cap="rnd" cmpd="sng">
              <a:solidFill>
                <a:schemeClr val="lt1"/>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16"/>
            <p:cNvSpPr/>
            <p:nvPr/>
          </p:nvSpPr>
          <p:spPr>
            <a:xfrm rot="2152215">
              <a:off x="349563" y="4755021"/>
              <a:ext cx="252559" cy="125635"/>
            </a:xfrm>
            <a:custGeom>
              <a:avLst/>
              <a:gdLst/>
              <a:ahLst/>
              <a:cxnLst/>
              <a:rect l="l" t="t" r="r" b="b"/>
              <a:pathLst>
                <a:path w="7643" h="3802" fill="none" extrusionOk="0">
                  <a:moveTo>
                    <a:pt x="1" y="3802"/>
                  </a:moveTo>
                  <a:cubicBezTo>
                    <a:pt x="1" y="3802"/>
                    <a:pt x="5531" y="1662"/>
                    <a:pt x="7642" y="0"/>
                  </a:cubicBezTo>
                </a:path>
              </a:pathLst>
            </a:custGeom>
            <a:noFill/>
            <a:ln w="9975" cap="rnd" cmpd="sng">
              <a:solidFill>
                <a:schemeClr val="lt1"/>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16"/>
            <p:cNvSpPr/>
            <p:nvPr/>
          </p:nvSpPr>
          <p:spPr>
            <a:xfrm rot="2152215">
              <a:off x="241142" y="4150688"/>
              <a:ext cx="119489" cy="30566"/>
            </a:xfrm>
            <a:custGeom>
              <a:avLst/>
              <a:gdLst/>
              <a:ahLst/>
              <a:cxnLst/>
              <a:rect l="l" t="t" r="r" b="b"/>
              <a:pathLst>
                <a:path w="3616" h="925" fill="none" extrusionOk="0">
                  <a:moveTo>
                    <a:pt x="1" y="925"/>
                  </a:moveTo>
                  <a:cubicBezTo>
                    <a:pt x="1" y="925"/>
                    <a:pt x="2253" y="840"/>
                    <a:pt x="3615" y="1"/>
                  </a:cubicBezTo>
                </a:path>
              </a:pathLst>
            </a:custGeom>
            <a:noFill/>
            <a:ln w="9975" cap="rnd" cmpd="sng">
              <a:solidFill>
                <a:schemeClr val="lt1"/>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1" name="Google Shape;471;p16"/>
          <p:cNvSpPr/>
          <p:nvPr/>
        </p:nvSpPr>
        <p:spPr>
          <a:xfrm flipH="1">
            <a:off x="8875100" y="2633863"/>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16"/>
          <p:cNvSpPr/>
          <p:nvPr/>
        </p:nvSpPr>
        <p:spPr>
          <a:xfrm flipH="1">
            <a:off x="8693015" y="3089700"/>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16"/>
          <p:cNvSpPr/>
          <p:nvPr/>
        </p:nvSpPr>
        <p:spPr>
          <a:xfrm flipH="1">
            <a:off x="8518000" y="2414275"/>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16"/>
          <p:cNvSpPr/>
          <p:nvPr/>
        </p:nvSpPr>
        <p:spPr>
          <a:xfrm>
            <a:off x="360196" y="3073400"/>
            <a:ext cx="259904" cy="304251"/>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16"/>
          <p:cNvSpPr/>
          <p:nvPr/>
        </p:nvSpPr>
        <p:spPr>
          <a:xfrm>
            <a:off x="111421" y="2659225"/>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2876379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476"/>
        <p:cNvGrpSpPr/>
        <p:nvPr/>
      </p:nvGrpSpPr>
      <p:grpSpPr>
        <a:xfrm>
          <a:off x="0" y="0"/>
          <a:ext cx="0" cy="0"/>
          <a:chOff x="0" y="0"/>
          <a:chExt cx="0" cy="0"/>
        </a:xfrm>
      </p:grpSpPr>
      <p:sp>
        <p:nvSpPr>
          <p:cNvPr id="477" name="Google Shape;477;p17"/>
          <p:cNvSpPr txBox="1">
            <a:spLocks noGrp="1"/>
          </p:cNvSpPr>
          <p:nvPr>
            <p:ph type="subTitle" idx="1"/>
          </p:nvPr>
        </p:nvSpPr>
        <p:spPr>
          <a:xfrm>
            <a:off x="1518350" y="2531640"/>
            <a:ext cx="2907600" cy="1054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78" name="Google Shape;478;p1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79" name="Google Shape;479;p17"/>
          <p:cNvSpPr txBox="1">
            <a:spLocks noGrp="1"/>
          </p:cNvSpPr>
          <p:nvPr>
            <p:ph type="subTitle" idx="2"/>
          </p:nvPr>
        </p:nvSpPr>
        <p:spPr>
          <a:xfrm>
            <a:off x="1518350" y="2197440"/>
            <a:ext cx="2907600" cy="4389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latin typeface="Lilita One"/>
                <a:ea typeface="Lilita One"/>
                <a:cs typeface="Lilita One"/>
                <a:sym typeface="Lilita One"/>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480" name="Google Shape;480;p17"/>
          <p:cNvSpPr/>
          <p:nvPr/>
        </p:nvSpPr>
        <p:spPr>
          <a:xfrm>
            <a:off x="6007131" y="201226"/>
            <a:ext cx="827665" cy="180393"/>
          </a:xfrm>
          <a:custGeom>
            <a:avLst/>
            <a:gdLst/>
            <a:ahLst/>
            <a:cxnLst/>
            <a:rect l="l" t="t" r="r" b="b"/>
            <a:pathLst>
              <a:path w="42174" h="9192" extrusionOk="0">
                <a:moveTo>
                  <a:pt x="31424" y="1"/>
                </a:moveTo>
                <a:cubicBezTo>
                  <a:pt x="30281" y="1"/>
                  <a:pt x="29136" y="457"/>
                  <a:pt x="28199" y="1374"/>
                </a:cubicBezTo>
                <a:lnTo>
                  <a:pt x="26420" y="3115"/>
                </a:lnTo>
                <a:cubicBezTo>
                  <a:pt x="25498" y="4019"/>
                  <a:pt x="24353" y="4489"/>
                  <a:pt x="23195" y="4489"/>
                </a:cubicBezTo>
                <a:cubicBezTo>
                  <a:pt x="22539" y="4489"/>
                  <a:pt x="21878" y="4338"/>
                  <a:pt x="21251" y="4029"/>
                </a:cubicBezTo>
                <a:lnTo>
                  <a:pt x="19527" y="3182"/>
                </a:lnTo>
                <a:cubicBezTo>
                  <a:pt x="18899" y="2872"/>
                  <a:pt x="18238" y="2722"/>
                  <a:pt x="17583" y="2722"/>
                </a:cubicBezTo>
                <a:cubicBezTo>
                  <a:pt x="16268" y="2722"/>
                  <a:pt x="14975" y="3328"/>
                  <a:pt x="14008" y="4470"/>
                </a:cubicBezTo>
                <a:cubicBezTo>
                  <a:pt x="13052" y="5601"/>
                  <a:pt x="11762" y="6220"/>
                  <a:pt x="10434" y="6220"/>
                </a:cubicBezTo>
                <a:cubicBezTo>
                  <a:pt x="10138" y="6220"/>
                  <a:pt x="9841" y="6189"/>
                  <a:pt x="9545" y="6127"/>
                </a:cubicBezTo>
                <a:lnTo>
                  <a:pt x="7866" y="5773"/>
                </a:lnTo>
                <a:cubicBezTo>
                  <a:pt x="7571" y="5711"/>
                  <a:pt x="7273" y="5680"/>
                  <a:pt x="6976" y="5680"/>
                </a:cubicBezTo>
                <a:cubicBezTo>
                  <a:pt x="6172" y="5680"/>
                  <a:pt x="5375" y="5907"/>
                  <a:pt x="4654" y="6348"/>
                </a:cubicBezTo>
                <a:lnTo>
                  <a:pt x="0" y="9192"/>
                </a:lnTo>
                <a:lnTo>
                  <a:pt x="42174" y="9192"/>
                </a:lnTo>
                <a:lnTo>
                  <a:pt x="34765" y="1490"/>
                </a:lnTo>
                <a:cubicBezTo>
                  <a:pt x="33811" y="498"/>
                  <a:pt x="32618" y="1"/>
                  <a:pt x="31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17"/>
          <p:cNvSpPr/>
          <p:nvPr/>
        </p:nvSpPr>
        <p:spPr>
          <a:xfrm flipH="1">
            <a:off x="8663238" y="1207737"/>
            <a:ext cx="601860" cy="122656"/>
          </a:xfrm>
          <a:custGeom>
            <a:avLst/>
            <a:gdLst/>
            <a:ahLst/>
            <a:cxnLst/>
            <a:rect l="l" t="t" r="r" b="b"/>
            <a:pathLst>
              <a:path w="30668" h="6250" extrusionOk="0">
                <a:moveTo>
                  <a:pt x="16" y="6241"/>
                </a:moveTo>
                <a:cubicBezTo>
                  <a:pt x="3" y="6244"/>
                  <a:pt x="1" y="6247"/>
                  <a:pt x="10" y="6250"/>
                </a:cubicBezTo>
                <a:lnTo>
                  <a:pt x="16" y="6241"/>
                </a:lnTo>
                <a:close/>
                <a:moveTo>
                  <a:pt x="7801" y="0"/>
                </a:moveTo>
                <a:cubicBezTo>
                  <a:pt x="5837" y="0"/>
                  <a:pt x="3911" y="912"/>
                  <a:pt x="2676" y="2600"/>
                </a:cubicBezTo>
                <a:lnTo>
                  <a:pt x="16" y="6241"/>
                </a:lnTo>
                <a:lnTo>
                  <a:pt x="16" y="6241"/>
                </a:lnTo>
                <a:cubicBezTo>
                  <a:pt x="235" y="6195"/>
                  <a:pt x="3461" y="6179"/>
                  <a:pt x="7745" y="6179"/>
                </a:cubicBezTo>
                <a:cubicBezTo>
                  <a:pt x="16829" y="6179"/>
                  <a:pt x="30667" y="6250"/>
                  <a:pt x="30667" y="6250"/>
                </a:cubicBezTo>
                <a:lnTo>
                  <a:pt x="21162" y="1497"/>
                </a:lnTo>
                <a:cubicBezTo>
                  <a:pt x="20723" y="1278"/>
                  <a:pt x="20250" y="1171"/>
                  <a:pt x="19782" y="1171"/>
                </a:cubicBezTo>
                <a:cubicBezTo>
                  <a:pt x="18979" y="1171"/>
                  <a:pt x="18188" y="1483"/>
                  <a:pt x="17594" y="2076"/>
                </a:cubicBezTo>
                <a:cubicBezTo>
                  <a:pt x="16999" y="2673"/>
                  <a:pt x="16207" y="2982"/>
                  <a:pt x="15408" y="2982"/>
                </a:cubicBezTo>
                <a:cubicBezTo>
                  <a:pt x="14867" y="2982"/>
                  <a:pt x="14322" y="2840"/>
                  <a:pt x="13832" y="2549"/>
                </a:cubicBezTo>
                <a:lnTo>
                  <a:pt x="11033" y="889"/>
                </a:lnTo>
                <a:cubicBezTo>
                  <a:pt x="10022" y="288"/>
                  <a:pt x="8906" y="0"/>
                  <a:pt x="78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17"/>
          <p:cNvSpPr/>
          <p:nvPr/>
        </p:nvSpPr>
        <p:spPr>
          <a:xfrm flipH="1">
            <a:off x="2293698" y="201225"/>
            <a:ext cx="601634" cy="122652"/>
          </a:xfrm>
          <a:custGeom>
            <a:avLst/>
            <a:gdLst/>
            <a:ahLst/>
            <a:cxnLst/>
            <a:rect l="l" t="t" r="r" b="b"/>
            <a:pathLst>
              <a:path w="20746" h="4229" extrusionOk="0">
                <a:moveTo>
                  <a:pt x="15468" y="1"/>
                </a:moveTo>
                <a:cubicBezTo>
                  <a:pt x="14721" y="1"/>
                  <a:pt x="13966" y="195"/>
                  <a:pt x="13282" y="602"/>
                </a:cubicBezTo>
                <a:lnTo>
                  <a:pt x="11389" y="1726"/>
                </a:lnTo>
                <a:cubicBezTo>
                  <a:pt x="11057" y="1922"/>
                  <a:pt x="10688" y="2018"/>
                  <a:pt x="10322" y="2018"/>
                </a:cubicBezTo>
                <a:cubicBezTo>
                  <a:pt x="9781" y="2018"/>
                  <a:pt x="9246" y="1809"/>
                  <a:pt x="8844" y="1406"/>
                </a:cubicBezTo>
                <a:cubicBezTo>
                  <a:pt x="8442" y="1004"/>
                  <a:pt x="7907" y="793"/>
                  <a:pt x="7365" y="793"/>
                </a:cubicBezTo>
                <a:cubicBezTo>
                  <a:pt x="7047" y="793"/>
                  <a:pt x="6727" y="865"/>
                  <a:pt x="6430" y="1014"/>
                </a:cubicBezTo>
                <a:lnTo>
                  <a:pt x="1" y="4229"/>
                </a:lnTo>
                <a:cubicBezTo>
                  <a:pt x="1" y="4229"/>
                  <a:pt x="9362" y="4180"/>
                  <a:pt x="15506" y="4180"/>
                </a:cubicBezTo>
                <a:cubicBezTo>
                  <a:pt x="18404" y="4180"/>
                  <a:pt x="20586" y="4191"/>
                  <a:pt x="20735" y="4223"/>
                </a:cubicBezTo>
                <a:lnTo>
                  <a:pt x="20735" y="4223"/>
                </a:lnTo>
                <a:lnTo>
                  <a:pt x="18935" y="1761"/>
                </a:lnTo>
                <a:cubicBezTo>
                  <a:pt x="18100" y="617"/>
                  <a:pt x="16796" y="1"/>
                  <a:pt x="15468" y="1"/>
                </a:cubicBezTo>
                <a:close/>
                <a:moveTo>
                  <a:pt x="20735" y="4223"/>
                </a:moveTo>
                <a:lnTo>
                  <a:pt x="20739" y="4229"/>
                </a:lnTo>
                <a:cubicBezTo>
                  <a:pt x="20745" y="4226"/>
                  <a:pt x="20744" y="4224"/>
                  <a:pt x="20735" y="422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17"/>
          <p:cNvSpPr/>
          <p:nvPr/>
        </p:nvSpPr>
        <p:spPr>
          <a:xfrm flipH="1">
            <a:off x="-128850" y="1207737"/>
            <a:ext cx="601860" cy="122656"/>
          </a:xfrm>
          <a:custGeom>
            <a:avLst/>
            <a:gdLst/>
            <a:ahLst/>
            <a:cxnLst/>
            <a:rect l="l" t="t" r="r" b="b"/>
            <a:pathLst>
              <a:path w="30668" h="6250" extrusionOk="0">
                <a:moveTo>
                  <a:pt x="16" y="6241"/>
                </a:moveTo>
                <a:cubicBezTo>
                  <a:pt x="3" y="6244"/>
                  <a:pt x="1" y="6247"/>
                  <a:pt x="10" y="6250"/>
                </a:cubicBezTo>
                <a:lnTo>
                  <a:pt x="16" y="6241"/>
                </a:lnTo>
                <a:close/>
                <a:moveTo>
                  <a:pt x="7801" y="0"/>
                </a:moveTo>
                <a:cubicBezTo>
                  <a:pt x="5837" y="0"/>
                  <a:pt x="3911" y="912"/>
                  <a:pt x="2676" y="2600"/>
                </a:cubicBezTo>
                <a:lnTo>
                  <a:pt x="16" y="6241"/>
                </a:lnTo>
                <a:lnTo>
                  <a:pt x="16" y="6241"/>
                </a:lnTo>
                <a:cubicBezTo>
                  <a:pt x="235" y="6195"/>
                  <a:pt x="3461" y="6179"/>
                  <a:pt x="7745" y="6179"/>
                </a:cubicBezTo>
                <a:cubicBezTo>
                  <a:pt x="16829" y="6179"/>
                  <a:pt x="30667" y="6250"/>
                  <a:pt x="30667" y="6250"/>
                </a:cubicBezTo>
                <a:lnTo>
                  <a:pt x="21162" y="1497"/>
                </a:lnTo>
                <a:cubicBezTo>
                  <a:pt x="20723" y="1278"/>
                  <a:pt x="20250" y="1171"/>
                  <a:pt x="19782" y="1171"/>
                </a:cubicBezTo>
                <a:cubicBezTo>
                  <a:pt x="18979" y="1171"/>
                  <a:pt x="18188" y="1483"/>
                  <a:pt x="17594" y="2076"/>
                </a:cubicBezTo>
                <a:cubicBezTo>
                  <a:pt x="16999" y="2673"/>
                  <a:pt x="16207" y="2982"/>
                  <a:pt x="15408" y="2982"/>
                </a:cubicBezTo>
                <a:cubicBezTo>
                  <a:pt x="14867" y="2982"/>
                  <a:pt x="14322" y="2840"/>
                  <a:pt x="13832" y="2549"/>
                </a:cubicBezTo>
                <a:lnTo>
                  <a:pt x="11033" y="889"/>
                </a:lnTo>
                <a:cubicBezTo>
                  <a:pt x="10022" y="288"/>
                  <a:pt x="8906" y="0"/>
                  <a:pt x="78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4" name="Google Shape;484;p17"/>
          <p:cNvGrpSpPr/>
          <p:nvPr/>
        </p:nvGrpSpPr>
        <p:grpSpPr>
          <a:xfrm rot="1790278">
            <a:off x="8497613" y="4040782"/>
            <a:ext cx="928689" cy="940708"/>
            <a:chOff x="5583126" y="4345799"/>
            <a:chExt cx="672099" cy="680797"/>
          </a:xfrm>
        </p:grpSpPr>
        <p:sp>
          <p:nvSpPr>
            <p:cNvPr id="485" name="Google Shape;485;p17"/>
            <p:cNvSpPr/>
            <p:nvPr/>
          </p:nvSpPr>
          <p:spPr>
            <a:xfrm>
              <a:off x="5583126" y="4345799"/>
              <a:ext cx="672099" cy="680797"/>
            </a:xfrm>
            <a:custGeom>
              <a:avLst/>
              <a:gdLst/>
              <a:ahLst/>
              <a:cxnLst/>
              <a:rect l="l" t="t" r="r" b="b"/>
              <a:pathLst>
                <a:path w="25083" h="26182" extrusionOk="0">
                  <a:moveTo>
                    <a:pt x="1870" y="0"/>
                  </a:moveTo>
                  <a:cubicBezTo>
                    <a:pt x="693" y="0"/>
                    <a:pt x="0" y="162"/>
                    <a:pt x="0" y="162"/>
                  </a:cubicBezTo>
                  <a:cubicBezTo>
                    <a:pt x="3247" y="14909"/>
                    <a:pt x="15562" y="18950"/>
                    <a:pt x="15562" y="18950"/>
                  </a:cubicBezTo>
                  <a:cubicBezTo>
                    <a:pt x="15562" y="18950"/>
                    <a:pt x="21793" y="26182"/>
                    <a:pt x="23902" y="26182"/>
                  </a:cubicBezTo>
                  <a:cubicBezTo>
                    <a:pt x="25082" y="26182"/>
                    <a:pt x="24972" y="23918"/>
                    <a:pt x="21758" y="16857"/>
                  </a:cubicBezTo>
                  <a:cubicBezTo>
                    <a:pt x="14884" y="1757"/>
                    <a:pt x="5750" y="0"/>
                    <a:pt x="18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17"/>
            <p:cNvSpPr/>
            <p:nvPr/>
          </p:nvSpPr>
          <p:spPr>
            <a:xfrm>
              <a:off x="5686700" y="4424125"/>
              <a:ext cx="492000" cy="439050"/>
            </a:xfrm>
            <a:custGeom>
              <a:avLst/>
              <a:gdLst/>
              <a:ahLst/>
              <a:cxnLst/>
              <a:rect l="l" t="t" r="r" b="b"/>
              <a:pathLst>
                <a:path w="19680" h="17562" fill="none" extrusionOk="0">
                  <a:moveTo>
                    <a:pt x="1" y="1"/>
                  </a:moveTo>
                  <a:cubicBezTo>
                    <a:pt x="132" y="294"/>
                    <a:pt x="9965" y="7080"/>
                    <a:pt x="19680" y="1756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17"/>
            <p:cNvSpPr/>
            <p:nvPr/>
          </p:nvSpPr>
          <p:spPr>
            <a:xfrm>
              <a:off x="5705350" y="4424375"/>
              <a:ext cx="99025" cy="103250"/>
            </a:xfrm>
            <a:custGeom>
              <a:avLst/>
              <a:gdLst/>
              <a:ahLst/>
              <a:cxnLst/>
              <a:rect l="l" t="t" r="r" b="b"/>
              <a:pathLst>
                <a:path w="3961" h="4130" fill="none" extrusionOk="0">
                  <a:moveTo>
                    <a:pt x="0" y="4042"/>
                  </a:moveTo>
                  <a:cubicBezTo>
                    <a:pt x="0" y="4042"/>
                    <a:pt x="2450" y="4129"/>
                    <a:pt x="3961" y="3671"/>
                  </a:cubicBezTo>
                  <a:cubicBezTo>
                    <a:pt x="3961" y="3671"/>
                    <a:pt x="3513" y="1460"/>
                    <a:pt x="2702" y="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17"/>
            <p:cNvSpPr/>
            <p:nvPr/>
          </p:nvSpPr>
          <p:spPr>
            <a:xfrm>
              <a:off x="5820300" y="4635725"/>
              <a:ext cx="121625" cy="31375"/>
            </a:xfrm>
            <a:custGeom>
              <a:avLst/>
              <a:gdLst/>
              <a:ahLst/>
              <a:cxnLst/>
              <a:rect l="l" t="t" r="r" b="b"/>
              <a:pathLst>
                <a:path w="4865" h="1255" fill="none" extrusionOk="0">
                  <a:moveTo>
                    <a:pt x="1" y="987"/>
                  </a:moveTo>
                  <a:cubicBezTo>
                    <a:pt x="1" y="987"/>
                    <a:pt x="2529" y="1254"/>
                    <a:pt x="4865" y="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 name="Google Shape;489;p17"/>
          <p:cNvGrpSpPr/>
          <p:nvPr/>
        </p:nvGrpSpPr>
        <p:grpSpPr>
          <a:xfrm rot="-644527" flipH="1">
            <a:off x="8370353" y="4050928"/>
            <a:ext cx="754517" cy="1358810"/>
            <a:chOff x="2004450" y="3991800"/>
            <a:chExt cx="807775" cy="1454875"/>
          </a:xfrm>
        </p:grpSpPr>
        <p:sp>
          <p:nvSpPr>
            <p:cNvPr id="490" name="Google Shape;490;p17"/>
            <p:cNvSpPr/>
            <p:nvPr/>
          </p:nvSpPr>
          <p:spPr>
            <a:xfrm>
              <a:off x="2269700" y="4501200"/>
              <a:ext cx="23575" cy="20225"/>
            </a:xfrm>
            <a:custGeom>
              <a:avLst/>
              <a:gdLst/>
              <a:ahLst/>
              <a:cxnLst/>
              <a:rect l="l" t="t" r="r" b="b"/>
              <a:pathLst>
                <a:path w="943" h="809" extrusionOk="0">
                  <a:moveTo>
                    <a:pt x="403" y="0"/>
                  </a:moveTo>
                  <a:cubicBezTo>
                    <a:pt x="180" y="0"/>
                    <a:pt x="0" y="181"/>
                    <a:pt x="0" y="405"/>
                  </a:cubicBezTo>
                  <a:cubicBezTo>
                    <a:pt x="0" y="647"/>
                    <a:pt x="198" y="809"/>
                    <a:pt x="406" y="809"/>
                  </a:cubicBezTo>
                  <a:cubicBezTo>
                    <a:pt x="505" y="809"/>
                    <a:pt x="606" y="772"/>
                    <a:pt x="689" y="689"/>
                  </a:cubicBezTo>
                  <a:cubicBezTo>
                    <a:pt x="942" y="436"/>
                    <a:pt x="762" y="0"/>
                    <a:pt x="403" y="0"/>
                  </a:cubicBezTo>
                  <a:close/>
                </a:path>
              </a:pathLst>
            </a:custGeom>
            <a:solidFill>
              <a:srgbClr val="FFBAC9"/>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17"/>
            <p:cNvSpPr/>
            <p:nvPr/>
          </p:nvSpPr>
          <p:spPr>
            <a:xfrm>
              <a:off x="2171050" y="4372450"/>
              <a:ext cx="395200" cy="953300"/>
            </a:xfrm>
            <a:custGeom>
              <a:avLst/>
              <a:gdLst/>
              <a:ahLst/>
              <a:cxnLst/>
              <a:rect l="l" t="t" r="r" b="b"/>
              <a:pathLst>
                <a:path w="15808" h="38132" fill="none" extrusionOk="0">
                  <a:moveTo>
                    <a:pt x="1" y="38132"/>
                  </a:moveTo>
                  <a:lnTo>
                    <a:pt x="863" y="31799"/>
                  </a:lnTo>
                  <a:cubicBezTo>
                    <a:pt x="1030" y="30569"/>
                    <a:pt x="1530" y="29408"/>
                    <a:pt x="2309" y="28442"/>
                  </a:cubicBezTo>
                  <a:lnTo>
                    <a:pt x="6587" y="23140"/>
                  </a:lnTo>
                  <a:cubicBezTo>
                    <a:pt x="7489" y="22023"/>
                    <a:pt x="8014" y="20649"/>
                    <a:pt x="8087" y="19213"/>
                  </a:cubicBezTo>
                  <a:lnTo>
                    <a:pt x="8432" y="12424"/>
                  </a:lnTo>
                  <a:cubicBezTo>
                    <a:pt x="8497" y="11156"/>
                    <a:pt x="8915" y="9932"/>
                    <a:pt x="9638" y="8890"/>
                  </a:cubicBezTo>
                  <a:lnTo>
                    <a:pt x="15807" y="1"/>
                  </a:lnTo>
                </a:path>
              </a:pathLst>
            </a:custGeom>
            <a:noFill/>
            <a:ln w="9975" cap="rnd" cmpd="sng">
              <a:solidFill>
                <a:schemeClr val="lt1"/>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17"/>
            <p:cNvSpPr/>
            <p:nvPr/>
          </p:nvSpPr>
          <p:spPr>
            <a:xfrm>
              <a:off x="2004450" y="3991800"/>
              <a:ext cx="807775" cy="1454875"/>
            </a:xfrm>
            <a:custGeom>
              <a:avLst/>
              <a:gdLst/>
              <a:ahLst/>
              <a:cxnLst/>
              <a:rect l="l" t="t" r="r" b="b"/>
              <a:pathLst>
                <a:path w="32311" h="58195" extrusionOk="0">
                  <a:moveTo>
                    <a:pt x="29492" y="0"/>
                  </a:moveTo>
                  <a:lnTo>
                    <a:pt x="22414" y="1302"/>
                  </a:lnTo>
                  <a:cubicBezTo>
                    <a:pt x="19580" y="1823"/>
                    <a:pt x="17458" y="4196"/>
                    <a:pt x="17258" y="7070"/>
                  </a:cubicBezTo>
                  <a:lnTo>
                    <a:pt x="16822" y="13328"/>
                  </a:lnTo>
                  <a:cubicBezTo>
                    <a:pt x="16633" y="16030"/>
                    <a:pt x="14741" y="18309"/>
                    <a:pt x="12123" y="18995"/>
                  </a:cubicBezTo>
                  <a:lnTo>
                    <a:pt x="11166" y="19245"/>
                  </a:lnTo>
                  <a:cubicBezTo>
                    <a:pt x="8168" y="20030"/>
                    <a:pt x="6183" y="22874"/>
                    <a:pt x="6480" y="25958"/>
                  </a:cubicBezTo>
                  <a:lnTo>
                    <a:pt x="7207" y="33494"/>
                  </a:lnTo>
                  <a:cubicBezTo>
                    <a:pt x="7451" y="36020"/>
                    <a:pt x="6159" y="38445"/>
                    <a:pt x="3928" y="39652"/>
                  </a:cubicBezTo>
                  <a:cubicBezTo>
                    <a:pt x="1266" y="41092"/>
                    <a:pt x="1" y="44217"/>
                    <a:pt x="911" y="47102"/>
                  </a:cubicBezTo>
                  <a:lnTo>
                    <a:pt x="4407" y="58194"/>
                  </a:lnTo>
                  <a:lnTo>
                    <a:pt x="10628" y="57459"/>
                  </a:lnTo>
                  <a:lnTo>
                    <a:pt x="10386" y="53424"/>
                  </a:lnTo>
                  <a:cubicBezTo>
                    <a:pt x="10461" y="50867"/>
                    <a:pt x="12069" y="48608"/>
                    <a:pt x="14460" y="47702"/>
                  </a:cubicBezTo>
                  <a:lnTo>
                    <a:pt x="20446" y="45433"/>
                  </a:lnTo>
                  <a:cubicBezTo>
                    <a:pt x="23342" y="44336"/>
                    <a:pt x="25014" y="41300"/>
                    <a:pt x="24393" y="38266"/>
                  </a:cubicBezTo>
                  <a:lnTo>
                    <a:pt x="22897" y="30947"/>
                  </a:lnTo>
                  <a:cubicBezTo>
                    <a:pt x="22454" y="28788"/>
                    <a:pt x="23171" y="26554"/>
                    <a:pt x="24787" y="25056"/>
                  </a:cubicBezTo>
                  <a:lnTo>
                    <a:pt x="30024" y="20196"/>
                  </a:lnTo>
                  <a:cubicBezTo>
                    <a:pt x="31585" y="18748"/>
                    <a:pt x="32310" y="16611"/>
                    <a:pt x="31954" y="14513"/>
                  </a:cubicBezTo>
                  <a:lnTo>
                    <a:pt x="294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17"/>
            <p:cNvSpPr/>
            <p:nvPr/>
          </p:nvSpPr>
          <p:spPr>
            <a:xfrm>
              <a:off x="2696900" y="4093925"/>
              <a:ext cx="99500" cy="238875"/>
            </a:xfrm>
            <a:custGeom>
              <a:avLst/>
              <a:gdLst/>
              <a:ahLst/>
              <a:cxnLst/>
              <a:rect l="l" t="t" r="r" b="b"/>
              <a:pathLst>
                <a:path w="3980" h="9555" fill="none" extrusionOk="0">
                  <a:moveTo>
                    <a:pt x="2337" y="0"/>
                  </a:moveTo>
                  <a:lnTo>
                    <a:pt x="1805" y="880"/>
                  </a:lnTo>
                  <a:cubicBezTo>
                    <a:pt x="1" y="3874"/>
                    <a:pt x="975" y="7765"/>
                    <a:pt x="3980" y="9554"/>
                  </a:cubicBezTo>
                  <a:lnTo>
                    <a:pt x="3980" y="9554"/>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17"/>
            <p:cNvSpPr/>
            <p:nvPr/>
          </p:nvSpPr>
          <p:spPr>
            <a:xfrm>
              <a:off x="2172400" y="4661725"/>
              <a:ext cx="65275" cy="211700"/>
            </a:xfrm>
            <a:custGeom>
              <a:avLst/>
              <a:gdLst/>
              <a:ahLst/>
              <a:cxnLst/>
              <a:rect l="l" t="t" r="r" b="b"/>
              <a:pathLst>
                <a:path w="2611" h="8468" fill="none" extrusionOk="0">
                  <a:moveTo>
                    <a:pt x="0" y="1"/>
                  </a:moveTo>
                  <a:lnTo>
                    <a:pt x="1021" y="1263"/>
                  </a:lnTo>
                  <a:cubicBezTo>
                    <a:pt x="2610" y="3225"/>
                    <a:pt x="2567" y="6045"/>
                    <a:pt x="917" y="7956"/>
                  </a:cubicBezTo>
                  <a:lnTo>
                    <a:pt x="476" y="8468"/>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17"/>
            <p:cNvSpPr/>
            <p:nvPr/>
          </p:nvSpPr>
          <p:spPr>
            <a:xfrm>
              <a:off x="2162650" y="4166850"/>
              <a:ext cx="454650" cy="1126175"/>
            </a:xfrm>
            <a:custGeom>
              <a:avLst/>
              <a:gdLst/>
              <a:ahLst/>
              <a:cxnLst/>
              <a:rect l="l" t="t" r="r" b="b"/>
              <a:pathLst>
                <a:path w="18186" h="45047" fill="none" extrusionOk="0">
                  <a:moveTo>
                    <a:pt x="18186" y="0"/>
                  </a:moveTo>
                  <a:lnTo>
                    <a:pt x="17749" y="4284"/>
                  </a:lnTo>
                  <a:cubicBezTo>
                    <a:pt x="17379" y="7920"/>
                    <a:pt x="15664" y="11290"/>
                    <a:pt x="12942" y="13731"/>
                  </a:cubicBezTo>
                  <a:lnTo>
                    <a:pt x="12311" y="14297"/>
                  </a:lnTo>
                  <a:cubicBezTo>
                    <a:pt x="9491" y="16827"/>
                    <a:pt x="7756" y="20348"/>
                    <a:pt x="7470" y="24126"/>
                  </a:cubicBezTo>
                  <a:lnTo>
                    <a:pt x="7291" y="26498"/>
                  </a:lnTo>
                  <a:cubicBezTo>
                    <a:pt x="7051" y="29657"/>
                    <a:pt x="5798" y="32655"/>
                    <a:pt x="3716" y="35043"/>
                  </a:cubicBezTo>
                  <a:lnTo>
                    <a:pt x="3716" y="35043"/>
                  </a:lnTo>
                  <a:cubicBezTo>
                    <a:pt x="1700" y="37358"/>
                    <a:pt x="459" y="40244"/>
                    <a:pt x="166" y="43299"/>
                  </a:cubicBezTo>
                  <a:lnTo>
                    <a:pt x="0" y="45047"/>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 name="Google Shape;496;p17"/>
          <p:cNvGrpSpPr/>
          <p:nvPr/>
        </p:nvGrpSpPr>
        <p:grpSpPr>
          <a:xfrm>
            <a:off x="-413663" y="3683970"/>
            <a:ext cx="1555661" cy="1806684"/>
            <a:chOff x="-413663" y="3683970"/>
            <a:chExt cx="1555661" cy="1806684"/>
          </a:xfrm>
        </p:grpSpPr>
        <p:grpSp>
          <p:nvGrpSpPr>
            <p:cNvPr id="497" name="Google Shape;497;p17"/>
            <p:cNvGrpSpPr/>
            <p:nvPr/>
          </p:nvGrpSpPr>
          <p:grpSpPr>
            <a:xfrm>
              <a:off x="-31967" y="3683970"/>
              <a:ext cx="606726" cy="974657"/>
              <a:chOff x="4305125" y="4012025"/>
              <a:chExt cx="601851" cy="966825"/>
            </a:xfrm>
          </p:grpSpPr>
          <p:sp>
            <p:nvSpPr>
              <p:cNvPr id="498" name="Google Shape;498;p17"/>
              <p:cNvSpPr/>
              <p:nvPr/>
            </p:nvSpPr>
            <p:spPr>
              <a:xfrm>
                <a:off x="4432674" y="4422392"/>
                <a:ext cx="203860" cy="556458"/>
              </a:xfrm>
              <a:custGeom>
                <a:avLst/>
                <a:gdLst/>
                <a:ahLst/>
                <a:cxnLst/>
                <a:rect l="l" t="t" r="r" b="b"/>
                <a:pathLst>
                  <a:path w="4464" h="12185" fill="none" extrusionOk="0">
                    <a:moveTo>
                      <a:pt x="4463" y="1"/>
                    </a:moveTo>
                    <a:cubicBezTo>
                      <a:pt x="4463" y="1"/>
                      <a:pt x="4358" y="7002"/>
                      <a:pt x="1" y="12185"/>
                    </a:cubicBezTo>
                  </a:path>
                </a:pathLst>
              </a:custGeom>
              <a:noFill/>
              <a:ln w="9525" cap="rnd" cmpd="sng">
                <a:solidFill>
                  <a:schemeClr val="lt2"/>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17"/>
              <p:cNvSpPr/>
              <p:nvPr/>
            </p:nvSpPr>
            <p:spPr>
              <a:xfrm>
                <a:off x="4502225" y="4012025"/>
                <a:ext cx="404751" cy="412149"/>
              </a:xfrm>
              <a:custGeom>
                <a:avLst/>
                <a:gdLst/>
                <a:ahLst/>
                <a:cxnLst/>
                <a:rect l="l" t="t" r="r" b="b"/>
                <a:pathLst>
                  <a:path w="8863" h="9025" extrusionOk="0">
                    <a:moveTo>
                      <a:pt x="1794" y="0"/>
                    </a:moveTo>
                    <a:cubicBezTo>
                      <a:pt x="1604" y="0"/>
                      <a:pt x="1415" y="115"/>
                      <a:pt x="1354" y="332"/>
                    </a:cubicBezTo>
                    <a:cubicBezTo>
                      <a:pt x="684" y="2716"/>
                      <a:pt x="1" y="7805"/>
                      <a:pt x="2674" y="8823"/>
                    </a:cubicBezTo>
                    <a:cubicBezTo>
                      <a:pt x="3036" y="8961"/>
                      <a:pt x="3383" y="9025"/>
                      <a:pt x="3713" y="9025"/>
                    </a:cubicBezTo>
                    <a:cubicBezTo>
                      <a:pt x="6313" y="9025"/>
                      <a:pt x="7934" y="5095"/>
                      <a:pt x="8759" y="2555"/>
                    </a:cubicBezTo>
                    <a:cubicBezTo>
                      <a:pt x="8862" y="2237"/>
                      <a:pt x="8611" y="1955"/>
                      <a:pt x="8323" y="1955"/>
                    </a:cubicBezTo>
                    <a:cubicBezTo>
                      <a:pt x="8243" y="1955"/>
                      <a:pt x="8159" y="1977"/>
                      <a:pt x="8080" y="2027"/>
                    </a:cubicBezTo>
                    <a:lnTo>
                      <a:pt x="7991" y="2082"/>
                    </a:lnTo>
                    <a:cubicBezTo>
                      <a:pt x="7755" y="2230"/>
                      <a:pt x="7501" y="2297"/>
                      <a:pt x="7252" y="2297"/>
                    </a:cubicBezTo>
                    <a:cubicBezTo>
                      <a:pt x="6536" y="2297"/>
                      <a:pt x="5872" y="1736"/>
                      <a:pt x="5852" y="931"/>
                    </a:cubicBezTo>
                    <a:cubicBezTo>
                      <a:pt x="5845" y="652"/>
                      <a:pt x="5618" y="483"/>
                      <a:pt x="5388" y="483"/>
                    </a:cubicBezTo>
                    <a:cubicBezTo>
                      <a:pt x="5243" y="483"/>
                      <a:pt x="5096" y="551"/>
                      <a:pt x="5004" y="701"/>
                    </a:cubicBezTo>
                    <a:lnTo>
                      <a:pt x="4901" y="871"/>
                    </a:lnTo>
                    <a:cubicBezTo>
                      <a:pt x="4626" y="1318"/>
                      <a:pt x="4167" y="1537"/>
                      <a:pt x="3710" y="1537"/>
                    </a:cubicBezTo>
                    <a:cubicBezTo>
                      <a:pt x="3210" y="1537"/>
                      <a:pt x="2712" y="1275"/>
                      <a:pt x="2457" y="762"/>
                    </a:cubicBezTo>
                    <a:lnTo>
                      <a:pt x="2205" y="255"/>
                    </a:lnTo>
                    <a:cubicBezTo>
                      <a:pt x="2119" y="83"/>
                      <a:pt x="1956" y="0"/>
                      <a:pt x="1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17"/>
              <p:cNvSpPr/>
              <p:nvPr/>
            </p:nvSpPr>
            <p:spPr>
              <a:xfrm>
                <a:off x="4647356" y="4115964"/>
                <a:ext cx="159288" cy="302502"/>
              </a:xfrm>
              <a:custGeom>
                <a:avLst/>
                <a:gdLst/>
                <a:ahLst/>
                <a:cxnLst/>
                <a:rect l="l" t="t" r="r" b="b"/>
                <a:pathLst>
                  <a:path w="3488" h="6624" fill="none" extrusionOk="0">
                    <a:moveTo>
                      <a:pt x="3488" y="0"/>
                    </a:moveTo>
                    <a:cubicBezTo>
                      <a:pt x="3488" y="0"/>
                      <a:pt x="2016" y="4661"/>
                      <a:pt x="0" y="6623"/>
                    </a:cubicBezTo>
                  </a:path>
                </a:pathLst>
              </a:custGeom>
              <a:noFill/>
              <a:ln w="9525" cap="rnd" cmpd="sng">
                <a:solidFill>
                  <a:schemeClr val="lt2"/>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17"/>
              <p:cNvSpPr/>
              <p:nvPr/>
            </p:nvSpPr>
            <p:spPr>
              <a:xfrm>
                <a:off x="4581458" y="4089385"/>
                <a:ext cx="79324" cy="320312"/>
              </a:xfrm>
              <a:custGeom>
                <a:avLst/>
                <a:gdLst/>
                <a:ahLst/>
                <a:cxnLst/>
                <a:rect l="l" t="t" r="r" b="b"/>
                <a:pathLst>
                  <a:path w="1737" h="7014" fill="none" extrusionOk="0">
                    <a:moveTo>
                      <a:pt x="1736" y="1"/>
                    </a:moveTo>
                    <a:cubicBezTo>
                      <a:pt x="1736" y="1"/>
                      <a:pt x="1" y="3536"/>
                      <a:pt x="1000" y="7014"/>
                    </a:cubicBezTo>
                  </a:path>
                </a:pathLst>
              </a:custGeom>
              <a:noFill/>
              <a:ln w="9525" cap="rnd" cmpd="sng">
                <a:solidFill>
                  <a:schemeClr val="lt2"/>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17"/>
              <p:cNvSpPr/>
              <p:nvPr/>
            </p:nvSpPr>
            <p:spPr>
              <a:xfrm>
                <a:off x="4305125" y="4319001"/>
                <a:ext cx="284691" cy="410733"/>
              </a:xfrm>
              <a:custGeom>
                <a:avLst/>
                <a:gdLst/>
                <a:ahLst/>
                <a:cxnLst/>
                <a:rect l="l" t="t" r="r" b="b"/>
                <a:pathLst>
                  <a:path w="6234" h="8994" extrusionOk="0">
                    <a:moveTo>
                      <a:pt x="2176" y="1"/>
                    </a:moveTo>
                    <a:cubicBezTo>
                      <a:pt x="1899" y="1"/>
                      <a:pt x="1647" y="183"/>
                      <a:pt x="1437" y="597"/>
                    </a:cubicBezTo>
                    <a:cubicBezTo>
                      <a:pt x="1" y="3436"/>
                      <a:pt x="5507" y="8993"/>
                      <a:pt x="5507" y="8993"/>
                    </a:cubicBezTo>
                    <a:cubicBezTo>
                      <a:pt x="6234" y="6278"/>
                      <a:pt x="3797" y="1"/>
                      <a:pt x="21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 name="Google Shape;503;p17"/>
            <p:cNvGrpSpPr/>
            <p:nvPr/>
          </p:nvGrpSpPr>
          <p:grpSpPr>
            <a:xfrm rot="768397" flipH="1">
              <a:off x="-291614" y="4112406"/>
              <a:ext cx="1311563" cy="1248415"/>
              <a:chOff x="-452696" y="3780468"/>
              <a:chExt cx="1739813" cy="1656045"/>
            </a:xfrm>
          </p:grpSpPr>
          <p:sp>
            <p:nvSpPr>
              <p:cNvPr id="504" name="Google Shape;504;p17"/>
              <p:cNvSpPr/>
              <p:nvPr/>
            </p:nvSpPr>
            <p:spPr>
              <a:xfrm rot="2152215">
                <a:off x="-284126" y="4093806"/>
                <a:ext cx="1402674" cy="1029370"/>
              </a:xfrm>
              <a:custGeom>
                <a:avLst/>
                <a:gdLst/>
                <a:ahLst/>
                <a:cxnLst/>
                <a:rect l="l" t="t" r="r" b="b"/>
                <a:pathLst>
                  <a:path w="42448" h="31151" extrusionOk="0">
                    <a:moveTo>
                      <a:pt x="6574" y="0"/>
                    </a:moveTo>
                    <a:cubicBezTo>
                      <a:pt x="2643" y="0"/>
                      <a:pt x="1" y="385"/>
                      <a:pt x="1" y="385"/>
                    </a:cubicBezTo>
                    <a:cubicBezTo>
                      <a:pt x="1993" y="7133"/>
                      <a:pt x="5887" y="12504"/>
                      <a:pt x="10180" y="16658"/>
                    </a:cubicBezTo>
                    <a:lnTo>
                      <a:pt x="17116" y="15896"/>
                    </a:lnTo>
                    <a:cubicBezTo>
                      <a:pt x="17160" y="15891"/>
                      <a:pt x="17204" y="15889"/>
                      <a:pt x="17247" y="15889"/>
                    </a:cubicBezTo>
                    <a:cubicBezTo>
                      <a:pt x="18076" y="15889"/>
                      <a:pt x="18655" y="16771"/>
                      <a:pt x="18268" y="17538"/>
                    </a:cubicBezTo>
                    <a:cubicBezTo>
                      <a:pt x="17685" y="18698"/>
                      <a:pt x="16670" y="20093"/>
                      <a:pt x="15003" y="20760"/>
                    </a:cubicBezTo>
                    <a:cubicBezTo>
                      <a:pt x="19577" y="24188"/>
                      <a:pt x="23976" y="26354"/>
                      <a:pt x="26484" y="27449"/>
                    </a:cubicBezTo>
                    <a:cubicBezTo>
                      <a:pt x="27820" y="28031"/>
                      <a:pt x="28618" y="28307"/>
                      <a:pt x="28618" y="28307"/>
                    </a:cubicBezTo>
                    <a:cubicBezTo>
                      <a:pt x="28618" y="28307"/>
                      <a:pt x="33150" y="31150"/>
                      <a:pt x="36634" y="31150"/>
                    </a:cubicBezTo>
                    <a:cubicBezTo>
                      <a:pt x="40042" y="31150"/>
                      <a:pt x="42447" y="28429"/>
                      <a:pt x="38626" y="17662"/>
                    </a:cubicBezTo>
                    <a:cubicBezTo>
                      <a:pt x="33160" y="2253"/>
                      <a:pt x="16089" y="0"/>
                      <a:pt x="65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17"/>
              <p:cNvSpPr/>
              <p:nvPr/>
            </p:nvSpPr>
            <p:spPr>
              <a:xfrm rot="2152215">
                <a:off x="40169" y="4258324"/>
                <a:ext cx="849344" cy="572199"/>
              </a:xfrm>
              <a:custGeom>
                <a:avLst/>
                <a:gdLst/>
                <a:ahLst/>
                <a:cxnLst/>
                <a:rect l="l" t="t" r="r" b="b"/>
                <a:pathLst>
                  <a:path w="25703" h="17316" fill="none" extrusionOk="0">
                    <a:moveTo>
                      <a:pt x="0" y="0"/>
                    </a:moveTo>
                    <a:cubicBezTo>
                      <a:pt x="0" y="0"/>
                      <a:pt x="17017" y="6119"/>
                      <a:pt x="25702" y="17315"/>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17"/>
              <p:cNvSpPr/>
              <p:nvPr/>
            </p:nvSpPr>
            <p:spPr>
              <a:xfrm rot="2152215">
                <a:off x="422222" y="4148751"/>
                <a:ext cx="48609" cy="145660"/>
              </a:xfrm>
              <a:custGeom>
                <a:avLst/>
                <a:gdLst/>
                <a:ahLst/>
                <a:cxnLst/>
                <a:rect l="l" t="t" r="r" b="b"/>
                <a:pathLst>
                  <a:path w="1471" h="4408" fill="none" extrusionOk="0">
                    <a:moveTo>
                      <a:pt x="1" y="0"/>
                    </a:moveTo>
                    <a:cubicBezTo>
                      <a:pt x="1" y="0"/>
                      <a:pt x="1171" y="2275"/>
                      <a:pt x="1470" y="4407"/>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17"/>
              <p:cNvSpPr/>
              <p:nvPr/>
            </p:nvSpPr>
            <p:spPr>
              <a:xfrm rot="2152215">
                <a:off x="557440" y="4323549"/>
                <a:ext cx="65891" cy="234814"/>
              </a:xfrm>
              <a:custGeom>
                <a:avLst/>
                <a:gdLst/>
                <a:ahLst/>
                <a:cxnLst/>
                <a:rect l="l" t="t" r="r" b="b"/>
                <a:pathLst>
                  <a:path w="1994" h="7106" fill="none" extrusionOk="0">
                    <a:moveTo>
                      <a:pt x="1993" y="7105"/>
                    </a:moveTo>
                    <a:cubicBezTo>
                      <a:pt x="1993" y="7105"/>
                      <a:pt x="1796" y="2939"/>
                      <a:pt x="0" y="0"/>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17"/>
              <p:cNvSpPr/>
              <p:nvPr/>
            </p:nvSpPr>
            <p:spPr>
              <a:xfrm rot="2152215">
                <a:off x="224479" y="4349703"/>
                <a:ext cx="268487" cy="65362"/>
              </a:xfrm>
              <a:custGeom>
                <a:avLst/>
                <a:gdLst/>
                <a:ahLst/>
                <a:cxnLst/>
                <a:rect l="l" t="t" r="r" b="b"/>
                <a:pathLst>
                  <a:path w="8125" h="1978" fill="none" extrusionOk="0">
                    <a:moveTo>
                      <a:pt x="0" y="1977"/>
                    </a:moveTo>
                    <a:cubicBezTo>
                      <a:pt x="0" y="1977"/>
                      <a:pt x="6013" y="1662"/>
                      <a:pt x="8125" y="1"/>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17"/>
              <p:cNvSpPr/>
              <p:nvPr/>
            </p:nvSpPr>
            <p:spPr>
              <a:xfrm rot="2152215">
                <a:off x="349563" y="4755021"/>
                <a:ext cx="252559" cy="125635"/>
              </a:xfrm>
              <a:custGeom>
                <a:avLst/>
                <a:gdLst/>
                <a:ahLst/>
                <a:cxnLst/>
                <a:rect l="l" t="t" r="r" b="b"/>
                <a:pathLst>
                  <a:path w="7643" h="3802" fill="none" extrusionOk="0">
                    <a:moveTo>
                      <a:pt x="1" y="3802"/>
                    </a:moveTo>
                    <a:cubicBezTo>
                      <a:pt x="1" y="3802"/>
                      <a:pt x="5531" y="1662"/>
                      <a:pt x="7642" y="0"/>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17"/>
              <p:cNvSpPr/>
              <p:nvPr/>
            </p:nvSpPr>
            <p:spPr>
              <a:xfrm rot="2152215">
                <a:off x="241142" y="4150688"/>
                <a:ext cx="119489" cy="30566"/>
              </a:xfrm>
              <a:custGeom>
                <a:avLst/>
                <a:gdLst/>
                <a:ahLst/>
                <a:cxnLst/>
                <a:rect l="l" t="t" r="r" b="b"/>
                <a:pathLst>
                  <a:path w="3616" h="925" fill="none" extrusionOk="0">
                    <a:moveTo>
                      <a:pt x="1" y="925"/>
                    </a:moveTo>
                    <a:cubicBezTo>
                      <a:pt x="1" y="925"/>
                      <a:pt x="2253" y="840"/>
                      <a:pt x="3615" y="1"/>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11" name="Google Shape;511;p17"/>
          <p:cNvSpPr/>
          <p:nvPr/>
        </p:nvSpPr>
        <p:spPr>
          <a:xfrm>
            <a:off x="111421" y="2633863"/>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17"/>
          <p:cNvSpPr/>
          <p:nvPr/>
        </p:nvSpPr>
        <p:spPr>
          <a:xfrm>
            <a:off x="293506" y="3089700"/>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17"/>
          <p:cNvSpPr/>
          <p:nvPr/>
        </p:nvSpPr>
        <p:spPr>
          <a:xfrm>
            <a:off x="468521" y="2414275"/>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17"/>
          <p:cNvSpPr/>
          <p:nvPr/>
        </p:nvSpPr>
        <p:spPr>
          <a:xfrm flipH="1">
            <a:off x="8523046" y="3073400"/>
            <a:ext cx="259904" cy="304251"/>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17"/>
          <p:cNvSpPr/>
          <p:nvPr/>
        </p:nvSpPr>
        <p:spPr>
          <a:xfrm flipH="1">
            <a:off x="8875100" y="2659225"/>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2312500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95"/>
        <p:cNvGrpSpPr/>
        <p:nvPr/>
      </p:nvGrpSpPr>
      <p:grpSpPr>
        <a:xfrm>
          <a:off x="0" y="0"/>
          <a:ext cx="0" cy="0"/>
          <a:chOff x="0" y="0"/>
          <a:chExt cx="0" cy="0"/>
        </a:xfrm>
      </p:grpSpPr>
      <p:sp>
        <p:nvSpPr>
          <p:cNvPr id="296" name="Google Shape;296;p6"/>
          <p:cNvSpPr txBox="1">
            <a:spLocks noGrp="1"/>
          </p:cNvSpPr>
          <p:nvPr>
            <p:ph type="title"/>
          </p:nvPr>
        </p:nvSpPr>
        <p:spPr>
          <a:xfrm>
            <a:off x="720000" y="539496"/>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500"/>
              <a:buNone/>
              <a:defRPr/>
            </a:lvl1pPr>
            <a:lvl2pPr lvl="1" rtl="0">
              <a:spcBef>
                <a:spcPts val="0"/>
              </a:spcBef>
              <a:spcAft>
                <a:spcPts val="0"/>
              </a:spcAft>
              <a:buSzPts val="3800"/>
              <a:buFont typeface="Grand Hotel"/>
              <a:buNone/>
              <a:defRPr sz="3800">
                <a:latin typeface="Grand Hotel"/>
                <a:ea typeface="Grand Hotel"/>
                <a:cs typeface="Grand Hotel"/>
                <a:sym typeface="Grand Hotel"/>
              </a:defRPr>
            </a:lvl2pPr>
            <a:lvl3pPr lvl="2" rtl="0">
              <a:spcBef>
                <a:spcPts val="0"/>
              </a:spcBef>
              <a:spcAft>
                <a:spcPts val="0"/>
              </a:spcAft>
              <a:buSzPts val="3800"/>
              <a:buFont typeface="Grand Hotel"/>
              <a:buNone/>
              <a:defRPr sz="3800">
                <a:latin typeface="Grand Hotel"/>
                <a:ea typeface="Grand Hotel"/>
                <a:cs typeface="Grand Hotel"/>
                <a:sym typeface="Grand Hotel"/>
              </a:defRPr>
            </a:lvl3pPr>
            <a:lvl4pPr lvl="3" rtl="0">
              <a:spcBef>
                <a:spcPts val="0"/>
              </a:spcBef>
              <a:spcAft>
                <a:spcPts val="0"/>
              </a:spcAft>
              <a:buSzPts val="3800"/>
              <a:buFont typeface="Grand Hotel"/>
              <a:buNone/>
              <a:defRPr sz="3800">
                <a:latin typeface="Grand Hotel"/>
                <a:ea typeface="Grand Hotel"/>
                <a:cs typeface="Grand Hotel"/>
                <a:sym typeface="Grand Hotel"/>
              </a:defRPr>
            </a:lvl4pPr>
            <a:lvl5pPr lvl="4" rtl="0">
              <a:spcBef>
                <a:spcPts val="0"/>
              </a:spcBef>
              <a:spcAft>
                <a:spcPts val="0"/>
              </a:spcAft>
              <a:buSzPts val="3800"/>
              <a:buFont typeface="Grand Hotel"/>
              <a:buNone/>
              <a:defRPr sz="3800">
                <a:latin typeface="Grand Hotel"/>
                <a:ea typeface="Grand Hotel"/>
                <a:cs typeface="Grand Hotel"/>
                <a:sym typeface="Grand Hotel"/>
              </a:defRPr>
            </a:lvl5pPr>
            <a:lvl6pPr lvl="5" rtl="0">
              <a:spcBef>
                <a:spcPts val="0"/>
              </a:spcBef>
              <a:spcAft>
                <a:spcPts val="0"/>
              </a:spcAft>
              <a:buSzPts val="3800"/>
              <a:buFont typeface="Grand Hotel"/>
              <a:buNone/>
              <a:defRPr sz="3800">
                <a:latin typeface="Grand Hotel"/>
                <a:ea typeface="Grand Hotel"/>
                <a:cs typeface="Grand Hotel"/>
                <a:sym typeface="Grand Hotel"/>
              </a:defRPr>
            </a:lvl6pPr>
            <a:lvl7pPr lvl="6" rtl="0">
              <a:spcBef>
                <a:spcPts val="0"/>
              </a:spcBef>
              <a:spcAft>
                <a:spcPts val="0"/>
              </a:spcAft>
              <a:buSzPts val="3800"/>
              <a:buFont typeface="Grand Hotel"/>
              <a:buNone/>
              <a:defRPr sz="3800">
                <a:latin typeface="Grand Hotel"/>
                <a:ea typeface="Grand Hotel"/>
                <a:cs typeface="Grand Hotel"/>
                <a:sym typeface="Grand Hotel"/>
              </a:defRPr>
            </a:lvl7pPr>
            <a:lvl8pPr lvl="7" rtl="0">
              <a:spcBef>
                <a:spcPts val="0"/>
              </a:spcBef>
              <a:spcAft>
                <a:spcPts val="0"/>
              </a:spcAft>
              <a:buSzPts val="3800"/>
              <a:buFont typeface="Grand Hotel"/>
              <a:buNone/>
              <a:defRPr sz="3800">
                <a:latin typeface="Grand Hotel"/>
                <a:ea typeface="Grand Hotel"/>
                <a:cs typeface="Grand Hotel"/>
                <a:sym typeface="Grand Hotel"/>
              </a:defRPr>
            </a:lvl8pPr>
            <a:lvl9pPr lvl="8" rtl="0">
              <a:spcBef>
                <a:spcPts val="0"/>
              </a:spcBef>
              <a:spcAft>
                <a:spcPts val="0"/>
              </a:spcAft>
              <a:buSzPts val="3800"/>
              <a:buFont typeface="Grand Hotel"/>
              <a:buNone/>
              <a:defRPr sz="3800">
                <a:latin typeface="Grand Hotel"/>
                <a:ea typeface="Grand Hotel"/>
                <a:cs typeface="Grand Hotel"/>
                <a:sym typeface="Grand Hotel"/>
              </a:defRPr>
            </a:lvl9pPr>
          </a:lstStyle>
          <a:p>
            <a:endParaRPr/>
          </a:p>
        </p:txBody>
      </p:sp>
      <p:grpSp>
        <p:nvGrpSpPr>
          <p:cNvPr id="297" name="Google Shape;297;p6"/>
          <p:cNvGrpSpPr/>
          <p:nvPr/>
        </p:nvGrpSpPr>
        <p:grpSpPr>
          <a:xfrm>
            <a:off x="298113" y="479010"/>
            <a:ext cx="8609077" cy="4504008"/>
            <a:chOff x="298113" y="479010"/>
            <a:chExt cx="8609077" cy="4504008"/>
          </a:xfrm>
        </p:grpSpPr>
        <p:grpSp>
          <p:nvGrpSpPr>
            <p:cNvPr id="298" name="Google Shape;298;p6"/>
            <p:cNvGrpSpPr/>
            <p:nvPr/>
          </p:nvGrpSpPr>
          <p:grpSpPr>
            <a:xfrm>
              <a:off x="298121" y="2088421"/>
              <a:ext cx="182877" cy="192070"/>
              <a:chOff x="1509202" y="3627389"/>
              <a:chExt cx="334389" cy="343350"/>
            </a:xfrm>
          </p:grpSpPr>
          <p:sp>
            <p:nvSpPr>
              <p:cNvPr id="299" name="Google Shape;299;p6"/>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6"/>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6"/>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6"/>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6"/>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 name="Google Shape;304;p6"/>
            <p:cNvGrpSpPr/>
            <p:nvPr/>
          </p:nvGrpSpPr>
          <p:grpSpPr>
            <a:xfrm>
              <a:off x="8394309" y="4645445"/>
              <a:ext cx="164588" cy="172807"/>
              <a:chOff x="7482237" y="2937046"/>
              <a:chExt cx="306152" cy="320428"/>
            </a:xfrm>
          </p:grpSpPr>
          <p:sp>
            <p:nvSpPr>
              <p:cNvPr id="305" name="Google Shape;305;p6"/>
              <p:cNvSpPr/>
              <p:nvPr/>
            </p:nvSpPr>
            <p:spPr>
              <a:xfrm>
                <a:off x="7482237" y="3115422"/>
                <a:ext cx="108979" cy="110565"/>
              </a:xfrm>
              <a:custGeom>
                <a:avLst/>
                <a:gdLst/>
                <a:ahLst/>
                <a:cxnLst/>
                <a:rect l="l" t="t" r="r" b="b"/>
                <a:pathLst>
                  <a:path w="1374" h="1394" extrusionOk="0">
                    <a:moveTo>
                      <a:pt x="578" y="0"/>
                    </a:moveTo>
                    <a:cubicBezTo>
                      <a:pt x="239" y="0"/>
                      <a:pt x="1" y="299"/>
                      <a:pt x="21" y="697"/>
                    </a:cubicBezTo>
                    <a:cubicBezTo>
                      <a:pt x="21" y="1026"/>
                      <a:pt x="361" y="1394"/>
                      <a:pt x="617" y="1394"/>
                    </a:cubicBezTo>
                    <a:cubicBezTo>
                      <a:pt x="624" y="1394"/>
                      <a:pt x="631" y="1393"/>
                      <a:pt x="637" y="1393"/>
                    </a:cubicBezTo>
                    <a:cubicBezTo>
                      <a:pt x="916" y="1373"/>
                      <a:pt x="1373" y="896"/>
                      <a:pt x="1373" y="597"/>
                    </a:cubicBezTo>
                    <a:cubicBezTo>
                      <a:pt x="1373" y="319"/>
                      <a:pt x="916" y="0"/>
                      <a:pt x="5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6"/>
              <p:cNvSpPr/>
              <p:nvPr/>
            </p:nvSpPr>
            <p:spPr>
              <a:xfrm>
                <a:off x="7630553" y="2937046"/>
                <a:ext cx="99461" cy="93274"/>
              </a:xfrm>
              <a:custGeom>
                <a:avLst/>
                <a:gdLst/>
                <a:ahLst/>
                <a:cxnLst/>
                <a:rect l="l" t="t" r="r" b="b"/>
                <a:pathLst>
                  <a:path w="1254" h="1176" extrusionOk="0">
                    <a:moveTo>
                      <a:pt x="534" y="1"/>
                    </a:moveTo>
                    <a:cubicBezTo>
                      <a:pt x="209" y="1"/>
                      <a:pt x="1" y="406"/>
                      <a:pt x="1" y="678"/>
                    </a:cubicBezTo>
                    <a:cubicBezTo>
                      <a:pt x="20" y="857"/>
                      <a:pt x="319" y="1175"/>
                      <a:pt x="458" y="1175"/>
                    </a:cubicBezTo>
                    <a:cubicBezTo>
                      <a:pt x="836" y="1175"/>
                      <a:pt x="1254" y="837"/>
                      <a:pt x="1234" y="499"/>
                    </a:cubicBezTo>
                    <a:cubicBezTo>
                      <a:pt x="1214" y="360"/>
                      <a:pt x="1154" y="161"/>
                      <a:pt x="1035" y="61"/>
                    </a:cubicBezTo>
                    <a:cubicBezTo>
                      <a:pt x="985" y="21"/>
                      <a:pt x="906" y="17"/>
                      <a:pt x="819" y="17"/>
                    </a:cubicBezTo>
                    <a:cubicBezTo>
                      <a:pt x="790" y="17"/>
                      <a:pt x="760" y="17"/>
                      <a:pt x="730" y="17"/>
                    </a:cubicBezTo>
                    <a:cubicBezTo>
                      <a:pt x="670" y="17"/>
                      <a:pt x="611" y="15"/>
                      <a:pt x="558" y="2"/>
                    </a:cubicBezTo>
                    <a:cubicBezTo>
                      <a:pt x="550" y="1"/>
                      <a:pt x="542" y="1"/>
                      <a:pt x="5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6"/>
              <p:cNvSpPr/>
              <p:nvPr/>
            </p:nvSpPr>
            <p:spPr>
              <a:xfrm>
                <a:off x="7688928" y="3156427"/>
                <a:ext cx="99461" cy="101047"/>
              </a:xfrm>
              <a:custGeom>
                <a:avLst/>
                <a:gdLst/>
                <a:ahLst/>
                <a:cxnLst/>
                <a:rect l="l" t="t" r="r" b="b"/>
                <a:pathLst>
                  <a:path w="1254" h="1274" extrusionOk="0">
                    <a:moveTo>
                      <a:pt x="617" y="1"/>
                    </a:moveTo>
                    <a:cubicBezTo>
                      <a:pt x="379" y="1"/>
                      <a:pt x="1" y="418"/>
                      <a:pt x="1" y="717"/>
                    </a:cubicBezTo>
                    <a:cubicBezTo>
                      <a:pt x="1" y="896"/>
                      <a:pt x="379" y="1274"/>
                      <a:pt x="578" y="1274"/>
                    </a:cubicBezTo>
                    <a:cubicBezTo>
                      <a:pt x="896" y="1274"/>
                      <a:pt x="1254" y="896"/>
                      <a:pt x="1254" y="578"/>
                    </a:cubicBezTo>
                    <a:cubicBezTo>
                      <a:pt x="1254" y="319"/>
                      <a:pt x="896" y="1"/>
                      <a:pt x="6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 name="Google Shape;308;p6"/>
            <p:cNvGrpSpPr/>
            <p:nvPr/>
          </p:nvGrpSpPr>
          <p:grpSpPr>
            <a:xfrm>
              <a:off x="298113" y="568500"/>
              <a:ext cx="228602" cy="240023"/>
              <a:chOff x="6842675" y="1094413"/>
              <a:chExt cx="228602" cy="240023"/>
            </a:xfrm>
          </p:grpSpPr>
          <p:sp>
            <p:nvSpPr>
              <p:cNvPr id="309" name="Google Shape;309;p6"/>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6"/>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 name="Google Shape;311;p6"/>
            <p:cNvGrpSpPr/>
            <p:nvPr/>
          </p:nvGrpSpPr>
          <p:grpSpPr>
            <a:xfrm>
              <a:off x="8678588" y="3670388"/>
              <a:ext cx="228602" cy="240023"/>
              <a:chOff x="6842675" y="1094413"/>
              <a:chExt cx="228602" cy="240023"/>
            </a:xfrm>
          </p:grpSpPr>
          <p:sp>
            <p:nvSpPr>
              <p:cNvPr id="312" name="Google Shape;312;p6"/>
              <p:cNvSpPr/>
              <p:nvPr/>
            </p:nvSpPr>
            <p:spPr>
              <a:xfrm>
                <a:off x="6842675" y="1094413"/>
                <a:ext cx="228602" cy="240023"/>
              </a:xfrm>
              <a:custGeom>
                <a:avLst/>
                <a:gdLst/>
                <a:ahLst/>
                <a:cxnLst/>
                <a:rect l="l" t="t" r="r" b="b"/>
                <a:pathLst>
                  <a:path w="9589" h="12593" extrusionOk="0">
                    <a:moveTo>
                      <a:pt x="4775" y="0"/>
                    </a:moveTo>
                    <a:cubicBezTo>
                      <a:pt x="4277" y="0"/>
                      <a:pt x="3999" y="239"/>
                      <a:pt x="3820" y="398"/>
                    </a:cubicBezTo>
                    <a:lnTo>
                      <a:pt x="3720" y="537"/>
                    </a:lnTo>
                    <a:cubicBezTo>
                      <a:pt x="3462" y="836"/>
                      <a:pt x="3104" y="1234"/>
                      <a:pt x="2965" y="1751"/>
                    </a:cubicBezTo>
                    <a:cubicBezTo>
                      <a:pt x="2766" y="2487"/>
                      <a:pt x="2626" y="3263"/>
                      <a:pt x="2507" y="3979"/>
                    </a:cubicBezTo>
                    <a:lnTo>
                      <a:pt x="2487" y="4158"/>
                    </a:lnTo>
                    <a:cubicBezTo>
                      <a:pt x="2467" y="4158"/>
                      <a:pt x="2427" y="4158"/>
                      <a:pt x="2408" y="4138"/>
                    </a:cubicBezTo>
                    <a:cubicBezTo>
                      <a:pt x="2328" y="4138"/>
                      <a:pt x="2268" y="4118"/>
                      <a:pt x="2189" y="4118"/>
                    </a:cubicBezTo>
                    <a:cubicBezTo>
                      <a:pt x="1433" y="4118"/>
                      <a:pt x="478" y="4655"/>
                      <a:pt x="279" y="5451"/>
                    </a:cubicBezTo>
                    <a:cubicBezTo>
                      <a:pt x="1" y="6565"/>
                      <a:pt x="438" y="7460"/>
                      <a:pt x="1493" y="7918"/>
                    </a:cubicBezTo>
                    <a:cubicBezTo>
                      <a:pt x="1393" y="8156"/>
                      <a:pt x="1294" y="8415"/>
                      <a:pt x="1194" y="8693"/>
                    </a:cubicBezTo>
                    <a:lnTo>
                      <a:pt x="1115" y="8892"/>
                    </a:lnTo>
                    <a:cubicBezTo>
                      <a:pt x="796" y="9648"/>
                      <a:pt x="936" y="10484"/>
                      <a:pt x="1532" y="11120"/>
                    </a:cubicBezTo>
                    <a:cubicBezTo>
                      <a:pt x="1831" y="11439"/>
                      <a:pt x="2229" y="11618"/>
                      <a:pt x="2666" y="11618"/>
                    </a:cubicBezTo>
                    <a:cubicBezTo>
                      <a:pt x="3004" y="11618"/>
                      <a:pt x="3283" y="11518"/>
                      <a:pt x="3502" y="11419"/>
                    </a:cubicBezTo>
                    <a:lnTo>
                      <a:pt x="3601" y="11399"/>
                    </a:lnTo>
                    <a:cubicBezTo>
                      <a:pt x="3820" y="11319"/>
                      <a:pt x="3979" y="11200"/>
                      <a:pt x="4079" y="11120"/>
                    </a:cubicBezTo>
                    <a:cubicBezTo>
                      <a:pt x="4079" y="11120"/>
                      <a:pt x="4496" y="10742"/>
                      <a:pt x="4596" y="10683"/>
                    </a:cubicBezTo>
                    <a:cubicBezTo>
                      <a:pt x="4695" y="10842"/>
                      <a:pt x="4795" y="11041"/>
                      <a:pt x="4894" y="11220"/>
                    </a:cubicBezTo>
                    <a:cubicBezTo>
                      <a:pt x="5292" y="12075"/>
                      <a:pt x="6048" y="12592"/>
                      <a:pt x="6864" y="12592"/>
                    </a:cubicBezTo>
                    <a:cubicBezTo>
                      <a:pt x="7082" y="12592"/>
                      <a:pt x="7301" y="12533"/>
                      <a:pt x="7540" y="12473"/>
                    </a:cubicBezTo>
                    <a:cubicBezTo>
                      <a:pt x="8535" y="12095"/>
                      <a:pt x="8972" y="11001"/>
                      <a:pt x="8594" y="9847"/>
                    </a:cubicBezTo>
                    <a:cubicBezTo>
                      <a:pt x="8435" y="9310"/>
                      <a:pt x="8256" y="8733"/>
                      <a:pt x="8077" y="8236"/>
                    </a:cubicBezTo>
                    <a:cubicBezTo>
                      <a:pt x="8475" y="7918"/>
                      <a:pt x="8833" y="7619"/>
                      <a:pt x="9171" y="7261"/>
                    </a:cubicBezTo>
                    <a:cubicBezTo>
                      <a:pt x="9549" y="6824"/>
                      <a:pt x="9589" y="6068"/>
                      <a:pt x="9469" y="5531"/>
                    </a:cubicBezTo>
                    <a:cubicBezTo>
                      <a:pt x="9271" y="4735"/>
                      <a:pt x="8634" y="4237"/>
                      <a:pt x="7838" y="4237"/>
                    </a:cubicBezTo>
                    <a:lnTo>
                      <a:pt x="7142" y="4237"/>
                    </a:lnTo>
                    <a:cubicBezTo>
                      <a:pt x="7142" y="4158"/>
                      <a:pt x="7102" y="4098"/>
                      <a:pt x="7102" y="4039"/>
                    </a:cubicBezTo>
                    <a:cubicBezTo>
                      <a:pt x="7043" y="3482"/>
                      <a:pt x="6943" y="2944"/>
                      <a:pt x="6943" y="2447"/>
                    </a:cubicBezTo>
                    <a:cubicBezTo>
                      <a:pt x="6903" y="975"/>
                      <a:pt x="6068" y="378"/>
                      <a:pt x="5372" y="100"/>
                    </a:cubicBezTo>
                    <a:cubicBezTo>
                      <a:pt x="5193" y="40"/>
                      <a:pt x="4994" y="0"/>
                      <a:pt x="4775" y="0"/>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6"/>
              <p:cNvSpPr/>
              <p:nvPr/>
            </p:nvSpPr>
            <p:spPr>
              <a:xfrm>
                <a:off x="6869709" y="1116408"/>
                <a:ext cx="179277" cy="202474"/>
              </a:xfrm>
              <a:custGeom>
                <a:avLst/>
                <a:gdLst/>
                <a:ahLst/>
                <a:cxnLst/>
                <a:rect l="l" t="t" r="r" b="b"/>
                <a:pathLst>
                  <a:path w="7520" h="10623" extrusionOk="0">
                    <a:moveTo>
                      <a:pt x="3755" y="0"/>
                    </a:moveTo>
                    <a:cubicBezTo>
                      <a:pt x="3676" y="0"/>
                      <a:pt x="3601" y="10"/>
                      <a:pt x="3561" y="40"/>
                    </a:cubicBezTo>
                    <a:cubicBezTo>
                      <a:pt x="3323" y="318"/>
                      <a:pt x="2984" y="637"/>
                      <a:pt x="2885" y="995"/>
                    </a:cubicBezTo>
                    <a:cubicBezTo>
                      <a:pt x="2666" y="1810"/>
                      <a:pt x="2547" y="2666"/>
                      <a:pt x="2388" y="3501"/>
                    </a:cubicBezTo>
                    <a:cubicBezTo>
                      <a:pt x="2304" y="4055"/>
                      <a:pt x="2220" y="4212"/>
                      <a:pt x="1826" y="4212"/>
                    </a:cubicBezTo>
                    <a:cubicBezTo>
                      <a:pt x="1753" y="4212"/>
                      <a:pt x="1669" y="4207"/>
                      <a:pt x="1572" y="4197"/>
                    </a:cubicBezTo>
                    <a:cubicBezTo>
                      <a:pt x="1453" y="4197"/>
                      <a:pt x="1353" y="4178"/>
                      <a:pt x="1234" y="4158"/>
                    </a:cubicBezTo>
                    <a:cubicBezTo>
                      <a:pt x="1203" y="4153"/>
                      <a:pt x="1170" y="4150"/>
                      <a:pt x="1136" y="4150"/>
                    </a:cubicBezTo>
                    <a:cubicBezTo>
                      <a:pt x="761" y="4150"/>
                      <a:pt x="252" y="4441"/>
                      <a:pt x="179" y="4715"/>
                    </a:cubicBezTo>
                    <a:cubicBezTo>
                      <a:pt x="0" y="5411"/>
                      <a:pt x="219" y="5809"/>
                      <a:pt x="896" y="6067"/>
                    </a:cubicBezTo>
                    <a:cubicBezTo>
                      <a:pt x="1512" y="6286"/>
                      <a:pt x="1652" y="6505"/>
                      <a:pt x="1413" y="7142"/>
                    </a:cubicBezTo>
                    <a:cubicBezTo>
                      <a:pt x="1293" y="7539"/>
                      <a:pt x="1134" y="7937"/>
                      <a:pt x="975" y="8295"/>
                    </a:cubicBezTo>
                    <a:cubicBezTo>
                      <a:pt x="796" y="8753"/>
                      <a:pt x="916" y="9171"/>
                      <a:pt x="1234" y="9489"/>
                    </a:cubicBezTo>
                    <a:cubicBezTo>
                      <a:pt x="1342" y="9613"/>
                      <a:pt x="1470" y="9658"/>
                      <a:pt x="1606" y="9658"/>
                    </a:cubicBezTo>
                    <a:cubicBezTo>
                      <a:pt x="1797" y="9658"/>
                      <a:pt x="2003" y="9570"/>
                      <a:pt x="2189" y="9489"/>
                    </a:cubicBezTo>
                    <a:cubicBezTo>
                      <a:pt x="2248" y="9469"/>
                      <a:pt x="2288" y="9449"/>
                      <a:pt x="2348" y="9389"/>
                    </a:cubicBezTo>
                    <a:cubicBezTo>
                      <a:pt x="2686" y="9111"/>
                      <a:pt x="3024" y="8852"/>
                      <a:pt x="3342" y="8554"/>
                    </a:cubicBezTo>
                    <a:cubicBezTo>
                      <a:pt x="3457" y="8429"/>
                      <a:pt x="3573" y="8365"/>
                      <a:pt x="3679" y="8365"/>
                    </a:cubicBezTo>
                    <a:cubicBezTo>
                      <a:pt x="3793" y="8365"/>
                      <a:pt x="3897" y="8439"/>
                      <a:pt x="3979" y="8594"/>
                    </a:cubicBezTo>
                    <a:cubicBezTo>
                      <a:pt x="4257" y="8992"/>
                      <a:pt x="4516" y="9409"/>
                      <a:pt x="4715" y="9847"/>
                    </a:cubicBezTo>
                    <a:cubicBezTo>
                      <a:pt x="4921" y="10323"/>
                      <a:pt x="5331" y="10622"/>
                      <a:pt x="5751" y="10622"/>
                    </a:cubicBezTo>
                    <a:cubicBezTo>
                      <a:pt x="5857" y="10622"/>
                      <a:pt x="5963" y="10603"/>
                      <a:pt x="6068" y="10563"/>
                    </a:cubicBezTo>
                    <a:cubicBezTo>
                      <a:pt x="6545" y="10384"/>
                      <a:pt x="6744" y="9827"/>
                      <a:pt x="6545" y="9191"/>
                    </a:cubicBezTo>
                    <a:cubicBezTo>
                      <a:pt x="6306" y="8395"/>
                      <a:pt x="6048" y="7599"/>
                      <a:pt x="5829" y="6943"/>
                    </a:cubicBezTo>
                    <a:cubicBezTo>
                      <a:pt x="6386" y="6445"/>
                      <a:pt x="6923" y="6087"/>
                      <a:pt x="7321" y="5610"/>
                    </a:cubicBezTo>
                    <a:cubicBezTo>
                      <a:pt x="7500" y="5451"/>
                      <a:pt x="7520" y="5053"/>
                      <a:pt x="7440" y="4774"/>
                    </a:cubicBezTo>
                    <a:cubicBezTo>
                      <a:pt x="7367" y="4442"/>
                      <a:pt x="7139" y="4213"/>
                      <a:pt x="6757" y="4213"/>
                    </a:cubicBezTo>
                    <a:cubicBezTo>
                      <a:pt x="6727" y="4213"/>
                      <a:pt x="6696" y="4214"/>
                      <a:pt x="6664" y="4217"/>
                    </a:cubicBezTo>
                    <a:cubicBezTo>
                      <a:pt x="6581" y="4228"/>
                      <a:pt x="6499" y="4231"/>
                      <a:pt x="6418" y="4231"/>
                    </a:cubicBezTo>
                    <a:cubicBezTo>
                      <a:pt x="6235" y="4231"/>
                      <a:pt x="6056" y="4213"/>
                      <a:pt x="5872" y="4213"/>
                    </a:cubicBezTo>
                    <a:cubicBezTo>
                      <a:pt x="5825" y="4213"/>
                      <a:pt x="5777" y="4214"/>
                      <a:pt x="5730" y="4217"/>
                    </a:cubicBezTo>
                    <a:cubicBezTo>
                      <a:pt x="5697" y="4221"/>
                      <a:pt x="5666" y="4223"/>
                      <a:pt x="5637" y="4223"/>
                    </a:cubicBezTo>
                    <a:cubicBezTo>
                      <a:pt x="5376" y="4223"/>
                      <a:pt x="5226" y="4068"/>
                      <a:pt x="5173" y="3800"/>
                    </a:cubicBezTo>
                    <a:cubicBezTo>
                      <a:pt x="5073" y="3004"/>
                      <a:pt x="4914" y="2228"/>
                      <a:pt x="4914" y="1432"/>
                    </a:cubicBezTo>
                    <a:cubicBezTo>
                      <a:pt x="4874" y="716"/>
                      <a:pt x="4635" y="279"/>
                      <a:pt x="3979" y="20"/>
                    </a:cubicBezTo>
                    <a:cubicBezTo>
                      <a:pt x="3919" y="10"/>
                      <a:pt x="3835" y="0"/>
                      <a:pt x="3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 name="Google Shape;314;p6"/>
            <p:cNvGrpSpPr/>
            <p:nvPr/>
          </p:nvGrpSpPr>
          <p:grpSpPr>
            <a:xfrm>
              <a:off x="1486534" y="4728720"/>
              <a:ext cx="164588" cy="172807"/>
              <a:chOff x="7482237" y="2937046"/>
              <a:chExt cx="306152" cy="320428"/>
            </a:xfrm>
          </p:grpSpPr>
          <p:sp>
            <p:nvSpPr>
              <p:cNvPr id="315" name="Google Shape;315;p6"/>
              <p:cNvSpPr/>
              <p:nvPr/>
            </p:nvSpPr>
            <p:spPr>
              <a:xfrm>
                <a:off x="7482237" y="3115422"/>
                <a:ext cx="108979" cy="110565"/>
              </a:xfrm>
              <a:custGeom>
                <a:avLst/>
                <a:gdLst/>
                <a:ahLst/>
                <a:cxnLst/>
                <a:rect l="l" t="t" r="r" b="b"/>
                <a:pathLst>
                  <a:path w="1374" h="1394" extrusionOk="0">
                    <a:moveTo>
                      <a:pt x="578" y="0"/>
                    </a:moveTo>
                    <a:cubicBezTo>
                      <a:pt x="239" y="0"/>
                      <a:pt x="1" y="299"/>
                      <a:pt x="21" y="697"/>
                    </a:cubicBezTo>
                    <a:cubicBezTo>
                      <a:pt x="21" y="1026"/>
                      <a:pt x="361" y="1394"/>
                      <a:pt x="617" y="1394"/>
                    </a:cubicBezTo>
                    <a:cubicBezTo>
                      <a:pt x="624" y="1394"/>
                      <a:pt x="631" y="1393"/>
                      <a:pt x="637" y="1393"/>
                    </a:cubicBezTo>
                    <a:cubicBezTo>
                      <a:pt x="916" y="1373"/>
                      <a:pt x="1373" y="896"/>
                      <a:pt x="1373" y="597"/>
                    </a:cubicBezTo>
                    <a:cubicBezTo>
                      <a:pt x="1373" y="319"/>
                      <a:pt x="916" y="0"/>
                      <a:pt x="5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6"/>
              <p:cNvSpPr/>
              <p:nvPr/>
            </p:nvSpPr>
            <p:spPr>
              <a:xfrm>
                <a:off x="7630553" y="2937046"/>
                <a:ext cx="99461" cy="93274"/>
              </a:xfrm>
              <a:custGeom>
                <a:avLst/>
                <a:gdLst/>
                <a:ahLst/>
                <a:cxnLst/>
                <a:rect l="l" t="t" r="r" b="b"/>
                <a:pathLst>
                  <a:path w="1254" h="1176" extrusionOk="0">
                    <a:moveTo>
                      <a:pt x="534" y="1"/>
                    </a:moveTo>
                    <a:cubicBezTo>
                      <a:pt x="209" y="1"/>
                      <a:pt x="1" y="406"/>
                      <a:pt x="1" y="678"/>
                    </a:cubicBezTo>
                    <a:cubicBezTo>
                      <a:pt x="20" y="857"/>
                      <a:pt x="319" y="1175"/>
                      <a:pt x="458" y="1175"/>
                    </a:cubicBezTo>
                    <a:cubicBezTo>
                      <a:pt x="836" y="1175"/>
                      <a:pt x="1254" y="837"/>
                      <a:pt x="1234" y="499"/>
                    </a:cubicBezTo>
                    <a:cubicBezTo>
                      <a:pt x="1214" y="360"/>
                      <a:pt x="1154" y="161"/>
                      <a:pt x="1035" y="61"/>
                    </a:cubicBezTo>
                    <a:cubicBezTo>
                      <a:pt x="985" y="21"/>
                      <a:pt x="906" y="17"/>
                      <a:pt x="819" y="17"/>
                    </a:cubicBezTo>
                    <a:cubicBezTo>
                      <a:pt x="790" y="17"/>
                      <a:pt x="760" y="17"/>
                      <a:pt x="730" y="17"/>
                    </a:cubicBezTo>
                    <a:cubicBezTo>
                      <a:pt x="670" y="17"/>
                      <a:pt x="611" y="15"/>
                      <a:pt x="558" y="2"/>
                    </a:cubicBezTo>
                    <a:cubicBezTo>
                      <a:pt x="550" y="1"/>
                      <a:pt x="542" y="1"/>
                      <a:pt x="5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6"/>
              <p:cNvSpPr/>
              <p:nvPr/>
            </p:nvSpPr>
            <p:spPr>
              <a:xfrm>
                <a:off x="7688928" y="3156427"/>
                <a:ext cx="99461" cy="101047"/>
              </a:xfrm>
              <a:custGeom>
                <a:avLst/>
                <a:gdLst/>
                <a:ahLst/>
                <a:cxnLst/>
                <a:rect l="l" t="t" r="r" b="b"/>
                <a:pathLst>
                  <a:path w="1254" h="1274" extrusionOk="0">
                    <a:moveTo>
                      <a:pt x="617" y="1"/>
                    </a:moveTo>
                    <a:cubicBezTo>
                      <a:pt x="379" y="1"/>
                      <a:pt x="1" y="418"/>
                      <a:pt x="1" y="717"/>
                    </a:cubicBezTo>
                    <a:cubicBezTo>
                      <a:pt x="1" y="896"/>
                      <a:pt x="379" y="1274"/>
                      <a:pt x="578" y="1274"/>
                    </a:cubicBezTo>
                    <a:cubicBezTo>
                      <a:pt x="896" y="1274"/>
                      <a:pt x="1254" y="896"/>
                      <a:pt x="1254" y="578"/>
                    </a:cubicBezTo>
                    <a:cubicBezTo>
                      <a:pt x="1254" y="319"/>
                      <a:pt x="896" y="1"/>
                      <a:pt x="6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 name="Google Shape;318;p6"/>
            <p:cNvGrpSpPr/>
            <p:nvPr/>
          </p:nvGrpSpPr>
          <p:grpSpPr>
            <a:xfrm>
              <a:off x="8601481" y="479010"/>
              <a:ext cx="182877" cy="192070"/>
              <a:chOff x="1509202" y="3627389"/>
              <a:chExt cx="334389" cy="343350"/>
            </a:xfrm>
          </p:grpSpPr>
          <p:sp>
            <p:nvSpPr>
              <p:cNvPr id="319" name="Google Shape;319;p6"/>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6"/>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6"/>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6"/>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6"/>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 name="Google Shape;324;p6"/>
            <p:cNvGrpSpPr/>
            <p:nvPr/>
          </p:nvGrpSpPr>
          <p:grpSpPr>
            <a:xfrm>
              <a:off x="5866181" y="4790948"/>
              <a:ext cx="182877" cy="192070"/>
              <a:chOff x="1509202" y="3627389"/>
              <a:chExt cx="334389" cy="343350"/>
            </a:xfrm>
          </p:grpSpPr>
          <p:sp>
            <p:nvSpPr>
              <p:cNvPr id="325" name="Google Shape;325;p6"/>
              <p:cNvSpPr/>
              <p:nvPr/>
            </p:nvSpPr>
            <p:spPr>
              <a:xfrm>
                <a:off x="1682423" y="3627389"/>
                <a:ext cx="137294" cy="157361"/>
              </a:xfrm>
              <a:custGeom>
                <a:avLst/>
                <a:gdLst/>
                <a:ahLst/>
                <a:cxnLst/>
                <a:rect l="l" t="t" r="r" b="b"/>
                <a:pathLst>
                  <a:path w="1731" h="1984" extrusionOk="0">
                    <a:moveTo>
                      <a:pt x="1066" y="0"/>
                    </a:moveTo>
                    <a:cubicBezTo>
                      <a:pt x="973" y="0"/>
                      <a:pt x="881" y="37"/>
                      <a:pt x="816" y="130"/>
                    </a:cubicBezTo>
                    <a:cubicBezTo>
                      <a:pt x="637" y="329"/>
                      <a:pt x="458" y="548"/>
                      <a:pt x="338" y="786"/>
                    </a:cubicBezTo>
                    <a:cubicBezTo>
                      <a:pt x="219" y="1025"/>
                      <a:pt x="120" y="1284"/>
                      <a:pt x="0" y="1582"/>
                    </a:cubicBezTo>
                    <a:cubicBezTo>
                      <a:pt x="159" y="1721"/>
                      <a:pt x="299" y="1920"/>
                      <a:pt x="438" y="1980"/>
                    </a:cubicBezTo>
                    <a:cubicBezTo>
                      <a:pt x="454" y="1982"/>
                      <a:pt x="472" y="1983"/>
                      <a:pt x="490" y="1983"/>
                    </a:cubicBezTo>
                    <a:cubicBezTo>
                      <a:pt x="648" y="1983"/>
                      <a:pt x="864" y="1908"/>
                      <a:pt x="935" y="1801"/>
                    </a:cubicBezTo>
                    <a:cubicBezTo>
                      <a:pt x="1194" y="1443"/>
                      <a:pt x="1353" y="1025"/>
                      <a:pt x="1592" y="647"/>
                    </a:cubicBezTo>
                    <a:cubicBezTo>
                      <a:pt x="1731" y="349"/>
                      <a:pt x="1512" y="229"/>
                      <a:pt x="1353" y="110"/>
                    </a:cubicBezTo>
                    <a:cubicBezTo>
                      <a:pt x="1279" y="47"/>
                      <a:pt x="1172" y="0"/>
                      <a:pt x="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6"/>
              <p:cNvSpPr/>
              <p:nvPr/>
            </p:nvSpPr>
            <p:spPr>
              <a:xfrm>
                <a:off x="1532520" y="3845739"/>
                <a:ext cx="112072" cy="125000"/>
              </a:xfrm>
              <a:custGeom>
                <a:avLst/>
                <a:gdLst/>
                <a:ahLst/>
                <a:cxnLst/>
                <a:rect l="l" t="t" r="r" b="b"/>
                <a:pathLst>
                  <a:path w="1413" h="1576" extrusionOk="0">
                    <a:moveTo>
                      <a:pt x="828" y="0"/>
                    </a:moveTo>
                    <a:cubicBezTo>
                      <a:pt x="717" y="0"/>
                      <a:pt x="605" y="51"/>
                      <a:pt x="518" y="162"/>
                    </a:cubicBezTo>
                    <a:cubicBezTo>
                      <a:pt x="319" y="421"/>
                      <a:pt x="199" y="739"/>
                      <a:pt x="0" y="1077"/>
                    </a:cubicBezTo>
                    <a:cubicBezTo>
                      <a:pt x="140" y="1276"/>
                      <a:pt x="239" y="1475"/>
                      <a:pt x="358" y="1554"/>
                    </a:cubicBezTo>
                    <a:cubicBezTo>
                      <a:pt x="392" y="1569"/>
                      <a:pt x="429" y="1575"/>
                      <a:pt x="469" y="1575"/>
                    </a:cubicBezTo>
                    <a:cubicBezTo>
                      <a:pt x="595" y="1575"/>
                      <a:pt x="740" y="1511"/>
                      <a:pt x="816" y="1435"/>
                    </a:cubicBezTo>
                    <a:cubicBezTo>
                      <a:pt x="1035" y="1216"/>
                      <a:pt x="1214" y="918"/>
                      <a:pt x="1353" y="639"/>
                    </a:cubicBezTo>
                    <a:cubicBezTo>
                      <a:pt x="1413" y="560"/>
                      <a:pt x="1293" y="421"/>
                      <a:pt x="1234" y="321"/>
                    </a:cubicBezTo>
                    <a:cubicBezTo>
                      <a:pt x="1162" y="117"/>
                      <a:pt x="996"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6"/>
              <p:cNvSpPr/>
              <p:nvPr/>
            </p:nvSpPr>
            <p:spPr>
              <a:xfrm>
                <a:off x="1509202" y="3690999"/>
                <a:ext cx="125952" cy="103110"/>
              </a:xfrm>
              <a:custGeom>
                <a:avLst/>
                <a:gdLst/>
                <a:ahLst/>
                <a:cxnLst/>
                <a:rect l="l" t="t" r="r" b="b"/>
                <a:pathLst>
                  <a:path w="1588" h="1300" extrusionOk="0">
                    <a:moveTo>
                      <a:pt x="534" y="0"/>
                    </a:moveTo>
                    <a:cubicBezTo>
                      <a:pt x="186" y="0"/>
                      <a:pt x="0" y="250"/>
                      <a:pt x="56" y="621"/>
                    </a:cubicBezTo>
                    <a:cubicBezTo>
                      <a:pt x="125" y="952"/>
                      <a:pt x="654" y="1299"/>
                      <a:pt x="1038" y="1299"/>
                    </a:cubicBezTo>
                    <a:cubicBezTo>
                      <a:pt x="1092" y="1299"/>
                      <a:pt x="1143" y="1292"/>
                      <a:pt x="1190" y="1277"/>
                    </a:cubicBezTo>
                    <a:cubicBezTo>
                      <a:pt x="1329" y="1198"/>
                      <a:pt x="1587" y="840"/>
                      <a:pt x="1528" y="701"/>
                    </a:cubicBezTo>
                    <a:cubicBezTo>
                      <a:pt x="1488" y="462"/>
                      <a:pt x="851" y="4"/>
                      <a:pt x="613" y="4"/>
                    </a:cubicBezTo>
                    <a:cubicBezTo>
                      <a:pt x="586" y="2"/>
                      <a:pt x="560"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6"/>
              <p:cNvSpPr/>
              <p:nvPr/>
            </p:nvSpPr>
            <p:spPr>
              <a:xfrm>
                <a:off x="1718670" y="3852481"/>
                <a:ext cx="124921" cy="99302"/>
              </a:xfrm>
              <a:custGeom>
                <a:avLst/>
                <a:gdLst/>
                <a:ahLst/>
                <a:cxnLst/>
                <a:rect l="l" t="t" r="r" b="b"/>
                <a:pathLst>
                  <a:path w="1575" h="1252" extrusionOk="0">
                    <a:moveTo>
                      <a:pt x="681" y="0"/>
                    </a:moveTo>
                    <a:cubicBezTo>
                      <a:pt x="609" y="0"/>
                      <a:pt x="534" y="12"/>
                      <a:pt x="458" y="37"/>
                    </a:cubicBezTo>
                    <a:cubicBezTo>
                      <a:pt x="438" y="57"/>
                      <a:pt x="399" y="77"/>
                      <a:pt x="359" y="97"/>
                    </a:cubicBezTo>
                    <a:cubicBezTo>
                      <a:pt x="100" y="176"/>
                      <a:pt x="1" y="336"/>
                      <a:pt x="160" y="574"/>
                    </a:cubicBezTo>
                    <a:cubicBezTo>
                      <a:pt x="279" y="773"/>
                      <a:pt x="458" y="992"/>
                      <a:pt x="637" y="1171"/>
                    </a:cubicBezTo>
                    <a:cubicBezTo>
                      <a:pt x="693" y="1227"/>
                      <a:pt x="773" y="1252"/>
                      <a:pt x="861" y="1252"/>
                    </a:cubicBezTo>
                    <a:cubicBezTo>
                      <a:pt x="1086" y="1252"/>
                      <a:pt x="1367" y="1093"/>
                      <a:pt x="1453" y="893"/>
                    </a:cubicBezTo>
                    <a:cubicBezTo>
                      <a:pt x="1575" y="545"/>
                      <a:pt x="118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6"/>
              <p:cNvSpPr/>
              <p:nvPr/>
            </p:nvSpPr>
            <p:spPr>
              <a:xfrm>
                <a:off x="1754995" y="3852243"/>
                <a:ext cx="79" cy="3252"/>
              </a:xfrm>
              <a:custGeom>
                <a:avLst/>
                <a:gdLst/>
                <a:ahLst/>
                <a:cxnLst/>
                <a:rect l="l" t="t" r="r" b="b"/>
                <a:pathLst>
                  <a:path w="1" h="41" extrusionOk="0">
                    <a:moveTo>
                      <a:pt x="0" y="4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30" name="Google Shape;330;p6"/>
          <p:cNvGrpSpPr/>
          <p:nvPr/>
        </p:nvGrpSpPr>
        <p:grpSpPr>
          <a:xfrm rot="1523357">
            <a:off x="-542055" y="3268550"/>
            <a:ext cx="1583088" cy="1692066"/>
            <a:chOff x="-471477" y="3532220"/>
            <a:chExt cx="1127907" cy="1203748"/>
          </a:xfrm>
        </p:grpSpPr>
        <p:grpSp>
          <p:nvGrpSpPr>
            <p:cNvPr id="331" name="Google Shape;331;p6"/>
            <p:cNvGrpSpPr/>
            <p:nvPr/>
          </p:nvGrpSpPr>
          <p:grpSpPr>
            <a:xfrm rot="-3337597">
              <a:off x="-399600" y="3787421"/>
              <a:ext cx="984154" cy="693345"/>
              <a:chOff x="5978775" y="1688225"/>
              <a:chExt cx="984125" cy="693325"/>
            </a:xfrm>
          </p:grpSpPr>
          <p:sp>
            <p:nvSpPr>
              <p:cNvPr id="332" name="Google Shape;332;p6"/>
              <p:cNvSpPr/>
              <p:nvPr/>
            </p:nvSpPr>
            <p:spPr>
              <a:xfrm>
                <a:off x="5978775" y="1688225"/>
                <a:ext cx="927400" cy="693325"/>
              </a:xfrm>
              <a:custGeom>
                <a:avLst/>
                <a:gdLst/>
                <a:ahLst/>
                <a:cxnLst/>
                <a:rect l="l" t="t" r="r" b="b"/>
                <a:pathLst>
                  <a:path w="37096" h="27733" extrusionOk="0">
                    <a:moveTo>
                      <a:pt x="25396" y="0"/>
                    </a:moveTo>
                    <a:cubicBezTo>
                      <a:pt x="24651" y="0"/>
                      <a:pt x="23907" y="339"/>
                      <a:pt x="23162" y="1050"/>
                    </a:cubicBezTo>
                    <a:cubicBezTo>
                      <a:pt x="20419" y="3623"/>
                      <a:pt x="21773" y="7263"/>
                      <a:pt x="24008" y="9938"/>
                    </a:cubicBezTo>
                    <a:cubicBezTo>
                      <a:pt x="23957" y="10209"/>
                      <a:pt x="23907" y="10480"/>
                      <a:pt x="23839" y="10785"/>
                    </a:cubicBezTo>
                    <a:cubicBezTo>
                      <a:pt x="23365" y="11276"/>
                      <a:pt x="22874" y="11801"/>
                      <a:pt x="22383" y="12326"/>
                    </a:cubicBezTo>
                    <a:cubicBezTo>
                      <a:pt x="22569" y="10582"/>
                      <a:pt x="22146" y="8923"/>
                      <a:pt x="21469" y="7704"/>
                    </a:cubicBezTo>
                    <a:cubicBezTo>
                      <a:pt x="20791" y="6519"/>
                      <a:pt x="19860" y="5824"/>
                      <a:pt x="18912" y="5824"/>
                    </a:cubicBezTo>
                    <a:cubicBezTo>
                      <a:pt x="18286" y="5824"/>
                      <a:pt x="17388" y="6129"/>
                      <a:pt x="16694" y="7500"/>
                    </a:cubicBezTo>
                    <a:cubicBezTo>
                      <a:pt x="15153" y="10565"/>
                      <a:pt x="17016" y="13579"/>
                      <a:pt x="19403" y="15492"/>
                    </a:cubicBezTo>
                    <a:cubicBezTo>
                      <a:pt x="19386" y="15627"/>
                      <a:pt x="19352" y="15780"/>
                      <a:pt x="19335" y="15898"/>
                    </a:cubicBezTo>
                    <a:cubicBezTo>
                      <a:pt x="18878" y="16474"/>
                      <a:pt x="18387" y="17083"/>
                      <a:pt x="17896" y="17693"/>
                    </a:cubicBezTo>
                    <a:cubicBezTo>
                      <a:pt x="17100" y="18624"/>
                      <a:pt x="15932" y="19437"/>
                      <a:pt x="14392" y="20182"/>
                    </a:cubicBezTo>
                    <a:lnTo>
                      <a:pt x="13308" y="20639"/>
                    </a:lnTo>
                    <a:lnTo>
                      <a:pt x="12224" y="21062"/>
                    </a:lnTo>
                    <a:lnTo>
                      <a:pt x="11446" y="21333"/>
                    </a:lnTo>
                    <a:cubicBezTo>
                      <a:pt x="11547" y="21130"/>
                      <a:pt x="11632" y="20910"/>
                      <a:pt x="11717" y="20672"/>
                    </a:cubicBezTo>
                    <a:cubicBezTo>
                      <a:pt x="14696" y="17236"/>
                      <a:pt x="14916" y="13138"/>
                      <a:pt x="13850" y="10802"/>
                    </a:cubicBezTo>
                    <a:cubicBezTo>
                      <a:pt x="13257" y="9464"/>
                      <a:pt x="12275" y="8703"/>
                      <a:pt x="11124" y="8703"/>
                    </a:cubicBezTo>
                    <a:cubicBezTo>
                      <a:pt x="10531" y="8703"/>
                      <a:pt x="9939" y="8923"/>
                      <a:pt x="9363" y="9346"/>
                    </a:cubicBezTo>
                    <a:cubicBezTo>
                      <a:pt x="6129" y="11716"/>
                      <a:pt x="8551" y="17981"/>
                      <a:pt x="9617" y="20385"/>
                    </a:cubicBezTo>
                    <a:cubicBezTo>
                      <a:pt x="9431" y="20740"/>
                      <a:pt x="9245" y="21079"/>
                      <a:pt x="9008" y="21384"/>
                    </a:cubicBezTo>
                    <a:cubicBezTo>
                      <a:pt x="8940" y="21451"/>
                      <a:pt x="8906" y="21502"/>
                      <a:pt x="8855" y="21587"/>
                    </a:cubicBezTo>
                    <a:cubicBezTo>
                      <a:pt x="8771" y="21705"/>
                      <a:pt x="8686" y="21807"/>
                      <a:pt x="8635" y="21875"/>
                    </a:cubicBezTo>
                    <a:lnTo>
                      <a:pt x="8584" y="21908"/>
                    </a:lnTo>
                    <a:cubicBezTo>
                      <a:pt x="8432" y="22061"/>
                      <a:pt x="8313" y="22179"/>
                      <a:pt x="8161" y="22315"/>
                    </a:cubicBezTo>
                    <a:cubicBezTo>
                      <a:pt x="8127" y="22349"/>
                      <a:pt x="8060" y="22399"/>
                      <a:pt x="8009" y="22433"/>
                    </a:cubicBezTo>
                    <a:cubicBezTo>
                      <a:pt x="7569" y="22569"/>
                      <a:pt x="7128" y="22721"/>
                      <a:pt x="6688" y="22840"/>
                    </a:cubicBezTo>
                    <a:cubicBezTo>
                      <a:pt x="4690" y="23449"/>
                      <a:pt x="2625" y="24059"/>
                      <a:pt x="627" y="24854"/>
                    </a:cubicBezTo>
                    <a:cubicBezTo>
                      <a:pt x="204" y="25024"/>
                      <a:pt x="1" y="25481"/>
                      <a:pt x="136" y="25904"/>
                    </a:cubicBezTo>
                    <a:lnTo>
                      <a:pt x="170" y="25972"/>
                    </a:lnTo>
                    <a:cubicBezTo>
                      <a:pt x="271" y="26327"/>
                      <a:pt x="610" y="26564"/>
                      <a:pt x="966" y="26564"/>
                    </a:cubicBezTo>
                    <a:cubicBezTo>
                      <a:pt x="1033" y="26564"/>
                      <a:pt x="1118" y="26564"/>
                      <a:pt x="1186" y="26547"/>
                    </a:cubicBezTo>
                    <a:cubicBezTo>
                      <a:pt x="2303" y="26243"/>
                      <a:pt x="3438" y="25972"/>
                      <a:pt x="4572" y="25701"/>
                    </a:cubicBezTo>
                    <a:cubicBezTo>
                      <a:pt x="6553" y="25210"/>
                      <a:pt x="8601" y="24702"/>
                      <a:pt x="10616" y="24126"/>
                    </a:cubicBezTo>
                    <a:lnTo>
                      <a:pt x="11259" y="23940"/>
                    </a:lnTo>
                    <a:lnTo>
                      <a:pt x="11886" y="24126"/>
                    </a:lnTo>
                    <a:cubicBezTo>
                      <a:pt x="12461" y="25311"/>
                      <a:pt x="13934" y="27733"/>
                      <a:pt x="16271" y="27733"/>
                    </a:cubicBezTo>
                    <a:cubicBezTo>
                      <a:pt x="16897" y="27733"/>
                      <a:pt x="17524" y="27563"/>
                      <a:pt x="18150" y="27208"/>
                    </a:cubicBezTo>
                    <a:cubicBezTo>
                      <a:pt x="19759" y="26293"/>
                      <a:pt x="19657" y="25125"/>
                      <a:pt x="19522" y="24685"/>
                    </a:cubicBezTo>
                    <a:cubicBezTo>
                      <a:pt x="19183" y="23415"/>
                      <a:pt x="17575" y="22467"/>
                      <a:pt x="15865" y="22095"/>
                    </a:cubicBezTo>
                    <a:cubicBezTo>
                      <a:pt x="16728" y="21638"/>
                      <a:pt x="17473" y="21147"/>
                      <a:pt x="18116" y="20639"/>
                    </a:cubicBezTo>
                    <a:lnTo>
                      <a:pt x="18370" y="20639"/>
                    </a:lnTo>
                    <a:cubicBezTo>
                      <a:pt x="19318" y="21891"/>
                      <a:pt x="21553" y="24465"/>
                      <a:pt x="24042" y="24465"/>
                    </a:cubicBezTo>
                    <a:cubicBezTo>
                      <a:pt x="25193" y="24465"/>
                      <a:pt x="26243" y="23923"/>
                      <a:pt x="27089" y="22840"/>
                    </a:cubicBezTo>
                    <a:cubicBezTo>
                      <a:pt x="28241" y="21401"/>
                      <a:pt x="28105" y="20300"/>
                      <a:pt x="27784" y="19623"/>
                    </a:cubicBezTo>
                    <a:cubicBezTo>
                      <a:pt x="27039" y="18099"/>
                      <a:pt x="24753" y="17557"/>
                      <a:pt x="22874" y="17557"/>
                    </a:cubicBezTo>
                    <a:cubicBezTo>
                      <a:pt x="22095" y="17557"/>
                      <a:pt x="21333" y="17642"/>
                      <a:pt x="20656" y="17811"/>
                    </a:cubicBezTo>
                    <a:cubicBezTo>
                      <a:pt x="21367" y="16880"/>
                      <a:pt x="22061" y="16034"/>
                      <a:pt x="22738" y="15204"/>
                    </a:cubicBezTo>
                    <a:lnTo>
                      <a:pt x="24753" y="14628"/>
                    </a:lnTo>
                    <a:cubicBezTo>
                      <a:pt x="25007" y="14561"/>
                      <a:pt x="25244" y="14476"/>
                      <a:pt x="25498" y="14425"/>
                    </a:cubicBezTo>
                    <a:cubicBezTo>
                      <a:pt x="25600" y="14374"/>
                      <a:pt x="25735" y="14357"/>
                      <a:pt x="25837" y="14307"/>
                    </a:cubicBezTo>
                    <a:cubicBezTo>
                      <a:pt x="27005" y="14967"/>
                      <a:pt x="29392" y="16135"/>
                      <a:pt x="31762" y="16135"/>
                    </a:cubicBezTo>
                    <a:cubicBezTo>
                      <a:pt x="32931" y="16135"/>
                      <a:pt x="33963" y="15864"/>
                      <a:pt x="34827" y="15289"/>
                    </a:cubicBezTo>
                    <a:cubicBezTo>
                      <a:pt x="36198" y="14391"/>
                      <a:pt x="36063" y="13325"/>
                      <a:pt x="35927" y="12867"/>
                    </a:cubicBezTo>
                    <a:cubicBezTo>
                      <a:pt x="35487" y="11344"/>
                      <a:pt x="33134" y="10159"/>
                      <a:pt x="30577" y="10159"/>
                    </a:cubicBezTo>
                    <a:cubicBezTo>
                      <a:pt x="28529" y="10159"/>
                      <a:pt x="26683" y="10920"/>
                      <a:pt x="25363" y="12326"/>
                    </a:cubicBezTo>
                    <a:cubicBezTo>
                      <a:pt x="25329" y="12343"/>
                      <a:pt x="25261" y="12343"/>
                      <a:pt x="25227" y="12360"/>
                    </a:cubicBezTo>
                    <a:cubicBezTo>
                      <a:pt x="25413" y="12156"/>
                      <a:pt x="25600" y="11970"/>
                      <a:pt x="25769" y="11750"/>
                    </a:cubicBezTo>
                    <a:cubicBezTo>
                      <a:pt x="26717" y="10717"/>
                      <a:pt x="27631" y="9803"/>
                      <a:pt x="28546" y="8957"/>
                    </a:cubicBezTo>
                    <a:cubicBezTo>
                      <a:pt x="31576" y="8347"/>
                      <a:pt x="36435" y="7060"/>
                      <a:pt x="36943" y="4825"/>
                    </a:cubicBezTo>
                    <a:cubicBezTo>
                      <a:pt x="37095" y="4182"/>
                      <a:pt x="36977" y="3268"/>
                      <a:pt x="35775" y="2371"/>
                    </a:cubicBezTo>
                    <a:cubicBezTo>
                      <a:pt x="35013" y="1829"/>
                      <a:pt x="34234" y="1524"/>
                      <a:pt x="33438" y="1524"/>
                    </a:cubicBezTo>
                    <a:cubicBezTo>
                      <a:pt x="30916" y="1524"/>
                      <a:pt x="29036" y="4267"/>
                      <a:pt x="27987" y="6248"/>
                    </a:cubicBezTo>
                    <a:cubicBezTo>
                      <a:pt x="28393" y="4571"/>
                      <a:pt x="28275" y="2946"/>
                      <a:pt x="27767" y="1778"/>
                    </a:cubicBezTo>
                    <a:cubicBezTo>
                      <a:pt x="27259" y="644"/>
                      <a:pt x="26412" y="0"/>
                      <a:pt x="25396" y="0"/>
                    </a:cubicBezTo>
                    <a:close/>
                  </a:path>
                </a:pathLst>
              </a:custGeom>
              <a:solidFill>
                <a:srgbClr val="FFFFFF"/>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6"/>
              <p:cNvSpPr/>
              <p:nvPr/>
            </p:nvSpPr>
            <p:spPr>
              <a:xfrm>
                <a:off x="6289450" y="2255600"/>
                <a:ext cx="200050" cy="102850"/>
              </a:xfrm>
              <a:custGeom>
                <a:avLst/>
                <a:gdLst/>
                <a:ahLst/>
                <a:cxnLst/>
                <a:rect l="l" t="t" r="r" b="b"/>
                <a:pathLst>
                  <a:path w="8002" h="4114" extrusionOk="0">
                    <a:moveTo>
                      <a:pt x="1985" y="1"/>
                    </a:moveTo>
                    <a:cubicBezTo>
                      <a:pt x="1274" y="1"/>
                      <a:pt x="581" y="136"/>
                      <a:pt x="1" y="449"/>
                    </a:cubicBezTo>
                    <a:cubicBezTo>
                      <a:pt x="1" y="449"/>
                      <a:pt x="1416" y="4114"/>
                      <a:pt x="3867" y="4114"/>
                    </a:cubicBezTo>
                    <a:cubicBezTo>
                      <a:pt x="4317" y="4114"/>
                      <a:pt x="4800" y="3991"/>
                      <a:pt x="5317" y="3700"/>
                    </a:cubicBezTo>
                    <a:cubicBezTo>
                      <a:pt x="8001" y="2182"/>
                      <a:pt x="4845" y="1"/>
                      <a:pt x="19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6"/>
              <p:cNvSpPr/>
              <p:nvPr/>
            </p:nvSpPr>
            <p:spPr>
              <a:xfrm>
                <a:off x="6679700" y="1747725"/>
                <a:ext cx="283200" cy="143675"/>
              </a:xfrm>
              <a:custGeom>
                <a:avLst/>
                <a:gdLst/>
                <a:ahLst/>
                <a:cxnLst/>
                <a:rect l="l" t="t" r="r" b="b"/>
                <a:pathLst>
                  <a:path w="11328" h="5747" extrusionOk="0">
                    <a:moveTo>
                      <a:pt x="5386" y="1"/>
                    </a:moveTo>
                    <a:cubicBezTo>
                      <a:pt x="2229" y="1"/>
                      <a:pt x="1" y="5747"/>
                      <a:pt x="1" y="5747"/>
                    </a:cubicBezTo>
                    <a:cubicBezTo>
                      <a:pt x="1" y="5747"/>
                      <a:pt x="11327" y="3681"/>
                      <a:pt x="7230" y="668"/>
                    </a:cubicBezTo>
                    <a:cubicBezTo>
                      <a:pt x="6589" y="199"/>
                      <a:pt x="5971" y="1"/>
                      <a:pt x="5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6"/>
              <p:cNvSpPr/>
              <p:nvPr/>
            </p:nvSpPr>
            <p:spPr>
              <a:xfrm>
                <a:off x="6446900" y="2145750"/>
                <a:ext cx="246150" cy="130500"/>
              </a:xfrm>
              <a:custGeom>
                <a:avLst/>
                <a:gdLst/>
                <a:ahLst/>
                <a:cxnLst/>
                <a:rect l="l" t="t" r="r" b="b"/>
                <a:pathLst>
                  <a:path w="9846" h="5220" extrusionOk="0">
                    <a:moveTo>
                      <a:pt x="4182" y="1"/>
                    </a:moveTo>
                    <a:cubicBezTo>
                      <a:pt x="2560" y="1"/>
                      <a:pt x="892" y="407"/>
                      <a:pt x="1" y="1220"/>
                    </a:cubicBezTo>
                    <a:cubicBezTo>
                      <a:pt x="1" y="1220"/>
                      <a:pt x="2630" y="5220"/>
                      <a:pt x="5339" y="5220"/>
                    </a:cubicBezTo>
                    <a:cubicBezTo>
                      <a:pt x="6155" y="5220"/>
                      <a:pt x="6978" y="4857"/>
                      <a:pt x="7738" y="3912"/>
                    </a:cubicBezTo>
                    <a:cubicBezTo>
                      <a:pt x="9846" y="1305"/>
                      <a:pt x="7087" y="1"/>
                      <a:pt x="41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6"/>
              <p:cNvSpPr/>
              <p:nvPr/>
            </p:nvSpPr>
            <p:spPr>
              <a:xfrm>
                <a:off x="6622150" y="1961350"/>
                <a:ext cx="271525" cy="106525"/>
              </a:xfrm>
              <a:custGeom>
                <a:avLst/>
                <a:gdLst/>
                <a:ahLst/>
                <a:cxnLst/>
                <a:rect l="l" t="t" r="r" b="b"/>
                <a:pathLst>
                  <a:path w="10861" h="4261" extrusionOk="0">
                    <a:moveTo>
                      <a:pt x="4875" y="1"/>
                    </a:moveTo>
                    <a:cubicBezTo>
                      <a:pt x="3164" y="1"/>
                      <a:pt x="1318" y="601"/>
                      <a:pt x="0" y="2230"/>
                    </a:cubicBezTo>
                    <a:cubicBezTo>
                      <a:pt x="0" y="2230"/>
                      <a:pt x="3085" y="4261"/>
                      <a:pt x="6044" y="4261"/>
                    </a:cubicBezTo>
                    <a:cubicBezTo>
                      <a:pt x="6963" y="4261"/>
                      <a:pt x="7870" y="4065"/>
                      <a:pt x="8668" y="3551"/>
                    </a:cubicBezTo>
                    <a:cubicBezTo>
                      <a:pt x="10860" y="2145"/>
                      <a:pt x="8108" y="1"/>
                      <a:pt x="48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6"/>
              <p:cNvSpPr/>
              <p:nvPr/>
            </p:nvSpPr>
            <p:spPr>
              <a:xfrm>
                <a:off x="6485425" y="1709025"/>
                <a:ext cx="204825" cy="224700"/>
              </a:xfrm>
              <a:custGeom>
                <a:avLst/>
                <a:gdLst/>
                <a:ahLst/>
                <a:cxnLst/>
                <a:rect l="l" t="t" r="r" b="b"/>
                <a:pathLst>
                  <a:path w="8193" h="8988" extrusionOk="0">
                    <a:moveTo>
                      <a:pt x="5117" y="1"/>
                    </a:moveTo>
                    <a:cubicBezTo>
                      <a:pt x="4630" y="1"/>
                      <a:pt x="4073" y="247"/>
                      <a:pt x="3471" y="810"/>
                    </a:cubicBezTo>
                    <a:cubicBezTo>
                      <a:pt x="0" y="4061"/>
                      <a:pt x="4792" y="8988"/>
                      <a:pt x="4792" y="8988"/>
                    </a:cubicBezTo>
                    <a:cubicBezTo>
                      <a:pt x="8192" y="5587"/>
                      <a:pt x="7440" y="1"/>
                      <a:pt x="51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6"/>
              <p:cNvSpPr/>
              <p:nvPr/>
            </p:nvSpPr>
            <p:spPr>
              <a:xfrm>
                <a:off x="6364800" y="1854950"/>
                <a:ext cx="186400" cy="213800"/>
              </a:xfrm>
              <a:custGeom>
                <a:avLst/>
                <a:gdLst/>
                <a:ahLst/>
                <a:cxnLst/>
                <a:rect l="l" t="t" r="r" b="b"/>
                <a:pathLst>
                  <a:path w="7456" h="8552" extrusionOk="0">
                    <a:moveTo>
                      <a:pt x="3481" y="0"/>
                    </a:moveTo>
                    <a:cubicBezTo>
                      <a:pt x="2959" y="0"/>
                      <a:pt x="2441" y="360"/>
                      <a:pt x="2015" y="1204"/>
                    </a:cubicBezTo>
                    <a:cubicBezTo>
                      <a:pt x="0" y="5183"/>
                      <a:pt x="5012" y="8552"/>
                      <a:pt x="5012" y="8552"/>
                    </a:cubicBezTo>
                    <a:cubicBezTo>
                      <a:pt x="7455" y="5013"/>
                      <a:pt x="5433" y="0"/>
                      <a:pt x="34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6"/>
              <p:cNvSpPr/>
              <p:nvPr/>
            </p:nvSpPr>
            <p:spPr>
              <a:xfrm>
                <a:off x="6144275" y="1925675"/>
                <a:ext cx="214475" cy="275575"/>
              </a:xfrm>
              <a:custGeom>
                <a:avLst/>
                <a:gdLst/>
                <a:ahLst/>
                <a:cxnLst/>
                <a:rect l="l" t="t" r="r" b="b"/>
                <a:pathLst>
                  <a:path w="8579" h="11023" extrusionOk="0">
                    <a:moveTo>
                      <a:pt x="4516" y="1"/>
                    </a:moveTo>
                    <a:cubicBezTo>
                      <a:pt x="4121" y="1"/>
                      <a:pt x="3699" y="144"/>
                      <a:pt x="3268" y="457"/>
                    </a:cubicBezTo>
                    <a:cubicBezTo>
                      <a:pt x="0" y="2862"/>
                      <a:pt x="4064" y="11022"/>
                      <a:pt x="4064" y="11022"/>
                    </a:cubicBezTo>
                    <a:cubicBezTo>
                      <a:pt x="8579" y="6272"/>
                      <a:pt x="7128" y="1"/>
                      <a:pt x="45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6"/>
              <p:cNvSpPr/>
              <p:nvPr/>
            </p:nvSpPr>
            <p:spPr>
              <a:xfrm>
                <a:off x="6002900" y="1806725"/>
                <a:ext cx="788575" cy="522350"/>
              </a:xfrm>
              <a:custGeom>
                <a:avLst/>
                <a:gdLst/>
                <a:ahLst/>
                <a:cxnLst/>
                <a:rect l="l" t="t" r="r" b="b"/>
                <a:pathLst>
                  <a:path w="31543" h="20894" extrusionOk="0">
                    <a:moveTo>
                      <a:pt x="31491" y="1"/>
                    </a:moveTo>
                    <a:cubicBezTo>
                      <a:pt x="30052" y="763"/>
                      <a:pt x="28766" y="1762"/>
                      <a:pt x="27513" y="2794"/>
                    </a:cubicBezTo>
                    <a:cubicBezTo>
                      <a:pt x="26294" y="3844"/>
                      <a:pt x="25109" y="4961"/>
                      <a:pt x="23957" y="6130"/>
                    </a:cubicBezTo>
                    <a:cubicBezTo>
                      <a:pt x="21689" y="8432"/>
                      <a:pt x="19572" y="10921"/>
                      <a:pt x="17591" y="13461"/>
                    </a:cubicBezTo>
                    <a:cubicBezTo>
                      <a:pt x="16576" y="14646"/>
                      <a:pt x="15204" y="15492"/>
                      <a:pt x="13765" y="16170"/>
                    </a:cubicBezTo>
                    <a:lnTo>
                      <a:pt x="12665" y="16661"/>
                    </a:lnTo>
                    <a:lnTo>
                      <a:pt x="11530" y="17084"/>
                    </a:lnTo>
                    <a:lnTo>
                      <a:pt x="10396" y="17490"/>
                    </a:lnTo>
                    <a:lnTo>
                      <a:pt x="9245" y="17863"/>
                    </a:lnTo>
                    <a:cubicBezTo>
                      <a:pt x="6180" y="18878"/>
                      <a:pt x="3031" y="19691"/>
                      <a:pt x="1" y="20876"/>
                    </a:cubicBezTo>
                    <a:lnTo>
                      <a:pt x="18" y="20893"/>
                    </a:lnTo>
                    <a:cubicBezTo>
                      <a:pt x="3150" y="20097"/>
                      <a:pt x="6316" y="19369"/>
                      <a:pt x="9448" y="18489"/>
                    </a:cubicBezTo>
                    <a:lnTo>
                      <a:pt x="10599" y="18117"/>
                    </a:lnTo>
                    <a:lnTo>
                      <a:pt x="11767" y="17727"/>
                    </a:lnTo>
                    <a:lnTo>
                      <a:pt x="12919" y="17270"/>
                    </a:lnTo>
                    <a:lnTo>
                      <a:pt x="14036" y="16762"/>
                    </a:lnTo>
                    <a:cubicBezTo>
                      <a:pt x="15492" y="16034"/>
                      <a:pt x="16931" y="15120"/>
                      <a:pt x="17998" y="13799"/>
                    </a:cubicBezTo>
                    <a:cubicBezTo>
                      <a:pt x="19962" y="11226"/>
                      <a:pt x="21976" y="8720"/>
                      <a:pt x="24194" y="6350"/>
                    </a:cubicBezTo>
                    <a:cubicBezTo>
                      <a:pt x="25295" y="5165"/>
                      <a:pt x="26429" y="4030"/>
                      <a:pt x="27648" y="2947"/>
                    </a:cubicBezTo>
                    <a:cubicBezTo>
                      <a:pt x="28867" y="1897"/>
                      <a:pt x="30120" y="881"/>
                      <a:pt x="31542" y="69"/>
                    </a:cubicBezTo>
                    <a:lnTo>
                      <a:pt x="3149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6"/>
              <p:cNvSpPr/>
              <p:nvPr/>
            </p:nvSpPr>
            <p:spPr>
              <a:xfrm>
                <a:off x="6527325" y="1996925"/>
                <a:ext cx="265000" cy="52375"/>
              </a:xfrm>
              <a:custGeom>
                <a:avLst/>
                <a:gdLst/>
                <a:ahLst/>
                <a:cxnLst/>
                <a:rect l="l" t="t" r="r" b="b"/>
                <a:pathLst>
                  <a:path w="10600" h="2095" extrusionOk="0">
                    <a:moveTo>
                      <a:pt x="8450" y="1"/>
                    </a:moveTo>
                    <a:cubicBezTo>
                      <a:pt x="8263" y="1"/>
                      <a:pt x="8076" y="5"/>
                      <a:pt x="7890" y="12"/>
                    </a:cubicBezTo>
                    <a:cubicBezTo>
                      <a:pt x="6976" y="62"/>
                      <a:pt x="6079" y="215"/>
                      <a:pt x="5181" y="384"/>
                    </a:cubicBezTo>
                    <a:cubicBezTo>
                      <a:pt x="4301" y="553"/>
                      <a:pt x="3404" y="740"/>
                      <a:pt x="2540" y="1027"/>
                    </a:cubicBezTo>
                    <a:cubicBezTo>
                      <a:pt x="1677" y="1332"/>
                      <a:pt x="796" y="1654"/>
                      <a:pt x="1" y="2077"/>
                    </a:cubicBezTo>
                    <a:lnTo>
                      <a:pt x="1" y="2094"/>
                    </a:lnTo>
                    <a:lnTo>
                      <a:pt x="2625" y="1349"/>
                    </a:lnTo>
                    <a:cubicBezTo>
                      <a:pt x="3505" y="1095"/>
                      <a:pt x="4352" y="841"/>
                      <a:pt x="5249" y="638"/>
                    </a:cubicBezTo>
                    <a:cubicBezTo>
                      <a:pt x="6113" y="418"/>
                      <a:pt x="7027" y="266"/>
                      <a:pt x="7907" y="181"/>
                    </a:cubicBezTo>
                    <a:cubicBezTo>
                      <a:pt x="8268" y="147"/>
                      <a:pt x="8629" y="124"/>
                      <a:pt x="8990" y="124"/>
                    </a:cubicBezTo>
                    <a:cubicBezTo>
                      <a:pt x="9527" y="124"/>
                      <a:pt x="10063" y="175"/>
                      <a:pt x="10599" y="316"/>
                    </a:cubicBezTo>
                    <a:lnTo>
                      <a:pt x="10599" y="266"/>
                    </a:lnTo>
                    <a:cubicBezTo>
                      <a:pt x="9911" y="63"/>
                      <a:pt x="9181" y="1"/>
                      <a:pt x="84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6"/>
              <p:cNvSpPr/>
              <p:nvPr/>
            </p:nvSpPr>
            <p:spPr>
              <a:xfrm>
                <a:off x="6462575" y="1934975"/>
                <a:ext cx="34725" cy="175275"/>
              </a:xfrm>
              <a:custGeom>
                <a:avLst/>
                <a:gdLst/>
                <a:ahLst/>
                <a:cxnLst/>
                <a:rect l="l" t="t" r="r" b="b"/>
                <a:pathLst>
                  <a:path w="1389" h="7011" extrusionOk="0">
                    <a:moveTo>
                      <a:pt x="17" y="1"/>
                    </a:moveTo>
                    <a:lnTo>
                      <a:pt x="0" y="18"/>
                    </a:lnTo>
                    <a:lnTo>
                      <a:pt x="339" y="864"/>
                    </a:lnTo>
                    <a:cubicBezTo>
                      <a:pt x="423" y="1169"/>
                      <a:pt x="525" y="1440"/>
                      <a:pt x="610" y="1728"/>
                    </a:cubicBezTo>
                    <a:cubicBezTo>
                      <a:pt x="779" y="2303"/>
                      <a:pt x="931" y="2896"/>
                      <a:pt x="982" y="3488"/>
                    </a:cubicBezTo>
                    <a:cubicBezTo>
                      <a:pt x="1016" y="4081"/>
                      <a:pt x="999" y="4674"/>
                      <a:pt x="965" y="5266"/>
                    </a:cubicBezTo>
                    <a:cubicBezTo>
                      <a:pt x="900" y="5840"/>
                      <a:pt x="802" y="6398"/>
                      <a:pt x="597" y="6955"/>
                    </a:cubicBezTo>
                    <a:lnTo>
                      <a:pt x="597" y="6955"/>
                    </a:lnTo>
                    <a:cubicBezTo>
                      <a:pt x="798" y="6719"/>
                      <a:pt x="932" y="6449"/>
                      <a:pt x="1050" y="6147"/>
                    </a:cubicBezTo>
                    <a:cubicBezTo>
                      <a:pt x="1151" y="5876"/>
                      <a:pt x="1219" y="5554"/>
                      <a:pt x="1270" y="5266"/>
                    </a:cubicBezTo>
                    <a:cubicBezTo>
                      <a:pt x="1389" y="4657"/>
                      <a:pt x="1321" y="4030"/>
                      <a:pt x="1236" y="3421"/>
                    </a:cubicBezTo>
                    <a:cubicBezTo>
                      <a:pt x="1151" y="2811"/>
                      <a:pt x="965" y="2219"/>
                      <a:pt x="762" y="1643"/>
                    </a:cubicBezTo>
                    <a:cubicBezTo>
                      <a:pt x="661" y="1355"/>
                      <a:pt x="542" y="1084"/>
                      <a:pt x="423" y="797"/>
                    </a:cubicBezTo>
                    <a:lnTo>
                      <a:pt x="17" y="1"/>
                    </a:lnTo>
                    <a:close/>
                    <a:moveTo>
                      <a:pt x="597" y="6955"/>
                    </a:moveTo>
                    <a:lnTo>
                      <a:pt x="597" y="6955"/>
                    </a:lnTo>
                    <a:cubicBezTo>
                      <a:pt x="595" y="6956"/>
                      <a:pt x="594" y="6958"/>
                      <a:pt x="593" y="6959"/>
                    </a:cubicBezTo>
                    <a:lnTo>
                      <a:pt x="576" y="7010"/>
                    </a:lnTo>
                    <a:cubicBezTo>
                      <a:pt x="583" y="6992"/>
                      <a:pt x="590" y="6973"/>
                      <a:pt x="597" y="695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6"/>
              <p:cNvSpPr/>
              <p:nvPr/>
            </p:nvSpPr>
            <p:spPr>
              <a:xfrm>
                <a:off x="6592925" y="1780500"/>
                <a:ext cx="24575" cy="195575"/>
              </a:xfrm>
              <a:custGeom>
                <a:avLst/>
                <a:gdLst/>
                <a:ahLst/>
                <a:cxnLst/>
                <a:rect l="l" t="t" r="r" b="b"/>
                <a:pathLst>
                  <a:path w="983" h="7823" extrusionOk="0">
                    <a:moveTo>
                      <a:pt x="136" y="0"/>
                    </a:moveTo>
                    <a:lnTo>
                      <a:pt x="119" y="17"/>
                    </a:lnTo>
                    <a:cubicBezTo>
                      <a:pt x="441" y="610"/>
                      <a:pt x="610" y="1236"/>
                      <a:pt x="695" y="1896"/>
                    </a:cubicBezTo>
                    <a:cubicBezTo>
                      <a:pt x="780" y="2557"/>
                      <a:pt x="763" y="3217"/>
                      <a:pt x="695" y="3877"/>
                    </a:cubicBezTo>
                    <a:cubicBezTo>
                      <a:pt x="627" y="4521"/>
                      <a:pt x="492" y="5164"/>
                      <a:pt x="373" y="5824"/>
                    </a:cubicBezTo>
                    <a:cubicBezTo>
                      <a:pt x="272" y="6468"/>
                      <a:pt x="119" y="7128"/>
                      <a:pt x="1" y="7788"/>
                    </a:cubicBezTo>
                    <a:lnTo>
                      <a:pt x="35" y="7822"/>
                    </a:lnTo>
                    <a:cubicBezTo>
                      <a:pt x="339" y="7213"/>
                      <a:pt x="543" y="6586"/>
                      <a:pt x="712" y="5926"/>
                    </a:cubicBezTo>
                    <a:cubicBezTo>
                      <a:pt x="864" y="5266"/>
                      <a:pt x="949" y="4588"/>
                      <a:pt x="966" y="3911"/>
                    </a:cubicBezTo>
                    <a:cubicBezTo>
                      <a:pt x="983" y="3234"/>
                      <a:pt x="983" y="2540"/>
                      <a:pt x="864" y="1879"/>
                    </a:cubicBezTo>
                    <a:cubicBezTo>
                      <a:pt x="729" y="1202"/>
                      <a:pt x="509" y="576"/>
                      <a:pt x="1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6"/>
              <p:cNvSpPr/>
              <p:nvPr/>
            </p:nvSpPr>
            <p:spPr>
              <a:xfrm>
                <a:off x="6413050" y="2170150"/>
                <a:ext cx="187100" cy="38700"/>
              </a:xfrm>
              <a:custGeom>
                <a:avLst/>
                <a:gdLst/>
                <a:ahLst/>
                <a:cxnLst/>
                <a:rect l="l" t="t" r="r" b="b"/>
                <a:pathLst>
                  <a:path w="7484" h="1548" extrusionOk="0">
                    <a:moveTo>
                      <a:pt x="2554" y="0"/>
                    </a:moveTo>
                    <a:cubicBezTo>
                      <a:pt x="2345" y="0"/>
                      <a:pt x="2137" y="8"/>
                      <a:pt x="1930" y="24"/>
                    </a:cubicBezTo>
                    <a:cubicBezTo>
                      <a:pt x="1270" y="92"/>
                      <a:pt x="610" y="193"/>
                      <a:pt x="0" y="414"/>
                    </a:cubicBezTo>
                    <a:lnTo>
                      <a:pt x="17" y="481"/>
                    </a:lnTo>
                    <a:cubicBezTo>
                      <a:pt x="678" y="430"/>
                      <a:pt x="1338" y="414"/>
                      <a:pt x="1964" y="397"/>
                    </a:cubicBezTo>
                    <a:cubicBezTo>
                      <a:pt x="2419" y="373"/>
                      <a:pt x="2874" y="349"/>
                      <a:pt x="3329" y="349"/>
                    </a:cubicBezTo>
                    <a:cubicBezTo>
                      <a:pt x="3517" y="349"/>
                      <a:pt x="3706" y="353"/>
                      <a:pt x="3894" y="363"/>
                    </a:cubicBezTo>
                    <a:cubicBezTo>
                      <a:pt x="4521" y="414"/>
                      <a:pt x="5164" y="498"/>
                      <a:pt x="5774" y="684"/>
                    </a:cubicBezTo>
                    <a:cubicBezTo>
                      <a:pt x="6366" y="854"/>
                      <a:pt x="6959" y="1158"/>
                      <a:pt x="7467" y="1548"/>
                    </a:cubicBezTo>
                    <a:lnTo>
                      <a:pt x="7484" y="1531"/>
                    </a:lnTo>
                    <a:cubicBezTo>
                      <a:pt x="7027" y="1091"/>
                      <a:pt x="6434" y="752"/>
                      <a:pt x="5808" y="515"/>
                    </a:cubicBezTo>
                    <a:cubicBezTo>
                      <a:pt x="5198" y="278"/>
                      <a:pt x="4538" y="176"/>
                      <a:pt x="3894" y="92"/>
                    </a:cubicBezTo>
                    <a:cubicBezTo>
                      <a:pt x="3446" y="34"/>
                      <a:pt x="2997" y="0"/>
                      <a:pt x="25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6"/>
              <p:cNvSpPr/>
              <p:nvPr/>
            </p:nvSpPr>
            <p:spPr>
              <a:xfrm>
                <a:off x="6167975" y="2026825"/>
                <a:ext cx="103725" cy="254825"/>
              </a:xfrm>
              <a:custGeom>
                <a:avLst/>
                <a:gdLst/>
                <a:ahLst/>
                <a:cxnLst/>
                <a:rect l="l" t="t" r="r" b="b"/>
                <a:pathLst>
                  <a:path w="4149" h="10193" extrusionOk="0">
                    <a:moveTo>
                      <a:pt x="3979" y="1"/>
                    </a:moveTo>
                    <a:lnTo>
                      <a:pt x="4013" y="1474"/>
                    </a:lnTo>
                    <a:cubicBezTo>
                      <a:pt x="4013" y="1948"/>
                      <a:pt x="3979" y="2439"/>
                      <a:pt x="3962" y="2930"/>
                    </a:cubicBezTo>
                    <a:cubicBezTo>
                      <a:pt x="3895" y="3421"/>
                      <a:pt x="3861" y="3895"/>
                      <a:pt x="3759" y="4369"/>
                    </a:cubicBezTo>
                    <a:cubicBezTo>
                      <a:pt x="3658" y="4826"/>
                      <a:pt x="3573" y="5317"/>
                      <a:pt x="3404" y="5757"/>
                    </a:cubicBezTo>
                    <a:cubicBezTo>
                      <a:pt x="3116" y="6671"/>
                      <a:pt x="2693" y="7535"/>
                      <a:pt x="2134" y="8297"/>
                    </a:cubicBezTo>
                    <a:cubicBezTo>
                      <a:pt x="1998" y="8466"/>
                      <a:pt x="1863" y="8686"/>
                      <a:pt x="1694" y="8855"/>
                    </a:cubicBezTo>
                    <a:cubicBezTo>
                      <a:pt x="1524" y="9025"/>
                      <a:pt x="1372" y="9211"/>
                      <a:pt x="1186" y="9363"/>
                    </a:cubicBezTo>
                    <a:cubicBezTo>
                      <a:pt x="830" y="9685"/>
                      <a:pt x="441" y="9956"/>
                      <a:pt x="1" y="10159"/>
                    </a:cubicBezTo>
                    <a:lnTo>
                      <a:pt x="1" y="10193"/>
                    </a:lnTo>
                    <a:cubicBezTo>
                      <a:pt x="475" y="10057"/>
                      <a:pt x="915" y="9820"/>
                      <a:pt x="1321" y="9533"/>
                    </a:cubicBezTo>
                    <a:cubicBezTo>
                      <a:pt x="1744" y="9228"/>
                      <a:pt x="2066" y="8872"/>
                      <a:pt x="2388" y="8500"/>
                    </a:cubicBezTo>
                    <a:cubicBezTo>
                      <a:pt x="3031" y="7704"/>
                      <a:pt x="3404" y="6773"/>
                      <a:pt x="3658" y="5825"/>
                    </a:cubicBezTo>
                    <a:cubicBezTo>
                      <a:pt x="3827" y="5368"/>
                      <a:pt x="3895" y="4877"/>
                      <a:pt x="3979" y="4386"/>
                    </a:cubicBezTo>
                    <a:cubicBezTo>
                      <a:pt x="4064" y="3895"/>
                      <a:pt x="4081" y="3421"/>
                      <a:pt x="4132" y="2930"/>
                    </a:cubicBezTo>
                    <a:cubicBezTo>
                      <a:pt x="4132" y="2439"/>
                      <a:pt x="4149" y="1948"/>
                      <a:pt x="4132" y="1474"/>
                    </a:cubicBezTo>
                    <a:lnTo>
                      <a:pt x="401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6"/>
              <p:cNvSpPr/>
              <p:nvPr/>
            </p:nvSpPr>
            <p:spPr>
              <a:xfrm>
                <a:off x="6246275" y="2257450"/>
                <a:ext cx="150300" cy="53850"/>
              </a:xfrm>
              <a:custGeom>
                <a:avLst/>
                <a:gdLst/>
                <a:ahLst/>
                <a:cxnLst/>
                <a:rect l="l" t="t" r="r" b="b"/>
                <a:pathLst>
                  <a:path w="6012" h="2154" extrusionOk="0">
                    <a:moveTo>
                      <a:pt x="163" y="1"/>
                    </a:moveTo>
                    <a:cubicBezTo>
                      <a:pt x="115" y="1"/>
                      <a:pt x="66" y="1"/>
                      <a:pt x="18" y="3"/>
                    </a:cubicBezTo>
                    <a:lnTo>
                      <a:pt x="1" y="54"/>
                    </a:lnTo>
                    <a:cubicBezTo>
                      <a:pt x="526" y="223"/>
                      <a:pt x="1033" y="341"/>
                      <a:pt x="1541" y="494"/>
                    </a:cubicBezTo>
                    <a:cubicBezTo>
                      <a:pt x="2049" y="629"/>
                      <a:pt x="2591" y="731"/>
                      <a:pt x="3099" y="883"/>
                    </a:cubicBezTo>
                    <a:cubicBezTo>
                      <a:pt x="3607" y="1019"/>
                      <a:pt x="4115" y="1188"/>
                      <a:pt x="4589" y="1408"/>
                    </a:cubicBezTo>
                    <a:cubicBezTo>
                      <a:pt x="5080" y="1594"/>
                      <a:pt x="5554" y="1848"/>
                      <a:pt x="5994" y="2153"/>
                    </a:cubicBezTo>
                    <a:lnTo>
                      <a:pt x="6011" y="2119"/>
                    </a:lnTo>
                    <a:cubicBezTo>
                      <a:pt x="5588" y="1781"/>
                      <a:pt x="5148" y="1510"/>
                      <a:pt x="4657" y="1256"/>
                    </a:cubicBezTo>
                    <a:cubicBezTo>
                      <a:pt x="4183" y="1002"/>
                      <a:pt x="3692" y="816"/>
                      <a:pt x="3167" y="629"/>
                    </a:cubicBezTo>
                    <a:cubicBezTo>
                      <a:pt x="2676" y="426"/>
                      <a:pt x="2151" y="257"/>
                      <a:pt x="1626" y="155"/>
                    </a:cubicBezTo>
                    <a:cubicBezTo>
                      <a:pt x="1147" y="78"/>
                      <a:pt x="668" y="1"/>
                      <a:pt x="1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7" name="Google Shape;347;p6"/>
            <p:cNvSpPr/>
            <p:nvPr/>
          </p:nvSpPr>
          <p:spPr>
            <a:xfrm>
              <a:off x="67275" y="3923761"/>
              <a:ext cx="50400" cy="537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6"/>
            <p:cNvSpPr/>
            <p:nvPr/>
          </p:nvSpPr>
          <p:spPr>
            <a:xfrm>
              <a:off x="166025" y="4200250"/>
              <a:ext cx="50400" cy="537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6"/>
            <p:cNvSpPr/>
            <p:nvPr/>
          </p:nvSpPr>
          <p:spPr>
            <a:xfrm>
              <a:off x="102307" y="4431643"/>
              <a:ext cx="50400" cy="537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 name="Google Shape;350;p6"/>
          <p:cNvGrpSpPr/>
          <p:nvPr/>
        </p:nvGrpSpPr>
        <p:grpSpPr>
          <a:xfrm>
            <a:off x="8629625" y="936850"/>
            <a:ext cx="731029" cy="743492"/>
            <a:chOff x="8473550" y="282850"/>
            <a:chExt cx="731029" cy="743492"/>
          </a:xfrm>
        </p:grpSpPr>
        <p:sp>
          <p:nvSpPr>
            <p:cNvPr id="351" name="Google Shape;351;p6"/>
            <p:cNvSpPr/>
            <p:nvPr/>
          </p:nvSpPr>
          <p:spPr>
            <a:xfrm>
              <a:off x="8473550" y="282850"/>
              <a:ext cx="731029" cy="743492"/>
            </a:xfrm>
            <a:custGeom>
              <a:avLst/>
              <a:gdLst/>
              <a:ahLst/>
              <a:cxnLst/>
              <a:rect l="l" t="t" r="r" b="b"/>
              <a:pathLst>
                <a:path w="29035" h="29530" extrusionOk="0">
                  <a:moveTo>
                    <a:pt x="12923" y="1"/>
                  </a:moveTo>
                  <a:cubicBezTo>
                    <a:pt x="11686" y="1"/>
                    <a:pt x="10586" y="606"/>
                    <a:pt x="10064" y="1623"/>
                  </a:cubicBezTo>
                  <a:cubicBezTo>
                    <a:pt x="9871" y="1980"/>
                    <a:pt x="9789" y="2365"/>
                    <a:pt x="9761" y="2750"/>
                  </a:cubicBezTo>
                  <a:lnTo>
                    <a:pt x="9651" y="2750"/>
                  </a:lnTo>
                  <a:cubicBezTo>
                    <a:pt x="9046" y="2750"/>
                    <a:pt x="8496" y="2915"/>
                    <a:pt x="8002" y="3218"/>
                  </a:cubicBezTo>
                  <a:cubicBezTo>
                    <a:pt x="7424" y="3602"/>
                    <a:pt x="6984" y="4235"/>
                    <a:pt x="6737" y="4977"/>
                  </a:cubicBezTo>
                  <a:cubicBezTo>
                    <a:pt x="6682" y="5225"/>
                    <a:pt x="6599" y="5472"/>
                    <a:pt x="6572" y="5692"/>
                  </a:cubicBezTo>
                  <a:lnTo>
                    <a:pt x="6269" y="5692"/>
                  </a:lnTo>
                  <a:cubicBezTo>
                    <a:pt x="5747" y="5692"/>
                    <a:pt x="5225" y="5830"/>
                    <a:pt x="4785" y="6104"/>
                  </a:cubicBezTo>
                  <a:cubicBezTo>
                    <a:pt x="3767" y="6737"/>
                    <a:pt x="3300" y="7892"/>
                    <a:pt x="3438" y="9321"/>
                  </a:cubicBezTo>
                  <a:cubicBezTo>
                    <a:pt x="2448" y="9459"/>
                    <a:pt x="2063" y="9624"/>
                    <a:pt x="1898" y="9734"/>
                  </a:cubicBezTo>
                  <a:cubicBezTo>
                    <a:pt x="716" y="10311"/>
                    <a:pt x="1" y="11466"/>
                    <a:pt x="56" y="12648"/>
                  </a:cubicBezTo>
                  <a:cubicBezTo>
                    <a:pt x="138" y="14050"/>
                    <a:pt x="1210" y="14958"/>
                    <a:pt x="2035" y="15508"/>
                  </a:cubicBezTo>
                  <a:cubicBezTo>
                    <a:pt x="5252" y="17735"/>
                    <a:pt x="9239" y="18972"/>
                    <a:pt x="13253" y="18972"/>
                  </a:cubicBezTo>
                  <a:cubicBezTo>
                    <a:pt x="13913" y="18972"/>
                    <a:pt x="14573" y="18944"/>
                    <a:pt x="15233" y="18862"/>
                  </a:cubicBezTo>
                  <a:cubicBezTo>
                    <a:pt x="15728" y="18999"/>
                    <a:pt x="16882" y="19247"/>
                    <a:pt x="17845" y="19247"/>
                  </a:cubicBezTo>
                  <a:cubicBezTo>
                    <a:pt x="17982" y="19247"/>
                    <a:pt x="18120" y="19247"/>
                    <a:pt x="18257" y="19219"/>
                  </a:cubicBezTo>
                  <a:cubicBezTo>
                    <a:pt x="18697" y="19164"/>
                    <a:pt x="19109" y="19082"/>
                    <a:pt x="19494" y="18889"/>
                  </a:cubicBezTo>
                  <a:cubicBezTo>
                    <a:pt x="22161" y="21721"/>
                    <a:pt x="24306" y="24993"/>
                    <a:pt x="25845" y="28567"/>
                  </a:cubicBezTo>
                  <a:cubicBezTo>
                    <a:pt x="26093" y="29145"/>
                    <a:pt x="26670" y="29530"/>
                    <a:pt x="27275" y="29530"/>
                  </a:cubicBezTo>
                  <a:cubicBezTo>
                    <a:pt x="27825" y="29530"/>
                    <a:pt x="28347" y="29255"/>
                    <a:pt x="28650" y="28760"/>
                  </a:cubicBezTo>
                  <a:cubicBezTo>
                    <a:pt x="28980" y="28292"/>
                    <a:pt x="29035" y="27743"/>
                    <a:pt x="28842" y="27220"/>
                  </a:cubicBezTo>
                  <a:cubicBezTo>
                    <a:pt x="27083" y="23151"/>
                    <a:pt x="24608" y="19522"/>
                    <a:pt x="21529" y="16332"/>
                  </a:cubicBezTo>
                  <a:cubicBezTo>
                    <a:pt x="21749" y="15095"/>
                    <a:pt x="21556" y="13748"/>
                    <a:pt x="20924" y="12648"/>
                  </a:cubicBezTo>
                  <a:cubicBezTo>
                    <a:pt x="20979" y="11686"/>
                    <a:pt x="20787" y="10641"/>
                    <a:pt x="20512" y="9486"/>
                  </a:cubicBezTo>
                  <a:cubicBezTo>
                    <a:pt x="19824" y="6792"/>
                    <a:pt x="18504" y="4262"/>
                    <a:pt x="16662" y="2118"/>
                  </a:cubicBezTo>
                  <a:cubicBezTo>
                    <a:pt x="16057" y="1403"/>
                    <a:pt x="15205" y="551"/>
                    <a:pt x="13995" y="166"/>
                  </a:cubicBezTo>
                  <a:cubicBezTo>
                    <a:pt x="13638" y="56"/>
                    <a:pt x="13308" y="1"/>
                    <a:pt x="12923"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352" name="Google Shape;352;p6"/>
            <p:cNvSpPr/>
            <p:nvPr/>
          </p:nvSpPr>
          <p:spPr>
            <a:xfrm>
              <a:off x="8505401" y="554230"/>
              <a:ext cx="408455" cy="175689"/>
            </a:xfrm>
            <a:custGeom>
              <a:avLst/>
              <a:gdLst/>
              <a:ahLst/>
              <a:cxnLst/>
              <a:rect l="l" t="t" r="r" b="b"/>
              <a:pathLst>
                <a:path w="16223" h="6978" extrusionOk="0">
                  <a:moveTo>
                    <a:pt x="3987" y="1"/>
                  </a:moveTo>
                  <a:cubicBezTo>
                    <a:pt x="3300" y="1"/>
                    <a:pt x="1760" y="55"/>
                    <a:pt x="1155" y="358"/>
                  </a:cubicBezTo>
                  <a:cubicBezTo>
                    <a:pt x="523" y="660"/>
                    <a:pt x="0" y="1293"/>
                    <a:pt x="83" y="1980"/>
                  </a:cubicBezTo>
                  <a:cubicBezTo>
                    <a:pt x="110" y="2750"/>
                    <a:pt x="798" y="3355"/>
                    <a:pt x="1430" y="3767"/>
                  </a:cubicBezTo>
                  <a:cubicBezTo>
                    <a:pt x="4472" y="5853"/>
                    <a:pt x="8132" y="6977"/>
                    <a:pt x="11799" y="6977"/>
                  </a:cubicBezTo>
                  <a:cubicBezTo>
                    <a:pt x="12773" y="6977"/>
                    <a:pt x="13747" y="6898"/>
                    <a:pt x="14710" y="6737"/>
                  </a:cubicBezTo>
                  <a:cubicBezTo>
                    <a:pt x="15205" y="6682"/>
                    <a:pt x="15727" y="6544"/>
                    <a:pt x="15947" y="6132"/>
                  </a:cubicBezTo>
                  <a:cubicBezTo>
                    <a:pt x="16222" y="5719"/>
                    <a:pt x="16085" y="5142"/>
                    <a:pt x="15782" y="4757"/>
                  </a:cubicBezTo>
                  <a:cubicBezTo>
                    <a:pt x="15480" y="4372"/>
                    <a:pt x="15040" y="4125"/>
                    <a:pt x="14573" y="3932"/>
                  </a:cubicBezTo>
                  <a:cubicBezTo>
                    <a:pt x="10916" y="2173"/>
                    <a:pt x="8771" y="880"/>
                    <a:pt x="4757" y="248"/>
                  </a:cubicBezTo>
                  <a:lnTo>
                    <a:pt x="398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6"/>
            <p:cNvSpPr/>
            <p:nvPr/>
          </p:nvSpPr>
          <p:spPr>
            <a:xfrm>
              <a:off x="8746312" y="323162"/>
              <a:ext cx="218088" cy="386827"/>
            </a:xfrm>
            <a:custGeom>
              <a:avLst/>
              <a:gdLst/>
              <a:ahLst/>
              <a:cxnLst/>
              <a:rect l="l" t="t" r="r" b="b"/>
              <a:pathLst>
                <a:path w="8662" h="15364" extrusionOk="0">
                  <a:moveTo>
                    <a:pt x="1957" y="0"/>
                  </a:moveTo>
                  <a:cubicBezTo>
                    <a:pt x="1299" y="0"/>
                    <a:pt x="638" y="299"/>
                    <a:pt x="330" y="874"/>
                  </a:cubicBezTo>
                  <a:cubicBezTo>
                    <a:pt x="1" y="1534"/>
                    <a:pt x="193" y="2304"/>
                    <a:pt x="440" y="3046"/>
                  </a:cubicBezTo>
                  <a:cubicBezTo>
                    <a:pt x="1760" y="6895"/>
                    <a:pt x="3740" y="10497"/>
                    <a:pt x="6297" y="13659"/>
                  </a:cubicBezTo>
                  <a:lnTo>
                    <a:pt x="6709" y="15364"/>
                  </a:lnTo>
                  <a:cubicBezTo>
                    <a:pt x="7699" y="14621"/>
                    <a:pt x="8304" y="13412"/>
                    <a:pt x="8496" y="12174"/>
                  </a:cubicBezTo>
                  <a:cubicBezTo>
                    <a:pt x="8661" y="10937"/>
                    <a:pt x="8496" y="9672"/>
                    <a:pt x="8166" y="8463"/>
                  </a:cubicBezTo>
                  <a:cubicBezTo>
                    <a:pt x="7561" y="5961"/>
                    <a:pt x="6324" y="3624"/>
                    <a:pt x="4647" y="1672"/>
                  </a:cubicBezTo>
                  <a:cubicBezTo>
                    <a:pt x="4097" y="1012"/>
                    <a:pt x="3437" y="352"/>
                    <a:pt x="2612" y="104"/>
                  </a:cubicBezTo>
                  <a:cubicBezTo>
                    <a:pt x="2404" y="35"/>
                    <a:pt x="2181" y="0"/>
                    <a:pt x="19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6"/>
            <p:cNvSpPr/>
            <p:nvPr/>
          </p:nvSpPr>
          <p:spPr>
            <a:xfrm>
              <a:off x="8588466" y="392505"/>
              <a:ext cx="356539" cy="307770"/>
            </a:xfrm>
            <a:custGeom>
              <a:avLst/>
              <a:gdLst/>
              <a:ahLst/>
              <a:cxnLst/>
              <a:rect l="l" t="t" r="r" b="b"/>
              <a:pathLst>
                <a:path w="14161" h="12224" extrusionOk="0">
                  <a:moveTo>
                    <a:pt x="4944" y="0"/>
                  </a:moveTo>
                  <a:cubicBezTo>
                    <a:pt x="4632" y="0"/>
                    <a:pt x="4335" y="68"/>
                    <a:pt x="4070" y="237"/>
                  </a:cubicBezTo>
                  <a:cubicBezTo>
                    <a:pt x="3685" y="485"/>
                    <a:pt x="3493" y="870"/>
                    <a:pt x="3355" y="1282"/>
                  </a:cubicBezTo>
                  <a:cubicBezTo>
                    <a:pt x="3080" y="2107"/>
                    <a:pt x="3163" y="3069"/>
                    <a:pt x="3630" y="3812"/>
                  </a:cubicBezTo>
                  <a:cubicBezTo>
                    <a:pt x="3034" y="3394"/>
                    <a:pt x="2295" y="2963"/>
                    <a:pt x="1598" y="2963"/>
                  </a:cubicBezTo>
                  <a:cubicBezTo>
                    <a:pt x="1331" y="2963"/>
                    <a:pt x="1070" y="3027"/>
                    <a:pt x="826" y="3179"/>
                  </a:cubicBezTo>
                  <a:cubicBezTo>
                    <a:pt x="56" y="3647"/>
                    <a:pt x="1" y="4801"/>
                    <a:pt x="248" y="5709"/>
                  </a:cubicBezTo>
                  <a:cubicBezTo>
                    <a:pt x="743" y="7468"/>
                    <a:pt x="1843" y="9035"/>
                    <a:pt x="3355" y="10053"/>
                  </a:cubicBezTo>
                  <a:cubicBezTo>
                    <a:pt x="4180" y="10603"/>
                    <a:pt x="5060" y="10960"/>
                    <a:pt x="5995" y="11290"/>
                  </a:cubicBezTo>
                  <a:cubicBezTo>
                    <a:pt x="7860" y="11890"/>
                    <a:pt x="9860" y="12223"/>
                    <a:pt x="11862" y="12223"/>
                  </a:cubicBezTo>
                  <a:cubicBezTo>
                    <a:pt x="12428" y="12223"/>
                    <a:pt x="12993" y="12197"/>
                    <a:pt x="13556" y="12142"/>
                  </a:cubicBezTo>
                  <a:lnTo>
                    <a:pt x="14160" y="11153"/>
                  </a:lnTo>
                  <a:cubicBezTo>
                    <a:pt x="13721" y="6533"/>
                    <a:pt x="10696" y="2272"/>
                    <a:pt x="6462" y="375"/>
                  </a:cubicBezTo>
                  <a:cubicBezTo>
                    <a:pt x="5972" y="172"/>
                    <a:pt x="5440" y="0"/>
                    <a:pt x="49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5" name="Google Shape;355;p6"/>
            <p:cNvGrpSpPr/>
            <p:nvPr/>
          </p:nvGrpSpPr>
          <p:grpSpPr>
            <a:xfrm>
              <a:off x="8608836" y="398220"/>
              <a:ext cx="556591" cy="599369"/>
              <a:chOff x="8608836" y="398220"/>
              <a:chExt cx="556591" cy="599369"/>
            </a:xfrm>
          </p:grpSpPr>
          <p:sp>
            <p:nvSpPr>
              <p:cNvPr id="356" name="Google Shape;356;p6"/>
              <p:cNvSpPr/>
              <p:nvPr/>
            </p:nvSpPr>
            <p:spPr>
              <a:xfrm>
                <a:off x="8608836" y="651748"/>
                <a:ext cx="275945" cy="70975"/>
              </a:xfrm>
              <a:custGeom>
                <a:avLst/>
                <a:gdLst/>
                <a:ahLst/>
                <a:cxnLst/>
                <a:rect l="l" t="t" r="r" b="b"/>
                <a:pathLst>
                  <a:path w="10960" h="2819" extrusionOk="0">
                    <a:moveTo>
                      <a:pt x="291" y="1"/>
                    </a:moveTo>
                    <a:cubicBezTo>
                      <a:pt x="105" y="1"/>
                      <a:pt x="0" y="273"/>
                      <a:pt x="209" y="389"/>
                    </a:cubicBezTo>
                    <a:cubicBezTo>
                      <a:pt x="3236" y="1993"/>
                      <a:pt x="6605" y="2818"/>
                      <a:pt x="10039" y="2818"/>
                    </a:cubicBezTo>
                    <a:cubicBezTo>
                      <a:pt x="10254" y="2818"/>
                      <a:pt x="10469" y="2815"/>
                      <a:pt x="10684" y="2809"/>
                    </a:cubicBezTo>
                    <a:cubicBezTo>
                      <a:pt x="10959" y="2809"/>
                      <a:pt x="10959" y="2396"/>
                      <a:pt x="10684" y="2396"/>
                    </a:cubicBezTo>
                    <a:cubicBezTo>
                      <a:pt x="10479" y="2403"/>
                      <a:pt x="10274" y="2406"/>
                      <a:pt x="10069" y="2406"/>
                    </a:cubicBezTo>
                    <a:cubicBezTo>
                      <a:pt x="6704" y="2406"/>
                      <a:pt x="3382" y="1561"/>
                      <a:pt x="402" y="32"/>
                    </a:cubicBezTo>
                    <a:cubicBezTo>
                      <a:pt x="363" y="10"/>
                      <a:pt x="325" y="1"/>
                      <a:pt x="2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6"/>
              <p:cNvSpPr/>
              <p:nvPr/>
            </p:nvSpPr>
            <p:spPr>
              <a:xfrm>
                <a:off x="8837535" y="398220"/>
                <a:ext cx="120625" cy="233823"/>
              </a:xfrm>
              <a:custGeom>
                <a:avLst/>
                <a:gdLst/>
                <a:ahLst/>
                <a:cxnLst/>
                <a:rect l="l" t="t" r="r" b="b"/>
                <a:pathLst>
                  <a:path w="4791" h="9287" extrusionOk="0">
                    <a:moveTo>
                      <a:pt x="317" y="1"/>
                    </a:moveTo>
                    <a:cubicBezTo>
                      <a:pt x="157" y="1"/>
                      <a:pt x="1" y="150"/>
                      <a:pt x="117" y="285"/>
                    </a:cubicBezTo>
                    <a:cubicBezTo>
                      <a:pt x="1079" y="1577"/>
                      <a:pt x="2014" y="2870"/>
                      <a:pt x="2756" y="4244"/>
                    </a:cubicBezTo>
                    <a:cubicBezTo>
                      <a:pt x="3554" y="5702"/>
                      <a:pt x="4378" y="7379"/>
                      <a:pt x="4323" y="9056"/>
                    </a:cubicBezTo>
                    <a:cubicBezTo>
                      <a:pt x="4323" y="9211"/>
                      <a:pt x="4439" y="9286"/>
                      <a:pt x="4551" y="9286"/>
                    </a:cubicBezTo>
                    <a:cubicBezTo>
                      <a:pt x="4659" y="9286"/>
                      <a:pt x="4763" y="9218"/>
                      <a:pt x="4763" y="9083"/>
                    </a:cubicBezTo>
                    <a:cubicBezTo>
                      <a:pt x="4791" y="7406"/>
                      <a:pt x="4076" y="5757"/>
                      <a:pt x="3279" y="4327"/>
                    </a:cubicBezTo>
                    <a:cubicBezTo>
                      <a:pt x="2481" y="2842"/>
                      <a:pt x="1491" y="1440"/>
                      <a:pt x="502" y="93"/>
                    </a:cubicBezTo>
                    <a:cubicBezTo>
                      <a:pt x="453" y="27"/>
                      <a:pt x="384" y="1"/>
                      <a:pt x="3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6"/>
              <p:cNvSpPr/>
              <p:nvPr/>
            </p:nvSpPr>
            <p:spPr>
              <a:xfrm>
                <a:off x="8702274" y="597765"/>
                <a:ext cx="212548" cy="100609"/>
              </a:xfrm>
              <a:custGeom>
                <a:avLst/>
                <a:gdLst/>
                <a:ahLst/>
                <a:cxnLst/>
                <a:rect l="l" t="t" r="r" b="b"/>
                <a:pathLst>
                  <a:path w="8442" h="3996" extrusionOk="0">
                    <a:moveTo>
                      <a:pt x="292" y="0"/>
                    </a:moveTo>
                    <a:cubicBezTo>
                      <a:pt x="106" y="0"/>
                      <a:pt x="1" y="277"/>
                      <a:pt x="210" y="416"/>
                    </a:cubicBezTo>
                    <a:cubicBezTo>
                      <a:pt x="2602" y="2038"/>
                      <a:pt x="5296" y="3220"/>
                      <a:pt x="8073" y="3990"/>
                    </a:cubicBezTo>
                    <a:cubicBezTo>
                      <a:pt x="8089" y="3994"/>
                      <a:pt x="8104" y="3995"/>
                      <a:pt x="8118" y="3995"/>
                    </a:cubicBezTo>
                    <a:cubicBezTo>
                      <a:pt x="8336" y="3995"/>
                      <a:pt x="8441" y="3629"/>
                      <a:pt x="8183" y="3578"/>
                    </a:cubicBezTo>
                    <a:cubicBezTo>
                      <a:pt x="5379" y="2808"/>
                      <a:pt x="2767" y="1626"/>
                      <a:pt x="402" y="31"/>
                    </a:cubicBezTo>
                    <a:cubicBezTo>
                      <a:pt x="364" y="10"/>
                      <a:pt x="327" y="0"/>
                      <a:pt x="2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6"/>
              <p:cNvSpPr/>
              <p:nvPr/>
            </p:nvSpPr>
            <p:spPr>
              <a:xfrm>
                <a:off x="8816737" y="592376"/>
                <a:ext cx="107709" cy="83614"/>
              </a:xfrm>
              <a:custGeom>
                <a:avLst/>
                <a:gdLst/>
                <a:ahLst/>
                <a:cxnLst/>
                <a:rect l="l" t="t" r="r" b="b"/>
                <a:pathLst>
                  <a:path w="4278" h="3321" extrusionOk="0">
                    <a:moveTo>
                      <a:pt x="280" y="0"/>
                    </a:moveTo>
                    <a:cubicBezTo>
                      <a:pt x="124" y="0"/>
                      <a:pt x="1" y="277"/>
                      <a:pt x="200" y="410"/>
                    </a:cubicBezTo>
                    <a:cubicBezTo>
                      <a:pt x="1410" y="1317"/>
                      <a:pt x="2620" y="2280"/>
                      <a:pt x="3802" y="3270"/>
                    </a:cubicBezTo>
                    <a:cubicBezTo>
                      <a:pt x="3844" y="3305"/>
                      <a:pt x="3891" y="3320"/>
                      <a:pt x="3939" y="3320"/>
                    </a:cubicBezTo>
                    <a:cubicBezTo>
                      <a:pt x="4111" y="3320"/>
                      <a:pt x="4277" y="3118"/>
                      <a:pt x="4105" y="2967"/>
                    </a:cubicBezTo>
                    <a:cubicBezTo>
                      <a:pt x="2895" y="1977"/>
                      <a:pt x="1658" y="960"/>
                      <a:pt x="393" y="53"/>
                    </a:cubicBezTo>
                    <a:cubicBezTo>
                      <a:pt x="356" y="16"/>
                      <a:pt x="317" y="0"/>
                      <a:pt x="2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6"/>
              <p:cNvSpPr/>
              <p:nvPr/>
            </p:nvSpPr>
            <p:spPr>
              <a:xfrm>
                <a:off x="8761847" y="469251"/>
                <a:ext cx="177728" cy="185734"/>
              </a:xfrm>
              <a:custGeom>
                <a:avLst/>
                <a:gdLst/>
                <a:ahLst/>
                <a:cxnLst/>
                <a:rect l="l" t="t" r="r" b="b"/>
                <a:pathLst>
                  <a:path w="7059" h="7377" extrusionOk="0">
                    <a:moveTo>
                      <a:pt x="344" y="1"/>
                    </a:moveTo>
                    <a:cubicBezTo>
                      <a:pt x="161" y="1"/>
                      <a:pt x="0" y="220"/>
                      <a:pt x="153" y="351"/>
                    </a:cubicBezTo>
                    <a:cubicBezTo>
                      <a:pt x="2600" y="2358"/>
                      <a:pt x="4772" y="4695"/>
                      <a:pt x="6560" y="7280"/>
                    </a:cubicBezTo>
                    <a:cubicBezTo>
                      <a:pt x="6610" y="7347"/>
                      <a:pt x="6682" y="7376"/>
                      <a:pt x="6752" y="7376"/>
                    </a:cubicBezTo>
                    <a:cubicBezTo>
                      <a:pt x="6909" y="7376"/>
                      <a:pt x="7059" y="7231"/>
                      <a:pt x="6944" y="7060"/>
                    </a:cubicBezTo>
                    <a:cubicBezTo>
                      <a:pt x="5130" y="4448"/>
                      <a:pt x="2958" y="2083"/>
                      <a:pt x="483" y="49"/>
                    </a:cubicBezTo>
                    <a:cubicBezTo>
                      <a:pt x="439" y="15"/>
                      <a:pt x="391" y="1"/>
                      <a:pt x="3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6"/>
              <p:cNvSpPr/>
              <p:nvPr/>
            </p:nvSpPr>
            <p:spPr>
              <a:xfrm>
                <a:off x="8856393" y="608919"/>
                <a:ext cx="126013" cy="130268"/>
              </a:xfrm>
              <a:custGeom>
                <a:avLst/>
                <a:gdLst/>
                <a:ahLst/>
                <a:cxnLst/>
                <a:rect l="l" t="t" r="r" b="b"/>
                <a:pathLst>
                  <a:path w="5005" h="5174" extrusionOk="0">
                    <a:moveTo>
                      <a:pt x="3794" y="1"/>
                    </a:moveTo>
                    <a:cubicBezTo>
                      <a:pt x="3712" y="1"/>
                      <a:pt x="3629" y="111"/>
                      <a:pt x="3574" y="166"/>
                    </a:cubicBezTo>
                    <a:cubicBezTo>
                      <a:pt x="2282" y="1623"/>
                      <a:pt x="1100" y="3135"/>
                      <a:pt x="0" y="4757"/>
                    </a:cubicBezTo>
                    <a:cubicBezTo>
                      <a:pt x="0" y="4757"/>
                      <a:pt x="1545" y="5174"/>
                      <a:pt x="2574" y="5174"/>
                    </a:cubicBezTo>
                    <a:cubicBezTo>
                      <a:pt x="2634" y="5174"/>
                      <a:pt x="2693" y="5173"/>
                      <a:pt x="2750" y="5170"/>
                    </a:cubicBezTo>
                    <a:cubicBezTo>
                      <a:pt x="3574" y="5060"/>
                      <a:pt x="4152" y="4675"/>
                      <a:pt x="4454" y="4262"/>
                    </a:cubicBezTo>
                    <a:cubicBezTo>
                      <a:pt x="4564" y="4097"/>
                      <a:pt x="4619" y="3877"/>
                      <a:pt x="4702" y="3685"/>
                    </a:cubicBezTo>
                    <a:cubicBezTo>
                      <a:pt x="5004" y="2503"/>
                      <a:pt x="4812" y="1210"/>
                      <a:pt x="4124" y="221"/>
                    </a:cubicBezTo>
                    <a:cubicBezTo>
                      <a:pt x="4042" y="111"/>
                      <a:pt x="3932" y="1"/>
                      <a:pt x="37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6"/>
              <p:cNvSpPr/>
              <p:nvPr/>
            </p:nvSpPr>
            <p:spPr>
              <a:xfrm>
                <a:off x="8954515" y="703416"/>
                <a:ext cx="210912" cy="294174"/>
              </a:xfrm>
              <a:custGeom>
                <a:avLst/>
                <a:gdLst/>
                <a:ahLst/>
                <a:cxnLst/>
                <a:rect l="l" t="t" r="r" b="b"/>
                <a:pathLst>
                  <a:path w="8377" h="11684" extrusionOk="0">
                    <a:moveTo>
                      <a:pt x="373" y="1"/>
                    </a:moveTo>
                    <a:cubicBezTo>
                      <a:pt x="181" y="1"/>
                      <a:pt x="1" y="261"/>
                      <a:pt x="172" y="454"/>
                    </a:cubicBezTo>
                    <a:cubicBezTo>
                      <a:pt x="3444" y="3616"/>
                      <a:pt x="6056" y="7383"/>
                      <a:pt x="7843" y="11534"/>
                    </a:cubicBezTo>
                    <a:cubicBezTo>
                      <a:pt x="7887" y="11640"/>
                      <a:pt x="7962" y="11683"/>
                      <a:pt x="8039" y="11683"/>
                    </a:cubicBezTo>
                    <a:cubicBezTo>
                      <a:pt x="8203" y="11683"/>
                      <a:pt x="8377" y="11484"/>
                      <a:pt x="8283" y="11260"/>
                    </a:cubicBezTo>
                    <a:cubicBezTo>
                      <a:pt x="6469" y="7080"/>
                      <a:pt x="3829" y="3259"/>
                      <a:pt x="530" y="69"/>
                    </a:cubicBezTo>
                    <a:cubicBezTo>
                      <a:pt x="482" y="21"/>
                      <a:pt x="427" y="1"/>
                      <a:pt x="3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50035366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516"/>
        <p:cNvGrpSpPr/>
        <p:nvPr/>
      </p:nvGrpSpPr>
      <p:grpSpPr>
        <a:xfrm>
          <a:off x="0" y="0"/>
          <a:ext cx="0" cy="0"/>
          <a:chOff x="0" y="0"/>
          <a:chExt cx="0" cy="0"/>
        </a:xfrm>
      </p:grpSpPr>
      <p:sp>
        <p:nvSpPr>
          <p:cNvPr id="517" name="Google Shape;517;p18"/>
          <p:cNvSpPr txBox="1">
            <a:spLocks noGrp="1"/>
          </p:cNvSpPr>
          <p:nvPr>
            <p:ph type="subTitle" idx="1"/>
          </p:nvPr>
        </p:nvSpPr>
        <p:spPr>
          <a:xfrm>
            <a:off x="715100" y="1788420"/>
            <a:ext cx="4458600" cy="2115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000"/>
              <a:buFont typeface="Anaheim"/>
              <a:buChar char="●"/>
              <a:defRPr/>
            </a:lvl1pPr>
            <a:lvl2pPr lvl="1" algn="ctr" rtl="0">
              <a:lnSpc>
                <a:spcPct val="100000"/>
              </a:lnSpc>
              <a:spcBef>
                <a:spcPts val="0"/>
              </a:spcBef>
              <a:spcAft>
                <a:spcPts val="0"/>
              </a:spcAft>
              <a:buClr>
                <a:srgbClr val="595959"/>
              </a:buClr>
              <a:buSzPts val="1400"/>
              <a:buFont typeface="Anaheim"/>
              <a:buChar char="○"/>
              <a:defRPr/>
            </a:lvl2pPr>
            <a:lvl3pPr lvl="2" algn="ctr" rtl="0">
              <a:lnSpc>
                <a:spcPct val="100000"/>
              </a:lnSpc>
              <a:spcBef>
                <a:spcPts val="0"/>
              </a:spcBef>
              <a:spcAft>
                <a:spcPts val="0"/>
              </a:spcAft>
              <a:buClr>
                <a:srgbClr val="595959"/>
              </a:buClr>
              <a:buSzPts val="1400"/>
              <a:buFont typeface="Anaheim"/>
              <a:buChar char="■"/>
              <a:defRPr/>
            </a:lvl3pPr>
            <a:lvl4pPr lvl="3" algn="ctr" rtl="0">
              <a:lnSpc>
                <a:spcPct val="100000"/>
              </a:lnSpc>
              <a:spcBef>
                <a:spcPts val="0"/>
              </a:spcBef>
              <a:spcAft>
                <a:spcPts val="0"/>
              </a:spcAft>
              <a:buClr>
                <a:srgbClr val="595959"/>
              </a:buClr>
              <a:buSzPts val="1400"/>
              <a:buFont typeface="Anaheim"/>
              <a:buChar char="●"/>
              <a:defRPr/>
            </a:lvl4pPr>
            <a:lvl5pPr lvl="4" algn="ctr" rtl="0">
              <a:lnSpc>
                <a:spcPct val="100000"/>
              </a:lnSpc>
              <a:spcBef>
                <a:spcPts val="0"/>
              </a:spcBef>
              <a:spcAft>
                <a:spcPts val="0"/>
              </a:spcAft>
              <a:buClr>
                <a:srgbClr val="595959"/>
              </a:buClr>
              <a:buSzPts val="1400"/>
              <a:buFont typeface="Anaheim"/>
              <a:buChar char="○"/>
              <a:defRPr/>
            </a:lvl5pPr>
            <a:lvl6pPr lvl="5" algn="ctr" rtl="0">
              <a:lnSpc>
                <a:spcPct val="100000"/>
              </a:lnSpc>
              <a:spcBef>
                <a:spcPts val="0"/>
              </a:spcBef>
              <a:spcAft>
                <a:spcPts val="0"/>
              </a:spcAft>
              <a:buClr>
                <a:srgbClr val="595959"/>
              </a:buClr>
              <a:buSzPts val="1400"/>
              <a:buFont typeface="Anaheim"/>
              <a:buChar char="■"/>
              <a:defRPr/>
            </a:lvl6pPr>
            <a:lvl7pPr lvl="6" algn="ctr" rtl="0">
              <a:lnSpc>
                <a:spcPct val="100000"/>
              </a:lnSpc>
              <a:spcBef>
                <a:spcPts val="0"/>
              </a:spcBef>
              <a:spcAft>
                <a:spcPts val="0"/>
              </a:spcAft>
              <a:buClr>
                <a:srgbClr val="595959"/>
              </a:buClr>
              <a:buSzPts val="1400"/>
              <a:buFont typeface="Anaheim"/>
              <a:buChar char="●"/>
              <a:defRPr/>
            </a:lvl7pPr>
            <a:lvl8pPr lvl="7" algn="ctr" rtl="0">
              <a:lnSpc>
                <a:spcPct val="100000"/>
              </a:lnSpc>
              <a:spcBef>
                <a:spcPts val="0"/>
              </a:spcBef>
              <a:spcAft>
                <a:spcPts val="0"/>
              </a:spcAft>
              <a:buClr>
                <a:srgbClr val="595959"/>
              </a:buClr>
              <a:buSzPts val="1400"/>
              <a:buFont typeface="Anaheim"/>
              <a:buChar char="○"/>
              <a:defRPr/>
            </a:lvl8pPr>
            <a:lvl9pPr lvl="8" algn="ctr" rtl="0">
              <a:lnSpc>
                <a:spcPct val="100000"/>
              </a:lnSpc>
              <a:spcBef>
                <a:spcPts val="0"/>
              </a:spcBef>
              <a:spcAft>
                <a:spcPts val="0"/>
              </a:spcAft>
              <a:buClr>
                <a:srgbClr val="595959"/>
              </a:buClr>
              <a:buSzPts val="1400"/>
              <a:buFont typeface="Anaheim"/>
              <a:buChar char="■"/>
              <a:defRPr/>
            </a:lvl9pPr>
          </a:lstStyle>
          <a:p>
            <a:endParaRPr/>
          </a:p>
        </p:txBody>
      </p:sp>
      <p:sp>
        <p:nvSpPr>
          <p:cNvPr id="518" name="Google Shape;518;p1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19" name="Google Shape;519;p18"/>
          <p:cNvSpPr/>
          <p:nvPr/>
        </p:nvSpPr>
        <p:spPr>
          <a:xfrm flipH="1">
            <a:off x="815964" y="248551"/>
            <a:ext cx="827665" cy="180393"/>
          </a:xfrm>
          <a:custGeom>
            <a:avLst/>
            <a:gdLst/>
            <a:ahLst/>
            <a:cxnLst/>
            <a:rect l="l" t="t" r="r" b="b"/>
            <a:pathLst>
              <a:path w="42174" h="9192" extrusionOk="0">
                <a:moveTo>
                  <a:pt x="31424" y="1"/>
                </a:moveTo>
                <a:cubicBezTo>
                  <a:pt x="30281" y="1"/>
                  <a:pt x="29136" y="457"/>
                  <a:pt x="28199" y="1374"/>
                </a:cubicBezTo>
                <a:lnTo>
                  <a:pt x="26420" y="3115"/>
                </a:lnTo>
                <a:cubicBezTo>
                  <a:pt x="25498" y="4019"/>
                  <a:pt x="24353" y="4489"/>
                  <a:pt x="23195" y="4489"/>
                </a:cubicBezTo>
                <a:cubicBezTo>
                  <a:pt x="22539" y="4489"/>
                  <a:pt x="21878" y="4338"/>
                  <a:pt x="21251" y="4029"/>
                </a:cubicBezTo>
                <a:lnTo>
                  <a:pt x="19527" y="3182"/>
                </a:lnTo>
                <a:cubicBezTo>
                  <a:pt x="18899" y="2872"/>
                  <a:pt x="18238" y="2722"/>
                  <a:pt x="17583" y="2722"/>
                </a:cubicBezTo>
                <a:cubicBezTo>
                  <a:pt x="16268" y="2722"/>
                  <a:pt x="14975" y="3328"/>
                  <a:pt x="14008" y="4470"/>
                </a:cubicBezTo>
                <a:cubicBezTo>
                  <a:pt x="13052" y="5601"/>
                  <a:pt x="11762" y="6220"/>
                  <a:pt x="10434" y="6220"/>
                </a:cubicBezTo>
                <a:cubicBezTo>
                  <a:pt x="10138" y="6220"/>
                  <a:pt x="9841" y="6189"/>
                  <a:pt x="9545" y="6127"/>
                </a:cubicBezTo>
                <a:lnTo>
                  <a:pt x="7866" y="5773"/>
                </a:lnTo>
                <a:cubicBezTo>
                  <a:pt x="7571" y="5711"/>
                  <a:pt x="7273" y="5680"/>
                  <a:pt x="6976" y="5680"/>
                </a:cubicBezTo>
                <a:cubicBezTo>
                  <a:pt x="6172" y="5680"/>
                  <a:pt x="5375" y="5907"/>
                  <a:pt x="4654" y="6348"/>
                </a:cubicBezTo>
                <a:lnTo>
                  <a:pt x="0" y="9192"/>
                </a:lnTo>
                <a:lnTo>
                  <a:pt x="42174" y="9192"/>
                </a:lnTo>
                <a:lnTo>
                  <a:pt x="34765" y="1490"/>
                </a:lnTo>
                <a:cubicBezTo>
                  <a:pt x="33811" y="498"/>
                  <a:pt x="32618" y="1"/>
                  <a:pt x="31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18"/>
          <p:cNvSpPr/>
          <p:nvPr/>
        </p:nvSpPr>
        <p:spPr>
          <a:xfrm>
            <a:off x="-128850" y="1207737"/>
            <a:ext cx="601860" cy="122656"/>
          </a:xfrm>
          <a:custGeom>
            <a:avLst/>
            <a:gdLst/>
            <a:ahLst/>
            <a:cxnLst/>
            <a:rect l="l" t="t" r="r" b="b"/>
            <a:pathLst>
              <a:path w="30668" h="6250" extrusionOk="0">
                <a:moveTo>
                  <a:pt x="16" y="6241"/>
                </a:moveTo>
                <a:cubicBezTo>
                  <a:pt x="3" y="6244"/>
                  <a:pt x="1" y="6247"/>
                  <a:pt x="10" y="6250"/>
                </a:cubicBezTo>
                <a:lnTo>
                  <a:pt x="16" y="6241"/>
                </a:lnTo>
                <a:close/>
                <a:moveTo>
                  <a:pt x="7801" y="0"/>
                </a:moveTo>
                <a:cubicBezTo>
                  <a:pt x="5837" y="0"/>
                  <a:pt x="3911" y="912"/>
                  <a:pt x="2676" y="2600"/>
                </a:cubicBezTo>
                <a:lnTo>
                  <a:pt x="16" y="6241"/>
                </a:lnTo>
                <a:lnTo>
                  <a:pt x="16" y="6241"/>
                </a:lnTo>
                <a:cubicBezTo>
                  <a:pt x="235" y="6195"/>
                  <a:pt x="3461" y="6179"/>
                  <a:pt x="7745" y="6179"/>
                </a:cubicBezTo>
                <a:cubicBezTo>
                  <a:pt x="16829" y="6179"/>
                  <a:pt x="30667" y="6250"/>
                  <a:pt x="30667" y="6250"/>
                </a:cubicBezTo>
                <a:lnTo>
                  <a:pt x="21162" y="1497"/>
                </a:lnTo>
                <a:cubicBezTo>
                  <a:pt x="20723" y="1278"/>
                  <a:pt x="20250" y="1171"/>
                  <a:pt x="19782" y="1171"/>
                </a:cubicBezTo>
                <a:cubicBezTo>
                  <a:pt x="18979" y="1171"/>
                  <a:pt x="18188" y="1483"/>
                  <a:pt x="17594" y="2076"/>
                </a:cubicBezTo>
                <a:cubicBezTo>
                  <a:pt x="16999" y="2673"/>
                  <a:pt x="16207" y="2982"/>
                  <a:pt x="15408" y="2982"/>
                </a:cubicBezTo>
                <a:cubicBezTo>
                  <a:pt x="14867" y="2982"/>
                  <a:pt x="14322" y="2840"/>
                  <a:pt x="13832" y="2549"/>
                </a:cubicBezTo>
                <a:lnTo>
                  <a:pt x="11033" y="889"/>
                </a:lnTo>
                <a:cubicBezTo>
                  <a:pt x="10022" y="288"/>
                  <a:pt x="8906" y="0"/>
                  <a:pt x="78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18"/>
          <p:cNvSpPr/>
          <p:nvPr/>
        </p:nvSpPr>
        <p:spPr>
          <a:xfrm>
            <a:off x="4384198" y="201221"/>
            <a:ext cx="601634" cy="122652"/>
          </a:xfrm>
          <a:custGeom>
            <a:avLst/>
            <a:gdLst/>
            <a:ahLst/>
            <a:cxnLst/>
            <a:rect l="l" t="t" r="r" b="b"/>
            <a:pathLst>
              <a:path w="20746" h="4229" extrusionOk="0">
                <a:moveTo>
                  <a:pt x="15468" y="1"/>
                </a:moveTo>
                <a:cubicBezTo>
                  <a:pt x="14721" y="1"/>
                  <a:pt x="13966" y="195"/>
                  <a:pt x="13282" y="602"/>
                </a:cubicBezTo>
                <a:lnTo>
                  <a:pt x="11389" y="1726"/>
                </a:lnTo>
                <a:cubicBezTo>
                  <a:pt x="11057" y="1922"/>
                  <a:pt x="10688" y="2018"/>
                  <a:pt x="10322" y="2018"/>
                </a:cubicBezTo>
                <a:cubicBezTo>
                  <a:pt x="9781" y="2018"/>
                  <a:pt x="9246" y="1809"/>
                  <a:pt x="8844" y="1406"/>
                </a:cubicBezTo>
                <a:cubicBezTo>
                  <a:pt x="8442" y="1004"/>
                  <a:pt x="7907" y="793"/>
                  <a:pt x="7365" y="793"/>
                </a:cubicBezTo>
                <a:cubicBezTo>
                  <a:pt x="7047" y="793"/>
                  <a:pt x="6727" y="865"/>
                  <a:pt x="6430" y="1014"/>
                </a:cubicBezTo>
                <a:lnTo>
                  <a:pt x="1" y="4229"/>
                </a:lnTo>
                <a:cubicBezTo>
                  <a:pt x="1" y="4229"/>
                  <a:pt x="9362" y="4180"/>
                  <a:pt x="15506" y="4180"/>
                </a:cubicBezTo>
                <a:cubicBezTo>
                  <a:pt x="18404" y="4180"/>
                  <a:pt x="20586" y="4191"/>
                  <a:pt x="20735" y="4223"/>
                </a:cubicBezTo>
                <a:lnTo>
                  <a:pt x="20735" y="4223"/>
                </a:lnTo>
                <a:lnTo>
                  <a:pt x="18935" y="1761"/>
                </a:lnTo>
                <a:cubicBezTo>
                  <a:pt x="18100" y="617"/>
                  <a:pt x="16796" y="1"/>
                  <a:pt x="15468" y="1"/>
                </a:cubicBezTo>
                <a:close/>
                <a:moveTo>
                  <a:pt x="20735" y="4223"/>
                </a:moveTo>
                <a:lnTo>
                  <a:pt x="20739" y="4229"/>
                </a:lnTo>
                <a:cubicBezTo>
                  <a:pt x="20745" y="4226"/>
                  <a:pt x="20744" y="4224"/>
                  <a:pt x="20735" y="422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18"/>
          <p:cNvSpPr/>
          <p:nvPr/>
        </p:nvSpPr>
        <p:spPr>
          <a:xfrm>
            <a:off x="8663238" y="1207737"/>
            <a:ext cx="601860" cy="122656"/>
          </a:xfrm>
          <a:custGeom>
            <a:avLst/>
            <a:gdLst/>
            <a:ahLst/>
            <a:cxnLst/>
            <a:rect l="l" t="t" r="r" b="b"/>
            <a:pathLst>
              <a:path w="30668" h="6250" extrusionOk="0">
                <a:moveTo>
                  <a:pt x="16" y="6241"/>
                </a:moveTo>
                <a:cubicBezTo>
                  <a:pt x="3" y="6244"/>
                  <a:pt x="1" y="6247"/>
                  <a:pt x="10" y="6250"/>
                </a:cubicBezTo>
                <a:lnTo>
                  <a:pt x="16" y="6241"/>
                </a:lnTo>
                <a:close/>
                <a:moveTo>
                  <a:pt x="7801" y="0"/>
                </a:moveTo>
                <a:cubicBezTo>
                  <a:pt x="5837" y="0"/>
                  <a:pt x="3911" y="912"/>
                  <a:pt x="2676" y="2600"/>
                </a:cubicBezTo>
                <a:lnTo>
                  <a:pt x="16" y="6241"/>
                </a:lnTo>
                <a:lnTo>
                  <a:pt x="16" y="6241"/>
                </a:lnTo>
                <a:cubicBezTo>
                  <a:pt x="235" y="6195"/>
                  <a:pt x="3461" y="6179"/>
                  <a:pt x="7745" y="6179"/>
                </a:cubicBezTo>
                <a:cubicBezTo>
                  <a:pt x="16829" y="6179"/>
                  <a:pt x="30667" y="6250"/>
                  <a:pt x="30667" y="6250"/>
                </a:cubicBezTo>
                <a:lnTo>
                  <a:pt x="21162" y="1497"/>
                </a:lnTo>
                <a:cubicBezTo>
                  <a:pt x="20723" y="1278"/>
                  <a:pt x="20250" y="1171"/>
                  <a:pt x="19782" y="1171"/>
                </a:cubicBezTo>
                <a:cubicBezTo>
                  <a:pt x="18979" y="1171"/>
                  <a:pt x="18188" y="1483"/>
                  <a:pt x="17594" y="2076"/>
                </a:cubicBezTo>
                <a:cubicBezTo>
                  <a:pt x="16999" y="2673"/>
                  <a:pt x="16207" y="2982"/>
                  <a:pt x="15408" y="2982"/>
                </a:cubicBezTo>
                <a:cubicBezTo>
                  <a:pt x="14867" y="2982"/>
                  <a:pt x="14322" y="2840"/>
                  <a:pt x="13832" y="2549"/>
                </a:cubicBezTo>
                <a:lnTo>
                  <a:pt x="11033" y="889"/>
                </a:lnTo>
                <a:cubicBezTo>
                  <a:pt x="10022" y="288"/>
                  <a:pt x="8906" y="0"/>
                  <a:pt x="78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18"/>
          <p:cNvSpPr/>
          <p:nvPr/>
        </p:nvSpPr>
        <p:spPr>
          <a:xfrm flipH="1">
            <a:off x="7726402" y="306292"/>
            <a:ext cx="601634" cy="122652"/>
          </a:xfrm>
          <a:custGeom>
            <a:avLst/>
            <a:gdLst/>
            <a:ahLst/>
            <a:cxnLst/>
            <a:rect l="l" t="t" r="r" b="b"/>
            <a:pathLst>
              <a:path w="20746" h="4229" extrusionOk="0">
                <a:moveTo>
                  <a:pt x="15468" y="1"/>
                </a:moveTo>
                <a:cubicBezTo>
                  <a:pt x="14721" y="1"/>
                  <a:pt x="13966" y="195"/>
                  <a:pt x="13282" y="602"/>
                </a:cubicBezTo>
                <a:lnTo>
                  <a:pt x="11389" y="1726"/>
                </a:lnTo>
                <a:cubicBezTo>
                  <a:pt x="11057" y="1922"/>
                  <a:pt x="10688" y="2018"/>
                  <a:pt x="10322" y="2018"/>
                </a:cubicBezTo>
                <a:cubicBezTo>
                  <a:pt x="9781" y="2018"/>
                  <a:pt x="9246" y="1809"/>
                  <a:pt x="8844" y="1406"/>
                </a:cubicBezTo>
                <a:cubicBezTo>
                  <a:pt x="8442" y="1004"/>
                  <a:pt x="7907" y="793"/>
                  <a:pt x="7365" y="793"/>
                </a:cubicBezTo>
                <a:cubicBezTo>
                  <a:pt x="7047" y="793"/>
                  <a:pt x="6727" y="865"/>
                  <a:pt x="6430" y="1014"/>
                </a:cubicBezTo>
                <a:lnTo>
                  <a:pt x="1" y="4229"/>
                </a:lnTo>
                <a:cubicBezTo>
                  <a:pt x="1" y="4229"/>
                  <a:pt x="9362" y="4180"/>
                  <a:pt x="15506" y="4180"/>
                </a:cubicBezTo>
                <a:cubicBezTo>
                  <a:pt x="18404" y="4180"/>
                  <a:pt x="20586" y="4191"/>
                  <a:pt x="20735" y="4223"/>
                </a:cubicBezTo>
                <a:lnTo>
                  <a:pt x="20735" y="4223"/>
                </a:lnTo>
                <a:lnTo>
                  <a:pt x="18935" y="1761"/>
                </a:lnTo>
                <a:cubicBezTo>
                  <a:pt x="18100" y="617"/>
                  <a:pt x="16796" y="1"/>
                  <a:pt x="15468" y="1"/>
                </a:cubicBezTo>
                <a:close/>
                <a:moveTo>
                  <a:pt x="20735" y="4223"/>
                </a:moveTo>
                <a:lnTo>
                  <a:pt x="20739" y="4229"/>
                </a:lnTo>
                <a:cubicBezTo>
                  <a:pt x="20745" y="4226"/>
                  <a:pt x="20744" y="4224"/>
                  <a:pt x="20735" y="422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4" name="Google Shape;524;p18"/>
          <p:cNvGrpSpPr/>
          <p:nvPr/>
        </p:nvGrpSpPr>
        <p:grpSpPr>
          <a:xfrm rot="2222179">
            <a:off x="8433051" y="3892038"/>
            <a:ext cx="1062232" cy="1108773"/>
            <a:chOff x="5583125" y="4345800"/>
            <a:chExt cx="627075" cy="654550"/>
          </a:xfrm>
        </p:grpSpPr>
        <p:sp>
          <p:nvSpPr>
            <p:cNvPr id="525" name="Google Shape;525;p18"/>
            <p:cNvSpPr/>
            <p:nvPr/>
          </p:nvSpPr>
          <p:spPr>
            <a:xfrm>
              <a:off x="5583125" y="4345800"/>
              <a:ext cx="627075" cy="654550"/>
            </a:xfrm>
            <a:custGeom>
              <a:avLst/>
              <a:gdLst/>
              <a:ahLst/>
              <a:cxnLst/>
              <a:rect l="l" t="t" r="r" b="b"/>
              <a:pathLst>
                <a:path w="25083" h="26182" extrusionOk="0">
                  <a:moveTo>
                    <a:pt x="1870" y="0"/>
                  </a:moveTo>
                  <a:cubicBezTo>
                    <a:pt x="693" y="0"/>
                    <a:pt x="0" y="162"/>
                    <a:pt x="0" y="162"/>
                  </a:cubicBezTo>
                  <a:cubicBezTo>
                    <a:pt x="3247" y="14909"/>
                    <a:pt x="15562" y="18950"/>
                    <a:pt x="15562" y="18950"/>
                  </a:cubicBezTo>
                  <a:cubicBezTo>
                    <a:pt x="15562" y="18950"/>
                    <a:pt x="21793" y="26182"/>
                    <a:pt x="23902" y="26182"/>
                  </a:cubicBezTo>
                  <a:cubicBezTo>
                    <a:pt x="25082" y="26182"/>
                    <a:pt x="24972" y="23918"/>
                    <a:pt x="21758" y="16857"/>
                  </a:cubicBezTo>
                  <a:cubicBezTo>
                    <a:pt x="14884" y="1757"/>
                    <a:pt x="5750" y="0"/>
                    <a:pt x="18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18"/>
            <p:cNvSpPr/>
            <p:nvPr/>
          </p:nvSpPr>
          <p:spPr>
            <a:xfrm>
              <a:off x="5686700" y="4424125"/>
              <a:ext cx="492000" cy="439050"/>
            </a:xfrm>
            <a:custGeom>
              <a:avLst/>
              <a:gdLst/>
              <a:ahLst/>
              <a:cxnLst/>
              <a:rect l="l" t="t" r="r" b="b"/>
              <a:pathLst>
                <a:path w="19680" h="17562" fill="none" extrusionOk="0">
                  <a:moveTo>
                    <a:pt x="1" y="1"/>
                  </a:moveTo>
                  <a:cubicBezTo>
                    <a:pt x="132" y="294"/>
                    <a:pt x="9965" y="7080"/>
                    <a:pt x="19680" y="1756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18"/>
            <p:cNvSpPr/>
            <p:nvPr/>
          </p:nvSpPr>
          <p:spPr>
            <a:xfrm>
              <a:off x="5705350" y="4424375"/>
              <a:ext cx="99025" cy="103250"/>
            </a:xfrm>
            <a:custGeom>
              <a:avLst/>
              <a:gdLst/>
              <a:ahLst/>
              <a:cxnLst/>
              <a:rect l="l" t="t" r="r" b="b"/>
              <a:pathLst>
                <a:path w="3961" h="4130" fill="none" extrusionOk="0">
                  <a:moveTo>
                    <a:pt x="0" y="4042"/>
                  </a:moveTo>
                  <a:cubicBezTo>
                    <a:pt x="0" y="4042"/>
                    <a:pt x="2450" y="4129"/>
                    <a:pt x="3961" y="3671"/>
                  </a:cubicBezTo>
                  <a:cubicBezTo>
                    <a:pt x="3961" y="3671"/>
                    <a:pt x="3513" y="1460"/>
                    <a:pt x="2702" y="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18"/>
            <p:cNvSpPr/>
            <p:nvPr/>
          </p:nvSpPr>
          <p:spPr>
            <a:xfrm>
              <a:off x="5820300" y="4635725"/>
              <a:ext cx="121625" cy="31375"/>
            </a:xfrm>
            <a:custGeom>
              <a:avLst/>
              <a:gdLst/>
              <a:ahLst/>
              <a:cxnLst/>
              <a:rect l="l" t="t" r="r" b="b"/>
              <a:pathLst>
                <a:path w="4865" h="1255" fill="none" extrusionOk="0">
                  <a:moveTo>
                    <a:pt x="1" y="987"/>
                  </a:moveTo>
                  <a:cubicBezTo>
                    <a:pt x="1" y="987"/>
                    <a:pt x="2529" y="1254"/>
                    <a:pt x="4865" y="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 name="Google Shape;529;p18"/>
          <p:cNvGrpSpPr/>
          <p:nvPr/>
        </p:nvGrpSpPr>
        <p:grpSpPr>
          <a:xfrm rot="600205">
            <a:off x="8302427" y="4135986"/>
            <a:ext cx="1080444" cy="1201604"/>
            <a:chOff x="3080600" y="3337325"/>
            <a:chExt cx="1143000" cy="1271175"/>
          </a:xfrm>
        </p:grpSpPr>
        <p:sp>
          <p:nvSpPr>
            <p:cNvPr id="530" name="Google Shape;530;p18"/>
            <p:cNvSpPr/>
            <p:nvPr/>
          </p:nvSpPr>
          <p:spPr>
            <a:xfrm>
              <a:off x="3080600" y="3337325"/>
              <a:ext cx="1143000" cy="1271175"/>
            </a:xfrm>
            <a:custGeom>
              <a:avLst/>
              <a:gdLst/>
              <a:ahLst/>
              <a:cxnLst/>
              <a:rect l="l" t="t" r="r" b="b"/>
              <a:pathLst>
                <a:path w="45720" h="50847" extrusionOk="0">
                  <a:moveTo>
                    <a:pt x="1177" y="1"/>
                  </a:moveTo>
                  <a:lnTo>
                    <a:pt x="215" y="11564"/>
                  </a:lnTo>
                  <a:cubicBezTo>
                    <a:pt x="1" y="14144"/>
                    <a:pt x="1263" y="16623"/>
                    <a:pt x="3474" y="17967"/>
                  </a:cubicBezTo>
                  <a:lnTo>
                    <a:pt x="6525" y="19821"/>
                  </a:lnTo>
                  <a:cubicBezTo>
                    <a:pt x="8507" y="21026"/>
                    <a:pt x="9742" y="23155"/>
                    <a:pt x="9804" y="25473"/>
                  </a:cubicBezTo>
                  <a:lnTo>
                    <a:pt x="9915" y="29582"/>
                  </a:lnTo>
                  <a:cubicBezTo>
                    <a:pt x="10007" y="32976"/>
                    <a:pt x="12580" y="35789"/>
                    <a:pt x="15955" y="36181"/>
                  </a:cubicBezTo>
                  <a:cubicBezTo>
                    <a:pt x="19046" y="36540"/>
                    <a:pt x="21502" y="38943"/>
                    <a:pt x="21932" y="42025"/>
                  </a:cubicBezTo>
                  <a:lnTo>
                    <a:pt x="22235" y="44210"/>
                  </a:lnTo>
                  <a:cubicBezTo>
                    <a:pt x="22677" y="47389"/>
                    <a:pt x="25274" y="49831"/>
                    <a:pt x="28475" y="50079"/>
                  </a:cubicBezTo>
                  <a:lnTo>
                    <a:pt x="38454" y="50847"/>
                  </a:lnTo>
                  <a:lnTo>
                    <a:pt x="45173" y="47380"/>
                  </a:lnTo>
                  <a:lnTo>
                    <a:pt x="45607" y="34285"/>
                  </a:lnTo>
                  <a:cubicBezTo>
                    <a:pt x="45719" y="30879"/>
                    <a:pt x="43252" y="27934"/>
                    <a:pt x="39878" y="27449"/>
                  </a:cubicBezTo>
                  <a:lnTo>
                    <a:pt x="38282" y="27221"/>
                  </a:lnTo>
                  <a:cubicBezTo>
                    <a:pt x="35396" y="26807"/>
                    <a:pt x="33111" y="24567"/>
                    <a:pt x="32640" y="21690"/>
                  </a:cubicBezTo>
                  <a:cubicBezTo>
                    <a:pt x="32190" y="18959"/>
                    <a:pt x="30103" y="16787"/>
                    <a:pt x="27393" y="16230"/>
                  </a:cubicBezTo>
                  <a:lnTo>
                    <a:pt x="20794" y="14872"/>
                  </a:lnTo>
                  <a:cubicBezTo>
                    <a:pt x="18096" y="14317"/>
                    <a:pt x="16016" y="12165"/>
                    <a:pt x="15553" y="9451"/>
                  </a:cubicBezTo>
                  <a:lnTo>
                    <a:pt x="15485" y="9056"/>
                  </a:lnTo>
                  <a:cubicBezTo>
                    <a:pt x="15091" y="6742"/>
                    <a:pt x="13512" y="4805"/>
                    <a:pt x="11324" y="3953"/>
                  </a:cubicBezTo>
                  <a:lnTo>
                    <a:pt x="117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18"/>
            <p:cNvSpPr/>
            <p:nvPr/>
          </p:nvSpPr>
          <p:spPr>
            <a:xfrm>
              <a:off x="3249850" y="3523625"/>
              <a:ext cx="917900" cy="987100"/>
            </a:xfrm>
            <a:custGeom>
              <a:avLst/>
              <a:gdLst/>
              <a:ahLst/>
              <a:cxnLst/>
              <a:rect l="l" t="t" r="r" b="b"/>
              <a:pathLst>
                <a:path w="36716" h="39484" fill="none" extrusionOk="0">
                  <a:moveTo>
                    <a:pt x="0" y="0"/>
                  </a:moveTo>
                  <a:lnTo>
                    <a:pt x="5282" y="8613"/>
                  </a:lnTo>
                  <a:cubicBezTo>
                    <a:pt x="6118" y="9975"/>
                    <a:pt x="7201" y="11170"/>
                    <a:pt x="8475" y="12136"/>
                  </a:cubicBezTo>
                  <a:lnTo>
                    <a:pt x="13749" y="16132"/>
                  </a:lnTo>
                  <a:cubicBezTo>
                    <a:pt x="15534" y="17484"/>
                    <a:pt x="16934" y="19278"/>
                    <a:pt x="17810" y="21337"/>
                  </a:cubicBezTo>
                  <a:lnTo>
                    <a:pt x="18518" y="23002"/>
                  </a:lnTo>
                  <a:cubicBezTo>
                    <a:pt x="19857" y="26141"/>
                    <a:pt x="22388" y="28620"/>
                    <a:pt x="25557" y="29891"/>
                  </a:cubicBezTo>
                  <a:lnTo>
                    <a:pt x="25557" y="29891"/>
                  </a:lnTo>
                  <a:cubicBezTo>
                    <a:pt x="28605" y="31112"/>
                    <a:pt x="33429" y="32346"/>
                    <a:pt x="34803" y="35329"/>
                  </a:cubicBezTo>
                  <a:lnTo>
                    <a:pt x="36715" y="39483"/>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18"/>
            <p:cNvSpPr/>
            <p:nvPr/>
          </p:nvSpPr>
          <p:spPr>
            <a:xfrm>
              <a:off x="3326650" y="3959100"/>
              <a:ext cx="58025" cy="191300"/>
            </a:xfrm>
            <a:custGeom>
              <a:avLst/>
              <a:gdLst/>
              <a:ahLst/>
              <a:cxnLst/>
              <a:rect l="l" t="t" r="r" b="b"/>
              <a:pathLst>
                <a:path w="2321" h="7652" fill="none" extrusionOk="0">
                  <a:moveTo>
                    <a:pt x="0" y="1"/>
                  </a:moveTo>
                  <a:lnTo>
                    <a:pt x="0" y="1"/>
                  </a:lnTo>
                  <a:cubicBezTo>
                    <a:pt x="1854" y="1919"/>
                    <a:pt x="2320" y="4787"/>
                    <a:pt x="1171" y="7194"/>
                  </a:cubicBezTo>
                  <a:lnTo>
                    <a:pt x="952" y="7652"/>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18"/>
            <p:cNvSpPr/>
            <p:nvPr/>
          </p:nvSpPr>
          <p:spPr>
            <a:xfrm>
              <a:off x="4157800" y="4194425"/>
              <a:ext cx="62950" cy="238075"/>
            </a:xfrm>
            <a:custGeom>
              <a:avLst/>
              <a:gdLst/>
              <a:ahLst/>
              <a:cxnLst/>
              <a:rect l="l" t="t" r="r" b="b"/>
              <a:pathLst>
                <a:path w="2518" h="9523" fill="none" extrusionOk="0">
                  <a:moveTo>
                    <a:pt x="2216" y="9523"/>
                  </a:moveTo>
                  <a:lnTo>
                    <a:pt x="2216" y="9523"/>
                  </a:lnTo>
                  <a:cubicBezTo>
                    <a:pt x="0" y="6739"/>
                    <a:pt x="93" y="2772"/>
                    <a:pt x="2436" y="94"/>
                  </a:cubicBezTo>
                  <a:lnTo>
                    <a:pt x="2517" y="1"/>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 name="Google Shape;534;p18"/>
          <p:cNvGrpSpPr/>
          <p:nvPr/>
        </p:nvGrpSpPr>
        <p:grpSpPr>
          <a:xfrm>
            <a:off x="-413663" y="3683970"/>
            <a:ext cx="1555661" cy="1806684"/>
            <a:chOff x="-413663" y="3683970"/>
            <a:chExt cx="1555661" cy="1806684"/>
          </a:xfrm>
        </p:grpSpPr>
        <p:grpSp>
          <p:nvGrpSpPr>
            <p:cNvPr id="535" name="Google Shape;535;p18"/>
            <p:cNvGrpSpPr/>
            <p:nvPr/>
          </p:nvGrpSpPr>
          <p:grpSpPr>
            <a:xfrm>
              <a:off x="-31967" y="3683970"/>
              <a:ext cx="606726" cy="974657"/>
              <a:chOff x="4305125" y="4012025"/>
              <a:chExt cx="601851" cy="966825"/>
            </a:xfrm>
          </p:grpSpPr>
          <p:sp>
            <p:nvSpPr>
              <p:cNvPr id="536" name="Google Shape;536;p18"/>
              <p:cNvSpPr/>
              <p:nvPr/>
            </p:nvSpPr>
            <p:spPr>
              <a:xfrm>
                <a:off x="4432674" y="4422392"/>
                <a:ext cx="203860" cy="556458"/>
              </a:xfrm>
              <a:custGeom>
                <a:avLst/>
                <a:gdLst/>
                <a:ahLst/>
                <a:cxnLst/>
                <a:rect l="l" t="t" r="r" b="b"/>
                <a:pathLst>
                  <a:path w="4464" h="12185" fill="none" extrusionOk="0">
                    <a:moveTo>
                      <a:pt x="4463" y="1"/>
                    </a:moveTo>
                    <a:cubicBezTo>
                      <a:pt x="4463" y="1"/>
                      <a:pt x="4358" y="7002"/>
                      <a:pt x="1" y="12185"/>
                    </a:cubicBezTo>
                  </a:path>
                </a:pathLst>
              </a:custGeom>
              <a:noFill/>
              <a:ln w="9525" cap="rnd" cmpd="sng">
                <a:solidFill>
                  <a:schemeClr val="lt2"/>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18"/>
              <p:cNvSpPr/>
              <p:nvPr/>
            </p:nvSpPr>
            <p:spPr>
              <a:xfrm>
                <a:off x="4502225" y="4012025"/>
                <a:ext cx="404751" cy="412149"/>
              </a:xfrm>
              <a:custGeom>
                <a:avLst/>
                <a:gdLst/>
                <a:ahLst/>
                <a:cxnLst/>
                <a:rect l="l" t="t" r="r" b="b"/>
                <a:pathLst>
                  <a:path w="8863" h="9025" extrusionOk="0">
                    <a:moveTo>
                      <a:pt x="1794" y="0"/>
                    </a:moveTo>
                    <a:cubicBezTo>
                      <a:pt x="1604" y="0"/>
                      <a:pt x="1415" y="115"/>
                      <a:pt x="1354" y="332"/>
                    </a:cubicBezTo>
                    <a:cubicBezTo>
                      <a:pt x="684" y="2716"/>
                      <a:pt x="1" y="7805"/>
                      <a:pt x="2674" y="8823"/>
                    </a:cubicBezTo>
                    <a:cubicBezTo>
                      <a:pt x="3036" y="8961"/>
                      <a:pt x="3383" y="9025"/>
                      <a:pt x="3713" y="9025"/>
                    </a:cubicBezTo>
                    <a:cubicBezTo>
                      <a:pt x="6313" y="9025"/>
                      <a:pt x="7934" y="5095"/>
                      <a:pt x="8759" y="2555"/>
                    </a:cubicBezTo>
                    <a:cubicBezTo>
                      <a:pt x="8862" y="2237"/>
                      <a:pt x="8611" y="1955"/>
                      <a:pt x="8323" y="1955"/>
                    </a:cubicBezTo>
                    <a:cubicBezTo>
                      <a:pt x="8243" y="1955"/>
                      <a:pt x="8159" y="1977"/>
                      <a:pt x="8080" y="2027"/>
                    </a:cubicBezTo>
                    <a:lnTo>
                      <a:pt x="7991" y="2082"/>
                    </a:lnTo>
                    <a:cubicBezTo>
                      <a:pt x="7755" y="2230"/>
                      <a:pt x="7501" y="2297"/>
                      <a:pt x="7252" y="2297"/>
                    </a:cubicBezTo>
                    <a:cubicBezTo>
                      <a:pt x="6536" y="2297"/>
                      <a:pt x="5872" y="1736"/>
                      <a:pt x="5852" y="931"/>
                    </a:cubicBezTo>
                    <a:cubicBezTo>
                      <a:pt x="5845" y="652"/>
                      <a:pt x="5618" y="483"/>
                      <a:pt x="5388" y="483"/>
                    </a:cubicBezTo>
                    <a:cubicBezTo>
                      <a:pt x="5243" y="483"/>
                      <a:pt x="5096" y="551"/>
                      <a:pt x="5004" y="701"/>
                    </a:cubicBezTo>
                    <a:lnTo>
                      <a:pt x="4901" y="871"/>
                    </a:lnTo>
                    <a:cubicBezTo>
                      <a:pt x="4626" y="1318"/>
                      <a:pt x="4167" y="1537"/>
                      <a:pt x="3710" y="1537"/>
                    </a:cubicBezTo>
                    <a:cubicBezTo>
                      <a:pt x="3210" y="1537"/>
                      <a:pt x="2712" y="1275"/>
                      <a:pt x="2457" y="762"/>
                    </a:cubicBezTo>
                    <a:lnTo>
                      <a:pt x="2205" y="255"/>
                    </a:lnTo>
                    <a:cubicBezTo>
                      <a:pt x="2119" y="83"/>
                      <a:pt x="1956" y="0"/>
                      <a:pt x="1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18"/>
              <p:cNvSpPr/>
              <p:nvPr/>
            </p:nvSpPr>
            <p:spPr>
              <a:xfrm>
                <a:off x="4647356" y="4115964"/>
                <a:ext cx="159288" cy="302502"/>
              </a:xfrm>
              <a:custGeom>
                <a:avLst/>
                <a:gdLst/>
                <a:ahLst/>
                <a:cxnLst/>
                <a:rect l="l" t="t" r="r" b="b"/>
                <a:pathLst>
                  <a:path w="3488" h="6624" fill="none" extrusionOk="0">
                    <a:moveTo>
                      <a:pt x="3488" y="0"/>
                    </a:moveTo>
                    <a:cubicBezTo>
                      <a:pt x="3488" y="0"/>
                      <a:pt x="2016" y="4661"/>
                      <a:pt x="0" y="6623"/>
                    </a:cubicBezTo>
                  </a:path>
                </a:pathLst>
              </a:custGeom>
              <a:noFill/>
              <a:ln w="9525" cap="rnd" cmpd="sng">
                <a:solidFill>
                  <a:schemeClr val="lt2"/>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18"/>
              <p:cNvSpPr/>
              <p:nvPr/>
            </p:nvSpPr>
            <p:spPr>
              <a:xfrm>
                <a:off x="4581458" y="4089385"/>
                <a:ext cx="79324" cy="320312"/>
              </a:xfrm>
              <a:custGeom>
                <a:avLst/>
                <a:gdLst/>
                <a:ahLst/>
                <a:cxnLst/>
                <a:rect l="l" t="t" r="r" b="b"/>
                <a:pathLst>
                  <a:path w="1737" h="7014" fill="none" extrusionOk="0">
                    <a:moveTo>
                      <a:pt x="1736" y="1"/>
                    </a:moveTo>
                    <a:cubicBezTo>
                      <a:pt x="1736" y="1"/>
                      <a:pt x="1" y="3536"/>
                      <a:pt x="1000" y="7014"/>
                    </a:cubicBezTo>
                  </a:path>
                </a:pathLst>
              </a:custGeom>
              <a:noFill/>
              <a:ln w="9525" cap="rnd" cmpd="sng">
                <a:solidFill>
                  <a:schemeClr val="lt2"/>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18"/>
              <p:cNvSpPr/>
              <p:nvPr/>
            </p:nvSpPr>
            <p:spPr>
              <a:xfrm>
                <a:off x="4305125" y="4319001"/>
                <a:ext cx="284691" cy="410733"/>
              </a:xfrm>
              <a:custGeom>
                <a:avLst/>
                <a:gdLst/>
                <a:ahLst/>
                <a:cxnLst/>
                <a:rect l="l" t="t" r="r" b="b"/>
                <a:pathLst>
                  <a:path w="6234" h="8994" extrusionOk="0">
                    <a:moveTo>
                      <a:pt x="2176" y="1"/>
                    </a:moveTo>
                    <a:cubicBezTo>
                      <a:pt x="1899" y="1"/>
                      <a:pt x="1647" y="183"/>
                      <a:pt x="1437" y="597"/>
                    </a:cubicBezTo>
                    <a:cubicBezTo>
                      <a:pt x="1" y="3436"/>
                      <a:pt x="5507" y="8993"/>
                      <a:pt x="5507" y="8993"/>
                    </a:cubicBezTo>
                    <a:cubicBezTo>
                      <a:pt x="6234" y="6278"/>
                      <a:pt x="3797" y="1"/>
                      <a:pt x="21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 name="Google Shape;541;p18"/>
            <p:cNvGrpSpPr/>
            <p:nvPr/>
          </p:nvGrpSpPr>
          <p:grpSpPr>
            <a:xfrm rot="768397" flipH="1">
              <a:off x="-291614" y="4112406"/>
              <a:ext cx="1311563" cy="1248415"/>
              <a:chOff x="-452696" y="3780468"/>
              <a:chExt cx="1739813" cy="1656045"/>
            </a:xfrm>
          </p:grpSpPr>
          <p:sp>
            <p:nvSpPr>
              <p:cNvPr id="542" name="Google Shape;542;p18"/>
              <p:cNvSpPr/>
              <p:nvPr/>
            </p:nvSpPr>
            <p:spPr>
              <a:xfrm rot="2152215">
                <a:off x="-284126" y="4093806"/>
                <a:ext cx="1402674" cy="1029370"/>
              </a:xfrm>
              <a:custGeom>
                <a:avLst/>
                <a:gdLst/>
                <a:ahLst/>
                <a:cxnLst/>
                <a:rect l="l" t="t" r="r" b="b"/>
                <a:pathLst>
                  <a:path w="42448" h="31151" extrusionOk="0">
                    <a:moveTo>
                      <a:pt x="6574" y="0"/>
                    </a:moveTo>
                    <a:cubicBezTo>
                      <a:pt x="2643" y="0"/>
                      <a:pt x="1" y="385"/>
                      <a:pt x="1" y="385"/>
                    </a:cubicBezTo>
                    <a:cubicBezTo>
                      <a:pt x="1993" y="7133"/>
                      <a:pt x="5887" y="12504"/>
                      <a:pt x="10180" y="16658"/>
                    </a:cubicBezTo>
                    <a:lnTo>
                      <a:pt x="17116" y="15896"/>
                    </a:lnTo>
                    <a:cubicBezTo>
                      <a:pt x="17160" y="15891"/>
                      <a:pt x="17204" y="15889"/>
                      <a:pt x="17247" y="15889"/>
                    </a:cubicBezTo>
                    <a:cubicBezTo>
                      <a:pt x="18076" y="15889"/>
                      <a:pt x="18655" y="16771"/>
                      <a:pt x="18268" y="17538"/>
                    </a:cubicBezTo>
                    <a:cubicBezTo>
                      <a:pt x="17685" y="18698"/>
                      <a:pt x="16670" y="20093"/>
                      <a:pt x="15003" y="20760"/>
                    </a:cubicBezTo>
                    <a:cubicBezTo>
                      <a:pt x="19577" y="24188"/>
                      <a:pt x="23976" y="26354"/>
                      <a:pt x="26484" y="27449"/>
                    </a:cubicBezTo>
                    <a:cubicBezTo>
                      <a:pt x="27820" y="28031"/>
                      <a:pt x="28618" y="28307"/>
                      <a:pt x="28618" y="28307"/>
                    </a:cubicBezTo>
                    <a:cubicBezTo>
                      <a:pt x="28618" y="28307"/>
                      <a:pt x="33150" y="31150"/>
                      <a:pt x="36634" y="31150"/>
                    </a:cubicBezTo>
                    <a:cubicBezTo>
                      <a:pt x="40042" y="31150"/>
                      <a:pt x="42447" y="28429"/>
                      <a:pt x="38626" y="17662"/>
                    </a:cubicBezTo>
                    <a:cubicBezTo>
                      <a:pt x="33160" y="2253"/>
                      <a:pt x="16089" y="0"/>
                      <a:pt x="65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18"/>
              <p:cNvSpPr/>
              <p:nvPr/>
            </p:nvSpPr>
            <p:spPr>
              <a:xfrm rot="2152215">
                <a:off x="40169" y="4258324"/>
                <a:ext cx="849344" cy="572199"/>
              </a:xfrm>
              <a:custGeom>
                <a:avLst/>
                <a:gdLst/>
                <a:ahLst/>
                <a:cxnLst/>
                <a:rect l="l" t="t" r="r" b="b"/>
                <a:pathLst>
                  <a:path w="25703" h="17316" fill="none" extrusionOk="0">
                    <a:moveTo>
                      <a:pt x="0" y="0"/>
                    </a:moveTo>
                    <a:cubicBezTo>
                      <a:pt x="0" y="0"/>
                      <a:pt x="17017" y="6119"/>
                      <a:pt x="25702" y="17315"/>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18"/>
              <p:cNvSpPr/>
              <p:nvPr/>
            </p:nvSpPr>
            <p:spPr>
              <a:xfrm rot="2152215">
                <a:off x="422222" y="4148751"/>
                <a:ext cx="48609" cy="145660"/>
              </a:xfrm>
              <a:custGeom>
                <a:avLst/>
                <a:gdLst/>
                <a:ahLst/>
                <a:cxnLst/>
                <a:rect l="l" t="t" r="r" b="b"/>
                <a:pathLst>
                  <a:path w="1471" h="4408" fill="none" extrusionOk="0">
                    <a:moveTo>
                      <a:pt x="1" y="0"/>
                    </a:moveTo>
                    <a:cubicBezTo>
                      <a:pt x="1" y="0"/>
                      <a:pt x="1171" y="2275"/>
                      <a:pt x="1470" y="4407"/>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18"/>
              <p:cNvSpPr/>
              <p:nvPr/>
            </p:nvSpPr>
            <p:spPr>
              <a:xfrm rot="2152215">
                <a:off x="557440" y="4323549"/>
                <a:ext cx="65891" cy="234814"/>
              </a:xfrm>
              <a:custGeom>
                <a:avLst/>
                <a:gdLst/>
                <a:ahLst/>
                <a:cxnLst/>
                <a:rect l="l" t="t" r="r" b="b"/>
                <a:pathLst>
                  <a:path w="1994" h="7106" fill="none" extrusionOk="0">
                    <a:moveTo>
                      <a:pt x="1993" y="7105"/>
                    </a:moveTo>
                    <a:cubicBezTo>
                      <a:pt x="1993" y="7105"/>
                      <a:pt x="1796" y="2939"/>
                      <a:pt x="0" y="0"/>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18"/>
              <p:cNvSpPr/>
              <p:nvPr/>
            </p:nvSpPr>
            <p:spPr>
              <a:xfrm rot="2152215">
                <a:off x="224479" y="4349703"/>
                <a:ext cx="268487" cy="65362"/>
              </a:xfrm>
              <a:custGeom>
                <a:avLst/>
                <a:gdLst/>
                <a:ahLst/>
                <a:cxnLst/>
                <a:rect l="l" t="t" r="r" b="b"/>
                <a:pathLst>
                  <a:path w="8125" h="1978" fill="none" extrusionOk="0">
                    <a:moveTo>
                      <a:pt x="0" y="1977"/>
                    </a:moveTo>
                    <a:cubicBezTo>
                      <a:pt x="0" y="1977"/>
                      <a:pt x="6013" y="1662"/>
                      <a:pt x="8125" y="1"/>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18"/>
              <p:cNvSpPr/>
              <p:nvPr/>
            </p:nvSpPr>
            <p:spPr>
              <a:xfrm rot="2152215">
                <a:off x="349563" y="4755021"/>
                <a:ext cx="252559" cy="125635"/>
              </a:xfrm>
              <a:custGeom>
                <a:avLst/>
                <a:gdLst/>
                <a:ahLst/>
                <a:cxnLst/>
                <a:rect l="l" t="t" r="r" b="b"/>
                <a:pathLst>
                  <a:path w="7643" h="3802" fill="none" extrusionOk="0">
                    <a:moveTo>
                      <a:pt x="1" y="3802"/>
                    </a:moveTo>
                    <a:cubicBezTo>
                      <a:pt x="1" y="3802"/>
                      <a:pt x="5531" y="1662"/>
                      <a:pt x="7642" y="0"/>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18"/>
              <p:cNvSpPr/>
              <p:nvPr/>
            </p:nvSpPr>
            <p:spPr>
              <a:xfrm rot="2152215">
                <a:off x="241142" y="4150688"/>
                <a:ext cx="119489" cy="30566"/>
              </a:xfrm>
              <a:custGeom>
                <a:avLst/>
                <a:gdLst/>
                <a:ahLst/>
                <a:cxnLst/>
                <a:rect l="l" t="t" r="r" b="b"/>
                <a:pathLst>
                  <a:path w="3616" h="925" fill="none" extrusionOk="0">
                    <a:moveTo>
                      <a:pt x="1" y="925"/>
                    </a:moveTo>
                    <a:cubicBezTo>
                      <a:pt x="1" y="925"/>
                      <a:pt x="2253" y="840"/>
                      <a:pt x="3615" y="1"/>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49" name="Google Shape;549;p18"/>
          <p:cNvSpPr/>
          <p:nvPr/>
        </p:nvSpPr>
        <p:spPr>
          <a:xfrm flipH="1">
            <a:off x="123650" y="2901038"/>
            <a:ext cx="259904" cy="304251"/>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18"/>
          <p:cNvSpPr/>
          <p:nvPr/>
        </p:nvSpPr>
        <p:spPr>
          <a:xfrm flipH="1">
            <a:off x="475704" y="2486863"/>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18"/>
          <p:cNvSpPr/>
          <p:nvPr/>
        </p:nvSpPr>
        <p:spPr>
          <a:xfrm flipH="1">
            <a:off x="8514757" y="2901025"/>
            <a:ext cx="259904" cy="304251"/>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18"/>
          <p:cNvSpPr/>
          <p:nvPr/>
        </p:nvSpPr>
        <p:spPr>
          <a:xfrm flipH="1">
            <a:off x="8866810" y="2486850"/>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0283702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553"/>
        <p:cNvGrpSpPr/>
        <p:nvPr/>
      </p:nvGrpSpPr>
      <p:grpSpPr>
        <a:xfrm>
          <a:off x="0" y="0"/>
          <a:ext cx="0" cy="0"/>
          <a:chOff x="0" y="0"/>
          <a:chExt cx="0" cy="0"/>
        </a:xfrm>
      </p:grpSpPr>
      <p:sp>
        <p:nvSpPr>
          <p:cNvPr id="554" name="Google Shape;554;p19"/>
          <p:cNvSpPr txBox="1">
            <a:spLocks noGrp="1"/>
          </p:cNvSpPr>
          <p:nvPr>
            <p:ph type="subTitle" idx="1"/>
          </p:nvPr>
        </p:nvSpPr>
        <p:spPr>
          <a:xfrm>
            <a:off x="4466950" y="2935657"/>
            <a:ext cx="3429000" cy="1054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55" name="Google Shape;555;p19"/>
          <p:cNvSpPr txBox="1">
            <a:spLocks noGrp="1"/>
          </p:cNvSpPr>
          <p:nvPr>
            <p:ph type="title"/>
          </p:nvPr>
        </p:nvSpPr>
        <p:spPr>
          <a:xfrm>
            <a:off x="4466950" y="1153343"/>
            <a:ext cx="3429000" cy="17520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56" name="Google Shape;556;p19"/>
          <p:cNvSpPr>
            <a:spLocks noGrp="1"/>
          </p:cNvSpPr>
          <p:nvPr>
            <p:ph type="pic" idx="2"/>
          </p:nvPr>
        </p:nvSpPr>
        <p:spPr>
          <a:xfrm>
            <a:off x="1248050" y="909000"/>
            <a:ext cx="2768700" cy="3325500"/>
          </a:xfrm>
          <a:prstGeom prst="rect">
            <a:avLst/>
          </a:prstGeom>
          <a:noFill/>
          <a:ln>
            <a:noFill/>
          </a:ln>
        </p:spPr>
      </p:sp>
      <p:sp>
        <p:nvSpPr>
          <p:cNvPr id="557" name="Google Shape;557;p19"/>
          <p:cNvSpPr/>
          <p:nvPr/>
        </p:nvSpPr>
        <p:spPr>
          <a:xfrm flipH="1">
            <a:off x="2301451" y="201226"/>
            <a:ext cx="827665" cy="180393"/>
          </a:xfrm>
          <a:custGeom>
            <a:avLst/>
            <a:gdLst/>
            <a:ahLst/>
            <a:cxnLst/>
            <a:rect l="l" t="t" r="r" b="b"/>
            <a:pathLst>
              <a:path w="42174" h="9192" extrusionOk="0">
                <a:moveTo>
                  <a:pt x="31424" y="1"/>
                </a:moveTo>
                <a:cubicBezTo>
                  <a:pt x="30281" y="1"/>
                  <a:pt x="29136" y="457"/>
                  <a:pt x="28199" y="1374"/>
                </a:cubicBezTo>
                <a:lnTo>
                  <a:pt x="26420" y="3115"/>
                </a:lnTo>
                <a:cubicBezTo>
                  <a:pt x="25498" y="4019"/>
                  <a:pt x="24353" y="4489"/>
                  <a:pt x="23195" y="4489"/>
                </a:cubicBezTo>
                <a:cubicBezTo>
                  <a:pt x="22539" y="4489"/>
                  <a:pt x="21878" y="4338"/>
                  <a:pt x="21251" y="4029"/>
                </a:cubicBezTo>
                <a:lnTo>
                  <a:pt x="19527" y="3182"/>
                </a:lnTo>
                <a:cubicBezTo>
                  <a:pt x="18899" y="2872"/>
                  <a:pt x="18238" y="2722"/>
                  <a:pt x="17583" y="2722"/>
                </a:cubicBezTo>
                <a:cubicBezTo>
                  <a:pt x="16268" y="2722"/>
                  <a:pt x="14975" y="3328"/>
                  <a:pt x="14008" y="4470"/>
                </a:cubicBezTo>
                <a:cubicBezTo>
                  <a:pt x="13052" y="5601"/>
                  <a:pt x="11762" y="6220"/>
                  <a:pt x="10434" y="6220"/>
                </a:cubicBezTo>
                <a:cubicBezTo>
                  <a:pt x="10138" y="6220"/>
                  <a:pt x="9841" y="6189"/>
                  <a:pt x="9545" y="6127"/>
                </a:cubicBezTo>
                <a:lnTo>
                  <a:pt x="7866" y="5773"/>
                </a:lnTo>
                <a:cubicBezTo>
                  <a:pt x="7571" y="5711"/>
                  <a:pt x="7273" y="5680"/>
                  <a:pt x="6976" y="5680"/>
                </a:cubicBezTo>
                <a:cubicBezTo>
                  <a:pt x="6172" y="5680"/>
                  <a:pt x="5375" y="5907"/>
                  <a:pt x="4654" y="6348"/>
                </a:cubicBezTo>
                <a:lnTo>
                  <a:pt x="0" y="9192"/>
                </a:lnTo>
                <a:lnTo>
                  <a:pt x="42174" y="9192"/>
                </a:lnTo>
                <a:lnTo>
                  <a:pt x="34765" y="1490"/>
                </a:lnTo>
                <a:cubicBezTo>
                  <a:pt x="33811" y="498"/>
                  <a:pt x="32618" y="1"/>
                  <a:pt x="31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19"/>
          <p:cNvSpPr/>
          <p:nvPr/>
        </p:nvSpPr>
        <p:spPr>
          <a:xfrm>
            <a:off x="-128850" y="1207737"/>
            <a:ext cx="601860" cy="122656"/>
          </a:xfrm>
          <a:custGeom>
            <a:avLst/>
            <a:gdLst/>
            <a:ahLst/>
            <a:cxnLst/>
            <a:rect l="l" t="t" r="r" b="b"/>
            <a:pathLst>
              <a:path w="30668" h="6250" extrusionOk="0">
                <a:moveTo>
                  <a:pt x="16" y="6241"/>
                </a:moveTo>
                <a:cubicBezTo>
                  <a:pt x="3" y="6244"/>
                  <a:pt x="1" y="6247"/>
                  <a:pt x="10" y="6250"/>
                </a:cubicBezTo>
                <a:lnTo>
                  <a:pt x="16" y="6241"/>
                </a:lnTo>
                <a:close/>
                <a:moveTo>
                  <a:pt x="7801" y="0"/>
                </a:moveTo>
                <a:cubicBezTo>
                  <a:pt x="5837" y="0"/>
                  <a:pt x="3911" y="912"/>
                  <a:pt x="2676" y="2600"/>
                </a:cubicBezTo>
                <a:lnTo>
                  <a:pt x="16" y="6241"/>
                </a:lnTo>
                <a:lnTo>
                  <a:pt x="16" y="6241"/>
                </a:lnTo>
                <a:cubicBezTo>
                  <a:pt x="235" y="6195"/>
                  <a:pt x="3461" y="6179"/>
                  <a:pt x="7745" y="6179"/>
                </a:cubicBezTo>
                <a:cubicBezTo>
                  <a:pt x="16829" y="6179"/>
                  <a:pt x="30667" y="6250"/>
                  <a:pt x="30667" y="6250"/>
                </a:cubicBezTo>
                <a:lnTo>
                  <a:pt x="21162" y="1497"/>
                </a:lnTo>
                <a:cubicBezTo>
                  <a:pt x="20723" y="1278"/>
                  <a:pt x="20250" y="1171"/>
                  <a:pt x="19782" y="1171"/>
                </a:cubicBezTo>
                <a:cubicBezTo>
                  <a:pt x="18979" y="1171"/>
                  <a:pt x="18188" y="1483"/>
                  <a:pt x="17594" y="2076"/>
                </a:cubicBezTo>
                <a:cubicBezTo>
                  <a:pt x="16999" y="2673"/>
                  <a:pt x="16207" y="2982"/>
                  <a:pt x="15408" y="2982"/>
                </a:cubicBezTo>
                <a:cubicBezTo>
                  <a:pt x="14867" y="2982"/>
                  <a:pt x="14322" y="2840"/>
                  <a:pt x="13832" y="2549"/>
                </a:cubicBezTo>
                <a:lnTo>
                  <a:pt x="11033" y="889"/>
                </a:lnTo>
                <a:cubicBezTo>
                  <a:pt x="10022" y="288"/>
                  <a:pt x="8906" y="0"/>
                  <a:pt x="78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19"/>
          <p:cNvSpPr/>
          <p:nvPr/>
        </p:nvSpPr>
        <p:spPr>
          <a:xfrm>
            <a:off x="6240915" y="201225"/>
            <a:ext cx="601634" cy="122652"/>
          </a:xfrm>
          <a:custGeom>
            <a:avLst/>
            <a:gdLst/>
            <a:ahLst/>
            <a:cxnLst/>
            <a:rect l="l" t="t" r="r" b="b"/>
            <a:pathLst>
              <a:path w="20746" h="4229" extrusionOk="0">
                <a:moveTo>
                  <a:pt x="15468" y="1"/>
                </a:moveTo>
                <a:cubicBezTo>
                  <a:pt x="14721" y="1"/>
                  <a:pt x="13966" y="195"/>
                  <a:pt x="13282" y="602"/>
                </a:cubicBezTo>
                <a:lnTo>
                  <a:pt x="11389" y="1726"/>
                </a:lnTo>
                <a:cubicBezTo>
                  <a:pt x="11057" y="1922"/>
                  <a:pt x="10688" y="2018"/>
                  <a:pt x="10322" y="2018"/>
                </a:cubicBezTo>
                <a:cubicBezTo>
                  <a:pt x="9781" y="2018"/>
                  <a:pt x="9246" y="1809"/>
                  <a:pt x="8844" y="1406"/>
                </a:cubicBezTo>
                <a:cubicBezTo>
                  <a:pt x="8442" y="1004"/>
                  <a:pt x="7907" y="793"/>
                  <a:pt x="7365" y="793"/>
                </a:cubicBezTo>
                <a:cubicBezTo>
                  <a:pt x="7047" y="793"/>
                  <a:pt x="6727" y="865"/>
                  <a:pt x="6430" y="1014"/>
                </a:cubicBezTo>
                <a:lnTo>
                  <a:pt x="1" y="4229"/>
                </a:lnTo>
                <a:cubicBezTo>
                  <a:pt x="1" y="4229"/>
                  <a:pt x="9362" y="4180"/>
                  <a:pt x="15506" y="4180"/>
                </a:cubicBezTo>
                <a:cubicBezTo>
                  <a:pt x="18404" y="4180"/>
                  <a:pt x="20586" y="4191"/>
                  <a:pt x="20735" y="4223"/>
                </a:cubicBezTo>
                <a:lnTo>
                  <a:pt x="20735" y="4223"/>
                </a:lnTo>
                <a:lnTo>
                  <a:pt x="18935" y="1761"/>
                </a:lnTo>
                <a:cubicBezTo>
                  <a:pt x="18100" y="617"/>
                  <a:pt x="16796" y="1"/>
                  <a:pt x="15468" y="1"/>
                </a:cubicBezTo>
                <a:close/>
                <a:moveTo>
                  <a:pt x="20735" y="4223"/>
                </a:moveTo>
                <a:lnTo>
                  <a:pt x="20739" y="4229"/>
                </a:lnTo>
                <a:cubicBezTo>
                  <a:pt x="20745" y="4226"/>
                  <a:pt x="20744" y="4224"/>
                  <a:pt x="20735" y="422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19"/>
          <p:cNvSpPr/>
          <p:nvPr/>
        </p:nvSpPr>
        <p:spPr>
          <a:xfrm>
            <a:off x="8663238" y="1207737"/>
            <a:ext cx="601860" cy="122656"/>
          </a:xfrm>
          <a:custGeom>
            <a:avLst/>
            <a:gdLst/>
            <a:ahLst/>
            <a:cxnLst/>
            <a:rect l="l" t="t" r="r" b="b"/>
            <a:pathLst>
              <a:path w="30668" h="6250" extrusionOk="0">
                <a:moveTo>
                  <a:pt x="16" y="6241"/>
                </a:moveTo>
                <a:cubicBezTo>
                  <a:pt x="3" y="6244"/>
                  <a:pt x="1" y="6247"/>
                  <a:pt x="10" y="6250"/>
                </a:cubicBezTo>
                <a:lnTo>
                  <a:pt x="16" y="6241"/>
                </a:lnTo>
                <a:close/>
                <a:moveTo>
                  <a:pt x="7801" y="0"/>
                </a:moveTo>
                <a:cubicBezTo>
                  <a:pt x="5837" y="0"/>
                  <a:pt x="3911" y="912"/>
                  <a:pt x="2676" y="2600"/>
                </a:cubicBezTo>
                <a:lnTo>
                  <a:pt x="16" y="6241"/>
                </a:lnTo>
                <a:lnTo>
                  <a:pt x="16" y="6241"/>
                </a:lnTo>
                <a:cubicBezTo>
                  <a:pt x="235" y="6195"/>
                  <a:pt x="3461" y="6179"/>
                  <a:pt x="7745" y="6179"/>
                </a:cubicBezTo>
                <a:cubicBezTo>
                  <a:pt x="16829" y="6179"/>
                  <a:pt x="30667" y="6250"/>
                  <a:pt x="30667" y="6250"/>
                </a:cubicBezTo>
                <a:lnTo>
                  <a:pt x="21162" y="1497"/>
                </a:lnTo>
                <a:cubicBezTo>
                  <a:pt x="20723" y="1278"/>
                  <a:pt x="20250" y="1171"/>
                  <a:pt x="19782" y="1171"/>
                </a:cubicBezTo>
                <a:cubicBezTo>
                  <a:pt x="18979" y="1171"/>
                  <a:pt x="18188" y="1483"/>
                  <a:pt x="17594" y="2076"/>
                </a:cubicBezTo>
                <a:cubicBezTo>
                  <a:pt x="16999" y="2673"/>
                  <a:pt x="16207" y="2982"/>
                  <a:pt x="15408" y="2982"/>
                </a:cubicBezTo>
                <a:cubicBezTo>
                  <a:pt x="14867" y="2982"/>
                  <a:pt x="14322" y="2840"/>
                  <a:pt x="13832" y="2549"/>
                </a:cubicBezTo>
                <a:lnTo>
                  <a:pt x="11033" y="889"/>
                </a:lnTo>
                <a:cubicBezTo>
                  <a:pt x="10022" y="288"/>
                  <a:pt x="8906" y="0"/>
                  <a:pt x="78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1" name="Google Shape;561;p19"/>
          <p:cNvGrpSpPr/>
          <p:nvPr/>
        </p:nvGrpSpPr>
        <p:grpSpPr>
          <a:xfrm rot="2700000">
            <a:off x="-292598" y="3732655"/>
            <a:ext cx="893469" cy="932616"/>
            <a:chOff x="5583125" y="4345800"/>
            <a:chExt cx="627075" cy="654550"/>
          </a:xfrm>
        </p:grpSpPr>
        <p:sp>
          <p:nvSpPr>
            <p:cNvPr id="562" name="Google Shape;562;p19"/>
            <p:cNvSpPr/>
            <p:nvPr/>
          </p:nvSpPr>
          <p:spPr>
            <a:xfrm>
              <a:off x="5583125" y="4345800"/>
              <a:ext cx="627075" cy="654550"/>
            </a:xfrm>
            <a:custGeom>
              <a:avLst/>
              <a:gdLst/>
              <a:ahLst/>
              <a:cxnLst/>
              <a:rect l="l" t="t" r="r" b="b"/>
              <a:pathLst>
                <a:path w="25083" h="26182" extrusionOk="0">
                  <a:moveTo>
                    <a:pt x="1870" y="0"/>
                  </a:moveTo>
                  <a:cubicBezTo>
                    <a:pt x="693" y="0"/>
                    <a:pt x="0" y="162"/>
                    <a:pt x="0" y="162"/>
                  </a:cubicBezTo>
                  <a:cubicBezTo>
                    <a:pt x="3247" y="14909"/>
                    <a:pt x="15562" y="18950"/>
                    <a:pt x="15562" y="18950"/>
                  </a:cubicBezTo>
                  <a:cubicBezTo>
                    <a:pt x="15562" y="18950"/>
                    <a:pt x="21793" y="26182"/>
                    <a:pt x="23902" y="26182"/>
                  </a:cubicBezTo>
                  <a:cubicBezTo>
                    <a:pt x="25082" y="26182"/>
                    <a:pt x="24972" y="23918"/>
                    <a:pt x="21758" y="16857"/>
                  </a:cubicBezTo>
                  <a:cubicBezTo>
                    <a:pt x="14884" y="1757"/>
                    <a:pt x="5750" y="0"/>
                    <a:pt x="18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19"/>
            <p:cNvSpPr/>
            <p:nvPr/>
          </p:nvSpPr>
          <p:spPr>
            <a:xfrm>
              <a:off x="5686700" y="4424125"/>
              <a:ext cx="492000" cy="439050"/>
            </a:xfrm>
            <a:custGeom>
              <a:avLst/>
              <a:gdLst/>
              <a:ahLst/>
              <a:cxnLst/>
              <a:rect l="l" t="t" r="r" b="b"/>
              <a:pathLst>
                <a:path w="19680" h="17562" fill="none" extrusionOk="0">
                  <a:moveTo>
                    <a:pt x="1" y="1"/>
                  </a:moveTo>
                  <a:cubicBezTo>
                    <a:pt x="132" y="294"/>
                    <a:pt x="9965" y="7080"/>
                    <a:pt x="19680" y="1756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19"/>
            <p:cNvSpPr/>
            <p:nvPr/>
          </p:nvSpPr>
          <p:spPr>
            <a:xfrm>
              <a:off x="5705350" y="4424375"/>
              <a:ext cx="99025" cy="103250"/>
            </a:xfrm>
            <a:custGeom>
              <a:avLst/>
              <a:gdLst/>
              <a:ahLst/>
              <a:cxnLst/>
              <a:rect l="l" t="t" r="r" b="b"/>
              <a:pathLst>
                <a:path w="3961" h="4130" fill="none" extrusionOk="0">
                  <a:moveTo>
                    <a:pt x="0" y="4042"/>
                  </a:moveTo>
                  <a:cubicBezTo>
                    <a:pt x="0" y="4042"/>
                    <a:pt x="2450" y="4129"/>
                    <a:pt x="3961" y="3671"/>
                  </a:cubicBezTo>
                  <a:cubicBezTo>
                    <a:pt x="3961" y="3671"/>
                    <a:pt x="3513" y="1460"/>
                    <a:pt x="2702" y="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19"/>
            <p:cNvSpPr/>
            <p:nvPr/>
          </p:nvSpPr>
          <p:spPr>
            <a:xfrm>
              <a:off x="5820300" y="4635725"/>
              <a:ext cx="121625" cy="31375"/>
            </a:xfrm>
            <a:custGeom>
              <a:avLst/>
              <a:gdLst/>
              <a:ahLst/>
              <a:cxnLst/>
              <a:rect l="l" t="t" r="r" b="b"/>
              <a:pathLst>
                <a:path w="4865" h="1255" fill="none" extrusionOk="0">
                  <a:moveTo>
                    <a:pt x="1" y="987"/>
                  </a:moveTo>
                  <a:cubicBezTo>
                    <a:pt x="1" y="987"/>
                    <a:pt x="2529" y="1254"/>
                    <a:pt x="4865" y="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 name="Google Shape;566;p19"/>
          <p:cNvGrpSpPr/>
          <p:nvPr/>
        </p:nvGrpSpPr>
        <p:grpSpPr>
          <a:xfrm rot="954056" flipH="1">
            <a:off x="-330392" y="3919721"/>
            <a:ext cx="1447225" cy="1377545"/>
            <a:chOff x="-452696" y="3780468"/>
            <a:chExt cx="1739813" cy="1656045"/>
          </a:xfrm>
        </p:grpSpPr>
        <p:sp>
          <p:nvSpPr>
            <p:cNvPr id="567" name="Google Shape;567;p19"/>
            <p:cNvSpPr/>
            <p:nvPr/>
          </p:nvSpPr>
          <p:spPr>
            <a:xfrm rot="2152215">
              <a:off x="-284126" y="4093806"/>
              <a:ext cx="1402674" cy="1029370"/>
            </a:xfrm>
            <a:custGeom>
              <a:avLst/>
              <a:gdLst/>
              <a:ahLst/>
              <a:cxnLst/>
              <a:rect l="l" t="t" r="r" b="b"/>
              <a:pathLst>
                <a:path w="42448" h="31151" extrusionOk="0">
                  <a:moveTo>
                    <a:pt x="6574" y="0"/>
                  </a:moveTo>
                  <a:cubicBezTo>
                    <a:pt x="2643" y="0"/>
                    <a:pt x="1" y="385"/>
                    <a:pt x="1" y="385"/>
                  </a:cubicBezTo>
                  <a:cubicBezTo>
                    <a:pt x="1993" y="7133"/>
                    <a:pt x="5887" y="12504"/>
                    <a:pt x="10180" y="16658"/>
                  </a:cubicBezTo>
                  <a:lnTo>
                    <a:pt x="17116" y="15896"/>
                  </a:lnTo>
                  <a:cubicBezTo>
                    <a:pt x="17160" y="15891"/>
                    <a:pt x="17204" y="15889"/>
                    <a:pt x="17247" y="15889"/>
                  </a:cubicBezTo>
                  <a:cubicBezTo>
                    <a:pt x="18076" y="15889"/>
                    <a:pt x="18655" y="16771"/>
                    <a:pt x="18268" y="17538"/>
                  </a:cubicBezTo>
                  <a:cubicBezTo>
                    <a:pt x="17685" y="18698"/>
                    <a:pt x="16670" y="20093"/>
                    <a:pt x="15003" y="20760"/>
                  </a:cubicBezTo>
                  <a:cubicBezTo>
                    <a:pt x="19577" y="24188"/>
                    <a:pt x="23976" y="26354"/>
                    <a:pt x="26484" y="27449"/>
                  </a:cubicBezTo>
                  <a:cubicBezTo>
                    <a:pt x="27820" y="28031"/>
                    <a:pt x="28618" y="28307"/>
                    <a:pt x="28618" y="28307"/>
                  </a:cubicBezTo>
                  <a:cubicBezTo>
                    <a:pt x="28618" y="28307"/>
                    <a:pt x="33150" y="31150"/>
                    <a:pt x="36634" y="31150"/>
                  </a:cubicBezTo>
                  <a:cubicBezTo>
                    <a:pt x="40042" y="31150"/>
                    <a:pt x="42447" y="28429"/>
                    <a:pt x="38626" y="17662"/>
                  </a:cubicBezTo>
                  <a:cubicBezTo>
                    <a:pt x="33160" y="2253"/>
                    <a:pt x="16089" y="0"/>
                    <a:pt x="65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19"/>
            <p:cNvSpPr/>
            <p:nvPr/>
          </p:nvSpPr>
          <p:spPr>
            <a:xfrm rot="2152215">
              <a:off x="40169" y="4258324"/>
              <a:ext cx="849344" cy="572199"/>
            </a:xfrm>
            <a:custGeom>
              <a:avLst/>
              <a:gdLst/>
              <a:ahLst/>
              <a:cxnLst/>
              <a:rect l="l" t="t" r="r" b="b"/>
              <a:pathLst>
                <a:path w="25703" h="17316" fill="none" extrusionOk="0">
                  <a:moveTo>
                    <a:pt x="0" y="0"/>
                  </a:moveTo>
                  <a:cubicBezTo>
                    <a:pt x="0" y="0"/>
                    <a:pt x="17017" y="6119"/>
                    <a:pt x="25702" y="17315"/>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19"/>
            <p:cNvSpPr/>
            <p:nvPr/>
          </p:nvSpPr>
          <p:spPr>
            <a:xfrm rot="2152215">
              <a:off x="422222" y="4148751"/>
              <a:ext cx="48609" cy="145660"/>
            </a:xfrm>
            <a:custGeom>
              <a:avLst/>
              <a:gdLst/>
              <a:ahLst/>
              <a:cxnLst/>
              <a:rect l="l" t="t" r="r" b="b"/>
              <a:pathLst>
                <a:path w="1471" h="4408" fill="none" extrusionOk="0">
                  <a:moveTo>
                    <a:pt x="1" y="0"/>
                  </a:moveTo>
                  <a:cubicBezTo>
                    <a:pt x="1" y="0"/>
                    <a:pt x="1171" y="2275"/>
                    <a:pt x="1470" y="4407"/>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19"/>
            <p:cNvSpPr/>
            <p:nvPr/>
          </p:nvSpPr>
          <p:spPr>
            <a:xfrm rot="2152215">
              <a:off x="557440" y="4323549"/>
              <a:ext cx="65891" cy="234814"/>
            </a:xfrm>
            <a:custGeom>
              <a:avLst/>
              <a:gdLst/>
              <a:ahLst/>
              <a:cxnLst/>
              <a:rect l="l" t="t" r="r" b="b"/>
              <a:pathLst>
                <a:path w="1994" h="7106" fill="none" extrusionOk="0">
                  <a:moveTo>
                    <a:pt x="1993" y="7105"/>
                  </a:moveTo>
                  <a:cubicBezTo>
                    <a:pt x="1993" y="7105"/>
                    <a:pt x="1796" y="2939"/>
                    <a:pt x="0" y="0"/>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19"/>
            <p:cNvSpPr/>
            <p:nvPr/>
          </p:nvSpPr>
          <p:spPr>
            <a:xfrm rot="2152215">
              <a:off x="224479" y="4349703"/>
              <a:ext cx="268487" cy="65362"/>
            </a:xfrm>
            <a:custGeom>
              <a:avLst/>
              <a:gdLst/>
              <a:ahLst/>
              <a:cxnLst/>
              <a:rect l="l" t="t" r="r" b="b"/>
              <a:pathLst>
                <a:path w="8125" h="1978" fill="none" extrusionOk="0">
                  <a:moveTo>
                    <a:pt x="0" y="1977"/>
                  </a:moveTo>
                  <a:cubicBezTo>
                    <a:pt x="0" y="1977"/>
                    <a:pt x="6013" y="1662"/>
                    <a:pt x="8125" y="1"/>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19"/>
            <p:cNvSpPr/>
            <p:nvPr/>
          </p:nvSpPr>
          <p:spPr>
            <a:xfrm rot="2152215">
              <a:off x="349563" y="4755021"/>
              <a:ext cx="252559" cy="125635"/>
            </a:xfrm>
            <a:custGeom>
              <a:avLst/>
              <a:gdLst/>
              <a:ahLst/>
              <a:cxnLst/>
              <a:rect l="l" t="t" r="r" b="b"/>
              <a:pathLst>
                <a:path w="7643" h="3802" fill="none" extrusionOk="0">
                  <a:moveTo>
                    <a:pt x="1" y="3802"/>
                  </a:moveTo>
                  <a:cubicBezTo>
                    <a:pt x="1" y="3802"/>
                    <a:pt x="5531" y="1662"/>
                    <a:pt x="7642" y="0"/>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19"/>
            <p:cNvSpPr/>
            <p:nvPr/>
          </p:nvSpPr>
          <p:spPr>
            <a:xfrm rot="2152215">
              <a:off x="241142" y="4150688"/>
              <a:ext cx="119489" cy="30566"/>
            </a:xfrm>
            <a:custGeom>
              <a:avLst/>
              <a:gdLst/>
              <a:ahLst/>
              <a:cxnLst/>
              <a:rect l="l" t="t" r="r" b="b"/>
              <a:pathLst>
                <a:path w="3616" h="925" fill="none" extrusionOk="0">
                  <a:moveTo>
                    <a:pt x="1" y="925"/>
                  </a:moveTo>
                  <a:cubicBezTo>
                    <a:pt x="1" y="925"/>
                    <a:pt x="2253" y="840"/>
                    <a:pt x="3615" y="1"/>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4" name="Google Shape;574;p19"/>
          <p:cNvSpPr/>
          <p:nvPr/>
        </p:nvSpPr>
        <p:spPr>
          <a:xfrm>
            <a:off x="8512313" y="2633863"/>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19"/>
          <p:cNvSpPr/>
          <p:nvPr/>
        </p:nvSpPr>
        <p:spPr>
          <a:xfrm>
            <a:off x="8694398" y="3089700"/>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19"/>
          <p:cNvSpPr/>
          <p:nvPr/>
        </p:nvSpPr>
        <p:spPr>
          <a:xfrm>
            <a:off x="8869413" y="2414275"/>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19"/>
          <p:cNvSpPr/>
          <p:nvPr/>
        </p:nvSpPr>
        <p:spPr>
          <a:xfrm>
            <a:off x="366738" y="3073400"/>
            <a:ext cx="259904" cy="304251"/>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19"/>
          <p:cNvSpPr/>
          <p:nvPr/>
        </p:nvSpPr>
        <p:spPr>
          <a:xfrm>
            <a:off x="117963" y="2659225"/>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9" name="Google Shape;579;p19"/>
          <p:cNvGrpSpPr/>
          <p:nvPr/>
        </p:nvGrpSpPr>
        <p:grpSpPr>
          <a:xfrm rot="-2700000" flipH="1">
            <a:off x="8543122" y="3732655"/>
            <a:ext cx="893469" cy="932616"/>
            <a:chOff x="5583125" y="4345800"/>
            <a:chExt cx="627075" cy="654550"/>
          </a:xfrm>
        </p:grpSpPr>
        <p:sp>
          <p:nvSpPr>
            <p:cNvPr id="580" name="Google Shape;580;p19"/>
            <p:cNvSpPr/>
            <p:nvPr/>
          </p:nvSpPr>
          <p:spPr>
            <a:xfrm>
              <a:off x="5583125" y="4345800"/>
              <a:ext cx="627075" cy="654550"/>
            </a:xfrm>
            <a:custGeom>
              <a:avLst/>
              <a:gdLst/>
              <a:ahLst/>
              <a:cxnLst/>
              <a:rect l="l" t="t" r="r" b="b"/>
              <a:pathLst>
                <a:path w="25083" h="26182" extrusionOk="0">
                  <a:moveTo>
                    <a:pt x="1870" y="0"/>
                  </a:moveTo>
                  <a:cubicBezTo>
                    <a:pt x="693" y="0"/>
                    <a:pt x="0" y="162"/>
                    <a:pt x="0" y="162"/>
                  </a:cubicBezTo>
                  <a:cubicBezTo>
                    <a:pt x="3247" y="14909"/>
                    <a:pt x="15562" y="18950"/>
                    <a:pt x="15562" y="18950"/>
                  </a:cubicBezTo>
                  <a:cubicBezTo>
                    <a:pt x="15562" y="18950"/>
                    <a:pt x="21793" y="26182"/>
                    <a:pt x="23902" y="26182"/>
                  </a:cubicBezTo>
                  <a:cubicBezTo>
                    <a:pt x="25082" y="26182"/>
                    <a:pt x="24972" y="23918"/>
                    <a:pt x="21758" y="16857"/>
                  </a:cubicBezTo>
                  <a:cubicBezTo>
                    <a:pt x="14884" y="1757"/>
                    <a:pt x="5750" y="0"/>
                    <a:pt x="18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19"/>
            <p:cNvSpPr/>
            <p:nvPr/>
          </p:nvSpPr>
          <p:spPr>
            <a:xfrm>
              <a:off x="5686700" y="4424125"/>
              <a:ext cx="492000" cy="439050"/>
            </a:xfrm>
            <a:custGeom>
              <a:avLst/>
              <a:gdLst/>
              <a:ahLst/>
              <a:cxnLst/>
              <a:rect l="l" t="t" r="r" b="b"/>
              <a:pathLst>
                <a:path w="19680" h="17562" fill="none" extrusionOk="0">
                  <a:moveTo>
                    <a:pt x="1" y="1"/>
                  </a:moveTo>
                  <a:cubicBezTo>
                    <a:pt x="132" y="294"/>
                    <a:pt x="9965" y="7080"/>
                    <a:pt x="19680" y="1756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19"/>
            <p:cNvSpPr/>
            <p:nvPr/>
          </p:nvSpPr>
          <p:spPr>
            <a:xfrm>
              <a:off x="5705350" y="4424375"/>
              <a:ext cx="99025" cy="103250"/>
            </a:xfrm>
            <a:custGeom>
              <a:avLst/>
              <a:gdLst/>
              <a:ahLst/>
              <a:cxnLst/>
              <a:rect l="l" t="t" r="r" b="b"/>
              <a:pathLst>
                <a:path w="3961" h="4130" fill="none" extrusionOk="0">
                  <a:moveTo>
                    <a:pt x="0" y="4042"/>
                  </a:moveTo>
                  <a:cubicBezTo>
                    <a:pt x="0" y="4042"/>
                    <a:pt x="2450" y="4129"/>
                    <a:pt x="3961" y="3671"/>
                  </a:cubicBezTo>
                  <a:cubicBezTo>
                    <a:pt x="3961" y="3671"/>
                    <a:pt x="3513" y="1460"/>
                    <a:pt x="2702" y="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19"/>
            <p:cNvSpPr/>
            <p:nvPr/>
          </p:nvSpPr>
          <p:spPr>
            <a:xfrm>
              <a:off x="5820300" y="4635725"/>
              <a:ext cx="121625" cy="31375"/>
            </a:xfrm>
            <a:custGeom>
              <a:avLst/>
              <a:gdLst/>
              <a:ahLst/>
              <a:cxnLst/>
              <a:rect l="l" t="t" r="r" b="b"/>
              <a:pathLst>
                <a:path w="4865" h="1255" fill="none" extrusionOk="0">
                  <a:moveTo>
                    <a:pt x="1" y="987"/>
                  </a:moveTo>
                  <a:cubicBezTo>
                    <a:pt x="1" y="987"/>
                    <a:pt x="2529" y="1254"/>
                    <a:pt x="4865" y="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 name="Google Shape;584;p19"/>
          <p:cNvGrpSpPr/>
          <p:nvPr/>
        </p:nvGrpSpPr>
        <p:grpSpPr>
          <a:xfrm rot="-954056">
            <a:off x="8027160" y="3919721"/>
            <a:ext cx="1447225" cy="1377545"/>
            <a:chOff x="-452696" y="3780468"/>
            <a:chExt cx="1739813" cy="1656045"/>
          </a:xfrm>
        </p:grpSpPr>
        <p:sp>
          <p:nvSpPr>
            <p:cNvPr id="585" name="Google Shape;585;p19"/>
            <p:cNvSpPr/>
            <p:nvPr/>
          </p:nvSpPr>
          <p:spPr>
            <a:xfrm rot="2152215">
              <a:off x="-284126" y="4093806"/>
              <a:ext cx="1402674" cy="1029370"/>
            </a:xfrm>
            <a:custGeom>
              <a:avLst/>
              <a:gdLst/>
              <a:ahLst/>
              <a:cxnLst/>
              <a:rect l="l" t="t" r="r" b="b"/>
              <a:pathLst>
                <a:path w="42448" h="31151" extrusionOk="0">
                  <a:moveTo>
                    <a:pt x="6574" y="0"/>
                  </a:moveTo>
                  <a:cubicBezTo>
                    <a:pt x="2643" y="0"/>
                    <a:pt x="1" y="385"/>
                    <a:pt x="1" y="385"/>
                  </a:cubicBezTo>
                  <a:cubicBezTo>
                    <a:pt x="1993" y="7133"/>
                    <a:pt x="5887" y="12504"/>
                    <a:pt x="10180" y="16658"/>
                  </a:cubicBezTo>
                  <a:lnTo>
                    <a:pt x="17116" y="15896"/>
                  </a:lnTo>
                  <a:cubicBezTo>
                    <a:pt x="17160" y="15891"/>
                    <a:pt x="17204" y="15889"/>
                    <a:pt x="17247" y="15889"/>
                  </a:cubicBezTo>
                  <a:cubicBezTo>
                    <a:pt x="18076" y="15889"/>
                    <a:pt x="18655" y="16771"/>
                    <a:pt x="18268" y="17538"/>
                  </a:cubicBezTo>
                  <a:cubicBezTo>
                    <a:pt x="17685" y="18698"/>
                    <a:pt x="16670" y="20093"/>
                    <a:pt x="15003" y="20760"/>
                  </a:cubicBezTo>
                  <a:cubicBezTo>
                    <a:pt x="19577" y="24188"/>
                    <a:pt x="23976" y="26354"/>
                    <a:pt x="26484" y="27449"/>
                  </a:cubicBezTo>
                  <a:cubicBezTo>
                    <a:pt x="27820" y="28031"/>
                    <a:pt x="28618" y="28307"/>
                    <a:pt x="28618" y="28307"/>
                  </a:cubicBezTo>
                  <a:cubicBezTo>
                    <a:pt x="28618" y="28307"/>
                    <a:pt x="33150" y="31150"/>
                    <a:pt x="36634" y="31150"/>
                  </a:cubicBezTo>
                  <a:cubicBezTo>
                    <a:pt x="40042" y="31150"/>
                    <a:pt x="42447" y="28429"/>
                    <a:pt x="38626" y="17662"/>
                  </a:cubicBezTo>
                  <a:cubicBezTo>
                    <a:pt x="33160" y="2253"/>
                    <a:pt x="16089" y="0"/>
                    <a:pt x="65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19"/>
            <p:cNvSpPr/>
            <p:nvPr/>
          </p:nvSpPr>
          <p:spPr>
            <a:xfrm rot="2152215">
              <a:off x="40169" y="4258324"/>
              <a:ext cx="849344" cy="572199"/>
            </a:xfrm>
            <a:custGeom>
              <a:avLst/>
              <a:gdLst/>
              <a:ahLst/>
              <a:cxnLst/>
              <a:rect l="l" t="t" r="r" b="b"/>
              <a:pathLst>
                <a:path w="25703" h="17316" fill="none" extrusionOk="0">
                  <a:moveTo>
                    <a:pt x="0" y="0"/>
                  </a:moveTo>
                  <a:cubicBezTo>
                    <a:pt x="0" y="0"/>
                    <a:pt x="17017" y="6119"/>
                    <a:pt x="25702" y="17315"/>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19"/>
            <p:cNvSpPr/>
            <p:nvPr/>
          </p:nvSpPr>
          <p:spPr>
            <a:xfrm rot="2152215">
              <a:off x="422222" y="4148751"/>
              <a:ext cx="48609" cy="145660"/>
            </a:xfrm>
            <a:custGeom>
              <a:avLst/>
              <a:gdLst/>
              <a:ahLst/>
              <a:cxnLst/>
              <a:rect l="l" t="t" r="r" b="b"/>
              <a:pathLst>
                <a:path w="1471" h="4408" fill="none" extrusionOk="0">
                  <a:moveTo>
                    <a:pt x="1" y="0"/>
                  </a:moveTo>
                  <a:cubicBezTo>
                    <a:pt x="1" y="0"/>
                    <a:pt x="1171" y="2275"/>
                    <a:pt x="1470" y="4407"/>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19"/>
            <p:cNvSpPr/>
            <p:nvPr/>
          </p:nvSpPr>
          <p:spPr>
            <a:xfrm rot="2152215">
              <a:off x="557440" y="4323549"/>
              <a:ext cx="65891" cy="234814"/>
            </a:xfrm>
            <a:custGeom>
              <a:avLst/>
              <a:gdLst/>
              <a:ahLst/>
              <a:cxnLst/>
              <a:rect l="l" t="t" r="r" b="b"/>
              <a:pathLst>
                <a:path w="1994" h="7106" fill="none" extrusionOk="0">
                  <a:moveTo>
                    <a:pt x="1993" y="7105"/>
                  </a:moveTo>
                  <a:cubicBezTo>
                    <a:pt x="1993" y="7105"/>
                    <a:pt x="1796" y="2939"/>
                    <a:pt x="0" y="0"/>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19"/>
            <p:cNvSpPr/>
            <p:nvPr/>
          </p:nvSpPr>
          <p:spPr>
            <a:xfrm rot="2152215">
              <a:off x="224479" y="4349703"/>
              <a:ext cx="268487" cy="65362"/>
            </a:xfrm>
            <a:custGeom>
              <a:avLst/>
              <a:gdLst/>
              <a:ahLst/>
              <a:cxnLst/>
              <a:rect l="l" t="t" r="r" b="b"/>
              <a:pathLst>
                <a:path w="8125" h="1978" fill="none" extrusionOk="0">
                  <a:moveTo>
                    <a:pt x="0" y="1977"/>
                  </a:moveTo>
                  <a:cubicBezTo>
                    <a:pt x="0" y="1977"/>
                    <a:pt x="6013" y="1662"/>
                    <a:pt x="8125" y="1"/>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19"/>
            <p:cNvSpPr/>
            <p:nvPr/>
          </p:nvSpPr>
          <p:spPr>
            <a:xfrm rot="2152215">
              <a:off x="349563" y="4755021"/>
              <a:ext cx="252559" cy="125635"/>
            </a:xfrm>
            <a:custGeom>
              <a:avLst/>
              <a:gdLst/>
              <a:ahLst/>
              <a:cxnLst/>
              <a:rect l="l" t="t" r="r" b="b"/>
              <a:pathLst>
                <a:path w="7643" h="3802" fill="none" extrusionOk="0">
                  <a:moveTo>
                    <a:pt x="1" y="3802"/>
                  </a:moveTo>
                  <a:cubicBezTo>
                    <a:pt x="1" y="3802"/>
                    <a:pt x="5531" y="1662"/>
                    <a:pt x="7642" y="0"/>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19"/>
            <p:cNvSpPr/>
            <p:nvPr/>
          </p:nvSpPr>
          <p:spPr>
            <a:xfrm rot="2152215">
              <a:off x="241142" y="4150688"/>
              <a:ext cx="119489" cy="30566"/>
            </a:xfrm>
            <a:custGeom>
              <a:avLst/>
              <a:gdLst/>
              <a:ahLst/>
              <a:cxnLst/>
              <a:rect l="l" t="t" r="r" b="b"/>
              <a:pathLst>
                <a:path w="3616" h="925" fill="none" extrusionOk="0">
                  <a:moveTo>
                    <a:pt x="1" y="925"/>
                  </a:moveTo>
                  <a:cubicBezTo>
                    <a:pt x="1" y="925"/>
                    <a:pt x="2253" y="840"/>
                    <a:pt x="3615" y="1"/>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8449640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Title and text 4">
  <p:cSld name="Title and text 4">
    <p:spTree>
      <p:nvGrpSpPr>
        <p:cNvPr id="1" name="Shape 592"/>
        <p:cNvGrpSpPr/>
        <p:nvPr/>
      </p:nvGrpSpPr>
      <p:grpSpPr>
        <a:xfrm>
          <a:off x="0" y="0"/>
          <a:ext cx="0" cy="0"/>
          <a:chOff x="0" y="0"/>
          <a:chExt cx="0" cy="0"/>
        </a:xfrm>
      </p:grpSpPr>
      <p:sp>
        <p:nvSpPr>
          <p:cNvPr id="593" name="Google Shape;593;p20"/>
          <p:cNvSpPr txBox="1">
            <a:spLocks noGrp="1"/>
          </p:cNvSpPr>
          <p:nvPr>
            <p:ph type="subTitle" idx="1"/>
          </p:nvPr>
        </p:nvSpPr>
        <p:spPr>
          <a:xfrm>
            <a:off x="5018650" y="2394403"/>
            <a:ext cx="2962500" cy="1054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94" name="Google Shape;594;p20"/>
          <p:cNvSpPr txBox="1">
            <a:spLocks noGrp="1"/>
          </p:cNvSpPr>
          <p:nvPr>
            <p:ph type="title"/>
          </p:nvPr>
        </p:nvSpPr>
        <p:spPr>
          <a:xfrm>
            <a:off x="5018650" y="1694597"/>
            <a:ext cx="2962500" cy="6234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95" name="Google Shape;595;p20"/>
          <p:cNvSpPr/>
          <p:nvPr/>
        </p:nvSpPr>
        <p:spPr>
          <a:xfrm flipH="1">
            <a:off x="4158168" y="201226"/>
            <a:ext cx="827665" cy="180393"/>
          </a:xfrm>
          <a:custGeom>
            <a:avLst/>
            <a:gdLst/>
            <a:ahLst/>
            <a:cxnLst/>
            <a:rect l="l" t="t" r="r" b="b"/>
            <a:pathLst>
              <a:path w="42174" h="9192" extrusionOk="0">
                <a:moveTo>
                  <a:pt x="31424" y="1"/>
                </a:moveTo>
                <a:cubicBezTo>
                  <a:pt x="30281" y="1"/>
                  <a:pt x="29136" y="457"/>
                  <a:pt x="28199" y="1374"/>
                </a:cubicBezTo>
                <a:lnTo>
                  <a:pt x="26420" y="3115"/>
                </a:lnTo>
                <a:cubicBezTo>
                  <a:pt x="25498" y="4019"/>
                  <a:pt x="24353" y="4489"/>
                  <a:pt x="23195" y="4489"/>
                </a:cubicBezTo>
                <a:cubicBezTo>
                  <a:pt x="22539" y="4489"/>
                  <a:pt x="21878" y="4338"/>
                  <a:pt x="21251" y="4029"/>
                </a:cubicBezTo>
                <a:lnTo>
                  <a:pt x="19527" y="3182"/>
                </a:lnTo>
                <a:cubicBezTo>
                  <a:pt x="18899" y="2872"/>
                  <a:pt x="18238" y="2722"/>
                  <a:pt x="17583" y="2722"/>
                </a:cubicBezTo>
                <a:cubicBezTo>
                  <a:pt x="16268" y="2722"/>
                  <a:pt x="14975" y="3328"/>
                  <a:pt x="14008" y="4470"/>
                </a:cubicBezTo>
                <a:cubicBezTo>
                  <a:pt x="13052" y="5601"/>
                  <a:pt x="11762" y="6220"/>
                  <a:pt x="10434" y="6220"/>
                </a:cubicBezTo>
                <a:cubicBezTo>
                  <a:pt x="10138" y="6220"/>
                  <a:pt x="9841" y="6189"/>
                  <a:pt x="9545" y="6127"/>
                </a:cubicBezTo>
                <a:lnTo>
                  <a:pt x="7866" y="5773"/>
                </a:lnTo>
                <a:cubicBezTo>
                  <a:pt x="7571" y="5711"/>
                  <a:pt x="7273" y="5680"/>
                  <a:pt x="6976" y="5680"/>
                </a:cubicBezTo>
                <a:cubicBezTo>
                  <a:pt x="6172" y="5680"/>
                  <a:pt x="5375" y="5907"/>
                  <a:pt x="4654" y="6348"/>
                </a:cubicBezTo>
                <a:lnTo>
                  <a:pt x="0" y="9192"/>
                </a:lnTo>
                <a:lnTo>
                  <a:pt x="42174" y="9192"/>
                </a:lnTo>
                <a:lnTo>
                  <a:pt x="34765" y="1490"/>
                </a:lnTo>
                <a:cubicBezTo>
                  <a:pt x="33811" y="498"/>
                  <a:pt x="32618" y="1"/>
                  <a:pt x="31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0"/>
          <p:cNvSpPr/>
          <p:nvPr/>
        </p:nvSpPr>
        <p:spPr>
          <a:xfrm>
            <a:off x="-128850" y="1207737"/>
            <a:ext cx="601860" cy="122656"/>
          </a:xfrm>
          <a:custGeom>
            <a:avLst/>
            <a:gdLst/>
            <a:ahLst/>
            <a:cxnLst/>
            <a:rect l="l" t="t" r="r" b="b"/>
            <a:pathLst>
              <a:path w="30668" h="6250" extrusionOk="0">
                <a:moveTo>
                  <a:pt x="16" y="6241"/>
                </a:moveTo>
                <a:cubicBezTo>
                  <a:pt x="3" y="6244"/>
                  <a:pt x="1" y="6247"/>
                  <a:pt x="10" y="6250"/>
                </a:cubicBezTo>
                <a:lnTo>
                  <a:pt x="16" y="6241"/>
                </a:lnTo>
                <a:close/>
                <a:moveTo>
                  <a:pt x="7801" y="0"/>
                </a:moveTo>
                <a:cubicBezTo>
                  <a:pt x="5837" y="0"/>
                  <a:pt x="3911" y="912"/>
                  <a:pt x="2676" y="2600"/>
                </a:cubicBezTo>
                <a:lnTo>
                  <a:pt x="16" y="6241"/>
                </a:lnTo>
                <a:lnTo>
                  <a:pt x="16" y="6241"/>
                </a:lnTo>
                <a:cubicBezTo>
                  <a:pt x="235" y="6195"/>
                  <a:pt x="3461" y="6179"/>
                  <a:pt x="7745" y="6179"/>
                </a:cubicBezTo>
                <a:cubicBezTo>
                  <a:pt x="16829" y="6179"/>
                  <a:pt x="30667" y="6250"/>
                  <a:pt x="30667" y="6250"/>
                </a:cubicBezTo>
                <a:lnTo>
                  <a:pt x="21162" y="1497"/>
                </a:lnTo>
                <a:cubicBezTo>
                  <a:pt x="20723" y="1278"/>
                  <a:pt x="20250" y="1171"/>
                  <a:pt x="19782" y="1171"/>
                </a:cubicBezTo>
                <a:cubicBezTo>
                  <a:pt x="18979" y="1171"/>
                  <a:pt x="18188" y="1483"/>
                  <a:pt x="17594" y="2076"/>
                </a:cubicBezTo>
                <a:cubicBezTo>
                  <a:pt x="16999" y="2673"/>
                  <a:pt x="16207" y="2982"/>
                  <a:pt x="15408" y="2982"/>
                </a:cubicBezTo>
                <a:cubicBezTo>
                  <a:pt x="14867" y="2982"/>
                  <a:pt x="14322" y="2840"/>
                  <a:pt x="13832" y="2549"/>
                </a:cubicBezTo>
                <a:lnTo>
                  <a:pt x="11033" y="889"/>
                </a:lnTo>
                <a:cubicBezTo>
                  <a:pt x="10022" y="288"/>
                  <a:pt x="8906" y="0"/>
                  <a:pt x="78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0"/>
          <p:cNvSpPr/>
          <p:nvPr/>
        </p:nvSpPr>
        <p:spPr>
          <a:xfrm>
            <a:off x="7870096" y="230100"/>
            <a:ext cx="601634" cy="122652"/>
          </a:xfrm>
          <a:custGeom>
            <a:avLst/>
            <a:gdLst/>
            <a:ahLst/>
            <a:cxnLst/>
            <a:rect l="l" t="t" r="r" b="b"/>
            <a:pathLst>
              <a:path w="20746" h="4229" extrusionOk="0">
                <a:moveTo>
                  <a:pt x="15468" y="1"/>
                </a:moveTo>
                <a:cubicBezTo>
                  <a:pt x="14721" y="1"/>
                  <a:pt x="13966" y="195"/>
                  <a:pt x="13282" y="602"/>
                </a:cubicBezTo>
                <a:lnTo>
                  <a:pt x="11389" y="1726"/>
                </a:lnTo>
                <a:cubicBezTo>
                  <a:pt x="11057" y="1922"/>
                  <a:pt x="10688" y="2018"/>
                  <a:pt x="10322" y="2018"/>
                </a:cubicBezTo>
                <a:cubicBezTo>
                  <a:pt x="9781" y="2018"/>
                  <a:pt x="9246" y="1809"/>
                  <a:pt x="8844" y="1406"/>
                </a:cubicBezTo>
                <a:cubicBezTo>
                  <a:pt x="8442" y="1004"/>
                  <a:pt x="7907" y="793"/>
                  <a:pt x="7365" y="793"/>
                </a:cubicBezTo>
                <a:cubicBezTo>
                  <a:pt x="7047" y="793"/>
                  <a:pt x="6727" y="865"/>
                  <a:pt x="6430" y="1014"/>
                </a:cubicBezTo>
                <a:lnTo>
                  <a:pt x="1" y="4229"/>
                </a:lnTo>
                <a:cubicBezTo>
                  <a:pt x="1" y="4229"/>
                  <a:pt x="9362" y="4180"/>
                  <a:pt x="15506" y="4180"/>
                </a:cubicBezTo>
                <a:cubicBezTo>
                  <a:pt x="18404" y="4180"/>
                  <a:pt x="20586" y="4191"/>
                  <a:pt x="20735" y="4223"/>
                </a:cubicBezTo>
                <a:lnTo>
                  <a:pt x="20735" y="4223"/>
                </a:lnTo>
                <a:lnTo>
                  <a:pt x="18935" y="1761"/>
                </a:lnTo>
                <a:cubicBezTo>
                  <a:pt x="18100" y="617"/>
                  <a:pt x="16796" y="1"/>
                  <a:pt x="15468" y="1"/>
                </a:cubicBezTo>
                <a:close/>
                <a:moveTo>
                  <a:pt x="20735" y="4223"/>
                </a:moveTo>
                <a:lnTo>
                  <a:pt x="20739" y="4229"/>
                </a:lnTo>
                <a:cubicBezTo>
                  <a:pt x="20745" y="4226"/>
                  <a:pt x="20744" y="4224"/>
                  <a:pt x="20735" y="422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0"/>
          <p:cNvSpPr/>
          <p:nvPr/>
        </p:nvSpPr>
        <p:spPr>
          <a:xfrm>
            <a:off x="8663238" y="1207737"/>
            <a:ext cx="601860" cy="122656"/>
          </a:xfrm>
          <a:custGeom>
            <a:avLst/>
            <a:gdLst/>
            <a:ahLst/>
            <a:cxnLst/>
            <a:rect l="l" t="t" r="r" b="b"/>
            <a:pathLst>
              <a:path w="30668" h="6250" extrusionOk="0">
                <a:moveTo>
                  <a:pt x="16" y="6241"/>
                </a:moveTo>
                <a:cubicBezTo>
                  <a:pt x="3" y="6244"/>
                  <a:pt x="1" y="6247"/>
                  <a:pt x="10" y="6250"/>
                </a:cubicBezTo>
                <a:lnTo>
                  <a:pt x="16" y="6241"/>
                </a:lnTo>
                <a:close/>
                <a:moveTo>
                  <a:pt x="7801" y="0"/>
                </a:moveTo>
                <a:cubicBezTo>
                  <a:pt x="5837" y="0"/>
                  <a:pt x="3911" y="912"/>
                  <a:pt x="2676" y="2600"/>
                </a:cubicBezTo>
                <a:lnTo>
                  <a:pt x="16" y="6241"/>
                </a:lnTo>
                <a:lnTo>
                  <a:pt x="16" y="6241"/>
                </a:lnTo>
                <a:cubicBezTo>
                  <a:pt x="235" y="6195"/>
                  <a:pt x="3461" y="6179"/>
                  <a:pt x="7745" y="6179"/>
                </a:cubicBezTo>
                <a:cubicBezTo>
                  <a:pt x="16829" y="6179"/>
                  <a:pt x="30667" y="6250"/>
                  <a:pt x="30667" y="6250"/>
                </a:cubicBezTo>
                <a:lnTo>
                  <a:pt x="21162" y="1497"/>
                </a:lnTo>
                <a:cubicBezTo>
                  <a:pt x="20723" y="1278"/>
                  <a:pt x="20250" y="1171"/>
                  <a:pt x="19782" y="1171"/>
                </a:cubicBezTo>
                <a:cubicBezTo>
                  <a:pt x="18979" y="1171"/>
                  <a:pt x="18188" y="1483"/>
                  <a:pt x="17594" y="2076"/>
                </a:cubicBezTo>
                <a:cubicBezTo>
                  <a:pt x="16999" y="2673"/>
                  <a:pt x="16207" y="2982"/>
                  <a:pt x="15408" y="2982"/>
                </a:cubicBezTo>
                <a:cubicBezTo>
                  <a:pt x="14867" y="2982"/>
                  <a:pt x="14322" y="2840"/>
                  <a:pt x="13832" y="2549"/>
                </a:cubicBezTo>
                <a:lnTo>
                  <a:pt x="11033" y="889"/>
                </a:lnTo>
                <a:cubicBezTo>
                  <a:pt x="10022" y="288"/>
                  <a:pt x="8906" y="0"/>
                  <a:pt x="78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0"/>
          <p:cNvSpPr/>
          <p:nvPr/>
        </p:nvSpPr>
        <p:spPr>
          <a:xfrm>
            <a:off x="672271" y="230100"/>
            <a:ext cx="601634" cy="122652"/>
          </a:xfrm>
          <a:custGeom>
            <a:avLst/>
            <a:gdLst/>
            <a:ahLst/>
            <a:cxnLst/>
            <a:rect l="l" t="t" r="r" b="b"/>
            <a:pathLst>
              <a:path w="20746" h="4229" extrusionOk="0">
                <a:moveTo>
                  <a:pt x="15468" y="1"/>
                </a:moveTo>
                <a:cubicBezTo>
                  <a:pt x="14721" y="1"/>
                  <a:pt x="13966" y="195"/>
                  <a:pt x="13282" y="602"/>
                </a:cubicBezTo>
                <a:lnTo>
                  <a:pt x="11389" y="1726"/>
                </a:lnTo>
                <a:cubicBezTo>
                  <a:pt x="11057" y="1922"/>
                  <a:pt x="10688" y="2018"/>
                  <a:pt x="10322" y="2018"/>
                </a:cubicBezTo>
                <a:cubicBezTo>
                  <a:pt x="9781" y="2018"/>
                  <a:pt x="9246" y="1809"/>
                  <a:pt x="8844" y="1406"/>
                </a:cubicBezTo>
                <a:cubicBezTo>
                  <a:pt x="8442" y="1004"/>
                  <a:pt x="7907" y="793"/>
                  <a:pt x="7365" y="793"/>
                </a:cubicBezTo>
                <a:cubicBezTo>
                  <a:pt x="7047" y="793"/>
                  <a:pt x="6727" y="865"/>
                  <a:pt x="6430" y="1014"/>
                </a:cubicBezTo>
                <a:lnTo>
                  <a:pt x="1" y="4229"/>
                </a:lnTo>
                <a:cubicBezTo>
                  <a:pt x="1" y="4229"/>
                  <a:pt x="9362" y="4180"/>
                  <a:pt x="15506" y="4180"/>
                </a:cubicBezTo>
                <a:cubicBezTo>
                  <a:pt x="18404" y="4180"/>
                  <a:pt x="20586" y="4191"/>
                  <a:pt x="20735" y="4223"/>
                </a:cubicBezTo>
                <a:lnTo>
                  <a:pt x="20735" y="4223"/>
                </a:lnTo>
                <a:lnTo>
                  <a:pt x="18935" y="1761"/>
                </a:lnTo>
                <a:cubicBezTo>
                  <a:pt x="18100" y="617"/>
                  <a:pt x="16796" y="1"/>
                  <a:pt x="15468" y="1"/>
                </a:cubicBezTo>
                <a:close/>
                <a:moveTo>
                  <a:pt x="20735" y="4223"/>
                </a:moveTo>
                <a:lnTo>
                  <a:pt x="20739" y="4229"/>
                </a:lnTo>
                <a:cubicBezTo>
                  <a:pt x="20745" y="4226"/>
                  <a:pt x="20744" y="4224"/>
                  <a:pt x="20735" y="422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0" name="Google Shape;600;p20"/>
          <p:cNvGrpSpPr/>
          <p:nvPr/>
        </p:nvGrpSpPr>
        <p:grpSpPr>
          <a:xfrm flipH="1">
            <a:off x="8000409" y="3683970"/>
            <a:ext cx="1555661" cy="1806684"/>
            <a:chOff x="-413663" y="3683970"/>
            <a:chExt cx="1555661" cy="1806684"/>
          </a:xfrm>
        </p:grpSpPr>
        <p:grpSp>
          <p:nvGrpSpPr>
            <p:cNvPr id="601" name="Google Shape;601;p20"/>
            <p:cNvGrpSpPr/>
            <p:nvPr/>
          </p:nvGrpSpPr>
          <p:grpSpPr>
            <a:xfrm>
              <a:off x="-31967" y="3683970"/>
              <a:ext cx="606726" cy="974657"/>
              <a:chOff x="4305125" y="4012025"/>
              <a:chExt cx="601851" cy="966825"/>
            </a:xfrm>
          </p:grpSpPr>
          <p:sp>
            <p:nvSpPr>
              <p:cNvPr id="602" name="Google Shape;602;p20"/>
              <p:cNvSpPr/>
              <p:nvPr/>
            </p:nvSpPr>
            <p:spPr>
              <a:xfrm>
                <a:off x="4432674" y="4422392"/>
                <a:ext cx="203860" cy="556458"/>
              </a:xfrm>
              <a:custGeom>
                <a:avLst/>
                <a:gdLst/>
                <a:ahLst/>
                <a:cxnLst/>
                <a:rect l="l" t="t" r="r" b="b"/>
                <a:pathLst>
                  <a:path w="4464" h="12185" fill="none" extrusionOk="0">
                    <a:moveTo>
                      <a:pt x="4463" y="1"/>
                    </a:moveTo>
                    <a:cubicBezTo>
                      <a:pt x="4463" y="1"/>
                      <a:pt x="4358" y="7002"/>
                      <a:pt x="1" y="12185"/>
                    </a:cubicBezTo>
                  </a:path>
                </a:pathLst>
              </a:custGeom>
              <a:noFill/>
              <a:ln w="9525" cap="rnd" cmpd="sng">
                <a:solidFill>
                  <a:schemeClr val="lt2"/>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20"/>
              <p:cNvSpPr/>
              <p:nvPr/>
            </p:nvSpPr>
            <p:spPr>
              <a:xfrm>
                <a:off x="4502225" y="4012025"/>
                <a:ext cx="404751" cy="412149"/>
              </a:xfrm>
              <a:custGeom>
                <a:avLst/>
                <a:gdLst/>
                <a:ahLst/>
                <a:cxnLst/>
                <a:rect l="l" t="t" r="r" b="b"/>
                <a:pathLst>
                  <a:path w="8863" h="9025" extrusionOk="0">
                    <a:moveTo>
                      <a:pt x="1794" y="0"/>
                    </a:moveTo>
                    <a:cubicBezTo>
                      <a:pt x="1604" y="0"/>
                      <a:pt x="1415" y="115"/>
                      <a:pt x="1354" y="332"/>
                    </a:cubicBezTo>
                    <a:cubicBezTo>
                      <a:pt x="684" y="2716"/>
                      <a:pt x="1" y="7805"/>
                      <a:pt x="2674" y="8823"/>
                    </a:cubicBezTo>
                    <a:cubicBezTo>
                      <a:pt x="3036" y="8961"/>
                      <a:pt x="3383" y="9025"/>
                      <a:pt x="3713" y="9025"/>
                    </a:cubicBezTo>
                    <a:cubicBezTo>
                      <a:pt x="6313" y="9025"/>
                      <a:pt x="7934" y="5095"/>
                      <a:pt x="8759" y="2555"/>
                    </a:cubicBezTo>
                    <a:cubicBezTo>
                      <a:pt x="8862" y="2237"/>
                      <a:pt x="8611" y="1955"/>
                      <a:pt x="8323" y="1955"/>
                    </a:cubicBezTo>
                    <a:cubicBezTo>
                      <a:pt x="8243" y="1955"/>
                      <a:pt x="8159" y="1977"/>
                      <a:pt x="8080" y="2027"/>
                    </a:cubicBezTo>
                    <a:lnTo>
                      <a:pt x="7991" y="2082"/>
                    </a:lnTo>
                    <a:cubicBezTo>
                      <a:pt x="7755" y="2230"/>
                      <a:pt x="7501" y="2297"/>
                      <a:pt x="7252" y="2297"/>
                    </a:cubicBezTo>
                    <a:cubicBezTo>
                      <a:pt x="6536" y="2297"/>
                      <a:pt x="5872" y="1736"/>
                      <a:pt x="5852" y="931"/>
                    </a:cubicBezTo>
                    <a:cubicBezTo>
                      <a:pt x="5845" y="652"/>
                      <a:pt x="5618" y="483"/>
                      <a:pt x="5388" y="483"/>
                    </a:cubicBezTo>
                    <a:cubicBezTo>
                      <a:pt x="5243" y="483"/>
                      <a:pt x="5096" y="551"/>
                      <a:pt x="5004" y="701"/>
                    </a:cubicBezTo>
                    <a:lnTo>
                      <a:pt x="4901" y="871"/>
                    </a:lnTo>
                    <a:cubicBezTo>
                      <a:pt x="4626" y="1318"/>
                      <a:pt x="4167" y="1537"/>
                      <a:pt x="3710" y="1537"/>
                    </a:cubicBezTo>
                    <a:cubicBezTo>
                      <a:pt x="3210" y="1537"/>
                      <a:pt x="2712" y="1275"/>
                      <a:pt x="2457" y="762"/>
                    </a:cubicBezTo>
                    <a:lnTo>
                      <a:pt x="2205" y="255"/>
                    </a:lnTo>
                    <a:cubicBezTo>
                      <a:pt x="2119" y="83"/>
                      <a:pt x="1956" y="0"/>
                      <a:pt x="1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0"/>
              <p:cNvSpPr/>
              <p:nvPr/>
            </p:nvSpPr>
            <p:spPr>
              <a:xfrm>
                <a:off x="4647356" y="4115964"/>
                <a:ext cx="159288" cy="302502"/>
              </a:xfrm>
              <a:custGeom>
                <a:avLst/>
                <a:gdLst/>
                <a:ahLst/>
                <a:cxnLst/>
                <a:rect l="l" t="t" r="r" b="b"/>
                <a:pathLst>
                  <a:path w="3488" h="6624" fill="none" extrusionOk="0">
                    <a:moveTo>
                      <a:pt x="3488" y="0"/>
                    </a:moveTo>
                    <a:cubicBezTo>
                      <a:pt x="3488" y="0"/>
                      <a:pt x="2016" y="4661"/>
                      <a:pt x="0" y="6623"/>
                    </a:cubicBezTo>
                  </a:path>
                </a:pathLst>
              </a:custGeom>
              <a:noFill/>
              <a:ln w="9525" cap="rnd" cmpd="sng">
                <a:solidFill>
                  <a:schemeClr val="lt2"/>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20"/>
              <p:cNvSpPr/>
              <p:nvPr/>
            </p:nvSpPr>
            <p:spPr>
              <a:xfrm>
                <a:off x="4581458" y="4089385"/>
                <a:ext cx="79324" cy="320312"/>
              </a:xfrm>
              <a:custGeom>
                <a:avLst/>
                <a:gdLst/>
                <a:ahLst/>
                <a:cxnLst/>
                <a:rect l="l" t="t" r="r" b="b"/>
                <a:pathLst>
                  <a:path w="1737" h="7014" fill="none" extrusionOk="0">
                    <a:moveTo>
                      <a:pt x="1736" y="1"/>
                    </a:moveTo>
                    <a:cubicBezTo>
                      <a:pt x="1736" y="1"/>
                      <a:pt x="1" y="3536"/>
                      <a:pt x="1000" y="7014"/>
                    </a:cubicBezTo>
                  </a:path>
                </a:pathLst>
              </a:custGeom>
              <a:noFill/>
              <a:ln w="9525" cap="rnd" cmpd="sng">
                <a:solidFill>
                  <a:schemeClr val="lt2"/>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20"/>
              <p:cNvSpPr/>
              <p:nvPr/>
            </p:nvSpPr>
            <p:spPr>
              <a:xfrm>
                <a:off x="4305125" y="4319001"/>
                <a:ext cx="284691" cy="410733"/>
              </a:xfrm>
              <a:custGeom>
                <a:avLst/>
                <a:gdLst/>
                <a:ahLst/>
                <a:cxnLst/>
                <a:rect l="l" t="t" r="r" b="b"/>
                <a:pathLst>
                  <a:path w="6234" h="8994" extrusionOk="0">
                    <a:moveTo>
                      <a:pt x="2176" y="1"/>
                    </a:moveTo>
                    <a:cubicBezTo>
                      <a:pt x="1899" y="1"/>
                      <a:pt x="1647" y="183"/>
                      <a:pt x="1437" y="597"/>
                    </a:cubicBezTo>
                    <a:cubicBezTo>
                      <a:pt x="1" y="3436"/>
                      <a:pt x="5507" y="8993"/>
                      <a:pt x="5507" y="8993"/>
                    </a:cubicBezTo>
                    <a:cubicBezTo>
                      <a:pt x="6234" y="6278"/>
                      <a:pt x="3797" y="1"/>
                      <a:pt x="21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 name="Google Shape;607;p20"/>
            <p:cNvGrpSpPr/>
            <p:nvPr/>
          </p:nvGrpSpPr>
          <p:grpSpPr>
            <a:xfrm rot="768397" flipH="1">
              <a:off x="-291614" y="4112406"/>
              <a:ext cx="1311563" cy="1248415"/>
              <a:chOff x="-452696" y="3780468"/>
              <a:chExt cx="1739813" cy="1656045"/>
            </a:xfrm>
          </p:grpSpPr>
          <p:sp>
            <p:nvSpPr>
              <p:cNvPr id="608" name="Google Shape;608;p20"/>
              <p:cNvSpPr/>
              <p:nvPr/>
            </p:nvSpPr>
            <p:spPr>
              <a:xfrm rot="2152215">
                <a:off x="-284126" y="4093806"/>
                <a:ext cx="1402674" cy="1029370"/>
              </a:xfrm>
              <a:custGeom>
                <a:avLst/>
                <a:gdLst/>
                <a:ahLst/>
                <a:cxnLst/>
                <a:rect l="l" t="t" r="r" b="b"/>
                <a:pathLst>
                  <a:path w="42448" h="31151" extrusionOk="0">
                    <a:moveTo>
                      <a:pt x="6574" y="0"/>
                    </a:moveTo>
                    <a:cubicBezTo>
                      <a:pt x="2643" y="0"/>
                      <a:pt x="1" y="385"/>
                      <a:pt x="1" y="385"/>
                    </a:cubicBezTo>
                    <a:cubicBezTo>
                      <a:pt x="1993" y="7133"/>
                      <a:pt x="5887" y="12504"/>
                      <a:pt x="10180" y="16658"/>
                    </a:cubicBezTo>
                    <a:lnTo>
                      <a:pt x="17116" y="15896"/>
                    </a:lnTo>
                    <a:cubicBezTo>
                      <a:pt x="17160" y="15891"/>
                      <a:pt x="17204" y="15889"/>
                      <a:pt x="17247" y="15889"/>
                    </a:cubicBezTo>
                    <a:cubicBezTo>
                      <a:pt x="18076" y="15889"/>
                      <a:pt x="18655" y="16771"/>
                      <a:pt x="18268" y="17538"/>
                    </a:cubicBezTo>
                    <a:cubicBezTo>
                      <a:pt x="17685" y="18698"/>
                      <a:pt x="16670" y="20093"/>
                      <a:pt x="15003" y="20760"/>
                    </a:cubicBezTo>
                    <a:cubicBezTo>
                      <a:pt x="19577" y="24188"/>
                      <a:pt x="23976" y="26354"/>
                      <a:pt x="26484" y="27449"/>
                    </a:cubicBezTo>
                    <a:cubicBezTo>
                      <a:pt x="27820" y="28031"/>
                      <a:pt x="28618" y="28307"/>
                      <a:pt x="28618" y="28307"/>
                    </a:cubicBezTo>
                    <a:cubicBezTo>
                      <a:pt x="28618" y="28307"/>
                      <a:pt x="33150" y="31150"/>
                      <a:pt x="36634" y="31150"/>
                    </a:cubicBezTo>
                    <a:cubicBezTo>
                      <a:pt x="40042" y="31150"/>
                      <a:pt x="42447" y="28429"/>
                      <a:pt x="38626" y="17662"/>
                    </a:cubicBezTo>
                    <a:cubicBezTo>
                      <a:pt x="33160" y="2253"/>
                      <a:pt x="16089" y="0"/>
                      <a:pt x="65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20"/>
              <p:cNvSpPr/>
              <p:nvPr/>
            </p:nvSpPr>
            <p:spPr>
              <a:xfrm rot="2152215">
                <a:off x="40169" y="4258324"/>
                <a:ext cx="849344" cy="572199"/>
              </a:xfrm>
              <a:custGeom>
                <a:avLst/>
                <a:gdLst/>
                <a:ahLst/>
                <a:cxnLst/>
                <a:rect l="l" t="t" r="r" b="b"/>
                <a:pathLst>
                  <a:path w="25703" h="17316" fill="none" extrusionOk="0">
                    <a:moveTo>
                      <a:pt x="0" y="0"/>
                    </a:moveTo>
                    <a:cubicBezTo>
                      <a:pt x="0" y="0"/>
                      <a:pt x="17017" y="6119"/>
                      <a:pt x="25702" y="17315"/>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0"/>
              <p:cNvSpPr/>
              <p:nvPr/>
            </p:nvSpPr>
            <p:spPr>
              <a:xfrm rot="2152215">
                <a:off x="422222" y="4148751"/>
                <a:ext cx="48609" cy="145660"/>
              </a:xfrm>
              <a:custGeom>
                <a:avLst/>
                <a:gdLst/>
                <a:ahLst/>
                <a:cxnLst/>
                <a:rect l="l" t="t" r="r" b="b"/>
                <a:pathLst>
                  <a:path w="1471" h="4408" fill="none" extrusionOk="0">
                    <a:moveTo>
                      <a:pt x="1" y="0"/>
                    </a:moveTo>
                    <a:cubicBezTo>
                      <a:pt x="1" y="0"/>
                      <a:pt x="1171" y="2275"/>
                      <a:pt x="1470" y="4407"/>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0"/>
              <p:cNvSpPr/>
              <p:nvPr/>
            </p:nvSpPr>
            <p:spPr>
              <a:xfrm rot="2152215">
                <a:off x="557440" y="4323549"/>
                <a:ext cx="65891" cy="234814"/>
              </a:xfrm>
              <a:custGeom>
                <a:avLst/>
                <a:gdLst/>
                <a:ahLst/>
                <a:cxnLst/>
                <a:rect l="l" t="t" r="r" b="b"/>
                <a:pathLst>
                  <a:path w="1994" h="7106" fill="none" extrusionOk="0">
                    <a:moveTo>
                      <a:pt x="1993" y="7105"/>
                    </a:moveTo>
                    <a:cubicBezTo>
                      <a:pt x="1993" y="7105"/>
                      <a:pt x="1796" y="2939"/>
                      <a:pt x="0" y="0"/>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20"/>
              <p:cNvSpPr/>
              <p:nvPr/>
            </p:nvSpPr>
            <p:spPr>
              <a:xfrm rot="2152215">
                <a:off x="224479" y="4349703"/>
                <a:ext cx="268487" cy="65362"/>
              </a:xfrm>
              <a:custGeom>
                <a:avLst/>
                <a:gdLst/>
                <a:ahLst/>
                <a:cxnLst/>
                <a:rect l="l" t="t" r="r" b="b"/>
                <a:pathLst>
                  <a:path w="8125" h="1978" fill="none" extrusionOk="0">
                    <a:moveTo>
                      <a:pt x="0" y="1977"/>
                    </a:moveTo>
                    <a:cubicBezTo>
                      <a:pt x="0" y="1977"/>
                      <a:pt x="6013" y="1662"/>
                      <a:pt x="8125" y="1"/>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20"/>
              <p:cNvSpPr/>
              <p:nvPr/>
            </p:nvSpPr>
            <p:spPr>
              <a:xfrm rot="2152215">
                <a:off x="349563" y="4755021"/>
                <a:ext cx="252559" cy="125635"/>
              </a:xfrm>
              <a:custGeom>
                <a:avLst/>
                <a:gdLst/>
                <a:ahLst/>
                <a:cxnLst/>
                <a:rect l="l" t="t" r="r" b="b"/>
                <a:pathLst>
                  <a:path w="7643" h="3802" fill="none" extrusionOk="0">
                    <a:moveTo>
                      <a:pt x="1" y="3802"/>
                    </a:moveTo>
                    <a:cubicBezTo>
                      <a:pt x="1" y="3802"/>
                      <a:pt x="5531" y="1662"/>
                      <a:pt x="7642" y="0"/>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20"/>
              <p:cNvSpPr/>
              <p:nvPr/>
            </p:nvSpPr>
            <p:spPr>
              <a:xfrm rot="2152215">
                <a:off x="241142" y="4150688"/>
                <a:ext cx="119489" cy="30566"/>
              </a:xfrm>
              <a:custGeom>
                <a:avLst/>
                <a:gdLst/>
                <a:ahLst/>
                <a:cxnLst/>
                <a:rect l="l" t="t" r="r" b="b"/>
                <a:pathLst>
                  <a:path w="3616" h="925" fill="none" extrusionOk="0">
                    <a:moveTo>
                      <a:pt x="1" y="925"/>
                    </a:moveTo>
                    <a:cubicBezTo>
                      <a:pt x="1" y="925"/>
                      <a:pt x="2253" y="840"/>
                      <a:pt x="3615" y="1"/>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5" name="Google Shape;615;p20"/>
          <p:cNvGrpSpPr/>
          <p:nvPr/>
        </p:nvGrpSpPr>
        <p:grpSpPr>
          <a:xfrm rot="2700000">
            <a:off x="-292598" y="3732655"/>
            <a:ext cx="893469" cy="932616"/>
            <a:chOff x="5583125" y="4345800"/>
            <a:chExt cx="627075" cy="654550"/>
          </a:xfrm>
        </p:grpSpPr>
        <p:sp>
          <p:nvSpPr>
            <p:cNvPr id="616" name="Google Shape;616;p20"/>
            <p:cNvSpPr/>
            <p:nvPr/>
          </p:nvSpPr>
          <p:spPr>
            <a:xfrm>
              <a:off x="5583125" y="4345800"/>
              <a:ext cx="627075" cy="654550"/>
            </a:xfrm>
            <a:custGeom>
              <a:avLst/>
              <a:gdLst/>
              <a:ahLst/>
              <a:cxnLst/>
              <a:rect l="l" t="t" r="r" b="b"/>
              <a:pathLst>
                <a:path w="25083" h="26182" extrusionOk="0">
                  <a:moveTo>
                    <a:pt x="1870" y="0"/>
                  </a:moveTo>
                  <a:cubicBezTo>
                    <a:pt x="693" y="0"/>
                    <a:pt x="0" y="162"/>
                    <a:pt x="0" y="162"/>
                  </a:cubicBezTo>
                  <a:cubicBezTo>
                    <a:pt x="3247" y="14909"/>
                    <a:pt x="15562" y="18950"/>
                    <a:pt x="15562" y="18950"/>
                  </a:cubicBezTo>
                  <a:cubicBezTo>
                    <a:pt x="15562" y="18950"/>
                    <a:pt x="21793" y="26182"/>
                    <a:pt x="23902" y="26182"/>
                  </a:cubicBezTo>
                  <a:cubicBezTo>
                    <a:pt x="25082" y="26182"/>
                    <a:pt x="24972" y="23918"/>
                    <a:pt x="21758" y="16857"/>
                  </a:cubicBezTo>
                  <a:cubicBezTo>
                    <a:pt x="14884" y="1757"/>
                    <a:pt x="5750" y="0"/>
                    <a:pt x="18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20"/>
            <p:cNvSpPr/>
            <p:nvPr/>
          </p:nvSpPr>
          <p:spPr>
            <a:xfrm>
              <a:off x="5686700" y="4424125"/>
              <a:ext cx="492000" cy="439050"/>
            </a:xfrm>
            <a:custGeom>
              <a:avLst/>
              <a:gdLst/>
              <a:ahLst/>
              <a:cxnLst/>
              <a:rect l="l" t="t" r="r" b="b"/>
              <a:pathLst>
                <a:path w="19680" h="17562" fill="none" extrusionOk="0">
                  <a:moveTo>
                    <a:pt x="1" y="1"/>
                  </a:moveTo>
                  <a:cubicBezTo>
                    <a:pt x="132" y="294"/>
                    <a:pt x="9965" y="7080"/>
                    <a:pt x="19680" y="1756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0"/>
            <p:cNvSpPr/>
            <p:nvPr/>
          </p:nvSpPr>
          <p:spPr>
            <a:xfrm>
              <a:off x="5705350" y="4424375"/>
              <a:ext cx="99025" cy="103250"/>
            </a:xfrm>
            <a:custGeom>
              <a:avLst/>
              <a:gdLst/>
              <a:ahLst/>
              <a:cxnLst/>
              <a:rect l="l" t="t" r="r" b="b"/>
              <a:pathLst>
                <a:path w="3961" h="4130" fill="none" extrusionOk="0">
                  <a:moveTo>
                    <a:pt x="0" y="4042"/>
                  </a:moveTo>
                  <a:cubicBezTo>
                    <a:pt x="0" y="4042"/>
                    <a:pt x="2450" y="4129"/>
                    <a:pt x="3961" y="3671"/>
                  </a:cubicBezTo>
                  <a:cubicBezTo>
                    <a:pt x="3961" y="3671"/>
                    <a:pt x="3513" y="1460"/>
                    <a:pt x="2702" y="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0"/>
            <p:cNvSpPr/>
            <p:nvPr/>
          </p:nvSpPr>
          <p:spPr>
            <a:xfrm>
              <a:off x="5820300" y="4635725"/>
              <a:ext cx="121625" cy="31375"/>
            </a:xfrm>
            <a:custGeom>
              <a:avLst/>
              <a:gdLst/>
              <a:ahLst/>
              <a:cxnLst/>
              <a:rect l="l" t="t" r="r" b="b"/>
              <a:pathLst>
                <a:path w="4865" h="1255" fill="none" extrusionOk="0">
                  <a:moveTo>
                    <a:pt x="1" y="987"/>
                  </a:moveTo>
                  <a:cubicBezTo>
                    <a:pt x="1" y="987"/>
                    <a:pt x="2529" y="1254"/>
                    <a:pt x="4865" y="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 name="Google Shape;620;p20"/>
          <p:cNvGrpSpPr/>
          <p:nvPr/>
        </p:nvGrpSpPr>
        <p:grpSpPr>
          <a:xfrm rot="954056" flipH="1">
            <a:off x="-330392" y="3919721"/>
            <a:ext cx="1447225" cy="1377545"/>
            <a:chOff x="-452696" y="3780468"/>
            <a:chExt cx="1739813" cy="1656045"/>
          </a:xfrm>
        </p:grpSpPr>
        <p:sp>
          <p:nvSpPr>
            <p:cNvPr id="621" name="Google Shape;621;p20"/>
            <p:cNvSpPr/>
            <p:nvPr/>
          </p:nvSpPr>
          <p:spPr>
            <a:xfrm rot="2152215">
              <a:off x="-284126" y="4093806"/>
              <a:ext cx="1402674" cy="1029370"/>
            </a:xfrm>
            <a:custGeom>
              <a:avLst/>
              <a:gdLst/>
              <a:ahLst/>
              <a:cxnLst/>
              <a:rect l="l" t="t" r="r" b="b"/>
              <a:pathLst>
                <a:path w="42448" h="31151" extrusionOk="0">
                  <a:moveTo>
                    <a:pt x="6574" y="0"/>
                  </a:moveTo>
                  <a:cubicBezTo>
                    <a:pt x="2643" y="0"/>
                    <a:pt x="1" y="385"/>
                    <a:pt x="1" y="385"/>
                  </a:cubicBezTo>
                  <a:cubicBezTo>
                    <a:pt x="1993" y="7133"/>
                    <a:pt x="5887" y="12504"/>
                    <a:pt x="10180" y="16658"/>
                  </a:cubicBezTo>
                  <a:lnTo>
                    <a:pt x="17116" y="15896"/>
                  </a:lnTo>
                  <a:cubicBezTo>
                    <a:pt x="17160" y="15891"/>
                    <a:pt x="17204" y="15889"/>
                    <a:pt x="17247" y="15889"/>
                  </a:cubicBezTo>
                  <a:cubicBezTo>
                    <a:pt x="18076" y="15889"/>
                    <a:pt x="18655" y="16771"/>
                    <a:pt x="18268" y="17538"/>
                  </a:cubicBezTo>
                  <a:cubicBezTo>
                    <a:pt x="17685" y="18698"/>
                    <a:pt x="16670" y="20093"/>
                    <a:pt x="15003" y="20760"/>
                  </a:cubicBezTo>
                  <a:cubicBezTo>
                    <a:pt x="19577" y="24188"/>
                    <a:pt x="23976" y="26354"/>
                    <a:pt x="26484" y="27449"/>
                  </a:cubicBezTo>
                  <a:cubicBezTo>
                    <a:pt x="27820" y="28031"/>
                    <a:pt x="28618" y="28307"/>
                    <a:pt x="28618" y="28307"/>
                  </a:cubicBezTo>
                  <a:cubicBezTo>
                    <a:pt x="28618" y="28307"/>
                    <a:pt x="33150" y="31150"/>
                    <a:pt x="36634" y="31150"/>
                  </a:cubicBezTo>
                  <a:cubicBezTo>
                    <a:pt x="40042" y="31150"/>
                    <a:pt x="42447" y="28429"/>
                    <a:pt x="38626" y="17662"/>
                  </a:cubicBezTo>
                  <a:cubicBezTo>
                    <a:pt x="33160" y="2253"/>
                    <a:pt x="16089" y="0"/>
                    <a:pt x="65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0"/>
            <p:cNvSpPr/>
            <p:nvPr/>
          </p:nvSpPr>
          <p:spPr>
            <a:xfrm rot="2152215">
              <a:off x="40169" y="4258324"/>
              <a:ext cx="849344" cy="572199"/>
            </a:xfrm>
            <a:custGeom>
              <a:avLst/>
              <a:gdLst/>
              <a:ahLst/>
              <a:cxnLst/>
              <a:rect l="l" t="t" r="r" b="b"/>
              <a:pathLst>
                <a:path w="25703" h="17316" fill="none" extrusionOk="0">
                  <a:moveTo>
                    <a:pt x="0" y="0"/>
                  </a:moveTo>
                  <a:cubicBezTo>
                    <a:pt x="0" y="0"/>
                    <a:pt x="17017" y="6119"/>
                    <a:pt x="25702" y="17315"/>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20"/>
            <p:cNvSpPr/>
            <p:nvPr/>
          </p:nvSpPr>
          <p:spPr>
            <a:xfrm rot="2152215">
              <a:off x="422222" y="4148751"/>
              <a:ext cx="48609" cy="145660"/>
            </a:xfrm>
            <a:custGeom>
              <a:avLst/>
              <a:gdLst/>
              <a:ahLst/>
              <a:cxnLst/>
              <a:rect l="l" t="t" r="r" b="b"/>
              <a:pathLst>
                <a:path w="1471" h="4408" fill="none" extrusionOk="0">
                  <a:moveTo>
                    <a:pt x="1" y="0"/>
                  </a:moveTo>
                  <a:cubicBezTo>
                    <a:pt x="1" y="0"/>
                    <a:pt x="1171" y="2275"/>
                    <a:pt x="1470" y="4407"/>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0"/>
            <p:cNvSpPr/>
            <p:nvPr/>
          </p:nvSpPr>
          <p:spPr>
            <a:xfrm rot="2152215">
              <a:off x="557440" y="4323549"/>
              <a:ext cx="65891" cy="234814"/>
            </a:xfrm>
            <a:custGeom>
              <a:avLst/>
              <a:gdLst/>
              <a:ahLst/>
              <a:cxnLst/>
              <a:rect l="l" t="t" r="r" b="b"/>
              <a:pathLst>
                <a:path w="1994" h="7106" fill="none" extrusionOk="0">
                  <a:moveTo>
                    <a:pt x="1993" y="7105"/>
                  </a:moveTo>
                  <a:cubicBezTo>
                    <a:pt x="1993" y="7105"/>
                    <a:pt x="1796" y="2939"/>
                    <a:pt x="0" y="0"/>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0"/>
            <p:cNvSpPr/>
            <p:nvPr/>
          </p:nvSpPr>
          <p:spPr>
            <a:xfrm rot="2152215">
              <a:off x="224479" y="4349703"/>
              <a:ext cx="268487" cy="65362"/>
            </a:xfrm>
            <a:custGeom>
              <a:avLst/>
              <a:gdLst/>
              <a:ahLst/>
              <a:cxnLst/>
              <a:rect l="l" t="t" r="r" b="b"/>
              <a:pathLst>
                <a:path w="8125" h="1978" fill="none" extrusionOk="0">
                  <a:moveTo>
                    <a:pt x="0" y="1977"/>
                  </a:moveTo>
                  <a:cubicBezTo>
                    <a:pt x="0" y="1977"/>
                    <a:pt x="6013" y="1662"/>
                    <a:pt x="8125" y="1"/>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0"/>
            <p:cNvSpPr/>
            <p:nvPr/>
          </p:nvSpPr>
          <p:spPr>
            <a:xfrm rot="2152215">
              <a:off x="349563" y="4755021"/>
              <a:ext cx="252559" cy="125635"/>
            </a:xfrm>
            <a:custGeom>
              <a:avLst/>
              <a:gdLst/>
              <a:ahLst/>
              <a:cxnLst/>
              <a:rect l="l" t="t" r="r" b="b"/>
              <a:pathLst>
                <a:path w="7643" h="3802" fill="none" extrusionOk="0">
                  <a:moveTo>
                    <a:pt x="1" y="3802"/>
                  </a:moveTo>
                  <a:cubicBezTo>
                    <a:pt x="1" y="3802"/>
                    <a:pt x="5531" y="1662"/>
                    <a:pt x="7642" y="0"/>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0"/>
            <p:cNvSpPr/>
            <p:nvPr/>
          </p:nvSpPr>
          <p:spPr>
            <a:xfrm rot="2152215">
              <a:off x="241142" y="4150688"/>
              <a:ext cx="119489" cy="30566"/>
            </a:xfrm>
            <a:custGeom>
              <a:avLst/>
              <a:gdLst/>
              <a:ahLst/>
              <a:cxnLst/>
              <a:rect l="l" t="t" r="r" b="b"/>
              <a:pathLst>
                <a:path w="3616" h="925" fill="none" extrusionOk="0">
                  <a:moveTo>
                    <a:pt x="1" y="925"/>
                  </a:moveTo>
                  <a:cubicBezTo>
                    <a:pt x="1" y="925"/>
                    <a:pt x="2253" y="840"/>
                    <a:pt x="3615" y="1"/>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8" name="Google Shape;628;p20"/>
          <p:cNvSpPr/>
          <p:nvPr/>
        </p:nvSpPr>
        <p:spPr>
          <a:xfrm flipH="1">
            <a:off x="480750" y="2633863"/>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0"/>
          <p:cNvSpPr/>
          <p:nvPr/>
        </p:nvSpPr>
        <p:spPr>
          <a:xfrm flipH="1">
            <a:off x="298665" y="3089700"/>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0"/>
          <p:cNvSpPr/>
          <p:nvPr/>
        </p:nvSpPr>
        <p:spPr>
          <a:xfrm flipH="1">
            <a:off x="123650" y="2414275"/>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0"/>
          <p:cNvSpPr/>
          <p:nvPr/>
        </p:nvSpPr>
        <p:spPr>
          <a:xfrm flipH="1">
            <a:off x="8523046" y="3073400"/>
            <a:ext cx="259904" cy="304251"/>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0"/>
          <p:cNvSpPr/>
          <p:nvPr/>
        </p:nvSpPr>
        <p:spPr>
          <a:xfrm flipH="1">
            <a:off x="8875100" y="2659225"/>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035295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633"/>
        <p:cNvGrpSpPr/>
        <p:nvPr/>
      </p:nvGrpSpPr>
      <p:grpSpPr>
        <a:xfrm>
          <a:off x="0" y="0"/>
          <a:ext cx="0" cy="0"/>
          <a:chOff x="0" y="0"/>
          <a:chExt cx="0" cy="0"/>
        </a:xfrm>
      </p:grpSpPr>
      <p:grpSp>
        <p:nvGrpSpPr>
          <p:cNvPr id="634" name="Google Shape;634;p21"/>
          <p:cNvGrpSpPr/>
          <p:nvPr/>
        </p:nvGrpSpPr>
        <p:grpSpPr>
          <a:xfrm rot="-5115">
            <a:off x="728" y="3771227"/>
            <a:ext cx="606727" cy="974658"/>
            <a:chOff x="4305125" y="4012025"/>
            <a:chExt cx="601851" cy="966825"/>
          </a:xfrm>
        </p:grpSpPr>
        <p:sp>
          <p:nvSpPr>
            <p:cNvPr id="635" name="Google Shape;635;p21"/>
            <p:cNvSpPr/>
            <p:nvPr/>
          </p:nvSpPr>
          <p:spPr>
            <a:xfrm>
              <a:off x="4432674" y="4422392"/>
              <a:ext cx="203860" cy="556458"/>
            </a:xfrm>
            <a:custGeom>
              <a:avLst/>
              <a:gdLst/>
              <a:ahLst/>
              <a:cxnLst/>
              <a:rect l="l" t="t" r="r" b="b"/>
              <a:pathLst>
                <a:path w="4464" h="12185" fill="none" extrusionOk="0">
                  <a:moveTo>
                    <a:pt x="4463" y="1"/>
                  </a:moveTo>
                  <a:cubicBezTo>
                    <a:pt x="4463" y="1"/>
                    <a:pt x="4358" y="7002"/>
                    <a:pt x="1" y="12185"/>
                  </a:cubicBezTo>
                </a:path>
              </a:pathLst>
            </a:custGeom>
            <a:noFill/>
            <a:ln w="9525" cap="rnd" cmpd="sng">
              <a:solidFill>
                <a:schemeClr val="lt2"/>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1"/>
            <p:cNvSpPr/>
            <p:nvPr/>
          </p:nvSpPr>
          <p:spPr>
            <a:xfrm>
              <a:off x="4502225" y="4012025"/>
              <a:ext cx="404751" cy="412149"/>
            </a:xfrm>
            <a:custGeom>
              <a:avLst/>
              <a:gdLst/>
              <a:ahLst/>
              <a:cxnLst/>
              <a:rect l="l" t="t" r="r" b="b"/>
              <a:pathLst>
                <a:path w="8863" h="9025" extrusionOk="0">
                  <a:moveTo>
                    <a:pt x="1794" y="0"/>
                  </a:moveTo>
                  <a:cubicBezTo>
                    <a:pt x="1604" y="0"/>
                    <a:pt x="1415" y="115"/>
                    <a:pt x="1354" y="332"/>
                  </a:cubicBezTo>
                  <a:cubicBezTo>
                    <a:pt x="684" y="2716"/>
                    <a:pt x="1" y="7805"/>
                    <a:pt x="2674" y="8823"/>
                  </a:cubicBezTo>
                  <a:cubicBezTo>
                    <a:pt x="3036" y="8961"/>
                    <a:pt x="3383" y="9025"/>
                    <a:pt x="3713" y="9025"/>
                  </a:cubicBezTo>
                  <a:cubicBezTo>
                    <a:pt x="6313" y="9025"/>
                    <a:pt x="7934" y="5095"/>
                    <a:pt x="8759" y="2555"/>
                  </a:cubicBezTo>
                  <a:cubicBezTo>
                    <a:pt x="8862" y="2237"/>
                    <a:pt x="8611" y="1955"/>
                    <a:pt x="8323" y="1955"/>
                  </a:cubicBezTo>
                  <a:cubicBezTo>
                    <a:pt x="8243" y="1955"/>
                    <a:pt x="8159" y="1977"/>
                    <a:pt x="8080" y="2027"/>
                  </a:cubicBezTo>
                  <a:lnTo>
                    <a:pt x="7991" y="2082"/>
                  </a:lnTo>
                  <a:cubicBezTo>
                    <a:pt x="7755" y="2230"/>
                    <a:pt x="7501" y="2297"/>
                    <a:pt x="7252" y="2297"/>
                  </a:cubicBezTo>
                  <a:cubicBezTo>
                    <a:pt x="6536" y="2297"/>
                    <a:pt x="5872" y="1736"/>
                    <a:pt x="5852" y="931"/>
                  </a:cubicBezTo>
                  <a:cubicBezTo>
                    <a:pt x="5845" y="652"/>
                    <a:pt x="5618" y="483"/>
                    <a:pt x="5388" y="483"/>
                  </a:cubicBezTo>
                  <a:cubicBezTo>
                    <a:pt x="5243" y="483"/>
                    <a:pt x="5096" y="551"/>
                    <a:pt x="5004" y="701"/>
                  </a:cubicBezTo>
                  <a:lnTo>
                    <a:pt x="4901" y="871"/>
                  </a:lnTo>
                  <a:cubicBezTo>
                    <a:pt x="4626" y="1318"/>
                    <a:pt x="4167" y="1537"/>
                    <a:pt x="3710" y="1537"/>
                  </a:cubicBezTo>
                  <a:cubicBezTo>
                    <a:pt x="3210" y="1537"/>
                    <a:pt x="2712" y="1275"/>
                    <a:pt x="2457" y="762"/>
                  </a:cubicBezTo>
                  <a:lnTo>
                    <a:pt x="2205" y="255"/>
                  </a:lnTo>
                  <a:cubicBezTo>
                    <a:pt x="2119" y="83"/>
                    <a:pt x="1956" y="0"/>
                    <a:pt x="1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1"/>
            <p:cNvSpPr/>
            <p:nvPr/>
          </p:nvSpPr>
          <p:spPr>
            <a:xfrm>
              <a:off x="4647356" y="4115964"/>
              <a:ext cx="159288" cy="302502"/>
            </a:xfrm>
            <a:custGeom>
              <a:avLst/>
              <a:gdLst/>
              <a:ahLst/>
              <a:cxnLst/>
              <a:rect l="l" t="t" r="r" b="b"/>
              <a:pathLst>
                <a:path w="3488" h="6624" fill="none" extrusionOk="0">
                  <a:moveTo>
                    <a:pt x="3488" y="0"/>
                  </a:moveTo>
                  <a:cubicBezTo>
                    <a:pt x="3488" y="0"/>
                    <a:pt x="2016" y="4661"/>
                    <a:pt x="0" y="6623"/>
                  </a:cubicBezTo>
                </a:path>
              </a:pathLst>
            </a:custGeom>
            <a:noFill/>
            <a:ln w="9525" cap="rnd" cmpd="sng">
              <a:solidFill>
                <a:schemeClr val="lt2"/>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1"/>
            <p:cNvSpPr/>
            <p:nvPr/>
          </p:nvSpPr>
          <p:spPr>
            <a:xfrm>
              <a:off x="4581458" y="4089385"/>
              <a:ext cx="79324" cy="320312"/>
            </a:xfrm>
            <a:custGeom>
              <a:avLst/>
              <a:gdLst/>
              <a:ahLst/>
              <a:cxnLst/>
              <a:rect l="l" t="t" r="r" b="b"/>
              <a:pathLst>
                <a:path w="1737" h="7014" fill="none" extrusionOk="0">
                  <a:moveTo>
                    <a:pt x="1736" y="1"/>
                  </a:moveTo>
                  <a:cubicBezTo>
                    <a:pt x="1736" y="1"/>
                    <a:pt x="1" y="3536"/>
                    <a:pt x="1000" y="7014"/>
                  </a:cubicBezTo>
                </a:path>
              </a:pathLst>
            </a:custGeom>
            <a:noFill/>
            <a:ln w="9525" cap="rnd" cmpd="sng">
              <a:solidFill>
                <a:schemeClr val="lt2"/>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1"/>
            <p:cNvSpPr/>
            <p:nvPr/>
          </p:nvSpPr>
          <p:spPr>
            <a:xfrm>
              <a:off x="4305125" y="4319001"/>
              <a:ext cx="284691" cy="410733"/>
            </a:xfrm>
            <a:custGeom>
              <a:avLst/>
              <a:gdLst/>
              <a:ahLst/>
              <a:cxnLst/>
              <a:rect l="l" t="t" r="r" b="b"/>
              <a:pathLst>
                <a:path w="6234" h="8994" extrusionOk="0">
                  <a:moveTo>
                    <a:pt x="2176" y="1"/>
                  </a:moveTo>
                  <a:cubicBezTo>
                    <a:pt x="1899" y="1"/>
                    <a:pt x="1647" y="183"/>
                    <a:pt x="1437" y="597"/>
                  </a:cubicBezTo>
                  <a:cubicBezTo>
                    <a:pt x="1" y="3436"/>
                    <a:pt x="5507" y="8993"/>
                    <a:pt x="5507" y="8993"/>
                  </a:cubicBezTo>
                  <a:cubicBezTo>
                    <a:pt x="6234" y="6278"/>
                    <a:pt x="3797" y="1"/>
                    <a:pt x="21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0" name="Google Shape;640;p21"/>
          <p:cNvSpPr/>
          <p:nvPr/>
        </p:nvSpPr>
        <p:spPr>
          <a:xfrm>
            <a:off x="1915853" y="240176"/>
            <a:ext cx="827665" cy="180393"/>
          </a:xfrm>
          <a:custGeom>
            <a:avLst/>
            <a:gdLst/>
            <a:ahLst/>
            <a:cxnLst/>
            <a:rect l="l" t="t" r="r" b="b"/>
            <a:pathLst>
              <a:path w="42174" h="9192" extrusionOk="0">
                <a:moveTo>
                  <a:pt x="31424" y="1"/>
                </a:moveTo>
                <a:cubicBezTo>
                  <a:pt x="30281" y="1"/>
                  <a:pt x="29136" y="457"/>
                  <a:pt x="28199" y="1374"/>
                </a:cubicBezTo>
                <a:lnTo>
                  <a:pt x="26420" y="3115"/>
                </a:lnTo>
                <a:cubicBezTo>
                  <a:pt x="25498" y="4019"/>
                  <a:pt x="24353" y="4489"/>
                  <a:pt x="23195" y="4489"/>
                </a:cubicBezTo>
                <a:cubicBezTo>
                  <a:pt x="22539" y="4489"/>
                  <a:pt x="21878" y="4338"/>
                  <a:pt x="21251" y="4029"/>
                </a:cubicBezTo>
                <a:lnTo>
                  <a:pt x="19527" y="3182"/>
                </a:lnTo>
                <a:cubicBezTo>
                  <a:pt x="18899" y="2872"/>
                  <a:pt x="18238" y="2722"/>
                  <a:pt x="17583" y="2722"/>
                </a:cubicBezTo>
                <a:cubicBezTo>
                  <a:pt x="16268" y="2722"/>
                  <a:pt x="14975" y="3328"/>
                  <a:pt x="14008" y="4470"/>
                </a:cubicBezTo>
                <a:cubicBezTo>
                  <a:pt x="13052" y="5601"/>
                  <a:pt x="11762" y="6220"/>
                  <a:pt x="10434" y="6220"/>
                </a:cubicBezTo>
                <a:cubicBezTo>
                  <a:pt x="10138" y="6220"/>
                  <a:pt x="9841" y="6189"/>
                  <a:pt x="9545" y="6127"/>
                </a:cubicBezTo>
                <a:lnTo>
                  <a:pt x="7866" y="5773"/>
                </a:lnTo>
                <a:cubicBezTo>
                  <a:pt x="7571" y="5711"/>
                  <a:pt x="7273" y="5680"/>
                  <a:pt x="6976" y="5680"/>
                </a:cubicBezTo>
                <a:cubicBezTo>
                  <a:pt x="6172" y="5680"/>
                  <a:pt x="5375" y="5907"/>
                  <a:pt x="4654" y="6348"/>
                </a:cubicBezTo>
                <a:lnTo>
                  <a:pt x="0" y="9192"/>
                </a:lnTo>
                <a:lnTo>
                  <a:pt x="42174" y="9192"/>
                </a:lnTo>
                <a:lnTo>
                  <a:pt x="34765" y="1490"/>
                </a:lnTo>
                <a:cubicBezTo>
                  <a:pt x="33811" y="498"/>
                  <a:pt x="32618" y="1"/>
                  <a:pt x="31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1"/>
          <p:cNvSpPr/>
          <p:nvPr/>
        </p:nvSpPr>
        <p:spPr>
          <a:xfrm>
            <a:off x="8711009" y="828800"/>
            <a:ext cx="601860" cy="122656"/>
          </a:xfrm>
          <a:custGeom>
            <a:avLst/>
            <a:gdLst/>
            <a:ahLst/>
            <a:cxnLst/>
            <a:rect l="l" t="t" r="r" b="b"/>
            <a:pathLst>
              <a:path w="30668" h="6250" extrusionOk="0">
                <a:moveTo>
                  <a:pt x="16" y="6241"/>
                </a:moveTo>
                <a:cubicBezTo>
                  <a:pt x="3" y="6244"/>
                  <a:pt x="1" y="6247"/>
                  <a:pt x="10" y="6250"/>
                </a:cubicBezTo>
                <a:lnTo>
                  <a:pt x="16" y="6241"/>
                </a:lnTo>
                <a:close/>
                <a:moveTo>
                  <a:pt x="7801" y="0"/>
                </a:moveTo>
                <a:cubicBezTo>
                  <a:pt x="5837" y="0"/>
                  <a:pt x="3911" y="912"/>
                  <a:pt x="2676" y="2600"/>
                </a:cubicBezTo>
                <a:lnTo>
                  <a:pt x="16" y="6241"/>
                </a:lnTo>
                <a:lnTo>
                  <a:pt x="16" y="6241"/>
                </a:lnTo>
                <a:cubicBezTo>
                  <a:pt x="235" y="6195"/>
                  <a:pt x="3461" y="6179"/>
                  <a:pt x="7745" y="6179"/>
                </a:cubicBezTo>
                <a:cubicBezTo>
                  <a:pt x="16829" y="6179"/>
                  <a:pt x="30667" y="6250"/>
                  <a:pt x="30667" y="6250"/>
                </a:cubicBezTo>
                <a:lnTo>
                  <a:pt x="21162" y="1497"/>
                </a:lnTo>
                <a:cubicBezTo>
                  <a:pt x="20723" y="1278"/>
                  <a:pt x="20250" y="1171"/>
                  <a:pt x="19782" y="1171"/>
                </a:cubicBezTo>
                <a:cubicBezTo>
                  <a:pt x="18979" y="1171"/>
                  <a:pt x="18188" y="1483"/>
                  <a:pt x="17594" y="2076"/>
                </a:cubicBezTo>
                <a:cubicBezTo>
                  <a:pt x="16999" y="2673"/>
                  <a:pt x="16207" y="2982"/>
                  <a:pt x="15408" y="2982"/>
                </a:cubicBezTo>
                <a:cubicBezTo>
                  <a:pt x="14867" y="2982"/>
                  <a:pt x="14322" y="2840"/>
                  <a:pt x="13832" y="2549"/>
                </a:cubicBezTo>
                <a:lnTo>
                  <a:pt x="11033" y="889"/>
                </a:lnTo>
                <a:cubicBezTo>
                  <a:pt x="10022" y="288"/>
                  <a:pt x="8906" y="0"/>
                  <a:pt x="78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1"/>
          <p:cNvSpPr/>
          <p:nvPr/>
        </p:nvSpPr>
        <p:spPr>
          <a:xfrm flipH="1">
            <a:off x="-198511" y="828800"/>
            <a:ext cx="601634" cy="122652"/>
          </a:xfrm>
          <a:custGeom>
            <a:avLst/>
            <a:gdLst/>
            <a:ahLst/>
            <a:cxnLst/>
            <a:rect l="l" t="t" r="r" b="b"/>
            <a:pathLst>
              <a:path w="20746" h="4229" extrusionOk="0">
                <a:moveTo>
                  <a:pt x="15468" y="1"/>
                </a:moveTo>
                <a:cubicBezTo>
                  <a:pt x="14721" y="1"/>
                  <a:pt x="13966" y="195"/>
                  <a:pt x="13282" y="602"/>
                </a:cubicBezTo>
                <a:lnTo>
                  <a:pt x="11389" y="1726"/>
                </a:lnTo>
                <a:cubicBezTo>
                  <a:pt x="11057" y="1922"/>
                  <a:pt x="10688" y="2018"/>
                  <a:pt x="10322" y="2018"/>
                </a:cubicBezTo>
                <a:cubicBezTo>
                  <a:pt x="9781" y="2018"/>
                  <a:pt x="9246" y="1809"/>
                  <a:pt x="8844" y="1406"/>
                </a:cubicBezTo>
                <a:cubicBezTo>
                  <a:pt x="8442" y="1004"/>
                  <a:pt x="7907" y="793"/>
                  <a:pt x="7365" y="793"/>
                </a:cubicBezTo>
                <a:cubicBezTo>
                  <a:pt x="7047" y="793"/>
                  <a:pt x="6727" y="865"/>
                  <a:pt x="6430" y="1014"/>
                </a:cubicBezTo>
                <a:lnTo>
                  <a:pt x="1" y="4229"/>
                </a:lnTo>
                <a:cubicBezTo>
                  <a:pt x="1" y="4229"/>
                  <a:pt x="9362" y="4180"/>
                  <a:pt x="15506" y="4180"/>
                </a:cubicBezTo>
                <a:cubicBezTo>
                  <a:pt x="18404" y="4180"/>
                  <a:pt x="20586" y="4191"/>
                  <a:pt x="20735" y="4223"/>
                </a:cubicBezTo>
                <a:lnTo>
                  <a:pt x="20735" y="4223"/>
                </a:lnTo>
                <a:lnTo>
                  <a:pt x="18935" y="1761"/>
                </a:lnTo>
                <a:cubicBezTo>
                  <a:pt x="18100" y="617"/>
                  <a:pt x="16796" y="1"/>
                  <a:pt x="15468" y="1"/>
                </a:cubicBezTo>
                <a:close/>
                <a:moveTo>
                  <a:pt x="20735" y="4223"/>
                </a:moveTo>
                <a:lnTo>
                  <a:pt x="20739" y="4229"/>
                </a:lnTo>
                <a:cubicBezTo>
                  <a:pt x="20745" y="4226"/>
                  <a:pt x="20744" y="4224"/>
                  <a:pt x="20735" y="422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1"/>
          <p:cNvSpPr/>
          <p:nvPr/>
        </p:nvSpPr>
        <p:spPr>
          <a:xfrm flipH="1">
            <a:off x="6370613" y="203076"/>
            <a:ext cx="827665" cy="180393"/>
          </a:xfrm>
          <a:custGeom>
            <a:avLst/>
            <a:gdLst/>
            <a:ahLst/>
            <a:cxnLst/>
            <a:rect l="l" t="t" r="r" b="b"/>
            <a:pathLst>
              <a:path w="42174" h="9192" extrusionOk="0">
                <a:moveTo>
                  <a:pt x="31424" y="1"/>
                </a:moveTo>
                <a:cubicBezTo>
                  <a:pt x="30281" y="1"/>
                  <a:pt x="29136" y="457"/>
                  <a:pt x="28199" y="1374"/>
                </a:cubicBezTo>
                <a:lnTo>
                  <a:pt x="26420" y="3115"/>
                </a:lnTo>
                <a:cubicBezTo>
                  <a:pt x="25498" y="4019"/>
                  <a:pt x="24353" y="4489"/>
                  <a:pt x="23195" y="4489"/>
                </a:cubicBezTo>
                <a:cubicBezTo>
                  <a:pt x="22539" y="4489"/>
                  <a:pt x="21878" y="4338"/>
                  <a:pt x="21251" y="4029"/>
                </a:cubicBezTo>
                <a:lnTo>
                  <a:pt x="19527" y="3182"/>
                </a:lnTo>
                <a:cubicBezTo>
                  <a:pt x="18899" y="2872"/>
                  <a:pt x="18238" y="2722"/>
                  <a:pt x="17583" y="2722"/>
                </a:cubicBezTo>
                <a:cubicBezTo>
                  <a:pt x="16268" y="2722"/>
                  <a:pt x="14975" y="3328"/>
                  <a:pt x="14008" y="4470"/>
                </a:cubicBezTo>
                <a:cubicBezTo>
                  <a:pt x="13052" y="5601"/>
                  <a:pt x="11762" y="6220"/>
                  <a:pt x="10434" y="6220"/>
                </a:cubicBezTo>
                <a:cubicBezTo>
                  <a:pt x="10138" y="6220"/>
                  <a:pt x="9841" y="6189"/>
                  <a:pt x="9545" y="6127"/>
                </a:cubicBezTo>
                <a:lnTo>
                  <a:pt x="7866" y="5773"/>
                </a:lnTo>
                <a:cubicBezTo>
                  <a:pt x="7571" y="5711"/>
                  <a:pt x="7273" y="5680"/>
                  <a:pt x="6976" y="5680"/>
                </a:cubicBezTo>
                <a:cubicBezTo>
                  <a:pt x="6172" y="5680"/>
                  <a:pt x="5375" y="5907"/>
                  <a:pt x="4654" y="6348"/>
                </a:cubicBezTo>
                <a:lnTo>
                  <a:pt x="0" y="9192"/>
                </a:lnTo>
                <a:lnTo>
                  <a:pt x="42174" y="9192"/>
                </a:lnTo>
                <a:lnTo>
                  <a:pt x="34765" y="1490"/>
                </a:lnTo>
                <a:cubicBezTo>
                  <a:pt x="33811" y="498"/>
                  <a:pt x="32618" y="1"/>
                  <a:pt x="31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4" name="Google Shape;644;p21"/>
          <p:cNvGrpSpPr/>
          <p:nvPr/>
        </p:nvGrpSpPr>
        <p:grpSpPr>
          <a:xfrm rot="-1663619" flipH="1">
            <a:off x="8179912" y="3835668"/>
            <a:ext cx="1515599" cy="1442627"/>
            <a:chOff x="-452696" y="3780468"/>
            <a:chExt cx="1739813" cy="1656045"/>
          </a:xfrm>
        </p:grpSpPr>
        <p:sp>
          <p:nvSpPr>
            <p:cNvPr id="645" name="Google Shape;645;p21"/>
            <p:cNvSpPr/>
            <p:nvPr/>
          </p:nvSpPr>
          <p:spPr>
            <a:xfrm rot="2152215">
              <a:off x="-284126" y="4093806"/>
              <a:ext cx="1402674" cy="1029370"/>
            </a:xfrm>
            <a:custGeom>
              <a:avLst/>
              <a:gdLst/>
              <a:ahLst/>
              <a:cxnLst/>
              <a:rect l="l" t="t" r="r" b="b"/>
              <a:pathLst>
                <a:path w="42448" h="31151" extrusionOk="0">
                  <a:moveTo>
                    <a:pt x="6574" y="0"/>
                  </a:moveTo>
                  <a:cubicBezTo>
                    <a:pt x="2643" y="0"/>
                    <a:pt x="1" y="385"/>
                    <a:pt x="1" y="385"/>
                  </a:cubicBezTo>
                  <a:cubicBezTo>
                    <a:pt x="1993" y="7133"/>
                    <a:pt x="5887" y="12504"/>
                    <a:pt x="10180" y="16658"/>
                  </a:cubicBezTo>
                  <a:lnTo>
                    <a:pt x="17116" y="15896"/>
                  </a:lnTo>
                  <a:cubicBezTo>
                    <a:pt x="17160" y="15891"/>
                    <a:pt x="17204" y="15889"/>
                    <a:pt x="17247" y="15889"/>
                  </a:cubicBezTo>
                  <a:cubicBezTo>
                    <a:pt x="18076" y="15889"/>
                    <a:pt x="18655" y="16771"/>
                    <a:pt x="18268" y="17538"/>
                  </a:cubicBezTo>
                  <a:cubicBezTo>
                    <a:pt x="17685" y="18698"/>
                    <a:pt x="16670" y="20093"/>
                    <a:pt x="15003" y="20760"/>
                  </a:cubicBezTo>
                  <a:cubicBezTo>
                    <a:pt x="19577" y="24188"/>
                    <a:pt x="23976" y="26354"/>
                    <a:pt x="26484" y="27449"/>
                  </a:cubicBezTo>
                  <a:cubicBezTo>
                    <a:pt x="27820" y="28031"/>
                    <a:pt x="28618" y="28307"/>
                    <a:pt x="28618" y="28307"/>
                  </a:cubicBezTo>
                  <a:cubicBezTo>
                    <a:pt x="28618" y="28307"/>
                    <a:pt x="33150" y="31150"/>
                    <a:pt x="36634" y="31150"/>
                  </a:cubicBezTo>
                  <a:cubicBezTo>
                    <a:pt x="40042" y="31150"/>
                    <a:pt x="42447" y="28429"/>
                    <a:pt x="38626" y="17662"/>
                  </a:cubicBezTo>
                  <a:cubicBezTo>
                    <a:pt x="33160" y="2253"/>
                    <a:pt x="16089" y="0"/>
                    <a:pt x="65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1"/>
            <p:cNvSpPr/>
            <p:nvPr/>
          </p:nvSpPr>
          <p:spPr>
            <a:xfrm rot="2152215">
              <a:off x="40169" y="4258324"/>
              <a:ext cx="849344" cy="572199"/>
            </a:xfrm>
            <a:custGeom>
              <a:avLst/>
              <a:gdLst/>
              <a:ahLst/>
              <a:cxnLst/>
              <a:rect l="l" t="t" r="r" b="b"/>
              <a:pathLst>
                <a:path w="25703" h="17316" fill="none" extrusionOk="0">
                  <a:moveTo>
                    <a:pt x="0" y="0"/>
                  </a:moveTo>
                  <a:cubicBezTo>
                    <a:pt x="0" y="0"/>
                    <a:pt x="17017" y="6119"/>
                    <a:pt x="25702" y="17315"/>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1"/>
            <p:cNvSpPr/>
            <p:nvPr/>
          </p:nvSpPr>
          <p:spPr>
            <a:xfrm rot="2152215">
              <a:off x="422222" y="4148751"/>
              <a:ext cx="48609" cy="145660"/>
            </a:xfrm>
            <a:custGeom>
              <a:avLst/>
              <a:gdLst/>
              <a:ahLst/>
              <a:cxnLst/>
              <a:rect l="l" t="t" r="r" b="b"/>
              <a:pathLst>
                <a:path w="1471" h="4408" fill="none" extrusionOk="0">
                  <a:moveTo>
                    <a:pt x="1" y="0"/>
                  </a:moveTo>
                  <a:cubicBezTo>
                    <a:pt x="1" y="0"/>
                    <a:pt x="1171" y="2275"/>
                    <a:pt x="1470" y="4407"/>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21"/>
            <p:cNvSpPr/>
            <p:nvPr/>
          </p:nvSpPr>
          <p:spPr>
            <a:xfrm rot="2152215">
              <a:off x="557440" y="4323549"/>
              <a:ext cx="65891" cy="234814"/>
            </a:xfrm>
            <a:custGeom>
              <a:avLst/>
              <a:gdLst/>
              <a:ahLst/>
              <a:cxnLst/>
              <a:rect l="l" t="t" r="r" b="b"/>
              <a:pathLst>
                <a:path w="1994" h="7106" fill="none" extrusionOk="0">
                  <a:moveTo>
                    <a:pt x="1993" y="7105"/>
                  </a:moveTo>
                  <a:cubicBezTo>
                    <a:pt x="1993" y="7105"/>
                    <a:pt x="1796" y="2939"/>
                    <a:pt x="0" y="0"/>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21"/>
            <p:cNvSpPr/>
            <p:nvPr/>
          </p:nvSpPr>
          <p:spPr>
            <a:xfrm rot="2152215">
              <a:off x="224479" y="4349703"/>
              <a:ext cx="268487" cy="65362"/>
            </a:xfrm>
            <a:custGeom>
              <a:avLst/>
              <a:gdLst/>
              <a:ahLst/>
              <a:cxnLst/>
              <a:rect l="l" t="t" r="r" b="b"/>
              <a:pathLst>
                <a:path w="8125" h="1978" fill="none" extrusionOk="0">
                  <a:moveTo>
                    <a:pt x="0" y="1977"/>
                  </a:moveTo>
                  <a:cubicBezTo>
                    <a:pt x="0" y="1977"/>
                    <a:pt x="6013" y="1662"/>
                    <a:pt x="8125" y="1"/>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1"/>
            <p:cNvSpPr/>
            <p:nvPr/>
          </p:nvSpPr>
          <p:spPr>
            <a:xfrm rot="2152215">
              <a:off x="349563" y="4755021"/>
              <a:ext cx="252559" cy="125635"/>
            </a:xfrm>
            <a:custGeom>
              <a:avLst/>
              <a:gdLst/>
              <a:ahLst/>
              <a:cxnLst/>
              <a:rect l="l" t="t" r="r" b="b"/>
              <a:pathLst>
                <a:path w="7643" h="3802" fill="none" extrusionOk="0">
                  <a:moveTo>
                    <a:pt x="1" y="3802"/>
                  </a:moveTo>
                  <a:cubicBezTo>
                    <a:pt x="1" y="3802"/>
                    <a:pt x="5531" y="1662"/>
                    <a:pt x="7642" y="0"/>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1"/>
            <p:cNvSpPr/>
            <p:nvPr/>
          </p:nvSpPr>
          <p:spPr>
            <a:xfrm rot="2152215">
              <a:off x="241142" y="4150688"/>
              <a:ext cx="119489" cy="30566"/>
            </a:xfrm>
            <a:custGeom>
              <a:avLst/>
              <a:gdLst/>
              <a:ahLst/>
              <a:cxnLst/>
              <a:rect l="l" t="t" r="r" b="b"/>
              <a:pathLst>
                <a:path w="3616" h="925" fill="none" extrusionOk="0">
                  <a:moveTo>
                    <a:pt x="1" y="925"/>
                  </a:moveTo>
                  <a:cubicBezTo>
                    <a:pt x="1" y="925"/>
                    <a:pt x="2253" y="840"/>
                    <a:pt x="3615" y="1"/>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 name="Google Shape;652;p21"/>
          <p:cNvGrpSpPr/>
          <p:nvPr/>
        </p:nvGrpSpPr>
        <p:grpSpPr>
          <a:xfrm rot="-4035043">
            <a:off x="8200499" y="4340874"/>
            <a:ext cx="606677" cy="974577"/>
            <a:chOff x="4305125" y="4012025"/>
            <a:chExt cx="601851" cy="966825"/>
          </a:xfrm>
        </p:grpSpPr>
        <p:sp>
          <p:nvSpPr>
            <p:cNvPr id="653" name="Google Shape;653;p21"/>
            <p:cNvSpPr/>
            <p:nvPr/>
          </p:nvSpPr>
          <p:spPr>
            <a:xfrm>
              <a:off x="4432674" y="4422392"/>
              <a:ext cx="203860" cy="556458"/>
            </a:xfrm>
            <a:custGeom>
              <a:avLst/>
              <a:gdLst/>
              <a:ahLst/>
              <a:cxnLst/>
              <a:rect l="l" t="t" r="r" b="b"/>
              <a:pathLst>
                <a:path w="4464" h="12185" fill="none" extrusionOk="0">
                  <a:moveTo>
                    <a:pt x="4463" y="1"/>
                  </a:moveTo>
                  <a:cubicBezTo>
                    <a:pt x="4463" y="1"/>
                    <a:pt x="4358" y="7002"/>
                    <a:pt x="1" y="12185"/>
                  </a:cubicBezTo>
                </a:path>
              </a:pathLst>
            </a:custGeom>
            <a:noFill/>
            <a:ln w="9525" cap="rnd" cmpd="sng">
              <a:solidFill>
                <a:schemeClr val="lt2"/>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1"/>
            <p:cNvSpPr/>
            <p:nvPr/>
          </p:nvSpPr>
          <p:spPr>
            <a:xfrm>
              <a:off x="4502225" y="4012025"/>
              <a:ext cx="404751" cy="412149"/>
            </a:xfrm>
            <a:custGeom>
              <a:avLst/>
              <a:gdLst/>
              <a:ahLst/>
              <a:cxnLst/>
              <a:rect l="l" t="t" r="r" b="b"/>
              <a:pathLst>
                <a:path w="8863" h="9025" extrusionOk="0">
                  <a:moveTo>
                    <a:pt x="1794" y="0"/>
                  </a:moveTo>
                  <a:cubicBezTo>
                    <a:pt x="1604" y="0"/>
                    <a:pt x="1415" y="115"/>
                    <a:pt x="1354" y="332"/>
                  </a:cubicBezTo>
                  <a:cubicBezTo>
                    <a:pt x="684" y="2716"/>
                    <a:pt x="1" y="7805"/>
                    <a:pt x="2674" y="8823"/>
                  </a:cubicBezTo>
                  <a:cubicBezTo>
                    <a:pt x="3036" y="8961"/>
                    <a:pt x="3383" y="9025"/>
                    <a:pt x="3713" y="9025"/>
                  </a:cubicBezTo>
                  <a:cubicBezTo>
                    <a:pt x="6313" y="9025"/>
                    <a:pt x="7934" y="5095"/>
                    <a:pt x="8759" y="2555"/>
                  </a:cubicBezTo>
                  <a:cubicBezTo>
                    <a:pt x="8862" y="2237"/>
                    <a:pt x="8611" y="1955"/>
                    <a:pt x="8323" y="1955"/>
                  </a:cubicBezTo>
                  <a:cubicBezTo>
                    <a:pt x="8243" y="1955"/>
                    <a:pt x="8159" y="1977"/>
                    <a:pt x="8080" y="2027"/>
                  </a:cubicBezTo>
                  <a:lnTo>
                    <a:pt x="7991" y="2082"/>
                  </a:lnTo>
                  <a:cubicBezTo>
                    <a:pt x="7755" y="2230"/>
                    <a:pt x="7501" y="2297"/>
                    <a:pt x="7252" y="2297"/>
                  </a:cubicBezTo>
                  <a:cubicBezTo>
                    <a:pt x="6536" y="2297"/>
                    <a:pt x="5872" y="1736"/>
                    <a:pt x="5852" y="931"/>
                  </a:cubicBezTo>
                  <a:cubicBezTo>
                    <a:pt x="5845" y="652"/>
                    <a:pt x="5618" y="483"/>
                    <a:pt x="5388" y="483"/>
                  </a:cubicBezTo>
                  <a:cubicBezTo>
                    <a:pt x="5243" y="483"/>
                    <a:pt x="5096" y="551"/>
                    <a:pt x="5004" y="701"/>
                  </a:cubicBezTo>
                  <a:lnTo>
                    <a:pt x="4901" y="871"/>
                  </a:lnTo>
                  <a:cubicBezTo>
                    <a:pt x="4626" y="1318"/>
                    <a:pt x="4167" y="1537"/>
                    <a:pt x="3710" y="1537"/>
                  </a:cubicBezTo>
                  <a:cubicBezTo>
                    <a:pt x="3210" y="1537"/>
                    <a:pt x="2712" y="1275"/>
                    <a:pt x="2457" y="762"/>
                  </a:cubicBezTo>
                  <a:lnTo>
                    <a:pt x="2205" y="255"/>
                  </a:lnTo>
                  <a:cubicBezTo>
                    <a:pt x="2119" y="83"/>
                    <a:pt x="1956" y="0"/>
                    <a:pt x="1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1"/>
            <p:cNvSpPr/>
            <p:nvPr/>
          </p:nvSpPr>
          <p:spPr>
            <a:xfrm>
              <a:off x="4647356" y="4115964"/>
              <a:ext cx="159288" cy="302502"/>
            </a:xfrm>
            <a:custGeom>
              <a:avLst/>
              <a:gdLst/>
              <a:ahLst/>
              <a:cxnLst/>
              <a:rect l="l" t="t" r="r" b="b"/>
              <a:pathLst>
                <a:path w="3488" h="6624" fill="none" extrusionOk="0">
                  <a:moveTo>
                    <a:pt x="3488" y="0"/>
                  </a:moveTo>
                  <a:cubicBezTo>
                    <a:pt x="3488" y="0"/>
                    <a:pt x="2016" y="4661"/>
                    <a:pt x="0" y="6623"/>
                  </a:cubicBezTo>
                </a:path>
              </a:pathLst>
            </a:custGeom>
            <a:noFill/>
            <a:ln w="9525" cap="rnd" cmpd="sng">
              <a:solidFill>
                <a:schemeClr val="lt2"/>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1"/>
            <p:cNvSpPr/>
            <p:nvPr/>
          </p:nvSpPr>
          <p:spPr>
            <a:xfrm>
              <a:off x="4581458" y="4089385"/>
              <a:ext cx="79324" cy="320312"/>
            </a:xfrm>
            <a:custGeom>
              <a:avLst/>
              <a:gdLst/>
              <a:ahLst/>
              <a:cxnLst/>
              <a:rect l="l" t="t" r="r" b="b"/>
              <a:pathLst>
                <a:path w="1737" h="7014" fill="none" extrusionOk="0">
                  <a:moveTo>
                    <a:pt x="1736" y="1"/>
                  </a:moveTo>
                  <a:cubicBezTo>
                    <a:pt x="1736" y="1"/>
                    <a:pt x="1" y="3536"/>
                    <a:pt x="1000" y="7014"/>
                  </a:cubicBezTo>
                </a:path>
              </a:pathLst>
            </a:custGeom>
            <a:noFill/>
            <a:ln w="9525" cap="rnd" cmpd="sng">
              <a:solidFill>
                <a:schemeClr val="lt2"/>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1"/>
            <p:cNvSpPr/>
            <p:nvPr/>
          </p:nvSpPr>
          <p:spPr>
            <a:xfrm>
              <a:off x="4305125" y="4319001"/>
              <a:ext cx="284691" cy="410733"/>
            </a:xfrm>
            <a:custGeom>
              <a:avLst/>
              <a:gdLst/>
              <a:ahLst/>
              <a:cxnLst/>
              <a:rect l="l" t="t" r="r" b="b"/>
              <a:pathLst>
                <a:path w="6234" h="8994" extrusionOk="0">
                  <a:moveTo>
                    <a:pt x="2176" y="1"/>
                  </a:moveTo>
                  <a:cubicBezTo>
                    <a:pt x="1899" y="1"/>
                    <a:pt x="1647" y="183"/>
                    <a:pt x="1437" y="597"/>
                  </a:cubicBezTo>
                  <a:cubicBezTo>
                    <a:pt x="1" y="3436"/>
                    <a:pt x="5507" y="8993"/>
                    <a:pt x="5507" y="8993"/>
                  </a:cubicBezTo>
                  <a:cubicBezTo>
                    <a:pt x="6234" y="6278"/>
                    <a:pt x="3797" y="1"/>
                    <a:pt x="21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 name="Google Shape;658;p21"/>
          <p:cNvGrpSpPr/>
          <p:nvPr/>
        </p:nvGrpSpPr>
        <p:grpSpPr>
          <a:xfrm rot="2366556" flipH="1">
            <a:off x="-289000" y="4087908"/>
            <a:ext cx="1515512" cy="1442545"/>
            <a:chOff x="-452696" y="3780468"/>
            <a:chExt cx="1739813" cy="1656045"/>
          </a:xfrm>
        </p:grpSpPr>
        <p:sp>
          <p:nvSpPr>
            <p:cNvPr id="659" name="Google Shape;659;p21"/>
            <p:cNvSpPr/>
            <p:nvPr/>
          </p:nvSpPr>
          <p:spPr>
            <a:xfrm rot="2152215">
              <a:off x="-284126" y="4093806"/>
              <a:ext cx="1402674" cy="1029370"/>
            </a:xfrm>
            <a:custGeom>
              <a:avLst/>
              <a:gdLst/>
              <a:ahLst/>
              <a:cxnLst/>
              <a:rect l="l" t="t" r="r" b="b"/>
              <a:pathLst>
                <a:path w="42448" h="31151" extrusionOk="0">
                  <a:moveTo>
                    <a:pt x="6574" y="0"/>
                  </a:moveTo>
                  <a:cubicBezTo>
                    <a:pt x="2643" y="0"/>
                    <a:pt x="1" y="385"/>
                    <a:pt x="1" y="385"/>
                  </a:cubicBezTo>
                  <a:cubicBezTo>
                    <a:pt x="1993" y="7133"/>
                    <a:pt x="5887" y="12504"/>
                    <a:pt x="10180" y="16658"/>
                  </a:cubicBezTo>
                  <a:lnTo>
                    <a:pt x="17116" y="15896"/>
                  </a:lnTo>
                  <a:cubicBezTo>
                    <a:pt x="17160" y="15891"/>
                    <a:pt x="17204" y="15889"/>
                    <a:pt x="17247" y="15889"/>
                  </a:cubicBezTo>
                  <a:cubicBezTo>
                    <a:pt x="18076" y="15889"/>
                    <a:pt x="18655" y="16771"/>
                    <a:pt x="18268" y="17538"/>
                  </a:cubicBezTo>
                  <a:cubicBezTo>
                    <a:pt x="17685" y="18698"/>
                    <a:pt x="16670" y="20093"/>
                    <a:pt x="15003" y="20760"/>
                  </a:cubicBezTo>
                  <a:cubicBezTo>
                    <a:pt x="19577" y="24188"/>
                    <a:pt x="23976" y="26354"/>
                    <a:pt x="26484" y="27449"/>
                  </a:cubicBezTo>
                  <a:cubicBezTo>
                    <a:pt x="27820" y="28031"/>
                    <a:pt x="28618" y="28307"/>
                    <a:pt x="28618" y="28307"/>
                  </a:cubicBezTo>
                  <a:cubicBezTo>
                    <a:pt x="28618" y="28307"/>
                    <a:pt x="33150" y="31150"/>
                    <a:pt x="36634" y="31150"/>
                  </a:cubicBezTo>
                  <a:cubicBezTo>
                    <a:pt x="40042" y="31150"/>
                    <a:pt x="42447" y="28429"/>
                    <a:pt x="38626" y="17662"/>
                  </a:cubicBezTo>
                  <a:cubicBezTo>
                    <a:pt x="33160" y="2253"/>
                    <a:pt x="16089" y="0"/>
                    <a:pt x="65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1"/>
            <p:cNvSpPr/>
            <p:nvPr/>
          </p:nvSpPr>
          <p:spPr>
            <a:xfrm rot="2152215">
              <a:off x="40169" y="4258324"/>
              <a:ext cx="849344" cy="572199"/>
            </a:xfrm>
            <a:custGeom>
              <a:avLst/>
              <a:gdLst/>
              <a:ahLst/>
              <a:cxnLst/>
              <a:rect l="l" t="t" r="r" b="b"/>
              <a:pathLst>
                <a:path w="25703" h="17316" fill="none" extrusionOk="0">
                  <a:moveTo>
                    <a:pt x="0" y="0"/>
                  </a:moveTo>
                  <a:cubicBezTo>
                    <a:pt x="0" y="0"/>
                    <a:pt x="17017" y="6119"/>
                    <a:pt x="25702" y="17315"/>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1"/>
            <p:cNvSpPr/>
            <p:nvPr/>
          </p:nvSpPr>
          <p:spPr>
            <a:xfrm rot="2152215">
              <a:off x="422222" y="4148751"/>
              <a:ext cx="48609" cy="145660"/>
            </a:xfrm>
            <a:custGeom>
              <a:avLst/>
              <a:gdLst/>
              <a:ahLst/>
              <a:cxnLst/>
              <a:rect l="l" t="t" r="r" b="b"/>
              <a:pathLst>
                <a:path w="1471" h="4408" fill="none" extrusionOk="0">
                  <a:moveTo>
                    <a:pt x="1" y="0"/>
                  </a:moveTo>
                  <a:cubicBezTo>
                    <a:pt x="1" y="0"/>
                    <a:pt x="1171" y="2275"/>
                    <a:pt x="1470" y="4407"/>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1"/>
            <p:cNvSpPr/>
            <p:nvPr/>
          </p:nvSpPr>
          <p:spPr>
            <a:xfrm rot="2152215">
              <a:off x="557440" y="4323549"/>
              <a:ext cx="65891" cy="234814"/>
            </a:xfrm>
            <a:custGeom>
              <a:avLst/>
              <a:gdLst/>
              <a:ahLst/>
              <a:cxnLst/>
              <a:rect l="l" t="t" r="r" b="b"/>
              <a:pathLst>
                <a:path w="1994" h="7106" fill="none" extrusionOk="0">
                  <a:moveTo>
                    <a:pt x="1993" y="7105"/>
                  </a:moveTo>
                  <a:cubicBezTo>
                    <a:pt x="1993" y="7105"/>
                    <a:pt x="1796" y="2939"/>
                    <a:pt x="0" y="0"/>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1"/>
            <p:cNvSpPr/>
            <p:nvPr/>
          </p:nvSpPr>
          <p:spPr>
            <a:xfrm rot="2152215">
              <a:off x="224479" y="4349703"/>
              <a:ext cx="268487" cy="65362"/>
            </a:xfrm>
            <a:custGeom>
              <a:avLst/>
              <a:gdLst/>
              <a:ahLst/>
              <a:cxnLst/>
              <a:rect l="l" t="t" r="r" b="b"/>
              <a:pathLst>
                <a:path w="8125" h="1978" fill="none" extrusionOk="0">
                  <a:moveTo>
                    <a:pt x="0" y="1977"/>
                  </a:moveTo>
                  <a:cubicBezTo>
                    <a:pt x="0" y="1977"/>
                    <a:pt x="6013" y="1662"/>
                    <a:pt x="8125" y="1"/>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1"/>
            <p:cNvSpPr/>
            <p:nvPr/>
          </p:nvSpPr>
          <p:spPr>
            <a:xfrm rot="2152215">
              <a:off x="349563" y="4755021"/>
              <a:ext cx="252559" cy="125635"/>
            </a:xfrm>
            <a:custGeom>
              <a:avLst/>
              <a:gdLst/>
              <a:ahLst/>
              <a:cxnLst/>
              <a:rect l="l" t="t" r="r" b="b"/>
              <a:pathLst>
                <a:path w="7643" h="3802" fill="none" extrusionOk="0">
                  <a:moveTo>
                    <a:pt x="1" y="3802"/>
                  </a:moveTo>
                  <a:cubicBezTo>
                    <a:pt x="1" y="3802"/>
                    <a:pt x="5531" y="1662"/>
                    <a:pt x="7642" y="0"/>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1"/>
            <p:cNvSpPr/>
            <p:nvPr/>
          </p:nvSpPr>
          <p:spPr>
            <a:xfrm rot="2152215">
              <a:off x="241142" y="4150688"/>
              <a:ext cx="119489" cy="30566"/>
            </a:xfrm>
            <a:custGeom>
              <a:avLst/>
              <a:gdLst/>
              <a:ahLst/>
              <a:cxnLst/>
              <a:rect l="l" t="t" r="r" b="b"/>
              <a:pathLst>
                <a:path w="3616" h="925" fill="none" extrusionOk="0">
                  <a:moveTo>
                    <a:pt x="1" y="925"/>
                  </a:moveTo>
                  <a:cubicBezTo>
                    <a:pt x="1" y="925"/>
                    <a:pt x="2253" y="840"/>
                    <a:pt x="3615" y="1"/>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6" name="Google Shape;666;p21"/>
          <p:cNvSpPr txBox="1">
            <a:spLocks noGrp="1"/>
          </p:cNvSpPr>
          <p:nvPr>
            <p:ph type="title"/>
          </p:nvPr>
        </p:nvSpPr>
        <p:spPr>
          <a:xfrm>
            <a:off x="710075" y="2580925"/>
            <a:ext cx="4199400" cy="841200"/>
          </a:xfrm>
          <a:prstGeom prst="rect">
            <a:avLst/>
          </a:prstGeom>
        </p:spPr>
        <p:txBody>
          <a:bodyPr spcFirstLastPara="1" wrap="square" lIns="91425" tIns="91425" rIns="91425" bIns="91425" anchor="b" anchorCtr="0">
            <a:noAutofit/>
          </a:bodyPr>
          <a:lstStyle>
            <a:lvl1pPr lvl="0" rtl="0">
              <a:spcBef>
                <a:spcPts val="0"/>
              </a:spcBef>
              <a:spcAft>
                <a:spcPts val="0"/>
              </a:spcAft>
              <a:buSzPts val="5000"/>
              <a:buNone/>
              <a:defRPr sz="5500"/>
            </a:lvl1pPr>
            <a:lvl2pPr lvl="1" algn="ctr" rtl="0">
              <a:spcBef>
                <a:spcPts val="0"/>
              </a:spcBef>
              <a:spcAft>
                <a:spcPts val="0"/>
              </a:spcAft>
              <a:buSzPts val="5000"/>
              <a:buNone/>
              <a:defRPr sz="5000"/>
            </a:lvl2pPr>
            <a:lvl3pPr lvl="2" algn="ctr" rtl="0">
              <a:spcBef>
                <a:spcPts val="0"/>
              </a:spcBef>
              <a:spcAft>
                <a:spcPts val="0"/>
              </a:spcAft>
              <a:buSzPts val="5000"/>
              <a:buNone/>
              <a:defRPr sz="5000"/>
            </a:lvl3pPr>
            <a:lvl4pPr lvl="3" algn="ctr" rtl="0">
              <a:spcBef>
                <a:spcPts val="0"/>
              </a:spcBef>
              <a:spcAft>
                <a:spcPts val="0"/>
              </a:spcAft>
              <a:buSzPts val="5000"/>
              <a:buNone/>
              <a:defRPr sz="5000"/>
            </a:lvl4pPr>
            <a:lvl5pPr lvl="4" algn="ctr" rtl="0">
              <a:spcBef>
                <a:spcPts val="0"/>
              </a:spcBef>
              <a:spcAft>
                <a:spcPts val="0"/>
              </a:spcAft>
              <a:buSzPts val="5000"/>
              <a:buNone/>
              <a:defRPr sz="5000"/>
            </a:lvl5pPr>
            <a:lvl6pPr lvl="5" algn="ctr" rtl="0">
              <a:spcBef>
                <a:spcPts val="0"/>
              </a:spcBef>
              <a:spcAft>
                <a:spcPts val="0"/>
              </a:spcAft>
              <a:buSzPts val="5000"/>
              <a:buNone/>
              <a:defRPr sz="5000"/>
            </a:lvl6pPr>
            <a:lvl7pPr lvl="6" algn="ctr" rtl="0">
              <a:spcBef>
                <a:spcPts val="0"/>
              </a:spcBef>
              <a:spcAft>
                <a:spcPts val="0"/>
              </a:spcAft>
              <a:buSzPts val="5000"/>
              <a:buNone/>
              <a:defRPr sz="5000"/>
            </a:lvl7pPr>
            <a:lvl8pPr lvl="7" algn="ctr" rtl="0">
              <a:spcBef>
                <a:spcPts val="0"/>
              </a:spcBef>
              <a:spcAft>
                <a:spcPts val="0"/>
              </a:spcAft>
              <a:buSzPts val="5000"/>
              <a:buNone/>
              <a:defRPr sz="5000"/>
            </a:lvl8pPr>
            <a:lvl9pPr lvl="8" algn="ctr" rtl="0">
              <a:spcBef>
                <a:spcPts val="0"/>
              </a:spcBef>
              <a:spcAft>
                <a:spcPts val="0"/>
              </a:spcAft>
              <a:buSzPts val="5000"/>
              <a:buNone/>
              <a:defRPr sz="5000"/>
            </a:lvl9pPr>
          </a:lstStyle>
          <a:p>
            <a:endParaRPr/>
          </a:p>
        </p:txBody>
      </p:sp>
      <p:sp>
        <p:nvSpPr>
          <p:cNvPr id="667" name="Google Shape;667;p21"/>
          <p:cNvSpPr txBox="1">
            <a:spLocks noGrp="1"/>
          </p:cNvSpPr>
          <p:nvPr>
            <p:ph type="title" idx="2" hasCustomPrompt="1"/>
          </p:nvPr>
        </p:nvSpPr>
        <p:spPr>
          <a:xfrm>
            <a:off x="710073" y="1309848"/>
            <a:ext cx="1005900" cy="1005900"/>
          </a:xfrm>
          <a:prstGeom prst="rect">
            <a:avLst/>
          </a:prstGeom>
          <a:solidFill>
            <a:schemeClr val="accent2"/>
          </a:solidFill>
          <a:ln>
            <a:noFill/>
          </a:ln>
        </p:spPr>
        <p:txBody>
          <a:bodyPr spcFirstLastPara="1" wrap="square" lIns="91425" tIns="91425" rIns="91425" bIns="91425" anchor="ctr" anchorCtr="0">
            <a:noAutofit/>
          </a:bodyPr>
          <a:lstStyle>
            <a:lvl1pPr lvl="0" algn="ctr" rtl="0">
              <a:spcBef>
                <a:spcPts val="0"/>
              </a:spcBef>
              <a:spcAft>
                <a:spcPts val="0"/>
              </a:spcAft>
              <a:buSzPts val="6000"/>
              <a:buNone/>
              <a:defRPr sz="5000">
                <a:solidFill>
                  <a:schemeClr val="l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668" name="Google Shape;668;p21"/>
          <p:cNvSpPr txBox="1">
            <a:spLocks noGrp="1"/>
          </p:cNvSpPr>
          <p:nvPr>
            <p:ph type="subTitle" idx="1"/>
          </p:nvPr>
        </p:nvSpPr>
        <p:spPr>
          <a:xfrm>
            <a:off x="710075" y="3417500"/>
            <a:ext cx="4199400" cy="41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52452776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Section header 2">
  <p:cSld name="Section header 2">
    <p:spTree>
      <p:nvGrpSpPr>
        <p:cNvPr id="1" name="Shape 669"/>
        <p:cNvGrpSpPr/>
        <p:nvPr/>
      </p:nvGrpSpPr>
      <p:grpSpPr>
        <a:xfrm>
          <a:off x="0" y="0"/>
          <a:ext cx="0" cy="0"/>
          <a:chOff x="0" y="0"/>
          <a:chExt cx="0" cy="0"/>
        </a:xfrm>
      </p:grpSpPr>
      <p:sp>
        <p:nvSpPr>
          <p:cNvPr id="670" name="Google Shape;670;p22"/>
          <p:cNvSpPr txBox="1">
            <a:spLocks noGrp="1"/>
          </p:cNvSpPr>
          <p:nvPr>
            <p:ph type="title"/>
          </p:nvPr>
        </p:nvSpPr>
        <p:spPr>
          <a:xfrm>
            <a:off x="2269050" y="2563498"/>
            <a:ext cx="4605900" cy="841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000"/>
              <a:buNone/>
              <a:defRPr sz="5500"/>
            </a:lvl1pPr>
            <a:lvl2pPr lvl="1" algn="ctr" rtl="0">
              <a:spcBef>
                <a:spcPts val="0"/>
              </a:spcBef>
              <a:spcAft>
                <a:spcPts val="0"/>
              </a:spcAft>
              <a:buSzPts val="5000"/>
              <a:buNone/>
              <a:defRPr sz="5000"/>
            </a:lvl2pPr>
            <a:lvl3pPr lvl="2" algn="ctr" rtl="0">
              <a:spcBef>
                <a:spcPts val="0"/>
              </a:spcBef>
              <a:spcAft>
                <a:spcPts val="0"/>
              </a:spcAft>
              <a:buSzPts val="5000"/>
              <a:buNone/>
              <a:defRPr sz="5000"/>
            </a:lvl3pPr>
            <a:lvl4pPr lvl="3" algn="ctr" rtl="0">
              <a:spcBef>
                <a:spcPts val="0"/>
              </a:spcBef>
              <a:spcAft>
                <a:spcPts val="0"/>
              </a:spcAft>
              <a:buSzPts val="5000"/>
              <a:buNone/>
              <a:defRPr sz="5000"/>
            </a:lvl4pPr>
            <a:lvl5pPr lvl="4" algn="ctr" rtl="0">
              <a:spcBef>
                <a:spcPts val="0"/>
              </a:spcBef>
              <a:spcAft>
                <a:spcPts val="0"/>
              </a:spcAft>
              <a:buSzPts val="5000"/>
              <a:buNone/>
              <a:defRPr sz="5000"/>
            </a:lvl5pPr>
            <a:lvl6pPr lvl="5" algn="ctr" rtl="0">
              <a:spcBef>
                <a:spcPts val="0"/>
              </a:spcBef>
              <a:spcAft>
                <a:spcPts val="0"/>
              </a:spcAft>
              <a:buSzPts val="5000"/>
              <a:buNone/>
              <a:defRPr sz="5000"/>
            </a:lvl6pPr>
            <a:lvl7pPr lvl="6" algn="ctr" rtl="0">
              <a:spcBef>
                <a:spcPts val="0"/>
              </a:spcBef>
              <a:spcAft>
                <a:spcPts val="0"/>
              </a:spcAft>
              <a:buSzPts val="5000"/>
              <a:buNone/>
              <a:defRPr sz="5000"/>
            </a:lvl7pPr>
            <a:lvl8pPr lvl="7" algn="ctr" rtl="0">
              <a:spcBef>
                <a:spcPts val="0"/>
              </a:spcBef>
              <a:spcAft>
                <a:spcPts val="0"/>
              </a:spcAft>
              <a:buSzPts val="5000"/>
              <a:buNone/>
              <a:defRPr sz="5000"/>
            </a:lvl8pPr>
            <a:lvl9pPr lvl="8" algn="ctr" rtl="0">
              <a:spcBef>
                <a:spcPts val="0"/>
              </a:spcBef>
              <a:spcAft>
                <a:spcPts val="0"/>
              </a:spcAft>
              <a:buSzPts val="5000"/>
              <a:buNone/>
              <a:defRPr sz="5000"/>
            </a:lvl9pPr>
          </a:lstStyle>
          <a:p>
            <a:endParaRPr/>
          </a:p>
        </p:txBody>
      </p:sp>
      <p:sp>
        <p:nvSpPr>
          <p:cNvPr id="671" name="Google Shape;671;p22"/>
          <p:cNvSpPr txBox="1">
            <a:spLocks noGrp="1"/>
          </p:cNvSpPr>
          <p:nvPr>
            <p:ph type="title" idx="2" hasCustomPrompt="1"/>
          </p:nvPr>
        </p:nvSpPr>
        <p:spPr>
          <a:xfrm>
            <a:off x="4069050" y="1294848"/>
            <a:ext cx="1005900" cy="1005900"/>
          </a:xfrm>
          <a:prstGeom prst="rect">
            <a:avLst/>
          </a:prstGeom>
          <a:solidFill>
            <a:schemeClr val="accent2"/>
          </a:solidFill>
          <a:ln>
            <a:noFill/>
          </a:ln>
        </p:spPr>
        <p:txBody>
          <a:bodyPr spcFirstLastPara="1" wrap="square" lIns="91425" tIns="91425" rIns="91425" bIns="91425" anchor="ctr" anchorCtr="0">
            <a:noAutofit/>
          </a:bodyPr>
          <a:lstStyle>
            <a:lvl1pPr lvl="0" algn="ctr" rtl="0">
              <a:spcBef>
                <a:spcPts val="0"/>
              </a:spcBef>
              <a:spcAft>
                <a:spcPts val="0"/>
              </a:spcAft>
              <a:buSzPts val="6000"/>
              <a:buNone/>
              <a:defRPr sz="5000">
                <a:solidFill>
                  <a:schemeClr val="l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672" name="Google Shape;672;p22"/>
          <p:cNvSpPr txBox="1">
            <a:spLocks noGrp="1"/>
          </p:cNvSpPr>
          <p:nvPr>
            <p:ph type="subTitle" idx="1"/>
          </p:nvPr>
        </p:nvSpPr>
        <p:spPr>
          <a:xfrm>
            <a:off x="2269050" y="3437052"/>
            <a:ext cx="4605900" cy="41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cxnSp>
        <p:nvCxnSpPr>
          <p:cNvPr id="673" name="Google Shape;673;p22"/>
          <p:cNvCxnSpPr/>
          <p:nvPr/>
        </p:nvCxnSpPr>
        <p:spPr>
          <a:xfrm>
            <a:off x="2662950" y="3437073"/>
            <a:ext cx="3818100" cy="0"/>
          </a:xfrm>
          <a:prstGeom prst="straightConnector1">
            <a:avLst/>
          </a:prstGeom>
          <a:noFill/>
          <a:ln w="9525" cap="flat" cmpd="sng">
            <a:solidFill>
              <a:schemeClr val="dk1"/>
            </a:solidFill>
            <a:prstDash val="solid"/>
            <a:round/>
            <a:headEnd type="none" w="med" len="med"/>
            <a:tailEnd type="none" w="med" len="med"/>
          </a:ln>
        </p:spPr>
      </p:cxnSp>
      <p:sp>
        <p:nvSpPr>
          <p:cNvPr id="674" name="Google Shape;674;p22"/>
          <p:cNvSpPr/>
          <p:nvPr/>
        </p:nvSpPr>
        <p:spPr>
          <a:xfrm flipH="1">
            <a:off x="-245100" y="828801"/>
            <a:ext cx="827665" cy="180393"/>
          </a:xfrm>
          <a:custGeom>
            <a:avLst/>
            <a:gdLst/>
            <a:ahLst/>
            <a:cxnLst/>
            <a:rect l="l" t="t" r="r" b="b"/>
            <a:pathLst>
              <a:path w="42174" h="9192" extrusionOk="0">
                <a:moveTo>
                  <a:pt x="31424" y="1"/>
                </a:moveTo>
                <a:cubicBezTo>
                  <a:pt x="30281" y="1"/>
                  <a:pt x="29136" y="457"/>
                  <a:pt x="28199" y="1374"/>
                </a:cubicBezTo>
                <a:lnTo>
                  <a:pt x="26420" y="3115"/>
                </a:lnTo>
                <a:cubicBezTo>
                  <a:pt x="25498" y="4019"/>
                  <a:pt x="24353" y="4489"/>
                  <a:pt x="23195" y="4489"/>
                </a:cubicBezTo>
                <a:cubicBezTo>
                  <a:pt x="22539" y="4489"/>
                  <a:pt x="21878" y="4338"/>
                  <a:pt x="21251" y="4029"/>
                </a:cubicBezTo>
                <a:lnTo>
                  <a:pt x="19527" y="3182"/>
                </a:lnTo>
                <a:cubicBezTo>
                  <a:pt x="18899" y="2872"/>
                  <a:pt x="18238" y="2722"/>
                  <a:pt x="17583" y="2722"/>
                </a:cubicBezTo>
                <a:cubicBezTo>
                  <a:pt x="16268" y="2722"/>
                  <a:pt x="14975" y="3328"/>
                  <a:pt x="14008" y="4470"/>
                </a:cubicBezTo>
                <a:cubicBezTo>
                  <a:pt x="13052" y="5601"/>
                  <a:pt x="11762" y="6220"/>
                  <a:pt x="10434" y="6220"/>
                </a:cubicBezTo>
                <a:cubicBezTo>
                  <a:pt x="10138" y="6220"/>
                  <a:pt x="9841" y="6189"/>
                  <a:pt x="9545" y="6127"/>
                </a:cubicBezTo>
                <a:lnTo>
                  <a:pt x="7866" y="5773"/>
                </a:lnTo>
                <a:cubicBezTo>
                  <a:pt x="7571" y="5711"/>
                  <a:pt x="7273" y="5680"/>
                  <a:pt x="6976" y="5680"/>
                </a:cubicBezTo>
                <a:cubicBezTo>
                  <a:pt x="6172" y="5680"/>
                  <a:pt x="5375" y="5907"/>
                  <a:pt x="4654" y="6348"/>
                </a:cubicBezTo>
                <a:lnTo>
                  <a:pt x="0" y="9192"/>
                </a:lnTo>
                <a:lnTo>
                  <a:pt x="42174" y="9192"/>
                </a:lnTo>
                <a:lnTo>
                  <a:pt x="34765" y="1490"/>
                </a:lnTo>
                <a:cubicBezTo>
                  <a:pt x="33811" y="498"/>
                  <a:pt x="32618" y="1"/>
                  <a:pt x="31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2"/>
          <p:cNvSpPr/>
          <p:nvPr/>
        </p:nvSpPr>
        <p:spPr>
          <a:xfrm>
            <a:off x="8711009" y="828800"/>
            <a:ext cx="601860" cy="122656"/>
          </a:xfrm>
          <a:custGeom>
            <a:avLst/>
            <a:gdLst/>
            <a:ahLst/>
            <a:cxnLst/>
            <a:rect l="l" t="t" r="r" b="b"/>
            <a:pathLst>
              <a:path w="30668" h="6250" extrusionOk="0">
                <a:moveTo>
                  <a:pt x="16" y="6241"/>
                </a:moveTo>
                <a:cubicBezTo>
                  <a:pt x="3" y="6244"/>
                  <a:pt x="1" y="6247"/>
                  <a:pt x="10" y="6250"/>
                </a:cubicBezTo>
                <a:lnTo>
                  <a:pt x="16" y="6241"/>
                </a:lnTo>
                <a:close/>
                <a:moveTo>
                  <a:pt x="7801" y="0"/>
                </a:moveTo>
                <a:cubicBezTo>
                  <a:pt x="5837" y="0"/>
                  <a:pt x="3911" y="912"/>
                  <a:pt x="2676" y="2600"/>
                </a:cubicBezTo>
                <a:lnTo>
                  <a:pt x="16" y="6241"/>
                </a:lnTo>
                <a:lnTo>
                  <a:pt x="16" y="6241"/>
                </a:lnTo>
                <a:cubicBezTo>
                  <a:pt x="235" y="6195"/>
                  <a:pt x="3461" y="6179"/>
                  <a:pt x="7745" y="6179"/>
                </a:cubicBezTo>
                <a:cubicBezTo>
                  <a:pt x="16829" y="6179"/>
                  <a:pt x="30667" y="6250"/>
                  <a:pt x="30667" y="6250"/>
                </a:cubicBezTo>
                <a:lnTo>
                  <a:pt x="21162" y="1497"/>
                </a:lnTo>
                <a:cubicBezTo>
                  <a:pt x="20723" y="1278"/>
                  <a:pt x="20250" y="1171"/>
                  <a:pt x="19782" y="1171"/>
                </a:cubicBezTo>
                <a:cubicBezTo>
                  <a:pt x="18979" y="1171"/>
                  <a:pt x="18188" y="1483"/>
                  <a:pt x="17594" y="2076"/>
                </a:cubicBezTo>
                <a:cubicBezTo>
                  <a:pt x="16999" y="2673"/>
                  <a:pt x="16207" y="2982"/>
                  <a:pt x="15408" y="2982"/>
                </a:cubicBezTo>
                <a:cubicBezTo>
                  <a:pt x="14867" y="2982"/>
                  <a:pt x="14322" y="2840"/>
                  <a:pt x="13832" y="2549"/>
                </a:cubicBezTo>
                <a:lnTo>
                  <a:pt x="11033" y="889"/>
                </a:lnTo>
                <a:cubicBezTo>
                  <a:pt x="10022" y="288"/>
                  <a:pt x="8906" y="0"/>
                  <a:pt x="78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2"/>
          <p:cNvSpPr/>
          <p:nvPr/>
        </p:nvSpPr>
        <p:spPr>
          <a:xfrm flipH="1">
            <a:off x="5967009" y="153175"/>
            <a:ext cx="601860" cy="122656"/>
          </a:xfrm>
          <a:custGeom>
            <a:avLst/>
            <a:gdLst/>
            <a:ahLst/>
            <a:cxnLst/>
            <a:rect l="l" t="t" r="r" b="b"/>
            <a:pathLst>
              <a:path w="30668" h="6250" extrusionOk="0">
                <a:moveTo>
                  <a:pt x="16" y="6241"/>
                </a:moveTo>
                <a:cubicBezTo>
                  <a:pt x="3" y="6244"/>
                  <a:pt x="1" y="6247"/>
                  <a:pt x="10" y="6250"/>
                </a:cubicBezTo>
                <a:lnTo>
                  <a:pt x="16" y="6241"/>
                </a:lnTo>
                <a:close/>
                <a:moveTo>
                  <a:pt x="7801" y="0"/>
                </a:moveTo>
                <a:cubicBezTo>
                  <a:pt x="5837" y="0"/>
                  <a:pt x="3911" y="912"/>
                  <a:pt x="2676" y="2600"/>
                </a:cubicBezTo>
                <a:lnTo>
                  <a:pt x="16" y="6241"/>
                </a:lnTo>
                <a:lnTo>
                  <a:pt x="16" y="6241"/>
                </a:lnTo>
                <a:cubicBezTo>
                  <a:pt x="235" y="6195"/>
                  <a:pt x="3461" y="6179"/>
                  <a:pt x="7745" y="6179"/>
                </a:cubicBezTo>
                <a:cubicBezTo>
                  <a:pt x="16829" y="6179"/>
                  <a:pt x="30667" y="6250"/>
                  <a:pt x="30667" y="6250"/>
                </a:cubicBezTo>
                <a:lnTo>
                  <a:pt x="21162" y="1497"/>
                </a:lnTo>
                <a:cubicBezTo>
                  <a:pt x="20723" y="1278"/>
                  <a:pt x="20250" y="1171"/>
                  <a:pt x="19782" y="1171"/>
                </a:cubicBezTo>
                <a:cubicBezTo>
                  <a:pt x="18979" y="1171"/>
                  <a:pt x="18188" y="1483"/>
                  <a:pt x="17594" y="2076"/>
                </a:cubicBezTo>
                <a:cubicBezTo>
                  <a:pt x="16999" y="2673"/>
                  <a:pt x="16207" y="2982"/>
                  <a:pt x="15408" y="2982"/>
                </a:cubicBezTo>
                <a:cubicBezTo>
                  <a:pt x="14867" y="2982"/>
                  <a:pt x="14322" y="2840"/>
                  <a:pt x="13832" y="2549"/>
                </a:cubicBezTo>
                <a:lnTo>
                  <a:pt x="11033" y="889"/>
                </a:lnTo>
                <a:cubicBezTo>
                  <a:pt x="10022" y="288"/>
                  <a:pt x="8906" y="0"/>
                  <a:pt x="78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2"/>
          <p:cNvSpPr/>
          <p:nvPr/>
        </p:nvSpPr>
        <p:spPr>
          <a:xfrm flipH="1">
            <a:off x="1085414" y="122925"/>
            <a:ext cx="601634" cy="122652"/>
          </a:xfrm>
          <a:custGeom>
            <a:avLst/>
            <a:gdLst/>
            <a:ahLst/>
            <a:cxnLst/>
            <a:rect l="l" t="t" r="r" b="b"/>
            <a:pathLst>
              <a:path w="20746" h="4229" extrusionOk="0">
                <a:moveTo>
                  <a:pt x="15468" y="1"/>
                </a:moveTo>
                <a:cubicBezTo>
                  <a:pt x="14721" y="1"/>
                  <a:pt x="13966" y="195"/>
                  <a:pt x="13282" y="602"/>
                </a:cubicBezTo>
                <a:lnTo>
                  <a:pt x="11389" y="1726"/>
                </a:lnTo>
                <a:cubicBezTo>
                  <a:pt x="11057" y="1922"/>
                  <a:pt x="10688" y="2018"/>
                  <a:pt x="10322" y="2018"/>
                </a:cubicBezTo>
                <a:cubicBezTo>
                  <a:pt x="9781" y="2018"/>
                  <a:pt x="9246" y="1809"/>
                  <a:pt x="8844" y="1406"/>
                </a:cubicBezTo>
                <a:cubicBezTo>
                  <a:pt x="8442" y="1004"/>
                  <a:pt x="7907" y="793"/>
                  <a:pt x="7365" y="793"/>
                </a:cubicBezTo>
                <a:cubicBezTo>
                  <a:pt x="7047" y="793"/>
                  <a:pt x="6727" y="865"/>
                  <a:pt x="6430" y="1014"/>
                </a:cubicBezTo>
                <a:lnTo>
                  <a:pt x="1" y="4229"/>
                </a:lnTo>
                <a:cubicBezTo>
                  <a:pt x="1" y="4229"/>
                  <a:pt x="9362" y="4180"/>
                  <a:pt x="15506" y="4180"/>
                </a:cubicBezTo>
                <a:cubicBezTo>
                  <a:pt x="18404" y="4180"/>
                  <a:pt x="20586" y="4191"/>
                  <a:pt x="20735" y="4223"/>
                </a:cubicBezTo>
                <a:lnTo>
                  <a:pt x="20735" y="4223"/>
                </a:lnTo>
                <a:lnTo>
                  <a:pt x="18935" y="1761"/>
                </a:lnTo>
                <a:cubicBezTo>
                  <a:pt x="18100" y="617"/>
                  <a:pt x="16796" y="1"/>
                  <a:pt x="15468" y="1"/>
                </a:cubicBezTo>
                <a:close/>
                <a:moveTo>
                  <a:pt x="20735" y="4223"/>
                </a:moveTo>
                <a:lnTo>
                  <a:pt x="20739" y="4229"/>
                </a:lnTo>
                <a:cubicBezTo>
                  <a:pt x="20745" y="4226"/>
                  <a:pt x="20744" y="4224"/>
                  <a:pt x="20735" y="422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8" name="Google Shape;678;p22"/>
          <p:cNvGrpSpPr/>
          <p:nvPr/>
        </p:nvGrpSpPr>
        <p:grpSpPr>
          <a:xfrm rot="-1790278" flipH="1">
            <a:off x="-280337" y="4040782"/>
            <a:ext cx="928689" cy="940708"/>
            <a:chOff x="5583126" y="4345799"/>
            <a:chExt cx="672099" cy="680797"/>
          </a:xfrm>
        </p:grpSpPr>
        <p:sp>
          <p:nvSpPr>
            <p:cNvPr id="679" name="Google Shape;679;p22"/>
            <p:cNvSpPr/>
            <p:nvPr/>
          </p:nvSpPr>
          <p:spPr>
            <a:xfrm>
              <a:off x="5583126" y="4345799"/>
              <a:ext cx="672099" cy="680797"/>
            </a:xfrm>
            <a:custGeom>
              <a:avLst/>
              <a:gdLst/>
              <a:ahLst/>
              <a:cxnLst/>
              <a:rect l="l" t="t" r="r" b="b"/>
              <a:pathLst>
                <a:path w="25083" h="26182" extrusionOk="0">
                  <a:moveTo>
                    <a:pt x="1870" y="0"/>
                  </a:moveTo>
                  <a:cubicBezTo>
                    <a:pt x="693" y="0"/>
                    <a:pt x="0" y="162"/>
                    <a:pt x="0" y="162"/>
                  </a:cubicBezTo>
                  <a:cubicBezTo>
                    <a:pt x="3247" y="14909"/>
                    <a:pt x="15562" y="18950"/>
                    <a:pt x="15562" y="18950"/>
                  </a:cubicBezTo>
                  <a:cubicBezTo>
                    <a:pt x="15562" y="18950"/>
                    <a:pt x="21793" y="26182"/>
                    <a:pt x="23902" y="26182"/>
                  </a:cubicBezTo>
                  <a:cubicBezTo>
                    <a:pt x="25082" y="26182"/>
                    <a:pt x="24972" y="23918"/>
                    <a:pt x="21758" y="16857"/>
                  </a:cubicBezTo>
                  <a:cubicBezTo>
                    <a:pt x="14884" y="1757"/>
                    <a:pt x="5750" y="0"/>
                    <a:pt x="18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2"/>
            <p:cNvSpPr/>
            <p:nvPr/>
          </p:nvSpPr>
          <p:spPr>
            <a:xfrm>
              <a:off x="5686700" y="4424125"/>
              <a:ext cx="492000" cy="439050"/>
            </a:xfrm>
            <a:custGeom>
              <a:avLst/>
              <a:gdLst/>
              <a:ahLst/>
              <a:cxnLst/>
              <a:rect l="l" t="t" r="r" b="b"/>
              <a:pathLst>
                <a:path w="19680" h="17562" fill="none" extrusionOk="0">
                  <a:moveTo>
                    <a:pt x="1" y="1"/>
                  </a:moveTo>
                  <a:cubicBezTo>
                    <a:pt x="132" y="294"/>
                    <a:pt x="9965" y="7080"/>
                    <a:pt x="19680" y="1756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2"/>
            <p:cNvSpPr/>
            <p:nvPr/>
          </p:nvSpPr>
          <p:spPr>
            <a:xfrm>
              <a:off x="5705350" y="4424375"/>
              <a:ext cx="99025" cy="103250"/>
            </a:xfrm>
            <a:custGeom>
              <a:avLst/>
              <a:gdLst/>
              <a:ahLst/>
              <a:cxnLst/>
              <a:rect l="l" t="t" r="r" b="b"/>
              <a:pathLst>
                <a:path w="3961" h="4130" fill="none" extrusionOk="0">
                  <a:moveTo>
                    <a:pt x="0" y="4042"/>
                  </a:moveTo>
                  <a:cubicBezTo>
                    <a:pt x="0" y="4042"/>
                    <a:pt x="2450" y="4129"/>
                    <a:pt x="3961" y="3671"/>
                  </a:cubicBezTo>
                  <a:cubicBezTo>
                    <a:pt x="3961" y="3671"/>
                    <a:pt x="3513" y="1460"/>
                    <a:pt x="2702" y="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2"/>
            <p:cNvSpPr/>
            <p:nvPr/>
          </p:nvSpPr>
          <p:spPr>
            <a:xfrm>
              <a:off x="5820300" y="4635725"/>
              <a:ext cx="121625" cy="31375"/>
            </a:xfrm>
            <a:custGeom>
              <a:avLst/>
              <a:gdLst/>
              <a:ahLst/>
              <a:cxnLst/>
              <a:rect l="l" t="t" r="r" b="b"/>
              <a:pathLst>
                <a:path w="4865" h="1255" fill="none" extrusionOk="0">
                  <a:moveTo>
                    <a:pt x="1" y="987"/>
                  </a:moveTo>
                  <a:cubicBezTo>
                    <a:pt x="1" y="987"/>
                    <a:pt x="2529" y="1254"/>
                    <a:pt x="4865" y="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 name="Google Shape;683;p22"/>
          <p:cNvGrpSpPr/>
          <p:nvPr/>
        </p:nvGrpSpPr>
        <p:grpSpPr>
          <a:xfrm rot="644527">
            <a:off x="21094" y="4050928"/>
            <a:ext cx="754517" cy="1358810"/>
            <a:chOff x="2004450" y="3991800"/>
            <a:chExt cx="807775" cy="1454875"/>
          </a:xfrm>
        </p:grpSpPr>
        <p:sp>
          <p:nvSpPr>
            <p:cNvPr id="684" name="Google Shape;684;p22"/>
            <p:cNvSpPr/>
            <p:nvPr/>
          </p:nvSpPr>
          <p:spPr>
            <a:xfrm>
              <a:off x="2269700" y="4501200"/>
              <a:ext cx="23575" cy="20225"/>
            </a:xfrm>
            <a:custGeom>
              <a:avLst/>
              <a:gdLst/>
              <a:ahLst/>
              <a:cxnLst/>
              <a:rect l="l" t="t" r="r" b="b"/>
              <a:pathLst>
                <a:path w="943" h="809" extrusionOk="0">
                  <a:moveTo>
                    <a:pt x="403" y="0"/>
                  </a:moveTo>
                  <a:cubicBezTo>
                    <a:pt x="180" y="0"/>
                    <a:pt x="0" y="181"/>
                    <a:pt x="0" y="405"/>
                  </a:cubicBezTo>
                  <a:cubicBezTo>
                    <a:pt x="0" y="647"/>
                    <a:pt x="198" y="809"/>
                    <a:pt x="406" y="809"/>
                  </a:cubicBezTo>
                  <a:cubicBezTo>
                    <a:pt x="505" y="809"/>
                    <a:pt x="606" y="772"/>
                    <a:pt x="689" y="689"/>
                  </a:cubicBezTo>
                  <a:cubicBezTo>
                    <a:pt x="942" y="436"/>
                    <a:pt x="762" y="0"/>
                    <a:pt x="403" y="0"/>
                  </a:cubicBezTo>
                  <a:close/>
                </a:path>
              </a:pathLst>
            </a:custGeom>
            <a:solidFill>
              <a:srgbClr val="FFBAC9"/>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2"/>
            <p:cNvSpPr/>
            <p:nvPr/>
          </p:nvSpPr>
          <p:spPr>
            <a:xfrm>
              <a:off x="2171050" y="4372450"/>
              <a:ext cx="395200" cy="953300"/>
            </a:xfrm>
            <a:custGeom>
              <a:avLst/>
              <a:gdLst/>
              <a:ahLst/>
              <a:cxnLst/>
              <a:rect l="l" t="t" r="r" b="b"/>
              <a:pathLst>
                <a:path w="15808" h="38132" fill="none" extrusionOk="0">
                  <a:moveTo>
                    <a:pt x="1" y="38132"/>
                  </a:moveTo>
                  <a:lnTo>
                    <a:pt x="863" y="31799"/>
                  </a:lnTo>
                  <a:cubicBezTo>
                    <a:pt x="1030" y="30569"/>
                    <a:pt x="1530" y="29408"/>
                    <a:pt x="2309" y="28442"/>
                  </a:cubicBezTo>
                  <a:lnTo>
                    <a:pt x="6587" y="23140"/>
                  </a:lnTo>
                  <a:cubicBezTo>
                    <a:pt x="7489" y="22023"/>
                    <a:pt x="8014" y="20649"/>
                    <a:pt x="8087" y="19213"/>
                  </a:cubicBezTo>
                  <a:lnTo>
                    <a:pt x="8432" y="12424"/>
                  </a:lnTo>
                  <a:cubicBezTo>
                    <a:pt x="8497" y="11156"/>
                    <a:pt x="8915" y="9932"/>
                    <a:pt x="9638" y="8890"/>
                  </a:cubicBezTo>
                  <a:lnTo>
                    <a:pt x="15807" y="1"/>
                  </a:lnTo>
                </a:path>
              </a:pathLst>
            </a:custGeom>
            <a:noFill/>
            <a:ln w="9975" cap="rnd" cmpd="sng">
              <a:solidFill>
                <a:schemeClr val="lt1"/>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2"/>
            <p:cNvSpPr/>
            <p:nvPr/>
          </p:nvSpPr>
          <p:spPr>
            <a:xfrm>
              <a:off x="2004450" y="3991800"/>
              <a:ext cx="807775" cy="1454875"/>
            </a:xfrm>
            <a:custGeom>
              <a:avLst/>
              <a:gdLst/>
              <a:ahLst/>
              <a:cxnLst/>
              <a:rect l="l" t="t" r="r" b="b"/>
              <a:pathLst>
                <a:path w="32311" h="58195" extrusionOk="0">
                  <a:moveTo>
                    <a:pt x="29492" y="0"/>
                  </a:moveTo>
                  <a:lnTo>
                    <a:pt x="22414" y="1302"/>
                  </a:lnTo>
                  <a:cubicBezTo>
                    <a:pt x="19580" y="1823"/>
                    <a:pt x="17458" y="4196"/>
                    <a:pt x="17258" y="7070"/>
                  </a:cubicBezTo>
                  <a:lnTo>
                    <a:pt x="16822" y="13328"/>
                  </a:lnTo>
                  <a:cubicBezTo>
                    <a:pt x="16633" y="16030"/>
                    <a:pt x="14741" y="18309"/>
                    <a:pt x="12123" y="18995"/>
                  </a:cubicBezTo>
                  <a:lnTo>
                    <a:pt x="11166" y="19245"/>
                  </a:lnTo>
                  <a:cubicBezTo>
                    <a:pt x="8168" y="20030"/>
                    <a:pt x="6183" y="22874"/>
                    <a:pt x="6480" y="25958"/>
                  </a:cubicBezTo>
                  <a:lnTo>
                    <a:pt x="7207" y="33494"/>
                  </a:lnTo>
                  <a:cubicBezTo>
                    <a:pt x="7451" y="36020"/>
                    <a:pt x="6159" y="38445"/>
                    <a:pt x="3928" y="39652"/>
                  </a:cubicBezTo>
                  <a:cubicBezTo>
                    <a:pt x="1266" y="41092"/>
                    <a:pt x="1" y="44217"/>
                    <a:pt x="911" y="47102"/>
                  </a:cubicBezTo>
                  <a:lnTo>
                    <a:pt x="4407" y="58194"/>
                  </a:lnTo>
                  <a:lnTo>
                    <a:pt x="10628" y="57459"/>
                  </a:lnTo>
                  <a:lnTo>
                    <a:pt x="10386" y="53424"/>
                  </a:lnTo>
                  <a:cubicBezTo>
                    <a:pt x="10461" y="50867"/>
                    <a:pt x="12069" y="48608"/>
                    <a:pt x="14460" y="47702"/>
                  </a:cubicBezTo>
                  <a:lnTo>
                    <a:pt x="20446" y="45433"/>
                  </a:lnTo>
                  <a:cubicBezTo>
                    <a:pt x="23342" y="44336"/>
                    <a:pt x="25014" y="41300"/>
                    <a:pt x="24393" y="38266"/>
                  </a:cubicBezTo>
                  <a:lnTo>
                    <a:pt x="22897" y="30947"/>
                  </a:lnTo>
                  <a:cubicBezTo>
                    <a:pt x="22454" y="28788"/>
                    <a:pt x="23171" y="26554"/>
                    <a:pt x="24787" y="25056"/>
                  </a:cubicBezTo>
                  <a:lnTo>
                    <a:pt x="30024" y="20196"/>
                  </a:lnTo>
                  <a:cubicBezTo>
                    <a:pt x="31585" y="18748"/>
                    <a:pt x="32310" y="16611"/>
                    <a:pt x="31954" y="14513"/>
                  </a:cubicBezTo>
                  <a:lnTo>
                    <a:pt x="294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2"/>
            <p:cNvSpPr/>
            <p:nvPr/>
          </p:nvSpPr>
          <p:spPr>
            <a:xfrm>
              <a:off x="2696900" y="4093925"/>
              <a:ext cx="99500" cy="238875"/>
            </a:xfrm>
            <a:custGeom>
              <a:avLst/>
              <a:gdLst/>
              <a:ahLst/>
              <a:cxnLst/>
              <a:rect l="l" t="t" r="r" b="b"/>
              <a:pathLst>
                <a:path w="3980" h="9555" fill="none" extrusionOk="0">
                  <a:moveTo>
                    <a:pt x="2337" y="0"/>
                  </a:moveTo>
                  <a:lnTo>
                    <a:pt x="1805" y="880"/>
                  </a:lnTo>
                  <a:cubicBezTo>
                    <a:pt x="1" y="3874"/>
                    <a:pt x="975" y="7765"/>
                    <a:pt x="3980" y="9554"/>
                  </a:cubicBezTo>
                  <a:lnTo>
                    <a:pt x="3980" y="9554"/>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2"/>
            <p:cNvSpPr/>
            <p:nvPr/>
          </p:nvSpPr>
          <p:spPr>
            <a:xfrm>
              <a:off x="2172400" y="4661725"/>
              <a:ext cx="65275" cy="211700"/>
            </a:xfrm>
            <a:custGeom>
              <a:avLst/>
              <a:gdLst/>
              <a:ahLst/>
              <a:cxnLst/>
              <a:rect l="l" t="t" r="r" b="b"/>
              <a:pathLst>
                <a:path w="2611" h="8468" fill="none" extrusionOk="0">
                  <a:moveTo>
                    <a:pt x="0" y="1"/>
                  </a:moveTo>
                  <a:lnTo>
                    <a:pt x="1021" y="1263"/>
                  </a:lnTo>
                  <a:cubicBezTo>
                    <a:pt x="2610" y="3225"/>
                    <a:pt x="2567" y="6045"/>
                    <a:pt x="917" y="7956"/>
                  </a:cubicBezTo>
                  <a:lnTo>
                    <a:pt x="476" y="8468"/>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2"/>
            <p:cNvSpPr/>
            <p:nvPr/>
          </p:nvSpPr>
          <p:spPr>
            <a:xfrm>
              <a:off x="2162650" y="4166850"/>
              <a:ext cx="454650" cy="1126175"/>
            </a:xfrm>
            <a:custGeom>
              <a:avLst/>
              <a:gdLst/>
              <a:ahLst/>
              <a:cxnLst/>
              <a:rect l="l" t="t" r="r" b="b"/>
              <a:pathLst>
                <a:path w="18186" h="45047" fill="none" extrusionOk="0">
                  <a:moveTo>
                    <a:pt x="18186" y="0"/>
                  </a:moveTo>
                  <a:lnTo>
                    <a:pt x="17749" y="4284"/>
                  </a:lnTo>
                  <a:cubicBezTo>
                    <a:pt x="17379" y="7920"/>
                    <a:pt x="15664" y="11290"/>
                    <a:pt x="12942" y="13731"/>
                  </a:cubicBezTo>
                  <a:lnTo>
                    <a:pt x="12311" y="14297"/>
                  </a:lnTo>
                  <a:cubicBezTo>
                    <a:pt x="9491" y="16827"/>
                    <a:pt x="7756" y="20348"/>
                    <a:pt x="7470" y="24126"/>
                  </a:cubicBezTo>
                  <a:lnTo>
                    <a:pt x="7291" y="26498"/>
                  </a:lnTo>
                  <a:cubicBezTo>
                    <a:pt x="7051" y="29657"/>
                    <a:pt x="5798" y="32655"/>
                    <a:pt x="3716" y="35043"/>
                  </a:cubicBezTo>
                  <a:lnTo>
                    <a:pt x="3716" y="35043"/>
                  </a:lnTo>
                  <a:cubicBezTo>
                    <a:pt x="1700" y="37358"/>
                    <a:pt x="459" y="40244"/>
                    <a:pt x="166" y="43299"/>
                  </a:cubicBezTo>
                  <a:lnTo>
                    <a:pt x="0" y="45047"/>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 name="Google Shape;690;p22"/>
          <p:cNvGrpSpPr/>
          <p:nvPr/>
        </p:nvGrpSpPr>
        <p:grpSpPr>
          <a:xfrm rot="1790278">
            <a:off x="8510309" y="4027709"/>
            <a:ext cx="866476" cy="904440"/>
            <a:chOff x="5583125" y="4345800"/>
            <a:chExt cx="627075" cy="654550"/>
          </a:xfrm>
        </p:grpSpPr>
        <p:sp>
          <p:nvSpPr>
            <p:cNvPr id="691" name="Google Shape;691;p22"/>
            <p:cNvSpPr/>
            <p:nvPr/>
          </p:nvSpPr>
          <p:spPr>
            <a:xfrm>
              <a:off x="5583125" y="4345800"/>
              <a:ext cx="627075" cy="654550"/>
            </a:xfrm>
            <a:custGeom>
              <a:avLst/>
              <a:gdLst/>
              <a:ahLst/>
              <a:cxnLst/>
              <a:rect l="l" t="t" r="r" b="b"/>
              <a:pathLst>
                <a:path w="25083" h="26182" extrusionOk="0">
                  <a:moveTo>
                    <a:pt x="1870" y="0"/>
                  </a:moveTo>
                  <a:cubicBezTo>
                    <a:pt x="693" y="0"/>
                    <a:pt x="0" y="162"/>
                    <a:pt x="0" y="162"/>
                  </a:cubicBezTo>
                  <a:cubicBezTo>
                    <a:pt x="3247" y="14909"/>
                    <a:pt x="15562" y="18950"/>
                    <a:pt x="15562" y="18950"/>
                  </a:cubicBezTo>
                  <a:cubicBezTo>
                    <a:pt x="15562" y="18950"/>
                    <a:pt x="21793" y="26182"/>
                    <a:pt x="23902" y="26182"/>
                  </a:cubicBezTo>
                  <a:cubicBezTo>
                    <a:pt x="25082" y="26182"/>
                    <a:pt x="24972" y="23918"/>
                    <a:pt x="21758" y="16857"/>
                  </a:cubicBezTo>
                  <a:cubicBezTo>
                    <a:pt x="14884" y="1757"/>
                    <a:pt x="5750" y="0"/>
                    <a:pt x="18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2"/>
            <p:cNvSpPr/>
            <p:nvPr/>
          </p:nvSpPr>
          <p:spPr>
            <a:xfrm>
              <a:off x="5686700" y="4424125"/>
              <a:ext cx="492000" cy="439050"/>
            </a:xfrm>
            <a:custGeom>
              <a:avLst/>
              <a:gdLst/>
              <a:ahLst/>
              <a:cxnLst/>
              <a:rect l="l" t="t" r="r" b="b"/>
              <a:pathLst>
                <a:path w="19680" h="17562" fill="none" extrusionOk="0">
                  <a:moveTo>
                    <a:pt x="1" y="1"/>
                  </a:moveTo>
                  <a:cubicBezTo>
                    <a:pt x="132" y="294"/>
                    <a:pt x="9965" y="7080"/>
                    <a:pt x="19680" y="1756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2"/>
            <p:cNvSpPr/>
            <p:nvPr/>
          </p:nvSpPr>
          <p:spPr>
            <a:xfrm>
              <a:off x="5705350" y="4424375"/>
              <a:ext cx="99025" cy="103250"/>
            </a:xfrm>
            <a:custGeom>
              <a:avLst/>
              <a:gdLst/>
              <a:ahLst/>
              <a:cxnLst/>
              <a:rect l="l" t="t" r="r" b="b"/>
              <a:pathLst>
                <a:path w="3961" h="4130" fill="none" extrusionOk="0">
                  <a:moveTo>
                    <a:pt x="0" y="4042"/>
                  </a:moveTo>
                  <a:cubicBezTo>
                    <a:pt x="0" y="4042"/>
                    <a:pt x="2450" y="4129"/>
                    <a:pt x="3961" y="3671"/>
                  </a:cubicBezTo>
                  <a:cubicBezTo>
                    <a:pt x="3961" y="3671"/>
                    <a:pt x="3513" y="1460"/>
                    <a:pt x="2702" y="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2"/>
            <p:cNvSpPr/>
            <p:nvPr/>
          </p:nvSpPr>
          <p:spPr>
            <a:xfrm>
              <a:off x="5820300" y="4635725"/>
              <a:ext cx="121625" cy="31375"/>
            </a:xfrm>
            <a:custGeom>
              <a:avLst/>
              <a:gdLst/>
              <a:ahLst/>
              <a:cxnLst/>
              <a:rect l="l" t="t" r="r" b="b"/>
              <a:pathLst>
                <a:path w="4865" h="1255" fill="none" extrusionOk="0">
                  <a:moveTo>
                    <a:pt x="1" y="987"/>
                  </a:moveTo>
                  <a:cubicBezTo>
                    <a:pt x="1" y="987"/>
                    <a:pt x="2529" y="1254"/>
                    <a:pt x="4865" y="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 name="Google Shape;695;p22"/>
          <p:cNvGrpSpPr/>
          <p:nvPr/>
        </p:nvGrpSpPr>
        <p:grpSpPr>
          <a:xfrm rot="-644527" flipH="1">
            <a:off x="8369905" y="4050928"/>
            <a:ext cx="754517" cy="1358810"/>
            <a:chOff x="2004450" y="3991800"/>
            <a:chExt cx="807775" cy="1454875"/>
          </a:xfrm>
        </p:grpSpPr>
        <p:sp>
          <p:nvSpPr>
            <p:cNvPr id="696" name="Google Shape;696;p22"/>
            <p:cNvSpPr/>
            <p:nvPr/>
          </p:nvSpPr>
          <p:spPr>
            <a:xfrm>
              <a:off x="2269700" y="4501200"/>
              <a:ext cx="23575" cy="20225"/>
            </a:xfrm>
            <a:custGeom>
              <a:avLst/>
              <a:gdLst/>
              <a:ahLst/>
              <a:cxnLst/>
              <a:rect l="l" t="t" r="r" b="b"/>
              <a:pathLst>
                <a:path w="943" h="809" extrusionOk="0">
                  <a:moveTo>
                    <a:pt x="403" y="0"/>
                  </a:moveTo>
                  <a:cubicBezTo>
                    <a:pt x="180" y="0"/>
                    <a:pt x="0" y="181"/>
                    <a:pt x="0" y="405"/>
                  </a:cubicBezTo>
                  <a:cubicBezTo>
                    <a:pt x="0" y="647"/>
                    <a:pt x="198" y="809"/>
                    <a:pt x="406" y="809"/>
                  </a:cubicBezTo>
                  <a:cubicBezTo>
                    <a:pt x="505" y="809"/>
                    <a:pt x="606" y="772"/>
                    <a:pt x="689" y="689"/>
                  </a:cubicBezTo>
                  <a:cubicBezTo>
                    <a:pt x="942" y="436"/>
                    <a:pt x="762" y="0"/>
                    <a:pt x="403" y="0"/>
                  </a:cubicBezTo>
                  <a:close/>
                </a:path>
              </a:pathLst>
            </a:custGeom>
            <a:solidFill>
              <a:srgbClr val="FFBAC9"/>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2"/>
            <p:cNvSpPr/>
            <p:nvPr/>
          </p:nvSpPr>
          <p:spPr>
            <a:xfrm>
              <a:off x="2171050" y="4372450"/>
              <a:ext cx="395200" cy="953300"/>
            </a:xfrm>
            <a:custGeom>
              <a:avLst/>
              <a:gdLst/>
              <a:ahLst/>
              <a:cxnLst/>
              <a:rect l="l" t="t" r="r" b="b"/>
              <a:pathLst>
                <a:path w="15808" h="38132" fill="none" extrusionOk="0">
                  <a:moveTo>
                    <a:pt x="1" y="38132"/>
                  </a:moveTo>
                  <a:lnTo>
                    <a:pt x="863" y="31799"/>
                  </a:lnTo>
                  <a:cubicBezTo>
                    <a:pt x="1030" y="30569"/>
                    <a:pt x="1530" y="29408"/>
                    <a:pt x="2309" y="28442"/>
                  </a:cubicBezTo>
                  <a:lnTo>
                    <a:pt x="6587" y="23140"/>
                  </a:lnTo>
                  <a:cubicBezTo>
                    <a:pt x="7489" y="22023"/>
                    <a:pt x="8014" y="20649"/>
                    <a:pt x="8087" y="19213"/>
                  </a:cubicBezTo>
                  <a:lnTo>
                    <a:pt x="8432" y="12424"/>
                  </a:lnTo>
                  <a:cubicBezTo>
                    <a:pt x="8497" y="11156"/>
                    <a:pt x="8915" y="9932"/>
                    <a:pt x="9638" y="8890"/>
                  </a:cubicBezTo>
                  <a:lnTo>
                    <a:pt x="15807" y="1"/>
                  </a:lnTo>
                </a:path>
              </a:pathLst>
            </a:custGeom>
            <a:noFill/>
            <a:ln w="9975" cap="rnd" cmpd="sng">
              <a:solidFill>
                <a:schemeClr val="lt1"/>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2"/>
            <p:cNvSpPr/>
            <p:nvPr/>
          </p:nvSpPr>
          <p:spPr>
            <a:xfrm>
              <a:off x="2004450" y="3991800"/>
              <a:ext cx="807775" cy="1454875"/>
            </a:xfrm>
            <a:custGeom>
              <a:avLst/>
              <a:gdLst/>
              <a:ahLst/>
              <a:cxnLst/>
              <a:rect l="l" t="t" r="r" b="b"/>
              <a:pathLst>
                <a:path w="32311" h="58195" extrusionOk="0">
                  <a:moveTo>
                    <a:pt x="29492" y="0"/>
                  </a:moveTo>
                  <a:lnTo>
                    <a:pt x="22414" y="1302"/>
                  </a:lnTo>
                  <a:cubicBezTo>
                    <a:pt x="19580" y="1823"/>
                    <a:pt x="17458" y="4196"/>
                    <a:pt x="17258" y="7070"/>
                  </a:cubicBezTo>
                  <a:lnTo>
                    <a:pt x="16822" y="13328"/>
                  </a:lnTo>
                  <a:cubicBezTo>
                    <a:pt x="16633" y="16030"/>
                    <a:pt x="14741" y="18309"/>
                    <a:pt x="12123" y="18995"/>
                  </a:cubicBezTo>
                  <a:lnTo>
                    <a:pt x="11166" y="19245"/>
                  </a:lnTo>
                  <a:cubicBezTo>
                    <a:pt x="8168" y="20030"/>
                    <a:pt x="6183" y="22874"/>
                    <a:pt x="6480" y="25958"/>
                  </a:cubicBezTo>
                  <a:lnTo>
                    <a:pt x="7207" y="33494"/>
                  </a:lnTo>
                  <a:cubicBezTo>
                    <a:pt x="7451" y="36020"/>
                    <a:pt x="6159" y="38445"/>
                    <a:pt x="3928" y="39652"/>
                  </a:cubicBezTo>
                  <a:cubicBezTo>
                    <a:pt x="1266" y="41092"/>
                    <a:pt x="1" y="44217"/>
                    <a:pt x="911" y="47102"/>
                  </a:cubicBezTo>
                  <a:lnTo>
                    <a:pt x="4407" y="58194"/>
                  </a:lnTo>
                  <a:lnTo>
                    <a:pt x="10628" y="57459"/>
                  </a:lnTo>
                  <a:lnTo>
                    <a:pt x="10386" y="53424"/>
                  </a:lnTo>
                  <a:cubicBezTo>
                    <a:pt x="10461" y="50867"/>
                    <a:pt x="12069" y="48608"/>
                    <a:pt x="14460" y="47702"/>
                  </a:cubicBezTo>
                  <a:lnTo>
                    <a:pt x="20446" y="45433"/>
                  </a:lnTo>
                  <a:cubicBezTo>
                    <a:pt x="23342" y="44336"/>
                    <a:pt x="25014" y="41300"/>
                    <a:pt x="24393" y="38266"/>
                  </a:cubicBezTo>
                  <a:lnTo>
                    <a:pt x="22897" y="30947"/>
                  </a:lnTo>
                  <a:cubicBezTo>
                    <a:pt x="22454" y="28788"/>
                    <a:pt x="23171" y="26554"/>
                    <a:pt x="24787" y="25056"/>
                  </a:cubicBezTo>
                  <a:lnTo>
                    <a:pt x="30024" y="20196"/>
                  </a:lnTo>
                  <a:cubicBezTo>
                    <a:pt x="31585" y="18748"/>
                    <a:pt x="32310" y="16611"/>
                    <a:pt x="31954" y="14513"/>
                  </a:cubicBezTo>
                  <a:lnTo>
                    <a:pt x="294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2"/>
            <p:cNvSpPr/>
            <p:nvPr/>
          </p:nvSpPr>
          <p:spPr>
            <a:xfrm>
              <a:off x="2696900" y="4093925"/>
              <a:ext cx="99500" cy="238875"/>
            </a:xfrm>
            <a:custGeom>
              <a:avLst/>
              <a:gdLst/>
              <a:ahLst/>
              <a:cxnLst/>
              <a:rect l="l" t="t" r="r" b="b"/>
              <a:pathLst>
                <a:path w="3980" h="9555" fill="none" extrusionOk="0">
                  <a:moveTo>
                    <a:pt x="2337" y="0"/>
                  </a:moveTo>
                  <a:lnTo>
                    <a:pt x="1805" y="880"/>
                  </a:lnTo>
                  <a:cubicBezTo>
                    <a:pt x="1" y="3874"/>
                    <a:pt x="975" y="7765"/>
                    <a:pt x="3980" y="9554"/>
                  </a:cubicBezTo>
                  <a:lnTo>
                    <a:pt x="3980" y="9554"/>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2"/>
            <p:cNvSpPr/>
            <p:nvPr/>
          </p:nvSpPr>
          <p:spPr>
            <a:xfrm>
              <a:off x="2172400" y="4661725"/>
              <a:ext cx="65275" cy="211700"/>
            </a:xfrm>
            <a:custGeom>
              <a:avLst/>
              <a:gdLst/>
              <a:ahLst/>
              <a:cxnLst/>
              <a:rect l="l" t="t" r="r" b="b"/>
              <a:pathLst>
                <a:path w="2611" h="8468" fill="none" extrusionOk="0">
                  <a:moveTo>
                    <a:pt x="0" y="1"/>
                  </a:moveTo>
                  <a:lnTo>
                    <a:pt x="1021" y="1263"/>
                  </a:lnTo>
                  <a:cubicBezTo>
                    <a:pt x="2610" y="3225"/>
                    <a:pt x="2567" y="6045"/>
                    <a:pt x="917" y="7956"/>
                  </a:cubicBezTo>
                  <a:lnTo>
                    <a:pt x="476" y="8468"/>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2"/>
            <p:cNvSpPr/>
            <p:nvPr/>
          </p:nvSpPr>
          <p:spPr>
            <a:xfrm>
              <a:off x="2162650" y="4166850"/>
              <a:ext cx="454650" cy="1126175"/>
            </a:xfrm>
            <a:custGeom>
              <a:avLst/>
              <a:gdLst/>
              <a:ahLst/>
              <a:cxnLst/>
              <a:rect l="l" t="t" r="r" b="b"/>
              <a:pathLst>
                <a:path w="18186" h="45047" fill="none" extrusionOk="0">
                  <a:moveTo>
                    <a:pt x="18186" y="0"/>
                  </a:moveTo>
                  <a:lnTo>
                    <a:pt x="17749" y="4284"/>
                  </a:lnTo>
                  <a:cubicBezTo>
                    <a:pt x="17379" y="7920"/>
                    <a:pt x="15664" y="11290"/>
                    <a:pt x="12942" y="13731"/>
                  </a:cubicBezTo>
                  <a:lnTo>
                    <a:pt x="12311" y="14297"/>
                  </a:lnTo>
                  <a:cubicBezTo>
                    <a:pt x="9491" y="16827"/>
                    <a:pt x="7756" y="20348"/>
                    <a:pt x="7470" y="24126"/>
                  </a:cubicBezTo>
                  <a:lnTo>
                    <a:pt x="7291" y="26498"/>
                  </a:lnTo>
                  <a:cubicBezTo>
                    <a:pt x="7051" y="29657"/>
                    <a:pt x="5798" y="32655"/>
                    <a:pt x="3716" y="35043"/>
                  </a:cubicBezTo>
                  <a:lnTo>
                    <a:pt x="3716" y="35043"/>
                  </a:lnTo>
                  <a:cubicBezTo>
                    <a:pt x="1700" y="37358"/>
                    <a:pt x="459" y="40244"/>
                    <a:pt x="166" y="43299"/>
                  </a:cubicBezTo>
                  <a:lnTo>
                    <a:pt x="0" y="45047"/>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414067971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Section header 3">
  <p:cSld name="Section header 3">
    <p:spTree>
      <p:nvGrpSpPr>
        <p:cNvPr id="1" name="Shape 702"/>
        <p:cNvGrpSpPr/>
        <p:nvPr/>
      </p:nvGrpSpPr>
      <p:grpSpPr>
        <a:xfrm>
          <a:off x="0" y="0"/>
          <a:ext cx="0" cy="0"/>
          <a:chOff x="0" y="0"/>
          <a:chExt cx="0" cy="0"/>
        </a:xfrm>
      </p:grpSpPr>
      <p:grpSp>
        <p:nvGrpSpPr>
          <p:cNvPr id="703" name="Google Shape;703;p23"/>
          <p:cNvGrpSpPr/>
          <p:nvPr/>
        </p:nvGrpSpPr>
        <p:grpSpPr>
          <a:xfrm rot="2700000">
            <a:off x="-272097" y="3844743"/>
            <a:ext cx="893469" cy="932616"/>
            <a:chOff x="5583125" y="4345800"/>
            <a:chExt cx="627075" cy="654550"/>
          </a:xfrm>
        </p:grpSpPr>
        <p:sp>
          <p:nvSpPr>
            <p:cNvPr id="704" name="Google Shape;704;p23"/>
            <p:cNvSpPr/>
            <p:nvPr/>
          </p:nvSpPr>
          <p:spPr>
            <a:xfrm>
              <a:off x="5583125" y="4345800"/>
              <a:ext cx="627075" cy="654550"/>
            </a:xfrm>
            <a:custGeom>
              <a:avLst/>
              <a:gdLst/>
              <a:ahLst/>
              <a:cxnLst/>
              <a:rect l="l" t="t" r="r" b="b"/>
              <a:pathLst>
                <a:path w="25083" h="26182" extrusionOk="0">
                  <a:moveTo>
                    <a:pt x="1870" y="0"/>
                  </a:moveTo>
                  <a:cubicBezTo>
                    <a:pt x="693" y="0"/>
                    <a:pt x="0" y="162"/>
                    <a:pt x="0" y="162"/>
                  </a:cubicBezTo>
                  <a:cubicBezTo>
                    <a:pt x="3247" y="14909"/>
                    <a:pt x="15562" y="18950"/>
                    <a:pt x="15562" y="18950"/>
                  </a:cubicBezTo>
                  <a:cubicBezTo>
                    <a:pt x="15562" y="18950"/>
                    <a:pt x="21793" y="26182"/>
                    <a:pt x="23902" y="26182"/>
                  </a:cubicBezTo>
                  <a:cubicBezTo>
                    <a:pt x="25082" y="26182"/>
                    <a:pt x="24972" y="23918"/>
                    <a:pt x="21758" y="16857"/>
                  </a:cubicBezTo>
                  <a:cubicBezTo>
                    <a:pt x="14884" y="1757"/>
                    <a:pt x="5750" y="0"/>
                    <a:pt x="18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3"/>
            <p:cNvSpPr/>
            <p:nvPr/>
          </p:nvSpPr>
          <p:spPr>
            <a:xfrm>
              <a:off x="5686700" y="4424125"/>
              <a:ext cx="492000" cy="439050"/>
            </a:xfrm>
            <a:custGeom>
              <a:avLst/>
              <a:gdLst/>
              <a:ahLst/>
              <a:cxnLst/>
              <a:rect l="l" t="t" r="r" b="b"/>
              <a:pathLst>
                <a:path w="19680" h="17562" fill="none" extrusionOk="0">
                  <a:moveTo>
                    <a:pt x="1" y="1"/>
                  </a:moveTo>
                  <a:cubicBezTo>
                    <a:pt x="132" y="294"/>
                    <a:pt x="9965" y="7080"/>
                    <a:pt x="19680" y="1756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3"/>
            <p:cNvSpPr/>
            <p:nvPr/>
          </p:nvSpPr>
          <p:spPr>
            <a:xfrm>
              <a:off x="5705350" y="4424375"/>
              <a:ext cx="99025" cy="103250"/>
            </a:xfrm>
            <a:custGeom>
              <a:avLst/>
              <a:gdLst/>
              <a:ahLst/>
              <a:cxnLst/>
              <a:rect l="l" t="t" r="r" b="b"/>
              <a:pathLst>
                <a:path w="3961" h="4130" fill="none" extrusionOk="0">
                  <a:moveTo>
                    <a:pt x="0" y="4042"/>
                  </a:moveTo>
                  <a:cubicBezTo>
                    <a:pt x="0" y="4042"/>
                    <a:pt x="2450" y="4129"/>
                    <a:pt x="3961" y="3671"/>
                  </a:cubicBezTo>
                  <a:cubicBezTo>
                    <a:pt x="3961" y="3671"/>
                    <a:pt x="3513" y="1460"/>
                    <a:pt x="2702" y="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3"/>
            <p:cNvSpPr/>
            <p:nvPr/>
          </p:nvSpPr>
          <p:spPr>
            <a:xfrm>
              <a:off x="5820300" y="4635725"/>
              <a:ext cx="121625" cy="31375"/>
            </a:xfrm>
            <a:custGeom>
              <a:avLst/>
              <a:gdLst/>
              <a:ahLst/>
              <a:cxnLst/>
              <a:rect l="l" t="t" r="r" b="b"/>
              <a:pathLst>
                <a:path w="4865" h="1255" fill="none" extrusionOk="0">
                  <a:moveTo>
                    <a:pt x="1" y="987"/>
                  </a:moveTo>
                  <a:cubicBezTo>
                    <a:pt x="1" y="987"/>
                    <a:pt x="2529" y="1254"/>
                    <a:pt x="4865" y="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 name="Google Shape;708;p23"/>
          <p:cNvGrpSpPr/>
          <p:nvPr/>
        </p:nvGrpSpPr>
        <p:grpSpPr>
          <a:xfrm rot="954056" flipH="1">
            <a:off x="-376141" y="4016958"/>
            <a:ext cx="1447225" cy="1377545"/>
            <a:chOff x="-452696" y="3780468"/>
            <a:chExt cx="1739813" cy="1656045"/>
          </a:xfrm>
        </p:grpSpPr>
        <p:sp>
          <p:nvSpPr>
            <p:cNvPr id="709" name="Google Shape;709;p23"/>
            <p:cNvSpPr/>
            <p:nvPr/>
          </p:nvSpPr>
          <p:spPr>
            <a:xfrm rot="2152215">
              <a:off x="-284126" y="4093806"/>
              <a:ext cx="1402674" cy="1029370"/>
            </a:xfrm>
            <a:custGeom>
              <a:avLst/>
              <a:gdLst/>
              <a:ahLst/>
              <a:cxnLst/>
              <a:rect l="l" t="t" r="r" b="b"/>
              <a:pathLst>
                <a:path w="42448" h="31151" extrusionOk="0">
                  <a:moveTo>
                    <a:pt x="6574" y="0"/>
                  </a:moveTo>
                  <a:cubicBezTo>
                    <a:pt x="2643" y="0"/>
                    <a:pt x="1" y="385"/>
                    <a:pt x="1" y="385"/>
                  </a:cubicBezTo>
                  <a:cubicBezTo>
                    <a:pt x="1993" y="7133"/>
                    <a:pt x="5887" y="12504"/>
                    <a:pt x="10180" y="16658"/>
                  </a:cubicBezTo>
                  <a:lnTo>
                    <a:pt x="17116" y="15896"/>
                  </a:lnTo>
                  <a:cubicBezTo>
                    <a:pt x="17160" y="15891"/>
                    <a:pt x="17204" y="15889"/>
                    <a:pt x="17247" y="15889"/>
                  </a:cubicBezTo>
                  <a:cubicBezTo>
                    <a:pt x="18076" y="15889"/>
                    <a:pt x="18655" y="16771"/>
                    <a:pt x="18268" y="17538"/>
                  </a:cubicBezTo>
                  <a:cubicBezTo>
                    <a:pt x="17685" y="18698"/>
                    <a:pt x="16670" y="20093"/>
                    <a:pt x="15003" y="20760"/>
                  </a:cubicBezTo>
                  <a:cubicBezTo>
                    <a:pt x="19577" y="24188"/>
                    <a:pt x="23976" y="26354"/>
                    <a:pt x="26484" y="27449"/>
                  </a:cubicBezTo>
                  <a:cubicBezTo>
                    <a:pt x="27820" y="28031"/>
                    <a:pt x="28618" y="28307"/>
                    <a:pt x="28618" y="28307"/>
                  </a:cubicBezTo>
                  <a:cubicBezTo>
                    <a:pt x="28618" y="28307"/>
                    <a:pt x="33150" y="31150"/>
                    <a:pt x="36634" y="31150"/>
                  </a:cubicBezTo>
                  <a:cubicBezTo>
                    <a:pt x="40042" y="31150"/>
                    <a:pt x="42447" y="28429"/>
                    <a:pt x="38626" y="17662"/>
                  </a:cubicBezTo>
                  <a:cubicBezTo>
                    <a:pt x="33160" y="2253"/>
                    <a:pt x="16089" y="0"/>
                    <a:pt x="65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3"/>
            <p:cNvSpPr/>
            <p:nvPr/>
          </p:nvSpPr>
          <p:spPr>
            <a:xfrm rot="2152215">
              <a:off x="40169" y="4258324"/>
              <a:ext cx="849344" cy="572199"/>
            </a:xfrm>
            <a:custGeom>
              <a:avLst/>
              <a:gdLst/>
              <a:ahLst/>
              <a:cxnLst/>
              <a:rect l="l" t="t" r="r" b="b"/>
              <a:pathLst>
                <a:path w="25703" h="17316" fill="none" extrusionOk="0">
                  <a:moveTo>
                    <a:pt x="0" y="0"/>
                  </a:moveTo>
                  <a:cubicBezTo>
                    <a:pt x="0" y="0"/>
                    <a:pt x="17017" y="6119"/>
                    <a:pt x="25702" y="17315"/>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3"/>
            <p:cNvSpPr/>
            <p:nvPr/>
          </p:nvSpPr>
          <p:spPr>
            <a:xfrm rot="2152215">
              <a:off x="422222" y="4148751"/>
              <a:ext cx="48609" cy="145660"/>
            </a:xfrm>
            <a:custGeom>
              <a:avLst/>
              <a:gdLst/>
              <a:ahLst/>
              <a:cxnLst/>
              <a:rect l="l" t="t" r="r" b="b"/>
              <a:pathLst>
                <a:path w="1471" h="4408" fill="none" extrusionOk="0">
                  <a:moveTo>
                    <a:pt x="1" y="0"/>
                  </a:moveTo>
                  <a:cubicBezTo>
                    <a:pt x="1" y="0"/>
                    <a:pt x="1171" y="2275"/>
                    <a:pt x="1470" y="4407"/>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3"/>
            <p:cNvSpPr/>
            <p:nvPr/>
          </p:nvSpPr>
          <p:spPr>
            <a:xfrm rot="2152215">
              <a:off x="557440" y="4323549"/>
              <a:ext cx="65891" cy="234814"/>
            </a:xfrm>
            <a:custGeom>
              <a:avLst/>
              <a:gdLst/>
              <a:ahLst/>
              <a:cxnLst/>
              <a:rect l="l" t="t" r="r" b="b"/>
              <a:pathLst>
                <a:path w="1994" h="7106" fill="none" extrusionOk="0">
                  <a:moveTo>
                    <a:pt x="1993" y="7105"/>
                  </a:moveTo>
                  <a:cubicBezTo>
                    <a:pt x="1993" y="7105"/>
                    <a:pt x="1796" y="2939"/>
                    <a:pt x="0" y="0"/>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3"/>
            <p:cNvSpPr/>
            <p:nvPr/>
          </p:nvSpPr>
          <p:spPr>
            <a:xfrm rot="2152215">
              <a:off x="224479" y="4349703"/>
              <a:ext cx="268487" cy="65362"/>
            </a:xfrm>
            <a:custGeom>
              <a:avLst/>
              <a:gdLst/>
              <a:ahLst/>
              <a:cxnLst/>
              <a:rect l="l" t="t" r="r" b="b"/>
              <a:pathLst>
                <a:path w="8125" h="1978" fill="none" extrusionOk="0">
                  <a:moveTo>
                    <a:pt x="0" y="1977"/>
                  </a:moveTo>
                  <a:cubicBezTo>
                    <a:pt x="0" y="1977"/>
                    <a:pt x="6013" y="1662"/>
                    <a:pt x="8125" y="1"/>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3"/>
            <p:cNvSpPr/>
            <p:nvPr/>
          </p:nvSpPr>
          <p:spPr>
            <a:xfrm rot="2152215">
              <a:off x="349563" y="4755021"/>
              <a:ext cx="252559" cy="125635"/>
            </a:xfrm>
            <a:custGeom>
              <a:avLst/>
              <a:gdLst/>
              <a:ahLst/>
              <a:cxnLst/>
              <a:rect l="l" t="t" r="r" b="b"/>
              <a:pathLst>
                <a:path w="7643" h="3802" fill="none" extrusionOk="0">
                  <a:moveTo>
                    <a:pt x="1" y="3802"/>
                  </a:moveTo>
                  <a:cubicBezTo>
                    <a:pt x="1" y="3802"/>
                    <a:pt x="5531" y="1662"/>
                    <a:pt x="7642" y="0"/>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3"/>
            <p:cNvSpPr/>
            <p:nvPr/>
          </p:nvSpPr>
          <p:spPr>
            <a:xfrm rot="2152215">
              <a:off x="241142" y="4150688"/>
              <a:ext cx="119489" cy="30566"/>
            </a:xfrm>
            <a:custGeom>
              <a:avLst/>
              <a:gdLst/>
              <a:ahLst/>
              <a:cxnLst/>
              <a:rect l="l" t="t" r="r" b="b"/>
              <a:pathLst>
                <a:path w="3616" h="925" fill="none" extrusionOk="0">
                  <a:moveTo>
                    <a:pt x="1" y="925"/>
                  </a:moveTo>
                  <a:cubicBezTo>
                    <a:pt x="1" y="925"/>
                    <a:pt x="2253" y="840"/>
                    <a:pt x="3615" y="1"/>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 name="Google Shape;716;p23"/>
          <p:cNvGrpSpPr/>
          <p:nvPr/>
        </p:nvGrpSpPr>
        <p:grpSpPr>
          <a:xfrm rot="2135812">
            <a:off x="8445083" y="3950002"/>
            <a:ext cx="1080402" cy="1201557"/>
            <a:chOff x="3080600" y="3337325"/>
            <a:chExt cx="1143000" cy="1271175"/>
          </a:xfrm>
        </p:grpSpPr>
        <p:sp>
          <p:nvSpPr>
            <p:cNvPr id="717" name="Google Shape;717;p23"/>
            <p:cNvSpPr/>
            <p:nvPr/>
          </p:nvSpPr>
          <p:spPr>
            <a:xfrm>
              <a:off x="3080600" y="3337325"/>
              <a:ext cx="1143000" cy="1271175"/>
            </a:xfrm>
            <a:custGeom>
              <a:avLst/>
              <a:gdLst/>
              <a:ahLst/>
              <a:cxnLst/>
              <a:rect l="l" t="t" r="r" b="b"/>
              <a:pathLst>
                <a:path w="45720" h="50847" extrusionOk="0">
                  <a:moveTo>
                    <a:pt x="1177" y="1"/>
                  </a:moveTo>
                  <a:lnTo>
                    <a:pt x="215" y="11564"/>
                  </a:lnTo>
                  <a:cubicBezTo>
                    <a:pt x="1" y="14144"/>
                    <a:pt x="1263" y="16623"/>
                    <a:pt x="3474" y="17967"/>
                  </a:cubicBezTo>
                  <a:lnTo>
                    <a:pt x="6525" y="19821"/>
                  </a:lnTo>
                  <a:cubicBezTo>
                    <a:pt x="8507" y="21026"/>
                    <a:pt x="9742" y="23155"/>
                    <a:pt x="9804" y="25473"/>
                  </a:cubicBezTo>
                  <a:lnTo>
                    <a:pt x="9915" y="29582"/>
                  </a:lnTo>
                  <a:cubicBezTo>
                    <a:pt x="10007" y="32976"/>
                    <a:pt x="12580" y="35789"/>
                    <a:pt x="15955" y="36181"/>
                  </a:cubicBezTo>
                  <a:cubicBezTo>
                    <a:pt x="19046" y="36540"/>
                    <a:pt x="21502" y="38943"/>
                    <a:pt x="21932" y="42025"/>
                  </a:cubicBezTo>
                  <a:lnTo>
                    <a:pt x="22235" y="44210"/>
                  </a:lnTo>
                  <a:cubicBezTo>
                    <a:pt x="22677" y="47389"/>
                    <a:pt x="25274" y="49831"/>
                    <a:pt x="28475" y="50079"/>
                  </a:cubicBezTo>
                  <a:lnTo>
                    <a:pt x="38454" y="50847"/>
                  </a:lnTo>
                  <a:lnTo>
                    <a:pt x="45173" y="47380"/>
                  </a:lnTo>
                  <a:lnTo>
                    <a:pt x="45607" y="34285"/>
                  </a:lnTo>
                  <a:cubicBezTo>
                    <a:pt x="45719" y="30879"/>
                    <a:pt x="43252" y="27934"/>
                    <a:pt x="39878" y="27449"/>
                  </a:cubicBezTo>
                  <a:lnTo>
                    <a:pt x="38282" y="27221"/>
                  </a:lnTo>
                  <a:cubicBezTo>
                    <a:pt x="35396" y="26807"/>
                    <a:pt x="33111" y="24567"/>
                    <a:pt x="32640" y="21690"/>
                  </a:cubicBezTo>
                  <a:cubicBezTo>
                    <a:pt x="32190" y="18959"/>
                    <a:pt x="30103" y="16787"/>
                    <a:pt x="27393" y="16230"/>
                  </a:cubicBezTo>
                  <a:lnTo>
                    <a:pt x="20794" y="14872"/>
                  </a:lnTo>
                  <a:cubicBezTo>
                    <a:pt x="18096" y="14317"/>
                    <a:pt x="16016" y="12165"/>
                    <a:pt x="15553" y="9451"/>
                  </a:cubicBezTo>
                  <a:lnTo>
                    <a:pt x="15485" y="9056"/>
                  </a:lnTo>
                  <a:cubicBezTo>
                    <a:pt x="15091" y="6742"/>
                    <a:pt x="13512" y="4805"/>
                    <a:pt x="11324" y="3953"/>
                  </a:cubicBezTo>
                  <a:lnTo>
                    <a:pt x="11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3"/>
            <p:cNvSpPr/>
            <p:nvPr/>
          </p:nvSpPr>
          <p:spPr>
            <a:xfrm>
              <a:off x="3249850" y="3523625"/>
              <a:ext cx="917900" cy="987100"/>
            </a:xfrm>
            <a:custGeom>
              <a:avLst/>
              <a:gdLst/>
              <a:ahLst/>
              <a:cxnLst/>
              <a:rect l="l" t="t" r="r" b="b"/>
              <a:pathLst>
                <a:path w="36716" h="39484" fill="none" extrusionOk="0">
                  <a:moveTo>
                    <a:pt x="0" y="0"/>
                  </a:moveTo>
                  <a:lnTo>
                    <a:pt x="5282" y="8613"/>
                  </a:lnTo>
                  <a:cubicBezTo>
                    <a:pt x="6118" y="9975"/>
                    <a:pt x="7201" y="11170"/>
                    <a:pt x="8475" y="12136"/>
                  </a:cubicBezTo>
                  <a:lnTo>
                    <a:pt x="13749" y="16132"/>
                  </a:lnTo>
                  <a:cubicBezTo>
                    <a:pt x="15534" y="17484"/>
                    <a:pt x="16934" y="19278"/>
                    <a:pt x="17810" y="21337"/>
                  </a:cubicBezTo>
                  <a:lnTo>
                    <a:pt x="18518" y="23002"/>
                  </a:lnTo>
                  <a:cubicBezTo>
                    <a:pt x="19857" y="26141"/>
                    <a:pt x="22388" y="28620"/>
                    <a:pt x="25557" y="29891"/>
                  </a:cubicBezTo>
                  <a:lnTo>
                    <a:pt x="25557" y="29891"/>
                  </a:lnTo>
                  <a:cubicBezTo>
                    <a:pt x="28605" y="31112"/>
                    <a:pt x="33429" y="32346"/>
                    <a:pt x="34803" y="35329"/>
                  </a:cubicBezTo>
                  <a:lnTo>
                    <a:pt x="36715" y="39483"/>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23"/>
            <p:cNvSpPr/>
            <p:nvPr/>
          </p:nvSpPr>
          <p:spPr>
            <a:xfrm>
              <a:off x="3326650" y="3959100"/>
              <a:ext cx="58025" cy="191300"/>
            </a:xfrm>
            <a:custGeom>
              <a:avLst/>
              <a:gdLst/>
              <a:ahLst/>
              <a:cxnLst/>
              <a:rect l="l" t="t" r="r" b="b"/>
              <a:pathLst>
                <a:path w="2321" h="7652" fill="none" extrusionOk="0">
                  <a:moveTo>
                    <a:pt x="0" y="1"/>
                  </a:moveTo>
                  <a:lnTo>
                    <a:pt x="0" y="1"/>
                  </a:lnTo>
                  <a:cubicBezTo>
                    <a:pt x="1854" y="1919"/>
                    <a:pt x="2320" y="4787"/>
                    <a:pt x="1171" y="7194"/>
                  </a:cubicBezTo>
                  <a:lnTo>
                    <a:pt x="952" y="7652"/>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3"/>
            <p:cNvSpPr/>
            <p:nvPr/>
          </p:nvSpPr>
          <p:spPr>
            <a:xfrm>
              <a:off x="4157800" y="4194425"/>
              <a:ext cx="62950" cy="238075"/>
            </a:xfrm>
            <a:custGeom>
              <a:avLst/>
              <a:gdLst/>
              <a:ahLst/>
              <a:cxnLst/>
              <a:rect l="l" t="t" r="r" b="b"/>
              <a:pathLst>
                <a:path w="2518" h="9523" fill="none" extrusionOk="0">
                  <a:moveTo>
                    <a:pt x="2216" y="9523"/>
                  </a:moveTo>
                  <a:lnTo>
                    <a:pt x="2216" y="9523"/>
                  </a:lnTo>
                  <a:cubicBezTo>
                    <a:pt x="0" y="6739"/>
                    <a:pt x="93" y="2772"/>
                    <a:pt x="2436" y="94"/>
                  </a:cubicBezTo>
                  <a:lnTo>
                    <a:pt x="2517" y="1"/>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 name="Google Shape;721;p23"/>
          <p:cNvGrpSpPr/>
          <p:nvPr/>
        </p:nvGrpSpPr>
        <p:grpSpPr>
          <a:xfrm rot="333299">
            <a:off x="8132563" y="4138916"/>
            <a:ext cx="1080408" cy="1201564"/>
            <a:chOff x="3080600" y="3337325"/>
            <a:chExt cx="1143000" cy="1271175"/>
          </a:xfrm>
        </p:grpSpPr>
        <p:sp>
          <p:nvSpPr>
            <p:cNvPr id="722" name="Google Shape;722;p23"/>
            <p:cNvSpPr/>
            <p:nvPr/>
          </p:nvSpPr>
          <p:spPr>
            <a:xfrm>
              <a:off x="3080600" y="3337325"/>
              <a:ext cx="1143000" cy="1271175"/>
            </a:xfrm>
            <a:custGeom>
              <a:avLst/>
              <a:gdLst/>
              <a:ahLst/>
              <a:cxnLst/>
              <a:rect l="l" t="t" r="r" b="b"/>
              <a:pathLst>
                <a:path w="45720" h="50847" extrusionOk="0">
                  <a:moveTo>
                    <a:pt x="1177" y="1"/>
                  </a:moveTo>
                  <a:lnTo>
                    <a:pt x="215" y="11564"/>
                  </a:lnTo>
                  <a:cubicBezTo>
                    <a:pt x="1" y="14144"/>
                    <a:pt x="1263" y="16623"/>
                    <a:pt x="3474" y="17967"/>
                  </a:cubicBezTo>
                  <a:lnTo>
                    <a:pt x="6525" y="19821"/>
                  </a:lnTo>
                  <a:cubicBezTo>
                    <a:pt x="8507" y="21026"/>
                    <a:pt x="9742" y="23155"/>
                    <a:pt x="9804" y="25473"/>
                  </a:cubicBezTo>
                  <a:lnTo>
                    <a:pt x="9915" y="29582"/>
                  </a:lnTo>
                  <a:cubicBezTo>
                    <a:pt x="10007" y="32976"/>
                    <a:pt x="12580" y="35789"/>
                    <a:pt x="15955" y="36181"/>
                  </a:cubicBezTo>
                  <a:cubicBezTo>
                    <a:pt x="19046" y="36540"/>
                    <a:pt x="21502" y="38943"/>
                    <a:pt x="21932" y="42025"/>
                  </a:cubicBezTo>
                  <a:lnTo>
                    <a:pt x="22235" y="44210"/>
                  </a:lnTo>
                  <a:cubicBezTo>
                    <a:pt x="22677" y="47389"/>
                    <a:pt x="25274" y="49831"/>
                    <a:pt x="28475" y="50079"/>
                  </a:cubicBezTo>
                  <a:lnTo>
                    <a:pt x="38454" y="50847"/>
                  </a:lnTo>
                  <a:lnTo>
                    <a:pt x="45173" y="47380"/>
                  </a:lnTo>
                  <a:lnTo>
                    <a:pt x="45607" y="34285"/>
                  </a:lnTo>
                  <a:cubicBezTo>
                    <a:pt x="45719" y="30879"/>
                    <a:pt x="43252" y="27934"/>
                    <a:pt x="39878" y="27449"/>
                  </a:cubicBezTo>
                  <a:lnTo>
                    <a:pt x="38282" y="27221"/>
                  </a:lnTo>
                  <a:cubicBezTo>
                    <a:pt x="35396" y="26807"/>
                    <a:pt x="33111" y="24567"/>
                    <a:pt x="32640" y="21690"/>
                  </a:cubicBezTo>
                  <a:cubicBezTo>
                    <a:pt x="32190" y="18959"/>
                    <a:pt x="30103" y="16787"/>
                    <a:pt x="27393" y="16230"/>
                  </a:cubicBezTo>
                  <a:lnTo>
                    <a:pt x="20794" y="14872"/>
                  </a:lnTo>
                  <a:cubicBezTo>
                    <a:pt x="18096" y="14317"/>
                    <a:pt x="16016" y="12165"/>
                    <a:pt x="15553" y="9451"/>
                  </a:cubicBezTo>
                  <a:lnTo>
                    <a:pt x="15485" y="9056"/>
                  </a:lnTo>
                  <a:cubicBezTo>
                    <a:pt x="15091" y="6742"/>
                    <a:pt x="13512" y="4805"/>
                    <a:pt x="11324" y="3953"/>
                  </a:cubicBezTo>
                  <a:lnTo>
                    <a:pt x="117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3"/>
            <p:cNvSpPr/>
            <p:nvPr/>
          </p:nvSpPr>
          <p:spPr>
            <a:xfrm>
              <a:off x="3249850" y="3523625"/>
              <a:ext cx="917900" cy="987100"/>
            </a:xfrm>
            <a:custGeom>
              <a:avLst/>
              <a:gdLst/>
              <a:ahLst/>
              <a:cxnLst/>
              <a:rect l="l" t="t" r="r" b="b"/>
              <a:pathLst>
                <a:path w="36716" h="39484" fill="none" extrusionOk="0">
                  <a:moveTo>
                    <a:pt x="0" y="0"/>
                  </a:moveTo>
                  <a:lnTo>
                    <a:pt x="5282" y="8613"/>
                  </a:lnTo>
                  <a:cubicBezTo>
                    <a:pt x="6118" y="9975"/>
                    <a:pt x="7201" y="11170"/>
                    <a:pt x="8475" y="12136"/>
                  </a:cubicBezTo>
                  <a:lnTo>
                    <a:pt x="13749" y="16132"/>
                  </a:lnTo>
                  <a:cubicBezTo>
                    <a:pt x="15534" y="17484"/>
                    <a:pt x="16934" y="19278"/>
                    <a:pt x="17810" y="21337"/>
                  </a:cubicBezTo>
                  <a:lnTo>
                    <a:pt x="18518" y="23002"/>
                  </a:lnTo>
                  <a:cubicBezTo>
                    <a:pt x="19857" y="26141"/>
                    <a:pt x="22388" y="28620"/>
                    <a:pt x="25557" y="29891"/>
                  </a:cubicBezTo>
                  <a:lnTo>
                    <a:pt x="25557" y="29891"/>
                  </a:lnTo>
                  <a:cubicBezTo>
                    <a:pt x="28605" y="31112"/>
                    <a:pt x="33429" y="32346"/>
                    <a:pt x="34803" y="35329"/>
                  </a:cubicBezTo>
                  <a:lnTo>
                    <a:pt x="36715" y="39483"/>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3"/>
            <p:cNvSpPr/>
            <p:nvPr/>
          </p:nvSpPr>
          <p:spPr>
            <a:xfrm>
              <a:off x="3326650" y="3959100"/>
              <a:ext cx="58025" cy="191300"/>
            </a:xfrm>
            <a:custGeom>
              <a:avLst/>
              <a:gdLst/>
              <a:ahLst/>
              <a:cxnLst/>
              <a:rect l="l" t="t" r="r" b="b"/>
              <a:pathLst>
                <a:path w="2321" h="7652" fill="none" extrusionOk="0">
                  <a:moveTo>
                    <a:pt x="0" y="1"/>
                  </a:moveTo>
                  <a:lnTo>
                    <a:pt x="0" y="1"/>
                  </a:lnTo>
                  <a:cubicBezTo>
                    <a:pt x="1854" y="1919"/>
                    <a:pt x="2320" y="4787"/>
                    <a:pt x="1171" y="7194"/>
                  </a:cubicBezTo>
                  <a:lnTo>
                    <a:pt x="952" y="7652"/>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3"/>
            <p:cNvSpPr/>
            <p:nvPr/>
          </p:nvSpPr>
          <p:spPr>
            <a:xfrm>
              <a:off x="4157800" y="4194425"/>
              <a:ext cx="62950" cy="238075"/>
            </a:xfrm>
            <a:custGeom>
              <a:avLst/>
              <a:gdLst/>
              <a:ahLst/>
              <a:cxnLst/>
              <a:rect l="l" t="t" r="r" b="b"/>
              <a:pathLst>
                <a:path w="2518" h="9523" fill="none" extrusionOk="0">
                  <a:moveTo>
                    <a:pt x="2216" y="9523"/>
                  </a:moveTo>
                  <a:lnTo>
                    <a:pt x="2216" y="9523"/>
                  </a:lnTo>
                  <a:cubicBezTo>
                    <a:pt x="0" y="6739"/>
                    <a:pt x="93" y="2772"/>
                    <a:pt x="2436" y="94"/>
                  </a:cubicBezTo>
                  <a:lnTo>
                    <a:pt x="2517" y="1"/>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6" name="Google Shape;726;p23"/>
          <p:cNvSpPr/>
          <p:nvPr/>
        </p:nvSpPr>
        <p:spPr>
          <a:xfrm flipH="1">
            <a:off x="-245100" y="828801"/>
            <a:ext cx="827665" cy="180393"/>
          </a:xfrm>
          <a:custGeom>
            <a:avLst/>
            <a:gdLst/>
            <a:ahLst/>
            <a:cxnLst/>
            <a:rect l="l" t="t" r="r" b="b"/>
            <a:pathLst>
              <a:path w="42174" h="9192" extrusionOk="0">
                <a:moveTo>
                  <a:pt x="31424" y="1"/>
                </a:moveTo>
                <a:cubicBezTo>
                  <a:pt x="30281" y="1"/>
                  <a:pt x="29136" y="457"/>
                  <a:pt x="28199" y="1374"/>
                </a:cubicBezTo>
                <a:lnTo>
                  <a:pt x="26420" y="3115"/>
                </a:lnTo>
                <a:cubicBezTo>
                  <a:pt x="25498" y="4019"/>
                  <a:pt x="24353" y="4489"/>
                  <a:pt x="23195" y="4489"/>
                </a:cubicBezTo>
                <a:cubicBezTo>
                  <a:pt x="22539" y="4489"/>
                  <a:pt x="21878" y="4338"/>
                  <a:pt x="21251" y="4029"/>
                </a:cubicBezTo>
                <a:lnTo>
                  <a:pt x="19527" y="3182"/>
                </a:lnTo>
                <a:cubicBezTo>
                  <a:pt x="18899" y="2872"/>
                  <a:pt x="18238" y="2722"/>
                  <a:pt x="17583" y="2722"/>
                </a:cubicBezTo>
                <a:cubicBezTo>
                  <a:pt x="16268" y="2722"/>
                  <a:pt x="14975" y="3328"/>
                  <a:pt x="14008" y="4470"/>
                </a:cubicBezTo>
                <a:cubicBezTo>
                  <a:pt x="13052" y="5601"/>
                  <a:pt x="11762" y="6220"/>
                  <a:pt x="10434" y="6220"/>
                </a:cubicBezTo>
                <a:cubicBezTo>
                  <a:pt x="10138" y="6220"/>
                  <a:pt x="9841" y="6189"/>
                  <a:pt x="9545" y="6127"/>
                </a:cubicBezTo>
                <a:lnTo>
                  <a:pt x="7866" y="5773"/>
                </a:lnTo>
                <a:cubicBezTo>
                  <a:pt x="7571" y="5711"/>
                  <a:pt x="7273" y="5680"/>
                  <a:pt x="6976" y="5680"/>
                </a:cubicBezTo>
                <a:cubicBezTo>
                  <a:pt x="6172" y="5680"/>
                  <a:pt x="5375" y="5907"/>
                  <a:pt x="4654" y="6348"/>
                </a:cubicBezTo>
                <a:lnTo>
                  <a:pt x="0" y="9192"/>
                </a:lnTo>
                <a:lnTo>
                  <a:pt x="42174" y="9192"/>
                </a:lnTo>
                <a:lnTo>
                  <a:pt x="34765" y="1490"/>
                </a:lnTo>
                <a:cubicBezTo>
                  <a:pt x="33811" y="498"/>
                  <a:pt x="32618" y="1"/>
                  <a:pt x="31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23"/>
          <p:cNvSpPr/>
          <p:nvPr/>
        </p:nvSpPr>
        <p:spPr>
          <a:xfrm flipH="1">
            <a:off x="5967009" y="153175"/>
            <a:ext cx="601860" cy="122656"/>
          </a:xfrm>
          <a:custGeom>
            <a:avLst/>
            <a:gdLst/>
            <a:ahLst/>
            <a:cxnLst/>
            <a:rect l="l" t="t" r="r" b="b"/>
            <a:pathLst>
              <a:path w="30668" h="6250" extrusionOk="0">
                <a:moveTo>
                  <a:pt x="16" y="6241"/>
                </a:moveTo>
                <a:cubicBezTo>
                  <a:pt x="3" y="6244"/>
                  <a:pt x="1" y="6247"/>
                  <a:pt x="10" y="6250"/>
                </a:cubicBezTo>
                <a:lnTo>
                  <a:pt x="16" y="6241"/>
                </a:lnTo>
                <a:close/>
                <a:moveTo>
                  <a:pt x="7801" y="0"/>
                </a:moveTo>
                <a:cubicBezTo>
                  <a:pt x="5837" y="0"/>
                  <a:pt x="3911" y="912"/>
                  <a:pt x="2676" y="2600"/>
                </a:cubicBezTo>
                <a:lnTo>
                  <a:pt x="16" y="6241"/>
                </a:lnTo>
                <a:lnTo>
                  <a:pt x="16" y="6241"/>
                </a:lnTo>
                <a:cubicBezTo>
                  <a:pt x="235" y="6195"/>
                  <a:pt x="3461" y="6179"/>
                  <a:pt x="7745" y="6179"/>
                </a:cubicBezTo>
                <a:cubicBezTo>
                  <a:pt x="16829" y="6179"/>
                  <a:pt x="30667" y="6250"/>
                  <a:pt x="30667" y="6250"/>
                </a:cubicBezTo>
                <a:lnTo>
                  <a:pt x="21162" y="1497"/>
                </a:lnTo>
                <a:cubicBezTo>
                  <a:pt x="20723" y="1278"/>
                  <a:pt x="20250" y="1171"/>
                  <a:pt x="19782" y="1171"/>
                </a:cubicBezTo>
                <a:cubicBezTo>
                  <a:pt x="18979" y="1171"/>
                  <a:pt x="18188" y="1483"/>
                  <a:pt x="17594" y="2076"/>
                </a:cubicBezTo>
                <a:cubicBezTo>
                  <a:pt x="16999" y="2673"/>
                  <a:pt x="16207" y="2982"/>
                  <a:pt x="15408" y="2982"/>
                </a:cubicBezTo>
                <a:cubicBezTo>
                  <a:pt x="14867" y="2982"/>
                  <a:pt x="14322" y="2840"/>
                  <a:pt x="13832" y="2549"/>
                </a:cubicBezTo>
                <a:lnTo>
                  <a:pt x="11033" y="889"/>
                </a:lnTo>
                <a:cubicBezTo>
                  <a:pt x="10022" y="288"/>
                  <a:pt x="8906" y="0"/>
                  <a:pt x="78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3"/>
          <p:cNvSpPr/>
          <p:nvPr/>
        </p:nvSpPr>
        <p:spPr>
          <a:xfrm flipH="1">
            <a:off x="1085414" y="122925"/>
            <a:ext cx="601634" cy="122652"/>
          </a:xfrm>
          <a:custGeom>
            <a:avLst/>
            <a:gdLst/>
            <a:ahLst/>
            <a:cxnLst/>
            <a:rect l="l" t="t" r="r" b="b"/>
            <a:pathLst>
              <a:path w="20746" h="4229" extrusionOk="0">
                <a:moveTo>
                  <a:pt x="15468" y="1"/>
                </a:moveTo>
                <a:cubicBezTo>
                  <a:pt x="14721" y="1"/>
                  <a:pt x="13966" y="195"/>
                  <a:pt x="13282" y="602"/>
                </a:cubicBezTo>
                <a:lnTo>
                  <a:pt x="11389" y="1726"/>
                </a:lnTo>
                <a:cubicBezTo>
                  <a:pt x="11057" y="1922"/>
                  <a:pt x="10688" y="2018"/>
                  <a:pt x="10322" y="2018"/>
                </a:cubicBezTo>
                <a:cubicBezTo>
                  <a:pt x="9781" y="2018"/>
                  <a:pt x="9246" y="1809"/>
                  <a:pt x="8844" y="1406"/>
                </a:cubicBezTo>
                <a:cubicBezTo>
                  <a:pt x="8442" y="1004"/>
                  <a:pt x="7907" y="793"/>
                  <a:pt x="7365" y="793"/>
                </a:cubicBezTo>
                <a:cubicBezTo>
                  <a:pt x="7047" y="793"/>
                  <a:pt x="6727" y="865"/>
                  <a:pt x="6430" y="1014"/>
                </a:cubicBezTo>
                <a:lnTo>
                  <a:pt x="1" y="4229"/>
                </a:lnTo>
                <a:cubicBezTo>
                  <a:pt x="1" y="4229"/>
                  <a:pt x="9362" y="4180"/>
                  <a:pt x="15506" y="4180"/>
                </a:cubicBezTo>
                <a:cubicBezTo>
                  <a:pt x="18404" y="4180"/>
                  <a:pt x="20586" y="4191"/>
                  <a:pt x="20735" y="4223"/>
                </a:cubicBezTo>
                <a:lnTo>
                  <a:pt x="20735" y="4223"/>
                </a:lnTo>
                <a:lnTo>
                  <a:pt x="18935" y="1761"/>
                </a:lnTo>
                <a:cubicBezTo>
                  <a:pt x="18100" y="617"/>
                  <a:pt x="16796" y="1"/>
                  <a:pt x="15468" y="1"/>
                </a:cubicBezTo>
                <a:close/>
                <a:moveTo>
                  <a:pt x="20735" y="4223"/>
                </a:moveTo>
                <a:lnTo>
                  <a:pt x="20739" y="4229"/>
                </a:lnTo>
                <a:cubicBezTo>
                  <a:pt x="20745" y="4226"/>
                  <a:pt x="20744" y="4224"/>
                  <a:pt x="20735" y="422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3"/>
          <p:cNvSpPr/>
          <p:nvPr/>
        </p:nvSpPr>
        <p:spPr>
          <a:xfrm flipH="1">
            <a:off x="8565576" y="828801"/>
            <a:ext cx="827665" cy="180393"/>
          </a:xfrm>
          <a:custGeom>
            <a:avLst/>
            <a:gdLst/>
            <a:ahLst/>
            <a:cxnLst/>
            <a:rect l="l" t="t" r="r" b="b"/>
            <a:pathLst>
              <a:path w="42174" h="9192" extrusionOk="0">
                <a:moveTo>
                  <a:pt x="31424" y="1"/>
                </a:moveTo>
                <a:cubicBezTo>
                  <a:pt x="30281" y="1"/>
                  <a:pt x="29136" y="457"/>
                  <a:pt x="28199" y="1374"/>
                </a:cubicBezTo>
                <a:lnTo>
                  <a:pt x="26420" y="3115"/>
                </a:lnTo>
                <a:cubicBezTo>
                  <a:pt x="25498" y="4019"/>
                  <a:pt x="24353" y="4489"/>
                  <a:pt x="23195" y="4489"/>
                </a:cubicBezTo>
                <a:cubicBezTo>
                  <a:pt x="22539" y="4489"/>
                  <a:pt x="21878" y="4338"/>
                  <a:pt x="21251" y="4029"/>
                </a:cubicBezTo>
                <a:lnTo>
                  <a:pt x="19527" y="3182"/>
                </a:lnTo>
                <a:cubicBezTo>
                  <a:pt x="18899" y="2872"/>
                  <a:pt x="18238" y="2722"/>
                  <a:pt x="17583" y="2722"/>
                </a:cubicBezTo>
                <a:cubicBezTo>
                  <a:pt x="16268" y="2722"/>
                  <a:pt x="14975" y="3328"/>
                  <a:pt x="14008" y="4470"/>
                </a:cubicBezTo>
                <a:cubicBezTo>
                  <a:pt x="13052" y="5601"/>
                  <a:pt x="11762" y="6220"/>
                  <a:pt x="10434" y="6220"/>
                </a:cubicBezTo>
                <a:cubicBezTo>
                  <a:pt x="10138" y="6220"/>
                  <a:pt x="9841" y="6189"/>
                  <a:pt x="9545" y="6127"/>
                </a:cubicBezTo>
                <a:lnTo>
                  <a:pt x="7866" y="5773"/>
                </a:lnTo>
                <a:cubicBezTo>
                  <a:pt x="7571" y="5711"/>
                  <a:pt x="7273" y="5680"/>
                  <a:pt x="6976" y="5680"/>
                </a:cubicBezTo>
                <a:cubicBezTo>
                  <a:pt x="6172" y="5680"/>
                  <a:pt x="5375" y="5907"/>
                  <a:pt x="4654" y="6348"/>
                </a:cubicBezTo>
                <a:lnTo>
                  <a:pt x="0" y="9192"/>
                </a:lnTo>
                <a:lnTo>
                  <a:pt x="42174" y="9192"/>
                </a:lnTo>
                <a:lnTo>
                  <a:pt x="34765" y="1490"/>
                </a:lnTo>
                <a:cubicBezTo>
                  <a:pt x="33811" y="498"/>
                  <a:pt x="32618" y="1"/>
                  <a:pt x="31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3"/>
          <p:cNvSpPr txBox="1">
            <a:spLocks noGrp="1"/>
          </p:cNvSpPr>
          <p:nvPr>
            <p:ph type="title"/>
          </p:nvPr>
        </p:nvSpPr>
        <p:spPr>
          <a:xfrm>
            <a:off x="4840749" y="2414446"/>
            <a:ext cx="3297000" cy="841200"/>
          </a:xfrm>
          <a:prstGeom prst="rect">
            <a:avLst/>
          </a:prstGeom>
        </p:spPr>
        <p:txBody>
          <a:bodyPr spcFirstLastPara="1" wrap="square" lIns="91425" tIns="91425" rIns="91425" bIns="91425" anchor="b" anchorCtr="0">
            <a:noAutofit/>
          </a:bodyPr>
          <a:lstStyle>
            <a:lvl1pPr lvl="0" rtl="0">
              <a:spcBef>
                <a:spcPts val="0"/>
              </a:spcBef>
              <a:spcAft>
                <a:spcPts val="0"/>
              </a:spcAft>
              <a:buSzPts val="5000"/>
              <a:buNone/>
              <a:defRPr sz="5500"/>
            </a:lvl1pPr>
            <a:lvl2pPr lvl="1" algn="ctr" rtl="0">
              <a:spcBef>
                <a:spcPts val="0"/>
              </a:spcBef>
              <a:spcAft>
                <a:spcPts val="0"/>
              </a:spcAft>
              <a:buSzPts val="5000"/>
              <a:buNone/>
              <a:defRPr sz="5000"/>
            </a:lvl2pPr>
            <a:lvl3pPr lvl="2" algn="ctr" rtl="0">
              <a:spcBef>
                <a:spcPts val="0"/>
              </a:spcBef>
              <a:spcAft>
                <a:spcPts val="0"/>
              </a:spcAft>
              <a:buSzPts val="5000"/>
              <a:buNone/>
              <a:defRPr sz="5000"/>
            </a:lvl3pPr>
            <a:lvl4pPr lvl="3" algn="ctr" rtl="0">
              <a:spcBef>
                <a:spcPts val="0"/>
              </a:spcBef>
              <a:spcAft>
                <a:spcPts val="0"/>
              </a:spcAft>
              <a:buSzPts val="5000"/>
              <a:buNone/>
              <a:defRPr sz="5000"/>
            </a:lvl4pPr>
            <a:lvl5pPr lvl="4" algn="ctr" rtl="0">
              <a:spcBef>
                <a:spcPts val="0"/>
              </a:spcBef>
              <a:spcAft>
                <a:spcPts val="0"/>
              </a:spcAft>
              <a:buSzPts val="5000"/>
              <a:buNone/>
              <a:defRPr sz="5000"/>
            </a:lvl5pPr>
            <a:lvl6pPr lvl="5" algn="ctr" rtl="0">
              <a:spcBef>
                <a:spcPts val="0"/>
              </a:spcBef>
              <a:spcAft>
                <a:spcPts val="0"/>
              </a:spcAft>
              <a:buSzPts val="5000"/>
              <a:buNone/>
              <a:defRPr sz="5000"/>
            </a:lvl6pPr>
            <a:lvl7pPr lvl="6" algn="ctr" rtl="0">
              <a:spcBef>
                <a:spcPts val="0"/>
              </a:spcBef>
              <a:spcAft>
                <a:spcPts val="0"/>
              </a:spcAft>
              <a:buSzPts val="5000"/>
              <a:buNone/>
              <a:defRPr sz="5000"/>
            </a:lvl7pPr>
            <a:lvl8pPr lvl="7" algn="ctr" rtl="0">
              <a:spcBef>
                <a:spcPts val="0"/>
              </a:spcBef>
              <a:spcAft>
                <a:spcPts val="0"/>
              </a:spcAft>
              <a:buSzPts val="5000"/>
              <a:buNone/>
              <a:defRPr sz="5000"/>
            </a:lvl8pPr>
            <a:lvl9pPr lvl="8" algn="ctr" rtl="0">
              <a:spcBef>
                <a:spcPts val="0"/>
              </a:spcBef>
              <a:spcAft>
                <a:spcPts val="0"/>
              </a:spcAft>
              <a:buSzPts val="5000"/>
              <a:buNone/>
              <a:defRPr sz="5000"/>
            </a:lvl9pPr>
          </a:lstStyle>
          <a:p>
            <a:endParaRPr/>
          </a:p>
        </p:txBody>
      </p:sp>
      <p:sp>
        <p:nvSpPr>
          <p:cNvPr id="731" name="Google Shape;731;p23"/>
          <p:cNvSpPr txBox="1">
            <a:spLocks noGrp="1"/>
          </p:cNvSpPr>
          <p:nvPr>
            <p:ph type="title" idx="2" hasCustomPrompt="1"/>
          </p:nvPr>
        </p:nvSpPr>
        <p:spPr>
          <a:xfrm>
            <a:off x="4840749" y="1168054"/>
            <a:ext cx="1005900" cy="1005900"/>
          </a:xfrm>
          <a:prstGeom prst="rect">
            <a:avLst/>
          </a:prstGeom>
          <a:solidFill>
            <a:schemeClr val="accent2"/>
          </a:solidFill>
          <a:ln>
            <a:noFill/>
          </a:ln>
        </p:spPr>
        <p:txBody>
          <a:bodyPr spcFirstLastPara="1" wrap="square" lIns="91425" tIns="91425" rIns="91425" bIns="91425" anchor="ctr" anchorCtr="0">
            <a:noAutofit/>
          </a:bodyPr>
          <a:lstStyle>
            <a:lvl1pPr lvl="0" algn="ctr" rtl="0">
              <a:spcBef>
                <a:spcPts val="0"/>
              </a:spcBef>
              <a:spcAft>
                <a:spcPts val="0"/>
              </a:spcAft>
              <a:buSzPts val="6000"/>
              <a:buNone/>
              <a:defRPr sz="5000">
                <a:solidFill>
                  <a:schemeClr val="l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732" name="Google Shape;732;p23"/>
          <p:cNvSpPr txBox="1">
            <a:spLocks noGrp="1"/>
          </p:cNvSpPr>
          <p:nvPr>
            <p:ph type="subTitle" idx="1"/>
          </p:nvPr>
        </p:nvSpPr>
        <p:spPr>
          <a:xfrm>
            <a:off x="4840749" y="3302846"/>
            <a:ext cx="3297000" cy="672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08132096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Section header 4">
  <p:cSld name="Section header 4">
    <p:spTree>
      <p:nvGrpSpPr>
        <p:cNvPr id="1" name="Shape 733"/>
        <p:cNvGrpSpPr/>
        <p:nvPr/>
      </p:nvGrpSpPr>
      <p:grpSpPr>
        <a:xfrm>
          <a:off x="0" y="0"/>
          <a:ext cx="0" cy="0"/>
          <a:chOff x="0" y="0"/>
          <a:chExt cx="0" cy="0"/>
        </a:xfrm>
      </p:grpSpPr>
      <p:sp>
        <p:nvSpPr>
          <p:cNvPr id="734" name="Google Shape;734;p24"/>
          <p:cNvSpPr txBox="1">
            <a:spLocks noGrp="1"/>
          </p:cNvSpPr>
          <p:nvPr>
            <p:ph type="title"/>
          </p:nvPr>
        </p:nvSpPr>
        <p:spPr>
          <a:xfrm>
            <a:off x="2216075" y="1849650"/>
            <a:ext cx="2438100" cy="841200"/>
          </a:xfrm>
          <a:prstGeom prst="rect">
            <a:avLst/>
          </a:prstGeom>
        </p:spPr>
        <p:txBody>
          <a:bodyPr spcFirstLastPara="1" wrap="square" lIns="91425" tIns="91425" rIns="91425" bIns="91425" anchor="b" anchorCtr="0">
            <a:noAutofit/>
          </a:bodyPr>
          <a:lstStyle>
            <a:lvl1pPr lvl="0" rtl="0">
              <a:spcBef>
                <a:spcPts val="0"/>
              </a:spcBef>
              <a:spcAft>
                <a:spcPts val="0"/>
              </a:spcAft>
              <a:buSzPts val="5000"/>
              <a:buNone/>
              <a:defRPr sz="5500"/>
            </a:lvl1pPr>
            <a:lvl2pPr lvl="1" algn="ctr" rtl="0">
              <a:spcBef>
                <a:spcPts val="0"/>
              </a:spcBef>
              <a:spcAft>
                <a:spcPts val="0"/>
              </a:spcAft>
              <a:buSzPts val="5000"/>
              <a:buNone/>
              <a:defRPr sz="5000"/>
            </a:lvl2pPr>
            <a:lvl3pPr lvl="2" algn="ctr" rtl="0">
              <a:spcBef>
                <a:spcPts val="0"/>
              </a:spcBef>
              <a:spcAft>
                <a:spcPts val="0"/>
              </a:spcAft>
              <a:buSzPts val="5000"/>
              <a:buNone/>
              <a:defRPr sz="5000"/>
            </a:lvl3pPr>
            <a:lvl4pPr lvl="3" algn="ctr" rtl="0">
              <a:spcBef>
                <a:spcPts val="0"/>
              </a:spcBef>
              <a:spcAft>
                <a:spcPts val="0"/>
              </a:spcAft>
              <a:buSzPts val="5000"/>
              <a:buNone/>
              <a:defRPr sz="5000"/>
            </a:lvl4pPr>
            <a:lvl5pPr lvl="4" algn="ctr" rtl="0">
              <a:spcBef>
                <a:spcPts val="0"/>
              </a:spcBef>
              <a:spcAft>
                <a:spcPts val="0"/>
              </a:spcAft>
              <a:buSzPts val="5000"/>
              <a:buNone/>
              <a:defRPr sz="5000"/>
            </a:lvl5pPr>
            <a:lvl6pPr lvl="5" algn="ctr" rtl="0">
              <a:spcBef>
                <a:spcPts val="0"/>
              </a:spcBef>
              <a:spcAft>
                <a:spcPts val="0"/>
              </a:spcAft>
              <a:buSzPts val="5000"/>
              <a:buNone/>
              <a:defRPr sz="5000"/>
            </a:lvl6pPr>
            <a:lvl7pPr lvl="6" algn="ctr" rtl="0">
              <a:spcBef>
                <a:spcPts val="0"/>
              </a:spcBef>
              <a:spcAft>
                <a:spcPts val="0"/>
              </a:spcAft>
              <a:buSzPts val="5000"/>
              <a:buNone/>
              <a:defRPr sz="5000"/>
            </a:lvl7pPr>
            <a:lvl8pPr lvl="7" algn="ctr" rtl="0">
              <a:spcBef>
                <a:spcPts val="0"/>
              </a:spcBef>
              <a:spcAft>
                <a:spcPts val="0"/>
              </a:spcAft>
              <a:buSzPts val="5000"/>
              <a:buNone/>
              <a:defRPr sz="5000"/>
            </a:lvl8pPr>
            <a:lvl9pPr lvl="8" algn="ctr" rtl="0">
              <a:spcBef>
                <a:spcPts val="0"/>
              </a:spcBef>
              <a:spcAft>
                <a:spcPts val="0"/>
              </a:spcAft>
              <a:buSzPts val="5000"/>
              <a:buNone/>
              <a:defRPr sz="5000"/>
            </a:lvl9pPr>
          </a:lstStyle>
          <a:p>
            <a:endParaRPr/>
          </a:p>
        </p:txBody>
      </p:sp>
      <p:sp>
        <p:nvSpPr>
          <p:cNvPr id="735" name="Google Shape;735;p24"/>
          <p:cNvSpPr txBox="1">
            <a:spLocks noGrp="1"/>
          </p:cNvSpPr>
          <p:nvPr>
            <p:ph type="title" idx="2" hasCustomPrompt="1"/>
          </p:nvPr>
        </p:nvSpPr>
        <p:spPr>
          <a:xfrm>
            <a:off x="1052522" y="1849646"/>
            <a:ext cx="1005900" cy="1005900"/>
          </a:xfrm>
          <a:prstGeom prst="rect">
            <a:avLst/>
          </a:prstGeom>
          <a:solidFill>
            <a:schemeClr val="accent2"/>
          </a:solidFill>
          <a:ln>
            <a:noFill/>
          </a:ln>
        </p:spPr>
        <p:txBody>
          <a:bodyPr spcFirstLastPara="1" wrap="square" lIns="91425" tIns="91425" rIns="91425" bIns="91425" anchor="ctr" anchorCtr="0">
            <a:noAutofit/>
          </a:bodyPr>
          <a:lstStyle>
            <a:lvl1pPr lvl="0" algn="ctr" rtl="0">
              <a:spcBef>
                <a:spcPts val="0"/>
              </a:spcBef>
              <a:spcAft>
                <a:spcPts val="0"/>
              </a:spcAft>
              <a:buSzPts val="6000"/>
              <a:buNone/>
              <a:defRPr sz="5000">
                <a:solidFill>
                  <a:schemeClr val="l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736" name="Google Shape;736;p24"/>
          <p:cNvSpPr txBox="1">
            <a:spLocks noGrp="1"/>
          </p:cNvSpPr>
          <p:nvPr>
            <p:ph type="subTitle" idx="1"/>
          </p:nvPr>
        </p:nvSpPr>
        <p:spPr>
          <a:xfrm>
            <a:off x="2216075" y="2690850"/>
            <a:ext cx="2438100" cy="603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737" name="Google Shape;737;p24"/>
          <p:cNvGrpSpPr/>
          <p:nvPr/>
        </p:nvGrpSpPr>
        <p:grpSpPr>
          <a:xfrm flipH="1">
            <a:off x="8000409" y="3683970"/>
            <a:ext cx="1555661" cy="1806684"/>
            <a:chOff x="-413663" y="3683970"/>
            <a:chExt cx="1555661" cy="1806684"/>
          </a:xfrm>
        </p:grpSpPr>
        <p:grpSp>
          <p:nvGrpSpPr>
            <p:cNvPr id="738" name="Google Shape;738;p24"/>
            <p:cNvGrpSpPr/>
            <p:nvPr/>
          </p:nvGrpSpPr>
          <p:grpSpPr>
            <a:xfrm>
              <a:off x="-31967" y="3683970"/>
              <a:ext cx="606726" cy="974657"/>
              <a:chOff x="4305125" y="4012025"/>
              <a:chExt cx="601851" cy="966825"/>
            </a:xfrm>
          </p:grpSpPr>
          <p:sp>
            <p:nvSpPr>
              <p:cNvPr id="739" name="Google Shape;739;p24"/>
              <p:cNvSpPr/>
              <p:nvPr/>
            </p:nvSpPr>
            <p:spPr>
              <a:xfrm>
                <a:off x="4432674" y="4422392"/>
                <a:ext cx="203860" cy="556458"/>
              </a:xfrm>
              <a:custGeom>
                <a:avLst/>
                <a:gdLst/>
                <a:ahLst/>
                <a:cxnLst/>
                <a:rect l="l" t="t" r="r" b="b"/>
                <a:pathLst>
                  <a:path w="4464" h="12185" fill="none" extrusionOk="0">
                    <a:moveTo>
                      <a:pt x="4463" y="1"/>
                    </a:moveTo>
                    <a:cubicBezTo>
                      <a:pt x="4463" y="1"/>
                      <a:pt x="4358" y="7002"/>
                      <a:pt x="1" y="12185"/>
                    </a:cubicBezTo>
                  </a:path>
                </a:pathLst>
              </a:custGeom>
              <a:noFill/>
              <a:ln w="9525" cap="rnd" cmpd="sng">
                <a:solidFill>
                  <a:schemeClr val="lt2"/>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24"/>
              <p:cNvSpPr/>
              <p:nvPr/>
            </p:nvSpPr>
            <p:spPr>
              <a:xfrm>
                <a:off x="4502225" y="4012025"/>
                <a:ext cx="404751" cy="412149"/>
              </a:xfrm>
              <a:custGeom>
                <a:avLst/>
                <a:gdLst/>
                <a:ahLst/>
                <a:cxnLst/>
                <a:rect l="l" t="t" r="r" b="b"/>
                <a:pathLst>
                  <a:path w="8863" h="9025" extrusionOk="0">
                    <a:moveTo>
                      <a:pt x="1794" y="0"/>
                    </a:moveTo>
                    <a:cubicBezTo>
                      <a:pt x="1604" y="0"/>
                      <a:pt x="1415" y="115"/>
                      <a:pt x="1354" y="332"/>
                    </a:cubicBezTo>
                    <a:cubicBezTo>
                      <a:pt x="684" y="2716"/>
                      <a:pt x="1" y="7805"/>
                      <a:pt x="2674" y="8823"/>
                    </a:cubicBezTo>
                    <a:cubicBezTo>
                      <a:pt x="3036" y="8961"/>
                      <a:pt x="3383" y="9025"/>
                      <a:pt x="3713" y="9025"/>
                    </a:cubicBezTo>
                    <a:cubicBezTo>
                      <a:pt x="6313" y="9025"/>
                      <a:pt x="7934" y="5095"/>
                      <a:pt x="8759" y="2555"/>
                    </a:cubicBezTo>
                    <a:cubicBezTo>
                      <a:pt x="8862" y="2237"/>
                      <a:pt x="8611" y="1955"/>
                      <a:pt x="8323" y="1955"/>
                    </a:cubicBezTo>
                    <a:cubicBezTo>
                      <a:pt x="8243" y="1955"/>
                      <a:pt x="8159" y="1977"/>
                      <a:pt x="8080" y="2027"/>
                    </a:cubicBezTo>
                    <a:lnTo>
                      <a:pt x="7991" y="2082"/>
                    </a:lnTo>
                    <a:cubicBezTo>
                      <a:pt x="7755" y="2230"/>
                      <a:pt x="7501" y="2297"/>
                      <a:pt x="7252" y="2297"/>
                    </a:cubicBezTo>
                    <a:cubicBezTo>
                      <a:pt x="6536" y="2297"/>
                      <a:pt x="5872" y="1736"/>
                      <a:pt x="5852" y="931"/>
                    </a:cubicBezTo>
                    <a:cubicBezTo>
                      <a:pt x="5845" y="652"/>
                      <a:pt x="5618" y="483"/>
                      <a:pt x="5388" y="483"/>
                    </a:cubicBezTo>
                    <a:cubicBezTo>
                      <a:pt x="5243" y="483"/>
                      <a:pt x="5096" y="551"/>
                      <a:pt x="5004" y="701"/>
                    </a:cubicBezTo>
                    <a:lnTo>
                      <a:pt x="4901" y="871"/>
                    </a:lnTo>
                    <a:cubicBezTo>
                      <a:pt x="4626" y="1318"/>
                      <a:pt x="4167" y="1537"/>
                      <a:pt x="3710" y="1537"/>
                    </a:cubicBezTo>
                    <a:cubicBezTo>
                      <a:pt x="3210" y="1537"/>
                      <a:pt x="2712" y="1275"/>
                      <a:pt x="2457" y="762"/>
                    </a:cubicBezTo>
                    <a:lnTo>
                      <a:pt x="2205" y="255"/>
                    </a:lnTo>
                    <a:cubicBezTo>
                      <a:pt x="2119" y="83"/>
                      <a:pt x="1956" y="0"/>
                      <a:pt x="1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24"/>
              <p:cNvSpPr/>
              <p:nvPr/>
            </p:nvSpPr>
            <p:spPr>
              <a:xfrm>
                <a:off x="4647356" y="4115964"/>
                <a:ext cx="159288" cy="302502"/>
              </a:xfrm>
              <a:custGeom>
                <a:avLst/>
                <a:gdLst/>
                <a:ahLst/>
                <a:cxnLst/>
                <a:rect l="l" t="t" r="r" b="b"/>
                <a:pathLst>
                  <a:path w="3488" h="6624" fill="none" extrusionOk="0">
                    <a:moveTo>
                      <a:pt x="3488" y="0"/>
                    </a:moveTo>
                    <a:cubicBezTo>
                      <a:pt x="3488" y="0"/>
                      <a:pt x="2016" y="4661"/>
                      <a:pt x="0" y="6623"/>
                    </a:cubicBezTo>
                  </a:path>
                </a:pathLst>
              </a:custGeom>
              <a:noFill/>
              <a:ln w="9525" cap="rnd" cmpd="sng">
                <a:solidFill>
                  <a:schemeClr val="lt2"/>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24"/>
              <p:cNvSpPr/>
              <p:nvPr/>
            </p:nvSpPr>
            <p:spPr>
              <a:xfrm>
                <a:off x="4581458" y="4089385"/>
                <a:ext cx="79324" cy="320312"/>
              </a:xfrm>
              <a:custGeom>
                <a:avLst/>
                <a:gdLst/>
                <a:ahLst/>
                <a:cxnLst/>
                <a:rect l="l" t="t" r="r" b="b"/>
                <a:pathLst>
                  <a:path w="1737" h="7014" fill="none" extrusionOk="0">
                    <a:moveTo>
                      <a:pt x="1736" y="1"/>
                    </a:moveTo>
                    <a:cubicBezTo>
                      <a:pt x="1736" y="1"/>
                      <a:pt x="1" y="3536"/>
                      <a:pt x="1000" y="7014"/>
                    </a:cubicBezTo>
                  </a:path>
                </a:pathLst>
              </a:custGeom>
              <a:noFill/>
              <a:ln w="9525" cap="rnd" cmpd="sng">
                <a:solidFill>
                  <a:schemeClr val="lt2"/>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24"/>
              <p:cNvSpPr/>
              <p:nvPr/>
            </p:nvSpPr>
            <p:spPr>
              <a:xfrm>
                <a:off x="4305125" y="4319001"/>
                <a:ext cx="284691" cy="410733"/>
              </a:xfrm>
              <a:custGeom>
                <a:avLst/>
                <a:gdLst/>
                <a:ahLst/>
                <a:cxnLst/>
                <a:rect l="l" t="t" r="r" b="b"/>
                <a:pathLst>
                  <a:path w="6234" h="8994" extrusionOk="0">
                    <a:moveTo>
                      <a:pt x="2176" y="1"/>
                    </a:moveTo>
                    <a:cubicBezTo>
                      <a:pt x="1899" y="1"/>
                      <a:pt x="1647" y="183"/>
                      <a:pt x="1437" y="597"/>
                    </a:cubicBezTo>
                    <a:cubicBezTo>
                      <a:pt x="1" y="3436"/>
                      <a:pt x="5507" y="8993"/>
                      <a:pt x="5507" y="8993"/>
                    </a:cubicBezTo>
                    <a:cubicBezTo>
                      <a:pt x="6234" y="6278"/>
                      <a:pt x="3797" y="1"/>
                      <a:pt x="21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 name="Google Shape;744;p24"/>
            <p:cNvGrpSpPr/>
            <p:nvPr/>
          </p:nvGrpSpPr>
          <p:grpSpPr>
            <a:xfrm rot="768397" flipH="1">
              <a:off x="-291614" y="4112406"/>
              <a:ext cx="1311563" cy="1248415"/>
              <a:chOff x="-452696" y="3780468"/>
              <a:chExt cx="1739813" cy="1656045"/>
            </a:xfrm>
          </p:grpSpPr>
          <p:sp>
            <p:nvSpPr>
              <p:cNvPr id="745" name="Google Shape;745;p24"/>
              <p:cNvSpPr/>
              <p:nvPr/>
            </p:nvSpPr>
            <p:spPr>
              <a:xfrm rot="2152215">
                <a:off x="-284126" y="4093806"/>
                <a:ext cx="1402674" cy="1029370"/>
              </a:xfrm>
              <a:custGeom>
                <a:avLst/>
                <a:gdLst/>
                <a:ahLst/>
                <a:cxnLst/>
                <a:rect l="l" t="t" r="r" b="b"/>
                <a:pathLst>
                  <a:path w="42448" h="31151" extrusionOk="0">
                    <a:moveTo>
                      <a:pt x="6574" y="0"/>
                    </a:moveTo>
                    <a:cubicBezTo>
                      <a:pt x="2643" y="0"/>
                      <a:pt x="1" y="385"/>
                      <a:pt x="1" y="385"/>
                    </a:cubicBezTo>
                    <a:cubicBezTo>
                      <a:pt x="1993" y="7133"/>
                      <a:pt x="5887" y="12504"/>
                      <a:pt x="10180" y="16658"/>
                    </a:cubicBezTo>
                    <a:lnTo>
                      <a:pt x="17116" y="15896"/>
                    </a:lnTo>
                    <a:cubicBezTo>
                      <a:pt x="17160" y="15891"/>
                      <a:pt x="17204" y="15889"/>
                      <a:pt x="17247" y="15889"/>
                    </a:cubicBezTo>
                    <a:cubicBezTo>
                      <a:pt x="18076" y="15889"/>
                      <a:pt x="18655" y="16771"/>
                      <a:pt x="18268" y="17538"/>
                    </a:cubicBezTo>
                    <a:cubicBezTo>
                      <a:pt x="17685" y="18698"/>
                      <a:pt x="16670" y="20093"/>
                      <a:pt x="15003" y="20760"/>
                    </a:cubicBezTo>
                    <a:cubicBezTo>
                      <a:pt x="19577" y="24188"/>
                      <a:pt x="23976" y="26354"/>
                      <a:pt x="26484" y="27449"/>
                    </a:cubicBezTo>
                    <a:cubicBezTo>
                      <a:pt x="27820" y="28031"/>
                      <a:pt x="28618" y="28307"/>
                      <a:pt x="28618" y="28307"/>
                    </a:cubicBezTo>
                    <a:cubicBezTo>
                      <a:pt x="28618" y="28307"/>
                      <a:pt x="33150" y="31150"/>
                      <a:pt x="36634" y="31150"/>
                    </a:cubicBezTo>
                    <a:cubicBezTo>
                      <a:pt x="40042" y="31150"/>
                      <a:pt x="42447" y="28429"/>
                      <a:pt x="38626" y="17662"/>
                    </a:cubicBezTo>
                    <a:cubicBezTo>
                      <a:pt x="33160" y="2253"/>
                      <a:pt x="16089" y="0"/>
                      <a:pt x="65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4"/>
              <p:cNvSpPr/>
              <p:nvPr/>
            </p:nvSpPr>
            <p:spPr>
              <a:xfrm rot="2152215">
                <a:off x="40169" y="4258324"/>
                <a:ext cx="849344" cy="572199"/>
              </a:xfrm>
              <a:custGeom>
                <a:avLst/>
                <a:gdLst/>
                <a:ahLst/>
                <a:cxnLst/>
                <a:rect l="l" t="t" r="r" b="b"/>
                <a:pathLst>
                  <a:path w="25703" h="17316" fill="none" extrusionOk="0">
                    <a:moveTo>
                      <a:pt x="0" y="0"/>
                    </a:moveTo>
                    <a:cubicBezTo>
                      <a:pt x="0" y="0"/>
                      <a:pt x="17017" y="6119"/>
                      <a:pt x="25702" y="17315"/>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4"/>
              <p:cNvSpPr/>
              <p:nvPr/>
            </p:nvSpPr>
            <p:spPr>
              <a:xfrm rot="2152215">
                <a:off x="422222" y="4148751"/>
                <a:ext cx="48609" cy="145660"/>
              </a:xfrm>
              <a:custGeom>
                <a:avLst/>
                <a:gdLst/>
                <a:ahLst/>
                <a:cxnLst/>
                <a:rect l="l" t="t" r="r" b="b"/>
                <a:pathLst>
                  <a:path w="1471" h="4408" fill="none" extrusionOk="0">
                    <a:moveTo>
                      <a:pt x="1" y="0"/>
                    </a:moveTo>
                    <a:cubicBezTo>
                      <a:pt x="1" y="0"/>
                      <a:pt x="1171" y="2275"/>
                      <a:pt x="1470" y="4407"/>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24"/>
              <p:cNvSpPr/>
              <p:nvPr/>
            </p:nvSpPr>
            <p:spPr>
              <a:xfrm rot="2152215">
                <a:off x="557440" y="4323549"/>
                <a:ext cx="65891" cy="234814"/>
              </a:xfrm>
              <a:custGeom>
                <a:avLst/>
                <a:gdLst/>
                <a:ahLst/>
                <a:cxnLst/>
                <a:rect l="l" t="t" r="r" b="b"/>
                <a:pathLst>
                  <a:path w="1994" h="7106" fill="none" extrusionOk="0">
                    <a:moveTo>
                      <a:pt x="1993" y="7105"/>
                    </a:moveTo>
                    <a:cubicBezTo>
                      <a:pt x="1993" y="7105"/>
                      <a:pt x="1796" y="2939"/>
                      <a:pt x="0" y="0"/>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4"/>
              <p:cNvSpPr/>
              <p:nvPr/>
            </p:nvSpPr>
            <p:spPr>
              <a:xfrm rot="2152215">
                <a:off x="224479" y="4349703"/>
                <a:ext cx="268487" cy="65362"/>
              </a:xfrm>
              <a:custGeom>
                <a:avLst/>
                <a:gdLst/>
                <a:ahLst/>
                <a:cxnLst/>
                <a:rect l="l" t="t" r="r" b="b"/>
                <a:pathLst>
                  <a:path w="8125" h="1978" fill="none" extrusionOk="0">
                    <a:moveTo>
                      <a:pt x="0" y="1977"/>
                    </a:moveTo>
                    <a:cubicBezTo>
                      <a:pt x="0" y="1977"/>
                      <a:pt x="6013" y="1662"/>
                      <a:pt x="8125" y="1"/>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4"/>
              <p:cNvSpPr/>
              <p:nvPr/>
            </p:nvSpPr>
            <p:spPr>
              <a:xfrm rot="2152215">
                <a:off x="349563" y="4755021"/>
                <a:ext cx="252559" cy="125635"/>
              </a:xfrm>
              <a:custGeom>
                <a:avLst/>
                <a:gdLst/>
                <a:ahLst/>
                <a:cxnLst/>
                <a:rect l="l" t="t" r="r" b="b"/>
                <a:pathLst>
                  <a:path w="7643" h="3802" fill="none" extrusionOk="0">
                    <a:moveTo>
                      <a:pt x="1" y="3802"/>
                    </a:moveTo>
                    <a:cubicBezTo>
                      <a:pt x="1" y="3802"/>
                      <a:pt x="5531" y="1662"/>
                      <a:pt x="7642" y="0"/>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24"/>
              <p:cNvSpPr/>
              <p:nvPr/>
            </p:nvSpPr>
            <p:spPr>
              <a:xfrm rot="2152215">
                <a:off x="241142" y="4150688"/>
                <a:ext cx="119489" cy="30566"/>
              </a:xfrm>
              <a:custGeom>
                <a:avLst/>
                <a:gdLst/>
                <a:ahLst/>
                <a:cxnLst/>
                <a:rect l="l" t="t" r="r" b="b"/>
                <a:pathLst>
                  <a:path w="3616" h="925" fill="none" extrusionOk="0">
                    <a:moveTo>
                      <a:pt x="1" y="925"/>
                    </a:moveTo>
                    <a:cubicBezTo>
                      <a:pt x="1" y="925"/>
                      <a:pt x="2253" y="840"/>
                      <a:pt x="3615" y="1"/>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52" name="Google Shape;752;p24"/>
          <p:cNvSpPr/>
          <p:nvPr/>
        </p:nvSpPr>
        <p:spPr>
          <a:xfrm>
            <a:off x="241788" y="893701"/>
            <a:ext cx="827665" cy="180393"/>
          </a:xfrm>
          <a:custGeom>
            <a:avLst/>
            <a:gdLst/>
            <a:ahLst/>
            <a:cxnLst/>
            <a:rect l="l" t="t" r="r" b="b"/>
            <a:pathLst>
              <a:path w="42174" h="9192" extrusionOk="0">
                <a:moveTo>
                  <a:pt x="31424" y="1"/>
                </a:moveTo>
                <a:cubicBezTo>
                  <a:pt x="30281" y="1"/>
                  <a:pt x="29136" y="457"/>
                  <a:pt x="28199" y="1374"/>
                </a:cubicBezTo>
                <a:lnTo>
                  <a:pt x="26420" y="3115"/>
                </a:lnTo>
                <a:cubicBezTo>
                  <a:pt x="25498" y="4019"/>
                  <a:pt x="24353" y="4489"/>
                  <a:pt x="23195" y="4489"/>
                </a:cubicBezTo>
                <a:cubicBezTo>
                  <a:pt x="22539" y="4489"/>
                  <a:pt x="21878" y="4338"/>
                  <a:pt x="21251" y="4029"/>
                </a:cubicBezTo>
                <a:lnTo>
                  <a:pt x="19527" y="3182"/>
                </a:lnTo>
                <a:cubicBezTo>
                  <a:pt x="18899" y="2872"/>
                  <a:pt x="18238" y="2722"/>
                  <a:pt x="17583" y="2722"/>
                </a:cubicBezTo>
                <a:cubicBezTo>
                  <a:pt x="16268" y="2722"/>
                  <a:pt x="14975" y="3328"/>
                  <a:pt x="14008" y="4470"/>
                </a:cubicBezTo>
                <a:cubicBezTo>
                  <a:pt x="13052" y="5601"/>
                  <a:pt x="11762" y="6220"/>
                  <a:pt x="10434" y="6220"/>
                </a:cubicBezTo>
                <a:cubicBezTo>
                  <a:pt x="10138" y="6220"/>
                  <a:pt x="9841" y="6189"/>
                  <a:pt x="9545" y="6127"/>
                </a:cubicBezTo>
                <a:lnTo>
                  <a:pt x="7866" y="5773"/>
                </a:lnTo>
                <a:cubicBezTo>
                  <a:pt x="7571" y="5711"/>
                  <a:pt x="7273" y="5680"/>
                  <a:pt x="6976" y="5680"/>
                </a:cubicBezTo>
                <a:cubicBezTo>
                  <a:pt x="6172" y="5680"/>
                  <a:pt x="5375" y="5907"/>
                  <a:pt x="4654" y="6348"/>
                </a:cubicBezTo>
                <a:lnTo>
                  <a:pt x="0" y="9192"/>
                </a:lnTo>
                <a:lnTo>
                  <a:pt x="42174" y="9192"/>
                </a:lnTo>
                <a:lnTo>
                  <a:pt x="34765" y="1490"/>
                </a:lnTo>
                <a:cubicBezTo>
                  <a:pt x="33811" y="498"/>
                  <a:pt x="32618" y="1"/>
                  <a:pt x="31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24"/>
          <p:cNvSpPr/>
          <p:nvPr/>
        </p:nvSpPr>
        <p:spPr>
          <a:xfrm>
            <a:off x="6506630" y="256500"/>
            <a:ext cx="601859" cy="122656"/>
          </a:xfrm>
          <a:custGeom>
            <a:avLst/>
            <a:gdLst/>
            <a:ahLst/>
            <a:cxnLst/>
            <a:rect l="l" t="t" r="r" b="b"/>
            <a:pathLst>
              <a:path w="30668" h="6250" extrusionOk="0">
                <a:moveTo>
                  <a:pt x="16" y="6241"/>
                </a:moveTo>
                <a:cubicBezTo>
                  <a:pt x="3" y="6244"/>
                  <a:pt x="1" y="6247"/>
                  <a:pt x="10" y="6250"/>
                </a:cubicBezTo>
                <a:lnTo>
                  <a:pt x="16" y="6241"/>
                </a:lnTo>
                <a:close/>
                <a:moveTo>
                  <a:pt x="7801" y="0"/>
                </a:moveTo>
                <a:cubicBezTo>
                  <a:pt x="5837" y="0"/>
                  <a:pt x="3911" y="912"/>
                  <a:pt x="2676" y="2600"/>
                </a:cubicBezTo>
                <a:lnTo>
                  <a:pt x="16" y="6241"/>
                </a:lnTo>
                <a:lnTo>
                  <a:pt x="16" y="6241"/>
                </a:lnTo>
                <a:cubicBezTo>
                  <a:pt x="235" y="6195"/>
                  <a:pt x="3461" y="6179"/>
                  <a:pt x="7745" y="6179"/>
                </a:cubicBezTo>
                <a:cubicBezTo>
                  <a:pt x="16829" y="6179"/>
                  <a:pt x="30667" y="6250"/>
                  <a:pt x="30667" y="6250"/>
                </a:cubicBezTo>
                <a:lnTo>
                  <a:pt x="21162" y="1497"/>
                </a:lnTo>
                <a:cubicBezTo>
                  <a:pt x="20723" y="1278"/>
                  <a:pt x="20250" y="1171"/>
                  <a:pt x="19782" y="1171"/>
                </a:cubicBezTo>
                <a:cubicBezTo>
                  <a:pt x="18979" y="1171"/>
                  <a:pt x="18188" y="1483"/>
                  <a:pt x="17594" y="2076"/>
                </a:cubicBezTo>
                <a:cubicBezTo>
                  <a:pt x="16999" y="2673"/>
                  <a:pt x="16207" y="2982"/>
                  <a:pt x="15408" y="2982"/>
                </a:cubicBezTo>
                <a:cubicBezTo>
                  <a:pt x="14867" y="2982"/>
                  <a:pt x="14322" y="2840"/>
                  <a:pt x="13832" y="2549"/>
                </a:cubicBezTo>
                <a:lnTo>
                  <a:pt x="11033" y="889"/>
                </a:lnTo>
                <a:cubicBezTo>
                  <a:pt x="10022" y="288"/>
                  <a:pt x="8906" y="0"/>
                  <a:pt x="78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4"/>
          <p:cNvSpPr/>
          <p:nvPr/>
        </p:nvSpPr>
        <p:spPr>
          <a:xfrm flipH="1">
            <a:off x="2035510" y="256500"/>
            <a:ext cx="601634" cy="122652"/>
          </a:xfrm>
          <a:custGeom>
            <a:avLst/>
            <a:gdLst/>
            <a:ahLst/>
            <a:cxnLst/>
            <a:rect l="l" t="t" r="r" b="b"/>
            <a:pathLst>
              <a:path w="20746" h="4229" extrusionOk="0">
                <a:moveTo>
                  <a:pt x="15468" y="1"/>
                </a:moveTo>
                <a:cubicBezTo>
                  <a:pt x="14721" y="1"/>
                  <a:pt x="13966" y="195"/>
                  <a:pt x="13282" y="602"/>
                </a:cubicBezTo>
                <a:lnTo>
                  <a:pt x="11389" y="1726"/>
                </a:lnTo>
                <a:cubicBezTo>
                  <a:pt x="11057" y="1922"/>
                  <a:pt x="10688" y="2018"/>
                  <a:pt x="10322" y="2018"/>
                </a:cubicBezTo>
                <a:cubicBezTo>
                  <a:pt x="9781" y="2018"/>
                  <a:pt x="9246" y="1809"/>
                  <a:pt x="8844" y="1406"/>
                </a:cubicBezTo>
                <a:cubicBezTo>
                  <a:pt x="8442" y="1004"/>
                  <a:pt x="7907" y="793"/>
                  <a:pt x="7365" y="793"/>
                </a:cubicBezTo>
                <a:cubicBezTo>
                  <a:pt x="7047" y="793"/>
                  <a:pt x="6727" y="865"/>
                  <a:pt x="6430" y="1014"/>
                </a:cubicBezTo>
                <a:lnTo>
                  <a:pt x="1" y="4229"/>
                </a:lnTo>
                <a:cubicBezTo>
                  <a:pt x="1" y="4229"/>
                  <a:pt x="9362" y="4180"/>
                  <a:pt x="15506" y="4180"/>
                </a:cubicBezTo>
                <a:cubicBezTo>
                  <a:pt x="18404" y="4180"/>
                  <a:pt x="20586" y="4191"/>
                  <a:pt x="20735" y="4223"/>
                </a:cubicBezTo>
                <a:lnTo>
                  <a:pt x="20735" y="4223"/>
                </a:lnTo>
                <a:lnTo>
                  <a:pt x="18935" y="1761"/>
                </a:lnTo>
                <a:cubicBezTo>
                  <a:pt x="18100" y="617"/>
                  <a:pt x="16796" y="1"/>
                  <a:pt x="15468" y="1"/>
                </a:cubicBezTo>
                <a:close/>
                <a:moveTo>
                  <a:pt x="20735" y="4223"/>
                </a:moveTo>
                <a:lnTo>
                  <a:pt x="20739" y="4229"/>
                </a:lnTo>
                <a:cubicBezTo>
                  <a:pt x="20745" y="4226"/>
                  <a:pt x="20744" y="4224"/>
                  <a:pt x="20735" y="422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4"/>
          <p:cNvSpPr/>
          <p:nvPr/>
        </p:nvSpPr>
        <p:spPr>
          <a:xfrm flipH="1">
            <a:off x="8074548" y="893701"/>
            <a:ext cx="827665" cy="180393"/>
          </a:xfrm>
          <a:custGeom>
            <a:avLst/>
            <a:gdLst/>
            <a:ahLst/>
            <a:cxnLst/>
            <a:rect l="l" t="t" r="r" b="b"/>
            <a:pathLst>
              <a:path w="42174" h="9192" extrusionOk="0">
                <a:moveTo>
                  <a:pt x="31424" y="1"/>
                </a:moveTo>
                <a:cubicBezTo>
                  <a:pt x="30281" y="1"/>
                  <a:pt x="29136" y="457"/>
                  <a:pt x="28199" y="1374"/>
                </a:cubicBezTo>
                <a:lnTo>
                  <a:pt x="26420" y="3115"/>
                </a:lnTo>
                <a:cubicBezTo>
                  <a:pt x="25498" y="4019"/>
                  <a:pt x="24353" y="4489"/>
                  <a:pt x="23195" y="4489"/>
                </a:cubicBezTo>
                <a:cubicBezTo>
                  <a:pt x="22539" y="4489"/>
                  <a:pt x="21878" y="4338"/>
                  <a:pt x="21251" y="4029"/>
                </a:cubicBezTo>
                <a:lnTo>
                  <a:pt x="19527" y="3182"/>
                </a:lnTo>
                <a:cubicBezTo>
                  <a:pt x="18899" y="2872"/>
                  <a:pt x="18238" y="2722"/>
                  <a:pt x="17583" y="2722"/>
                </a:cubicBezTo>
                <a:cubicBezTo>
                  <a:pt x="16268" y="2722"/>
                  <a:pt x="14975" y="3328"/>
                  <a:pt x="14008" y="4470"/>
                </a:cubicBezTo>
                <a:cubicBezTo>
                  <a:pt x="13052" y="5601"/>
                  <a:pt x="11762" y="6220"/>
                  <a:pt x="10434" y="6220"/>
                </a:cubicBezTo>
                <a:cubicBezTo>
                  <a:pt x="10138" y="6220"/>
                  <a:pt x="9841" y="6189"/>
                  <a:pt x="9545" y="6127"/>
                </a:cubicBezTo>
                <a:lnTo>
                  <a:pt x="7866" y="5773"/>
                </a:lnTo>
                <a:cubicBezTo>
                  <a:pt x="7571" y="5711"/>
                  <a:pt x="7273" y="5680"/>
                  <a:pt x="6976" y="5680"/>
                </a:cubicBezTo>
                <a:cubicBezTo>
                  <a:pt x="6172" y="5680"/>
                  <a:pt x="5375" y="5907"/>
                  <a:pt x="4654" y="6348"/>
                </a:cubicBezTo>
                <a:lnTo>
                  <a:pt x="0" y="9192"/>
                </a:lnTo>
                <a:lnTo>
                  <a:pt x="42174" y="9192"/>
                </a:lnTo>
                <a:lnTo>
                  <a:pt x="34765" y="1490"/>
                </a:lnTo>
                <a:cubicBezTo>
                  <a:pt x="33811" y="498"/>
                  <a:pt x="32618" y="1"/>
                  <a:pt x="31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6" name="Google Shape;756;p24"/>
          <p:cNvGrpSpPr/>
          <p:nvPr/>
        </p:nvGrpSpPr>
        <p:grpSpPr>
          <a:xfrm>
            <a:off x="-371716" y="3639445"/>
            <a:ext cx="1555661" cy="1806684"/>
            <a:chOff x="-413663" y="3683970"/>
            <a:chExt cx="1555661" cy="1806684"/>
          </a:xfrm>
        </p:grpSpPr>
        <p:grpSp>
          <p:nvGrpSpPr>
            <p:cNvPr id="757" name="Google Shape;757;p24"/>
            <p:cNvGrpSpPr/>
            <p:nvPr/>
          </p:nvGrpSpPr>
          <p:grpSpPr>
            <a:xfrm>
              <a:off x="-31967" y="3683970"/>
              <a:ext cx="606726" cy="974657"/>
              <a:chOff x="4305125" y="4012025"/>
              <a:chExt cx="601851" cy="966825"/>
            </a:xfrm>
          </p:grpSpPr>
          <p:sp>
            <p:nvSpPr>
              <p:cNvPr id="758" name="Google Shape;758;p24"/>
              <p:cNvSpPr/>
              <p:nvPr/>
            </p:nvSpPr>
            <p:spPr>
              <a:xfrm>
                <a:off x="4432674" y="4422392"/>
                <a:ext cx="203860" cy="556458"/>
              </a:xfrm>
              <a:custGeom>
                <a:avLst/>
                <a:gdLst/>
                <a:ahLst/>
                <a:cxnLst/>
                <a:rect l="l" t="t" r="r" b="b"/>
                <a:pathLst>
                  <a:path w="4464" h="12185" fill="none" extrusionOk="0">
                    <a:moveTo>
                      <a:pt x="4463" y="1"/>
                    </a:moveTo>
                    <a:cubicBezTo>
                      <a:pt x="4463" y="1"/>
                      <a:pt x="4358" y="7002"/>
                      <a:pt x="1" y="12185"/>
                    </a:cubicBezTo>
                  </a:path>
                </a:pathLst>
              </a:custGeom>
              <a:noFill/>
              <a:ln w="9525" cap="rnd" cmpd="sng">
                <a:solidFill>
                  <a:schemeClr val="lt2"/>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24"/>
              <p:cNvSpPr/>
              <p:nvPr/>
            </p:nvSpPr>
            <p:spPr>
              <a:xfrm>
                <a:off x="4502225" y="4012025"/>
                <a:ext cx="404751" cy="412149"/>
              </a:xfrm>
              <a:custGeom>
                <a:avLst/>
                <a:gdLst/>
                <a:ahLst/>
                <a:cxnLst/>
                <a:rect l="l" t="t" r="r" b="b"/>
                <a:pathLst>
                  <a:path w="8863" h="9025" extrusionOk="0">
                    <a:moveTo>
                      <a:pt x="1794" y="0"/>
                    </a:moveTo>
                    <a:cubicBezTo>
                      <a:pt x="1604" y="0"/>
                      <a:pt x="1415" y="115"/>
                      <a:pt x="1354" y="332"/>
                    </a:cubicBezTo>
                    <a:cubicBezTo>
                      <a:pt x="684" y="2716"/>
                      <a:pt x="1" y="7805"/>
                      <a:pt x="2674" y="8823"/>
                    </a:cubicBezTo>
                    <a:cubicBezTo>
                      <a:pt x="3036" y="8961"/>
                      <a:pt x="3383" y="9025"/>
                      <a:pt x="3713" y="9025"/>
                    </a:cubicBezTo>
                    <a:cubicBezTo>
                      <a:pt x="6313" y="9025"/>
                      <a:pt x="7934" y="5095"/>
                      <a:pt x="8759" y="2555"/>
                    </a:cubicBezTo>
                    <a:cubicBezTo>
                      <a:pt x="8862" y="2237"/>
                      <a:pt x="8611" y="1955"/>
                      <a:pt x="8323" y="1955"/>
                    </a:cubicBezTo>
                    <a:cubicBezTo>
                      <a:pt x="8243" y="1955"/>
                      <a:pt x="8159" y="1977"/>
                      <a:pt x="8080" y="2027"/>
                    </a:cubicBezTo>
                    <a:lnTo>
                      <a:pt x="7991" y="2082"/>
                    </a:lnTo>
                    <a:cubicBezTo>
                      <a:pt x="7755" y="2230"/>
                      <a:pt x="7501" y="2297"/>
                      <a:pt x="7252" y="2297"/>
                    </a:cubicBezTo>
                    <a:cubicBezTo>
                      <a:pt x="6536" y="2297"/>
                      <a:pt x="5872" y="1736"/>
                      <a:pt x="5852" y="931"/>
                    </a:cubicBezTo>
                    <a:cubicBezTo>
                      <a:pt x="5845" y="652"/>
                      <a:pt x="5618" y="483"/>
                      <a:pt x="5388" y="483"/>
                    </a:cubicBezTo>
                    <a:cubicBezTo>
                      <a:pt x="5243" y="483"/>
                      <a:pt x="5096" y="551"/>
                      <a:pt x="5004" y="701"/>
                    </a:cubicBezTo>
                    <a:lnTo>
                      <a:pt x="4901" y="871"/>
                    </a:lnTo>
                    <a:cubicBezTo>
                      <a:pt x="4626" y="1318"/>
                      <a:pt x="4167" y="1537"/>
                      <a:pt x="3710" y="1537"/>
                    </a:cubicBezTo>
                    <a:cubicBezTo>
                      <a:pt x="3210" y="1537"/>
                      <a:pt x="2712" y="1275"/>
                      <a:pt x="2457" y="762"/>
                    </a:cubicBezTo>
                    <a:lnTo>
                      <a:pt x="2205" y="255"/>
                    </a:lnTo>
                    <a:cubicBezTo>
                      <a:pt x="2119" y="83"/>
                      <a:pt x="1956" y="0"/>
                      <a:pt x="1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4"/>
              <p:cNvSpPr/>
              <p:nvPr/>
            </p:nvSpPr>
            <p:spPr>
              <a:xfrm>
                <a:off x="4647356" y="4115964"/>
                <a:ext cx="159288" cy="302502"/>
              </a:xfrm>
              <a:custGeom>
                <a:avLst/>
                <a:gdLst/>
                <a:ahLst/>
                <a:cxnLst/>
                <a:rect l="l" t="t" r="r" b="b"/>
                <a:pathLst>
                  <a:path w="3488" h="6624" fill="none" extrusionOk="0">
                    <a:moveTo>
                      <a:pt x="3488" y="0"/>
                    </a:moveTo>
                    <a:cubicBezTo>
                      <a:pt x="3488" y="0"/>
                      <a:pt x="2016" y="4661"/>
                      <a:pt x="0" y="6623"/>
                    </a:cubicBezTo>
                  </a:path>
                </a:pathLst>
              </a:custGeom>
              <a:noFill/>
              <a:ln w="9525" cap="rnd" cmpd="sng">
                <a:solidFill>
                  <a:schemeClr val="lt2"/>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24"/>
              <p:cNvSpPr/>
              <p:nvPr/>
            </p:nvSpPr>
            <p:spPr>
              <a:xfrm>
                <a:off x="4581458" y="4089385"/>
                <a:ext cx="79324" cy="320312"/>
              </a:xfrm>
              <a:custGeom>
                <a:avLst/>
                <a:gdLst/>
                <a:ahLst/>
                <a:cxnLst/>
                <a:rect l="l" t="t" r="r" b="b"/>
                <a:pathLst>
                  <a:path w="1737" h="7014" fill="none" extrusionOk="0">
                    <a:moveTo>
                      <a:pt x="1736" y="1"/>
                    </a:moveTo>
                    <a:cubicBezTo>
                      <a:pt x="1736" y="1"/>
                      <a:pt x="1" y="3536"/>
                      <a:pt x="1000" y="7014"/>
                    </a:cubicBezTo>
                  </a:path>
                </a:pathLst>
              </a:custGeom>
              <a:noFill/>
              <a:ln w="9525" cap="rnd" cmpd="sng">
                <a:solidFill>
                  <a:schemeClr val="lt2"/>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4"/>
              <p:cNvSpPr/>
              <p:nvPr/>
            </p:nvSpPr>
            <p:spPr>
              <a:xfrm>
                <a:off x="4305125" y="4319001"/>
                <a:ext cx="284691" cy="410733"/>
              </a:xfrm>
              <a:custGeom>
                <a:avLst/>
                <a:gdLst/>
                <a:ahLst/>
                <a:cxnLst/>
                <a:rect l="l" t="t" r="r" b="b"/>
                <a:pathLst>
                  <a:path w="6234" h="8994" extrusionOk="0">
                    <a:moveTo>
                      <a:pt x="2176" y="1"/>
                    </a:moveTo>
                    <a:cubicBezTo>
                      <a:pt x="1899" y="1"/>
                      <a:pt x="1647" y="183"/>
                      <a:pt x="1437" y="597"/>
                    </a:cubicBezTo>
                    <a:cubicBezTo>
                      <a:pt x="1" y="3436"/>
                      <a:pt x="5507" y="8993"/>
                      <a:pt x="5507" y="8993"/>
                    </a:cubicBezTo>
                    <a:cubicBezTo>
                      <a:pt x="6234" y="6278"/>
                      <a:pt x="3797" y="1"/>
                      <a:pt x="21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 name="Google Shape;763;p24"/>
            <p:cNvGrpSpPr/>
            <p:nvPr/>
          </p:nvGrpSpPr>
          <p:grpSpPr>
            <a:xfrm rot="768397" flipH="1">
              <a:off x="-291614" y="4112406"/>
              <a:ext cx="1311563" cy="1248415"/>
              <a:chOff x="-452696" y="3780468"/>
              <a:chExt cx="1739813" cy="1656045"/>
            </a:xfrm>
          </p:grpSpPr>
          <p:sp>
            <p:nvSpPr>
              <p:cNvPr id="764" name="Google Shape;764;p24"/>
              <p:cNvSpPr/>
              <p:nvPr/>
            </p:nvSpPr>
            <p:spPr>
              <a:xfrm rot="2152215">
                <a:off x="-284126" y="4093806"/>
                <a:ext cx="1402674" cy="1029370"/>
              </a:xfrm>
              <a:custGeom>
                <a:avLst/>
                <a:gdLst/>
                <a:ahLst/>
                <a:cxnLst/>
                <a:rect l="l" t="t" r="r" b="b"/>
                <a:pathLst>
                  <a:path w="42448" h="31151" extrusionOk="0">
                    <a:moveTo>
                      <a:pt x="6574" y="0"/>
                    </a:moveTo>
                    <a:cubicBezTo>
                      <a:pt x="2643" y="0"/>
                      <a:pt x="1" y="385"/>
                      <a:pt x="1" y="385"/>
                    </a:cubicBezTo>
                    <a:cubicBezTo>
                      <a:pt x="1993" y="7133"/>
                      <a:pt x="5887" y="12504"/>
                      <a:pt x="10180" y="16658"/>
                    </a:cubicBezTo>
                    <a:lnTo>
                      <a:pt x="17116" y="15896"/>
                    </a:lnTo>
                    <a:cubicBezTo>
                      <a:pt x="17160" y="15891"/>
                      <a:pt x="17204" y="15889"/>
                      <a:pt x="17247" y="15889"/>
                    </a:cubicBezTo>
                    <a:cubicBezTo>
                      <a:pt x="18076" y="15889"/>
                      <a:pt x="18655" y="16771"/>
                      <a:pt x="18268" y="17538"/>
                    </a:cubicBezTo>
                    <a:cubicBezTo>
                      <a:pt x="17685" y="18698"/>
                      <a:pt x="16670" y="20093"/>
                      <a:pt x="15003" y="20760"/>
                    </a:cubicBezTo>
                    <a:cubicBezTo>
                      <a:pt x="19577" y="24188"/>
                      <a:pt x="23976" y="26354"/>
                      <a:pt x="26484" y="27449"/>
                    </a:cubicBezTo>
                    <a:cubicBezTo>
                      <a:pt x="27820" y="28031"/>
                      <a:pt x="28618" y="28307"/>
                      <a:pt x="28618" y="28307"/>
                    </a:cubicBezTo>
                    <a:cubicBezTo>
                      <a:pt x="28618" y="28307"/>
                      <a:pt x="33150" y="31150"/>
                      <a:pt x="36634" y="31150"/>
                    </a:cubicBezTo>
                    <a:cubicBezTo>
                      <a:pt x="40042" y="31150"/>
                      <a:pt x="42447" y="28429"/>
                      <a:pt x="38626" y="17662"/>
                    </a:cubicBezTo>
                    <a:cubicBezTo>
                      <a:pt x="33160" y="2253"/>
                      <a:pt x="16089" y="0"/>
                      <a:pt x="65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24"/>
              <p:cNvSpPr/>
              <p:nvPr/>
            </p:nvSpPr>
            <p:spPr>
              <a:xfrm rot="2152215">
                <a:off x="40169" y="4258324"/>
                <a:ext cx="849344" cy="572199"/>
              </a:xfrm>
              <a:custGeom>
                <a:avLst/>
                <a:gdLst/>
                <a:ahLst/>
                <a:cxnLst/>
                <a:rect l="l" t="t" r="r" b="b"/>
                <a:pathLst>
                  <a:path w="25703" h="17316" fill="none" extrusionOk="0">
                    <a:moveTo>
                      <a:pt x="0" y="0"/>
                    </a:moveTo>
                    <a:cubicBezTo>
                      <a:pt x="0" y="0"/>
                      <a:pt x="17017" y="6119"/>
                      <a:pt x="25702" y="17315"/>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24"/>
              <p:cNvSpPr/>
              <p:nvPr/>
            </p:nvSpPr>
            <p:spPr>
              <a:xfrm rot="2152215">
                <a:off x="422222" y="4148751"/>
                <a:ext cx="48609" cy="145660"/>
              </a:xfrm>
              <a:custGeom>
                <a:avLst/>
                <a:gdLst/>
                <a:ahLst/>
                <a:cxnLst/>
                <a:rect l="l" t="t" r="r" b="b"/>
                <a:pathLst>
                  <a:path w="1471" h="4408" fill="none" extrusionOk="0">
                    <a:moveTo>
                      <a:pt x="1" y="0"/>
                    </a:moveTo>
                    <a:cubicBezTo>
                      <a:pt x="1" y="0"/>
                      <a:pt x="1171" y="2275"/>
                      <a:pt x="1470" y="4407"/>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24"/>
              <p:cNvSpPr/>
              <p:nvPr/>
            </p:nvSpPr>
            <p:spPr>
              <a:xfrm rot="2152215">
                <a:off x="557440" y="4323549"/>
                <a:ext cx="65891" cy="234814"/>
              </a:xfrm>
              <a:custGeom>
                <a:avLst/>
                <a:gdLst/>
                <a:ahLst/>
                <a:cxnLst/>
                <a:rect l="l" t="t" r="r" b="b"/>
                <a:pathLst>
                  <a:path w="1994" h="7106" fill="none" extrusionOk="0">
                    <a:moveTo>
                      <a:pt x="1993" y="7105"/>
                    </a:moveTo>
                    <a:cubicBezTo>
                      <a:pt x="1993" y="7105"/>
                      <a:pt x="1796" y="2939"/>
                      <a:pt x="0" y="0"/>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24"/>
              <p:cNvSpPr/>
              <p:nvPr/>
            </p:nvSpPr>
            <p:spPr>
              <a:xfrm rot="2152215">
                <a:off x="224479" y="4349703"/>
                <a:ext cx="268487" cy="65362"/>
              </a:xfrm>
              <a:custGeom>
                <a:avLst/>
                <a:gdLst/>
                <a:ahLst/>
                <a:cxnLst/>
                <a:rect l="l" t="t" r="r" b="b"/>
                <a:pathLst>
                  <a:path w="8125" h="1978" fill="none" extrusionOk="0">
                    <a:moveTo>
                      <a:pt x="0" y="1977"/>
                    </a:moveTo>
                    <a:cubicBezTo>
                      <a:pt x="0" y="1977"/>
                      <a:pt x="6013" y="1662"/>
                      <a:pt x="8125" y="1"/>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24"/>
              <p:cNvSpPr/>
              <p:nvPr/>
            </p:nvSpPr>
            <p:spPr>
              <a:xfrm rot="2152215">
                <a:off x="349563" y="4755021"/>
                <a:ext cx="252559" cy="125635"/>
              </a:xfrm>
              <a:custGeom>
                <a:avLst/>
                <a:gdLst/>
                <a:ahLst/>
                <a:cxnLst/>
                <a:rect l="l" t="t" r="r" b="b"/>
                <a:pathLst>
                  <a:path w="7643" h="3802" fill="none" extrusionOk="0">
                    <a:moveTo>
                      <a:pt x="1" y="3802"/>
                    </a:moveTo>
                    <a:cubicBezTo>
                      <a:pt x="1" y="3802"/>
                      <a:pt x="5531" y="1662"/>
                      <a:pt x="7642" y="0"/>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24"/>
              <p:cNvSpPr/>
              <p:nvPr/>
            </p:nvSpPr>
            <p:spPr>
              <a:xfrm rot="2152215">
                <a:off x="241142" y="4150688"/>
                <a:ext cx="119489" cy="30566"/>
              </a:xfrm>
              <a:custGeom>
                <a:avLst/>
                <a:gdLst/>
                <a:ahLst/>
                <a:cxnLst/>
                <a:rect l="l" t="t" r="r" b="b"/>
                <a:pathLst>
                  <a:path w="3616" h="925" fill="none" extrusionOk="0">
                    <a:moveTo>
                      <a:pt x="1" y="925"/>
                    </a:moveTo>
                    <a:cubicBezTo>
                      <a:pt x="1" y="925"/>
                      <a:pt x="2253" y="840"/>
                      <a:pt x="3615" y="1"/>
                    </a:cubicBez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38386300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771"/>
        <p:cNvGrpSpPr/>
        <p:nvPr/>
      </p:nvGrpSpPr>
      <p:grpSpPr>
        <a:xfrm>
          <a:off x="0" y="0"/>
          <a:ext cx="0" cy="0"/>
          <a:chOff x="0" y="0"/>
          <a:chExt cx="0" cy="0"/>
        </a:xfrm>
      </p:grpSpPr>
      <p:sp>
        <p:nvSpPr>
          <p:cNvPr id="772" name="Google Shape;772;p2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73" name="Google Shape;773;p25"/>
          <p:cNvSpPr txBox="1">
            <a:spLocks noGrp="1"/>
          </p:cNvSpPr>
          <p:nvPr>
            <p:ph type="subTitle" idx="1"/>
          </p:nvPr>
        </p:nvSpPr>
        <p:spPr>
          <a:xfrm>
            <a:off x="731490" y="2559639"/>
            <a:ext cx="2377500" cy="4572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400">
                <a:solidFill>
                  <a:schemeClr val="dk1"/>
                </a:solidFill>
                <a:latin typeface="Lilita One"/>
                <a:ea typeface="Lilita One"/>
                <a:cs typeface="Lilita One"/>
                <a:sym typeface="Lilita One"/>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774" name="Google Shape;774;p25"/>
          <p:cNvSpPr txBox="1">
            <a:spLocks noGrp="1"/>
          </p:cNvSpPr>
          <p:nvPr>
            <p:ph type="subTitle" idx="2"/>
          </p:nvPr>
        </p:nvSpPr>
        <p:spPr>
          <a:xfrm>
            <a:off x="731490" y="2962338"/>
            <a:ext cx="2377500" cy="992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75" name="Google Shape;775;p25"/>
          <p:cNvSpPr txBox="1">
            <a:spLocks noGrp="1"/>
          </p:cNvSpPr>
          <p:nvPr>
            <p:ph type="subTitle" idx="3"/>
          </p:nvPr>
        </p:nvSpPr>
        <p:spPr>
          <a:xfrm>
            <a:off x="3384150" y="2962339"/>
            <a:ext cx="2375700" cy="992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76" name="Google Shape;776;p25"/>
          <p:cNvSpPr txBox="1">
            <a:spLocks noGrp="1"/>
          </p:cNvSpPr>
          <p:nvPr>
            <p:ph type="subTitle" idx="4"/>
          </p:nvPr>
        </p:nvSpPr>
        <p:spPr>
          <a:xfrm>
            <a:off x="6035010" y="2962338"/>
            <a:ext cx="2377500" cy="992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77" name="Google Shape;777;p25"/>
          <p:cNvSpPr txBox="1">
            <a:spLocks noGrp="1"/>
          </p:cNvSpPr>
          <p:nvPr>
            <p:ph type="subTitle" idx="5"/>
          </p:nvPr>
        </p:nvSpPr>
        <p:spPr>
          <a:xfrm>
            <a:off x="3384150" y="2559639"/>
            <a:ext cx="2375700" cy="4572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400">
                <a:solidFill>
                  <a:schemeClr val="dk1"/>
                </a:solidFill>
                <a:latin typeface="Lilita One"/>
                <a:ea typeface="Lilita One"/>
                <a:cs typeface="Lilita One"/>
                <a:sym typeface="Lilita One"/>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778" name="Google Shape;778;p25"/>
          <p:cNvSpPr txBox="1">
            <a:spLocks noGrp="1"/>
          </p:cNvSpPr>
          <p:nvPr>
            <p:ph type="subTitle" idx="6"/>
          </p:nvPr>
        </p:nvSpPr>
        <p:spPr>
          <a:xfrm>
            <a:off x="6035010" y="2559639"/>
            <a:ext cx="2377500" cy="4572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400">
                <a:solidFill>
                  <a:schemeClr val="dk1"/>
                </a:solidFill>
                <a:latin typeface="Lilita One"/>
                <a:ea typeface="Lilita One"/>
                <a:cs typeface="Lilita One"/>
                <a:sym typeface="Lilita One"/>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grpSp>
        <p:nvGrpSpPr>
          <p:cNvPr id="779" name="Google Shape;779;p25"/>
          <p:cNvGrpSpPr/>
          <p:nvPr/>
        </p:nvGrpSpPr>
        <p:grpSpPr>
          <a:xfrm rot="-1231727">
            <a:off x="8709956" y="3858363"/>
            <a:ext cx="532896" cy="856054"/>
            <a:chOff x="4305125" y="4012025"/>
            <a:chExt cx="601851" cy="966825"/>
          </a:xfrm>
        </p:grpSpPr>
        <p:sp>
          <p:nvSpPr>
            <p:cNvPr id="780" name="Google Shape;780;p25"/>
            <p:cNvSpPr/>
            <p:nvPr/>
          </p:nvSpPr>
          <p:spPr>
            <a:xfrm>
              <a:off x="4432674" y="4422392"/>
              <a:ext cx="203860" cy="556458"/>
            </a:xfrm>
            <a:custGeom>
              <a:avLst/>
              <a:gdLst/>
              <a:ahLst/>
              <a:cxnLst/>
              <a:rect l="l" t="t" r="r" b="b"/>
              <a:pathLst>
                <a:path w="4464" h="12185" fill="none" extrusionOk="0">
                  <a:moveTo>
                    <a:pt x="4463" y="1"/>
                  </a:moveTo>
                  <a:cubicBezTo>
                    <a:pt x="4463" y="1"/>
                    <a:pt x="4358" y="7002"/>
                    <a:pt x="1" y="12185"/>
                  </a:cubicBezTo>
                </a:path>
              </a:pathLst>
            </a:custGeom>
            <a:noFill/>
            <a:ln w="9525" cap="rnd" cmpd="sng">
              <a:solidFill>
                <a:schemeClr val="lt2"/>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25"/>
            <p:cNvSpPr/>
            <p:nvPr/>
          </p:nvSpPr>
          <p:spPr>
            <a:xfrm>
              <a:off x="4502225" y="4012025"/>
              <a:ext cx="404751" cy="412149"/>
            </a:xfrm>
            <a:custGeom>
              <a:avLst/>
              <a:gdLst/>
              <a:ahLst/>
              <a:cxnLst/>
              <a:rect l="l" t="t" r="r" b="b"/>
              <a:pathLst>
                <a:path w="8863" h="9025" extrusionOk="0">
                  <a:moveTo>
                    <a:pt x="1794" y="0"/>
                  </a:moveTo>
                  <a:cubicBezTo>
                    <a:pt x="1604" y="0"/>
                    <a:pt x="1415" y="115"/>
                    <a:pt x="1354" y="332"/>
                  </a:cubicBezTo>
                  <a:cubicBezTo>
                    <a:pt x="684" y="2716"/>
                    <a:pt x="1" y="7805"/>
                    <a:pt x="2674" y="8823"/>
                  </a:cubicBezTo>
                  <a:cubicBezTo>
                    <a:pt x="3036" y="8961"/>
                    <a:pt x="3383" y="9025"/>
                    <a:pt x="3713" y="9025"/>
                  </a:cubicBezTo>
                  <a:cubicBezTo>
                    <a:pt x="6313" y="9025"/>
                    <a:pt x="7934" y="5095"/>
                    <a:pt x="8759" y="2555"/>
                  </a:cubicBezTo>
                  <a:cubicBezTo>
                    <a:pt x="8862" y="2237"/>
                    <a:pt x="8611" y="1955"/>
                    <a:pt x="8323" y="1955"/>
                  </a:cubicBezTo>
                  <a:cubicBezTo>
                    <a:pt x="8243" y="1955"/>
                    <a:pt x="8159" y="1977"/>
                    <a:pt x="8080" y="2027"/>
                  </a:cubicBezTo>
                  <a:lnTo>
                    <a:pt x="7991" y="2082"/>
                  </a:lnTo>
                  <a:cubicBezTo>
                    <a:pt x="7755" y="2230"/>
                    <a:pt x="7501" y="2297"/>
                    <a:pt x="7252" y="2297"/>
                  </a:cubicBezTo>
                  <a:cubicBezTo>
                    <a:pt x="6536" y="2297"/>
                    <a:pt x="5872" y="1736"/>
                    <a:pt x="5852" y="931"/>
                  </a:cubicBezTo>
                  <a:cubicBezTo>
                    <a:pt x="5845" y="652"/>
                    <a:pt x="5618" y="483"/>
                    <a:pt x="5388" y="483"/>
                  </a:cubicBezTo>
                  <a:cubicBezTo>
                    <a:pt x="5243" y="483"/>
                    <a:pt x="5096" y="551"/>
                    <a:pt x="5004" y="701"/>
                  </a:cubicBezTo>
                  <a:lnTo>
                    <a:pt x="4901" y="871"/>
                  </a:lnTo>
                  <a:cubicBezTo>
                    <a:pt x="4626" y="1318"/>
                    <a:pt x="4167" y="1537"/>
                    <a:pt x="3710" y="1537"/>
                  </a:cubicBezTo>
                  <a:cubicBezTo>
                    <a:pt x="3210" y="1537"/>
                    <a:pt x="2712" y="1275"/>
                    <a:pt x="2457" y="762"/>
                  </a:cubicBezTo>
                  <a:lnTo>
                    <a:pt x="2205" y="255"/>
                  </a:lnTo>
                  <a:cubicBezTo>
                    <a:pt x="2119" y="83"/>
                    <a:pt x="1956" y="0"/>
                    <a:pt x="1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25"/>
            <p:cNvSpPr/>
            <p:nvPr/>
          </p:nvSpPr>
          <p:spPr>
            <a:xfrm>
              <a:off x="4647356" y="4115964"/>
              <a:ext cx="159288" cy="302502"/>
            </a:xfrm>
            <a:custGeom>
              <a:avLst/>
              <a:gdLst/>
              <a:ahLst/>
              <a:cxnLst/>
              <a:rect l="l" t="t" r="r" b="b"/>
              <a:pathLst>
                <a:path w="3488" h="6624" fill="none" extrusionOk="0">
                  <a:moveTo>
                    <a:pt x="3488" y="0"/>
                  </a:moveTo>
                  <a:cubicBezTo>
                    <a:pt x="3488" y="0"/>
                    <a:pt x="2016" y="4661"/>
                    <a:pt x="0" y="6623"/>
                  </a:cubicBezTo>
                </a:path>
              </a:pathLst>
            </a:custGeom>
            <a:noFill/>
            <a:ln w="9525" cap="rnd" cmpd="sng">
              <a:solidFill>
                <a:schemeClr val="lt2"/>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25"/>
            <p:cNvSpPr/>
            <p:nvPr/>
          </p:nvSpPr>
          <p:spPr>
            <a:xfrm>
              <a:off x="4581458" y="4089385"/>
              <a:ext cx="79324" cy="320312"/>
            </a:xfrm>
            <a:custGeom>
              <a:avLst/>
              <a:gdLst/>
              <a:ahLst/>
              <a:cxnLst/>
              <a:rect l="l" t="t" r="r" b="b"/>
              <a:pathLst>
                <a:path w="1737" h="7014" fill="none" extrusionOk="0">
                  <a:moveTo>
                    <a:pt x="1736" y="1"/>
                  </a:moveTo>
                  <a:cubicBezTo>
                    <a:pt x="1736" y="1"/>
                    <a:pt x="1" y="3536"/>
                    <a:pt x="1000" y="7014"/>
                  </a:cubicBezTo>
                </a:path>
              </a:pathLst>
            </a:custGeom>
            <a:noFill/>
            <a:ln w="9525" cap="rnd" cmpd="sng">
              <a:solidFill>
                <a:schemeClr val="lt2"/>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5"/>
            <p:cNvSpPr/>
            <p:nvPr/>
          </p:nvSpPr>
          <p:spPr>
            <a:xfrm>
              <a:off x="4305125" y="4319001"/>
              <a:ext cx="284691" cy="410733"/>
            </a:xfrm>
            <a:custGeom>
              <a:avLst/>
              <a:gdLst/>
              <a:ahLst/>
              <a:cxnLst/>
              <a:rect l="l" t="t" r="r" b="b"/>
              <a:pathLst>
                <a:path w="6234" h="8994" extrusionOk="0">
                  <a:moveTo>
                    <a:pt x="2176" y="1"/>
                  </a:moveTo>
                  <a:cubicBezTo>
                    <a:pt x="1899" y="1"/>
                    <a:pt x="1647" y="183"/>
                    <a:pt x="1437" y="597"/>
                  </a:cubicBezTo>
                  <a:cubicBezTo>
                    <a:pt x="1" y="3436"/>
                    <a:pt x="5507" y="8993"/>
                    <a:pt x="5507" y="8993"/>
                  </a:cubicBezTo>
                  <a:cubicBezTo>
                    <a:pt x="6234" y="6278"/>
                    <a:pt x="3797" y="1"/>
                    <a:pt x="21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 name="Google Shape;785;p25"/>
          <p:cNvGrpSpPr/>
          <p:nvPr/>
        </p:nvGrpSpPr>
        <p:grpSpPr>
          <a:xfrm rot="-5400000">
            <a:off x="8195353" y="4539178"/>
            <a:ext cx="1150049" cy="816510"/>
            <a:chOff x="349450" y="3604350"/>
            <a:chExt cx="1585400" cy="1125600"/>
          </a:xfrm>
        </p:grpSpPr>
        <p:sp>
          <p:nvSpPr>
            <p:cNvPr id="786" name="Google Shape;786;p25"/>
            <p:cNvSpPr/>
            <p:nvPr/>
          </p:nvSpPr>
          <p:spPr>
            <a:xfrm>
              <a:off x="349450" y="3604350"/>
              <a:ext cx="1585400" cy="1125600"/>
            </a:xfrm>
            <a:custGeom>
              <a:avLst/>
              <a:gdLst/>
              <a:ahLst/>
              <a:cxnLst/>
              <a:rect l="l" t="t" r="r" b="b"/>
              <a:pathLst>
                <a:path w="63416" h="45024" extrusionOk="0">
                  <a:moveTo>
                    <a:pt x="63416" y="1"/>
                  </a:moveTo>
                  <a:lnTo>
                    <a:pt x="63416" y="1"/>
                  </a:lnTo>
                  <a:cubicBezTo>
                    <a:pt x="53956" y="383"/>
                    <a:pt x="45669" y="3703"/>
                    <a:pt x="38842" y="7938"/>
                  </a:cubicBezTo>
                  <a:lnTo>
                    <a:pt x="37559" y="17239"/>
                  </a:lnTo>
                  <a:cubicBezTo>
                    <a:pt x="37447" y="18056"/>
                    <a:pt x="36748" y="18574"/>
                    <a:pt x="36024" y="18574"/>
                  </a:cubicBezTo>
                  <a:cubicBezTo>
                    <a:pt x="35682" y="18574"/>
                    <a:pt x="35334" y="18458"/>
                    <a:pt x="35039" y="18204"/>
                  </a:cubicBezTo>
                  <a:cubicBezTo>
                    <a:pt x="33719" y="17061"/>
                    <a:pt x="32229" y="15279"/>
                    <a:pt x="31908" y="12885"/>
                  </a:cubicBezTo>
                  <a:cubicBezTo>
                    <a:pt x="25933" y="17727"/>
                    <a:pt x="21662" y="22756"/>
                    <a:pt x="19413" y="25667"/>
                  </a:cubicBezTo>
                  <a:cubicBezTo>
                    <a:pt x="18214" y="27218"/>
                    <a:pt x="17593" y="28170"/>
                    <a:pt x="17593" y="28170"/>
                  </a:cubicBezTo>
                  <a:cubicBezTo>
                    <a:pt x="17593" y="28170"/>
                    <a:pt x="0" y="45023"/>
                    <a:pt x="22425" y="45023"/>
                  </a:cubicBezTo>
                  <a:cubicBezTo>
                    <a:pt x="24113" y="45023"/>
                    <a:pt x="26028" y="44928"/>
                    <a:pt x="28195" y="44722"/>
                  </a:cubicBezTo>
                  <a:cubicBezTo>
                    <a:pt x="59141" y="41794"/>
                    <a:pt x="63416" y="1"/>
                    <a:pt x="634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5"/>
            <p:cNvSpPr/>
            <p:nvPr/>
          </p:nvSpPr>
          <p:spPr>
            <a:xfrm>
              <a:off x="955850" y="3844650"/>
              <a:ext cx="775750" cy="696250"/>
            </a:xfrm>
            <a:custGeom>
              <a:avLst/>
              <a:gdLst/>
              <a:ahLst/>
              <a:cxnLst/>
              <a:rect l="l" t="t" r="r" b="b"/>
              <a:pathLst>
                <a:path w="31030" h="27850" fill="none" extrusionOk="0">
                  <a:moveTo>
                    <a:pt x="31029" y="1"/>
                  </a:moveTo>
                  <a:cubicBezTo>
                    <a:pt x="31029" y="1"/>
                    <a:pt x="17459" y="20194"/>
                    <a:pt x="1" y="27849"/>
                  </a:cubicBezTo>
                </a:path>
              </a:pathLst>
            </a:custGeom>
            <a:noFill/>
            <a:ln w="17050"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5"/>
            <p:cNvSpPr/>
            <p:nvPr/>
          </p:nvSpPr>
          <p:spPr>
            <a:xfrm>
              <a:off x="1564100" y="4047800"/>
              <a:ext cx="155850" cy="19575"/>
            </a:xfrm>
            <a:custGeom>
              <a:avLst/>
              <a:gdLst/>
              <a:ahLst/>
              <a:cxnLst/>
              <a:rect l="l" t="t" r="r" b="b"/>
              <a:pathLst>
                <a:path w="6234" h="783" fill="none" extrusionOk="0">
                  <a:moveTo>
                    <a:pt x="6233" y="1"/>
                  </a:moveTo>
                  <a:cubicBezTo>
                    <a:pt x="6233" y="1"/>
                    <a:pt x="2881" y="782"/>
                    <a:pt x="0" y="471"/>
                  </a:cubicBezTo>
                </a:path>
              </a:pathLst>
            </a:custGeom>
            <a:noFill/>
            <a:ln w="17050"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25"/>
            <p:cNvSpPr/>
            <p:nvPr/>
          </p:nvSpPr>
          <p:spPr>
            <a:xfrm>
              <a:off x="1364825" y="4269050"/>
              <a:ext cx="248100" cy="34475"/>
            </a:xfrm>
            <a:custGeom>
              <a:avLst/>
              <a:gdLst/>
              <a:ahLst/>
              <a:cxnLst/>
              <a:rect l="l" t="t" r="r" b="b"/>
              <a:pathLst>
                <a:path w="9924" h="1379" fill="none" extrusionOk="0">
                  <a:moveTo>
                    <a:pt x="0" y="268"/>
                  </a:moveTo>
                  <a:cubicBezTo>
                    <a:pt x="0" y="268"/>
                    <a:pt x="5501" y="1378"/>
                    <a:pt x="9924" y="1"/>
                  </a:cubicBezTo>
                </a:path>
              </a:pathLst>
            </a:custGeom>
            <a:noFill/>
            <a:ln w="17050"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25"/>
            <p:cNvSpPr/>
            <p:nvPr/>
          </p:nvSpPr>
          <p:spPr>
            <a:xfrm>
              <a:off x="1418900" y="3890750"/>
              <a:ext cx="39100" cy="281200"/>
            </a:xfrm>
            <a:custGeom>
              <a:avLst/>
              <a:gdLst/>
              <a:ahLst/>
              <a:cxnLst/>
              <a:rect l="l" t="t" r="r" b="b"/>
              <a:pathLst>
                <a:path w="1564" h="11248" fill="none" extrusionOk="0">
                  <a:moveTo>
                    <a:pt x="1563" y="1"/>
                  </a:moveTo>
                  <a:cubicBezTo>
                    <a:pt x="1563" y="1"/>
                    <a:pt x="1" y="7948"/>
                    <a:pt x="1476" y="11248"/>
                  </a:cubicBezTo>
                </a:path>
              </a:pathLst>
            </a:custGeom>
            <a:noFill/>
            <a:ln w="17050"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5"/>
            <p:cNvSpPr/>
            <p:nvPr/>
          </p:nvSpPr>
          <p:spPr>
            <a:xfrm>
              <a:off x="1058700" y="4165975"/>
              <a:ext cx="61350" cy="280475"/>
            </a:xfrm>
            <a:custGeom>
              <a:avLst/>
              <a:gdLst/>
              <a:ahLst/>
              <a:cxnLst/>
              <a:rect l="l" t="t" r="r" b="b"/>
              <a:pathLst>
                <a:path w="2454" h="11219" fill="none" extrusionOk="0">
                  <a:moveTo>
                    <a:pt x="1" y="1"/>
                  </a:moveTo>
                  <a:cubicBezTo>
                    <a:pt x="1" y="1"/>
                    <a:pt x="978" y="7920"/>
                    <a:pt x="2453" y="11219"/>
                  </a:cubicBezTo>
                </a:path>
              </a:pathLst>
            </a:custGeom>
            <a:noFill/>
            <a:ln w="17050"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25"/>
            <p:cNvSpPr/>
            <p:nvPr/>
          </p:nvSpPr>
          <p:spPr>
            <a:xfrm>
              <a:off x="1623675" y="3832325"/>
              <a:ext cx="16200" cy="125475"/>
            </a:xfrm>
            <a:custGeom>
              <a:avLst/>
              <a:gdLst/>
              <a:ahLst/>
              <a:cxnLst/>
              <a:rect l="l" t="t" r="r" b="b"/>
              <a:pathLst>
                <a:path w="648" h="5019" fill="none" extrusionOk="0">
                  <a:moveTo>
                    <a:pt x="630" y="1"/>
                  </a:moveTo>
                  <a:cubicBezTo>
                    <a:pt x="630" y="1"/>
                    <a:pt x="1" y="2966"/>
                    <a:pt x="647" y="5018"/>
                  </a:cubicBezTo>
                </a:path>
              </a:pathLst>
            </a:custGeom>
            <a:noFill/>
            <a:ln w="17050"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 name="Google Shape;793;p25"/>
          <p:cNvGrpSpPr/>
          <p:nvPr/>
        </p:nvGrpSpPr>
        <p:grpSpPr>
          <a:xfrm rot="-1923045" flipH="1">
            <a:off x="-278307" y="4173792"/>
            <a:ext cx="881523" cy="920147"/>
            <a:chOff x="5583125" y="4345800"/>
            <a:chExt cx="627075" cy="654550"/>
          </a:xfrm>
        </p:grpSpPr>
        <p:sp>
          <p:nvSpPr>
            <p:cNvPr id="794" name="Google Shape;794;p25"/>
            <p:cNvSpPr/>
            <p:nvPr/>
          </p:nvSpPr>
          <p:spPr>
            <a:xfrm>
              <a:off x="5583125" y="4345800"/>
              <a:ext cx="627075" cy="654550"/>
            </a:xfrm>
            <a:custGeom>
              <a:avLst/>
              <a:gdLst/>
              <a:ahLst/>
              <a:cxnLst/>
              <a:rect l="l" t="t" r="r" b="b"/>
              <a:pathLst>
                <a:path w="25083" h="26182" extrusionOk="0">
                  <a:moveTo>
                    <a:pt x="1870" y="0"/>
                  </a:moveTo>
                  <a:cubicBezTo>
                    <a:pt x="693" y="0"/>
                    <a:pt x="0" y="162"/>
                    <a:pt x="0" y="162"/>
                  </a:cubicBezTo>
                  <a:cubicBezTo>
                    <a:pt x="3247" y="14909"/>
                    <a:pt x="15562" y="18950"/>
                    <a:pt x="15562" y="18950"/>
                  </a:cubicBezTo>
                  <a:cubicBezTo>
                    <a:pt x="15562" y="18950"/>
                    <a:pt x="21793" y="26182"/>
                    <a:pt x="23902" y="26182"/>
                  </a:cubicBezTo>
                  <a:cubicBezTo>
                    <a:pt x="25082" y="26182"/>
                    <a:pt x="24972" y="23918"/>
                    <a:pt x="21758" y="16857"/>
                  </a:cubicBezTo>
                  <a:cubicBezTo>
                    <a:pt x="14884" y="1757"/>
                    <a:pt x="5750" y="0"/>
                    <a:pt x="18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25"/>
            <p:cNvSpPr/>
            <p:nvPr/>
          </p:nvSpPr>
          <p:spPr>
            <a:xfrm>
              <a:off x="5686700" y="4424125"/>
              <a:ext cx="492000" cy="439050"/>
            </a:xfrm>
            <a:custGeom>
              <a:avLst/>
              <a:gdLst/>
              <a:ahLst/>
              <a:cxnLst/>
              <a:rect l="l" t="t" r="r" b="b"/>
              <a:pathLst>
                <a:path w="19680" h="17562" fill="none" extrusionOk="0">
                  <a:moveTo>
                    <a:pt x="1" y="1"/>
                  </a:moveTo>
                  <a:cubicBezTo>
                    <a:pt x="132" y="294"/>
                    <a:pt x="9965" y="7080"/>
                    <a:pt x="19680" y="1756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25"/>
            <p:cNvSpPr/>
            <p:nvPr/>
          </p:nvSpPr>
          <p:spPr>
            <a:xfrm>
              <a:off x="5705350" y="4424375"/>
              <a:ext cx="99025" cy="103250"/>
            </a:xfrm>
            <a:custGeom>
              <a:avLst/>
              <a:gdLst/>
              <a:ahLst/>
              <a:cxnLst/>
              <a:rect l="l" t="t" r="r" b="b"/>
              <a:pathLst>
                <a:path w="3961" h="4130" fill="none" extrusionOk="0">
                  <a:moveTo>
                    <a:pt x="0" y="4042"/>
                  </a:moveTo>
                  <a:cubicBezTo>
                    <a:pt x="0" y="4042"/>
                    <a:pt x="2450" y="4129"/>
                    <a:pt x="3961" y="3671"/>
                  </a:cubicBezTo>
                  <a:cubicBezTo>
                    <a:pt x="3961" y="3671"/>
                    <a:pt x="3513" y="1460"/>
                    <a:pt x="2702" y="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25"/>
            <p:cNvSpPr/>
            <p:nvPr/>
          </p:nvSpPr>
          <p:spPr>
            <a:xfrm>
              <a:off x="5820300" y="4635725"/>
              <a:ext cx="121625" cy="31375"/>
            </a:xfrm>
            <a:custGeom>
              <a:avLst/>
              <a:gdLst/>
              <a:ahLst/>
              <a:cxnLst/>
              <a:rect l="l" t="t" r="r" b="b"/>
              <a:pathLst>
                <a:path w="4865" h="1255" fill="none" extrusionOk="0">
                  <a:moveTo>
                    <a:pt x="1" y="987"/>
                  </a:moveTo>
                  <a:cubicBezTo>
                    <a:pt x="1" y="987"/>
                    <a:pt x="2529" y="1254"/>
                    <a:pt x="4865" y="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 name="Google Shape;798;p25"/>
          <p:cNvGrpSpPr/>
          <p:nvPr/>
        </p:nvGrpSpPr>
        <p:grpSpPr>
          <a:xfrm rot="337740">
            <a:off x="97579" y="4007659"/>
            <a:ext cx="767533" cy="1382396"/>
            <a:chOff x="2004450" y="3991800"/>
            <a:chExt cx="807775" cy="1454875"/>
          </a:xfrm>
        </p:grpSpPr>
        <p:sp>
          <p:nvSpPr>
            <p:cNvPr id="799" name="Google Shape;799;p25"/>
            <p:cNvSpPr/>
            <p:nvPr/>
          </p:nvSpPr>
          <p:spPr>
            <a:xfrm>
              <a:off x="2269700" y="4501200"/>
              <a:ext cx="23575" cy="20225"/>
            </a:xfrm>
            <a:custGeom>
              <a:avLst/>
              <a:gdLst/>
              <a:ahLst/>
              <a:cxnLst/>
              <a:rect l="l" t="t" r="r" b="b"/>
              <a:pathLst>
                <a:path w="943" h="809" extrusionOk="0">
                  <a:moveTo>
                    <a:pt x="403" y="0"/>
                  </a:moveTo>
                  <a:cubicBezTo>
                    <a:pt x="180" y="0"/>
                    <a:pt x="0" y="181"/>
                    <a:pt x="0" y="405"/>
                  </a:cubicBezTo>
                  <a:cubicBezTo>
                    <a:pt x="0" y="647"/>
                    <a:pt x="198" y="809"/>
                    <a:pt x="406" y="809"/>
                  </a:cubicBezTo>
                  <a:cubicBezTo>
                    <a:pt x="505" y="809"/>
                    <a:pt x="606" y="772"/>
                    <a:pt x="689" y="689"/>
                  </a:cubicBezTo>
                  <a:cubicBezTo>
                    <a:pt x="942" y="436"/>
                    <a:pt x="762" y="0"/>
                    <a:pt x="403" y="0"/>
                  </a:cubicBezTo>
                  <a:close/>
                </a:path>
              </a:pathLst>
            </a:custGeom>
            <a:solidFill>
              <a:srgbClr val="FFBAC9"/>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5"/>
            <p:cNvSpPr/>
            <p:nvPr/>
          </p:nvSpPr>
          <p:spPr>
            <a:xfrm>
              <a:off x="2171050" y="4372450"/>
              <a:ext cx="395200" cy="953300"/>
            </a:xfrm>
            <a:custGeom>
              <a:avLst/>
              <a:gdLst/>
              <a:ahLst/>
              <a:cxnLst/>
              <a:rect l="l" t="t" r="r" b="b"/>
              <a:pathLst>
                <a:path w="15808" h="38132" fill="none" extrusionOk="0">
                  <a:moveTo>
                    <a:pt x="1" y="38132"/>
                  </a:moveTo>
                  <a:lnTo>
                    <a:pt x="863" y="31799"/>
                  </a:lnTo>
                  <a:cubicBezTo>
                    <a:pt x="1030" y="30569"/>
                    <a:pt x="1530" y="29408"/>
                    <a:pt x="2309" y="28442"/>
                  </a:cubicBezTo>
                  <a:lnTo>
                    <a:pt x="6587" y="23140"/>
                  </a:lnTo>
                  <a:cubicBezTo>
                    <a:pt x="7489" y="22023"/>
                    <a:pt x="8014" y="20649"/>
                    <a:pt x="8087" y="19213"/>
                  </a:cubicBezTo>
                  <a:lnTo>
                    <a:pt x="8432" y="12424"/>
                  </a:lnTo>
                  <a:cubicBezTo>
                    <a:pt x="8497" y="11156"/>
                    <a:pt x="8915" y="9932"/>
                    <a:pt x="9638" y="8890"/>
                  </a:cubicBezTo>
                  <a:lnTo>
                    <a:pt x="15807" y="1"/>
                  </a:lnTo>
                </a:path>
              </a:pathLst>
            </a:custGeom>
            <a:noFill/>
            <a:ln w="9975" cap="rnd" cmpd="sng">
              <a:solidFill>
                <a:schemeClr val="lt1"/>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25"/>
            <p:cNvSpPr/>
            <p:nvPr/>
          </p:nvSpPr>
          <p:spPr>
            <a:xfrm>
              <a:off x="2004450" y="3991800"/>
              <a:ext cx="807775" cy="1454875"/>
            </a:xfrm>
            <a:custGeom>
              <a:avLst/>
              <a:gdLst/>
              <a:ahLst/>
              <a:cxnLst/>
              <a:rect l="l" t="t" r="r" b="b"/>
              <a:pathLst>
                <a:path w="32311" h="58195" extrusionOk="0">
                  <a:moveTo>
                    <a:pt x="29492" y="0"/>
                  </a:moveTo>
                  <a:lnTo>
                    <a:pt x="22414" y="1302"/>
                  </a:lnTo>
                  <a:cubicBezTo>
                    <a:pt x="19580" y="1823"/>
                    <a:pt x="17458" y="4196"/>
                    <a:pt x="17258" y="7070"/>
                  </a:cubicBezTo>
                  <a:lnTo>
                    <a:pt x="16822" y="13328"/>
                  </a:lnTo>
                  <a:cubicBezTo>
                    <a:pt x="16633" y="16030"/>
                    <a:pt x="14741" y="18309"/>
                    <a:pt x="12123" y="18995"/>
                  </a:cubicBezTo>
                  <a:lnTo>
                    <a:pt x="11166" y="19245"/>
                  </a:lnTo>
                  <a:cubicBezTo>
                    <a:pt x="8168" y="20030"/>
                    <a:pt x="6183" y="22874"/>
                    <a:pt x="6480" y="25958"/>
                  </a:cubicBezTo>
                  <a:lnTo>
                    <a:pt x="7207" y="33494"/>
                  </a:lnTo>
                  <a:cubicBezTo>
                    <a:pt x="7451" y="36020"/>
                    <a:pt x="6159" y="38445"/>
                    <a:pt x="3928" y="39652"/>
                  </a:cubicBezTo>
                  <a:cubicBezTo>
                    <a:pt x="1266" y="41092"/>
                    <a:pt x="1" y="44217"/>
                    <a:pt x="911" y="47102"/>
                  </a:cubicBezTo>
                  <a:lnTo>
                    <a:pt x="4407" y="58194"/>
                  </a:lnTo>
                  <a:lnTo>
                    <a:pt x="10628" y="57459"/>
                  </a:lnTo>
                  <a:lnTo>
                    <a:pt x="10386" y="53424"/>
                  </a:lnTo>
                  <a:cubicBezTo>
                    <a:pt x="10461" y="50867"/>
                    <a:pt x="12069" y="48608"/>
                    <a:pt x="14460" y="47702"/>
                  </a:cubicBezTo>
                  <a:lnTo>
                    <a:pt x="20446" y="45433"/>
                  </a:lnTo>
                  <a:cubicBezTo>
                    <a:pt x="23342" y="44336"/>
                    <a:pt x="25014" y="41300"/>
                    <a:pt x="24393" y="38266"/>
                  </a:cubicBezTo>
                  <a:lnTo>
                    <a:pt x="22897" y="30947"/>
                  </a:lnTo>
                  <a:cubicBezTo>
                    <a:pt x="22454" y="28788"/>
                    <a:pt x="23171" y="26554"/>
                    <a:pt x="24787" y="25056"/>
                  </a:cubicBezTo>
                  <a:lnTo>
                    <a:pt x="30024" y="20196"/>
                  </a:lnTo>
                  <a:cubicBezTo>
                    <a:pt x="31585" y="18748"/>
                    <a:pt x="32310" y="16611"/>
                    <a:pt x="31954" y="14513"/>
                  </a:cubicBezTo>
                  <a:lnTo>
                    <a:pt x="294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25"/>
            <p:cNvSpPr/>
            <p:nvPr/>
          </p:nvSpPr>
          <p:spPr>
            <a:xfrm>
              <a:off x="2696900" y="4093925"/>
              <a:ext cx="99500" cy="238875"/>
            </a:xfrm>
            <a:custGeom>
              <a:avLst/>
              <a:gdLst/>
              <a:ahLst/>
              <a:cxnLst/>
              <a:rect l="l" t="t" r="r" b="b"/>
              <a:pathLst>
                <a:path w="3980" h="9555" fill="none" extrusionOk="0">
                  <a:moveTo>
                    <a:pt x="2337" y="0"/>
                  </a:moveTo>
                  <a:lnTo>
                    <a:pt x="1805" y="880"/>
                  </a:lnTo>
                  <a:cubicBezTo>
                    <a:pt x="1" y="3874"/>
                    <a:pt x="975" y="7765"/>
                    <a:pt x="3980" y="9554"/>
                  </a:cubicBezTo>
                  <a:lnTo>
                    <a:pt x="3980" y="9554"/>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25"/>
            <p:cNvSpPr/>
            <p:nvPr/>
          </p:nvSpPr>
          <p:spPr>
            <a:xfrm>
              <a:off x="2172400" y="4661725"/>
              <a:ext cx="65275" cy="211700"/>
            </a:xfrm>
            <a:custGeom>
              <a:avLst/>
              <a:gdLst/>
              <a:ahLst/>
              <a:cxnLst/>
              <a:rect l="l" t="t" r="r" b="b"/>
              <a:pathLst>
                <a:path w="2611" h="8468" fill="none" extrusionOk="0">
                  <a:moveTo>
                    <a:pt x="0" y="1"/>
                  </a:moveTo>
                  <a:lnTo>
                    <a:pt x="1021" y="1263"/>
                  </a:lnTo>
                  <a:cubicBezTo>
                    <a:pt x="2610" y="3225"/>
                    <a:pt x="2567" y="6045"/>
                    <a:pt x="917" y="7956"/>
                  </a:cubicBezTo>
                  <a:lnTo>
                    <a:pt x="476" y="8468"/>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25"/>
            <p:cNvSpPr/>
            <p:nvPr/>
          </p:nvSpPr>
          <p:spPr>
            <a:xfrm>
              <a:off x="2162650" y="4166850"/>
              <a:ext cx="454650" cy="1126175"/>
            </a:xfrm>
            <a:custGeom>
              <a:avLst/>
              <a:gdLst/>
              <a:ahLst/>
              <a:cxnLst/>
              <a:rect l="l" t="t" r="r" b="b"/>
              <a:pathLst>
                <a:path w="18186" h="45047" fill="none" extrusionOk="0">
                  <a:moveTo>
                    <a:pt x="18186" y="0"/>
                  </a:moveTo>
                  <a:lnTo>
                    <a:pt x="17749" y="4284"/>
                  </a:lnTo>
                  <a:cubicBezTo>
                    <a:pt x="17379" y="7920"/>
                    <a:pt x="15664" y="11290"/>
                    <a:pt x="12942" y="13731"/>
                  </a:cubicBezTo>
                  <a:lnTo>
                    <a:pt x="12311" y="14297"/>
                  </a:lnTo>
                  <a:cubicBezTo>
                    <a:pt x="9491" y="16827"/>
                    <a:pt x="7756" y="20348"/>
                    <a:pt x="7470" y="24126"/>
                  </a:cubicBezTo>
                  <a:lnTo>
                    <a:pt x="7291" y="26498"/>
                  </a:lnTo>
                  <a:cubicBezTo>
                    <a:pt x="7051" y="29657"/>
                    <a:pt x="5798" y="32655"/>
                    <a:pt x="3716" y="35043"/>
                  </a:cubicBezTo>
                  <a:lnTo>
                    <a:pt x="3716" y="35043"/>
                  </a:lnTo>
                  <a:cubicBezTo>
                    <a:pt x="1700" y="37358"/>
                    <a:pt x="459" y="40244"/>
                    <a:pt x="166" y="43299"/>
                  </a:cubicBezTo>
                  <a:lnTo>
                    <a:pt x="0" y="45047"/>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5" name="Google Shape;805;p25"/>
          <p:cNvSpPr/>
          <p:nvPr/>
        </p:nvSpPr>
        <p:spPr>
          <a:xfrm flipH="1">
            <a:off x="4158168" y="201226"/>
            <a:ext cx="827665" cy="180393"/>
          </a:xfrm>
          <a:custGeom>
            <a:avLst/>
            <a:gdLst/>
            <a:ahLst/>
            <a:cxnLst/>
            <a:rect l="l" t="t" r="r" b="b"/>
            <a:pathLst>
              <a:path w="42174" h="9192" extrusionOk="0">
                <a:moveTo>
                  <a:pt x="31424" y="1"/>
                </a:moveTo>
                <a:cubicBezTo>
                  <a:pt x="30281" y="1"/>
                  <a:pt x="29136" y="457"/>
                  <a:pt x="28199" y="1374"/>
                </a:cubicBezTo>
                <a:lnTo>
                  <a:pt x="26420" y="3115"/>
                </a:lnTo>
                <a:cubicBezTo>
                  <a:pt x="25498" y="4019"/>
                  <a:pt x="24353" y="4489"/>
                  <a:pt x="23195" y="4489"/>
                </a:cubicBezTo>
                <a:cubicBezTo>
                  <a:pt x="22539" y="4489"/>
                  <a:pt x="21878" y="4338"/>
                  <a:pt x="21251" y="4029"/>
                </a:cubicBezTo>
                <a:lnTo>
                  <a:pt x="19527" y="3182"/>
                </a:lnTo>
                <a:cubicBezTo>
                  <a:pt x="18899" y="2872"/>
                  <a:pt x="18238" y="2722"/>
                  <a:pt x="17583" y="2722"/>
                </a:cubicBezTo>
                <a:cubicBezTo>
                  <a:pt x="16268" y="2722"/>
                  <a:pt x="14975" y="3328"/>
                  <a:pt x="14008" y="4470"/>
                </a:cubicBezTo>
                <a:cubicBezTo>
                  <a:pt x="13052" y="5601"/>
                  <a:pt x="11762" y="6220"/>
                  <a:pt x="10434" y="6220"/>
                </a:cubicBezTo>
                <a:cubicBezTo>
                  <a:pt x="10138" y="6220"/>
                  <a:pt x="9841" y="6189"/>
                  <a:pt x="9545" y="6127"/>
                </a:cubicBezTo>
                <a:lnTo>
                  <a:pt x="7866" y="5773"/>
                </a:lnTo>
                <a:cubicBezTo>
                  <a:pt x="7571" y="5711"/>
                  <a:pt x="7273" y="5680"/>
                  <a:pt x="6976" y="5680"/>
                </a:cubicBezTo>
                <a:cubicBezTo>
                  <a:pt x="6172" y="5680"/>
                  <a:pt x="5375" y="5907"/>
                  <a:pt x="4654" y="6348"/>
                </a:cubicBezTo>
                <a:lnTo>
                  <a:pt x="0" y="9192"/>
                </a:lnTo>
                <a:lnTo>
                  <a:pt x="42174" y="9192"/>
                </a:lnTo>
                <a:lnTo>
                  <a:pt x="34765" y="1490"/>
                </a:lnTo>
                <a:cubicBezTo>
                  <a:pt x="33811" y="498"/>
                  <a:pt x="32618" y="1"/>
                  <a:pt x="31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25"/>
          <p:cNvSpPr/>
          <p:nvPr/>
        </p:nvSpPr>
        <p:spPr>
          <a:xfrm>
            <a:off x="-128850" y="1207737"/>
            <a:ext cx="601860" cy="122656"/>
          </a:xfrm>
          <a:custGeom>
            <a:avLst/>
            <a:gdLst/>
            <a:ahLst/>
            <a:cxnLst/>
            <a:rect l="l" t="t" r="r" b="b"/>
            <a:pathLst>
              <a:path w="30668" h="6250" extrusionOk="0">
                <a:moveTo>
                  <a:pt x="16" y="6241"/>
                </a:moveTo>
                <a:cubicBezTo>
                  <a:pt x="3" y="6244"/>
                  <a:pt x="1" y="6247"/>
                  <a:pt x="10" y="6250"/>
                </a:cubicBezTo>
                <a:lnTo>
                  <a:pt x="16" y="6241"/>
                </a:lnTo>
                <a:close/>
                <a:moveTo>
                  <a:pt x="7801" y="0"/>
                </a:moveTo>
                <a:cubicBezTo>
                  <a:pt x="5837" y="0"/>
                  <a:pt x="3911" y="912"/>
                  <a:pt x="2676" y="2600"/>
                </a:cubicBezTo>
                <a:lnTo>
                  <a:pt x="16" y="6241"/>
                </a:lnTo>
                <a:lnTo>
                  <a:pt x="16" y="6241"/>
                </a:lnTo>
                <a:cubicBezTo>
                  <a:pt x="235" y="6195"/>
                  <a:pt x="3461" y="6179"/>
                  <a:pt x="7745" y="6179"/>
                </a:cubicBezTo>
                <a:cubicBezTo>
                  <a:pt x="16829" y="6179"/>
                  <a:pt x="30667" y="6250"/>
                  <a:pt x="30667" y="6250"/>
                </a:cubicBezTo>
                <a:lnTo>
                  <a:pt x="21162" y="1497"/>
                </a:lnTo>
                <a:cubicBezTo>
                  <a:pt x="20723" y="1278"/>
                  <a:pt x="20250" y="1171"/>
                  <a:pt x="19782" y="1171"/>
                </a:cubicBezTo>
                <a:cubicBezTo>
                  <a:pt x="18979" y="1171"/>
                  <a:pt x="18188" y="1483"/>
                  <a:pt x="17594" y="2076"/>
                </a:cubicBezTo>
                <a:cubicBezTo>
                  <a:pt x="16999" y="2673"/>
                  <a:pt x="16207" y="2982"/>
                  <a:pt x="15408" y="2982"/>
                </a:cubicBezTo>
                <a:cubicBezTo>
                  <a:pt x="14867" y="2982"/>
                  <a:pt x="14322" y="2840"/>
                  <a:pt x="13832" y="2549"/>
                </a:cubicBezTo>
                <a:lnTo>
                  <a:pt x="11033" y="889"/>
                </a:lnTo>
                <a:cubicBezTo>
                  <a:pt x="10022" y="288"/>
                  <a:pt x="8906" y="0"/>
                  <a:pt x="78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25"/>
          <p:cNvSpPr/>
          <p:nvPr/>
        </p:nvSpPr>
        <p:spPr>
          <a:xfrm>
            <a:off x="434300" y="3559047"/>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5"/>
          <p:cNvSpPr/>
          <p:nvPr/>
        </p:nvSpPr>
        <p:spPr>
          <a:xfrm>
            <a:off x="180025" y="3181297"/>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25"/>
          <p:cNvSpPr/>
          <p:nvPr/>
        </p:nvSpPr>
        <p:spPr>
          <a:xfrm flipH="1">
            <a:off x="8576775" y="3394597"/>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25"/>
          <p:cNvSpPr/>
          <p:nvPr/>
        </p:nvSpPr>
        <p:spPr>
          <a:xfrm flipH="1">
            <a:off x="8831050" y="3016847"/>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25"/>
          <p:cNvSpPr/>
          <p:nvPr/>
        </p:nvSpPr>
        <p:spPr>
          <a:xfrm>
            <a:off x="7403950" y="230100"/>
            <a:ext cx="601860" cy="122656"/>
          </a:xfrm>
          <a:custGeom>
            <a:avLst/>
            <a:gdLst/>
            <a:ahLst/>
            <a:cxnLst/>
            <a:rect l="l" t="t" r="r" b="b"/>
            <a:pathLst>
              <a:path w="30668" h="6250" extrusionOk="0">
                <a:moveTo>
                  <a:pt x="16" y="6241"/>
                </a:moveTo>
                <a:cubicBezTo>
                  <a:pt x="3" y="6244"/>
                  <a:pt x="1" y="6247"/>
                  <a:pt x="10" y="6250"/>
                </a:cubicBezTo>
                <a:lnTo>
                  <a:pt x="16" y="6241"/>
                </a:lnTo>
                <a:close/>
                <a:moveTo>
                  <a:pt x="7801" y="0"/>
                </a:moveTo>
                <a:cubicBezTo>
                  <a:pt x="5837" y="0"/>
                  <a:pt x="3911" y="912"/>
                  <a:pt x="2676" y="2600"/>
                </a:cubicBezTo>
                <a:lnTo>
                  <a:pt x="16" y="6241"/>
                </a:lnTo>
                <a:lnTo>
                  <a:pt x="16" y="6241"/>
                </a:lnTo>
                <a:cubicBezTo>
                  <a:pt x="235" y="6195"/>
                  <a:pt x="3461" y="6179"/>
                  <a:pt x="7745" y="6179"/>
                </a:cubicBezTo>
                <a:cubicBezTo>
                  <a:pt x="16829" y="6179"/>
                  <a:pt x="30667" y="6250"/>
                  <a:pt x="30667" y="6250"/>
                </a:cubicBezTo>
                <a:lnTo>
                  <a:pt x="21162" y="1497"/>
                </a:lnTo>
                <a:cubicBezTo>
                  <a:pt x="20723" y="1278"/>
                  <a:pt x="20250" y="1171"/>
                  <a:pt x="19782" y="1171"/>
                </a:cubicBezTo>
                <a:cubicBezTo>
                  <a:pt x="18979" y="1171"/>
                  <a:pt x="18188" y="1483"/>
                  <a:pt x="17594" y="2076"/>
                </a:cubicBezTo>
                <a:cubicBezTo>
                  <a:pt x="16999" y="2673"/>
                  <a:pt x="16207" y="2982"/>
                  <a:pt x="15408" y="2982"/>
                </a:cubicBezTo>
                <a:cubicBezTo>
                  <a:pt x="14867" y="2982"/>
                  <a:pt x="14322" y="2840"/>
                  <a:pt x="13832" y="2549"/>
                </a:cubicBezTo>
                <a:lnTo>
                  <a:pt x="11033" y="889"/>
                </a:lnTo>
                <a:cubicBezTo>
                  <a:pt x="10022" y="288"/>
                  <a:pt x="8906" y="0"/>
                  <a:pt x="78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25"/>
          <p:cNvSpPr/>
          <p:nvPr/>
        </p:nvSpPr>
        <p:spPr>
          <a:xfrm>
            <a:off x="8576775" y="1085062"/>
            <a:ext cx="601860" cy="122656"/>
          </a:xfrm>
          <a:custGeom>
            <a:avLst/>
            <a:gdLst/>
            <a:ahLst/>
            <a:cxnLst/>
            <a:rect l="l" t="t" r="r" b="b"/>
            <a:pathLst>
              <a:path w="30668" h="6250" extrusionOk="0">
                <a:moveTo>
                  <a:pt x="16" y="6241"/>
                </a:moveTo>
                <a:cubicBezTo>
                  <a:pt x="3" y="6244"/>
                  <a:pt x="1" y="6247"/>
                  <a:pt x="10" y="6250"/>
                </a:cubicBezTo>
                <a:lnTo>
                  <a:pt x="16" y="6241"/>
                </a:lnTo>
                <a:close/>
                <a:moveTo>
                  <a:pt x="7801" y="0"/>
                </a:moveTo>
                <a:cubicBezTo>
                  <a:pt x="5837" y="0"/>
                  <a:pt x="3911" y="912"/>
                  <a:pt x="2676" y="2600"/>
                </a:cubicBezTo>
                <a:lnTo>
                  <a:pt x="16" y="6241"/>
                </a:lnTo>
                <a:lnTo>
                  <a:pt x="16" y="6241"/>
                </a:lnTo>
                <a:cubicBezTo>
                  <a:pt x="235" y="6195"/>
                  <a:pt x="3461" y="6179"/>
                  <a:pt x="7745" y="6179"/>
                </a:cubicBezTo>
                <a:cubicBezTo>
                  <a:pt x="16829" y="6179"/>
                  <a:pt x="30667" y="6250"/>
                  <a:pt x="30667" y="6250"/>
                </a:cubicBezTo>
                <a:lnTo>
                  <a:pt x="21162" y="1497"/>
                </a:lnTo>
                <a:cubicBezTo>
                  <a:pt x="20723" y="1278"/>
                  <a:pt x="20250" y="1171"/>
                  <a:pt x="19782" y="1171"/>
                </a:cubicBezTo>
                <a:cubicBezTo>
                  <a:pt x="18979" y="1171"/>
                  <a:pt x="18188" y="1483"/>
                  <a:pt x="17594" y="2076"/>
                </a:cubicBezTo>
                <a:cubicBezTo>
                  <a:pt x="16999" y="2673"/>
                  <a:pt x="16207" y="2982"/>
                  <a:pt x="15408" y="2982"/>
                </a:cubicBezTo>
                <a:cubicBezTo>
                  <a:pt x="14867" y="2982"/>
                  <a:pt x="14322" y="2840"/>
                  <a:pt x="13832" y="2549"/>
                </a:cubicBezTo>
                <a:lnTo>
                  <a:pt x="11033" y="889"/>
                </a:lnTo>
                <a:cubicBezTo>
                  <a:pt x="10022" y="288"/>
                  <a:pt x="8906" y="0"/>
                  <a:pt x="78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25"/>
          <p:cNvSpPr/>
          <p:nvPr/>
        </p:nvSpPr>
        <p:spPr>
          <a:xfrm flipH="1">
            <a:off x="336637" y="201237"/>
            <a:ext cx="601860" cy="122656"/>
          </a:xfrm>
          <a:custGeom>
            <a:avLst/>
            <a:gdLst/>
            <a:ahLst/>
            <a:cxnLst/>
            <a:rect l="l" t="t" r="r" b="b"/>
            <a:pathLst>
              <a:path w="30668" h="6250" extrusionOk="0">
                <a:moveTo>
                  <a:pt x="16" y="6241"/>
                </a:moveTo>
                <a:cubicBezTo>
                  <a:pt x="3" y="6244"/>
                  <a:pt x="1" y="6247"/>
                  <a:pt x="10" y="6250"/>
                </a:cubicBezTo>
                <a:lnTo>
                  <a:pt x="16" y="6241"/>
                </a:lnTo>
                <a:close/>
                <a:moveTo>
                  <a:pt x="7801" y="0"/>
                </a:moveTo>
                <a:cubicBezTo>
                  <a:pt x="5837" y="0"/>
                  <a:pt x="3911" y="912"/>
                  <a:pt x="2676" y="2600"/>
                </a:cubicBezTo>
                <a:lnTo>
                  <a:pt x="16" y="6241"/>
                </a:lnTo>
                <a:lnTo>
                  <a:pt x="16" y="6241"/>
                </a:lnTo>
                <a:cubicBezTo>
                  <a:pt x="235" y="6195"/>
                  <a:pt x="3461" y="6179"/>
                  <a:pt x="7745" y="6179"/>
                </a:cubicBezTo>
                <a:cubicBezTo>
                  <a:pt x="16829" y="6179"/>
                  <a:pt x="30667" y="6250"/>
                  <a:pt x="30667" y="6250"/>
                </a:cubicBezTo>
                <a:lnTo>
                  <a:pt x="21162" y="1497"/>
                </a:lnTo>
                <a:cubicBezTo>
                  <a:pt x="20723" y="1278"/>
                  <a:pt x="20250" y="1171"/>
                  <a:pt x="19782" y="1171"/>
                </a:cubicBezTo>
                <a:cubicBezTo>
                  <a:pt x="18979" y="1171"/>
                  <a:pt x="18188" y="1483"/>
                  <a:pt x="17594" y="2076"/>
                </a:cubicBezTo>
                <a:cubicBezTo>
                  <a:pt x="16999" y="2673"/>
                  <a:pt x="16207" y="2982"/>
                  <a:pt x="15408" y="2982"/>
                </a:cubicBezTo>
                <a:cubicBezTo>
                  <a:pt x="14867" y="2982"/>
                  <a:pt x="14322" y="2840"/>
                  <a:pt x="13832" y="2549"/>
                </a:cubicBezTo>
                <a:lnTo>
                  <a:pt x="11033" y="889"/>
                </a:lnTo>
                <a:cubicBezTo>
                  <a:pt x="10022" y="288"/>
                  <a:pt x="8906" y="0"/>
                  <a:pt x="78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8157619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814"/>
        <p:cNvGrpSpPr/>
        <p:nvPr/>
      </p:nvGrpSpPr>
      <p:grpSpPr>
        <a:xfrm>
          <a:off x="0" y="0"/>
          <a:ext cx="0" cy="0"/>
          <a:chOff x="0" y="0"/>
          <a:chExt cx="0" cy="0"/>
        </a:xfrm>
      </p:grpSpPr>
      <p:sp>
        <p:nvSpPr>
          <p:cNvPr id="815" name="Google Shape;815;p26"/>
          <p:cNvSpPr txBox="1">
            <a:spLocks noGrp="1"/>
          </p:cNvSpPr>
          <p:nvPr>
            <p:ph type="subTitle" idx="1"/>
          </p:nvPr>
        </p:nvSpPr>
        <p:spPr>
          <a:xfrm>
            <a:off x="2719213" y="1746521"/>
            <a:ext cx="4645200" cy="4587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Clr>
                <a:srgbClr val="FF0000"/>
              </a:buClr>
              <a:buSzPts val="2400"/>
              <a:buFont typeface="Bebas Neue"/>
              <a:buNone/>
              <a:defRPr sz="2400">
                <a:solidFill>
                  <a:schemeClr val="dk1"/>
                </a:solidFill>
                <a:latin typeface="Lilita One"/>
                <a:ea typeface="Lilita One"/>
                <a:cs typeface="Lilita One"/>
                <a:sym typeface="Lilita One"/>
              </a:defRPr>
            </a:lvl1pPr>
            <a:lvl2pPr lvl="1" rtl="0">
              <a:lnSpc>
                <a:spcPct val="100000"/>
              </a:lnSpc>
              <a:spcBef>
                <a:spcPts val="0"/>
              </a:spcBef>
              <a:spcAft>
                <a:spcPts val="0"/>
              </a:spcAft>
              <a:buClr>
                <a:srgbClr val="FF0000"/>
              </a:buClr>
              <a:buSzPts val="2400"/>
              <a:buFont typeface="Bebas Neue"/>
              <a:buNone/>
              <a:defRPr sz="2400">
                <a:solidFill>
                  <a:srgbClr val="FF0000"/>
                </a:solidFill>
                <a:latin typeface="Bebas Neue"/>
                <a:ea typeface="Bebas Neue"/>
                <a:cs typeface="Bebas Neue"/>
                <a:sym typeface="Bebas Neue"/>
              </a:defRPr>
            </a:lvl2pPr>
            <a:lvl3pPr lvl="2" rtl="0">
              <a:lnSpc>
                <a:spcPct val="100000"/>
              </a:lnSpc>
              <a:spcBef>
                <a:spcPts val="0"/>
              </a:spcBef>
              <a:spcAft>
                <a:spcPts val="0"/>
              </a:spcAft>
              <a:buClr>
                <a:srgbClr val="FF0000"/>
              </a:buClr>
              <a:buSzPts val="2400"/>
              <a:buFont typeface="Bebas Neue"/>
              <a:buNone/>
              <a:defRPr sz="2400">
                <a:solidFill>
                  <a:srgbClr val="FF0000"/>
                </a:solidFill>
                <a:latin typeface="Bebas Neue"/>
                <a:ea typeface="Bebas Neue"/>
                <a:cs typeface="Bebas Neue"/>
                <a:sym typeface="Bebas Neue"/>
              </a:defRPr>
            </a:lvl3pPr>
            <a:lvl4pPr lvl="3" rtl="0">
              <a:lnSpc>
                <a:spcPct val="100000"/>
              </a:lnSpc>
              <a:spcBef>
                <a:spcPts val="0"/>
              </a:spcBef>
              <a:spcAft>
                <a:spcPts val="0"/>
              </a:spcAft>
              <a:buClr>
                <a:srgbClr val="FF0000"/>
              </a:buClr>
              <a:buSzPts val="2400"/>
              <a:buFont typeface="Bebas Neue"/>
              <a:buNone/>
              <a:defRPr sz="2400">
                <a:solidFill>
                  <a:srgbClr val="FF0000"/>
                </a:solidFill>
                <a:latin typeface="Bebas Neue"/>
                <a:ea typeface="Bebas Neue"/>
                <a:cs typeface="Bebas Neue"/>
                <a:sym typeface="Bebas Neue"/>
              </a:defRPr>
            </a:lvl4pPr>
            <a:lvl5pPr lvl="4" rtl="0">
              <a:lnSpc>
                <a:spcPct val="100000"/>
              </a:lnSpc>
              <a:spcBef>
                <a:spcPts val="0"/>
              </a:spcBef>
              <a:spcAft>
                <a:spcPts val="0"/>
              </a:spcAft>
              <a:buClr>
                <a:srgbClr val="FF0000"/>
              </a:buClr>
              <a:buSzPts val="2400"/>
              <a:buFont typeface="Bebas Neue"/>
              <a:buNone/>
              <a:defRPr sz="2400">
                <a:solidFill>
                  <a:srgbClr val="FF0000"/>
                </a:solidFill>
                <a:latin typeface="Bebas Neue"/>
                <a:ea typeface="Bebas Neue"/>
                <a:cs typeface="Bebas Neue"/>
                <a:sym typeface="Bebas Neue"/>
              </a:defRPr>
            </a:lvl5pPr>
            <a:lvl6pPr lvl="5" rtl="0">
              <a:lnSpc>
                <a:spcPct val="100000"/>
              </a:lnSpc>
              <a:spcBef>
                <a:spcPts val="0"/>
              </a:spcBef>
              <a:spcAft>
                <a:spcPts val="0"/>
              </a:spcAft>
              <a:buClr>
                <a:srgbClr val="FF0000"/>
              </a:buClr>
              <a:buSzPts val="2400"/>
              <a:buFont typeface="Bebas Neue"/>
              <a:buNone/>
              <a:defRPr sz="2400">
                <a:solidFill>
                  <a:srgbClr val="FF0000"/>
                </a:solidFill>
                <a:latin typeface="Bebas Neue"/>
                <a:ea typeface="Bebas Neue"/>
                <a:cs typeface="Bebas Neue"/>
                <a:sym typeface="Bebas Neue"/>
              </a:defRPr>
            </a:lvl6pPr>
            <a:lvl7pPr lvl="6" rtl="0">
              <a:lnSpc>
                <a:spcPct val="100000"/>
              </a:lnSpc>
              <a:spcBef>
                <a:spcPts val="0"/>
              </a:spcBef>
              <a:spcAft>
                <a:spcPts val="0"/>
              </a:spcAft>
              <a:buClr>
                <a:srgbClr val="FF0000"/>
              </a:buClr>
              <a:buSzPts val="2400"/>
              <a:buFont typeface="Bebas Neue"/>
              <a:buNone/>
              <a:defRPr sz="2400">
                <a:solidFill>
                  <a:srgbClr val="FF0000"/>
                </a:solidFill>
                <a:latin typeface="Bebas Neue"/>
                <a:ea typeface="Bebas Neue"/>
                <a:cs typeface="Bebas Neue"/>
                <a:sym typeface="Bebas Neue"/>
              </a:defRPr>
            </a:lvl7pPr>
            <a:lvl8pPr lvl="7" rtl="0">
              <a:lnSpc>
                <a:spcPct val="100000"/>
              </a:lnSpc>
              <a:spcBef>
                <a:spcPts val="0"/>
              </a:spcBef>
              <a:spcAft>
                <a:spcPts val="0"/>
              </a:spcAft>
              <a:buClr>
                <a:srgbClr val="FF0000"/>
              </a:buClr>
              <a:buSzPts val="2400"/>
              <a:buFont typeface="Bebas Neue"/>
              <a:buNone/>
              <a:defRPr sz="2400">
                <a:solidFill>
                  <a:srgbClr val="FF0000"/>
                </a:solidFill>
                <a:latin typeface="Bebas Neue"/>
                <a:ea typeface="Bebas Neue"/>
                <a:cs typeface="Bebas Neue"/>
                <a:sym typeface="Bebas Neue"/>
              </a:defRPr>
            </a:lvl8pPr>
            <a:lvl9pPr lvl="8" rtl="0">
              <a:lnSpc>
                <a:spcPct val="100000"/>
              </a:lnSpc>
              <a:spcBef>
                <a:spcPts val="0"/>
              </a:spcBef>
              <a:spcAft>
                <a:spcPts val="0"/>
              </a:spcAft>
              <a:buClr>
                <a:srgbClr val="FF0000"/>
              </a:buClr>
              <a:buSzPts val="2400"/>
              <a:buFont typeface="Bebas Neue"/>
              <a:buNone/>
              <a:defRPr sz="2400">
                <a:solidFill>
                  <a:srgbClr val="FF0000"/>
                </a:solidFill>
                <a:latin typeface="Bebas Neue"/>
                <a:ea typeface="Bebas Neue"/>
                <a:cs typeface="Bebas Neue"/>
                <a:sym typeface="Bebas Neue"/>
              </a:defRPr>
            </a:lvl9pPr>
          </a:lstStyle>
          <a:p>
            <a:endParaRPr/>
          </a:p>
        </p:txBody>
      </p:sp>
      <p:sp>
        <p:nvSpPr>
          <p:cNvPr id="816" name="Google Shape;816;p26"/>
          <p:cNvSpPr txBox="1">
            <a:spLocks noGrp="1"/>
          </p:cNvSpPr>
          <p:nvPr>
            <p:ph type="subTitle" idx="2"/>
          </p:nvPr>
        </p:nvSpPr>
        <p:spPr>
          <a:xfrm>
            <a:off x="2719213" y="2843836"/>
            <a:ext cx="4645200" cy="4587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Clr>
                <a:srgbClr val="FF0000"/>
              </a:buClr>
              <a:buSzPts val="2400"/>
              <a:buFont typeface="Bebas Neue"/>
              <a:buNone/>
              <a:defRPr sz="2400">
                <a:solidFill>
                  <a:schemeClr val="dk1"/>
                </a:solidFill>
                <a:latin typeface="Lilita One"/>
                <a:ea typeface="Lilita One"/>
                <a:cs typeface="Lilita One"/>
                <a:sym typeface="Lilita One"/>
              </a:defRPr>
            </a:lvl1pPr>
            <a:lvl2pPr lvl="1" rtl="0">
              <a:lnSpc>
                <a:spcPct val="100000"/>
              </a:lnSpc>
              <a:spcBef>
                <a:spcPts val="0"/>
              </a:spcBef>
              <a:spcAft>
                <a:spcPts val="0"/>
              </a:spcAft>
              <a:buClr>
                <a:srgbClr val="FF0000"/>
              </a:buClr>
              <a:buSzPts val="2400"/>
              <a:buFont typeface="Bebas Neue"/>
              <a:buNone/>
              <a:defRPr sz="2400">
                <a:solidFill>
                  <a:srgbClr val="FF0000"/>
                </a:solidFill>
                <a:latin typeface="Bebas Neue"/>
                <a:ea typeface="Bebas Neue"/>
                <a:cs typeface="Bebas Neue"/>
                <a:sym typeface="Bebas Neue"/>
              </a:defRPr>
            </a:lvl2pPr>
            <a:lvl3pPr lvl="2" rtl="0">
              <a:lnSpc>
                <a:spcPct val="100000"/>
              </a:lnSpc>
              <a:spcBef>
                <a:spcPts val="0"/>
              </a:spcBef>
              <a:spcAft>
                <a:spcPts val="0"/>
              </a:spcAft>
              <a:buClr>
                <a:srgbClr val="FF0000"/>
              </a:buClr>
              <a:buSzPts val="2400"/>
              <a:buFont typeface="Bebas Neue"/>
              <a:buNone/>
              <a:defRPr sz="2400">
                <a:solidFill>
                  <a:srgbClr val="FF0000"/>
                </a:solidFill>
                <a:latin typeface="Bebas Neue"/>
                <a:ea typeface="Bebas Neue"/>
                <a:cs typeface="Bebas Neue"/>
                <a:sym typeface="Bebas Neue"/>
              </a:defRPr>
            </a:lvl3pPr>
            <a:lvl4pPr lvl="3" rtl="0">
              <a:lnSpc>
                <a:spcPct val="100000"/>
              </a:lnSpc>
              <a:spcBef>
                <a:spcPts val="0"/>
              </a:spcBef>
              <a:spcAft>
                <a:spcPts val="0"/>
              </a:spcAft>
              <a:buClr>
                <a:srgbClr val="FF0000"/>
              </a:buClr>
              <a:buSzPts val="2400"/>
              <a:buFont typeface="Bebas Neue"/>
              <a:buNone/>
              <a:defRPr sz="2400">
                <a:solidFill>
                  <a:srgbClr val="FF0000"/>
                </a:solidFill>
                <a:latin typeface="Bebas Neue"/>
                <a:ea typeface="Bebas Neue"/>
                <a:cs typeface="Bebas Neue"/>
                <a:sym typeface="Bebas Neue"/>
              </a:defRPr>
            </a:lvl4pPr>
            <a:lvl5pPr lvl="4" rtl="0">
              <a:lnSpc>
                <a:spcPct val="100000"/>
              </a:lnSpc>
              <a:spcBef>
                <a:spcPts val="0"/>
              </a:spcBef>
              <a:spcAft>
                <a:spcPts val="0"/>
              </a:spcAft>
              <a:buClr>
                <a:srgbClr val="FF0000"/>
              </a:buClr>
              <a:buSzPts val="2400"/>
              <a:buFont typeface="Bebas Neue"/>
              <a:buNone/>
              <a:defRPr sz="2400">
                <a:solidFill>
                  <a:srgbClr val="FF0000"/>
                </a:solidFill>
                <a:latin typeface="Bebas Neue"/>
                <a:ea typeface="Bebas Neue"/>
                <a:cs typeface="Bebas Neue"/>
                <a:sym typeface="Bebas Neue"/>
              </a:defRPr>
            </a:lvl5pPr>
            <a:lvl6pPr lvl="5" rtl="0">
              <a:lnSpc>
                <a:spcPct val="100000"/>
              </a:lnSpc>
              <a:spcBef>
                <a:spcPts val="0"/>
              </a:spcBef>
              <a:spcAft>
                <a:spcPts val="0"/>
              </a:spcAft>
              <a:buClr>
                <a:srgbClr val="FF0000"/>
              </a:buClr>
              <a:buSzPts val="2400"/>
              <a:buFont typeface="Bebas Neue"/>
              <a:buNone/>
              <a:defRPr sz="2400">
                <a:solidFill>
                  <a:srgbClr val="FF0000"/>
                </a:solidFill>
                <a:latin typeface="Bebas Neue"/>
                <a:ea typeface="Bebas Neue"/>
                <a:cs typeface="Bebas Neue"/>
                <a:sym typeface="Bebas Neue"/>
              </a:defRPr>
            </a:lvl6pPr>
            <a:lvl7pPr lvl="6" rtl="0">
              <a:lnSpc>
                <a:spcPct val="100000"/>
              </a:lnSpc>
              <a:spcBef>
                <a:spcPts val="0"/>
              </a:spcBef>
              <a:spcAft>
                <a:spcPts val="0"/>
              </a:spcAft>
              <a:buClr>
                <a:srgbClr val="FF0000"/>
              </a:buClr>
              <a:buSzPts val="2400"/>
              <a:buFont typeface="Bebas Neue"/>
              <a:buNone/>
              <a:defRPr sz="2400">
                <a:solidFill>
                  <a:srgbClr val="FF0000"/>
                </a:solidFill>
                <a:latin typeface="Bebas Neue"/>
                <a:ea typeface="Bebas Neue"/>
                <a:cs typeface="Bebas Neue"/>
                <a:sym typeface="Bebas Neue"/>
              </a:defRPr>
            </a:lvl7pPr>
            <a:lvl8pPr lvl="7" rtl="0">
              <a:lnSpc>
                <a:spcPct val="100000"/>
              </a:lnSpc>
              <a:spcBef>
                <a:spcPts val="0"/>
              </a:spcBef>
              <a:spcAft>
                <a:spcPts val="0"/>
              </a:spcAft>
              <a:buClr>
                <a:srgbClr val="FF0000"/>
              </a:buClr>
              <a:buSzPts val="2400"/>
              <a:buFont typeface="Bebas Neue"/>
              <a:buNone/>
              <a:defRPr sz="2400">
                <a:solidFill>
                  <a:srgbClr val="FF0000"/>
                </a:solidFill>
                <a:latin typeface="Bebas Neue"/>
                <a:ea typeface="Bebas Neue"/>
                <a:cs typeface="Bebas Neue"/>
                <a:sym typeface="Bebas Neue"/>
              </a:defRPr>
            </a:lvl8pPr>
            <a:lvl9pPr lvl="8" rtl="0">
              <a:lnSpc>
                <a:spcPct val="100000"/>
              </a:lnSpc>
              <a:spcBef>
                <a:spcPts val="0"/>
              </a:spcBef>
              <a:spcAft>
                <a:spcPts val="0"/>
              </a:spcAft>
              <a:buClr>
                <a:srgbClr val="FF0000"/>
              </a:buClr>
              <a:buSzPts val="2400"/>
              <a:buFont typeface="Bebas Neue"/>
              <a:buNone/>
              <a:defRPr sz="2400">
                <a:solidFill>
                  <a:srgbClr val="FF0000"/>
                </a:solidFill>
                <a:latin typeface="Bebas Neue"/>
                <a:ea typeface="Bebas Neue"/>
                <a:cs typeface="Bebas Neue"/>
                <a:sym typeface="Bebas Neue"/>
              </a:defRPr>
            </a:lvl9pPr>
          </a:lstStyle>
          <a:p>
            <a:endParaRPr/>
          </a:p>
        </p:txBody>
      </p:sp>
      <p:sp>
        <p:nvSpPr>
          <p:cNvPr id="817" name="Google Shape;817;p26"/>
          <p:cNvSpPr txBox="1">
            <a:spLocks noGrp="1"/>
          </p:cNvSpPr>
          <p:nvPr>
            <p:ph type="subTitle" idx="3"/>
          </p:nvPr>
        </p:nvSpPr>
        <p:spPr>
          <a:xfrm>
            <a:off x="2719213" y="3941075"/>
            <a:ext cx="4645200" cy="4587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Clr>
                <a:srgbClr val="FF0000"/>
              </a:buClr>
              <a:buSzPts val="2400"/>
              <a:buFont typeface="Bebas Neue"/>
              <a:buNone/>
              <a:defRPr sz="2400">
                <a:solidFill>
                  <a:schemeClr val="dk1"/>
                </a:solidFill>
                <a:latin typeface="Lilita One"/>
                <a:ea typeface="Lilita One"/>
                <a:cs typeface="Lilita One"/>
                <a:sym typeface="Lilita One"/>
              </a:defRPr>
            </a:lvl1pPr>
            <a:lvl2pPr lvl="1" rtl="0">
              <a:lnSpc>
                <a:spcPct val="100000"/>
              </a:lnSpc>
              <a:spcBef>
                <a:spcPts val="0"/>
              </a:spcBef>
              <a:spcAft>
                <a:spcPts val="0"/>
              </a:spcAft>
              <a:buClr>
                <a:srgbClr val="FF0000"/>
              </a:buClr>
              <a:buSzPts val="2400"/>
              <a:buFont typeface="Bebas Neue"/>
              <a:buNone/>
              <a:defRPr sz="2400">
                <a:solidFill>
                  <a:srgbClr val="FF0000"/>
                </a:solidFill>
                <a:latin typeface="Bebas Neue"/>
                <a:ea typeface="Bebas Neue"/>
                <a:cs typeface="Bebas Neue"/>
                <a:sym typeface="Bebas Neue"/>
              </a:defRPr>
            </a:lvl2pPr>
            <a:lvl3pPr lvl="2" rtl="0">
              <a:lnSpc>
                <a:spcPct val="100000"/>
              </a:lnSpc>
              <a:spcBef>
                <a:spcPts val="0"/>
              </a:spcBef>
              <a:spcAft>
                <a:spcPts val="0"/>
              </a:spcAft>
              <a:buClr>
                <a:srgbClr val="FF0000"/>
              </a:buClr>
              <a:buSzPts val="2400"/>
              <a:buFont typeface="Bebas Neue"/>
              <a:buNone/>
              <a:defRPr sz="2400">
                <a:solidFill>
                  <a:srgbClr val="FF0000"/>
                </a:solidFill>
                <a:latin typeface="Bebas Neue"/>
                <a:ea typeface="Bebas Neue"/>
                <a:cs typeface="Bebas Neue"/>
                <a:sym typeface="Bebas Neue"/>
              </a:defRPr>
            </a:lvl3pPr>
            <a:lvl4pPr lvl="3" rtl="0">
              <a:lnSpc>
                <a:spcPct val="100000"/>
              </a:lnSpc>
              <a:spcBef>
                <a:spcPts val="0"/>
              </a:spcBef>
              <a:spcAft>
                <a:spcPts val="0"/>
              </a:spcAft>
              <a:buClr>
                <a:srgbClr val="FF0000"/>
              </a:buClr>
              <a:buSzPts val="2400"/>
              <a:buFont typeface="Bebas Neue"/>
              <a:buNone/>
              <a:defRPr sz="2400">
                <a:solidFill>
                  <a:srgbClr val="FF0000"/>
                </a:solidFill>
                <a:latin typeface="Bebas Neue"/>
                <a:ea typeface="Bebas Neue"/>
                <a:cs typeface="Bebas Neue"/>
                <a:sym typeface="Bebas Neue"/>
              </a:defRPr>
            </a:lvl4pPr>
            <a:lvl5pPr lvl="4" rtl="0">
              <a:lnSpc>
                <a:spcPct val="100000"/>
              </a:lnSpc>
              <a:spcBef>
                <a:spcPts val="0"/>
              </a:spcBef>
              <a:spcAft>
                <a:spcPts val="0"/>
              </a:spcAft>
              <a:buClr>
                <a:srgbClr val="FF0000"/>
              </a:buClr>
              <a:buSzPts val="2400"/>
              <a:buFont typeface="Bebas Neue"/>
              <a:buNone/>
              <a:defRPr sz="2400">
                <a:solidFill>
                  <a:srgbClr val="FF0000"/>
                </a:solidFill>
                <a:latin typeface="Bebas Neue"/>
                <a:ea typeface="Bebas Neue"/>
                <a:cs typeface="Bebas Neue"/>
                <a:sym typeface="Bebas Neue"/>
              </a:defRPr>
            </a:lvl5pPr>
            <a:lvl6pPr lvl="5" rtl="0">
              <a:lnSpc>
                <a:spcPct val="100000"/>
              </a:lnSpc>
              <a:spcBef>
                <a:spcPts val="0"/>
              </a:spcBef>
              <a:spcAft>
                <a:spcPts val="0"/>
              </a:spcAft>
              <a:buClr>
                <a:srgbClr val="FF0000"/>
              </a:buClr>
              <a:buSzPts val="2400"/>
              <a:buFont typeface="Bebas Neue"/>
              <a:buNone/>
              <a:defRPr sz="2400">
                <a:solidFill>
                  <a:srgbClr val="FF0000"/>
                </a:solidFill>
                <a:latin typeface="Bebas Neue"/>
                <a:ea typeface="Bebas Neue"/>
                <a:cs typeface="Bebas Neue"/>
                <a:sym typeface="Bebas Neue"/>
              </a:defRPr>
            </a:lvl6pPr>
            <a:lvl7pPr lvl="6" rtl="0">
              <a:lnSpc>
                <a:spcPct val="100000"/>
              </a:lnSpc>
              <a:spcBef>
                <a:spcPts val="0"/>
              </a:spcBef>
              <a:spcAft>
                <a:spcPts val="0"/>
              </a:spcAft>
              <a:buClr>
                <a:srgbClr val="FF0000"/>
              </a:buClr>
              <a:buSzPts val="2400"/>
              <a:buFont typeface="Bebas Neue"/>
              <a:buNone/>
              <a:defRPr sz="2400">
                <a:solidFill>
                  <a:srgbClr val="FF0000"/>
                </a:solidFill>
                <a:latin typeface="Bebas Neue"/>
                <a:ea typeface="Bebas Neue"/>
                <a:cs typeface="Bebas Neue"/>
                <a:sym typeface="Bebas Neue"/>
              </a:defRPr>
            </a:lvl7pPr>
            <a:lvl8pPr lvl="7" rtl="0">
              <a:lnSpc>
                <a:spcPct val="100000"/>
              </a:lnSpc>
              <a:spcBef>
                <a:spcPts val="0"/>
              </a:spcBef>
              <a:spcAft>
                <a:spcPts val="0"/>
              </a:spcAft>
              <a:buClr>
                <a:srgbClr val="FF0000"/>
              </a:buClr>
              <a:buSzPts val="2400"/>
              <a:buFont typeface="Bebas Neue"/>
              <a:buNone/>
              <a:defRPr sz="2400">
                <a:solidFill>
                  <a:srgbClr val="FF0000"/>
                </a:solidFill>
                <a:latin typeface="Bebas Neue"/>
                <a:ea typeface="Bebas Neue"/>
                <a:cs typeface="Bebas Neue"/>
                <a:sym typeface="Bebas Neue"/>
              </a:defRPr>
            </a:lvl8pPr>
            <a:lvl9pPr lvl="8" rtl="0">
              <a:lnSpc>
                <a:spcPct val="100000"/>
              </a:lnSpc>
              <a:spcBef>
                <a:spcPts val="0"/>
              </a:spcBef>
              <a:spcAft>
                <a:spcPts val="0"/>
              </a:spcAft>
              <a:buClr>
                <a:srgbClr val="FF0000"/>
              </a:buClr>
              <a:buSzPts val="2400"/>
              <a:buFont typeface="Bebas Neue"/>
              <a:buNone/>
              <a:defRPr sz="2400">
                <a:solidFill>
                  <a:srgbClr val="FF0000"/>
                </a:solidFill>
                <a:latin typeface="Bebas Neue"/>
                <a:ea typeface="Bebas Neue"/>
                <a:cs typeface="Bebas Neue"/>
                <a:sym typeface="Bebas Neue"/>
              </a:defRPr>
            </a:lvl9pPr>
          </a:lstStyle>
          <a:p>
            <a:endParaRPr/>
          </a:p>
        </p:txBody>
      </p:sp>
      <p:sp>
        <p:nvSpPr>
          <p:cNvPr id="818" name="Google Shape;818;p26"/>
          <p:cNvSpPr txBox="1">
            <a:spLocks noGrp="1"/>
          </p:cNvSpPr>
          <p:nvPr>
            <p:ph type="subTitle" idx="4"/>
          </p:nvPr>
        </p:nvSpPr>
        <p:spPr>
          <a:xfrm>
            <a:off x="2719213" y="1389746"/>
            <a:ext cx="4645200" cy="458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19" name="Google Shape;819;p26"/>
          <p:cNvSpPr txBox="1">
            <a:spLocks noGrp="1"/>
          </p:cNvSpPr>
          <p:nvPr>
            <p:ph type="subTitle" idx="5"/>
          </p:nvPr>
        </p:nvSpPr>
        <p:spPr>
          <a:xfrm>
            <a:off x="2719213" y="2486991"/>
            <a:ext cx="4645200" cy="458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20" name="Google Shape;820;p26"/>
          <p:cNvSpPr txBox="1">
            <a:spLocks noGrp="1"/>
          </p:cNvSpPr>
          <p:nvPr>
            <p:ph type="subTitle" idx="6"/>
          </p:nvPr>
        </p:nvSpPr>
        <p:spPr>
          <a:xfrm>
            <a:off x="2719213" y="3584311"/>
            <a:ext cx="4645200" cy="458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21" name="Google Shape;821;p2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22" name="Google Shape;822;p26"/>
          <p:cNvSpPr/>
          <p:nvPr/>
        </p:nvSpPr>
        <p:spPr>
          <a:xfrm>
            <a:off x="6044784" y="201226"/>
            <a:ext cx="827665" cy="180393"/>
          </a:xfrm>
          <a:custGeom>
            <a:avLst/>
            <a:gdLst/>
            <a:ahLst/>
            <a:cxnLst/>
            <a:rect l="l" t="t" r="r" b="b"/>
            <a:pathLst>
              <a:path w="42174" h="9192" extrusionOk="0">
                <a:moveTo>
                  <a:pt x="31424" y="1"/>
                </a:moveTo>
                <a:cubicBezTo>
                  <a:pt x="30281" y="1"/>
                  <a:pt x="29136" y="457"/>
                  <a:pt x="28199" y="1374"/>
                </a:cubicBezTo>
                <a:lnTo>
                  <a:pt x="26420" y="3115"/>
                </a:lnTo>
                <a:cubicBezTo>
                  <a:pt x="25498" y="4019"/>
                  <a:pt x="24353" y="4489"/>
                  <a:pt x="23195" y="4489"/>
                </a:cubicBezTo>
                <a:cubicBezTo>
                  <a:pt x="22539" y="4489"/>
                  <a:pt x="21878" y="4338"/>
                  <a:pt x="21251" y="4029"/>
                </a:cubicBezTo>
                <a:lnTo>
                  <a:pt x="19527" y="3182"/>
                </a:lnTo>
                <a:cubicBezTo>
                  <a:pt x="18899" y="2872"/>
                  <a:pt x="18238" y="2722"/>
                  <a:pt x="17583" y="2722"/>
                </a:cubicBezTo>
                <a:cubicBezTo>
                  <a:pt x="16268" y="2722"/>
                  <a:pt x="14975" y="3328"/>
                  <a:pt x="14008" y="4470"/>
                </a:cubicBezTo>
                <a:cubicBezTo>
                  <a:pt x="13052" y="5601"/>
                  <a:pt x="11762" y="6220"/>
                  <a:pt x="10434" y="6220"/>
                </a:cubicBezTo>
                <a:cubicBezTo>
                  <a:pt x="10138" y="6220"/>
                  <a:pt x="9841" y="6189"/>
                  <a:pt x="9545" y="6127"/>
                </a:cubicBezTo>
                <a:lnTo>
                  <a:pt x="7866" y="5773"/>
                </a:lnTo>
                <a:cubicBezTo>
                  <a:pt x="7571" y="5711"/>
                  <a:pt x="7273" y="5680"/>
                  <a:pt x="6976" y="5680"/>
                </a:cubicBezTo>
                <a:cubicBezTo>
                  <a:pt x="6172" y="5680"/>
                  <a:pt x="5375" y="5907"/>
                  <a:pt x="4654" y="6348"/>
                </a:cubicBezTo>
                <a:lnTo>
                  <a:pt x="0" y="9192"/>
                </a:lnTo>
                <a:lnTo>
                  <a:pt x="42174" y="9192"/>
                </a:lnTo>
                <a:lnTo>
                  <a:pt x="34765" y="1490"/>
                </a:lnTo>
                <a:cubicBezTo>
                  <a:pt x="33811" y="498"/>
                  <a:pt x="32618" y="1"/>
                  <a:pt x="31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26"/>
          <p:cNvSpPr/>
          <p:nvPr/>
        </p:nvSpPr>
        <p:spPr>
          <a:xfrm>
            <a:off x="-98950" y="1207737"/>
            <a:ext cx="601860" cy="122656"/>
          </a:xfrm>
          <a:custGeom>
            <a:avLst/>
            <a:gdLst/>
            <a:ahLst/>
            <a:cxnLst/>
            <a:rect l="l" t="t" r="r" b="b"/>
            <a:pathLst>
              <a:path w="30668" h="6250" extrusionOk="0">
                <a:moveTo>
                  <a:pt x="16" y="6241"/>
                </a:moveTo>
                <a:cubicBezTo>
                  <a:pt x="3" y="6244"/>
                  <a:pt x="1" y="6247"/>
                  <a:pt x="10" y="6250"/>
                </a:cubicBezTo>
                <a:lnTo>
                  <a:pt x="16" y="6241"/>
                </a:lnTo>
                <a:close/>
                <a:moveTo>
                  <a:pt x="7801" y="0"/>
                </a:moveTo>
                <a:cubicBezTo>
                  <a:pt x="5837" y="0"/>
                  <a:pt x="3911" y="912"/>
                  <a:pt x="2676" y="2600"/>
                </a:cubicBezTo>
                <a:lnTo>
                  <a:pt x="16" y="6241"/>
                </a:lnTo>
                <a:lnTo>
                  <a:pt x="16" y="6241"/>
                </a:lnTo>
                <a:cubicBezTo>
                  <a:pt x="235" y="6195"/>
                  <a:pt x="3461" y="6179"/>
                  <a:pt x="7745" y="6179"/>
                </a:cubicBezTo>
                <a:cubicBezTo>
                  <a:pt x="16829" y="6179"/>
                  <a:pt x="30667" y="6250"/>
                  <a:pt x="30667" y="6250"/>
                </a:cubicBezTo>
                <a:lnTo>
                  <a:pt x="21162" y="1497"/>
                </a:lnTo>
                <a:cubicBezTo>
                  <a:pt x="20723" y="1278"/>
                  <a:pt x="20250" y="1171"/>
                  <a:pt x="19782" y="1171"/>
                </a:cubicBezTo>
                <a:cubicBezTo>
                  <a:pt x="18979" y="1171"/>
                  <a:pt x="18188" y="1483"/>
                  <a:pt x="17594" y="2076"/>
                </a:cubicBezTo>
                <a:cubicBezTo>
                  <a:pt x="16999" y="2673"/>
                  <a:pt x="16207" y="2982"/>
                  <a:pt x="15408" y="2982"/>
                </a:cubicBezTo>
                <a:cubicBezTo>
                  <a:pt x="14867" y="2982"/>
                  <a:pt x="14322" y="2840"/>
                  <a:pt x="13832" y="2549"/>
                </a:cubicBezTo>
                <a:lnTo>
                  <a:pt x="11033" y="889"/>
                </a:lnTo>
                <a:cubicBezTo>
                  <a:pt x="10022" y="288"/>
                  <a:pt x="8906" y="0"/>
                  <a:pt x="78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26"/>
          <p:cNvSpPr/>
          <p:nvPr/>
        </p:nvSpPr>
        <p:spPr>
          <a:xfrm>
            <a:off x="2331351" y="201225"/>
            <a:ext cx="601634" cy="122652"/>
          </a:xfrm>
          <a:custGeom>
            <a:avLst/>
            <a:gdLst/>
            <a:ahLst/>
            <a:cxnLst/>
            <a:rect l="l" t="t" r="r" b="b"/>
            <a:pathLst>
              <a:path w="20746" h="4229" extrusionOk="0">
                <a:moveTo>
                  <a:pt x="15468" y="1"/>
                </a:moveTo>
                <a:cubicBezTo>
                  <a:pt x="14721" y="1"/>
                  <a:pt x="13966" y="195"/>
                  <a:pt x="13282" y="602"/>
                </a:cubicBezTo>
                <a:lnTo>
                  <a:pt x="11389" y="1726"/>
                </a:lnTo>
                <a:cubicBezTo>
                  <a:pt x="11057" y="1922"/>
                  <a:pt x="10688" y="2018"/>
                  <a:pt x="10322" y="2018"/>
                </a:cubicBezTo>
                <a:cubicBezTo>
                  <a:pt x="9781" y="2018"/>
                  <a:pt x="9246" y="1809"/>
                  <a:pt x="8844" y="1406"/>
                </a:cubicBezTo>
                <a:cubicBezTo>
                  <a:pt x="8442" y="1004"/>
                  <a:pt x="7907" y="793"/>
                  <a:pt x="7365" y="793"/>
                </a:cubicBezTo>
                <a:cubicBezTo>
                  <a:pt x="7047" y="793"/>
                  <a:pt x="6727" y="865"/>
                  <a:pt x="6430" y="1014"/>
                </a:cubicBezTo>
                <a:lnTo>
                  <a:pt x="1" y="4229"/>
                </a:lnTo>
                <a:cubicBezTo>
                  <a:pt x="1" y="4229"/>
                  <a:pt x="9362" y="4180"/>
                  <a:pt x="15506" y="4180"/>
                </a:cubicBezTo>
                <a:cubicBezTo>
                  <a:pt x="18404" y="4180"/>
                  <a:pt x="20586" y="4191"/>
                  <a:pt x="20735" y="4223"/>
                </a:cubicBezTo>
                <a:lnTo>
                  <a:pt x="20735" y="4223"/>
                </a:lnTo>
                <a:lnTo>
                  <a:pt x="18935" y="1761"/>
                </a:lnTo>
                <a:cubicBezTo>
                  <a:pt x="18100" y="617"/>
                  <a:pt x="16796" y="1"/>
                  <a:pt x="15468" y="1"/>
                </a:cubicBezTo>
                <a:close/>
                <a:moveTo>
                  <a:pt x="20735" y="4223"/>
                </a:moveTo>
                <a:lnTo>
                  <a:pt x="20739" y="4229"/>
                </a:lnTo>
                <a:cubicBezTo>
                  <a:pt x="20745" y="4226"/>
                  <a:pt x="20744" y="4224"/>
                  <a:pt x="20735" y="422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26"/>
          <p:cNvSpPr/>
          <p:nvPr/>
        </p:nvSpPr>
        <p:spPr>
          <a:xfrm>
            <a:off x="8428900" y="1207737"/>
            <a:ext cx="601860" cy="122656"/>
          </a:xfrm>
          <a:custGeom>
            <a:avLst/>
            <a:gdLst/>
            <a:ahLst/>
            <a:cxnLst/>
            <a:rect l="l" t="t" r="r" b="b"/>
            <a:pathLst>
              <a:path w="30668" h="6250" extrusionOk="0">
                <a:moveTo>
                  <a:pt x="16" y="6241"/>
                </a:moveTo>
                <a:cubicBezTo>
                  <a:pt x="3" y="6244"/>
                  <a:pt x="1" y="6247"/>
                  <a:pt x="10" y="6250"/>
                </a:cubicBezTo>
                <a:lnTo>
                  <a:pt x="16" y="6241"/>
                </a:lnTo>
                <a:close/>
                <a:moveTo>
                  <a:pt x="7801" y="0"/>
                </a:moveTo>
                <a:cubicBezTo>
                  <a:pt x="5837" y="0"/>
                  <a:pt x="3911" y="912"/>
                  <a:pt x="2676" y="2600"/>
                </a:cubicBezTo>
                <a:lnTo>
                  <a:pt x="16" y="6241"/>
                </a:lnTo>
                <a:lnTo>
                  <a:pt x="16" y="6241"/>
                </a:lnTo>
                <a:cubicBezTo>
                  <a:pt x="235" y="6195"/>
                  <a:pt x="3461" y="6179"/>
                  <a:pt x="7745" y="6179"/>
                </a:cubicBezTo>
                <a:cubicBezTo>
                  <a:pt x="16829" y="6179"/>
                  <a:pt x="30667" y="6250"/>
                  <a:pt x="30667" y="6250"/>
                </a:cubicBezTo>
                <a:lnTo>
                  <a:pt x="21162" y="1497"/>
                </a:lnTo>
                <a:cubicBezTo>
                  <a:pt x="20723" y="1278"/>
                  <a:pt x="20250" y="1171"/>
                  <a:pt x="19782" y="1171"/>
                </a:cubicBezTo>
                <a:cubicBezTo>
                  <a:pt x="18979" y="1171"/>
                  <a:pt x="18188" y="1483"/>
                  <a:pt x="17594" y="2076"/>
                </a:cubicBezTo>
                <a:cubicBezTo>
                  <a:pt x="16999" y="2673"/>
                  <a:pt x="16207" y="2982"/>
                  <a:pt x="15408" y="2982"/>
                </a:cubicBezTo>
                <a:cubicBezTo>
                  <a:pt x="14867" y="2982"/>
                  <a:pt x="14322" y="2840"/>
                  <a:pt x="13832" y="2549"/>
                </a:cubicBezTo>
                <a:lnTo>
                  <a:pt x="11033" y="889"/>
                </a:lnTo>
                <a:cubicBezTo>
                  <a:pt x="10022" y="288"/>
                  <a:pt x="8906" y="0"/>
                  <a:pt x="78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6" name="Google Shape;826;p26"/>
          <p:cNvGrpSpPr/>
          <p:nvPr/>
        </p:nvGrpSpPr>
        <p:grpSpPr>
          <a:xfrm rot="-1790278" flipH="1">
            <a:off x="-280337" y="4040782"/>
            <a:ext cx="928689" cy="940708"/>
            <a:chOff x="5583126" y="4345799"/>
            <a:chExt cx="672099" cy="680797"/>
          </a:xfrm>
        </p:grpSpPr>
        <p:sp>
          <p:nvSpPr>
            <p:cNvPr id="827" name="Google Shape;827;p26"/>
            <p:cNvSpPr/>
            <p:nvPr/>
          </p:nvSpPr>
          <p:spPr>
            <a:xfrm>
              <a:off x="5583126" y="4345799"/>
              <a:ext cx="672099" cy="680797"/>
            </a:xfrm>
            <a:custGeom>
              <a:avLst/>
              <a:gdLst/>
              <a:ahLst/>
              <a:cxnLst/>
              <a:rect l="l" t="t" r="r" b="b"/>
              <a:pathLst>
                <a:path w="25083" h="26182" extrusionOk="0">
                  <a:moveTo>
                    <a:pt x="1870" y="0"/>
                  </a:moveTo>
                  <a:cubicBezTo>
                    <a:pt x="693" y="0"/>
                    <a:pt x="0" y="162"/>
                    <a:pt x="0" y="162"/>
                  </a:cubicBezTo>
                  <a:cubicBezTo>
                    <a:pt x="3247" y="14909"/>
                    <a:pt x="15562" y="18950"/>
                    <a:pt x="15562" y="18950"/>
                  </a:cubicBezTo>
                  <a:cubicBezTo>
                    <a:pt x="15562" y="18950"/>
                    <a:pt x="21793" y="26182"/>
                    <a:pt x="23902" y="26182"/>
                  </a:cubicBezTo>
                  <a:cubicBezTo>
                    <a:pt x="25082" y="26182"/>
                    <a:pt x="24972" y="23918"/>
                    <a:pt x="21758" y="16857"/>
                  </a:cubicBezTo>
                  <a:cubicBezTo>
                    <a:pt x="14884" y="1757"/>
                    <a:pt x="5750" y="0"/>
                    <a:pt x="18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26"/>
            <p:cNvSpPr/>
            <p:nvPr/>
          </p:nvSpPr>
          <p:spPr>
            <a:xfrm>
              <a:off x="5686700" y="4424125"/>
              <a:ext cx="492000" cy="439050"/>
            </a:xfrm>
            <a:custGeom>
              <a:avLst/>
              <a:gdLst/>
              <a:ahLst/>
              <a:cxnLst/>
              <a:rect l="l" t="t" r="r" b="b"/>
              <a:pathLst>
                <a:path w="19680" h="17562" fill="none" extrusionOk="0">
                  <a:moveTo>
                    <a:pt x="1" y="1"/>
                  </a:moveTo>
                  <a:cubicBezTo>
                    <a:pt x="132" y="294"/>
                    <a:pt x="9965" y="7080"/>
                    <a:pt x="19680" y="1756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26"/>
            <p:cNvSpPr/>
            <p:nvPr/>
          </p:nvSpPr>
          <p:spPr>
            <a:xfrm>
              <a:off x="5705350" y="4424375"/>
              <a:ext cx="99025" cy="103250"/>
            </a:xfrm>
            <a:custGeom>
              <a:avLst/>
              <a:gdLst/>
              <a:ahLst/>
              <a:cxnLst/>
              <a:rect l="l" t="t" r="r" b="b"/>
              <a:pathLst>
                <a:path w="3961" h="4130" fill="none" extrusionOk="0">
                  <a:moveTo>
                    <a:pt x="0" y="4042"/>
                  </a:moveTo>
                  <a:cubicBezTo>
                    <a:pt x="0" y="4042"/>
                    <a:pt x="2450" y="4129"/>
                    <a:pt x="3961" y="3671"/>
                  </a:cubicBezTo>
                  <a:cubicBezTo>
                    <a:pt x="3961" y="3671"/>
                    <a:pt x="3513" y="1460"/>
                    <a:pt x="2702" y="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26"/>
            <p:cNvSpPr/>
            <p:nvPr/>
          </p:nvSpPr>
          <p:spPr>
            <a:xfrm>
              <a:off x="5820300" y="4635725"/>
              <a:ext cx="121625" cy="31375"/>
            </a:xfrm>
            <a:custGeom>
              <a:avLst/>
              <a:gdLst/>
              <a:ahLst/>
              <a:cxnLst/>
              <a:rect l="l" t="t" r="r" b="b"/>
              <a:pathLst>
                <a:path w="4865" h="1255" fill="none" extrusionOk="0">
                  <a:moveTo>
                    <a:pt x="1" y="987"/>
                  </a:moveTo>
                  <a:cubicBezTo>
                    <a:pt x="1" y="987"/>
                    <a:pt x="2529" y="1254"/>
                    <a:pt x="4865" y="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 name="Google Shape;831;p26"/>
          <p:cNvGrpSpPr/>
          <p:nvPr/>
        </p:nvGrpSpPr>
        <p:grpSpPr>
          <a:xfrm rot="644527">
            <a:off x="21094" y="4050928"/>
            <a:ext cx="754517" cy="1358810"/>
            <a:chOff x="2004450" y="3991800"/>
            <a:chExt cx="807775" cy="1454875"/>
          </a:xfrm>
        </p:grpSpPr>
        <p:sp>
          <p:nvSpPr>
            <p:cNvPr id="832" name="Google Shape;832;p26"/>
            <p:cNvSpPr/>
            <p:nvPr/>
          </p:nvSpPr>
          <p:spPr>
            <a:xfrm>
              <a:off x="2269700" y="4501200"/>
              <a:ext cx="23575" cy="20225"/>
            </a:xfrm>
            <a:custGeom>
              <a:avLst/>
              <a:gdLst/>
              <a:ahLst/>
              <a:cxnLst/>
              <a:rect l="l" t="t" r="r" b="b"/>
              <a:pathLst>
                <a:path w="943" h="809" extrusionOk="0">
                  <a:moveTo>
                    <a:pt x="403" y="0"/>
                  </a:moveTo>
                  <a:cubicBezTo>
                    <a:pt x="180" y="0"/>
                    <a:pt x="0" y="181"/>
                    <a:pt x="0" y="405"/>
                  </a:cubicBezTo>
                  <a:cubicBezTo>
                    <a:pt x="0" y="647"/>
                    <a:pt x="198" y="809"/>
                    <a:pt x="406" y="809"/>
                  </a:cubicBezTo>
                  <a:cubicBezTo>
                    <a:pt x="505" y="809"/>
                    <a:pt x="606" y="772"/>
                    <a:pt x="689" y="689"/>
                  </a:cubicBezTo>
                  <a:cubicBezTo>
                    <a:pt x="942" y="436"/>
                    <a:pt x="762" y="0"/>
                    <a:pt x="403" y="0"/>
                  </a:cubicBezTo>
                  <a:close/>
                </a:path>
              </a:pathLst>
            </a:custGeom>
            <a:solidFill>
              <a:srgbClr val="FFBAC9"/>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26"/>
            <p:cNvSpPr/>
            <p:nvPr/>
          </p:nvSpPr>
          <p:spPr>
            <a:xfrm>
              <a:off x="2171050" y="4372450"/>
              <a:ext cx="395200" cy="953300"/>
            </a:xfrm>
            <a:custGeom>
              <a:avLst/>
              <a:gdLst/>
              <a:ahLst/>
              <a:cxnLst/>
              <a:rect l="l" t="t" r="r" b="b"/>
              <a:pathLst>
                <a:path w="15808" h="38132" fill="none" extrusionOk="0">
                  <a:moveTo>
                    <a:pt x="1" y="38132"/>
                  </a:moveTo>
                  <a:lnTo>
                    <a:pt x="863" y="31799"/>
                  </a:lnTo>
                  <a:cubicBezTo>
                    <a:pt x="1030" y="30569"/>
                    <a:pt x="1530" y="29408"/>
                    <a:pt x="2309" y="28442"/>
                  </a:cubicBezTo>
                  <a:lnTo>
                    <a:pt x="6587" y="23140"/>
                  </a:lnTo>
                  <a:cubicBezTo>
                    <a:pt x="7489" y="22023"/>
                    <a:pt x="8014" y="20649"/>
                    <a:pt x="8087" y="19213"/>
                  </a:cubicBezTo>
                  <a:lnTo>
                    <a:pt x="8432" y="12424"/>
                  </a:lnTo>
                  <a:cubicBezTo>
                    <a:pt x="8497" y="11156"/>
                    <a:pt x="8915" y="9932"/>
                    <a:pt x="9638" y="8890"/>
                  </a:cubicBezTo>
                  <a:lnTo>
                    <a:pt x="15807" y="1"/>
                  </a:lnTo>
                </a:path>
              </a:pathLst>
            </a:custGeom>
            <a:noFill/>
            <a:ln w="9975" cap="rnd" cmpd="sng">
              <a:solidFill>
                <a:schemeClr val="lt1"/>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26"/>
            <p:cNvSpPr/>
            <p:nvPr/>
          </p:nvSpPr>
          <p:spPr>
            <a:xfrm>
              <a:off x="2004450" y="3991800"/>
              <a:ext cx="807775" cy="1454875"/>
            </a:xfrm>
            <a:custGeom>
              <a:avLst/>
              <a:gdLst/>
              <a:ahLst/>
              <a:cxnLst/>
              <a:rect l="l" t="t" r="r" b="b"/>
              <a:pathLst>
                <a:path w="32311" h="58195" extrusionOk="0">
                  <a:moveTo>
                    <a:pt x="29492" y="0"/>
                  </a:moveTo>
                  <a:lnTo>
                    <a:pt x="22414" y="1302"/>
                  </a:lnTo>
                  <a:cubicBezTo>
                    <a:pt x="19580" y="1823"/>
                    <a:pt x="17458" y="4196"/>
                    <a:pt x="17258" y="7070"/>
                  </a:cubicBezTo>
                  <a:lnTo>
                    <a:pt x="16822" y="13328"/>
                  </a:lnTo>
                  <a:cubicBezTo>
                    <a:pt x="16633" y="16030"/>
                    <a:pt x="14741" y="18309"/>
                    <a:pt x="12123" y="18995"/>
                  </a:cubicBezTo>
                  <a:lnTo>
                    <a:pt x="11166" y="19245"/>
                  </a:lnTo>
                  <a:cubicBezTo>
                    <a:pt x="8168" y="20030"/>
                    <a:pt x="6183" y="22874"/>
                    <a:pt x="6480" y="25958"/>
                  </a:cubicBezTo>
                  <a:lnTo>
                    <a:pt x="7207" y="33494"/>
                  </a:lnTo>
                  <a:cubicBezTo>
                    <a:pt x="7451" y="36020"/>
                    <a:pt x="6159" y="38445"/>
                    <a:pt x="3928" y="39652"/>
                  </a:cubicBezTo>
                  <a:cubicBezTo>
                    <a:pt x="1266" y="41092"/>
                    <a:pt x="1" y="44217"/>
                    <a:pt x="911" y="47102"/>
                  </a:cubicBezTo>
                  <a:lnTo>
                    <a:pt x="4407" y="58194"/>
                  </a:lnTo>
                  <a:lnTo>
                    <a:pt x="10628" y="57459"/>
                  </a:lnTo>
                  <a:lnTo>
                    <a:pt x="10386" y="53424"/>
                  </a:lnTo>
                  <a:cubicBezTo>
                    <a:pt x="10461" y="50867"/>
                    <a:pt x="12069" y="48608"/>
                    <a:pt x="14460" y="47702"/>
                  </a:cubicBezTo>
                  <a:lnTo>
                    <a:pt x="20446" y="45433"/>
                  </a:lnTo>
                  <a:cubicBezTo>
                    <a:pt x="23342" y="44336"/>
                    <a:pt x="25014" y="41300"/>
                    <a:pt x="24393" y="38266"/>
                  </a:cubicBezTo>
                  <a:lnTo>
                    <a:pt x="22897" y="30947"/>
                  </a:lnTo>
                  <a:cubicBezTo>
                    <a:pt x="22454" y="28788"/>
                    <a:pt x="23171" y="26554"/>
                    <a:pt x="24787" y="25056"/>
                  </a:cubicBezTo>
                  <a:lnTo>
                    <a:pt x="30024" y="20196"/>
                  </a:lnTo>
                  <a:cubicBezTo>
                    <a:pt x="31585" y="18748"/>
                    <a:pt x="32310" y="16611"/>
                    <a:pt x="31954" y="14513"/>
                  </a:cubicBezTo>
                  <a:lnTo>
                    <a:pt x="294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6"/>
            <p:cNvSpPr/>
            <p:nvPr/>
          </p:nvSpPr>
          <p:spPr>
            <a:xfrm>
              <a:off x="2696900" y="4093925"/>
              <a:ext cx="99500" cy="238875"/>
            </a:xfrm>
            <a:custGeom>
              <a:avLst/>
              <a:gdLst/>
              <a:ahLst/>
              <a:cxnLst/>
              <a:rect l="l" t="t" r="r" b="b"/>
              <a:pathLst>
                <a:path w="3980" h="9555" fill="none" extrusionOk="0">
                  <a:moveTo>
                    <a:pt x="2337" y="0"/>
                  </a:moveTo>
                  <a:lnTo>
                    <a:pt x="1805" y="880"/>
                  </a:lnTo>
                  <a:cubicBezTo>
                    <a:pt x="1" y="3874"/>
                    <a:pt x="975" y="7765"/>
                    <a:pt x="3980" y="9554"/>
                  </a:cubicBezTo>
                  <a:lnTo>
                    <a:pt x="3980" y="9554"/>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6"/>
            <p:cNvSpPr/>
            <p:nvPr/>
          </p:nvSpPr>
          <p:spPr>
            <a:xfrm>
              <a:off x="2172400" y="4661725"/>
              <a:ext cx="65275" cy="211700"/>
            </a:xfrm>
            <a:custGeom>
              <a:avLst/>
              <a:gdLst/>
              <a:ahLst/>
              <a:cxnLst/>
              <a:rect l="l" t="t" r="r" b="b"/>
              <a:pathLst>
                <a:path w="2611" h="8468" fill="none" extrusionOk="0">
                  <a:moveTo>
                    <a:pt x="0" y="1"/>
                  </a:moveTo>
                  <a:lnTo>
                    <a:pt x="1021" y="1263"/>
                  </a:lnTo>
                  <a:cubicBezTo>
                    <a:pt x="2610" y="3225"/>
                    <a:pt x="2567" y="6045"/>
                    <a:pt x="917" y="7956"/>
                  </a:cubicBezTo>
                  <a:lnTo>
                    <a:pt x="476" y="8468"/>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26"/>
            <p:cNvSpPr/>
            <p:nvPr/>
          </p:nvSpPr>
          <p:spPr>
            <a:xfrm>
              <a:off x="2162650" y="4166850"/>
              <a:ext cx="454650" cy="1126175"/>
            </a:xfrm>
            <a:custGeom>
              <a:avLst/>
              <a:gdLst/>
              <a:ahLst/>
              <a:cxnLst/>
              <a:rect l="l" t="t" r="r" b="b"/>
              <a:pathLst>
                <a:path w="18186" h="45047" fill="none" extrusionOk="0">
                  <a:moveTo>
                    <a:pt x="18186" y="0"/>
                  </a:moveTo>
                  <a:lnTo>
                    <a:pt x="17749" y="4284"/>
                  </a:lnTo>
                  <a:cubicBezTo>
                    <a:pt x="17379" y="7920"/>
                    <a:pt x="15664" y="11290"/>
                    <a:pt x="12942" y="13731"/>
                  </a:cubicBezTo>
                  <a:lnTo>
                    <a:pt x="12311" y="14297"/>
                  </a:lnTo>
                  <a:cubicBezTo>
                    <a:pt x="9491" y="16827"/>
                    <a:pt x="7756" y="20348"/>
                    <a:pt x="7470" y="24126"/>
                  </a:cubicBezTo>
                  <a:lnTo>
                    <a:pt x="7291" y="26498"/>
                  </a:lnTo>
                  <a:cubicBezTo>
                    <a:pt x="7051" y="29657"/>
                    <a:pt x="5798" y="32655"/>
                    <a:pt x="3716" y="35043"/>
                  </a:cubicBezTo>
                  <a:lnTo>
                    <a:pt x="3716" y="35043"/>
                  </a:lnTo>
                  <a:cubicBezTo>
                    <a:pt x="1700" y="37358"/>
                    <a:pt x="459" y="40244"/>
                    <a:pt x="166" y="43299"/>
                  </a:cubicBezTo>
                  <a:lnTo>
                    <a:pt x="0" y="45047"/>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 name="Google Shape;838;p26"/>
          <p:cNvGrpSpPr/>
          <p:nvPr/>
        </p:nvGrpSpPr>
        <p:grpSpPr>
          <a:xfrm rot="883649" flipH="1">
            <a:off x="8743067" y="3851678"/>
            <a:ext cx="659319" cy="1187492"/>
            <a:chOff x="2004450" y="3991800"/>
            <a:chExt cx="807775" cy="1454875"/>
          </a:xfrm>
        </p:grpSpPr>
        <p:sp>
          <p:nvSpPr>
            <p:cNvPr id="839" name="Google Shape;839;p26"/>
            <p:cNvSpPr/>
            <p:nvPr/>
          </p:nvSpPr>
          <p:spPr>
            <a:xfrm>
              <a:off x="2269700" y="4501200"/>
              <a:ext cx="23575" cy="20225"/>
            </a:xfrm>
            <a:custGeom>
              <a:avLst/>
              <a:gdLst/>
              <a:ahLst/>
              <a:cxnLst/>
              <a:rect l="l" t="t" r="r" b="b"/>
              <a:pathLst>
                <a:path w="943" h="809" extrusionOk="0">
                  <a:moveTo>
                    <a:pt x="403" y="0"/>
                  </a:moveTo>
                  <a:cubicBezTo>
                    <a:pt x="180" y="0"/>
                    <a:pt x="0" y="181"/>
                    <a:pt x="0" y="405"/>
                  </a:cubicBezTo>
                  <a:cubicBezTo>
                    <a:pt x="0" y="647"/>
                    <a:pt x="198" y="809"/>
                    <a:pt x="406" y="809"/>
                  </a:cubicBezTo>
                  <a:cubicBezTo>
                    <a:pt x="505" y="809"/>
                    <a:pt x="606" y="772"/>
                    <a:pt x="689" y="689"/>
                  </a:cubicBezTo>
                  <a:cubicBezTo>
                    <a:pt x="942" y="436"/>
                    <a:pt x="762" y="0"/>
                    <a:pt x="403" y="0"/>
                  </a:cubicBezTo>
                  <a:close/>
                </a:path>
              </a:pathLst>
            </a:custGeom>
            <a:solidFill>
              <a:srgbClr val="FFBAC9"/>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6"/>
            <p:cNvSpPr/>
            <p:nvPr/>
          </p:nvSpPr>
          <p:spPr>
            <a:xfrm>
              <a:off x="2171050" y="4372450"/>
              <a:ext cx="395200" cy="953300"/>
            </a:xfrm>
            <a:custGeom>
              <a:avLst/>
              <a:gdLst/>
              <a:ahLst/>
              <a:cxnLst/>
              <a:rect l="l" t="t" r="r" b="b"/>
              <a:pathLst>
                <a:path w="15808" h="38132" fill="none" extrusionOk="0">
                  <a:moveTo>
                    <a:pt x="1" y="38132"/>
                  </a:moveTo>
                  <a:lnTo>
                    <a:pt x="863" y="31799"/>
                  </a:lnTo>
                  <a:cubicBezTo>
                    <a:pt x="1030" y="30569"/>
                    <a:pt x="1530" y="29408"/>
                    <a:pt x="2309" y="28442"/>
                  </a:cubicBezTo>
                  <a:lnTo>
                    <a:pt x="6587" y="23140"/>
                  </a:lnTo>
                  <a:cubicBezTo>
                    <a:pt x="7489" y="22023"/>
                    <a:pt x="8014" y="20649"/>
                    <a:pt x="8087" y="19213"/>
                  </a:cubicBezTo>
                  <a:lnTo>
                    <a:pt x="8432" y="12424"/>
                  </a:lnTo>
                  <a:cubicBezTo>
                    <a:pt x="8497" y="11156"/>
                    <a:pt x="8915" y="9932"/>
                    <a:pt x="9638" y="8890"/>
                  </a:cubicBezTo>
                  <a:lnTo>
                    <a:pt x="15807" y="1"/>
                  </a:lnTo>
                </a:path>
              </a:pathLst>
            </a:custGeom>
            <a:noFill/>
            <a:ln w="9975" cap="rnd" cmpd="sng">
              <a:solidFill>
                <a:schemeClr val="lt1"/>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6"/>
            <p:cNvSpPr/>
            <p:nvPr/>
          </p:nvSpPr>
          <p:spPr>
            <a:xfrm>
              <a:off x="2004450" y="3991800"/>
              <a:ext cx="807775" cy="1454875"/>
            </a:xfrm>
            <a:custGeom>
              <a:avLst/>
              <a:gdLst/>
              <a:ahLst/>
              <a:cxnLst/>
              <a:rect l="l" t="t" r="r" b="b"/>
              <a:pathLst>
                <a:path w="32311" h="58195" extrusionOk="0">
                  <a:moveTo>
                    <a:pt x="29492" y="0"/>
                  </a:moveTo>
                  <a:lnTo>
                    <a:pt x="22414" y="1302"/>
                  </a:lnTo>
                  <a:cubicBezTo>
                    <a:pt x="19580" y="1823"/>
                    <a:pt x="17458" y="4196"/>
                    <a:pt x="17258" y="7070"/>
                  </a:cubicBezTo>
                  <a:lnTo>
                    <a:pt x="16822" y="13328"/>
                  </a:lnTo>
                  <a:cubicBezTo>
                    <a:pt x="16633" y="16030"/>
                    <a:pt x="14741" y="18309"/>
                    <a:pt x="12123" y="18995"/>
                  </a:cubicBezTo>
                  <a:lnTo>
                    <a:pt x="11166" y="19245"/>
                  </a:lnTo>
                  <a:cubicBezTo>
                    <a:pt x="8168" y="20030"/>
                    <a:pt x="6183" y="22874"/>
                    <a:pt x="6480" y="25958"/>
                  </a:cubicBezTo>
                  <a:lnTo>
                    <a:pt x="7207" y="33494"/>
                  </a:lnTo>
                  <a:cubicBezTo>
                    <a:pt x="7451" y="36020"/>
                    <a:pt x="6159" y="38445"/>
                    <a:pt x="3928" y="39652"/>
                  </a:cubicBezTo>
                  <a:cubicBezTo>
                    <a:pt x="1266" y="41092"/>
                    <a:pt x="1" y="44217"/>
                    <a:pt x="911" y="47102"/>
                  </a:cubicBezTo>
                  <a:lnTo>
                    <a:pt x="4407" y="58194"/>
                  </a:lnTo>
                  <a:lnTo>
                    <a:pt x="10628" y="57459"/>
                  </a:lnTo>
                  <a:lnTo>
                    <a:pt x="10386" y="53424"/>
                  </a:lnTo>
                  <a:cubicBezTo>
                    <a:pt x="10461" y="50867"/>
                    <a:pt x="12069" y="48608"/>
                    <a:pt x="14460" y="47702"/>
                  </a:cubicBezTo>
                  <a:lnTo>
                    <a:pt x="20446" y="45433"/>
                  </a:lnTo>
                  <a:cubicBezTo>
                    <a:pt x="23342" y="44336"/>
                    <a:pt x="25014" y="41300"/>
                    <a:pt x="24393" y="38266"/>
                  </a:cubicBezTo>
                  <a:lnTo>
                    <a:pt x="22897" y="30947"/>
                  </a:lnTo>
                  <a:cubicBezTo>
                    <a:pt x="22454" y="28788"/>
                    <a:pt x="23171" y="26554"/>
                    <a:pt x="24787" y="25056"/>
                  </a:cubicBezTo>
                  <a:lnTo>
                    <a:pt x="30024" y="20196"/>
                  </a:lnTo>
                  <a:cubicBezTo>
                    <a:pt x="31585" y="18748"/>
                    <a:pt x="32310" y="16611"/>
                    <a:pt x="31954" y="14513"/>
                  </a:cubicBezTo>
                  <a:lnTo>
                    <a:pt x="294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6"/>
            <p:cNvSpPr/>
            <p:nvPr/>
          </p:nvSpPr>
          <p:spPr>
            <a:xfrm>
              <a:off x="2696900" y="4093925"/>
              <a:ext cx="99500" cy="238875"/>
            </a:xfrm>
            <a:custGeom>
              <a:avLst/>
              <a:gdLst/>
              <a:ahLst/>
              <a:cxnLst/>
              <a:rect l="l" t="t" r="r" b="b"/>
              <a:pathLst>
                <a:path w="3980" h="9555" fill="none" extrusionOk="0">
                  <a:moveTo>
                    <a:pt x="2337" y="0"/>
                  </a:moveTo>
                  <a:lnTo>
                    <a:pt x="1805" y="880"/>
                  </a:lnTo>
                  <a:cubicBezTo>
                    <a:pt x="1" y="3874"/>
                    <a:pt x="975" y="7765"/>
                    <a:pt x="3980" y="9554"/>
                  </a:cubicBezTo>
                  <a:lnTo>
                    <a:pt x="3980" y="9554"/>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26"/>
            <p:cNvSpPr/>
            <p:nvPr/>
          </p:nvSpPr>
          <p:spPr>
            <a:xfrm>
              <a:off x="2172400" y="4661725"/>
              <a:ext cx="65275" cy="211700"/>
            </a:xfrm>
            <a:custGeom>
              <a:avLst/>
              <a:gdLst/>
              <a:ahLst/>
              <a:cxnLst/>
              <a:rect l="l" t="t" r="r" b="b"/>
              <a:pathLst>
                <a:path w="2611" h="8468" fill="none" extrusionOk="0">
                  <a:moveTo>
                    <a:pt x="0" y="1"/>
                  </a:moveTo>
                  <a:lnTo>
                    <a:pt x="1021" y="1263"/>
                  </a:lnTo>
                  <a:cubicBezTo>
                    <a:pt x="2610" y="3225"/>
                    <a:pt x="2567" y="6045"/>
                    <a:pt x="917" y="7956"/>
                  </a:cubicBezTo>
                  <a:lnTo>
                    <a:pt x="476" y="8468"/>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26"/>
            <p:cNvSpPr/>
            <p:nvPr/>
          </p:nvSpPr>
          <p:spPr>
            <a:xfrm>
              <a:off x="2162650" y="4166850"/>
              <a:ext cx="454650" cy="1126175"/>
            </a:xfrm>
            <a:custGeom>
              <a:avLst/>
              <a:gdLst/>
              <a:ahLst/>
              <a:cxnLst/>
              <a:rect l="l" t="t" r="r" b="b"/>
              <a:pathLst>
                <a:path w="18186" h="45047" fill="none" extrusionOk="0">
                  <a:moveTo>
                    <a:pt x="18186" y="0"/>
                  </a:moveTo>
                  <a:lnTo>
                    <a:pt x="17749" y="4284"/>
                  </a:lnTo>
                  <a:cubicBezTo>
                    <a:pt x="17379" y="7920"/>
                    <a:pt x="15664" y="11290"/>
                    <a:pt x="12942" y="13731"/>
                  </a:cubicBezTo>
                  <a:lnTo>
                    <a:pt x="12311" y="14297"/>
                  </a:lnTo>
                  <a:cubicBezTo>
                    <a:pt x="9491" y="16827"/>
                    <a:pt x="7756" y="20348"/>
                    <a:pt x="7470" y="24126"/>
                  </a:cubicBezTo>
                  <a:lnTo>
                    <a:pt x="7291" y="26498"/>
                  </a:lnTo>
                  <a:cubicBezTo>
                    <a:pt x="7051" y="29657"/>
                    <a:pt x="5798" y="32655"/>
                    <a:pt x="3716" y="35043"/>
                  </a:cubicBezTo>
                  <a:lnTo>
                    <a:pt x="3716" y="35043"/>
                  </a:lnTo>
                  <a:cubicBezTo>
                    <a:pt x="1700" y="37358"/>
                    <a:pt x="459" y="40244"/>
                    <a:pt x="166" y="43299"/>
                  </a:cubicBezTo>
                  <a:lnTo>
                    <a:pt x="0" y="45047"/>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 name="Google Shape;845;p26"/>
          <p:cNvGrpSpPr/>
          <p:nvPr/>
        </p:nvGrpSpPr>
        <p:grpSpPr>
          <a:xfrm rot="1152506">
            <a:off x="8302897" y="4008121"/>
            <a:ext cx="996026" cy="1107719"/>
            <a:chOff x="3080600" y="3337325"/>
            <a:chExt cx="1143000" cy="1271175"/>
          </a:xfrm>
        </p:grpSpPr>
        <p:sp>
          <p:nvSpPr>
            <p:cNvPr id="846" name="Google Shape;846;p26"/>
            <p:cNvSpPr/>
            <p:nvPr/>
          </p:nvSpPr>
          <p:spPr>
            <a:xfrm>
              <a:off x="3080600" y="3337325"/>
              <a:ext cx="1143000" cy="1271175"/>
            </a:xfrm>
            <a:custGeom>
              <a:avLst/>
              <a:gdLst/>
              <a:ahLst/>
              <a:cxnLst/>
              <a:rect l="l" t="t" r="r" b="b"/>
              <a:pathLst>
                <a:path w="45720" h="50847" extrusionOk="0">
                  <a:moveTo>
                    <a:pt x="1177" y="1"/>
                  </a:moveTo>
                  <a:lnTo>
                    <a:pt x="215" y="11564"/>
                  </a:lnTo>
                  <a:cubicBezTo>
                    <a:pt x="1" y="14144"/>
                    <a:pt x="1263" y="16623"/>
                    <a:pt x="3474" y="17967"/>
                  </a:cubicBezTo>
                  <a:lnTo>
                    <a:pt x="6525" y="19821"/>
                  </a:lnTo>
                  <a:cubicBezTo>
                    <a:pt x="8507" y="21026"/>
                    <a:pt x="9742" y="23155"/>
                    <a:pt x="9804" y="25473"/>
                  </a:cubicBezTo>
                  <a:lnTo>
                    <a:pt x="9915" y="29582"/>
                  </a:lnTo>
                  <a:cubicBezTo>
                    <a:pt x="10007" y="32976"/>
                    <a:pt x="12580" y="35789"/>
                    <a:pt x="15955" y="36181"/>
                  </a:cubicBezTo>
                  <a:cubicBezTo>
                    <a:pt x="19046" y="36540"/>
                    <a:pt x="21502" y="38943"/>
                    <a:pt x="21932" y="42025"/>
                  </a:cubicBezTo>
                  <a:lnTo>
                    <a:pt x="22235" y="44210"/>
                  </a:lnTo>
                  <a:cubicBezTo>
                    <a:pt x="22677" y="47389"/>
                    <a:pt x="25274" y="49831"/>
                    <a:pt x="28475" y="50079"/>
                  </a:cubicBezTo>
                  <a:lnTo>
                    <a:pt x="38454" y="50847"/>
                  </a:lnTo>
                  <a:lnTo>
                    <a:pt x="45173" y="47380"/>
                  </a:lnTo>
                  <a:lnTo>
                    <a:pt x="45607" y="34285"/>
                  </a:lnTo>
                  <a:cubicBezTo>
                    <a:pt x="45719" y="30879"/>
                    <a:pt x="43252" y="27934"/>
                    <a:pt x="39878" y="27449"/>
                  </a:cubicBezTo>
                  <a:lnTo>
                    <a:pt x="38282" y="27221"/>
                  </a:lnTo>
                  <a:cubicBezTo>
                    <a:pt x="35396" y="26807"/>
                    <a:pt x="33111" y="24567"/>
                    <a:pt x="32640" y="21690"/>
                  </a:cubicBezTo>
                  <a:cubicBezTo>
                    <a:pt x="32190" y="18959"/>
                    <a:pt x="30103" y="16787"/>
                    <a:pt x="27393" y="16230"/>
                  </a:cubicBezTo>
                  <a:lnTo>
                    <a:pt x="20794" y="14872"/>
                  </a:lnTo>
                  <a:cubicBezTo>
                    <a:pt x="18096" y="14317"/>
                    <a:pt x="16016" y="12165"/>
                    <a:pt x="15553" y="9451"/>
                  </a:cubicBezTo>
                  <a:lnTo>
                    <a:pt x="15485" y="9056"/>
                  </a:lnTo>
                  <a:cubicBezTo>
                    <a:pt x="15091" y="6742"/>
                    <a:pt x="13512" y="4805"/>
                    <a:pt x="11324" y="3953"/>
                  </a:cubicBezTo>
                  <a:lnTo>
                    <a:pt x="117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6"/>
            <p:cNvSpPr/>
            <p:nvPr/>
          </p:nvSpPr>
          <p:spPr>
            <a:xfrm>
              <a:off x="3249850" y="3523625"/>
              <a:ext cx="917900" cy="987100"/>
            </a:xfrm>
            <a:custGeom>
              <a:avLst/>
              <a:gdLst/>
              <a:ahLst/>
              <a:cxnLst/>
              <a:rect l="l" t="t" r="r" b="b"/>
              <a:pathLst>
                <a:path w="36716" h="39484" fill="none" extrusionOk="0">
                  <a:moveTo>
                    <a:pt x="0" y="0"/>
                  </a:moveTo>
                  <a:lnTo>
                    <a:pt x="5282" y="8613"/>
                  </a:lnTo>
                  <a:cubicBezTo>
                    <a:pt x="6118" y="9975"/>
                    <a:pt x="7201" y="11170"/>
                    <a:pt x="8475" y="12136"/>
                  </a:cubicBezTo>
                  <a:lnTo>
                    <a:pt x="13749" y="16132"/>
                  </a:lnTo>
                  <a:cubicBezTo>
                    <a:pt x="15534" y="17484"/>
                    <a:pt x="16934" y="19278"/>
                    <a:pt x="17810" y="21337"/>
                  </a:cubicBezTo>
                  <a:lnTo>
                    <a:pt x="18518" y="23002"/>
                  </a:lnTo>
                  <a:cubicBezTo>
                    <a:pt x="19857" y="26141"/>
                    <a:pt x="22388" y="28620"/>
                    <a:pt x="25557" y="29891"/>
                  </a:cubicBezTo>
                  <a:lnTo>
                    <a:pt x="25557" y="29891"/>
                  </a:lnTo>
                  <a:cubicBezTo>
                    <a:pt x="28605" y="31112"/>
                    <a:pt x="33429" y="32346"/>
                    <a:pt x="34803" y="35329"/>
                  </a:cubicBezTo>
                  <a:lnTo>
                    <a:pt x="36715" y="39483"/>
                  </a:lnTo>
                </a:path>
              </a:pathLst>
            </a:custGeom>
            <a:noFill/>
            <a:ln w="9975" cap="rnd" cmpd="sng">
              <a:solidFill>
                <a:schemeClr val="lt1"/>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26"/>
            <p:cNvSpPr/>
            <p:nvPr/>
          </p:nvSpPr>
          <p:spPr>
            <a:xfrm>
              <a:off x="3326650" y="3959100"/>
              <a:ext cx="58025" cy="191300"/>
            </a:xfrm>
            <a:custGeom>
              <a:avLst/>
              <a:gdLst/>
              <a:ahLst/>
              <a:cxnLst/>
              <a:rect l="l" t="t" r="r" b="b"/>
              <a:pathLst>
                <a:path w="2321" h="7652" fill="none" extrusionOk="0">
                  <a:moveTo>
                    <a:pt x="0" y="1"/>
                  </a:moveTo>
                  <a:lnTo>
                    <a:pt x="0" y="1"/>
                  </a:lnTo>
                  <a:cubicBezTo>
                    <a:pt x="1854" y="1919"/>
                    <a:pt x="2320" y="4787"/>
                    <a:pt x="1171" y="7194"/>
                  </a:cubicBezTo>
                  <a:lnTo>
                    <a:pt x="952" y="7652"/>
                  </a:lnTo>
                </a:path>
              </a:pathLst>
            </a:custGeom>
            <a:noFill/>
            <a:ln w="9975" cap="rnd" cmpd="sng">
              <a:solidFill>
                <a:schemeClr val="lt1"/>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26"/>
            <p:cNvSpPr/>
            <p:nvPr/>
          </p:nvSpPr>
          <p:spPr>
            <a:xfrm>
              <a:off x="4157800" y="4194425"/>
              <a:ext cx="62950" cy="238075"/>
            </a:xfrm>
            <a:custGeom>
              <a:avLst/>
              <a:gdLst/>
              <a:ahLst/>
              <a:cxnLst/>
              <a:rect l="l" t="t" r="r" b="b"/>
              <a:pathLst>
                <a:path w="2518" h="9523" fill="none" extrusionOk="0">
                  <a:moveTo>
                    <a:pt x="2216" y="9523"/>
                  </a:moveTo>
                  <a:lnTo>
                    <a:pt x="2216" y="9523"/>
                  </a:lnTo>
                  <a:cubicBezTo>
                    <a:pt x="0" y="6739"/>
                    <a:pt x="93" y="2772"/>
                    <a:pt x="2436" y="94"/>
                  </a:cubicBezTo>
                  <a:lnTo>
                    <a:pt x="2517" y="1"/>
                  </a:lnTo>
                </a:path>
              </a:pathLst>
            </a:custGeom>
            <a:noFill/>
            <a:ln w="9975" cap="rnd" cmpd="sng">
              <a:solidFill>
                <a:schemeClr val="lt1"/>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0" name="Google Shape;850;p26"/>
          <p:cNvSpPr/>
          <p:nvPr/>
        </p:nvSpPr>
        <p:spPr>
          <a:xfrm flipH="1">
            <a:off x="8523046" y="3073400"/>
            <a:ext cx="259904" cy="304251"/>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6"/>
          <p:cNvSpPr/>
          <p:nvPr/>
        </p:nvSpPr>
        <p:spPr>
          <a:xfrm flipH="1">
            <a:off x="8875100" y="2659225"/>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6"/>
          <p:cNvSpPr/>
          <p:nvPr/>
        </p:nvSpPr>
        <p:spPr>
          <a:xfrm flipH="1">
            <a:off x="121246" y="2713963"/>
            <a:ext cx="259904" cy="304251"/>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6"/>
          <p:cNvSpPr/>
          <p:nvPr/>
        </p:nvSpPr>
        <p:spPr>
          <a:xfrm flipH="1">
            <a:off x="473300" y="3249038"/>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4134241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854"/>
        <p:cNvGrpSpPr/>
        <p:nvPr/>
      </p:nvGrpSpPr>
      <p:grpSpPr>
        <a:xfrm>
          <a:off x="0" y="0"/>
          <a:ext cx="0" cy="0"/>
          <a:chOff x="0" y="0"/>
          <a:chExt cx="0" cy="0"/>
        </a:xfrm>
      </p:grpSpPr>
      <p:sp>
        <p:nvSpPr>
          <p:cNvPr id="855" name="Google Shape;855;p2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56" name="Google Shape;856;p27"/>
          <p:cNvSpPr txBox="1">
            <a:spLocks noGrp="1"/>
          </p:cNvSpPr>
          <p:nvPr>
            <p:ph type="subTitle" idx="1"/>
          </p:nvPr>
        </p:nvSpPr>
        <p:spPr>
          <a:xfrm>
            <a:off x="1088406" y="1447433"/>
            <a:ext cx="3120300" cy="5259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400">
                <a:solidFill>
                  <a:schemeClr val="dk1"/>
                </a:solidFill>
                <a:latin typeface="Lilita One"/>
                <a:ea typeface="Lilita One"/>
                <a:cs typeface="Lilita One"/>
                <a:sym typeface="Lilita One"/>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857" name="Google Shape;857;p27"/>
          <p:cNvSpPr txBox="1">
            <a:spLocks noGrp="1"/>
          </p:cNvSpPr>
          <p:nvPr>
            <p:ph type="subTitle" idx="2"/>
          </p:nvPr>
        </p:nvSpPr>
        <p:spPr>
          <a:xfrm>
            <a:off x="1088406" y="1893408"/>
            <a:ext cx="3120300" cy="7134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58" name="Google Shape;858;p27"/>
          <p:cNvSpPr txBox="1">
            <a:spLocks noGrp="1"/>
          </p:cNvSpPr>
          <p:nvPr>
            <p:ph type="subTitle" idx="3"/>
          </p:nvPr>
        </p:nvSpPr>
        <p:spPr>
          <a:xfrm>
            <a:off x="4937394" y="1893408"/>
            <a:ext cx="3118200" cy="7134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59" name="Google Shape;859;p27"/>
          <p:cNvSpPr txBox="1">
            <a:spLocks noGrp="1"/>
          </p:cNvSpPr>
          <p:nvPr>
            <p:ph type="subTitle" idx="4"/>
          </p:nvPr>
        </p:nvSpPr>
        <p:spPr>
          <a:xfrm>
            <a:off x="1088406" y="3531307"/>
            <a:ext cx="3120300" cy="7134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60" name="Google Shape;860;p27"/>
          <p:cNvSpPr txBox="1">
            <a:spLocks noGrp="1"/>
          </p:cNvSpPr>
          <p:nvPr>
            <p:ph type="subTitle" idx="5"/>
          </p:nvPr>
        </p:nvSpPr>
        <p:spPr>
          <a:xfrm>
            <a:off x="4937394" y="3531307"/>
            <a:ext cx="3118200" cy="7134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61" name="Google Shape;861;p27"/>
          <p:cNvSpPr txBox="1">
            <a:spLocks noGrp="1"/>
          </p:cNvSpPr>
          <p:nvPr>
            <p:ph type="subTitle" idx="6"/>
          </p:nvPr>
        </p:nvSpPr>
        <p:spPr>
          <a:xfrm>
            <a:off x="1088406" y="3085332"/>
            <a:ext cx="3120300" cy="5259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400">
                <a:solidFill>
                  <a:schemeClr val="dk1"/>
                </a:solidFill>
                <a:latin typeface="Lilita One"/>
                <a:ea typeface="Lilita One"/>
                <a:cs typeface="Lilita One"/>
                <a:sym typeface="Lilita One"/>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862" name="Google Shape;862;p27"/>
          <p:cNvSpPr txBox="1">
            <a:spLocks noGrp="1"/>
          </p:cNvSpPr>
          <p:nvPr>
            <p:ph type="subTitle" idx="7"/>
          </p:nvPr>
        </p:nvSpPr>
        <p:spPr>
          <a:xfrm>
            <a:off x="4937392" y="1447433"/>
            <a:ext cx="3118200" cy="5259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400">
                <a:solidFill>
                  <a:schemeClr val="dk1"/>
                </a:solidFill>
                <a:latin typeface="Lilita One"/>
                <a:ea typeface="Lilita One"/>
                <a:cs typeface="Lilita One"/>
                <a:sym typeface="Lilita One"/>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863" name="Google Shape;863;p27"/>
          <p:cNvSpPr txBox="1">
            <a:spLocks noGrp="1"/>
          </p:cNvSpPr>
          <p:nvPr>
            <p:ph type="subTitle" idx="8"/>
          </p:nvPr>
        </p:nvSpPr>
        <p:spPr>
          <a:xfrm>
            <a:off x="4937392" y="3085332"/>
            <a:ext cx="3118200" cy="5259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400">
                <a:solidFill>
                  <a:schemeClr val="dk1"/>
                </a:solidFill>
                <a:latin typeface="Lilita One"/>
                <a:ea typeface="Lilita One"/>
                <a:cs typeface="Lilita One"/>
                <a:sym typeface="Lilita One"/>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864" name="Google Shape;864;p27"/>
          <p:cNvSpPr/>
          <p:nvPr/>
        </p:nvSpPr>
        <p:spPr>
          <a:xfrm flipH="1">
            <a:off x="2059361" y="201226"/>
            <a:ext cx="827665" cy="180393"/>
          </a:xfrm>
          <a:custGeom>
            <a:avLst/>
            <a:gdLst/>
            <a:ahLst/>
            <a:cxnLst/>
            <a:rect l="l" t="t" r="r" b="b"/>
            <a:pathLst>
              <a:path w="42174" h="9192" extrusionOk="0">
                <a:moveTo>
                  <a:pt x="31424" y="1"/>
                </a:moveTo>
                <a:cubicBezTo>
                  <a:pt x="30281" y="1"/>
                  <a:pt x="29136" y="457"/>
                  <a:pt x="28199" y="1374"/>
                </a:cubicBezTo>
                <a:lnTo>
                  <a:pt x="26420" y="3115"/>
                </a:lnTo>
                <a:cubicBezTo>
                  <a:pt x="25498" y="4019"/>
                  <a:pt x="24353" y="4489"/>
                  <a:pt x="23195" y="4489"/>
                </a:cubicBezTo>
                <a:cubicBezTo>
                  <a:pt x="22539" y="4489"/>
                  <a:pt x="21878" y="4338"/>
                  <a:pt x="21251" y="4029"/>
                </a:cubicBezTo>
                <a:lnTo>
                  <a:pt x="19527" y="3182"/>
                </a:lnTo>
                <a:cubicBezTo>
                  <a:pt x="18899" y="2872"/>
                  <a:pt x="18238" y="2722"/>
                  <a:pt x="17583" y="2722"/>
                </a:cubicBezTo>
                <a:cubicBezTo>
                  <a:pt x="16268" y="2722"/>
                  <a:pt x="14975" y="3328"/>
                  <a:pt x="14008" y="4470"/>
                </a:cubicBezTo>
                <a:cubicBezTo>
                  <a:pt x="13052" y="5601"/>
                  <a:pt x="11762" y="6220"/>
                  <a:pt x="10434" y="6220"/>
                </a:cubicBezTo>
                <a:cubicBezTo>
                  <a:pt x="10138" y="6220"/>
                  <a:pt x="9841" y="6189"/>
                  <a:pt x="9545" y="6127"/>
                </a:cubicBezTo>
                <a:lnTo>
                  <a:pt x="7866" y="5773"/>
                </a:lnTo>
                <a:cubicBezTo>
                  <a:pt x="7571" y="5711"/>
                  <a:pt x="7273" y="5680"/>
                  <a:pt x="6976" y="5680"/>
                </a:cubicBezTo>
                <a:cubicBezTo>
                  <a:pt x="6172" y="5680"/>
                  <a:pt x="5375" y="5907"/>
                  <a:pt x="4654" y="6348"/>
                </a:cubicBezTo>
                <a:lnTo>
                  <a:pt x="0" y="9192"/>
                </a:lnTo>
                <a:lnTo>
                  <a:pt x="42174" y="9192"/>
                </a:lnTo>
                <a:lnTo>
                  <a:pt x="34765" y="1490"/>
                </a:lnTo>
                <a:cubicBezTo>
                  <a:pt x="33811" y="498"/>
                  <a:pt x="32618" y="1"/>
                  <a:pt x="31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27"/>
          <p:cNvSpPr/>
          <p:nvPr/>
        </p:nvSpPr>
        <p:spPr>
          <a:xfrm flipH="1">
            <a:off x="8428900" y="1207737"/>
            <a:ext cx="601860" cy="122656"/>
          </a:xfrm>
          <a:custGeom>
            <a:avLst/>
            <a:gdLst/>
            <a:ahLst/>
            <a:cxnLst/>
            <a:rect l="l" t="t" r="r" b="b"/>
            <a:pathLst>
              <a:path w="30668" h="6250" extrusionOk="0">
                <a:moveTo>
                  <a:pt x="16" y="6241"/>
                </a:moveTo>
                <a:cubicBezTo>
                  <a:pt x="3" y="6244"/>
                  <a:pt x="1" y="6247"/>
                  <a:pt x="10" y="6250"/>
                </a:cubicBezTo>
                <a:lnTo>
                  <a:pt x="16" y="6241"/>
                </a:lnTo>
                <a:close/>
                <a:moveTo>
                  <a:pt x="7801" y="0"/>
                </a:moveTo>
                <a:cubicBezTo>
                  <a:pt x="5837" y="0"/>
                  <a:pt x="3911" y="912"/>
                  <a:pt x="2676" y="2600"/>
                </a:cubicBezTo>
                <a:lnTo>
                  <a:pt x="16" y="6241"/>
                </a:lnTo>
                <a:lnTo>
                  <a:pt x="16" y="6241"/>
                </a:lnTo>
                <a:cubicBezTo>
                  <a:pt x="235" y="6195"/>
                  <a:pt x="3461" y="6179"/>
                  <a:pt x="7745" y="6179"/>
                </a:cubicBezTo>
                <a:cubicBezTo>
                  <a:pt x="16829" y="6179"/>
                  <a:pt x="30667" y="6250"/>
                  <a:pt x="30667" y="6250"/>
                </a:cubicBezTo>
                <a:lnTo>
                  <a:pt x="21162" y="1497"/>
                </a:lnTo>
                <a:cubicBezTo>
                  <a:pt x="20723" y="1278"/>
                  <a:pt x="20250" y="1171"/>
                  <a:pt x="19782" y="1171"/>
                </a:cubicBezTo>
                <a:cubicBezTo>
                  <a:pt x="18979" y="1171"/>
                  <a:pt x="18188" y="1483"/>
                  <a:pt x="17594" y="2076"/>
                </a:cubicBezTo>
                <a:cubicBezTo>
                  <a:pt x="16999" y="2673"/>
                  <a:pt x="16207" y="2982"/>
                  <a:pt x="15408" y="2982"/>
                </a:cubicBezTo>
                <a:cubicBezTo>
                  <a:pt x="14867" y="2982"/>
                  <a:pt x="14322" y="2840"/>
                  <a:pt x="13832" y="2549"/>
                </a:cubicBezTo>
                <a:lnTo>
                  <a:pt x="11033" y="889"/>
                </a:lnTo>
                <a:cubicBezTo>
                  <a:pt x="10022" y="288"/>
                  <a:pt x="8906" y="0"/>
                  <a:pt x="78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27"/>
          <p:cNvSpPr/>
          <p:nvPr/>
        </p:nvSpPr>
        <p:spPr>
          <a:xfrm flipH="1">
            <a:off x="5998824" y="201225"/>
            <a:ext cx="601634" cy="122652"/>
          </a:xfrm>
          <a:custGeom>
            <a:avLst/>
            <a:gdLst/>
            <a:ahLst/>
            <a:cxnLst/>
            <a:rect l="l" t="t" r="r" b="b"/>
            <a:pathLst>
              <a:path w="20746" h="4229" extrusionOk="0">
                <a:moveTo>
                  <a:pt x="15468" y="1"/>
                </a:moveTo>
                <a:cubicBezTo>
                  <a:pt x="14721" y="1"/>
                  <a:pt x="13966" y="195"/>
                  <a:pt x="13282" y="602"/>
                </a:cubicBezTo>
                <a:lnTo>
                  <a:pt x="11389" y="1726"/>
                </a:lnTo>
                <a:cubicBezTo>
                  <a:pt x="11057" y="1922"/>
                  <a:pt x="10688" y="2018"/>
                  <a:pt x="10322" y="2018"/>
                </a:cubicBezTo>
                <a:cubicBezTo>
                  <a:pt x="9781" y="2018"/>
                  <a:pt x="9246" y="1809"/>
                  <a:pt x="8844" y="1406"/>
                </a:cubicBezTo>
                <a:cubicBezTo>
                  <a:pt x="8442" y="1004"/>
                  <a:pt x="7907" y="793"/>
                  <a:pt x="7365" y="793"/>
                </a:cubicBezTo>
                <a:cubicBezTo>
                  <a:pt x="7047" y="793"/>
                  <a:pt x="6727" y="865"/>
                  <a:pt x="6430" y="1014"/>
                </a:cubicBezTo>
                <a:lnTo>
                  <a:pt x="1" y="4229"/>
                </a:lnTo>
                <a:cubicBezTo>
                  <a:pt x="1" y="4229"/>
                  <a:pt x="9362" y="4180"/>
                  <a:pt x="15506" y="4180"/>
                </a:cubicBezTo>
                <a:cubicBezTo>
                  <a:pt x="18404" y="4180"/>
                  <a:pt x="20586" y="4191"/>
                  <a:pt x="20735" y="4223"/>
                </a:cubicBezTo>
                <a:lnTo>
                  <a:pt x="20735" y="4223"/>
                </a:lnTo>
                <a:lnTo>
                  <a:pt x="18935" y="1761"/>
                </a:lnTo>
                <a:cubicBezTo>
                  <a:pt x="18100" y="617"/>
                  <a:pt x="16796" y="1"/>
                  <a:pt x="15468" y="1"/>
                </a:cubicBezTo>
                <a:close/>
                <a:moveTo>
                  <a:pt x="20735" y="4223"/>
                </a:moveTo>
                <a:lnTo>
                  <a:pt x="20739" y="4229"/>
                </a:lnTo>
                <a:cubicBezTo>
                  <a:pt x="20745" y="4226"/>
                  <a:pt x="20744" y="4224"/>
                  <a:pt x="20735" y="422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27"/>
          <p:cNvSpPr/>
          <p:nvPr/>
        </p:nvSpPr>
        <p:spPr>
          <a:xfrm flipH="1">
            <a:off x="-98950" y="1207737"/>
            <a:ext cx="601860" cy="122656"/>
          </a:xfrm>
          <a:custGeom>
            <a:avLst/>
            <a:gdLst/>
            <a:ahLst/>
            <a:cxnLst/>
            <a:rect l="l" t="t" r="r" b="b"/>
            <a:pathLst>
              <a:path w="30668" h="6250" extrusionOk="0">
                <a:moveTo>
                  <a:pt x="16" y="6241"/>
                </a:moveTo>
                <a:cubicBezTo>
                  <a:pt x="3" y="6244"/>
                  <a:pt x="1" y="6247"/>
                  <a:pt x="10" y="6250"/>
                </a:cubicBezTo>
                <a:lnTo>
                  <a:pt x="16" y="6241"/>
                </a:lnTo>
                <a:close/>
                <a:moveTo>
                  <a:pt x="7801" y="0"/>
                </a:moveTo>
                <a:cubicBezTo>
                  <a:pt x="5837" y="0"/>
                  <a:pt x="3911" y="912"/>
                  <a:pt x="2676" y="2600"/>
                </a:cubicBezTo>
                <a:lnTo>
                  <a:pt x="16" y="6241"/>
                </a:lnTo>
                <a:lnTo>
                  <a:pt x="16" y="6241"/>
                </a:lnTo>
                <a:cubicBezTo>
                  <a:pt x="235" y="6195"/>
                  <a:pt x="3461" y="6179"/>
                  <a:pt x="7745" y="6179"/>
                </a:cubicBezTo>
                <a:cubicBezTo>
                  <a:pt x="16829" y="6179"/>
                  <a:pt x="30667" y="6250"/>
                  <a:pt x="30667" y="6250"/>
                </a:cubicBezTo>
                <a:lnTo>
                  <a:pt x="21162" y="1497"/>
                </a:lnTo>
                <a:cubicBezTo>
                  <a:pt x="20723" y="1278"/>
                  <a:pt x="20250" y="1171"/>
                  <a:pt x="19782" y="1171"/>
                </a:cubicBezTo>
                <a:cubicBezTo>
                  <a:pt x="18979" y="1171"/>
                  <a:pt x="18188" y="1483"/>
                  <a:pt x="17594" y="2076"/>
                </a:cubicBezTo>
                <a:cubicBezTo>
                  <a:pt x="16999" y="2673"/>
                  <a:pt x="16207" y="2982"/>
                  <a:pt x="15408" y="2982"/>
                </a:cubicBezTo>
                <a:cubicBezTo>
                  <a:pt x="14867" y="2982"/>
                  <a:pt x="14322" y="2840"/>
                  <a:pt x="13832" y="2549"/>
                </a:cubicBezTo>
                <a:lnTo>
                  <a:pt x="11033" y="889"/>
                </a:lnTo>
                <a:cubicBezTo>
                  <a:pt x="10022" y="288"/>
                  <a:pt x="8906" y="0"/>
                  <a:pt x="78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8" name="Google Shape;868;p27"/>
          <p:cNvGrpSpPr/>
          <p:nvPr/>
        </p:nvGrpSpPr>
        <p:grpSpPr>
          <a:xfrm rot="2222179">
            <a:off x="8433051" y="3892038"/>
            <a:ext cx="1062232" cy="1108773"/>
            <a:chOff x="5583125" y="4345800"/>
            <a:chExt cx="627075" cy="654550"/>
          </a:xfrm>
        </p:grpSpPr>
        <p:sp>
          <p:nvSpPr>
            <p:cNvPr id="869" name="Google Shape;869;p27"/>
            <p:cNvSpPr/>
            <p:nvPr/>
          </p:nvSpPr>
          <p:spPr>
            <a:xfrm>
              <a:off x="5583125" y="4345800"/>
              <a:ext cx="627075" cy="654550"/>
            </a:xfrm>
            <a:custGeom>
              <a:avLst/>
              <a:gdLst/>
              <a:ahLst/>
              <a:cxnLst/>
              <a:rect l="l" t="t" r="r" b="b"/>
              <a:pathLst>
                <a:path w="25083" h="26182" extrusionOk="0">
                  <a:moveTo>
                    <a:pt x="1870" y="0"/>
                  </a:moveTo>
                  <a:cubicBezTo>
                    <a:pt x="693" y="0"/>
                    <a:pt x="0" y="162"/>
                    <a:pt x="0" y="162"/>
                  </a:cubicBezTo>
                  <a:cubicBezTo>
                    <a:pt x="3247" y="14909"/>
                    <a:pt x="15562" y="18950"/>
                    <a:pt x="15562" y="18950"/>
                  </a:cubicBezTo>
                  <a:cubicBezTo>
                    <a:pt x="15562" y="18950"/>
                    <a:pt x="21793" y="26182"/>
                    <a:pt x="23902" y="26182"/>
                  </a:cubicBezTo>
                  <a:cubicBezTo>
                    <a:pt x="25082" y="26182"/>
                    <a:pt x="24972" y="23918"/>
                    <a:pt x="21758" y="16857"/>
                  </a:cubicBezTo>
                  <a:cubicBezTo>
                    <a:pt x="14884" y="1757"/>
                    <a:pt x="5750" y="0"/>
                    <a:pt x="18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7"/>
            <p:cNvSpPr/>
            <p:nvPr/>
          </p:nvSpPr>
          <p:spPr>
            <a:xfrm>
              <a:off x="5686700" y="4424125"/>
              <a:ext cx="492000" cy="439050"/>
            </a:xfrm>
            <a:custGeom>
              <a:avLst/>
              <a:gdLst/>
              <a:ahLst/>
              <a:cxnLst/>
              <a:rect l="l" t="t" r="r" b="b"/>
              <a:pathLst>
                <a:path w="19680" h="17562" fill="none" extrusionOk="0">
                  <a:moveTo>
                    <a:pt x="1" y="1"/>
                  </a:moveTo>
                  <a:cubicBezTo>
                    <a:pt x="132" y="294"/>
                    <a:pt x="9965" y="7080"/>
                    <a:pt x="19680" y="1756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7"/>
            <p:cNvSpPr/>
            <p:nvPr/>
          </p:nvSpPr>
          <p:spPr>
            <a:xfrm>
              <a:off x="5705350" y="4424375"/>
              <a:ext cx="99025" cy="103250"/>
            </a:xfrm>
            <a:custGeom>
              <a:avLst/>
              <a:gdLst/>
              <a:ahLst/>
              <a:cxnLst/>
              <a:rect l="l" t="t" r="r" b="b"/>
              <a:pathLst>
                <a:path w="3961" h="4130" fill="none" extrusionOk="0">
                  <a:moveTo>
                    <a:pt x="0" y="4042"/>
                  </a:moveTo>
                  <a:cubicBezTo>
                    <a:pt x="0" y="4042"/>
                    <a:pt x="2450" y="4129"/>
                    <a:pt x="3961" y="3671"/>
                  </a:cubicBezTo>
                  <a:cubicBezTo>
                    <a:pt x="3961" y="3671"/>
                    <a:pt x="3513" y="1460"/>
                    <a:pt x="2702" y="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7"/>
            <p:cNvSpPr/>
            <p:nvPr/>
          </p:nvSpPr>
          <p:spPr>
            <a:xfrm>
              <a:off x="5820300" y="4635725"/>
              <a:ext cx="121625" cy="31375"/>
            </a:xfrm>
            <a:custGeom>
              <a:avLst/>
              <a:gdLst/>
              <a:ahLst/>
              <a:cxnLst/>
              <a:rect l="l" t="t" r="r" b="b"/>
              <a:pathLst>
                <a:path w="4865" h="1255" fill="none" extrusionOk="0">
                  <a:moveTo>
                    <a:pt x="1" y="987"/>
                  </a:moveTo>
                  <a:cubicBezTo>
                    <a:pt x="1" y="987"/>
                    <a:pt x="2529" y="1254"/>
                    <a:pt x="4865" y="1"/>
                  </a:cubicBezTo>
                </a:path>
              </a:pathLst>
            </a:custGeom>
            <a:noFill/>
            <a:ln w="952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 name="Google Shape;873;p27"/>
          <p:cNvGrpSpPr/>
          <p:nvPr/>
        </p:nvGrpSpPr>
        <p:grpSpPr>
          <a:xfrm rot="600205">
            <a:off x="8302427" y="4135986"/>
            <a:ext cx="1080444" cy="1201604"/>
            <a:chOff x="3080600" y="3337325"/>
            <a:chExt cx="1143000" cy="1271175"/>
          </a:xfrm>
        </p:grpSpPr>
        <p:sp>
          <p:nvSpPr>
            <p:cNvPr id="874" name="Google Shape;874;p27"/>
            <p:cNvSpPr/>
            <p:nvPr/>
          </p:nvSpPr>
          <p:spPr>
            <a:xfrm>
              <a:off x="3080600" y="3337325"/>
              <a:ext cx="1143000" cy="1271175"/>
            </a:xfrm>
            <a:custGeom>
              <a:avLst/>
              <a:gdLst/>
              <a:ahLst/>
              <a:cxnLst/>
              <a:rect l="l" t="t" r="r" b="b"/>
              <a:pathLst>
                <a:path w="45720" h="50847" extrusionOk="0">
                  <a:moveTo>
                    <a:pt x="1177" y="1"/>
                  </a:moveTo>
                  <a:lnTo>
                    <a:pt x="215" y="11564"/>
                  </a:lnTo>
                  <a:cubicBezTo>
                    <a:pt x="1" y="14144"/>
                    <a:pt x="1263" y="16623"/>
                    <a:pt x="3474" y="17967"/>
                  </a:cubicBezTo>
                  <a:lnTo>
                    <a:pt x="6525" y="19821"/>
                  </a:lnTo>
                  <a:cubicBezTo>
                    <a:pt x="8507" y="21026"/>
                    <a:pt x="9742" y="23155"/>
                    <a:pt x="9804" y="25473"/>
                  </a:cubicBezTo>
                  <a:lnTo>
                    <a:pt x="9915" y="29582"/>
                  </a:lnTo>
                  <a:cubicBezTo>
                    <a:pt x="10007" y="32976"/>
                    <a:pt x="12580" y="35789"/>
                    <a:pt x="15955" y="36181"/>
                  </a:cubicBezTo>
                  <a:cubicBezTo>
                    <a:pt x="19046" y="36540"/>
                    <a:pt x="21502" y="38943"/>
                    <a:pt x="21932" y="42025"/>
                  </a:cubicBezTo>
                  <a:lnTo>
                    <a:pt x="22235" y="44210"/>
                  </a:lnTo>
                  <a:cubicBezTo>
                    <a:pt x="22677" y="47389"/>
                    <a:pt x="25274" y="49831"/>
                    <a:pt x="28475" y="50079"/>
                  </a:cubicBezTo>
                  <a:lnTo>
                    <a:pt x="38454" y="50847"/>
                  </a:lnTo>
                  <a:lnTo>
                    <a:pt x="45173" y="47380"/>
                  </a:lnTo>
                  <a:lnTo>
                    <a:pt x="45607" y="34285"/>
                  </a:lnTo>
                  <a:cubicBezTo>
                    <a:pt x="45719" y="30879"/>
                    <a:pt x="43252" y="27934"/>
                    <a:pt x="39878" y="27449"/>
                  </a:cubicBezTo>
                  <a:lnTo>
                    <a:pt x="38282" y="27221"/>
                  </a:lnTo>
                  <a:cubicBezTo>
                    <a:pt x="35396" y="26807"/>
                    <a:pt x="33111" y="24567"/>
                    <a:pt x="32640" y="21690"/>
                  </a:cubicBezTo>
                  <a:cubicBezTo>
                    <a:pt x="32190" y="18959"/>
                    <a:pt x="30103" y="16787"/>
                    <a:pt x="27393" y="16230"/>
                  </a:cubicBezTo>
                  <a:lnTo>
                    <a:pt x="20794" y="14872"/>
                  </a:lnTo>
                  <a:cubicBezTo>
                    <a:pt x="18096" y="14317"/>
                    <a:pt x="16016" y="12165"/>
                    <a:pt x="15553" y="9451"/>
                  </a:cubicBezTo>
                  <a:lnTo>
                    <a:pt x="15485" y="9056"/>
                  </a:lnTo>
                  <a:cubicBezTo>
                    <a:pt x="15091" y="6742"/>
                    <a:pt x="13512" y="4805"/>
                    <a:pt x="11324" y="3953"/>
                  </a:cubicBezTo>
                  <a:lnTo>
                    <a:pt x="11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7"/>
            <p:cNvSpPr/>
            <p:nvPr/>
          </p:nvSpPr>
          <p:spPr>
            <a:xfrm>
              <a:off x="3249850" y="3523625"/>
              <a:ext cx="917900" cy="987100"/>
            </a:xfrm>
            <a:custGeom>
              <a:avLst/>
              <a:gdLst/>
              <a:ahLst/>
              <a:cxnLst/>
              <a:rect l="l" t="t" r="r" b="b"/>
              <a:pathLst>
                <a:path w="36716" h="39484" fill="none" extrusionOk="0">
                  <a:moveTo>
                    <a:pt x="0" y="0"/>
                  </a:moveTo>
                  <a:lnTo>
                    <a:pt x="5282" y="8613"/>
                  </a:lnTo>
                  <a:cubicBezTo>
                    <a:pt x="6118" y="9975"/>
                    <a:pt x="7201" y="11170"/>
                    <a:pt x="8475" y="12136"/>
                  </a:cubicBezTo>
                  <a:lnTo>
                    <a:pt x="13749" y="16132"/>
                  </a:lnTo>
                  <a:cubicBezTo>
                    <a:pt x="15534" y="17484"/>
                    <a:pt x="16934" y="19278"/>
                    <a:pt x="17810" y="21337"/>
                  </a:cubicBezTo>
                  <a:lnTo>
                    <a:pt x="18518" y="23002"/>
                  </a:lnTo>
                  <a:cubicBezTo>
                    <a:pt x="19857" y="26141"/>
                    <a:pt x="22388" y="28620"/>
                    <a:pt x="25557" y="29891"/>
                  </a:cubicBezTo>
                  <a:lnTo>
                    <a:pt x="25557" y="29891"/>
                  </a:lnTo>
                  <a:cubicBezTo>
                    <a:pt x="28605" y="31112"/>
                    <a:pt x="33429" y="32346"/>
                    <a:pt x="34803" y="35329"/>
                  </a:cubicBezTo>
                  <a:lnTo>
                    <a:pt x="36715" y="39483"/>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7"/>
            <p:cNvSpPr/>
            <p:nvPr/>
          </p:nvSpPr>
          <p:spPr>
            <a:xfrm>
              <a:off x="3326650" y="3959100"/>
              <a:ext cx="58025" cy="191300"/>
            </a:xfrm>
            <a:custGeom>
              <a:avLst/>
              <a:gdLst/>
              <a:ahLst/>
              <a:cxnLst/>
              <a:rect l="l" t="t" r="r" b="b"/>
              <a:pathLst>
                <a:path w="2321" h="7652" fill="none" extrusionOk="0">
                  <a:moveTo>
                    <a:pt x="0" y="1"/>
                  </a:moveTo>
                  <a:lnTo>
                    <a:pt x="0" y="1"/>
                  </a:lnTo>
                  <a:cubicBezTo>
                    <a:pt x="1854" y="1919"/>
                    <a:pt x="2320" y="4787"/>
                    <a:pt x="1171" y="7194"/>
                  </a:cubicBezTo>
                  <a:lnTo>
                    <a:pt x="952" y="7652"/>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27"/>
            <p:cNvSpPr/>
            <p:nvPr/>
          </p:nvSpPr>
          <p:spPr>
            <a:xfrm>
              <a:off x="4157800" y="4194425"/>
              <a:ext cx="62950" cy="238075"/>
            </a:xfrm>
            <a:custGeom>
              <a:avLst/>
              <a:gdLst/>
              <a:ahLst/>
              <a:cxnLst/>
              <a:rect l="l" t="t" r="r" b="b"/>
              <a:pathLst>
                <a:path w="2518" h="9523" fill="none" extrusionOk="0">
                  <a:moveTo>
                    <a:pt x="2216" y="9523"/>
                  </a:moveTo>
                  <a:lnTo>
                    <a:pt x="2216" y="9523"/>
                  </a:lnTo>
                  <a:cubicBezTo>
                    <a:pt x="0" y="6739"/>
                    <a:pt x="93" y="2772"/>
                    <a:pt x="2436" y="94"/>
                  </a:cubicBezTo>
                  <a:lnTo>
                    <a:pt x="2517" y="1"/>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 name="Google Shape;878;p27"/>
          <p:cNvGrpSpPr/>
          <p:nvPr/>
        </p:nvGrpSpPr>
        <p:grpSpPr>
          <a:xfrm rot="2431098" flipH="1">
            <a:off x="218757" y="4161545"/>
            <a:ext cx="659334" cy="1187519"/>
            <a:chOff x="2004450" y="3991800"/>
            <a:chExt cx="807775" cy="1454875"/>
          </a:xfrm>
        </p:grpSpPr>
        <p:sp>
          <p:nvSpPr>
            <p:cNvPr id="879" name="Google Shape;879;p27"/>
            <p:cNvSpPr/>
            <p:nvPr/>
          </p:nvSpPr>
          <p:spPr>
            <a:xfrm>
              <a:off x="2269700" y="4501200"/>
              <a:ext cx="23575" cy="20225"/>
            </a:xfrm>
            <a:custGeom>
              <a:avLst/>
              <a:gdLst/>
              <a:ahLst/>
              <a:cxnLst/>
              <a:rect l="l" t="t" r="r" b="b"/>
              <a:pathLst>
                <a:path w="943" h="809" extrusionOk="0">
                  <a:moveTo>
                    <a:pt x="403" y="0"/>
                  </a:moveTo>
                  <a:cubicBezTo>
                    <a:pt x="180" y="0"/>
                    <a:pt x="0" y="181"/>
                    <a:pt x="0" y="405"/>
                  </a:cubicBezTo>
                  <a:cubicBezTo>
                    <a:pt x="0" y="647"/>
                    <a:pt x="198" y="809"/>
                    <a:pt x="406" y="809"/>
                  </a:cubicBezTo>
                  <a:cubicBezTo>
                    <a:pt x="505" y="809"/>
                    <a:pt x="606" y="772"/>
                    <a:pt x="689" y="689"/>
                  </a:cubicBezTo>
                  <a:cubicBezTo>
                    <a:pt x="942" y="436"/>
                    <a:pt x="762" y="0"/>
                    <a:pt x="403" y="0"/>
                  </a:cubicBezTo>
                  <a:close/>
                </a:path>
              </a:pathLst>
            </a:custGeom>
            <a:solidFill>
              <a:srgbClr val="FFBAC9"/>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7"/>
            <p:cNvSpPr/>
            <p:nvPr/>
          </p:nvSpPr>
          <p:spPr>
            <a:xfrm>
              <a:off x="2171050" y="4372450"/>
              <a:ext cx="395200" cy="953300"/>
            </a:xfrm>
            <a:custGeom>
              <a:avLst/>
              <a:gdLst/>
              <a:ahLst/>
              <a:cxnLst/>
              <a:rect l="l" t="t" r="r" b="b"/>
              <a:pathLst>
                <a:path w="15808" h="38132" fill="none" extrusionOk="0">
                  <a:moveTo>
                    <a:pt x="1" y="38132"/>
                  </a:moveTo>
                  <a:lnTo>
                    <a:pt x="863" y="31799"/>
                  </a:lnTo>
                  <a:cubicBezTo>
                    <a:pt x="1030" y="30569"/>
                    <a:pt x="1530" y="29408"/>
                    <a:pt x="2309" y="28442"/>
                  </a:cubicBezTo>
                  <a:lnTo>
                    <a:pt x="6587" y="23140"/>
                  </a:lnTo>
                  <a:cubicBezTo>
                    <a:pt x="7489" y="22023"/>
                    <a:pt x="8014" y="20649"/>
                    <a:pt x="8087" y="19213"/>
                  </a:cubicBezTo>
                  <a:lnTo>
                    <a:pt x="8432" y="12424"/>
                  </a:lnTo>
                  <a:cubicBezTo>
                    <a:pt x="8497" y="11156"/>
                    <a:pt x="8915" y="9932"/>
                    <a:pt x="9638" y="8890"/>
                  </a:cubicBezTo>
                  <a:lnTo>
                    <a:pt x="15807" y="1"/>
                  </a:lnTo>
                </a:path>
              </a:pathLst>
            </a:custGeom>
            <a:noFill/>
            <a:ln w="9975" cap="rnd" cmpd="sng">
              <a:solidFill>
                <a:schemeClr val="lt1"/>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27"/>
            <p:cNvSpPr/>
            <p:nvPr/>
          </p:nvSpPr>
          <p:spPr>
            <a:xfrm>
              <a:off x="2004450" y="3991800"/>
              <a:ext cx="807775" cy="1454875"/>
            </a:xfrm>
            <a:custGeom>
              <a:avLst/>
              <a:gdLst/>
              <a:ahLst/>
              <a:cxnLst/>
              <a:rect l="l" t="t" r="r" b="b"/>
              <a:pathLst>
                <a:path w="32311" h="58195" extrusionOk="0">
                  <a:moveTo>
                    <a:pt x="29492" y="0"/>
                  </a:moveTo>
                  <a:lnTo>
                    <a:pt x="22414" y="1302"/>
                  </a:lnTo>
                  <a:cubicBezTo>
                    <a:pt x="19580" y="1823"/>
                    <a:pt x="17458" y="4196"/>
                    <a:pt x="17258" y="7070"/>
                  </a:cubicBezTo>
                  <a:lnTo>
                    <a:pt x="16822" y="13328"/>
                  </a:lnTo>
                  <a:cubicBezTo>
                    <a:pt x="16633" y="16030"/>
                    <a:pt x="14741" y="18309"/>
                    <a:pt x="12123" y="18995"/>
                  </a:cubicBezTo>
                  <a:lnTo>
                    <a:pt x="11166" y="19245"/>
                  </a:lnTo>
                  <a:cubicBezTo>
                    <a:pt x="8168" y="20030"/>
                    <a:pt x="6183" y="22874"/>
                    <a:pt x="6480" y="25958"/>
                  </a:cubicBezTo>
                  <a:lnTo>
                    <a:pt x="7207" y="33494"/>
                  </a:lnTo>
                  <a:cubicBezTo>
                    <a:pt x="7451" y="36020"/>
                    <a:pt x="6159" y="38445"/>
                    <a:pt x="3928" y="39652"/>
                  </a:cubicBezTo>
                  <a:cubicBezTo>
                    <a:pt x="1266" y="41092"/>
                    <a:pt x="1" y="44217"/>
                    <a:pt x="911" y="47102"/>
                  </a:cubicBezTo>
                  <a:lnTo>
                    <a:pt x="4407" y="58194"/>
                  </a:lnTo>
                  <a:lnTo>
                    <a:pt x="10628" y="57459"/>
                  </a:lnTo>
                  <a:lnTo>
                    <a:pt x="10386" y="53424"/>
                  </a:lnTo>
                  <a:cubicBezTo>
                    <a:pt x="10461" y="50867"/>
                    <a:pt x="12069" y="48608"/>
                    <a:pt x="14460" y="47702"/>
                  </a:cubicBezTo>
                  <a:lnTo>
                    <a:pt x="20446" y="45433"/>
                  </a:lnTo>
                  <a:cubicBezTo>
                    <a:pt x="23342" y="44336"/>
                    <a:pt x="25014" y="41300"/>
                    <a:pt x="24393" y="38266"/>
                  </a:cubicBezTo>
                  <a:lnTo>
                    <a:pt x="22897" y="30947"/>
                  </a:lnTo>
                  <a:cubicBezTo>
                    <a:pt x="22454" y="28788"/>
                    <a:pt x="23171" y="26554"/>
                    <a:pt x="24787" y="25056"/>
                  </a:cubicBezTo>
                  <a:lnTo>
                    <a:pt x="30024" y="20196"/>
                  </a:lnTo>
                  <a:cubicBezTo>
                    <a:pt x="31585" y="18748"/>
                    <a:pt x="32310" y="16611"/>
                    <a:pt x="31954" y="14513"/>
                  </a:cubicBezTo>
                  <a:lnTo>
                    <a:pt x="294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27"/>
            <p:cNvSpPr/>
            <p:nvPr/>
          </p:nvSpPr>
          <p:spPr>
            <a:xfrm>
              <a:off x="2696900" y="4093925"/>
              <a:ext cx="99500" cy="238875"/>
            </a:xfrm>
            <a:custGeom>
              <a:avLst/>
              <a:gdLst/>
              <a:ahLst/>
              <a:cxnLst/>
              <a:rect l="l" t="t" r="r" b="b"/>
              <a:pathLst>
                <a:path w="3980" h="9555" fill="none" extrusionOk="0">
                  <a:moveTo>
                    <a:pt x="2337" y="0"/>
                  </a:moveTo>
                  <a:lnTo>
                    <a:pt x="1805" y="880"/>
                  </a:lnTo>
                  <a:cubicBezTo>
                    <a:pt x="1" y="3874"/>
                    <a:pt x="975" y="7765"/>
                    <a:pt x="3980" y="9554"/>
                  </a:cubicBezTo>
                  <a:lnTo>
                    <a:pt x="3980" y="9554"/>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7"/>
            <p:cNvSpPr/>
            <p:nvPr/>
          </p:nvSpPr>
          <p:spPr>
            <a:xfrm>
              <a:off x="2172400" y="4661725"/>
              <a:ext cx="65275" cy="211700"/>
            </a:xfrm>
            <a:custGeom>
              <a:avLst/>
              <a:gdLst/>
              <a:ahLst/>
              <a:cxnLst/>
              <a:rect l="l" t="t" r="r" b="b"/>
              <a:pathLst>
                <a:path w="2611" h="8468" fill="none" extrusionOk="0">
                  <a:moveTo>
                    <a:pt x="0" y="1"/>
                  </a:moveTo>
                  <a:lnTo>
                    <a:pt x="1021" y="1263"/>
                  </a:lnTo>
                  <a:cubicBezTo>
                    <a:pt x="2610" y="3225"/>
                    <a:pt x="2567" y="6045"/>
                    <a:pt x="917" y="7956"/>
                  </a:cubicBezTo>
                  <a:lnTo>
                    <a:pt x="476" y="8468"/>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7"/>
            <p:cNvSpPr/>
            <p:nvPr/>
          </p:nvSpPr>
          <p:spPr>
            <a:xfrm>
              <a:off x="2162650" y="4166850"/>
              <a:ext cx="454650" cy="1126175"/>
            </a:xfrm>
            <a:custGeom>
              <a:avLst/>
              <a:gdLst/>
              <a:ahLst/>
              <a:cxnLst/>
              <a:rect l="l" t="t" r="r" b="b"/>
              <a:pathLst>
                <a:path w="18186" h="45047" fill="none" extrusionOk="0">
                  <a:moveTo>
                    <a:pt x="18186" y="0"/>
                  </a:moveTo>
                  <a:lnTo>
                    <a:pt x="17749" y="4284"/>
                  </a:lnTo>
                  <a:cubicBezTo>
                    <a:pt x="17379" y="7920"/>
                    <a:pt x="15664" y="11290"/>
                    <a:pt x="12942" y="13731"/>
                  </a:cubicBezTo>
                  <a:lnTo>
                    <a:pt x="12311" y="14297"/>
                  </a:lnTo>
                  <a:cubicBezTo>
                    <a:pt x="9491" y="16827"/>
                    <a:pt x="7756" y="20348"/>
                    <a:pt x="7470" y="24126"/>
                  </a:cubicBezTo>
                  <a:lnTo>
                    <a:pt x="7291" y="26498"/>
                  </a:lnTo>
                  <a:cubicBezTo>
                    <a:pt x="7051" y="29657"/>
                    <a:pt x="5798" y="32655"/>
                    <a:pt x="3716" y="35043"/>
                  </a:cubicBezTo>
                  <a:lnTo>
                    <a:pt x="3716" y="35043"/>
                  </a:lnTo>
                  <a:cubicBezTo>
                    <a:pt x="1700" y="37358"/>
                    <a:pt x="459" y="40244"/>
                    <a:pt x="166" y="43299"/>
                  </a:cubicBezTo>
                  <a:lnTo>
                    <a:pt x="0" y="45047"/>
                  </a:lnTo>
                </a:path>
              </a:pathLst>
            </a:custGeom>
            <a:noFill/>
            <a:ln w="9975" cap="rnd" cmpd="sng">
              <a:solidFill>
                <a:schemeClr val="accent4"/>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 name="Google Shape;885;p27"/>
          <p:cNvGrpSpPr/>
          <p:nvPr/>
        </p:nvGrpSpPr>
        <p:grpSpPr>
          <a:xfrm rot="2700000">
            <a:off x="-257357" y="4124629"/>
            <a:ext cx="996054" cy="1107751"/>
            <a:chOff x="3080600" y="3337325"/>
            <a:chExt cx="1143000" cy="1271175"/>
          </a:xfrm>
        </p:grpSpPr>
        <p:sp>
          <p:nvSpPr>
            <p:cNvPr id="886" name="Google Shape;886;p27"/>
            <p:cNvSpPr/>
            <p:nvPr/>
          </p:nvSpPr>
          <p:spPr>
            <a:xfrm>
              <a:off x="3080600" y="3337325"/>
              <a:ext cx="1143000" cy="1271175"/>
            </a:xfrm>
            <a:custGeom>
              <a:avLst/>
              <a:gdLst/>
              <a:ahLst/>
              <a:cxnLst/>
              <a:rect l="l" t="t" r="r" b="b"/>
              <a:pathLst>
                <a:path w="45720" h="50847" extrusionOk="0">
                  <a:moveTo>
                    <a:pt x="1177" y="1"/>
                  </a:moveTo>
                  <a:lnTo>
                    <a:pt x="215" y="11564"/>
                  </a:lnTo>
                  <a:cubicBezTo>
                    <a:pt x="1" y="14144"/>
                    <a:pt x="1263" y="16623"/>
                    <a:pt x="3474" y="17967"/>
                  </a:cubicBezTo>
                  <a:lnTo>
                    <a:pt x="6525" y="19821"/>
                  </a:lnTo>
                  <a:cubicBezTo>
                    <a:pt x="8507" y="21026"/>
                    <a:pt x="9742" y="23155"/>
                    <a:pt x="9804" y="25473"/>
                  </a:cubicBezTo>
                  <a:lnTo>
                    <a:pt x="9915" y="29582"/>
                  </a:lnTo>
                  <a:cubicBezTo>
                    <a:pt x="10007" y="32976"/>
                    <a:pt x="12580" y="35789"/>
                    <a:pt x="15955" y="36181"/>
                  </a:cubicBezTo>
                  <a:cubicBezTo>
                    <a:pt x="19046" y="36540"/>
                    <a:pt x="21502" y="38943"/>
                    <a:pt x="21932" y="42025"/>
                  </a:cubicBezTo>
                  <a:lnTo>
                    <a:pt x="22235" y="44210"/>
                  </a:lnTo>
                  <a:cubicBezTo>
                    <a:pt x="22677" y="47389"/>
                    <a:pt x="25274" y="49831"/>
                    <a:pt x="28475" y="50079"/>
                  </a:cubicBezTo>
                  <a:lnTo>
                    <a:pt x="38454" y="50847"/>
                  </a:lnTo>
                  <a:lnTo>
                    <a:pt x="45173" y="47380"/>
                  </a:lnTo>
                  <a:lnTo>
                    <a:pt x="45607" y="34285"/>
                  </a:lnTo>
                  <a:cubicBezTo>
                    <a:pt x="45719" y="30879"/>
                    <a:pt x="43252" y="27934"/>
                    <a:pt x="39878" y="27449"/>
                  </a:cubicBezTo>
                  <a:lnTo>
                    <a:pt x="38282" y="27221"/>
                  </a:lnTo>
                  <a:cubicBezTo>
                    <a:pt x="35396" y="26807"/>
                    <a:pt x="33111" y="24567"/>
                    <a:pt x="32640" y="21690"/>
                  </a:cubicBezTo>
                  <a:cubicBezTo>
                    <a:pt x="32190" y="18959"/>
                    <a:pt x="30103" y="16787"/>
                    <a:pt x="27393" y="16230"/>
                  </a:cubicBezTo>
                  <a:lnTo>
                    <a:pt x="20794" y="14872"/>
                  </a:lnTo>
                  <a:cubicBezTo>
                    <a:pt x="18096" y="14317"/>
                    <a:pt x="16016" y="12165"/>
                    <a:pt x="15553" y="9451"/>
                  </a:cubicBezTo>
                  <a:lnTo>
                    <a:pt x="15485" y="9056"/>
                  </a:lnTo>
                  <a:cubicBezTo>
                    <a:pt x="15091" y="6742"/>
                    <a:pt x="13512" y="4805"/>
                    <a:pt x="11324" y="3953"/>
                  </a:cubicBezTo>
                  <a:lnTo>
                    <a:pt x="117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7"/>
            <p:cNvSpPr/>
            <p:nvPr/>
          </p:nvSpPr>
          <p:spPr>
            <a:xfrm>
              <a:off x="3249850" y="3523625"/>
              <a:ext cx="917900" cy="987100"/>
            </a:xfrm>
            <a:custGeom>
              <a:avLst/>
              <a:gdLst/>
              <a:ahLst/>
              <a:cxnLst/>
              <a:rect l="l" t="t" r="r" b="b"/>
              <a:pathLst>
                <a:path w="36716" h="39484" fill="none" extrusionOk="0">
                  <a:moveTo>
                    <a:pt x="0" y="0"/>
                  </a:moveTo>
                  <a:lnTo>
                    <a:pt x="5282" y="8613"/>
                  </a:lnTo>
                  <a:cubicBezTo>
                    <a:pt x="6118" y="9975"/>
                    <a:pt x="7201" y="11170"/>
                    <a:pt x="8475" y="12136"/>
                  </a:cubicBezTo>
                  <a:lnTo>
                    <a:pt x="13749" y="16132"/>
                  </a:lnTo>
                  <a:cubicBezTo>
                    <a:pt x="15534" y="17484"/>
                    <a:pt x="16934" y="19278"/>
                    <a:pt x="17810" y="21337"/>
                  </a:cubicBezTo>
                  <a:lnTo>
                    <a:pt x="18518" y="23002"/>
                  </a:lnTo>
                  <a:cubicBezTo>
                    <a:pt x="19857" y="26141"/>
                    <a:pt x="22388" y="28620"/>
                    <a:pt x="25557" y="29891"/>
                  </a:cubicBezTo>
                  <a:lnTo>
                    <a:pt x="25557" y="29891"/>
                  </a:lnTo>
                  <a:cubicBezTo>
                    <a:pt x="28605" y="31112"/>
                    <a:pt x="33429" y="32346"/>
                    <a:pt x="34803" y="35329"/>
                  </a:cubicBezTo>
                  <a:lnTo>
                    <a:pt x="36715" y="39483"/>
                  </a:lnTo>
                </a:path>
              </a:pathLst>
            </a:custGeom>
            <a:noFill/>
            <a:ln w="9975" cap="rnd" cmpd="sng">
              <a:solidFill>
                <a:schemeClr val="lt1"/>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7"/>
            <p:cNvSpPr/>
            <p:nvPr/>
          </p:nvSpPr>
          <p:spPr>
            <a:xfrm>
              <a:off x="3326650" y="3959100"/>
              <a:ext cx="58025" cy="191300"/>
            </a:xfrm>
            <a:custGeom>
              <a:avLst/>
              <a:gdLst/>
              <a:ahLst/>
              <a:cxnLst/>
              <a:rect l="l" t="t" r="r" b="b"/>
              <a:pathLst>
                <a:path w="2321" h="7652" fill="none" extrusionOk="0">
                  <a:moveTo>
                    <a:pt x="0" y="1"/>
                  </a:moveTo>
                  <a:lnTo>
                    <a:pt x="0" y="1"/>
                  </a:lnTo>
                  <a:cubicBezTo>
                    <a:pt x="1854" y="1919"/>
                    <a:pt x="2320" y="4787"/>
                    <a:pt x="1171" y="7194"/>
                  </a:cubicBezTo>
                  <a:lnTo>
                    <a:pt x="952" y="7652"/>
                  </a:lnTo>
                </a:path>
              </a:pathLst>
            </a:custGeom>
            <a:noFill/>
            <a:ln w="9975" cap="rnd" cmpd="sng">
              <a:solidFill>
                <a:schemeClr val="lt1"/>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27"/>
            <p:cNvSpPr/>
            <p:nvPr/>
          </p:nvSpPr>
          <p:spPr>
            <a:xfrm>
              <a:off x="4157800" y="4194425"/>
              <a:ext cx="62950" cy="238075"/>
            </a:xfrm>
            <a:custGeom>
              <a:avLst/>
              <a:gdLst/>
              <a:ahLst/>
              <a:cxnLst/>
              <a:rect l="l" t="t" r="r" b="b"/>
              <a:pathLst>
                <a:path w="2518" h="9523" fill="none" extrusionOk="0">
                  <a:moveTo>
                    <a:pt x="2216" y="9523"/>
                  </a:moveTo>
                  <a:lnTo>
                    <a:pt x="2216" y="9523"/>
                  </a:lnTo>
                  <a:cubicBezTo>
                    <a:pt x="0" y="6739"/>
                    <a:pt x="93" y="2772"/>
                    <a:pt x="2436" y="94"/>
                  </a:cubicBezTo>
                  <a:lnTo>
                    <a:pt x="2517" y="1"/>
                  </a:lnTo>
                </a:path>
              </a:pathLst>
            </a:custGeom>
            <a:noFill/>
            <a:ln w="9975" cap="rnd" cmpd="sng">
              <a:solidFill>
                <a:schemeClr val="lt1"/>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0" name="Google Shape;890;p27"/>
          <p:cNvSpPr/>
          <p:nvPr/>
        </p:nvSpPr>
        <p:spPr>
          <a:xfrm>
            <a:off x="360196" y="3073400"/>
            <a:ext cx="259904" cy="304251"/>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27"/>
          <p:cNvSpPr/>
          <p:nvPr/>
        </p:nvSpPr>
        <p:spPr>
          <a:xfrm>
            <a:off x="111421" y="2659225"/>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27"/>
          <p:cNvSpPr/>
          <p:nvPr/>
        </p:nvSpPr>
        <p:spPr>
          <a:xfrm>
            <a:off x="8770850" y="3020975"/>
            <a:ext cx="259904" cy="304251"/>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7"/>
          <p:cNvSpPr/>
          <p:nvPr/>
        </p:nvSpPr>
        <p:spPr>
          <a:xfrm>
            <a:off x="8522075" y="2606800"/>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7157255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17.xml"/><Relationship Id="rId18" Type="http://schemas.openxmlformats.org/officeDocument/2006/relationships/slideLayout" Target="../slideLayouts/slideLayout22.xml"/><Relationship Id="rId26" Type="http://schemas.openxmlformats.org/officeDocument/2006/relationships/slideLayout" Target="../slideLayouts/slideLayout30.xml"/><Relationship Id="rId21" Type="http://schemas.openxmlformats.org/officeDocument/2006/relationships/slideLayout" Target="../slideLayouts/slideLayout25.xml"/><Relationship Id="rId34" Type="http://schemas.openxmlformats.org/officeDocument/2006/relationships/slideLayout" Target="../slideLayouts/slideLayout38.xml"/><Relationship Id="rId7" Type="http://schemas.openxmlformats.org/officeDocument/2006/relationships/slideLayout" Target="../slideLayouts/slideLayout11.xml"/><Relationship Id="rId12" Type="http://schemas.openxmlformats.org/officeDocument/2006/relationships/slideLayout" Target="../slideLayouts/slideLayout16.xml"/><Relationship Id="rId17" Type="http://schemas.openxmlformats.org/officeDocument/2006/relationships/slideLayout" Target="../slideLayouts/slideLayout21.xml"/><Relationship Id="rId25" Type="http://schemas.openxmlformats.org/officeDocument/2006/relationships/slideLayout" Target="../slideLayouts/slideLayout29.xml"/><Relationship Id="rId33" Type="http://schemas.openxmlformats.org/officeDocument/2006/relationships/slideLayout" Target="../slideLayouts/slideLayout37.xml"/><Relationship Id="rId2" Type="http://schemas.openxmlformats.org/officeDocument/2006/relationships/slideLayout" Target="../slideLayouts/slideLayout6.xml"/><Relationship Id="rId16" Type="http://schemas.openxmlformats.org/officeDocument/2006/relationships/slideLayout" Target="../slideLayouts/slideLayout20.xml"/><Relationship Id="rId20" Type="http://schemas.openxmlformats.org/officeDocument/2006/relationships/slideLayout" Target="../slideLayouts/slideLayout24.xml"/><Relationship Id="rId29" Type="http://schemas.openxmlformats.org/officeDocument/2006/relationships/slideLayout" Target="../slideLayouts/slideLayout33.xml"/><Relationship Id="rId1" Type="http://schemas.openxmlformats.org/officeDocument/2006/relationships/slideLayout" Target="../slideLayouts/slideLayout5.xml"/><Relationship Id="rId6" Type="http://schemas.openxmlformats.org/officeDocument/2006/relationships/slideLayout" Target="../slideLayouts/slideLayout10.xml"/><Relationship Id="rId11" Type="http://schemas.openxmlformats.org/officeDocument/2006/relationships/slideLayout" Target="../slideLayouts/slideLayout15.xml"/><Relationship Id="rId24" Type="http://schemas.openxmlformats.org/officeDocument/2006/relationships/slideLayout" Target="../slideLayouts/slideLayout28.xml"/><Relationship Id="rId32" Type="http://schemas.openxmlformats.org/officeDocument/2006/relationships/slideLayout" Target="../slideLayouts/slideLayout36.xml"/><Relationship Id="rId37" Type="http://schemas.openxmlformats.org/officeDocument/2006/relationships/theme" Target="../theme/theme2.xml"/><Relationship Id="rId5" Type="http://schemas.openxmlformats.org/officeDocument/2006/relationships/slideLayout" Target="../slideLayouts/slideLayout9.xml"/><Relationship Id="rId15" Type="http://schemas.openxmlformats.org/officeDocument/2006/relationships/slideLayout" Target="../slideLayouts/slideLayout19.xml"/><Relationship Id="rId23" Type="http://schemas.openxmlformats.org/officeDocument/2006/relationships/slideLayout" Target="../slideLayouts/slideLayout27.xml"/><Relationship Id="rId28" Type="http://schemas.openxmlformats.org/officeDocument/2006/relationships/slideLayout" Target="../slideLayouts/slideLayout32.xml"/><Relationship Id="rId36" Type="http://schemas.openxmlformats.org/officeDocument/2006/relationships/slideLayout" Target="../slideLayouts/slideLayout40.xml"/><Relationship Id="rId10" Type="http://schemas.openxmlformats.org/officeDocument/2006/relationships/slideLayout" Target="../slideLayouts/slideLayout14.xml"/><Relationship Id="rId19" Type="http://schemas.openxmlformats.org/officeDocument/2006/relationships/slideLayout" Target="../slideLayouts/slideLayout23.xml"/><Relationship Id="rId31" Type="http://schemas.openxmlformats.org/officeDocument/2006/relationships/slideLayout" Target="../slideLayouts/slideLayout35.xml"/><Relationship Id="rId4" Type="http://schemas.openxmlformats.org/officeDocument/2006/relationships/slideLayout" Target="../slideLayouts/slideLayout8.xml"/><Relationship Id="rId9" Type="http://schemas.openxmlformats.org/officeDocument/2006/relationships/slideLayout" Target="../slideLayouts/slideLayout13.xml"/><Relationship Id="rId14" Type="http://schemas.openxmlformats.org/officeDocument/2006/relationships/slideLayout" Target="../slideLayouts/slideLayout18.xml"/><Relationship Id="rId22" Type="http://schemas.openxmlformats.org/officeDocument/2006/relationships/slideLayout" Target="../slideLayouts/slideLayout26.xml"/><Relationship Id="rId27" Type="http://schemas.openxmlformats.org/officeDocument/2006/relationships/slideLayout" Target="../slideLayouts/slideLayout31.xml"/><Relationship Id="rId30" Type="http://schemas.openxmlformats.org/officeDocument/2006/relationships/slideLayout" Target="../slideLayouts/slideLayout34.xml"/><Relationship Id="rId35" Type="http://schemas.openxmlformats.org/officeDocument/2006/relationships/slideLayout" Target="../slideLayouts/slideLayout39.xml"/><Relationship Id="rId8" Type="http://schemas.openxmlformats.org/officeDocument/2006/relationships/slideLayout" Target="../slideLayouts/slideLayout12.xml"/><Relationship Id="rId3" Type="http://schemas.openxmlformats.org/officeDocument/2006/relationships/slideLayout" Target="../slideLayouts/slideLayout7.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8.xml"/><Relationship Id="rId3" Type="http://schemas.openxmlformats.org/officeDocument/2006/relationships/slideLayout" Target="../slideLayouts/slideLayout43.xml"/><Relationship Id="rId7" Type="http://schemas.openxmlformats.org/officeDocument/2006/relationships/slideLayout" Target="../slideLayouts/slideLayout47.xml"/><Relationship Id="rId12" Type="http://schemas.openxmlformats.org/officeDocument/2006/relationships/theme" Target="../theme/theme3.xml"/><Relationship Id="rId2" Type="http://schemas.openxmlformats.org/officeDocument/2006/relationships/slideLayout" Target="../slideLayouts/slideLayout42.xml"/><Relationship Id="rId1" Type="http://schemas.openxmlformats.org/officeDocument/2006/relationships/slideLayout" Target="../slideLayouts/slideLayout41.xml"/><Relationship Id="rId6" Type="http://schemas.openxmlformats.org/officeDocument/2006/relationships/slideLayout" Target="../slideLayouts/slideLayout46.xml"/><Relationship Id="rId11" Type="http://schemas.openxmlformats.org/officeDocument/2006/relationships/slideLayout" Target="../slideLayouts/slideLayout51.xml"/><Relationship Id="rId5" Type="http://schemas.openxmlformats.org/officeDocument/2006/relationships/slideLayout" Target="../slideLayouts/slideLayout45.xml"/><Relationship Id="rId10" Type="http://schemas.openxmlformats.org/officeDocument/2006/relationships/slideLayout" Target="../slideLayouts/slideLayout50.xml"/><Relationship Id="rId4" Type="http://schemas.openxmlformats.org/officeDocument/2006/relationships/slideLayout" Target="../slideLayouts/slideLayout44.xml"/><Relationship Id="rId9" Type="http://schemas.openxmlformats.org/officeDocument/2006/relationships/slideLayout" Target="../slideLayouts/slideLayout4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59.xml"/><Relationship Id="rId13" Type="http://schemas.openxmlformats.org/officeDocument/2006/relationships/image" Target="../media/image1.JPG"/><Relationship Id="rId3" Type="http://schemas.openxmlformats.org/officeDocument/2006/relationships/slideLayout" Target="../slideLayouts/slideLayout54.xml"/><Relationship Id="rId7" Type="http://schemas.openxmlformats.org/officeDocument/2006/relationships/slideLayout" Target="../slideLayouts/slideLayout58.xml"/><Relationship Id="rId12" Type="http://schemas.openxmlformats.org/officeDocument/2006/relationships/theme" Target="../theme/theme4.xml"/><Relationship Id="rId2" Type="http://schemas.openxmlformats.org/officeDocument/2006/relationships/slideLayout" Target="../slideLayouts/slideLayout53.xml"/><Relationship Id="rId1" Type="http://schemas.openxmlformats.org/officeDocument/2006/relationships/slideLayout" Target="../slideLayouts/slideLayout52.xml"/><Relationship Id="rId6" Type="http://schemas.openxmlformats.org/officeDocument/2006/relationships/slideLayout" Target="../slideLayouts/slideLayout57.xml"/><Relationship Id="rId11" Type="http://schemas.openxmlformats.org/officeDocument/2006/relationships/slideLayout" Target="../slideLayouts/slideLayout62.xml"/><Relationship Id="rId5" Type="http://schemas.openxmlformats.org/officeDocument/2006/relationships/slideLayout" Target="../slideLayouts/slideLayout56.xml"/><Relationship Id="rId10" Type="http://schemas.openxmlformats.org/officeDocument/2006/relationships/slideLayout" Target="../slideLayouts/slideLayout61.xml"/><Relationship Id="rId4" Type="http://schemas.openxmlformats.org/officeDocument/2006/relationships/slideLayout" Target="../slideLayouts/slideLayout55.xml"/><Relationship Id="rId9" Type="http://schemas.openxmlformats.org/officeDocument/2006/relationships/slideLayout" Target="../slideLayouts/slideLayout60.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70.xml"/><Relationship Id="rId3" Type="http://schemas.openxmlformats.org/officeDocument/2006/relationships/slideLayout" Target="../slideLayouts/slideLayout65.xml"/><Relationship Id="rId7" Type="http://schemas.openxmlformats.org/officeDocument/2006/relationships/slideLayout" Target="../slideLayouts/slideLayout69.xml"/><Relationship Id="rId12" Type="http://schemas.openxmlformats.org/officeDocument/2006/relationships/theme" Target="../theme/theme5.xml"/><Relationship Id="rId2" Type="http://schemas.openxmlformats.org/officeDocument/2006/relationships/slideLayout" Target="../slideLayouts/slideLayout64.xml"/><Relationship Id="rId1" Type="http://schemas.openxmlformats.org/officeDocument/2006/relationships/slideLayout" Target="../slideLayouts/slideLayout63.xml"/><Relationship Id="rId6" Type="http://schemas.openxmlformats.org/officeDocument/2006/relationships/slideLayout" Target="../slideLayouts/slideLayout68.xml"/><Relationship Id="rId11" Type="http://schemas.openxmlformats.org/officeDocument/2006/relationships/slideLayout" Target="../slideLayouts/slideLayout73.xml"/><Relationship Id="rId5" Type="http://schemas.openxmlformats.org/officeDocument/2006/relationships/slideLayout" Target="../slideLayouts/slideLayout67.xml"/><Relationship Id="rId10" Type="http://schemas.openxmlformats.org/officeDocument/2006/relationships/slideLayout" Target="../slideLayouts/slideLayout72.xml"/><Relationship Id="rId4" Type="http://schemas.openxmlformats.org/officeDocument/2006/relationships/slideLayout" Target="../slideLayouts/slideLayout66.xml"/><Relationship Id="rId9" Type="http://schemas.openxmlformats.org/officeDocument/2006/relationships/slideLayout" Target="../slideLayouts/slideLayout71.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81.xml"/><Relationship Id="rId13" Type="http://schemas.openxmlformats.org/officeDocument/2006/relationships/slideLayout" Target="../slideLayouts/slideLayout86.xml"/><Relationship Id="rId18" Type="http://schemas.openxmlformats.org/officeDocument/2006/relationships/slideLayout" Target="../slideLayouts/slideLayout91.xml"/><Relationship Id="rId26" Type="http://schemas.openxmlformats.org/officeDocument/2006/relationships/slideLayout" Target="../slideLayouts/slideLayout99.xml"/><Relationship Id="rId3" Type="http://schemas.openxmlformats.org/officeDocument/2006/relationships/slideLayout" Target="../slideLayouts/slideLayout76.xml"/><Relationship Id="rId21" Type="http://schemas.openxmlformats.org/officeDocument/2006/relationships/slideLayout" Target="../slideLayouts/slideLayout94.xml"/><Relationship Id="rId7" Type="http://schemas.openxmlformats.org/officeDocument/2006/relationships/slideLayout" Target="../slideLayouts/slideLayout80.xml"/><Relationship Id="rId12" Type="http://schemas.openxmlformats.org/officeDocument/2006/relationships/slideLayout" Target="../slideLayouts/slideLayout85.xml"/><Relationship Id="rId17" Type="http://schemas.openxmlformats.org/officeDocument/2006/relationships/slideLayout" Target="../slideLayouts/slideLayout90.xml"/><Relationship Id="rId25" Type="http://schemas.openxmlformats.org/officeDocument/2006/relationships/slideLayout" Target="../slideLayouts/slideLayout98.xml"/><Relationship Id="rId2" Type="http://schemas.openxmlformats.org/officeDocument/2006/relationships/slideLayout" Target="../slideLayouts/slideLayout75.xml"/><Relationship Id="rId16" Type="http://schemas.openxmlformats.org/officeDocument/2006/relationships/slideLayout" Target="../slideLayouts/slideLayout89.xml"/><Relationship Id="rId20" Type="http://schemas.openxmlformats.org/officeDocument/2006/relationships/slideLayout" Target="../slideLayouts/slideLayout93.xml"/><Relationship Id="rId29" Type="http://schemas.openxmlformats.org/officeDocument/2006/relationships/slideLayout" Target="../slideLayouts/slideLayout102.xml"/><Relationship Id="rId1" Type="http://schemas.openxmlformats.org/officeDocument/2006/relationships/slideLayout" Target="../slideLayouts/slideLayout74.xml"/><Relationship Id="rId6" Type="http://schemas.openxmlformats.org/officeDocument/2006/relationships/slideLayout" Target="../slideLayouts/slideLayout79.xml"/><Relationship Id="rId11" Type="http://schemas.openxmlformats.org/officeDocument/2006/relationships/slideLayout" Target="../slideLayouts/slideLayout84.xml"/><Relationship Id="rId24" Type="http://schemas.openxmlformats.org/officeDocument/2006/relationships/slideLayout" Target="../slideLayouts/slideLayout97.xml"/><Relationship Id="rId32" Type="http://schemas.openxmlformats.org/officeDocument/2006/relationships/theme" Target="../theme/theme6.xml"/><Relationship Id="rId5" Type="http://schemas.openxmlformats.org/officeDocument/2006/relationships/slideLayout" Target="../slideLayouts/slideLayout78.xml"/><Relationship Id="rId15" Type="http://schemas.openxmlformats.org/officeDocument/2006/relationships/slideLayout" Target="../slideLayouts/slideLayout88.xml"/><Relationship Id="rId23" Type="http://schemas.openxmlformats.org/officeDocument/2006/relationships/slideLayout" Target="../slideLayouts/slideLayout96.xml"/><Relationship Id="rId28" Type="http://schemas.openxmlformats.org/officeDocument/2006/relationships/slideLayout" Target="../slideLayouts/slideLayout101.xml"/><Relationship Id="rId10" Type="http://schemas.openxmlformats.org/officeDocument/2006/relationships/slideLayout" Target="../slideLayouts/slideLayout83.xml"/><Relationship Id="rId19" Type="http://schemas.openxmlformats.org/officeDocument/2006/relationships/slideLayout" Target="../slideLayouts/slideLayout92.xml"/><Relationship Id="rId31" Type="http://schemas.openxmlformats.org/officeDocument/2006/relationships/slideLayout" Target="../slideLayouts/slideLayout104.xml"/><Relationship Id="rId4" Type="http://schemas.openxmlformats.org/officeDocument/2006/relationships/slideLayout" Target="../slideLayouts/slideLayout77.xml"/><Relationship Id="rId9" Type="http://schemas.openxmlformats.org/officeDocument/2006/relationships/slideLayout" Target="../slideLayouts/slideLayout82.xml"/><Relationship Id="rId14" Type="http://schemas.openxmlformats.org/officeDocument/2006/relationships/slideLayout" Target="../slideLayouts/slideLayout87.xml"/><Relationship Id="rId22" Type="http://schemas.openxmlformats.org/officeDocument/2006/relationships/slideLayout" Target="../slideLayouts/slideLayout95.xml"/><Relationship Id="rId27" Type="http://schemas.openxmlformats.org/officeDocument/2006/relationships/slideLayout" Target="../slideLayouts/slideLayout100.xml"/><Relationship Id="rId30" Type="http://schemas.openxmlformats.org/officeDocument/2006/relationships/slideLayout" Target="../slideLayouts/slideLayout103.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12.xml"/><Relationship Id="rId3" Type="http://schemas.openxmlformats.org/officeDocument/2006/relationships/slideLayout" Target="../slideLayouts/slideLayout107.xml"/><Relationship Id="rId7" Type="http://schemas.openxmlformats.org/officeDocument/2006/relationships/slideLayout" Target="../slideLayouts/slideLayout111.xml"/><Relationship Id="rId12" Type="http://schemas.openxmlformats.org/officeDocument/2006/relationships/theme" Target="../theme/theme7.xml"/><Relationship Id="rId2" Type="http://schemas.openxmlformats.org/officeDocument/2006/relationships/slideLayout" Target="../slideLayouts/slideLayout106.xml"/><Relationship Id="rId1" Type="http://schemas.openxmlformats.org/officeDocument/2006/relationships/slideLayout" Target="../slideLayouts/slideLayout105.xml"/><Relationship Id="rId6" Type="http://schemas.openxmlformats.org/officeDocument/2006/relationships/slideLayout" Target="../slideLayouts/slideLayout110.xml"/><Relationship Id="rId11" Type="http://schemas.openxmlformats.org/officeDocument/2006/relationships/slideLayout" Target="../slideLayouts/slideLayout115.xml"/><Relationship Id="rId5" Type="http://schemas.openxmlformats.org/officeDocument/2006/relationships/slideLayout" Target="../slideLayouts/slideLayout109.xml"/><Relationship Id="rId10" Type="http://schemas.openxmlformats.org/officeDocument/2006/relationships/slideLayout" Target="../slideLayouts/slideLayout114.xml"/><Relationship Id="rId4" Type="http://schemas.openxmlformats.org/officeDocument/2006/relationships/slideLayout" Target="../slideLayouts/slideLayout108.xml"/><Relationship Id="rId9" Type="http://schemas.openxmlformats.org/officeDocument/2006/relationships/slideLayout" Target="../slideLayouts/slideLayout113.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23.xml"/><Relationship Id="rId3" Type="http://schemas.openxmlformats.org/officeDocument/2006/relationships/slideLayout" Target="../slideLayouts/slideLayout118.xml"/><Relationship Id="rId7" Type="http://schemas.openxmlformats.org/officeDocument/2006/relationships/slideLayout" Target="../slideLayouts/slideLayout122.xml"/><Relationship Id="rId12" Type="http://schemas.openxmlformats.org/officeDocument/2006/relationships/theme" Target="../theme/theme8.xml"/><Relationship Id="rId2" Type="http://schemas.openxmlformats.org/officeDocument/2006/relationships/slideLayout" Target="../slideLayouts/slideLayout117.xml"/><Relationship Id="rId1" Type="http://schemas.openxmlformats.org/officeDocument/2006/relationships/slideLayout" Target="../slideLayouts/slideLayout116.xml"/><Relationship Id="rId6" Type="http://schemas.openxmlformats.org/officeDocument/2006/relationships/slideLayout" Target="../slideLayouts/slideLayout121.xml"/><Relationship Id="rId11" Type="http://schemas.openxmlformats.org/officeDocument/2006/relationships/slideLayout" Target="../slideLayouts/slideLayout126.xml"/><Relationship Id="rId5" Type="http://schemas.openxmlformats.org/officeDocument/2006/relationships/slideLayout" Target="../slideLayouts/slideLayout120.xml"/><Relationship Id="rId10" Type="http://schemas.openxmlformats.org/officeDocument/2006/relationships/slideLayout" Target="../slideLayouts/slideLayout125.xml"/><Relationship Id="rId4" Type="http://schemas.openxmlformats.org/officeDocument/2006/relationships/slideLayout" Target="../slideLayouts/slideLayout119.xml"/><Relationship Id="rId9" Type="http://schemas.openxmlformats.org/officeDocument/2006/relationships/slideLayout" Target="../slideLayouts/slideLayout12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500"/>
              <a:buFont typeface="Nunito"/>
              <a:buNone/>
              <a:defRPr sz="3500">
                <a:solidFill>
                  <a:schemeClr val="dk1"/>
                </a:solidFill>
                <a:latin typeface="Nunito"/>
                <a:ea typeface="Nunito"/>
                <a:cs typeface="Nunito"/>
                <a:sym typeface="Nunito"/>
              </a:defRPr>
            </a:lvl1pPr>
            <a:lvl2pPr lvl="1" rtl="0">
              <a:spcBef>
                <a:spcPts val="0"/>
              </a:spcBef>
              <a:spcAft>
                <a:spcPts val="0"/>
              </a:spcAft>
              <a:buClr>
                <a:schemeClr val="dk1"/>
              </a:buClr>
              <a:buSzPts val="3500"/>
              <a:buFont typeface="Nunito"/>
              <a:buNone/>
              <a:defRPr sz="3500">
                <a:solidFill>
                  <a:schemeClr val="dk1"/>
                </a:solidFill>
                <a:latin typeface="Nunito"/>
                <a:ea typeface="Nunito"/>
                <a:cs typeface="Nunito"/>
                <a:sym typeface="Nunito"/>
              </a:defRPr>
            </a:lvl2pPr>
            <a:lvl3pPr lvl="2" rtl="0">
              <a:spcBef>
                <a:spcPts val="0"/>
              </a:spcBef>
              <a:spcAft>
                <a:spcPts val="0"/>
              </a:spcAft>
              <a:buClr>
                <a:schemeClr val="dk1"/>
              </a:buClr>
              <a:buSzPts val="3500"/>
              <a:buFont typeface="Nunito"/>
              <a:buNone/>
              <a:defRPr sz="3500">
                <a:solidFill>
                  <a:schemeClr val="dk1"/>
                </a:solidFill>
                <a:latin typeface="Nunito"/>
                <a:ea typeface="Nunito"/>
                <a:cs typeface="Nunito"/>
                <a:sym typeface="Nunito"/>
              </a:defRPr>
            </a:lvl3pPr>
            <a:lvl4pPr lvl="3" rtl="0">
              <a:spcBef>
                <a:spcPts val="0"/>
              </a:spcBef>
              <a:spcAft>
                <a:spcPts val="0"/>
              </a:spcAft>
              <a:buClr>
                <a:schemeClr val="dk1"/>
              </a:buClr>
              <a:buSzPts val="3500"/>
              <a:buFont typeface="Nunito"/>
              <a:buNone/>
              <a:defRPr sz="3500">
                <a:solidFill>
                  <a:schemeClr val="dk1"/>
                </a:solidFill>
                <a:latin typeface="Nunito"/>
                <a:ea typeface="Nunito"/>
                <a:cs typeface="Nunito"/>
                <a:sym typeface="Nunito"/>
              </a:defRPr>
            </a:lvl4pPr>
            <a:lvl5pPr lvl="4" rtl="0">
              <a:spcBef>
                <a:spcPts val="0"/>
              </a:spcBef>
              <a:spcAft>
                <a:spcPts val="0"/>
              </a:spcAft>
              <a:buClr>
                <a:schemeClr val="dk1"/>
              </a:buClr>
              <a:buSzPts val="3500"/>
              <a:buFont typeface="Nunito"/>
              <a:buNone/>
              <a:defRPr sz="3500">
                <a:solidFill>
                  <a:schemeClr val="dk1"/>
                </a:solidFill>
                <a:latin typeface="Nunito"/>
                <a:ea typeface="Nunito"/>
                <a:cs typeface="Nunito"/>
                <a:sym typeface="Nunito"/>
              </a:defRPr>
            </a:lvl5pPr>
            <a:lvl6pPr lvl="5" rtl="0">
              <a:spcBef>
                <a:spcPts val="0"/>
              </a:spcBef>
              <a:spcAft>
                <a:spcPts val="0"/>
              </a:spcAft>
              <a:buClr>
                <a:schemeClr val="dk1"/>
              </a:buClr>
              <a:buSzPts val="3500"/>
              <a:buFont typeface="Nunito"/>
              <a:buNone/>
              <a:defRPr sz="3500">
                <a:solidFill>
                  <a:schemeClr val="dk1"/>
                </a:solidFill>
                <a:latin typeface="Nunito"/>
                <a:ea typeface="Nunito"/>
                <a:cs typeface="Nunito"/>
                <a:sym typeface="Nunito"/>
              </a:defRPr>
            </a:lvl6pPr>
            <a:lvl7pPr lvl="6" rtl="0">
              <a:spcBef>
                <a:spcPts val="0"/>
              </a:spcBef>
              <a:spcAft>
                <a:spcPts val="0"/>
              </a:spcAft>
              <a:buClr>
                <a:schemeClr val="dk1"/>
              </a:buClr>
              <a:buSzPts val="3500"/>
              <a:buFont typeface="Nunito"/>
              <a:buNone/>
              <a:defRPr sz="3500">
                <a:solidFill>
                  <a:schemeClr val="dk1"/>
                </a:solidFill>
                <a:latin typeface="Nunito"/>
                <a:ea typeface="Nunito"/>
                <a:cs typeface="Nunito"/>
                <a:sym typeface="Nunito"/>
              </a:defRPr>
            </a:lvl7pPr>
            <a:lvl8pPr lvl="7" rtl="0">
              <a:spcBef>
                <a:spcPts val="0"/>
              </a:spcBef>
              <a:spcAft>
                <a:spcPts val="0"/>
              </a:spcAft>
              <a:buClr>
                <a:schemeClr val="dk1"/>
              </a:buClr>
              <a:buSzPts val="3500"/>
              <a:buFont typeface="Nunito"/>
              <a:buNone/>
              <a:defRPr sz="3500">
                <a:solidFill>
                  <a:schemeClr val="dk1"/>
                </a:solidFill>
                <a:latin typeface="Nunito"/>
                <a:ea typeface="Nunito"/>
                <a:cs typeface="Nunito"/>
                <a:sym typeface="Nunito"/>
              </a:defRPr>
            </a:lvl8pPr>
            <a:lvl9pPr lvl="8" rtl="0">
              <a:spcBef>
                <a:spcPts val="0"/>
              </a:spcBef>
              <a:spcAft>
                <a:spcPts val="0"/>
              </a:spcAft>
              <a:buClr>
                <a:schemeClr val="dk1"/>
              </a:buClr>
              <a:buSzPts val="3500"/>
              <a:buFont typeface="Nunito"/>
              <a:buNone/>
              <a:defRPr sz="3500">
                <a:solidFill>
                  <a:schemeClr val="dk1"/>
                </a:solidFill>
                <a:latin typeface="Nunito"/>
                <a:ea typeface="Nunito"/>
                <a:cs typeface="Nunito"/>
                <a:sym typeface="Nunito"/>
              </a:defRPr>
            </a:lvl9pPr>
          </a:lstStyle>
          <a:p>
            <a:endParaRPr/>
          </a:p>
        </p:txBody>
      </p:sp>
      <p:sp>
        <p:nvSpPr>
          <p:cNvPr id="7" name="Google Shape;7;p1"/>
          <p:cNvSpPr txBox="1">
            <a:spLocks noGrp="1"/>
          </p:cNvSpPr>
          <p:nvPr>
            <p:ph type="body" idx="1"/>
          </p:nvPr>
        </p:nvSpPr>
        <p:spPr>
          <a:xfrm>
            <a:off x="713225" y="1152475"/>
            <a:ext cx="77175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Nunito"/>
              <a:buChar char="●"/>
              <a:defRPr>
                <a:solidFill>
                  <a:schemeClr val="dk1"/>
                </a:solidFill>
                <a:latin typeface="Nunito"/>
                <a:ea typeface="Nunito"/>
                <a:cs typeface="Nunito"/>
                <a:sym typeface="Nunito"/>
              </a:defRPr>
            </a:lvl1pPr>
            <a:lvl2pPr marL="914400" lvl="1" indent="-317500">
              <a:lnSpc>
                <a:spcPct val="100000"/>
              </a:lnSpc>
              <a:spcBef>
                <a:spcPts val="1600"/>
              </a:spcBef>
              <a:spcAft>
                <a:spcPts val="0"/>
              </a:spcAft>
              <a:buClr>
                <a:schemeClr val="dk1"/>
              </a:buClr>
              <a:buSzPts val="1400"/>
              <a:buFont typeface="Nunito"/>
              <a:buChar char="○"/>
              <a:defRPr>
                <a:solidFill>
                  <a:schemeClr val="dk1"/>
                </a:solidFill>
                <a:latin typeface="Nunito"/>
                <a:ea typeface="Nunito"/>
                <a:cs typeface="Nunito"/>
                <a:sym typeface="Nunito"/>
              </a:defRPr>
            </a:lvl2pPr>
            <a:lvl3pPr marL="1371600" lvl="2" indent="-317500">
              <a:lnSpc>
                <a:spcPct val="100000"/>
              </a:lnSpc>
              <a:spcBef>
                <a:spcPts val="1600"/>
              </a:spcBef>
              <a:spcAft>
                <a:spcPts val="0"/>
              </a:spcAft>
              <a:buClr>
                <a:schemeClr val="dk1"/>
              </a:buClr>
              <a:buSzPts val="1400"/>
              <a:buFont typeface="Nunito"/>
              <a:buChar char="■"/>
              <a:defRPr>
                <a:solidFill>
                  <a:schemeClr val="dk1"/>
                </a:solidFill>
                <a:latin typeface="Nunito"/>
                <a:ea typeface="Nunito"/>
                <a:cs typeface="Nunito"/>
                <a:sym typeface="Nunito"/>
              </a:defRPr>
            </a:lvl3pPr>
            <a:lvl4pPr marL="1828800" lvl="3" indent="-317500">
              <a:lnSpc>
                <a:spcPct val="100000"/>
              </a:lnSpc>
              <a:spcBef>
                <a:spcPts val="1600"/>
              </a:spcBef>
              <a:spcAft>
                <a:spcPts val="0"/>
              </a:spcAft>
              <a:buClr>
                <a:schemeClr val="dk1"/>
              </a:buClr>
              <a:buSzPts val="1400"/>
              <a:buFont typeface="Nunito"/>
              <a:buChar char="●"/>
              <a:defRPr>
                <a:solidFill>
                  <a:schemeClr val="dk1"/>
                </a:solidFill>
                <a:latin typeface="Nunito"/>
                <a:ea typeface="Nunito"/>
                <a:cs typeface="Nunito"/>
                <a:sym typeface="Nunito"/>
              </a:defRPr>
            </a:lvl4pPr>
            <a:lvl5pPr marL="2286000" lvl="4" indent="-317500">
              <a:lnSpc>
                <a:spcPct val="100000"/>
              </a:lnSpc>
              <a:spcBef>
                <a:spcPts val="1600"/>
              </a:spcBef>
              <a:spcAft>
                <a:spcPts val="0"/>
              </a:spcAft>
              <a:buClr>
                <a:schemeClr val="dk1"/>
              </a:buClr>
              <a:buSzPts val="1400"/>
              <a:buFont typeface="Nunito"/>
              <a:buChar char="○"/>
              <a:defRPr>
                <a:solidFill>
                  <a:schemeClr val="dk1"/>
                </a:solidFill>
                <a:latin typeface="Nunito"/>
                <a:ea typeface="Nunito"/>
                <a:cs typeface="Nunito"/>
                <a:sym typeface="Nunito"/>
              </a:defRPr>
            </a:lvl5pPr>
            <a:lvl6pPr marL="2743200" lvl="5" indent="-317500">
              <a:lnSpc>
                <a:spcPct val="100000"/>
              </a:lnSpc>
              <a:spcBef>
                <a:spcPts val="1600"/>
              </a:spcBef>
              <a:spcAft>
                <a:spcPts val="0"/>
              </a:spcAft>
              <a:buClr>
                <a:schemeClr val="dk1"/>
              </a:buClr>
              <a:buSzPts val="1400"/>
              <a:buFont typeface="Nunito"/>
              <a:buChar char="■"/>
              <a:defRPr>
                <a:solidFill>
                  <a:schemeClr val="dk1"/>
                </a:solidFill>
                <a:latin typeface="Nunito"/>
                <a:ea typeface="Nunito"/>
                <a:cs typeface="Nunito"/>
                <a:sym typeface="Nunito"/>
              </a:defRPr>
            </a:lvl6pPr>
            <a:lvl7pPr marL="3200400" lvl="6" indent="-317500">
              <a:lnSpc>
                <a:spcPct val="100000"/>
              </a:lnSpc>
              <a:spcBef>
                <a:spcPts val="1600"/>
              </a:spcBef>
              <a:spcAft>
                <a:spcPts val="0"/>
              </a:spcAft>
              <a:buClr>
                <a:schemeClr val="dk1"/>
              </a:buClr>
              <a:buSzPts val="1400"/>
              <a:buFont typeface="Nunito"/>
              <a:buChar char="●"/>
              <a:defRPr>
                <a:solidFill>
                  <a:schemeClr val="dk1"/>
                </a:solidFill>
                <a:latin typeface="Nunito"/>
                <a:ea typeface="Nunito"/>
                <a:cs typeface="Nunito"/>
                <a:sym typeface="Nunito"/>
              </a:defRPr>
            </a:lvl7pPr>
            <a:lvl8pPr marL="3657600" lvl="7" indent="-317500">
              <a:lnSpc>
                <a:spcPct val="100000"/>
              </a:lnSpc>
              <a:spcBef>
                <a:spcPts val="1600"/>
              </a:spcBef>
              <a:spcAft>
                <a:spcPts val="0"/>
              </a:spcAft>
              <a:buClr>
                <a:schemeClr val="dk1"/>
              </a:buClr>
              <a:buSzPts val="1400"/>
              <a:buFont typeface="Nunito"/>
              <a:buChar char="○"/>
              <a:defRPr>
                <a:solidFill>
                  <a:schemeClr val="dk1"/>
                </a:solidFill>
                <a:latin typeface="Nunito"/>
                <a:ea typeface="Nunito"/>
                <a:cs typeface="Nunito"/>
                <a:sym typeface="Nunito"/>
              </a:defRPr>
            </a:lvl8pPr>
            <a:lvl9pPr marL="4114800" lvl="8" indent="-317500">
              <a:lnSpc>
                <a:spcPct val="100000"/>
              </a:lnSpc>
              <a:spcBef>
                <a:spcPts val="1600"/>
              </a:spcBef>
              <a:spcAft>
                <a:spcPts val="1600"/>
              </a:spcAft>
              <a:buClr>
                <a:schemeClr val="dk1"/>
              </a:buClr>
              <a:buSzPts val="1400"/>
              <a:buFont typeface="Nunito"/>
              <a:buChar char="■"/>
              <a:defRPr>
                <a:solidFill>
                  <a:schemeClr val="dk1"/>
                </a:solidFill>
                <a:latin typeface="Nunito"/>
                <a:ea typeface="Nunito"/>
                <a:cs typeface="Nunito"/>
                <a:sym typeface="Nunito"/>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50" r:id="rId2"/>
    <p:sldLayoutId id="2147483658" r:id="rId3"/>
    <p:sldLayoutId id="2147483679" r:id="rId4"/>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5"/>
        <p:cNvGrpSpPr/>
        <p:nvPr/>
      </p:nvGrpSpPr>
      <p:grpSpPr>
        <a:xfrm>
          <a:off x="0" y="0"/>
          <a:ext cx="0" cy="0"/>
          <a:chOff x="0" y="0"/>
          <a:chExt cx="0" cy="0"/>
        </a:xfrm>
      </p:grpSpPr>
      <p:grpSp>
        <p:nvGrpSpPr>
          <p:cNvPr id="6" name="Google Shape;6;p1"/>
          <p:cNvGrpSpPr/>
          <p:nvPr/>
        </p:nvGrpSpPr>
        <p:grpSpPr>
          <a:xfrm>
            <a:off x="-1989050" y="239973"/>
            <a:ext cx="13122101" cy="4663522"/>
            <a:chOff x="-2554063" y="5577469"/>
            <a:chExt cx="13947811" cy="5207149"/>
          </a:xfrm>
        </p:grpSpPr>
        <p:grpSp>
          <p:nvGrpSpPr>
            <p:cNvPr id="7" name="Google Shape;7;p1"/>
            <p:cNvGrpSpPr/>
            <p:nvPr/>
          </p:nvGrpSpPr>
          <p:grpSpPr>
            <a:xfrm>
              <a:off x="-2422525" y="5577469"/>
              <a:ext cx="13816274" cy="1873974"/>
              <a:chOff x="-6999023" y="5576304"/>
              <a:chExt cx="19896708" cy="2698695"/>
            </a:xfrm>
          </p:grpSpPr>
          <p:grpSp>
            <p:nvGrpSpPr>
              <p:cNvPr id="8" name="Google Shape;8;p1"/>
              <p:cNvGrpSpPr/>
              <p:nvPr/>
            </p:nvGrpSpPr>
            <p:grpSpPr>
              <a:xfrm>
                <a:off x="-6999023" y="5576304"/>
                <a:ext cx="18022938" cy="2433204"/>
                <a:chOff x="-6999239" y="5576483"/>
                <a:chExt cx="20732702" cy="2799039"/>
              </a:xfrm>
            </p:grpSpPr>
            <p:sp>
              <p:nvSpPr>
                <p:cNvPr id="9" name="Google Shape;9;p1"/>
                <p:cNvSpPr/>
                <p:nvPr/>
              </p:nvSpPr>
              <p:spPr>
                <a:xfrm rot="-1178470">
                  <a:off x="-6746196" y="5983749"/>
                  <a:ext cx="2766816" cy="1984507"/>
                </a:xfrm>
                <a:custGeom>
                  <a:avLst/>
                  <a:gdLst/>
                  <a:ahLst/>
                  <a:cxnLst/>
                  <a:rect l="l" t="t" r="r" b="b"/>
                  <a:pathLst>
                    <a:path w="9905" h="7112" extrusionOk="0">
                      <a:moveTo>
                        <a:pt x="2963" y="1"/>
                      </a:moveTo>
                      <a:cubicBezTo>
                        <a:pt x="2881" y="1"/>
                        <a:pt x="2797" y="6"/>
                        <a:pt x="2709" y="16"/>
                      </a:cubicBezTo>
                      <a:cubicBezTo>
                        <a:pt x="1219" y="219"/>
                        <a:pt x="0" y="4214"/>
                        <a:pt x="3691" y="7008"/>
                      </a:cubicBezTo>
                      <a:cubicBezTo>
                        <a:pt x="3789" y="7088"/>
                        <a:pt x="3895" y="7112"/>
                        <a:pt x="4007" y="7112"/>
                      </a:cubicBezTo>
                      <a:cubicBezTo>
                        <a:pt x="4108" y="7112"/>
                        <a:pt x="4213" y="7092"/>
                        <a:pt x="4318" y="7076"/>
                      </a:cubicBezTo>
                      <a:cubicBezTo>
                        <a:pt x="4809" y="6991"/>
                        <a:pt x="6231" y="6568"/>
                        <a:pt x="7247" y="5772"/>
                      </a:cubicBezTo>
                      <a:cubicBezTo>
                        <a:pt x="9109" y="4367"/>
                        <a:pt x="9905" y="2928"/>
                        <a:pt x="8635" y="1861"/>
                      </a:cubicBezTo>
                      <a:cubicBezTo>
                        <a:pt x="8250" y="1539"/>
                        <a:pt x="7850" y="1419"/>
                        <a:pt x="7466" y="1419"/>
                      </a:cubicBezTo>
                      <a:cubicBezTo>
                        <a:pt x="6317" y="1419"/>
                        <a:pt x="5317" y="2504"/>
                        <a:pt x="5317" y="2504"/>
                      </a:cubicBezTo>
                      <a:cubicBezTo>
                        <a:pt x="5317" y="2504"/>
                        <a:pt x="4850" y="1"/>
                        <a:pt x="2963" y="1"/>
                      </a:cubicBezTo>
                      <a:close/>
                    </a:path>
                  </a:pathLst>
                </a:custGeom>
                <a:solidFill>
                  <a:srgbClr val="FFFFFF">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1"/>
                <p:cNvSpPr/>
                <p:nvPr/>
              </p:nvSpPr>
              <p:spPr>
                <a:xfrm rot="-1178470">
                  <a:off x="-2381246" y="5983749"/>
                  <a:ext cx="2766816" cy="1984507"/>
                </a:xfrm>
                <a:custGeom>
                  <a:avLst/>
                  <a:gdLst/>
                  <a:ahLst/>
                  <a:cxnLst/>
                  <a:rect l="l" t="t" r="r" b="b"/>
                  <a:pathLst>
                    <a:path w="9905" h="7112" extrusionOk="0">
                      <a:moveTo>
                        <a:pt x="2963" y="1"/>
                      </a:moveTo>
                      <a:cubicBezTo>
                        <a:pt x="2881" y="1"/>
                        <a:pt x="2797" y="6"/>
                        <a:pt x="2709" y="16"/>
                      </a:cubicBezTo>
                      <a:cubicBezTo>
                        <a:pt x="1219" y="219"/>
                        <a:pt x="0" y="4214"/>
                        <a:pt x="3691" y="7008"/>
                      </a:cubicBezTo>
                      <a:cubicBezTo>
                        <a:pt x="3789" y="7088"/>
                        <a:pt x="3895" y="7112"/>
                        <a:pt x="4007" y="7112"/>
                      </a:cubicBezTo>
                      <a:cubicBezTo>
                        <a:pt x="4108" y="7112"/>
                        <a:pt x="4213" y="7092"/>
                        <a:pt x="4318" y="7076"/>
                      </a:cubicBezTo>
                      <a:cubicBezTo>
                        <a:pt x="4809" y="6991"/>
                        <a:pt x="6231" y="6568"/>
                        <a:pt x="7247" y="5772"/>
                      </a:cubicBezTo>
                      <a:cubicBezTo>
                        <a:pt x="9109" y="4367"/>
                        <a:pt x="9905" y="2928"/>
                        <a:pt x="8635" y="1861"/>
                      </a:cubicBezTo>
                      <a:cubicBezTo>
                        <a:pt x="8250" y="1539"/>
                        <a:pt x="7850" y="1419"/>
                        <a:pt x="7466" y="1419"/>
                      </a:cubicBezTo>
                      <a:cubicBezTo>
                        <a:pt x="6317" y="1419"/>
                        <a:pt x="5317" y="2504"/>
                        <a:pt x="5317" y="2504"/>
                      </a:cubicBezTo>
                      <a:cubicBezTo>
                        <a:pt x="5317" y="2504"/>
                        <a:pt x="4850" y="1"/>
                        <a:pt x="2963" y="1"/>
                      </a:cubicBezTo>
                      <a:close/>
                    </a:path>
                  </a:pathLst>
                </a:custGeom>
                <a:solidFill>
                  <a:srgbClr val="FFFFFF">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1"/>
                <p:cNvSpPr/>
                <p:nvPr/>
              </p:nvSpPr>
              <p:spPr>
                <a:xfrm rot="-1178470">
                  <a:off x="1983704" y="5983749"/>
                  <a:ext cx="2766816" cy="1984507"/>
                </a:xfrm>
                <a:custGeom>
                  <a:avLst/>
                  <a:gdLst/>
                  <a:ahLst/>
                  <a:cxnLst/>
                  <a:rect l="l" t="t" r="r" b="b"/>
                  <a:pathLst>
                    <a:path w="9905" h="7112" extrusionOk="0">
                      <a:moveTo>
                        <a:pt x="2963" y="1"/>
                      </a:moveTo>
                      <a:cubicBezTo>
                        <a:pt x="2881" y="1"/>
                        <a:pt x="2797" y="6"/>
                        <a:pt x="2709" y="16"/>
                      </a:cubicBezTo>
                      <a:cubicBezTo>
                        <a:pt x="1219" y="219"/>
                        <a:pt x="0" y="4214"/>
                        <a:pt x="3691" y="7008"/>
                      </a:cubicBezTo>
                      <a:cubicBezTo>
                        <a:pt x="3789" y="7088"/>
                        <a:pt x="3895" y="7112"/>
                        <a:pt x="4007" y="7112"/>
                      </a:cubicBezTo>
                      <a:cubicBezTo>
                        <a:pt x="4108" y="7112"/>
                        <a:pt x="4213" y="7092"/>
                        <a:pt x="4318" y="7076"/>
                      </a:cubicBezTo>
                      <a:cubicBezTo>
                        <a:pt x="4809" y="6991"/>
                        <a:pt x="6231" y="6568"/>
                        <a:pt x="7247" y="5772"/>
                      </a:cubicBezTo>
                      <a:cubicBezTo>
                        <a:pt x="9109" y="4367"/>
                        <a:pt x="9905" y="2928"/>
                        <a:pt x="8635" y="1861"/>
                      </a:cubicBezTo>
                      <a:cubicBezTo>
                        <a:pt x="8250" y="1539"/>
                        <a:pt x="7850" y="1419"/>
                        <a:pt x="7466" y="1419"/>
                      </a:cubicBezTo>
                      <a:cubicBezTo>
                        <a:pt x="6317" y="1419"/>
                        <a:pt x="5317" y="2504"/>
                        <a:pt x="5317" y="2504"/>
                      </a:cubicBezTo>
                      <a:cubicBezTo>
                        <a:pt x="5317" y="2504"/>
                        <a:pt x="4850" y="1"/>
                        <a:pt x="2963" y="1"/>
                      </a:cubicBezTo>
                      <a:close/>
                    </a:path>
                  </a:pathLst>
                </a:custGeom>
                <a:solidFill>
                  <a:srgbClr val="FFFFFF">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1"/>
                <p:cNvSpPr/>
                <p:nvPr/>
              </p:nvSpPr>
              <p:spPr>
                <a:xfrm rot="-1178470">
                  <a:off x="6348654" y="5983749"/>
                  <a:ext cx="2766816" cy="1984507"/>
                </a:xfrm>
                <a:custGeom>
                  <a:avLst/>
                  <a:gdLst/>
                  <a:ahLst/>
                  <a:cxnLst/>
                  <a:rect l="l" t="t" r="r" b="b"/>
                  <a:pathLst>
                    <a:path w="9905" h="7112" extrusionOk="0">
                      <a:moveTo>
                        <a:pt x="2963" y="1"/>
                      </a:moveTo>
                      <a:cubicBezTo>
                        <a:pt x="2881" y="1"/>
                        <a:pt x="2797" y="6"/>
                        <a:pt x="2709" y="16"/>
                      </a:cubicBezTo>
                      <a:cubicBezTo>
                        <a:pt x="1219" y="219"/>
                        <a:pt x="0" y="4214"/>
                        <a:pt x="3691" y="7008"/>
                      </a:cubicBezTo>
                      <a:cubicBezTo>
                        <a:pt x="3789" y="7088"/>
                        <a:pt x="3895" y="7112"/>
                        <a:pt x="4007" y="7112"/>
                      </a:cubicBezTo>
                      <a:cubicBezTo>
                        <a:pt x="4108" y="7112"/>
                        <a:pt x="4213" y="7092"/>
                        <a:pt x="4318" y="7076"/>
                      </a:cubicBezTo>
                      <a:cubicBezTo>
                        <a:pt x="4809" y="6991"/>
                        <a:pt x="6231" y="6568"/>
                        <a:pt x="7247" y="5772"/>
                      </a:cubicBezTo>
                      <a:cubicBezTo>
                        <a:pt x="9109" y="4367"/>
                        <a:pt x="9905" y="2928"/>
                        <a:pt x="8635" y="1861"/>
                      </a:cubicBezTo>
                      <a:cubicBezTo>
                        <a:pt x="8250" y="1539"/>
                        <a:pt x="7850" y="1419"/>
                        <a:pt x="7466" y="1419"/>
                      </a:cubicBezTo>
                      <a:cubicBezTo>
                        <a:pt x="6317" y="1419"/>
                        <a:pt x="5317" y="2504"/>
                        <a:pt x="5317" y="2504"/>
                      </a:cubicBezTo>
                      <a:cubicBezTo>
                        <a:pt x="5317" y="2504"/>
                        <a:pt x="4850" y="1"/>
                        <a:pt x="2963" y="1"/>
                      </a:cubicBezTo>
                      <a:close/>
                    </a:path>
                  </a:pathLst>
                </a:custGeom>
                <a:solidFill>
                  <a:srgbClr val="FFFFFF">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1"/>
                <p:cNvSpPr/>
                <p:nvPr/>
              </p:nvSpPr>
              <p:spPr>
                <a:xfrm rot="-1178470">
                  <a:off x="10713604" y="5983749"/>
                  <a:ext cx="2766816" cy="1984507"/>
                </a:xfrm>
                <a:custGeom>
                  <a:avLst/>
                  <a:gdLst/>
                  <a:ahLst/>
                  <a:cxnLst/>
                  <a:rect l="l" t="t" r="r" b="b"/>
                  <a:pathLst>
                    <a:path w="9905" h="7112" extrusionOk="0">
                      <a:moveTo>
                        <a:pt x="2963" y="1"/>
                      </a:moveTo>
                      <a:cubicBezTo>
                        <a:pt x="2881" y="1"/>
                        <a:pt x="2797" y="6"/>
                        <a:pt x="2709" y="16"/>
                      </a:cubicBezTo>
                      <a:cubicBezTo>
                        <a:pt x="1219" y="219"/>
                        <a:pt x="0" y="4214"/>
                        <a:pt x="3691" y="7008"/>
                      </a:cubicBezTo>
                      <a:cubicBezTo>
                        <a:pt x="3789" y="7088"/>
                        <a:pt x="3895" y="7112"/>
                        <a:pt x="4007" y="7112"/>
                      </a:cubicBezTo>
                      <a:cubicBezTo>
                        <a:pt x="4108" y="7112"/>
                        <a:pt x="4213" y="7092"/>
                        <a:pt x="4318" y="7076"/>
                      </a:cubicBezTo>
                      <a:cubicBezTo>
                        <a:pt x="4809" y="6991"/>
                        <a:pt x="6231" y="6568"/>
                        <a:pt x="7247" y="5772"/>
                      </a:cubicBezTo>
                      <a:cubicBezTo>
                        <a:pt x="9109" y="4367"/>
                        <a:pt x="9905" y="2928"/>
                        <a:pt x="8635" y="1861"/>
                      </a:cubicBezTo>
                      <a:cubicBezTo>
                        <a:pt x="8250" y="1539"/>
                        <a:pt x="7850" y="1419"/>
                        <a:pt x="7466" y="1419"/>
                      </a:cubicBezTo>
                      <a:cubicBezTo>
                        <a:pt x="6317" y="1419"/>
                        <a:pt x="5317" y="2504"/>
                        <a:pt x="5317" y="2504"/>
                      </a:cubicBezTo>
                      <a:cubicBezTo>
                        <a:pt x="5317" y="2504"/>
                        <a:pt x="4850" y="1"/>
                        <a:pt x="2963" y="1"/>
                      </a:cubicBezTo>
                      <a:close/>
                    </a:path>
                  </a:pathLst>
                </a:custGeom>
                <a:solidFill>
                  <a:srgbClr val="FFFFFF">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4;p1"/>
              <p:cNvGrpSpPr/>
              <p:nvPr/>
            </p:nvGrpSpPr>
            <p:grpSpPr>
              <a:xfrm rot="10800000" flipH="1">
                <a:off x="-5125254" y="5841794"/>
                <a:ext cx="18022938" cy="2433204"/>
                <a:chOff x="-6999239" y="5576483"/>
                <a:chExt cx="20732702" cy="2799039"/>
              </a:xfrm>
            </p:grpSpPr>
            <p:sp>
              <p:nvSpPr>
                <p:cNvPr id="15" name="Google Shape;15;p1"/>
                <p:cNvSpPr/>
                <p:nvPr/>
              </p:nvSpPr>
              <p:spPr>
                <a:xfrm rot="-1178470">
                  <a:off x="-6746196" y="5983749"/>
                  <a:ext cx="2766816" cy="1984507"/>
                </a:xfrm>
                <a:custGeom>
                  <a:avLst/>
                  <a:gdLst/>
                  <a:ahLst/>
                  <a:cxnLst/>
                  <a:rect l="l" t="t" r="r" b="b"/>
                  <a:pathLst>
                    <a:path w="9905" h="7112" extrusionOk="0">
                      <a:moveTo>
                        <a:pt x="2963" y="1"/>
                      </a:moveTo>
                      <a:cubicBezTo>
                        <a:pt x="2881" y="1"/>
                        <a:pt x="2797" y="6"/>
                        <a:pt x="2709" y="16"/>
                      </a:cubicBezTo>
                      <a:cubicBezTo>
                        <a:pt x="1219" y="219"/>
                        <a:pt x="0" y="4214"/>
                        <a:pt x="3691" y="7008"/>
                      </a:cubicBezTo>
                      <a:cubicBezTo>
                        <a:pt x="3789" y="7088"/>
                        <a:pt x="3895" y="7112"/>
                        <a:pt x="4007" y="7112"/>
                      </a:cubicBezTo>
                      <a:cubicBezTo>
                        <a:pt x="4108" y="7112"/>
                        <a:pt x="4213" y="7092"/>
                        <a:pt x="4318" y="7076"/>
                      </a:cubicBezTo>
                      <a:cubicBezTo>
                        <a:pt x="4809" y="6991"/>
                        <a:pt x="6231" y="6568"/>
                        <a:pt x="7247" y="5772"/>
                      </a:cubicBezTo>
                      <a:cubicBezTo>
                        <a:pt x="9109" y="4367"/>
                        <a:pt x="9905" y="2928"/>
                        <a:pt x="8635" y="1861"/>
                      </a:cubicBezTo>
                      <a:cubicBezTo>
                        <a:pt x="8250" y="1539"/>
                        <a:pt x="7850" y="1419"/>
                        <a:pt x="7466" y="1419"/>
                      </a:cubicBezTo>
                      <a:cubicBezTo>
                        <a:pt x="6317" y="1419"/>
                        <a:pt x="5317" y="2504"/>
                        <a:pt x="5317" y="2504"/>
                      </a:cubicBezTo>
                      <a:cubicBezTo>
                        <a:pt x="5317" y="2504"/>
                        <a:pt x="4850" y="1"/>
                        <a:pt x="2963" y="1"/>
                      </a:cubicBezTo>
                      <a:close/>
                    </a:path>
                  </a:pathLst>
                </a:custGeom>
                <a:solidFill>
                  <a:srgbClr val="FFFFFF">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1"/>
                <p:cNvSpPr/>
                <p:nvPr/>
              </p:nvSpPr>
              <p:spPr>
                <a:xfrm rot="-1178470">
                  <a:off x="-2381246" y="5983749"/>
                  <a:ext cx="2766816" cy="1984507"/>
                </a:xfrm>
                <a:custGeom>
                  <a:avLst/>
                  <a:gdLst/>
                  <a:ahLst/>
                  <a:cxnLst/>
                  <a:rect l="l" t="t" r="r" b="b"/>
                  <a:pathLst>
                    <a:path w="9905" h="7112" extrusionOk="0">
                      <a:moveTo>
                        <a:pt x="2963" y="1"/>
                      </a:moveTo>
                      <a:cubicBezTo>
                        <a:pt x="2881" y="1"/>
                        <a:pt x="2797" y="6"/>
                        <a:pt x="2709" y="16"/>
                      </a:cubicBezTo>
                      <a:cubicBezTo>
                        <a:pt x="1219" y="219"/>
                        <a:pt x="0" y="4214"/>
                        <a:pt x="3691" y="7008"/>
                      </a:cubicBezTo>
                      <a:cubicBezTo>
                        <a:pt x="3789" y="7088"/>
                        <a:pt x="3895" y="7112"/>
                        <a:pt x="4007" y="7112"/>
                      </a:cubicBezTo>
                      <a:cubicBezTo>
                        <a:pt x="4108" y="7112"/>
                        <a:pt x="4213" y="7092"/>
                        <a:pt x="4318" y="7076"/>
                      </a:cubicBezTo>
                      <a:cubicBezTo>
                        <a:pt x="4809" y="6991"/>
                        <a:pt x="6231" y="6568"/>
                        <a:pt x="7247" y="5772"/>
                      </a:cubicBezTo>
                      <a:cubicBezTo>
                        <a:pt x="9109" y="4367"/>
                        <a:pt x="9905" y="2928"/>
                        <a:pt x="8635" y="1861"/>
                      </a:cubicBezTo>
                      <a:cubicBezTo>
                        <a:pt x="8250" y="1539"/>
                        <a:pt x="7850" y="1419"/>
                        <a:pt x="7466" y="1419"/>
                      </a:cubicBezTo>
                      <a:cubicBezTo>
                        <a:pt x="6317" y="1419"/>
                        <a:pt x="5317" y="2504"/>
                        <a:pt x="5317" y="2504"/>
                      </a:cubicBezTo>
                      <a:cubicBezTo>
                        <a:pt x="5317" y="2504"/>
                        <a:pt x="4850" y="1"/>
                        <a:pt x="2963" y="1"/>
                      </a:cubicBezTo>
                      <a:close/>
                    </a:path>
                  </a:pathLst>
                </a:custGeom>
                <a:solidFill>
                  <a:srgbClr val="FFFFFF">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1"/>
                <p:cNvSpPr/>
                <p:nvPr/>
              </p:nvSpPr>
              <p:spPr>
                <a:xfrm rot="-1178470">
                  <a:off x="1983704" y="5983749"/>
                  <a:ext cx="2766816" cy="1984507"/>
                </a:xfrm>
                <a:custGeom>
                  <a:avLst/>
                  <a:gdLst/>
                  <a:ahLst/>
                  <a:cxnLst/>
                  <a:rect l="l" t="t" r="r" b="b"/>
                  <a:pathLst>
                    <a:path w="9905" h="7112" extrusionOk="0">
                      <a:moveTo>
                        <a:pt x="2963" y="1"/>
                      </a:moveTo>
                      <a:cubicBezTo>
                        <a:pt x="2881" y="1"/>
                        <a:pt x="2797" y="6"/>
                        <a:pt x="2709" y="16"/>
                      </a:cubicBezTo>
                      <a:cubicBezTo>
                        <a:pt x="1219" y="219"/>
                        <a:pt x="0" y="4214"/>
                        <a:pt x="3691" y="7008"/>
                      </a:cubicBezTo>
                      <a:cubicBezTo>
                        <a:pt x="3789" y="7088"/>
                        <a:pt x="3895" y="7112"/>
                        <a:pt x="4007" y="7112"/>
                      </a:cubicBezTo>
                      <a:cubicBezTo>
                        <a:pt x="4108" y="7112"/>
                        <a:pt x="4213" y="7092"/>
                        <a:pt x="4318" y="7076"/>
                      </a:cubicBezTo>
                      <a:cubicBezTo>
                        <a:pt x="4809" y="6991"/>
                        <a:pt x="6231" y="6568"/>
                        <a:pt x="7247" y="5772"/>
                      </a:cubicBezTo>
                      <a:cubicBezTo>
                        <a:pt x="9109" y="4367"/>
                        <a:pt x="9905" y="2928"/>
                        <a:pt x="8635" y="1861"/>
                      </a:cubicBezTo>
                      <a:cubicBezTo>
                        <a:pt x="8250" y="1539"/>
                        <a:pt x="7850" y="1419"/>
                        <a:pt x="7466" y="1419"/>
                      </a:cubicBezTo>
                      <a:cubicBezTo>
                        <a:pt x="6317" y="1419"/>
                        <a:pt x="5317" y="2504"/>
                        <a:pt x="5317" y="2504"/>
                      </a:cubicBezTo>
                      <a:cubicBezTo>
                        <a:pt x="5317" y="2504"/>
                        <a:pt x="4850" y="1"/>
                        <a:pt x="2963" y="1"/>
                      </a:cubicBezTo>
                      <a:close/>
                    </a:path>
                  </a:pathLst>
                </a:custGeom>
                <a:solidFill>
                  <a:srgbClr val="FFFFFF">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1"/>
                <p:cNvSpPr/>
                <p:nvPr/>
              </p:nvSpPr>
              <p:spPr>
                <a:xfrm rot="-1178470">
                  <a:off x="6348654" y="5983749"/>
                  <a:ext cx="2766816" cy="1984507"/>
                </a:xfrm>
                <a:custGeom>
                  <a:avLst/>
                  <a:gdLst/>
                  <a:ahLst/>
                  <a:cxnLst/>
                  <a:rect l="l" t="t" r="r" b="b"/>
                  <a:pathLst>
                    <a:path w="9905" h="7112" extrusionOk="0">
                      <a:moveTo>
                        <a:pt x="2963" y="1"/>
                      </a:moveTo>
                      <a:cubicBezTo>
                        <a:pt x="2881" y="1"/>
                        <a:pt x="2797" y="6"/>
                        <a:pt x="2709" y="16"/>
                      </a:cubicBezTo>
                      <a:cubicBezTo>
                        <a:pt x="1219" y="219"/>
                        <a:pt x="0" y="4214"/>
                        <a:pt x="3691" y="7008"/>
                      </a:cubicBezTo>
                      <a:cubicBezTo>
                        <a:pt x="3789" y="7088"/>
                        <a:pt x="3895" y="7112"/>
                        <a:pt x="4007" y="7112"/>
                      </a:cubicBezTo>
                      <a:cubicBezTo>
                        <a:pt x="4108" y="7112"/>
                        <a:pt x="4213" y="7092"/>
                        <a:pt x="4318" y="7076"/>
                      </a:cubicBezTo>
                      <a:cubicBezTo>
                        <a:pt x="4809" y="6991"/>
                        <a:pt x="6231" y="6568"/>
                        <a:pt x="7247" y="5772"/>
                      </a:cubicBezTo>
                      <a:cubicBezTo>
                        <a:pt x="9109" y="4367"/>
                        <a:pt x="9905" y="2928"/>
                        <a:pt x="8635" y="1861"/>
                      </a:cubicBezTo>
                      <a:cubicBezTo>
                        <a:pt x="8250" y="1539"/>
                        <a:pt x="7850" y="1419"/>
                        <a:pt x="7466" y="1419"/>
                      </a:cubicBezTo>
                      <a:cubicBezTo>
                        <a:pt x="6317" y="1419"/>
                        <a:pt x="5317" y="2504"/>
                        <a:pt x="5317" y="2504"/>
                      </a:cubicBezTo>
                      <a:cubicBezTo>
                        <a:pt x="5317" y="2504"/>
                        <a:pt x="4850" y="1"/>
                        <a:pt x="2963" y="1"/>
                      </a:cubicBezTo>
                      <a:close/>
                    </a:path>
                  </a:pathLst>
                </a:custGeom>
                <a:solidFill>
                  <a:srgbClr val="FFFFFF">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1"/>
                <p:cNvSpPr/>
                <p:nvPr/>
              </p:nvSpPr>
              <p:spPr>
                <a:xfrm rot="-1178470">
                  <a:off x="10713604" y="5983749"/>
                  <a:ext cx="2766816" cy="1984507"/>
                </a:xfrm>
                <a:custGeom>
                  <a:avLst/>
                  <a:gdLst/>
                  <a:ahLst/>
                  <a:cxnLst/>
                  <a:rect l="l" t="t" r="r" b="b"/>
                  <a:pathLst>
                    <a:path w="9905" h="7112" extrusionOk="0">
                      <a:moveTo>
                        <a:pt x="2963" y="1"/>
                      </a:moveTo>
                      <a:cubicBezTo>
                        <a:pt x="2881" y="1"/>
                        <a:pt x="2797" y="6"/>
                        <a:pt x="2709" y="16"/>
                      </a:cubicBezTo>
                      <a:cubicBezTo>
                        <a:pt x="1219" y="219"/>
                        <a:pt x="0" y="4214"/>
                        <a:pt x="3691" y="7008"/>
                      </a:cubicBezTo>
                      <a:cubicBezTo>
                        <a:pt x="3789" y="7088"/>
                        <a:pt x="3895" y="7112"/>
                        <a:pt x="4007" y="7112"/>
                      </a:cubicBezTo>
                      <a:cubicBezTo>
                        <a:pt x="4108" y="7112"/>
                        <a:pt x="4213" y="7092"/>
                        <a:pt x="4318" y="7076"/>
                      </a:cubicBezTo>
                      <a:cubicBezTo>
                        <a:pt x="4809" y="6991"/>
                        <a:pt x="6231" y="6568"/>
                        <a:pt x="7247" y="5772"/>
                      </a:cubicBezTo>
                      <a:cubicBezTo>
                        <a:pt x="9109" y="4367"/>
                        <a:pt x="9905" y="2928"/>
                        <a:pt x="8635" y="1861"/>
                      </a:cubicBezTo>
                      <a:cubicBezTo>
                        <a:pt x="8250" y="1539"/>
                        <a:pt x="7850" y="1419"/>
                        <a:pt x="7466" y="1419"/>
                      </a:cubicBezTo>
                      <a:cubicBezTo>
                        <a:pt x="6317" y="1419"/>
                        <a:pt x="5317" y="2504"/>
                        <a:pt x="5317" y="2504"/>
                      </a:cubicBezTo>
                      <a:cubicBezTo>
                        <a:pt x="5317" y="2504"/>
                        <a:pt x="4850" y="1"/>
                        <a:pt x="2963" y="1"/>
                      </a:cubicBezTo>
                      <a:close/>
                    </a:path>
                  </a:pathLst>
                </a:custGeom>
                <a:solidFill>
                  <a:srgbClr val="FFFFFF">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 name="Google Shape;20;p1"/>
            <p:cNvGrpSpPr/>
            <p:nvPr/>
          </p:nvGrpSpPr>
          <p:grpSpPr>
            <a:xfrm>
              <a:off x="-2510213" y="6689344"/>
              <a:ext cx="13816274" cy="1873974"/>
              <a:chOff x="-6999023" y="5576304"/>
              <a:chExt cx="19896708" cy="2698695"/>
            </a:xfrm>
          </p:grpSpPr>
          <p:grpSp>
            <p:nvGrpSpPr>
              <p:cNvPr id="21" name="Google Shape;21;p1"/>
              <p:cNvGrpSpPr/>
              <p:nvPr/>
            </p:nvGrpSpPr>
            <p:grpSpPr>
              <a:xfrm>
                <a:off x="-6999023" y="5576304"/>
                <a:ext cx="18022938" cy="2433204"/>
                <a:chOff x="-6999239" y="5576483"/>
                <a:chExt cx="20732702" cy="2799039"/>
              </a:xfrm>
            </p:grpSpPr>
            <p:sp>
              <p:nvSpPr>
                <p:cNvPr id="22" name="Google Shape;22;p1"/>
                <p:cNvSpPr/>
                <p:nvPr/>
              </p:nvSpPr>
              <p:spPr>
                <a:xfrm rot="-1178470">
                  <a:off x="-6746196" y="5983749"/>
                  <a:ext cx="2766816" cy="1984507"/>
                </a:xfrm>
                <a:custGeom>
                  <a:avLst/>
                  <a:gdLst/>
                  <a:ahLst/>
                  <a:cxnLst/>
                  <a:rect l="l" t="t" r="r" b="b"/>
                  <a:pathLst>
                    <a:path w="9905" h="7112" extrusionOk="0">
                      <a:moveTo>
                        <a:pt x="2963" y="1"/>
                      </a:moveTo>
                      <a:cubicBezTo>
                        <a:pt x="2881" y="1"/>
                        <a:pt x="2797" y="6"/>
                        <a:pt x="2709" y="16"/>
                      </a:cubicBezTo>
                      <a:cubicBezTo>
                        <a:pt x="1219" y="219"/>
                        <a:pt x="0" y="4214"/>
                        <a:pt x="3691" y="7008"/>
                      </a:cubicBezTo>
                      <a:cubicBezTo>
                        <a:pt x="3789" y="7088"/>
                        <a:pt x="3895" y="7112"/>
                        <a:pt x="4007" y="7112"/>
                      </a:cubicBezTo>
                      <a:cubicBezTo>
                        <a:pt x="4108" y="7112"/>
                        <a:pt x="4213" y="7092"/>
                        <a:pt x="4318" y="7076"/>
                      </a:cubicBezTo>
                      <a:cubicBezTo>
                        <a:pt x="4809" y="6991"/>
                        <a:pt x="6231" y="6568"/>
                        <a:pt x="7247" y="5772"/>
                      </a:cubicBezTo>
                      <a:cubicBezTo>
                        <a:pt x="9109" y="4367"/>
                        <a:pt x="9905" y="2928"/>
                        <a:pt x="8635" y="1861"/>
                      </a:cubicBezTo>
                      <a:cubicBezTo>
                        <a:pt x="8250" y="1539"/>
                        <a:pt x="7850" y="1419"/>
                        <a:pt x="7466" y="1419"/>
                      </a:cubicBezTo>
                      <a:cubicBezTo>
                        <a:pt x="6317" y="1419"/>
                        <a:pt x="5317" y="2504"/>
                        <a:pt x="5317" y="2504"/>
                      </a:cubicBezTo>
                      <a:cubicBezTo>
                        <a:pt x="5317" y="2504"/>
                        <a:pt x="4850" y="1"/>
                        <a:pt x="2963" y="1"/>
                      </a:cubicBezTo>
                      <a:close/>
                    </a:path>
                  </a:pathLst>
                </a:custGeom>
                <a:solidFill>
                  <a:srgbClr val="FFFFFF">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1"/>
                <p:cNvSpPr/>
                <p:nvPr/>
              </p:nvSpPr>
              <p:spPr>
                <a:xfrm rot="-1178470">
                  <a:off x="-2381246" y="5983749"/>
                  <a:ext cx="2766816" cy="1984507"/>
                </a:xfrm>
                <a:custGeom>
                  <a:avLst/>
                  <a:gdLst/>
                  <a:ahLst/>
                  <a:cxnLst/>
                  <a:rect l="l" t="t" r="r" b="b"/>
                  <a:pathLst>
                    <a:path w="9905" h="7112" extrusionOk="0">
                      <a:moveTo>
                        <a:pt x="2963" y="1"/>
                      </a:moveTo>
                      <a:cubicBezTo>
                        <a:pt x="2881" y="1"/>
                        <a:pt x="2797" y="6"/>
                        <a:pt x="2709" y="16"/>
                      </a:cubicBezTo>
                      <a:cubicBezTo>
                        <a:pt x="1219" y="219"/>
                        <a:pt x="0" y="4214"/>
                        <a:pt x="3691" y="7008"/>
                      </a:cubicBezTo>
                      <a:cubicBezTo>
                        <a:pt x="3789" y="7088"/>
                        <a:pt x="3895" y="7112"/>
                        <a:pt x="4007" y="7112"/>
                      </a:cubicBezTo>
                      <a:cubicBezTo>
                        <a:pt x="4108" y="7112"/>
                        <a:pt x="4213" y="7092"/>
                        <a:pt x="4318" y="7076"/>
                      </a:cubicBezTo>
                      <a:cubicBezTo>
                        <a:pt x="4809" y="6991"/>
                        <a:pt x="6231" y="6568"/>
                        <a:pt x="7247" y="5772"/>
                      </a:cubicBezTo>
                      <a:cubicBezTo>
                        <a:pt x="9109" y="4367"/>
                        <a:pt x="9905" y="2928"/>
                        <a:pt x="8635" y="1861"/>
                      </a:cubicBezTo>
                      <a:cubicBezTo>
                        <a:pt x="8250" y="1539"/>
                        <a:pt x="7850" y="1419"/>
                        <a:pt x="7466" y="1419"/>
                      </a:cubicBezTo>
                      <a:cubicBezTo>
                        <a:pt x="6317" y="1419"/>
                        <a:pt x="5317" y="2504"/>
                        <a:pt x="5317" y="2504"/>
                      </a:cubicBezTo>
                      <a:cubicBezTo>
                        <a:pt x="5317" y="2504"/>
                        <a:pt x="4850" y="1"/>
                        <a:pt x="2963" y="1"/>
                      </a:cubicBezTo>
                      <a:close/>
                    </a:path>
                  </a:pathLst>
                </a:custGeom>
                <a:solidFill>
                  <a:srgbClr val="FFFFFF">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1"/>
                <p:cNvSpPr/>
                <p:nvPr/>
              </p:nvSpPr>
              <p:spPr>
                <a:xfrm rot="-1178470">
                  <a:off x="1983704" y="5983749"/>
                  <a:ext cx="2766816" cy="1984507"/>
                </a:xfrm>
                <a:custGeom>
                  <a:avLst/>
                  <a:gdLst/>
                  <a:ahLst/>
                  <a:cxnLst/>
                  <a:rect l="l" t="t" r="r" b="b"/>
                  <a:pathLst>
                    <a:path w="9905" h="7112" extrusionOk="0">
                      <a:moveTo>
                        <a:pt x="2963" y="1"/>
                      </a:moveTo>
                      <a:cubicBezTo>
                        <a:pt x="2881" y="1"/>
                        <a:pt x="2797" y="6"/>
                        <a:pt x="2709" y="16"/>
                      </a:cubicBezTo>
                      <a:cubicBezTo>
                        <a:pt x="1219" y="219"/>
                        <a:pt x="0" y="4214"/>
                        <a:pt x="3691" y="7008"/>
                      </a:cubicBezTo>
                      <a:cubicBezTo>
                        <a:pt x="3789" y="7088"/>
                        <a:pt x="3895" y="7112"/>
                        <a:pt x="4007" y="7112"/>
                      </a:cubicBezTo>
                      <a:cubicBezTo>
                        <a:pt x="4108" y="7112"/>
                        <a:pt x="4213" y="7092"/>
                        <a:pt x="4318" y="7076"/>
                      </a:cubicBezTo>
                      <a:cubicBezTo>
                        <a:pt x="4809" y="6991"/>
                        <a:pt x="6231" y="6568"/>
                        <a:pt x="7247" y="5772"/>
                      </a:cubicBezTo>
                      <a:cubicBezTo>
                        <a:pt x="9109" y="4367"/>
                        <a:pt x="9905" y="2928"/>
                        <a:pt x="8635" y="1861"/>
                      </a:cubicBezTo>
                      <a:cubicBezTo>
                        <a:pt x="8250" y="1539"/>
                        <a:pt x="7850" y="1419"/>
                        <a:pt x="7466" y="1419"/>
                      </a:cubicBezTo>
                      <a:cubicBezTo>
                        <a:pt x="6317" y="1419"/>
                        <a:pt x="5317" y="2504"/>
                        <a:pt x="5317" y="2504"/>
                      </a:cubicBezTo>
                      <a:cubicBezTo>
                        <a:pt x="5317" y="2504"/>
                        <a:pt x="4850" y="1"/>
                        <a:pt x="2963" y="1"/>
                      </a:cubicBezTo>
                      <a:close/>
                    </a:path>
                  </a:pathLst>
                </a:custGeom>
                <a:solidFill>
                  <a:srgbClr val="FFFFFF">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1"/>
                <p:cNvSpPr/>
                <p:nvPr/>
              </p:nvSpPr>
              <p:spPr>
                <a:xfrm rot="-1178470">
                  <a:off x="6348654" y="5983749"/>
                  <a:ext cx="2766816" cy="1984507"/>
                </a:xfrm>
                <a:custGeom>
                  <a:avLst/>
                  <a:gdLst/>
                  <a:ahLst/>
                  <a:cxnLst/>
                  <a:rect l="l" t="t" r="r" b="b"/>
                  <a:pathLst>
                    <a:path w="9905" h="7112" extrusionOk="0">
                      <a:moveTo>
                        <a:pt x="2963" y="1"/>
                      </a:moveTo>
                      <a:cubicBezTo>
                        <a:pt x="2881" y="1"/>
                        <a:pt x="2797" y="6"/>
                        <a:pt x="2709" y="16"/>
                      </a:cubicBezTo>
                      <a:cubicBezTo>
                        <a:pt x="1219" y="219"/>
                        <a:pt x="0" y="4214"/>
                        <a:pt x="3691" y="7008"/>
                      </a:cubicBezTo>
                      <a:cubicBezTo>
                        <a:pt x="3789" y="7088"/>
                        <a:pt x="3895" y="7112"/>
                        <a:pt x="4007" y="7112"/>
                      </a:cubicBezTo>
                      <a:cubicBezTo>
                        <a:pt x="4108" y="7112"/>
                        <a:pt x="4213" y="7092"/>
                        <a:pt x="4318" y="7076"/>
                      </a:cubicBezTo>
                      <a:cubicBezTo>
                        <a:pt x="4809" y="6991"/>
                        <a:pt x="6231" y="6568"/>
                        <a:pt x="7247" y="5772"/>
                      </a:cubicBezTo>
                      <a:cubicBezTo>
                        <a:pt x="9109" y="4367"/>
                        <a:pt x="9905" y="2928"/>
                        <a:pt x="8635" y="1861"/>
                      </a:cubicBezTo>
                      <a:cubicBezTo>
                        <a:pt x="8250" y="1539"/>
                        <a:pt x="7850" y="1419"/>
                        <a:pt x="7466" y="1419"/>
                      </a:cubicBezTo>
                      <a:cubicBezTo>
                        <a:pt x="6317" y="1419"/>
                        <a:pt x="5317" y="2504"/>
                        <a:pt x="5317" y="2504"/>
                      </a:cubicBezTo>
                      <a:cubicBezTo>
                        <a:pt x="5317" y="2504"/>
                        <a:pt x="4850" y="1"/>
                        <a:pt x="2963" y="1"/>
                      </a:cubicBezTo>
                      <a:close/>
                    </a:path>
                  </a:pathLst>
                </a:custGeom>
                <a:solidFill>
                  <a:srgbClr val="FFFFFF">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1"/>
                <p:cNvSpPr/>
                <p:nvPr/>
              </p:nvSpPr>
              <p:spPr>
                <a:xfrm rot="-1178470">
                  <a:off x="10713604" y="5983749"/>
                  <a:ext cx="2766816" cy="1984507"/>
                </a:xfrm>
                <a:custGeom>
                  <a:avLst/>
                  <a:gdLst/>
                  <a:ahLst/>
                  <a:cxnLst/>
                  <a:rect l="l" t="t" r="r" b="b"/>
                  <a:pathLst>
                    <a:path w="9905" h="7112" extrusionOk="0">
                      <a:moveTo>
                        <a:pt x="2963" y="1"/>
                      </a:moveTo>
                      <a:cubicBezTo>
                        <a:pt x="2881" y="1"/>
                        <a:pt x="2797" y="6"/>
                        <a:pt x="2709" y="16"/>
                      </a:cubicBezTo>
                      <a:cubicBezTo>
                        <a:pt x="1219" y="219"/>
                        <a:pt x="0" y="4214"/>
                        <a:pt x="3691" y="7008"/>
                      </a:cubicBezTo>
                      <a:cubicBezTo>
                        <a:pt x="3789" y="7088"/>
                        <a:pt x="3895" y="7112"/>
                        <a:pt x="4007" y="7112"/>
                      </a:cubicBezTo>
                      <a:cubicBezTo>
                        <a:pt x="4108" y="7112"/>
                        <a:pt x="4213" y="7092"/>
                        <a:pt x="4318" y="7076"/>
                      </a:cubicBezTo>
                      <a:cubicBezTo>
                        <a:pt x="4809" y="6991"/>
                        <a:pt x="6231" y="6568"/>
                        <a:pt x="7247" y="5772"/>
                      </a:cubicBezTo>
                      <a:cubicBezTo>
                        <a:pt x="9109" y="4367"/>
                        <a:pt x="9905" y="2928"/>
                        <a:pt x="8635" y="1861"/>
                      </a:cubicBezTo>
                      <a:cubicBezTo>
                        <a:pt x="8250" y="1539"/>
                        <a:pt x="7850" y="1419"/>
                        <a:pt x="7466" y="1419"/>
                      </a:cubicBezTo>
                      <a:cubicBezTo>
                        <a:pt x="6317" y="1419"/>
                        <a:pt x="5317" y="2504"/>
                        <a:pt x="5317" y="2504"/>
                      </a:cubicBezTo>
                      <a:cubicBezTo>
                        <a:pt x="5317" y="2504"/>
                        <a:pt x="4850" y="1"/>
                        <a:pt x="2963" y="1"/>
                      </a:cubicBezTo>
                      <a:close/>
                    </a:path>
                  </a:pathLst>
                </a:custGeom>
                <a:solidFill>
                  <a:srgbClr val="FFFFFF">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 name="Google Shape;27;p1"/>
              <p:cNvGrpSpPr/>
              <p:nvPr/>
            </p:nvGrpSpPr>
            <p:grpSpPr>
              <a:xfrm rot="10800000" flipH="1">
                <a:off x="-5125254" y="5841794"/>
                <a:ext cx="18022938" cy="2433204"/>
                <a:chOff x="-6999239" y="5576483"/>
                <a:chExt cx="20732702" cy="2799039"/>
              </a:xfrm>
            </p:grpSpPr>
            <p:sp>
              <p:nvSpPr>
                <p:cNvPr id="28" name="Google Shape;28;p1"/>
                <p:cNvSpPr/>
                <p:nvPr/>
              </p:nvSpPr>
              <p:spPr>
                <a:xfrm rot="-1178470">
                  <a:off x="-6746196" y="5983749"/>
                  <a:ext cx="2766816" cy="1984507"/>
                </a:xfrm>
                <a:custGeom>
                  <a:avLst/>
                  <a:gdLst/>
                  <a:ahLst/>
                  <a:cxnLst/>
                  <a:rect l="l" t="t" r="r" b="b"/>
                  <a:pathLst>
                    <a:path w="9905" h="7112" extrusionOk="0">
                      <a:moveTo>
                        <a:pt x="2963" y="1"/>
                      </a:moveTo>
                      <a:cubicBezTo>
                        <a:pt x="2881" y="1"/>
                        <a:pt x="2797" y="6"/>
                        <a:pt x="2709" y="16"/>
                      </a:cubicBezTo>
                      <a:cubicBezTo>
                        <a:pt x="1219" y="219"/>
                        <a:pt x="0" y="4214"/>
                        <a:pt x="3691" y="7008"/>
                      </a:cubicBezTo>
                      <a:cubicBezTo>
                        <a:pt x="3789" y="7088"/>
                        <a:pt x="3895" y="7112"/>
                        <a:pt x="4007" y="7112"/>
                      </a:cubicBezTo>
                      <a:cubicBezTo>
                        <a:pt x="4108" y="7112"/>
                        <a:pt x="4213" y="7092"/>
                        <a:pt x="4318" y="7076"/>
                      </a:cubicBezTo>
                      <a:cubicBezTo>
                        <a:pt x="4809" y="6991"/>
                        <a:pt x="6231" y="6568"/>
                        <a:pt x="7247" y="5772"/>
                      </a:cubicBezTo>
                      <a:cubicBezTo>
                        <a:pt x="9109" y="4367"/>
                        <a:pt x="9905" y="2928"/>
                        <a:pt x="8635" y="1861"/>
                      </a:cubicBezTo>
                      <a:cubicBezTo>
                        <a:pt x="8250" y="1539"/>
                        <a:pt x="7850" y="1419"/>
                        <a:pt x="7466" y="1419"/>
                      </a:cubicBezTo>
                      <a:cubicBezTo>
                        <a:pt x="6317" y="1419"/>
                        <a:pt x="5317" y="2504"/>
                        <a:pt x="5317" y="2504"/>
                      </a:cubicBezTo>
                      <a:cubicBezTo>
                        <a:pt x="5317" y="2504"/>
                        <a:pt x="4850" y="1"/>
                        <a:pt x="2963" y="1"/>
                      </a:cubicBezTo>
                      <a:close/>
                    </a:path>
                  </a:pathLst>
                </a:custGeom>
                <a:solidFill>
                  <a:srgbClr val="FFFFFF">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1"/>
                <p:cNvSpPr/>
                <p:nvPr/>
              </p:nvSpPr>
              <p:spPr>
                <a:xfrm rot="-1178470">
                  <a:off x="-2381246" y="5983749"/>
                  <a:ext cx="2766816" cy="1984507"/>
                </a:xfrm>
                <a:custGeom>
                  <a:avLst/>
                  <a:gdLst/>
                  <a:ahLst/>
                  <a:cxnLst/>
                  <a:rect l="l" t="t" r="r" b="b"/>
                  <a:pathLst>
                    <a:path w="9905" h="7112" extrusionOk="0">
                      <a:moveTo>
                        <a:pt x="2963" y="1"/>
                      </a:moveTo>
                      <a:cubicBezTo>
                        <a:pt x="2881" y="1"/>
                        <a:pt x="2797" y="6"/>
                        <a:pt x="2709" y="16"/>
                      </a:cubicBezTo>
                      <a:cubicBezTo>
                        <a:pt x="1219" y="219"/>
                        <a:pt x="0" y="4214"/>
                        <a:pt x="3691" y="7008"/>
                      </a:cubicBezTo>
                      <a:cubicBezTo>
                        <a:pt x="3789" y="7088"/>
                        <a:pt x="3895" y="7112"/>
                        <a:pt x="4007" y="7112"/>
                      </a:cubicBezTo>
                      <a:cubicBezTo>
                        <a:pt x="4108" y="7112"/>
                        <a:pt x="4213" y="7092"/>
                        <a:pt x="4318" y="7076"/>
                      </a:cubicBezTo>
                      <a:cubicBezTo>
                        <a:pt x="4809" y="6991"/>
                        <a:pt x="6231" y="6568"/>
                        <a:pt x="7247" y="5772"/>
                      </a:cubicBezTo>
                      <a:cubicBezTo>
                        <a:pt x="9109" y="4367"/>
                        <a:pt x="9905" y="2928"/>
                        <a:pt x="8635" y="1861"/>
                      </a:cubicBezTo>
                      <a:cubicBezTo>
                        <a:pt x="8250" y="1539"/>
                        <a:pt x="7850" y="1419"/>
                        <a:pt x="7466" y="1419"/>
                      </a:cubicBezTo>
                      <a:cubicBezTo>
                        <a:pt x="6317" y="1419"/>
                        <a:pt x="5317" y="2504"/>
                        <a:pt x="5317" y="2504"/>
                      </a:cubicBezTo>
                      <a:cubicBezTo>
                        <a:pt x="5317" y="2504"/>
                        <a:pt x="4850" y="1"/>
                        <a:pt x="2963" y="1"/>
                      </a:cubicBezTo>
                      <a:close/>
                    </a:path>
                  </a:pathLst>
                </a:custGeom>
                <a:solidFill>
                  <a:srgbClr val="FFFFFF">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1"/>
                <p:cNvSpPr/>
                <p:nvPr/>
              </p:nvSpPr>
              <p:spPr>
                <a:xfrm rot="-1178470">
                  <a:off x="1983704" y="5983749"/>
                  <a:ext cx="2766816" cy="1984507"/>
                </a:xfrm>
                <a:custGeom>
                  <a:avLst/>
                  <a:gdLst/>
                  <a:ahLst/>
                  <a:cxnLst/>
                  <a:rect l="l" t="t" r="r" b="b"/>
                  <a:pathLst>
                    <a:path w="9905" h="7112" extrusionOk="0">
                      <a:moveTo>
                        <a:pt x="2963" y="1"/>
                      </a:moveTo>
                      <a:cubicBezTo>
                        <a:pt x="2881" y="1"/>
                        <a:pt x="2797" y="6"/>
                        <a:pt x="2709" y="16"/>
                      </a:cubicBezTo>
                      <a:cubicBezTo>
                        <a:pt x="1219" y="219"/>
                        <a:pt x="0" y="4214"/>
                        <a:pt x="3691" y="7008"/>
                      </a:cubicBezTo>
                      <a:cubicBezTo>
                        <a:pt x="3789" y="7088"/>
                        <a:pt x="3895" y="7112"/>
                        <a:pt x="4007" y="7112"/>
                      </a:cubicBezTo>
                      <a:cubicBezTo>
                        <a:pt x="4108" y="7112"/>
                        <a:pt x="4213" y="7092"/>
                        <a:pt x="4318" y="7076"/>
                      </a:cubicBezTo>
                      <a:cubicBezTo>
                        <a:pt x="4809" y="6991"/>
                        <a:pt x="6231" y="6568"/>
                        <a:pt x="7247" y="5772"/>
                      </a:cubicBezTo>
                      <a:cubicBezTo>
                        <a:pt x="9109" y="4367"/>
                        <a:pt x="9905" y="2928"/>
                        <a:pt x="8635" y="1861"/>
                      </a:cubicBezTo>
                      <a:cubicBezTo>
                        <a:pt x="8250" y="1539"/>
                        <a:pt x="7850" y="1419"/>
                        <a:pt x="7466" y="1419"/>
                      </a:cubicBezTo>
                      <a:cubicBezTo>
                        <a:pt x="6317" y="1419"/>
                        <a:pt x="5317" y="2504"/>
                        <a:pt x="5317" y="2504"/>
                      </a:cubicBezTo>
                      <a:cubicBezTo>
                        <a:pt x="5317" y="2504"/>
                        <a:pt x="4850" y="1"/>
                        <a:pt x="2963" y="1"/>
                      </a:cubicBezTo>
                      <a:close/>
                    </a:path>
                  </a:pathLst>
                </a:custGeom>
                <a:solidFill>
                  <a:srgbClr val="FFFFFF">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1"/>
                <p:cNvSpPr/>
                <p:nvPr/>
              </p:nvSpPr>
              <p:spPr>
                <a:xfrm rot="-1178470">
                  <a:off x="6348654" y="5983749"/>
                  <a:ext cx="2766816" cy="1984507"/>
                </a:xfrm>
                <a:custGeom>
                  <a:avLst/>
                  <a:gdLst/>
                  <a:ahLst/>
                  <a:cxnLst/>
                  <a:rect l="l" t="t" r="r" b="b"/>
                  <a:pathLst>
                    <a:path w="9905" h="7112" extrusionOk="0">
                      <a:moveTo>
                        <a:pt x="2963" y="1"/>
                      </a:moveTo>
                      <a:cubicBezTo>
                        <a:pt x="2881" y="1"/>
                        <a:pt x="2797" y="6"/>
                        <a:pt x="2709" y="16"/>
                      </a:cubicBezTo>
                      <a:cubicBezTo>
                        <a:pt x="1219" y="219"/>
                        <a:pt x="0" y="4214"/>
                        <a:pt x="3691" y="7008"/>
                      </a:cubicBezTo>
                      <a:cubicBezTo>
                        <a:pt x="3789" y="7088"/>
                        <a:pt x="3895" y="7112"/>
                        <a:pt x="4007" y="7112"/>
                      </a:cubicBezTo>
                      <a:cubicBezTo>
                        <a:pt x="4108" y="7112"/>
                        <a:pt x="4213" y="7092"/>
                        <a:pt x="4318" y="7076"/>
                      </a:cubicBezTo>
                      <a:cubicBezTo>
                        <a:pt x="4809" y="6991"/>
                        <a:pt x="6231" y="6568"/>
                        <a:pt x="7247" y="5772"/>
                      </a:cubicBezTo>
                      <a:cubicBezTo>
                        <a:pt x="9109" y="4367"/>
                        <a:pt x="9905" y="2928"/>
                        <a:pt x="8635" y="1861"/>
                      </a:cubicBezTo>
                      <a:cubicBezTo>
                        <a:pt x="8250" y="1539"/>
                        <a:pt x="7850" y="1419"/>
                        <a:pt x="7466" y="1419"/>
                      </a:cubicBezTo>
                      <a:cubicBezTo>
                        <a:pt x="6317" y="1419"/>
                        <a:pt x="5317" y="2504"/>
                        <a:pt x="5317" y="2504"/>
                      </a:cubicBezTo>
                      <a:cubicBezTo>
                        <a:pt x="5317" y="2504"/>
                        <a:pt x="4850" y="1"/>
                        <a:pt x="2963" y="1"/>
                      </a:cubicBezTo>
                      <a:close/>
                    </a:path>
                  </a:pathLst>
                </a:custGeom>
                <a:solidFill>
                  <a:srgbClr val="FFFFFF">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1"/>
                <p:cNvSpPr/>
                <p:nvPr/>
              </p:nvSpPr>
              <p:spPr>
                <a:xfrm rot="-1178470">
                  <a:off x="10713604" y="5983749"/>
                  <a:ext cx="2766816" cy="1984507"/>
                </a:xfrm>
                <a:custGeom>
                  <a:avLst/>
                  <a:gdLst/>
                  <a:ahLst/>
                  <a:cxnLst/>
                  <a:rect l="l" t="t" r="r" b="b"/>
                  <a:pathLst>
                    <a:path w="9905" h="7112" extrusionOk="0">
                      <a:moveTo>
                        <a:pt x="2963" y="1"/>
                      </a:moveTo>
                      <a:cubicBezTo>
                        <a:pt x="2881" y="1"/>
                        <a:pt x="2797" y="6"/>
                        <a:pt x="2709" y="16"/>
                      </a:cubicBezTo>
                      <a:cubicBezTo>
                        <a:pt x="1219" y="219"/>
                        <a:pt x="0" y="4214"/>
                        <a:pt x="3691" y="7008"/>
                      </a:cubicBezTo>
                      <a:cubicBezTo>
                        <a:pt x="3789" y="7088"/>
                        <a:pt x="3895" y="7112"/>
                        <a:pt x="4007" y="7112"/>
                      </a:cubicBezTo>
                      <a:cubicBezTo>
                        <a:pt x="4108" y="7112"/>
                        <a:pt x="4213" y="7092"/>
                        <a:pt x="4318" y="7076"/>
                      </a:cubicBezTo>
                      <a:cubicBezTo>
                        <a:pt x="4809" y="6991"/>
                        <a:pt x="6231" y="6568"/>
                        <a:pt x="7247" y="5772"/>
                      </a:cubicBezTo>
                      <a:cubicBezTo>
                        <a:pt x="9109" y="4367"/>
                        <a:pt x="9905" y="2928"/>
                        <a:pt x="8635" y="1861"/>
                      </a:cubicBezTo>
                      <a:cubicBezTo>
                        <a:pt x="8250" y="1539"/>
                        <a:pt x="7850" y="1419"/>
                        <a:pt x="7466" y="1419"/>
                      </a:cubicBezTo>
                      <a:cubicBezTo>
                        <a:pt x="6317" y="1419"/>
                        <a:pt x="5317" y="2504"/>
                        <a:pt x="5317" y="2504"/>
                      </a:cubicBezTo>
                      <a:cubicBezTo>
                        <a:pt x="5317" y="2504"/>
                        <a:pt x="4850" y="1"/>
                        <a:pt x="2963" y="1"/>
                      </a:cubicBezTo>
                      <a:close/>
                    </a:path>
                  </a:pathLst>
                </a:custGeom>
                <a:solidFill>
                  <a:srgbClr val="FFFFFF">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3" name="Google Shape;33;p1"/>
            <p:cNvGrpSpPr/>
            <p:nvPr/>
          </p:nvGrpSpPr>
          <p:grpSpPr>
            <a:xfrm>
              <a:off x="-2466375" y="7798769"/>
              <a:ext cx="13816274" cy="1873974"/>
              <a:chOff x="-6999023" y="5576304"/>
              <a:chExt cx="19896708" cy="2698695"/>
            </a:xfrm>
          </p:grpSpPr>
          <p:grpSp>
            <p:nvGrpSpPr>
              <p:cNvPr id="34" name="Google Shape;34;p1"/>
              <p:cNvGrpSpPr/>
              <p:nvPr/>
            </p:nvGrpSpPr>
            <p:grpSpPr>
              <a:xfrm>
                <a:off x="-6999023" y="5576304"/>
                <a:ext cx="18022938" cy="2433204"/>
                <a:chOff x="-6999239" y="5576483"/>
                <a:chExt cx="20732702" cy="2799039"/>
              </a:xfrm>
            </p:grpSpPr>
            <p:sp>
              <p:nvSpPr>
                <p:cNvPr id="35" name="Google Shape;35;p1"/>
                <p:cNvSpPr/>
                <p:nvPr/>
              </p:nvSpPr>
              <p:spPr>
                <a:xfrm rot="-1178470">
                  <a:off x="-6746196" y="5983749"/>
                  <a:ext cx="2766816" cy="1984507"/>
                </a:xfrm>
                <a:custGeom>
                  <a:avLst/>
                  <a:gdLst/>
                  <a:ahLst/>
                  <a:cxnLst/>
                  <a:rect l="l" t="t" r="r" b="b"/>
                  <a:pathLst>
                    <a:path w="9905" h="7112" extrusionOk="0">
                      <a:moveTo>
                        <a:pt x="2963" y="1"/>
                      </a:moveTo>
                      <a:cubicBezTo>
                        <a:pt x="2881" y="1"/>
                        <a:pt x="2797" y="6"/>
                        <a:pt x="2709" y="16"/>
                      </a:cubicBezTo>
                      <a:cubicBezTo>
                        <a:pt x="1219" y="219"/>
                        <a:pt x="0" y="4214"/>
                        <a:pt x="3691" y="7008"/>
                      </a:cubicBezTo>
                      <a:cubicBezTo>
                        <a:pt x="3789" y="7088"/>
                        <a:pt x="3895" y="7112"/>
                        <a:pt x="4007" y="7112"/>
                      </a:cubicBezTo>
                      <a:cubicBezTo>
                        <a:pt x="4108" y="7112"/>
                        <a:pt x="4213" y="7092"/>
                        <a:pt x="4318" y="7076"/>
                      </a:cubicBezTo>
                      <a:cubicBezTo>
                        <a:pt x="4809" y="6991"/>
                        <a:pt x="6231" y="6568"/>
                        <a:pt x="7247" y="5772"/>
                      </a:cubicBezTo>
                      <a:cubicBezTo>
                        <a:pt x="9109" y="4367"/>
                        <a:pt x="9905" y="2928"/>
                        <a:pt x="8635" y="1861"/>
                      </a:cubicBezTo>
                      <a:cubicBezTo>
                        <a:pt x="8250" y="1539"/>
                        <a:pt x="7850" y="1419"/>
                        <a:pt x="7466" y="1419"/>
                      </a:cubicBezTo>
                      <a:cubicBezTo>
                        <a:pt x="6317" y="1419"/>
                        <a:pt x="5317" y="2504"/>
                        <a:pt x="5317" y="2504"/>
                      </a:cubicBezTo>
                      <a:cubicBezTo>
                        <a:pt x="5317" y="2504"/>
                        <a:pt x="4850" y="1"/>
                        <a:pt x="2963" y="1"/>
                      </a:cubicBezTo>
                      <a:close/>
                    </a:path>
                  </a:pathLst>
                </a:custGeom>
                <a:solidFill>
                  <a:srgbClr val="FFFFFF">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1"/>
                <p:cNvSpPr/>
                <p:nvPr/>
              </p:nvSpPr>
              <p:spPr>
                <a:xfrm rot="-1178470">
                  <a:off x="-2381246" y="5983749"/>
                  <a:ext cx="2766816" cy="1984507"/>
                </a:xfrm>
                <a:custGeom>
                  <a:avLst/>
                  <a:gdLst/>
                  <a:ahLst/>
                  <a:cxnLst/>
                  <a:rect l="l" t="t" r="r" b="b"/>
                  <a:pathLst>
                    <a:path w="9905" h="7112" extrusionOk="0">
                      <a:moveTo>
                        <a:pt x="2963" y="1"/>
                      </a:moveTo>
                      <a:cubicBezTo>
                        <a:pt x="2881" y="1"/>
                        <a:pt x="2797" y="6"/>
                        <a:pt x="2709" y="16"/>
                      </a:cubicBezTo>
                      <a:cubicBezTo>
                        <a:pt x="1219" y="219"/>
                        <a:pt x="0" y="4214"/>
                        <a:pt x="3691" y="7008"/>
                      </a:cubicBezTo>
                      <a:cubicBezTo>
                        <a:pt x="3789" y="7088"/>
                        <a:pt x="3895" y="7112"/>
                        <a:pt x="4007" y="7112"/>
                      </a:cubicBezTo>
                      <a:cubicBezTo>
                        <a:pt x="4108" y="7112"/>
                        <a:pt x="4213" y="7092"/>
                        <a:pt x="4318" y="7076"/>
                      </a:cubicBezTo>
                      <a:cubicBezTo>
                        <a:pt x="4809" y="6991"/>
                        <a:pt x="6231" y="6568"/>
                        <a:pt x="7247" y="5772"/>
                      </a:cubicBezTo>
                      <a:cubicBezTo>
                        <a:pt x="9109" y="4367"/>
                        <a:pt x="9905" y="2928"/>
                        <a:pt x="8635" y="1861"/>
                      </a:cubicBezTo>
                      <a:cubicBezTo>
                        <a:pt x="8250" y="1539"/>
                        <a:pt x="7850" y="1419"/>
                        <a:pt x="7466" y="1419"/>
                      </a:cubicBezTo>
                      <a:cubicBezTo>
                        <a:pt x="6317" y="1419"/>
                        <a:pt x="5317" y="2504"/>
                        <a:pt x="5317" y="2504"/>
                      </a:cubicBezTo>
                      <a:cubicBezTo>
                        <a:pt x="5317" y="2504"/>
                        <a:pt x="4850" y="1"/>
                        <a:pt x="2963" y="1"/>
                      </a:cubicBezTo>
                      <a:close/>
                    </a:path>
                  </a:pathLst>
                </a:custGeom>
                <a:solidFill>
                  <a:srgbClr val="FFFFFF">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1"/>
                <p:cNvSpPr/>
                <p:nvPr/>
              </p:nvSpPr>
              <p:spPr>
                <a:xfrm rot="-1178470">
                  <a:off x="1983704" y="5983749"/>
                  <a:ext cx="2766816" cy="1984507"/>
                </a:xfrm>
                <a:custGeom>
                  <a:avLst/>
                  <a:gdLst/>
                  <a:ahLst/>
                  <a:cxnLst/>
                  <a:rect l="l" t="t" r="r" b="b"/>
                  <a:pathLst>
                    <a:path w="9905" h="7112" extrusionOk="0">
                      <a:moveTo>
                        <a:pt x="2963" y="1"/>
                      </a:moveTo>
                      <a:cubicBezTo>
                        <a:pt x="2881" y="1"/>
                        <a:pt x="2797" y="6"/>
                        <a:pt x="2709" y="16"/>
                      </a:cubicBezTo>
                      <a:cubicBezTo>
                        <a:pt x="1219" y="219"/>
                        <a:pt x="0" y="4214"/>
                        <a:pt x="3691" y="7008"/>
                      </a:cubicBezTo>
                      <a:cubicBezTo>
                        <a:pt x="3789" y="7088"/>
                        <a:pt x="3895" y="7112"/>
                        <a:pt x="4007" y="7112"/>
                      </a:cubicBezTo>
                      <a:cubicBezTo>
                        <a:pt x="4108" y="7112"/>
                        <a:pt x="4213" y="7092"/>
                        <a:pt x="4318" y="7076"/>
                      </a:cubicBezTo>
                      <a:cubicBezTo>
                        <a:pt x="4809" y="6991"/>
                        <a:pt x="6231" y="6568"/>
                        <a:pt x="7247" y="5772"/>
                      </a:cubicBezTo>
                      <a:cubicBezTo>
                        <a:pt x="9109" y="4367"/>
                        <a:pt x="9905" y="2928"/>
                        <a:pt x="8635" y="1861"/>
                      </a:cubicBezTo>
                      <a:cubicBezTo>
                        <a:pt x="8250" y="1539"/>
                        <a:pt x="7850" y="1419"/>
                        <a:pt x="7466" y="1419"/>
                      </a:cubicBezTo>
                      <a:cubicBezTo>
                        <a:pt x="6317" y="1419"/>
                        <a:pt x="5317" y="2504"/>
                        <a:pt x="5317" y="2504"/>
                      </a:cubicBezTo>
                      <a:cubicBezTo>
                        <a:pt x="5317" y="2504"/>
                        <a:pt x="4850" y="1"/>
                        <a:pt x="2963" y="1"/>
                      </a:cubicBezTo>
                      <a:close/>
                    </a:path>
                  </a:pathLst>
                </a:custGeom>
                <a:solidFill>
                  <a:srgbClr val="FFFFFF">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1"/>
                <p:cNvSpPr/>
                <p:nvPr/>
              </p:nvSpPr>
              <p:spPr>
                <a:xfrm rot="-1178470">
                  <a:off x="6348654" y="5983749"/>
                  <a:ext cx="2766816" cy="1984507"/>
                </a:xfrm>
                <a:custGeom>
                  <a:avLst/>
                  <a:gdLst/>
                  <a:ahLst/>
                  <a:cxnLst/>
                  <a:rect l="l" t="t" r="r" b="b"/>
                  <a:pathLst>
                    <a:path w="9905" h="7112" extrusionOk="0">
                      <a:moveTo>
                        <a:pt x="2963" y="1"/>
                      </a:moveTo>
                      <a:cubicBezTo>
                        <a:pt x="2881" y="1"/>
                        <a:pt x="2797" y="6"/>
                        <a:pt x="2709" y="16"/>
                      </a:cubicBezTo>
                      <a:cubicBezTo>
                        <a:pt x="1219" y="219"/>
                        <a:pt x="0" y="4214"/>
                        <a:pt x="3691" y="7008"/>
                      </a:cubicBezTo>
                      <a:cubicBezTo>
                        <a:pt x="3789" y="7088"/>
                        <a:pt x="3895" y="7112"/>
                        <a:pt x="4007" y="7112"/>
                      </a:cubicBezTo>
                      <a:cubicBezTo>
                        <a:pt x="4108" y="7112"/>
                        <a:pt x="4213" y="7092"/>
                        <a:pt x="4318" y="7076"/>
                      </a:cubicBezTo>
                      <a:cubicBezTo>
                        <a:pt x="4809" y="6991"/>
                        <a:pt x="6231" y="6568"/>
                        <a:pt x="7247" y="5772"/>
                      </a:cubicBezTo>
                      <a:cubicBezTo>
                        <a:pt x="9109" y="4367"/>
                        <a:pt x="9905" y="2928"/>
                        <a:pt x="8635" y="1861"/>
                      </a:cubicBezTo>
                      <a:cubicBezTo>
                        <a:pt x="8250" y="1539"/>
                        <a:pt x="7850" y="1419"/>
                        <a:pt x="7466" y="1419"/>
                      </a:cubicBezTo>
                      <a:cubicBezTo>
                        <a:pt x="6317" y="1419"/>
                        <a:pt x="5317" y="2504"/>
                        <a:pt x="5317" y="2504"/>
                      </a:cubicBezTo>
                      <a:cubicBezTo>
                        <a:pt x="5317" y="2504"/>
                        <a:pt x="4850" y="1"/>
                        <a:pt x="2963" y="1"/>
                      </a:cubicBezTo>
                      <a:close/>
                    </a:path>
                  </a:pathLst>
                </a:custGeom>
                <a:solidFill>
                  <a:srgbClr val="FFFFFF">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1"/>
                <p:cNvSpPr/>
                <p:nvPr/>
              </p:nvSpPr>
              <p:spPr>
                <a:xfrm rot="-1178470">
                  <a:off x="10713604" y="5983749"/>
                  <a:ext cx="2766816" cy="1984507"/>
                </a:xfrm>
                <a:custGeom>
                  <a:avLst/>
                  <a:gdLst/>
                  <a:ahLst/>
                  <a:cxnLst/>
                  <a:rect l="l" t="t" r="r" b="b"/>
                  <a:pathLst>
                    <a:path w="9905" h="7112" extrusionOk="0">
                      <a:moveTo>
                        <a:pt x="2963" y="1"/>
                      </a:moveTo>
                      <a:cubicBezTo>
                        <a:pt x="2881" y="1"/>
                        <a:pt x="2797" y="6"/>
                        <a:pt x="2709" y="16"/>
                      </a:cubicBezTo>
                      <a:cubicBezTo>
                        <a:pt x="1219" y="219"/>
                        <a:pt x="0" y="4214"/>
                        <a:pt x="3691" y="7008"/>
                      </a:cubicBezTo>
                      <a:cubicBezTo>
                        <a:pt x="3789" y="7088"/>
                        <a:pt x="3895" y="7112"/>
                        <a:pt x="4007" y="7112"/>
                      </a:cubicBezTo>
                      <a:cubicBezTo>
                        <a:pt x="4108" y="7112"/>
                        <a:pt x="4213" y="7092"/>
                        <a:pt x="4318" y="7076"/>
                      </a:cubicBezTo>
                      <a:cubicBezTo>
                        <a:pt x="4809" y="6991"/>
                        <a:pt x="6231" y="6568"/>
                        <a:pt x="7247" y="5772"/>
                      </a:cubicBezTo>
                      <a:cubicBezTo>
                        <a:pt x="9109" y="4367"/>
                        <a:pt x="9905" y="2928"/>
                        <a:pt x="8635" y="1861"/>
                      </a:cubicBezTo>
                      <a:cubicBezTo>
                        <a:pt x="8250" y="1539"/>
                        <a:pt x="7850" y="1419"/>
                        <a:pt x="7466" y="1419"/>
                      </a:cubicBezTo>
                      <a:cubicBezTo>
                        <a:pt x="6317" y="1419"/>
                        <a:pt x="5317" y="2504"/>
                        <a:pt x="5317" y="2504"/>
                      </a:cubicBezTo>
                      <a:cubicBezTo>
                        <a:pt x="5317" y="2504"/>
                        <a:pt x="4850" y="1"/>
                        <a:pt x="2963" y="1"/>
                      </a:cubicBezTo>
                      <a:close/>
                    </a:path>
                  </a:pathLst>
                </a:custGeom>
                <a:solidFill>
                  <a:srgbClr val="FFFFFF">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 name="Google Shape;40;p1"/>
              <p:cNvGrpSpPr/>
              <p:nvPr/>
            </p:nvGrpSpPr>
            <p:grpSpPr>
              <a:xfrm rot="10800000" flipH="1">
                <a:off x="-5125254" y="5841794"/>
                <a:ext cx="18022938" cy="2433204"/>
                <a:chOff x="-6999239" y="5576483"/>
                <a:chExt cx="20732702" cy="2799039"/>
              </a:xfrm>
            </p:grpSpPr>
            <p:sp>
              <p:nvSpPr>
                <p:cNvPr id="41" name="Google Shape;41;p1"/>
                <p:cNvSpPr/>
                <p:nvPr/>
              </p:nvSpPr>
              <p:spPr>
                <a:xfrm rot="-1178470">
                  <a:off x="-6746196" y="5983749"/>
                  <a:ext cx="2766816" cy="1984507"/>
                </a:xfrm>
                <a:custGeom>
                  <a:avLst/>
                  <a:gdLst/>
                  <a:ahLst/>
                  <a:cxnLst/>
                  <a:rect l="l" t="t" r="r" b="b"/>
                  <a:pathLst>
                    <a:path w="9905" h="7112" extrusionOk="0">
                      <a:moveTo>
                        <a:pt x="2963" y="1"/>
                      </a:moveTo>
                      <a:cubicBezTo>
                        <a:pt x="2881" y="1"/>
                        <a:pt x="2797" y="6"/>
                        <a:pt x="2709" y="16"/>
                      </a:cubicBezTo>
                      <a:cubicBezTo>
                        <a:pt x="1219" y="219"/>
                        <a:pt x="0" y="4214"/>
                        <a:pt x="3691" y="7008"/>
                      </a:cubicBezTo>
                      <a:cubicBezTo>
                        <a:pt x="3789" y="7088"/>
                        <a:pt x="3895" y="7112"/>
                        <a:pt x="4007" y="7112"/>
                      </a:cubicBezTo>
                      <a:cubicBezTo>
                        <a:pt x="4108" y="7112"/>
                        <a:pt x="4213" y="7092"/>
                        <a:pt x="4318" y="7076"/>
                      </a:cubicBezTo>
                      <a:cubicBezTo>
                        <a:pt x="4809" y="6991"/>
                        <a:pt x="6231" y="6568"/>
                        <a:pt x="7247" y="5772"/>
                      </a:cubicBezTo>
                      <a:cubicBezTo>
                        <a:pt x="9109" y="4367"/>
                        <a:pt x="9905" y="2928"/>
                        <a:pt x="8635" y="1861"/>
                      </a:cubicBezTo>
                      <a:cubicBezTo>
                        <a:pt x="8250" y="1539"/>
                        <a:pt x="7850" y="1419"/>
                        <a:pt x="7466" y="1419"/>
                      </a:cubicBezTo>
                      <a:cubicBezTo>
                        <a:pt x="6317" y="1419"/>
                        <a:pt x="5317" y="2504"/>
                        <a:pt x="5317" y="2504"/>
                      </a:cubicBezTo>
                      <a:cubicBezTo>
                        <a:pt x="5317" y="2504"/>
                        <a:pt x="4850" y="1"/>
                        <a:pt x="2963" y="1"/>
                      </a:cubicBezTo>
                      <a:close/>
                    </a:path>
                  </a:pathLst>
                </a:custGeom>
                <a:solidFill>
                  <a:srgbClr val="FFFFFF">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1"/>
                <p:cNvSpPr/>
                <p:nvPr/>
              </p:nvSpPr>
              <p:spPr>
                <a:xfrm rot="-1178470">
                  <a:off x="-2381246" y="5983749"/>
                  <a:ext cx="2766816" cy="1984507"/>
                </a:xfrm>
                <a:custGeom>
                  <a:avLst/>
                  <a:gdLst/>
                  <a:ahLst/>
                  <a:cxnLst/>
                  <a:rect l="l" t="t" r="r" b="b"/>
                  <a:pathLst>
                    <a:path w="9905" h="7112" extrusionOk="0">
                      <a:moveTo>
                        <a:pt x="2963" y="1"/>
                      </a:moveTo>
                      <a:cubicBezTo>
                        <a:pt x="2881" y="1"/>
                        <a:pt x="2797" y="6"/>
                        <a:pt x="2709" y="16"/>
                      </a:cubicBezTo>
                      <a:cubicBezTo>
                        <a:pt x="1219" y="219"/>
                        <a:pt x="0" y="4214"/>
                        <a:pt x="3691" y="7008"/>
                      </a:cubicBezTo>
                      <a:cubicBezTo>
                        <a:pt x="3789" y="7088"/>
                        <a:pt x="3895" y="7112"/>
                        <a:pt x="4007" y="7112"/>
                      </a:cubicBezTo>
                      <a:cubicBezTo>
                        <a:pt x="4108" y="7112"/>
                        <a:pt x="4213" y="7092"/>
                        <a:pt x="4318" y="7076"/>
                      </a:cubicBezTo>
                      <a:cubicBezTo>
                        <a:pt x="4809" y="6991"/>
                        <a:pt x="6231" y="6568"/>
                        <a:pt x="7247" y="5772"/>
                      </a:cubicBezTo>
                      <a:cubicBezTo>
                        <a:pt x="9109" y="4367"/>
                        <a:pt x="9905" y="2928"/>
                        <a:pt x="8635" y="1861"/>
                      </a:cubicBezTo>
                      <a:cubicBezTo>
                        <a:pt x="8250" y="1539"/>
                        <a:pt x="7850" y="1419"/>
                        <a:pt x="7466" y="1419"/>
                      </a:cubicBezTo>
                      <a:cubicBezTo>
                        <a:pt x="6317" y="1419"/>
                        <a:pt x="5317" y="2504"/>
                        <a:pt x="5317" y="2504"/>
                      </a:cubicBezTo>
                      <a:cubicBezTo>
                        <a:pt x="5317" y="2504"/>
                        <a:pt x="4850" y="1"/>
                        <a:pt x="2963" y="1"/>
                      </a:cubicBezTo>
                      <a:close/>
                    </a:path>
                  </a:pathLst>
                </a:custGeom>
                <a:solidFill>
                  <a:srgbClr val="FFFFFF">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1"/>
                <p:cNvSpPr/>
                <p:nvPr/>
              </p:nvSpPr>
              <p:spPr>
                <a:xfrm rot="-1178470">
                  <a:off x="1983704" y="5983749"/>
                  <a:ext cx="2766816" cy="1984507"/>
                </a:xfrm>
                <a:custGeom>
                  <a:avLst/>
                  <a:gdLst/>
                  <a:ahLst/>
                  <a:cxnLst/>
                  <a:rect l="l" t="t" r="r" b="b"/>
                  <a:pathLst>
                    <a:path w="9905" h="7112" extrusionOk="0">
                      <a:moveTo>
                        <a:pt x="2963" y="1"/>
                      </a:moveTo>
                      <a:cubicBezTo>
                        <a:pt x="2881" y="1"/>
                        <a:pt x="2797" y="6"/>
                        <a:pt x="2709" y="16"/>
                      </a:cubicBezTo>
                      <a:cubicBezTo>
                        <a:pt x="1219" y="219"/>
                        <a:pt x="0" y="4214"/>
                        <a:pt x="3691" y="7008"/>
                      </a:cubicBezTo>
                      <a:cubicBezTo>
                        <a:pt x="3789" y="7088"/>
                        <a:pt x="3895" y="7112"/>
                        <a:pt x="4007" y="7112"/>
                      </a:cubicBezTo>
                      <a:cubicBezTo>
                        <a:pt x="4108" y="7112"/>
                        <a:pt x="4213" y="7092"/>
                        <a:pt x="4318" y="7076"/>
                      </a:cubicBezTo>
                      <a:cubicBezTo>
                        <a:pt x="4809" y="6991"/>
                        <a:pt x="6231" y="6568"/>
                        <a:pt x="7247" y="5772"/>
                      </a:cubicBezTo>
                      <a:cubicBezTo>
                        <a:pt x="9109" y="4367"/>
                        <a:pt x="9905" y="2928"/>
                        <a:pt x="8635" y="1861"/>
                      </a:cubicBezTo>
                      <a:cubicBezTo>
                        <a:pt x="8250" y="1539"/>
                        <a:pt x="7850" y="1419"/>
                        <a:pt x="7466" y="1419"/>
                      </a:cubicBezTo>
                      <a:cubicBezTo>
                        <a:pt x="6317" y="1419"/>
                        <a:pt x="5317" y="2504"/>
                        <a:pt x="5317" y="2504"/>
                      </a:cubicBezTo>
                      <a:cubicBezTo>
                        <a:pt x="5317" y="2504"/>
                        <a:pt x="4850" y="1"/>
                        <a:pt x="2963" y="1"/>
                      </a:cubicBezTo>
                      <a:close/>
                    </a:path>
                  </a:pathLst>
                </a:custGeom>
                <a:solidFill>
                  <a:srgbClr val="FFFFFF">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1"/>
                <p:cNvSpPr/>
                <p:nvPr/>
              </p:nvSpPr>
              <p:spPr>
                <a:xfrm rot="-1178470">
                  <a:off x="6348654" y="5983749"/>
                  <a:ext cx="2766816" cy="1984507"/>
                </a:xfrm>
                <a:custGeom>
                  <a:avLst/>
                  <a:gdLst/>
                  <a:ahLst/>
                  <a:cxnLst/>
                  <a:rect l="l" t="t" r="r" b="b"/>
                  <a:pathLst>
                    <a:path w="9905" h="7112" extrusionOk="0">
                      <a:moveTo>
                        <a:pt x="2963" y="1"/>
                      </a:moveTo>
                      <a:cubicBezTo>
                        <a:pt x="2881" y="1"/>
                        <a:pt x="2797" y="6"/>
                        <a:pt x="2709" y="16"/>
                      </a:cubicBezTo>
                      <a:cubicBezTo>
                        <a:pt x="1219" y="219"/>
                        <a:pt x="0" y="4214"/>
                        <a:pt x="3691" y="7008"/>
                      </a:cubicBezTo>
                      <a:cubicBezTo>
                        <a:pt x="3789" y="7088"/>
                        <a:pt x="3895" y="7112"/>
                        <a:pt x="4007" y="7112"/>
                      </a:cubicBezTo>
                      <a:cubicBezTo>
                        <a:pt x="4108" y="7112"/>
                        <a:pt x="4213" y="7092"/>
                        <a:pt x="4318" y="7076"/>
                      </a:cubicBezTo>
                      <a:cubicBezTo>
                        <a:pt x="4809" y="6991"/>
                        <a:pt x="6231" y="6568"/>
                        <a:pt x="7247" y="5772"/>
                      </a:cubicBezTo>
                      <a:cubicBezTo>
                        <a:pt x="9109" y="4367"/>
                        <a:pt x="9905" y="2928"/>
                        <a:pt x="8635" y="1861"/>
                      </a:cubicBezTo>
                      <a:cubicBezTo>
                        <a:pt x="8250" y="1539"/>
                        <a:pt x="7850" y="1419"/>
                        <a:pt x="7466" y="1419"/>
                      </a:cubicBezTo>
                      <a:cubicBezTo>
                        <a:pt x="6317" y="1419"/>
                        <a:pt x="5317" y="2504"/>
                        <a:pt x="5317" y="2504"/>
                      </a:cubicBezTo>
                      <a:cubicBezTo>
                        <a:pt x="5317" y="2504"/>
                        <a:pt x="4850" y="1"/>
                        <a:pt x="2963" y="1"/>
                      </a:cubicBezTo>
                      <a:close/>
                    </a:path>
                  </a:pathLst>
                </a:custGeom>
                <a:solidFill>
                  <a:srgbClr val="FFFFFF">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1"/>
                <p:cNvSpPr/>
                <p:nvPr/>
              </p:nvSpPr>
              <p:spPr>
                <a:xfrm rot="-1178470">
                  <a:off x="10713604" y="5983749"/>
                  <a:ext cx="2766816" cy="1984507"/>
                </a:xfrm>
                <a:custGeom>
                  <a:avLst/>
                  <a:gdLst/>
                  <a:ahLst/>
                  <a:cxnLst/>
                  <a:rect l="l" t="t" r="r" b="b"/>
                  <a:pathLst>
                    <a:path w="9905" h="7112" extrusionOk="0">
                      <a:moveTo>
                        <a:pt x="2963" y="1"/>
                      </a:moveTo>
                      <a:cubicBezTo>
                        <a:pt x="2881" y="1"/>
                        <a:pt x="2797" y="6"/>
                        <a:pt x="2709" y="16"/>
                      </a:cubicBezTo>
                      <a:cubicBezTo>
                        <a:pt x="1219" y="219"/>
                        <a:pt x="0" y="4214"/>
                        <a:pt x="3691" y="7008"/>
                      </a:cubicBezTo>
                      <a:cubicBezTo>
                        <a:pt x="3789" y="7088"/>
                        <a:pt x="3895" y="7112"/>
                        <a:pt x="4007" y="7112"/>
                      </a:cubicBezTo>
                      <a:cubicBezTo>
                        <a:pt x="4108" y="7112"/>
                        <a:pt x="4213" y="7092"/>
                        <a:pt x="4318" y="7076"/>
                      </a:cubicBezTo>
                      <a:cubicBezTo>
                        <a:pt x="4809" y="6991"/>
                        <a:pt x="6231" y="6568"/>
                        <a:pt x="7247" y="5772"/>
                      </a:cubicBezTo>
                      <a:cubicBezTo>
                        <a:pt x="9109" y="4367"/>
                        <a:pt x="9905" y="2928"/>
                        <a:pt x="8635" y="1861"/>
                      </a:cubicBezTo>
                      <a:cubicBezTo>
                        <a:pt x="8250" y="1539"/>
                        <a:pt x="7850" y="1419"/>
                        <a:pt x="7466" y="1419"/>
                      </a:cubicBezTo>
                      <a:cubicBezTo>
                        <a:pt x="6317" y="1419"/>
                        <a:pt x="5317" y="2504"/>
                        <a:pt x="5317" y="2504"/>
                      </a:cubicBezTo>
                      <a:cubicBezTo>
                        <a:pt x="5317" y="2504"/>
                        <a:pt x="4850" y="1"/>
                        <a:pt x="2963" y="1"/>
                      </a:cubicBezTo>
                      <a:close/>
                    </a:path>
                  </a:pathLst>
                </a:custGeom>
                <a:solidFill>
                  <a:srgbClr val="FFFFFF">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 name="Google Shape;46;p1"/>
            <p:cNvGrpSpPr/>
            <p:nvPr/>
          </p:nvGrpSpPr>
          <p:grpSpPr>
            <a:xfrm>
              <a:off x="-2554063" y="8910644"/>
              <a:ext cx="13816274" cy="1873974"/>
              <a:chOff x="-6999023" y="5576304"/>
              <a:chExt cx="19896708" cy="2698695"/>
            </a:xfrm>
          </p:grpSpPr>
          <p:grpSp>
            <p:nvGrpSpPr>
              <p:cNvPr id="47" name="Google Shape;47;p1"/>
              <p:cNvGrpSpPr/>
              <p:nvPr/>
            </p:nvGrpSpPr>
            <p:grpSpPr>
              <a:xfrm>
                <a:off x="-6999023" y="5576304"/>
                <a:ext cx="18022938" cy="2433204"/>
                <a:chOff x="-6999239" y="5576483"/>
                <a:chExt cx="20732702" cy="2799039"/>
              </a:xfrm>
            </p:grpSpPr>
            <p:sp>
              <p:nvSpPr>
                <p:cNvPr id="48" name="Google Shape;48;p1"/>
                <p:cNvSpPr/>
                <p:nvPr/>
              </p:nvSpPr>
              <p:spPr>
                <a:xfrm rot="-1178470">
                  <a:off x="-6746196" y="5983749"/>
                  <a:ext cx="2766816" cy="1984507"/>
                </a:xfrm>
                <a:custGeom>
                  <a:avLst/>
                  <a:gdLst/>
                  <a:ahLst/>
                  <a:cxnLst/>
                  <a:rect l="l" t="t" r="r" b="b"/>
                  <a:pathLst>
                    <a:path w="9905" h="7112" extrusionOk="0">
                      <a:moveTo>
                        <a:pt x="2963" y="1"/>
                      </a:moveTo>
                      <a:cubicBezTo>
                        <a:pt x="2881" y="1"/>
                        <a:pt x="2797" y="6"/>
                        <a:pt x="2709" y="16"/>
                      </a:cubicBezTo>
                      <a:cubicBezTo>
                        <a:pt x="1219" y="219"/>
                        <a:pt x="0" y="4214"/>
                        <a:pt x="3691" y="7008"/>
                      </a:cubicBezTo>
                      <a:cubicBezTo>
                        <a:pt x="3789" y="7088"/>
                        <a:pt x="3895" y="7112"/>
                        <a:pt x="4007" y="7112"/>
                      </a:cubicBezTo>
                      <a:cubicBezTo>
                        <a:pt x="4108" y="7112"/>
                        <a:pt x="4213" y="7092"/>
                        <a:pt x="4318" y="7076"/>
                      </a:cubicBezTo>
                      <a:cubicBezTo>
                        <a:pt x="4809" y="6991"/>
                        <a:pt x="6231" y="6568"/>
                        <a:pt x="7247" y="5772"/>
                      </a:cubicBezTo>
                      <a:cubicBezTo>
                        <a:pt x="9109" y="4367"/>
                        <a:pt x="9905" y="2928"/>
                        <a:pt x="8635" y="1861"/>
                      </a:cubicBezTo>
                      <a:cubicBezTo>
                        <a:pt x="8250" y="1539"/>
                        <a:pt x="7850" y="1419"/>
                        <a:pt x="7466" y="1419"/>
                      </a:cubicBezTo>
                      <a:cubicBezTo>
                        <a:pt x="6317" y="1419"/>
                        <a:pt x="5317" y="2504"/>
                        <a:pt x="5317" y="2504"/>
                      </a:cubicBezTo>
                      <a:cubicBezTo>
                        <a:pt x="5317" y="2504"/>
                        <a:pt x="4850" y="1"/>
                        <a:pt x="2963" y="1"/>
                      </a:cubicBezTo>
                      <a:close/>
                    </a:path>
                  </a:pathLst>
                </a:custGeom>
                <a:solidFill>
                  <a:srgbClr val="FFFFFF">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1"/>
                <p:cNvSpPr/>
                <p:nvPr/>
              </p:nvSpPr>
              <p:spPr>
                <a:xfrm rot="-1178470">
                  <a:off x="-2381246" y="5983749"/>
                  <a:ext cx="2766816" cy="1984507"/>
                </a:xfrm>
                <a:custGeom>
                  <a:avLst/>
                  <a:gdLst/>
                  <a:ahLst/>
                  <a:cxnLst/>
                  <a:rect l="l" t="t" r="r" b="b"/>
                  <a:pathLst>
                    <a:path w="9905" h="7112" extrusionOk="0">
                      <a:moveTo>
                        <a:pt x="2963" y="1"/>
                      </a:moveTo>
                      <a:cubicBezTo>
                        <a:pt x="2881" y="1"/>
                        <a:pt x="2797" y="6"/>
                        <a:pt x="2709" y="16"/>
                      </a:cubicBezTo>
                      <a:cubicBezTo>
                        <a:pt x="1219" y="219"/>
                        <a:pt x="0" y="4214"/>
                        <a:pt x="3691" y="7008"/>
                      </a:cubicBezTo>
                      <a:cubicBezTo>
                        <a:pt x="3789" y="7088"/>
                        <a:pt x="3895" y="7112"/>
                        <a:pt x="4007" y="7112"/>
                      </a:cubicBezTo>
                      <a:cubicBezTo>
                        <a:pt x="4108" y="7112"/>
                        <a:pt x="4213" y="7092"/>
                        <a:pt x="4318" y="7076"/>
                      </a:cubicBezTo>
                      <a:cubicBezTo>
                        <a:pt x="4809" y="6991"/>
                        <a:pt x="6231" y="6568"/>
                        <a:pt x="7247" y="5772"/>
                      </a:cubicBezTo>
                      <a:cubicBezTo>
                        <a:pt x="9109" y="4367"/>
                        <a:pt x="9905" y="2928"/>
                        <a:pt x="8635" y="1861"/>
                      </a:cubicBezTo>
                      <a:cubicBezTo>
                        <a:pt x="8250" y="1539"/>
                        <a:pt x="7850" y="1419"/>
                        <a:pt x="7466" y="1419"/>
                      </a:cubicBezTo>
                      <a:cubicBezTo>
                        <a:pt x="6317" y="1419"/>
                        <a:pt x="5317" y="2504"/>
                        <a:pt x="5317" y="2504"/>
                      </a:cubicBezTo>
                      <a:cubicBezTo>
                        <a:pt x="5317" y="2504"/>
                        <a:pt x="4850" y="1"/>
                        <a:pt x="2963" y="1"/>
                      </a:cubicBezTo>
                      <a:close/>
                    </a:path>
                  </a:pathLst>
                </a:custGeom>
                <a:solidFill>
                  <a:srgbClr val="FFFFFF">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1"/>
                <p:cNvSpPr/>
                <p:nvPr/>
              </p:nvSpPr>
              <p:spPr>
                <a:xfrm rot="-1178470">
                  <a:off x="1983704" y="5983749"/>
                  <a:ext cx="2766816" cy="1984507"/>
                </a:xfrm>
                <a:custGeom>
                  <a:avLst/>
                  <a:gdLst/>
                  <a:ahLst/>
                  <a:cxnLst/>
                  <a:rect l="l" t="t" r="r" b="b"/>
                  <a:pathLst>
                    <a:path w="9905" h="7112" extrusionOk="0">
                      <a:moveTo>
                        <a:pt x="2963" y="1"/>
                      </a:moveTo>
                      <a:cubicBezTo>
                        <a:pt x="2881" y="1"/>
                        <a:pt x="2797" y="6"/>
                        <a:pt x="2709" y="16"/>
                      </a:cubicBezTo>
                      <a:cubicBezTo>
                        <a:pt x="1219" y="219"/>
                        <a:pt x="0" y="4214"/>
                        <a:pt x="3691" y="7008"/>
                      </a:cubicBezTo>
                      <a:cubicBezTo>
                        <a:pt x="3789" y="7088"/>
                        <a:pt x="3895" y="7112"/>
                        <a:pt x="4007" y="7112"/>
                      </a:cubicBezTo>
                      <a:cubicBezTo>
                        <a:pt x="4108" y="7112"/>
                        <a:pt x="4213" y="7092"/>
                        <a:pt x="4318" y="7076"/>
                      </a:cubicBezTo>
                      <a:cubicBezTo>
                        <a:pt x="4809" y="6991"/>
                        <a:pt x="6231" y="6568"/>
                        <a:pt x="7247" y="5772"/>
                      </a:cubicBezTo>
                      <a:cubicBezTo>
                        <a:pt x="9109" y="4367"/>
                        <a:pt x="9905" y="2928"/>
                        <a:pt x="8635" y="1861"/>
                      </a:cubicBezTo>
                      <a:cubicBezTo>
                        <a:pt x="8250" y="1539"/>
                        <a:pt x="7850" y="1419"/>
                        <a:pt x="7466" y="1419"/>
                      </a:cubicBezTo>
                      <a:cubicBezTo>
                        <a:pt x="6317" y="1419"/>
                        <a:pt x="5317" y="2504"/>
                        <a:pt x="5317" y="2504"/>
                      </a:cubicBezTo>
                      <a:cubicBezTo>
                        <a:pt x="5317" y="2504"/>
                        <a:pt x="4850" y="1"/>
                        <a:pt x="2963" y="1"/>
                      </a:cubicBezTo>
                      <a:close/>
                    </a:path>
                  </a:pathLst>
                </a:custGeom>
                <a:solidFill>
                  <a:srgbClr val="FFFFFF">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1"/>
                <p:cNvSpPr/>
                <p:nvPr/>
              </p:nvSpPr>
              <p:spPr>
                <a:xfrm rot="-1178470">
                  <a:off x="6348654" y="5983749"/>
                  <a:ext cx="2766816" cy="1984507"/>
                </a:xfrm>
                <a:custGeom>
                  <a:avLst/>
                  <a:gdLst/>
                  <a:ahLst/>
                  <a:cxnLst/>
                  <a:rect l="l" t="t" r="r" b="b"/>
                  <a:pathLst>
                    <a:path w="9905" h="7112" extrusionOk="0">
                      <a:moveTo>
                        <a:pt x="2963" y="1"/>
                      </a:moveTo>
                      <a:cubicBezTo>
                        <a:pt x="2881" y="1"/>
                        <a:pt x="2797" y="6"/>
                        <a:pt x="2709" y="16"/>
                      </a:cubicBezTo>
                      <a:cubicBezTo>
                        <a:pt x="1219" y="219"/>
                        <a:pt x="0" y="4214"/>
                        <a:pt x="3691" y="7008"/>
                      </a:cubicBezTo>
                      <a:cubicBezTo>
                        <a:pt x="3789" y="7088"/>
                        <a:pt x="3895" y="7112"/>
                        <a:pt x="4007" y="7112"/>
                      </a:cubicBezTo>
                      <a:cubicBezTo>
                        <a:pt x="4108" y="7112"/>
                        <a:pt x="4213" y="7092"/>
                        <a:pt x="4318" y="7076"/>
                      </a:cubicBezTo>
                      <a:cubicBezTo>
                        <a:pt x="4809" y="6991"/>
                        <a:pt x="6231" y="6568"/>
                        <a:pt x="7247" y="5772"/>
                      </a:cubicBezTo>
                      <a:cubicBezTo>
                        <a:pt x="9109" y="4367"/>
                        <a:pt x="9905" y="2928"/>
                        <a:pt x="8635" y="1861"/>
                      </a:cubicBezTo>
                      <a:cubicBezTo>
                        <a:pt x="8250" y="1539"/>
                        <a:pt x="7850" y="1419"/>
                        <a:pt x="7466" y="1419"/>
                      </a:cubicBezTo>
                      <a:cubicBezTo>
                        <a:pt x="6317" y="1419"/>
                        <a:pt x="5317" y="2504"/>
                        <a:pt x="5317" y="2504"/>
                      </a:cubicBezTo>
                      <a:cubicBezTo>
                        <a:pt x="5317" y="2504"/>
                        <a:pt x="4850" y="1"/>
                        <a:pt x="2963" y="1"/>
                      </a:cubicBezTo>
                      <a:close/>
                    </a:path>
                  </a:pathLst>
                </a:custGeom>
                <a:solidFill>
                  <a:srgbClr val="FFFFFF">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1"/>
                <p:cNvSpPr/>
                <p:nvPr/>
              </p:nvSpPr>
              <p:spPr>
                <a:xfrm rot="-1178470">
                  <a:off x="10713604" y="5983749"/>
                  <a:ext cx="2766816" cy="1984507"/>
                </a:xfrm>
                <a:custGeom>
                  <a:avLst/>
                  <a:gdLst/>
                  <a:ahLst/>
                  <a:cxnLst/>
                  <a:rect l="l" t="t" r="r" b="b"/>
                  <a:pathLst>
                    <a:path w="9905" h="7112" extrusionOk="0">
                      <a:moveTo>
                        <a:pt x="2963" y="1"/>
                      </a:moveTo>
                      <a:cubicBezTo>
                        <a:pt x="2881" y="1"/>
                        <a:pt x="2797" y="6"/>
                        <a:pt x="2709" y="16"/>
                      </a:cubicBezTo>
                      <a:cubicBezTo>
                        <a:pt x="1219" y="219"/>
                        <a:pt x="0" y="4214"/>
                        <a:pt x="3691" y="7008"/>
                      </a:cubicBezTo>
                      <a:cubicBezTo>
                        <a:pt x="3789" y="7088"/>
                        <a:pt x="3895" y="7112"/>
                        <a:pt x="4007" y="7112"/>
                      </a:cubicBezTo>
                      <a:cubicBezTo>
                        <a:pt x="4108" y="7112"/>
                        <a:pt x="4213" y="7092"/>
                        <a:pt x="4318" y="7076"/>
                      </a:cubicBezTo>
                      <a:cubicBezTo>
                        <a:pt x="4809" y="6991"/>
                        <a:pt x="6231" y="6568"/>
                        <a:pt x="7247" y="5772"/>
                      </a:cubicBezTo>
                      <a:cubicBezTo>
                        <a:pt x="9109" y="4367"/>
                        <a:pt x="9905" y="2928"/>
                        <a:pt x="8635" y="1861"/>
                      </a:cubicBezTo>
                      <a:cubicBezTo>
                        <a:pt x="8250" y="1539"/>
                        <a:pt x="7850" y="1419"/>
                        <a:pt x="7466" y="1419"/>
                      </a:cubicBezTo>
                      <a:cubicBezTo>
                        <a:pt x="6317" y="1419"/>
                        <a:pt x="5317" y="2504"/>
                        <a:pt x="5317" y="2504"/>
                      </a:cubicBezTo>
                      <a:cubicBezTo>
                        <a:pt x="5317" y="2504"/>
                        <a:pt x="4850" y="1"/>
                        <a:pt x="2963" y="1"/>
                      </a:cubicBezTo>
                      <a:close/>
                    </a:path>
                  </a:pathLst>
                </a:custGeom>
                <a:solidFill>
                  <a:srgbClr val="FFFFFF">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 name="Google Shape;53;p1"/>
              <p:cNvGrpSpPr/>
              <p:nvPr/>
            </p:nvGrpSpPr>
            <p:grpSpPr>
              <a:xfrm rot="10800000" flipH="1">
                <a:off x="-5125254" y="5841794"/>
                <a:ext cx="18022938" cy="2433204"/>
                <a:chOff x="-6999239" y="5576483"/>
                <a:chExt cx="20732702" cy="2799039"/>
              </a:xfrm>
            </p:grpSpPr>
            <p:sp>
              <p:nvSpPr>
                <p:cNvPr id="54" name="Google Shape;54;p1"/>
                <p:cNvSpPr/>
                <p:nvPr/>
              </p:nvSpPr>
              <p:spPr>
                <a:xfrm rot="-1178470">
                  <a:off x="-6746196" y="5983749"/>
                  <a:ext cx="2766816" cy="1984507"/>
                </a:xfrm>
                <a:custGeom>
                  <a:avLst/>
                  <a:gdLst/>
                  <a:ahLst/>
                  <a:cxnLst/>
                  <a:rect l="l" t="t" r="r" b="b"/>
                  <a:pathLst>
                    <a:path w="9905" h="7112" extrusionOk="0">
                      <a:moveTo>
                        <a:pt x="2963" y="1"/>
                      </a:moveTo>
                      <a:cubicBezTo>
                        <a:pt x="2881" y="1"/>
                        <a:pt x="2797" y="6"/>
                        <a:pt x="2709" y="16"/>
                      </a:cubicBezTo>
                      <a:cubicBezTo>
                        <a:pt x="1219" y="219"/>
                        <a:pt x="0" y="4214"/>
                        <a:pt x="3691" y="7008"/>
                      </a:cubicBezTo>
                      <a:cubicBezTo>
                        <a:pt x="3789" y="7088"/>
                        <a:pt x="3895" y="7112"/>
                        <a:pt x="4007" y="7112"/>
                      </a:cubicBezTo>
                      <a:cubicBezTo>
                        <a:pt x="4108" y="7112"/>
                        <a:pt x="4213" y="7092"/>
                        <a:pt x="4318" y="7076"/>
                      </a:cubicBezTo>
                      <a:cubicBezTo>
                        <a:pt x="4809" y="6991"/>
                        <a:pt x="6231" y="6568"/>
                        <a:pt x="7247" y="5772"/>
                      </a:cubicBezTo>
                      <a:cubicBezTo>
                        <a:pt x="9109" y="4367"/>
                        <a:pt x="9905" y="2928"/>
                        <a:pt x="8635" y="1861"/>
                      </a:cubicBezTo>
                      <a:cubicBezTo>
                        <a:pt x="8250" y="1539"/>
                        <a:pt x="7850" y="1419"/>
                        <a:pt x="7466" y="1419"/>
                      </a:cubicBezTo>
                      <a:cubicBezTo>
                        <a:pt x="6317" y="1419"/>
                        <a:pt x="5317" y="2504"/>
                        <a:pt x="5317" y="2504"/>
                      </a:cubicBezTo>
                      <a:cubicBezTo>
                        <a:pt x="5317" y="2504"/>
                        <a:pt x="4850" y="1"/>
                        <a:pt x="2963" y="1"/>
                      </a:cubicBezTo>
                      <a:close/>
                    </a:path>
                  </a:pathLst>
                </a:custGeom>
                <a:solidFill>
                  <a:srgbClr val="FFFFFF">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1"/>
                <p:cNvSpPr/>
                <p:nvPr/>
              </p:nvSpPr>
              <p:spPr>
                <a:xfrm rot="-1178470">
                  <a:off x="-2381246" y="5983749"/>
                  <a:ext cx="2766816" cy="1984507"/>
                </a:xfrm>
                <a:custGeom>
                  <a:avLst/>
                  <a:gdLst/>
                  <a:ahLst/>
                  <a:cxnLst/>
                  <a:rect l="l" t="t" r="r" b="b"/>
                  <a:pathLst>
                    <a:path w="9905" h="7112" extrusionOk="0">
                      <a:moveTo>
                        <a:pt x="2963" y="1"/>
                      </a:moveTo>
                      <a:cubicBezTo>
                        <a:pt x="2881" y="1"/>
                        <a:pt x="2797" y="6"/>
                        <a:pt x="2709" y="16"/>
                      </a:cubicBezTo>
                      <a:cubicBezTo>
                        <a:pt x="1219" y="219"/>
                        <a:pt x="0" y="4214"/>
                        <a:pt x="3691" y="7008"/>
                      </a:cubicBezTo>
                      <a:cubicBezTo>
                        <a:pt x="3789" y="7088"/>
                        <a:pt x="3895" y="7112"/>
                        <a:pt x="4007" y="7112"/>
                      </a:cubicBezTo>
                      <a:cubicBezTo>
                        <a:pt x="4108" y="7112"/>
                        <a:pt x="4213" y="7092"/>
                        <a:pt x="4318" y="7076"/>
                      </a:cubicBezTo>
                      <a:cubicBezTo>
                        <a:pt x="4809" y="6991"/>
                        <a:pt x="6231" y="6568"/>
                        <a:pt x="7247" y="5772"/>
                      </a:cubicBezTo>
                      <a:cubicBezTo>
                        <a:pt x="9109" y="4367"/>
                        <a:pt x="9905" y="2928"/>
                        <a:pt x="8635" y="1861"/>
                      </a:cubicBezTo>
                      <a:cubicBezTo>
                        <a:pt x="8250" y="1539"/>
                        <a:pt x="7850" y="1419"/>
                        <a:pt x="7466" y="1419"/>
                      </a:cubicBezTo>
                      <a:cubicBezTo>
                        <a:pt x="6317" y="1419"/>
                        <a:pt x="5317" y="2504"/>
                        <a:pt x="5317" y="2504"/>
                      </a:cubicBezTo>
                      <a:cubicBezTo>
                        <a:pt x="5317" y="2504"/>
                        <a:pt x="4850" y="1"/>
                        <a:pt x="2963" y="1"/>
                      </a:cubicBezTo>
                      <a:close/>
                    </a:path>
                  </a:pathLst>
                </a:custGeom>
                <a:solidFill>
                  <a:srgbClr val="FFFFFF">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1"/>
                <p:cNvSpPr/>
                <p:nvPr/>
              </p:nvSpPr>
              <p:spPr>
                <a:xfrm rot="-1178470">
                  <a:off x="1983704" y="5983749"/>
                  <a:ext cx="2766816" cy="1984507"/>
                </a:xfrm>
                <a:custGeom>
                  <a:avLst/>
                  <a:gdLst/>
                  <a:ahLst/>
                  <a:cxnLst/>
                  <a:rect l="l" t="t" r="r" b="b"/>
                  <a:pathLst>
                    <a:path w="9905" h="7112" extrusionOk="0">
                      <a:moveTo>
                        <a:pt x="2963" y="1"/>
                      </a:moveTo>
                      <a:cubicBezTo>
                        <a:pt x="2881" y="1"/>
                        <a:pt x="2797" y="6"/>
                        <a:pt x="2709" y="16"/>
                      </a:cubicBezTo>
                      <a:cubicBezTo>
                        <a:pt x="1219" y="219"/>
                        <a:pt x="0" y="4214"/>
                        <a:pt x="3691" y="7008"/>
                      </a:cubicBezTo>
                      <a:cubicBezTo>
                        <a:pt x="3789" y="7088"/>
                        <a:pt x="3895" y="7112"/>
                        <a:pt x="4007" y="7112"/>
                      </a:cubicBezTo>
                      <a:cubicBezTo>
                        <a:pt x="4108" y="7112"/>
                        <a:pt x="4213" y="7092"/>
                        <a:pt x="4318" y="7076"/>
                      </a:cubicBezTo>
                      <a:cubicBezTo>
                        <a:pt x="4809" y="6991"/>
                        <a:pt x="6231" y="6568"/>
                        <a:pt x="7247" y="5772"/>
                      </a:cubicBezTo>
                      <a:cubicBezTo>
                        <a:pt x="9109" y="4367"/>
                        <a:pt x="9905" y="2928"/>
                        <a:pt x="8635" y="1861"/>
                      </a:cubicBezTo>
                      <a:cubicBezTo>
                        <a:pt x="8250" y="1539"/>
                        <a:pt x="7850" y="1419"/>
                        <a:pt x="7466" y="1419"/>
                      </a:cubicBezTo>
                      <a:cubicBezTo>
                        <a:pt x="6317" y="1419"/>
                        <a:pt x="5317" y="2504"/>
                        <a:pt x="5317" y="2504"/>
                      </a:cubicBezTo>
                      <a:cubicBezTo>
                        <a:pt x="5317" y="2504"/>
                        <a:pt x="4850" y="1"/>
                        <a:pt x="2963" y="1"/>
                      </a:cubicBezTo>
                      <a:close/>
                    </a:path>
                  </a:pathLst>
                </a:custGeom>
                <a:solidFill>
                  <a:srgbClr val="FFFFFF">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1"/>
                <p:cNvSpPr/>
                <p:nvPr/>
              </p:nvSpPr>
              <p:spPr>
                <a:xfrm rot="-1178470">
                  <a:off x="6348654" y="5983749"/>
                  <a:ext cx="2766816" cy="1984507"/>
                </a:xfrm>
                <a:custGeom>
                  <a:avLst/>
                  <a:gdLst/>
                  <a:ahLst/>
                  <a:cxnLst/>
                  <a:rect l="l" t="t" r="r" b="b"/>
                  <a:pathLst>
                    <a:path w="9905" h="7112" extrusionOk="0">
                      <a:moveTo>
                        <a:pt x="2963" y="1"/>
                      </a:moveTo>
                      <a:cubicBezTo>
                        <a:pt x="2881" y="1"/>
                        <a:pt x="2797" y="6"/>
                        <a:pt x="2709" y="16"/>
                      </a:cubicBezTo>
                      <a:cubicBezTo>
                        <a:pt x="1219" y="219"/>
                        <a:pt x="0" y="4214"/>
                        <a:pt x="3691" y="7008"/>
                      </a:cubicBezTo>
                      <a:cubicBezTo>
                        <a:pt x="3789" y="7088"/>
                        <a:pt x="3895" y="7112"/>
                        <a:pt x="4007" y="7112"/>
                      </a:cubicBezTo>
                      <a:cubicBezTo>
                        <a:pt x="4108" y="7112"/>
                        <a:pt x="4213" y="7092"/>
                        <a:pt x="4318" y="7076"/>
                      </a:cubicBezTo>
                      <a:cubicBezTo>
                        <a:pt x="4809" y="6991"/>
                        <a:pt x="6231" y="6568"/>
                        <a:pt x="7247" y="5772"/>
                      </a:cubicBezTo>
                      <a:cubicBezTo>
                        <a:pt x="9109" y="4367"/>
                        <a:pt x="9905" y="2928"/>
                        <a:pt x="8635" y="1861"/>
                      </a:cubicBezTo>
                      <a:cubicBezTo>
                        <a:pt x="8250" y="1539"/>
                        <a:pt x="7850" y="1419"/>
                        <a:pt x="7466" y="1419"/>
                      </a:cubicBezTo>
                      <a:cubicBezTo>
                        <a:pt x="6317" y="1419"/>
                        <a:pt x="5317" y="2504"/>
                        <a:pt x="5317" y="2504"/>
                      </a:cubicBezTo>
                      <a:cubicBezTo>
                        <a:pt x="5317" y="2504"/>
                        <a:pt x="4850" y="1"/>
                        <a:pt x="2963" y="1"/>
                      </a:cubicBezTo>
                      <a:close/>
                    </a:path>
                  </a:pathLst>
                </a:custGeom>
                <a:solidFill>
                  <a:srgbClr val="FFFFFF">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1"/>
                <p:cNvSpPr/>
                <p:nvPr/>
              </p:nvSpPr>
              <p:spPr>
                <a:xfrm rot="-1178470">
                  <a:off x="10713604" y="5983749"/>
                  <a:ext cx="2766816" cy="1984507"/>
                </a:xfrm>
                <a:custGeom>
                  <a:avLst/>
                  <a:gdLst/>
                  <a:ahLst/>
                  <a:cxnLst/>
                  <a:rect l="l" t="t" r="r" b="b"/>
                  <a:pathLst>
                    <a:path w="9905" h="7112" extrusionOk="0">
                      <a:moveTo>
                        <a:pt x="2963" y="1"/>
                      </a:moveTo>
                      <a:cubicBezTo>
                        <a:pt x="2881" y="1"/>
                        <a:pt x="2797" y="6"/>
                        <a:pt x="2709" y="16"/>
                      </a:cubicBezTo>
                      <a:cubicBezTo>
                        <a:pt x="1219" y="219"/>
                        <a:pt x="0" y="4214"/>
                        <a:pt x="3691" y="7008"/>
                      </a:cubicBezTo>
                      <a:cubicBezTo>
                        <a:pt x="3789" y="7088"/>
                        <a:pt x="3895" y="7112"/>
                        <a:pt x="4007" y="7112"/>
                      </a:cubicBezTo>
                      <a:cubicBezTo>
                        <a:pt x="4108" y="7112"/>
                        <a:pt x="4213" y="7092"/>
                        <a:pt x="4318" y="7076"/>
                      </a:cubicBezTo>
                      <a:cubicBezTo>
                        <a:pt x="4809" y="6991"/>
                        <a:pt x="6231" y="6568"/>
                        <a:pt x="7247" y="5772"/>
                      </a:cubicBezTo>
                      <a:cubicBezTo>
                        <a:pt x="9109" y="4367"/>
                        <a:pt x="9905" y="2928"/>
                        <a:pt x="8635" y="1861"/>
                      </a:cubicBezTo>
                      <a:cubicBezTo>
                        <a:pt x="8250" y="1539"/>
                        <a:pt x="7850" y="1419"/>
                        <a:pt x="7466" y="1419"/>
                      </a:cubicBezTo>
                      <a:cubicBezTo>
                        <a:pt x="6317" y="1419"/>
                        <a:pt x="5317" y="2504"/>
                        <a:pt x="5317" y="2504"/>
                      </a:cubicBezTo>
                      <a:cubicBezTo>
                        <a:pt x="5317" y="2504"/>
                        <a:pt x="4850" y="1"/>
                        <a:pt x="2963" y="1"/>
                      </a:cubicBezTo>
                      <a:close/>
                    </a:path>
                  </a:pathLst>
                </a:custGeom>
                <a:solidFill>
                  <a:srgbClr val="FFFFFF">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59" name="Google Shape;59;p1"/>
          <p:cNvSpPr txBox="1">
            <a:spLocks noGrp="1"/>
          </p:cNvSpPr>
          <p:nvPr>
            <p:ph type="title"/>
          </p:nvPr>
        </p:nvSpPr>
        <p:spPr>
          <a:xfrm>
            <a:off x="715100" y="539496"/>
            <a:ext cx="77139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accent2"/>
              </a:buClr>
              <a:buSzPts val="4500"/>
              <a:buFont typeface="Grand Hotel"/>
              <a:buNone/>
              <a:defRPr sz="4500">
                <a:solidFill>
                  <a:schemeClr val="accent2"/>
                </a:solidFill>
                <a:latin typeface="Grand Hotel"/>
                <a:ea typeface="Grand Hotel"/>
                <a:cs typeface="Grand Hotel"/>
                <a:sym typeface="Grand Hotel"/>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60" name="Google Shape;60;p1"/>
          <p:cNvSpPr txBox="1">
            <a:spLocks noGrp="1"/>
          </p:cNvSpPr>
          <p:nvPr>
            <p:ph type="body" idx="1"/>
          </p:nvPr>
        </p:nvSpPr>
        <p:spPr>
          <a:xfrm>
            <a:off x="715100" y="1152475"/>
            <a:ext cx="77139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1pPr>
            <a:lvl2pPr marL="914400" lvl="1" indent="-317500">
              <a:lnSpc>
                <a:spcPct val="100000"/>
              </a:lnSpc>
              <a:spcBef>
                <a:spcPts val="1600"/>
              </a:spcBef>
              <a:spcAft>
                <a:spcPts val="0"/>
              </a:spcAft>
              <a:buClr>
                <a:schemeClr val="dk1"/>
              </a:buClr>
              <a:buSzPts val="1400"/>
              <a:buFont typeface="Open Sans"/>
              <a:buChar char="○"/>
              <a:defRPr>
                <a:solidFill>
                  <a:schemeClr val="dk1"/>
                </a:solidFill>
                <a:latin typeface="Open Sans"/>
                <a:ea typeface="Open Sans"/>
                <a:cs typeface="Open Sans"/>
                <a:sym typeface="Open Sans"/>
              </a:defRPr>
            </a:lvl2pPr>
            <a:lvl3pPr marL="1371600" lvl="2" indent="-317500">
              <a:lnSpc>
                <a:spcPct val="100000"/>
              </a:lnSpc>
              <a:spcBef>
                <a:spcPts val="1600"/>
              </a:spcBef>
              <a:spcAft>
                <a:spcPts val="0"/>
              </a:spcAft>
              <a:buClr>
                <a:schemeClr val="dk1"/>
              </a:buClr>
              <a:buSzPts val="1400"/>
              <a:buFont typeface="Open Sans"/>
              <a:buChar char="■"/>
              <a:defRPr>
                <a:solidFill>
                  <a:schemeClr val="dk1"/>
                </a:solidFill>
                <a:latin typeface="Open Sans"/>
                <a:ea typeface="Open Sans"/>
                <a:cs typeface="Open Sans"/>
                <a:sym typeface="Open Sans"/>
              </a:defRPr>
            </a:lvl3pPr>
            <a:lvl4pPr marL="1828800" lvl="3" indent="-317500">
              <a:lnSpc>
                <a:spcPct val="100000"/>
              </a:lnSpc>
              <a:spcBef>
                <a:spcPts val="1600"/>
              </a:spcBef>
              <a:spcAft>
                <a:spcPts val="0"/>
              </a:spcAft>
              <a:buClr>
                <a:schemeClr val="dk1"/>
              </a:buClr>
              <a:buSzPts val="1400"/>
              <a:buFont typeface="Open Sans"/>
              <a:buChar char="●"/>
              <a:defRPr>
                <a:solidFill>
                  <a:schemeClr val="dk1"/>
                </a:solidFill>
                <a:latin typeface="Open Sans"/>
                <a:ea typeface="Open Sans"/>
                <a:cs typeface="Open Sans"/>
                <a:sym typeface="Open Sans"/>
              </a:defRPr>
            </a:lvl4pPr>
            <a:lvl5pPr marL="2286000" lvl="4" indent="-317500">
              <a:lnSpc>
                <a:spcPct val="100000"/>
              </a:lnSpc>
              <a:spcBef>
                <a:spcPts val="1600"/>
              </a:spcBef>
              <a:spcAft>
                <a:spcPts val="0"/>
              </a:spcAft>
              <a:buClr>
                <a:schemeClr val="dk1"/>
              </a:buClr>
              <a:buSzPts val="1400"/>
              <a:buFont typeface="Open Sans"/>
              <a:buChar char="○"/>
              <a:defRPr>
                <a:solidFill>
                  <a:schemeClr val="dk1"/>
                </a:solidFill>
                <a:latin typeface="Open Sans"/>
                <a:ea typeface="Open Sans"/>
                <a:cs typeface="Open Sans"/>
                <a:sym typeface="Open Sans"/>
              </a:defRPr>
            </a:lvl5pPr>
            <a:lvl6pPr marL="2743200" lvl="5" indent="-317500">
              <a:lnSpc>
                <a:spcPct val="100000"/>
              </a:lnSpc>
              <a:spcBef>
                <a:spcPts val="1600"/>
              </a:spcBef>
              <a:spcAft>
                <a:spcPts val="0"/>
              </a:spcAft>
              <a:buClr>
                <a:schemeClr val="dk1"/>
              </a:buClr>
              <a:buSzPts val="1400"/>
              <a:buFont typeface="Open Sans"/>
              <a:buChar char="■"/>
              <a:defRPr>
                <a:solidFill>
                  <a:schemeClr val="dk1"/>
                </a:solidFill>
                <a:latin typeface="Open Sans"/>
                <a:ea typeface="Open Sans"/>
                <a:cs typeface="Open Sans"/>
                <a:sym typeface="Open Sans"/>
              </a:defRPr>
            </a:lvl6pPr>
            <a:lvl7pPr marL="3200400" lvl="6" indent="-317500">
              <a:lnSpc>
                <a:spcPct val="100000"/>
              </a:lnSpc>
              <a:spcBef>
                <a:spcPts val="1600"/>
              </a:spcBef>
              <a:spcAft>
                <a:spcPts val="0"/>
              </a:spcAft>
              <a:buClr>
                <a:schemeClr val="dk1"/>
              </a:buClr>
              <a:buSzPts val="1400"/>
              <a:buFont typeface="Open Sans"/>
              <a:buChar char="●"/>
              <a:defRPr>
                <a:solidFill>
                  <a:schemeClr val="dk1"/>
                </a:solidFill>
                <a:latin typeface="Open Sans"/>
                <a:ea typeface="Open Sans"/>
                <a:cs typeface="Open Sans"/>
                <a:sym typeface="Open Sans"/>
              </a:defRPr>
            </a:lvl7pPr>
            <a:lvl8pPr marL="3657600" lvl="7" indent="-317500">
              <a:lnSpc>
                <a:spcPct val="100000"/>
              </a:lnSpc>
              <a:spcBef>
                <a:spcPts val="1600"/>
              </a:spcBef>
              <a:spcAft>
                <a:spcPts val="0"/>
              </a:spcAft>
              <a:buClr>
                <a:schemeClr val="dk1"/>
              </a:buClr>
              <a:buSzPts val="1400"/>
              <a:buFont typeface="Open Sans"/>
              <a:buChar char="○"/>
              <a:defRPr>
                <a:solidFill>
                  <a:schemeClr val="dk1"/>
                </a:solidFill>
                <a:latin typeface="Open Sans"/>
                <a:ea typeface="Open Sans"/>
                <a:cs typeface="Open Sans"/>
                <a:sym typeface="Open Sans"/>
              </a:defRPr>
            </a:lvl8pPr>
            <a:lvl9pPr marL="4114800" lvl="8" indent="-317500">
              <a:lnSpc>
                <a:spcPct val="100000"/>
              </a:lnSpc>
              <a:spcBef>
                <a:spcPts val="1600"/>
              </a:spcBef>
              <a:spcAft>
                <a:spcPts val="1600"/>
              </a:spcAft>
              <a:buClr>
                <a:schemeClr val="dk1"/>
              </a:buClr>
              <a:buSzPts val="1400"/>
              <a:buFont typeface="Open Sans"/>
              <a:buChar char="■"/>
              <a:defRPr>
                <a:solidFill>
                  <a:schemeClr val="dk1"/>
                </a:solidFill>
                <a:latin typeface="Open Sans"/>
                <a:ea typeface="Open Sans"/>
                <a:cs typeface="Open Sans"/>
                <a:sym typeface="Open Sans"/>
              </a:defRPr>
            </a:lvl9pPr>
          </a:lstStyle>
          <a:p>
            <a:endParaRPr/>
          </a:p>
        </p:txBody>
      </p:sp>
    </p:spTree>
    <p:extLst>
      <p:ext uri="{BB962C8B-B14F-4D97-AF65-F5344CB8AC3E}">
        <p14:creationId xmlns:p14="http://schemas.microsoft.com/office/powerpoint/2010/main" val="3634892963"/>
      </p:ext>
    </p:extLst>
  </p:cSld>
  <p:clrMap bg1="lt1" tx1="dk1" bg2="dk2" tx2="lt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2" r:id="rId7"/>
    <p:sldLayoutId id="2147483693" r:id="rId8"/>
    <p:sldLayoutId id="2147483694" r:id="rId9"/>
    <p:sldLayoutId id="2147483696" r:id="rId10"/>
    <p:sldLayoutId id="2147483697" r:id="rId11"/>
    <p:sldLayoutId id="2147483698" r:id="rId12"/>
    <p:sldLayoutId id="2147483699" r:id="rId13"/>
    <p:sldLayoutId id="2147483700" r:id="rId14"/>
    <p:sldLayoutId id="2147483701" r:id="rId15"/>
    <p:sldLayoutId id="2147483702" r:id="rId16"/>
    <p:sldLayoutId id="2147483703" r:id="rId17"/>
    <p:sldLayoutId id="2147483704" r:id="rId18"/>
    <p:sldLayoutId id="2147483705" r:id="rId19"/>
    <p:sldLayoutId id="2147483706" r:id="rId20"/>
    <p:sldLayoutId id="2147483707" r:id="rId21"/>
    <p:sldLayoutId id="2147483708" r:id="rId22"/>
    <p:sldLayoutId id="2147483709" r:id="rId23"/>
    <p:sldLayoutId id="2147483710" r:id="rId24"/>
    <p:sldLayoutId id="2147483711" r:id="rId25"/>
    <p:sldLayoutId id="2147483712" r:id="rId26"/>
    <p:sldLayoutId id="2147483713" r:id="rId27"/>
    <p:sldLayoutId id="2147483714" r:id="rId28"/>
    <p:sldLayoutId id="2147483715" r:id="rId29"/>
    <p:sldLayoutId id="2147483716" r:id="rId30"/>
    <p:sldLayoutId id="2147483717" r:id="rId31"/>
    <p:sldLayoutId id="2147483718" r:id="rId32"/>
    <p:sldLayoutId id="2147483719" r:id="rId33"/>
    <p:sldLayoutId id="2147483720" r:id="rId34"/>
    <p:sldLayoutId id="2147483721" r:id="rId35"/>
    <p:sldLayoutId id="2147483723" r:id="rId36"/>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05979"/>
            <a:ext cx="8229600" cy="85725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200154"/>
            <a:ext cx="8229600" cy="3394472"/>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4767266"/>
            <a:ext cx="21336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982F8764-41E1-4F9B-B41D-4DC66420159D}" type="datetimeFigureOut">
              <a:rPr lang="en-US" smtClean="0"/>
              <a:t>9/3/2024</a:t>
            </a:fld>
            <a:endParaRPr lang="en-US"/>
          </a:p>
        </p:txBody>
      </p:sp>
      <p:sp>
        <p:nvSpPr>
          <p:cNvPr id="5" name="Footer Placeholder 4"/>
          <p:cNvSpPr>
            <a:spLocks noGrp="1"/>
          </p:cNvSpPr>
          <p:nvPr>
            <p:ph type="ftr" sz="quarter" idx="3"/>
          </p:nvPr>
        </p:nvSpPr>
        <p:spPr>
          <a:xfrm>
            <a:off x="3124200" y="4767266"/>
            <a:ext cx="28956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4767266"/>
            <a:ext cx="21336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A7C71266-BBD4-4184-8D12-2867E3CF547B}" type="slidenum">
              <a:rPr lang="en-US" smtClean="0"/>
              <a:t>‹#›</a:t>
            </a:fld>
            <a:endParaRPr lang="en-US"/>
          </a:p>
        </p:txBody>
      </p:sp>
    </p:spTree>
    <p:extLst>
      <p:ext uri="{BB962C8B-B14F-4D97-AF65-F5344CB8AC3E}">
        <p14:creationId xmlns:p14="http://schemas.microsoft.com/office/powerpoint/2010/main" val="866909704"/>
      </p:ext>
    </p:extLst>
  </p:cSld>
  <p:clrMap bg1="lt1" tx1="dk1" bg2="lt2" tx2="dk2" accent1="accent1" accent2="accent2" accent3="accent3" accent4="accent4" accent5="accent5" accent6="accent6" hlink="hlink" folHlink="folHlink"/>
  <p:sldLayoutIdLst>
    <p:sldLayoutId id="2147483725" r:id="rId1"/>
    <p:sldLayoutId id="2147483726" r:id="rId2"/>
    <p:sldLayoutId id="2147483727" r:id="rId3"/>
    <p:sldLayoutId id="2147483728" r:id="rId4"/>
    <p:sldLayoutId id="2147483729" r:id="rId5"/>
    <p:sldLayoutId id="2147483730" r:id="rId6"/>
    <p:sldLayoutId id="2147483731" r:id="rId7"/>
    <p:sldLayoutId id="2147483732" r:id="rId8"/>
    <p:sldLayoutId id="2147483733" r:id="rId9"/>
    <p:sldLayoutId id="2147483734" r:id="rId10"/>
    <p:sldLayoutId id="2147483735" r:id="rId11"/>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ctr" defTabSz="685783" rtl="0" eaLnBrk="1" latinLnBrk="0" hangingPunct="1">
        <a:spcBef>
          <a:spcPct val="0"/>
        </a:spcBef>
        <a:buNone/>
        <a:defRPr sz="3300" kern="1200">
          <a:solidFill>
            <a:schemeClr val="tx1"/>
          </a:solidFill>
          <a:latin typeface="+mj-lt"/>
          <a:ea typeface="+mj-ea"/>
          <a:cs typeface="+mj-cs"/>
        </a:defRPr>
      </a:lvl1pPr>
    </p:titleStyle>
    <p:bodyStyle>
      <a:lvl1pPr marL="257168" indent="-257168" algn="l" defTabSz="685783"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1pPr>
      <a:lvl2pPr marL="557199" indent="-214308" algn="l" defTabSz="685783"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2pPr>
      <a:lvl3pPr marL="857228" indent="-171446" algn="l" defTabSz="685783"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3pPr>
      <a:lvl4pPr marL="1200120" indent="-171446" algn="l" defTabSz="68578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4pPr>
      <a:lvl5pPr marL="1543012" indent="-171446" algn="l" defTabSz="68578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5pPr>
      <a:lvl6pPr marL="1885903" indent="-171446" algn="l" defTabSz="68578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795" indent="-171446" algn="l" defTabSz="68578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686" indent="-171446" algn="l" defTabSz="68578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577" indent="-171446" algn="l" defTabSz="68578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p:bodyStyle>
    <p:otherStyle>
      <a:defPPr>
        <a:defRPr lang="en-US"/>
      </a:defPPr>
      <a:lvl1pPr marL="0" algn="l" defTabSz="685783" rtl="0" eaLnBrk="1" latinLnBrk="0" hangingPunct="1">
        <a:defRPr sz="1350" kern="1200">
          <a:solidFill>
            <a:schemeClr val="tx1"/>
          </a:solidFill>
          <a:latin typeface="+mn-lt"/>
          <a:ea typeface="+mn-ea"/>
          <a:cs typeface="+mn-cs"/>
        </a:defRPr>
      </a:lvl1pPr>
      <a:lvl2pPr marL="342892" algn="l" defTabSz="685783" rtl="0" eaLnBrk="1" latinLnBrk="0" hangingPunct="1">
        <a:defRPr sz="1350" kern="1200">
          <a:solidFill>
            <a:schemeClr val="tx1"/>
          </a:solidFill>
          <a:latin typeface="+mn-lt"/>
          <a:ea typeface="+mn-ea"/>
          <a:cs typeface="+mn-cs"/>
        </a:defRPr>
      </a:lvl2pPr>
      <a:lvl3pPr marL="685783" algn="l" defTabSz="685783" rtl="0" eaLnBrk="1" latinLnBrk="0" hangingPunct="1">
        <a:defRPr sz="1350" kern="1200">
          <a:solidFill>
            <a:schemeClr val="tx1"/>
          </a:solidFill>
          <a:latin typeface="+mn-lt"/>
          <a:ea typeface="+mn-ea"/>
          <a:cs typeface="+mn-cs"/>
        </a:defRPr>
      </a:lvl3pPr>
      <a:lvl4pPr marL="1028675" algn="l" defTabSz="685783" rtl="0" eaLnBrk="1" latinLnBrk="0" hangingPunct="1">
        <a:defRPr sz="1350" kern="1200">
          <a:solidFill>
            <a:schemeClr val="tx1"/>
          </a:solidFill>
          <a:latin typeface="+mn-lt"/>
          <a:ea typeface="+mn-ea"/>
          <a:cs typeface="+mn-cs"/>
        </a:defRPr>
      </a:lvl4pPr>
      <a:lvl5pPr marL="1371566" algn="l" defTabSz="685783" rtl="0" eaLnBrk="1" latinLnBrk="0" hangingPunct="1">
        <a:defRPr sz="1350" kern="1200">
          <a:solidFill>
            <a:schemeClr val="tx1"/>
          </a:solidFill>
          <a:latin typeface="+mn-lt"/>
          <a:ea typeface="+mn-ea"/>
          <a:cs typeface="+mn-cs"/>
        </a:defRPr>
      </a:lvl5pPr>
      <a:lvl6pPr marL="1714457" algn="l" defTabSz="685783" rtl="0" eaLnBrk="1" latinLnBrk="0" hangingPunct="1">
        <a:defRPr sz="1350" kern="1200">
          <a:solidFill>
            <a:schemeClr val="tx1"/>
          </a:solidFill>
          <a:latin typeface="+mn-lt"/>
          <a:ea typeface="+mn-ea"/>
          <a:cs typeface="+mn-cs"/>
        </a:defRPr>
      </a:lvl6pPr>
      <a:lvl7pPr marL="2057348" algn="l" defTabSz="685783" rtl="0" eaLnBrk="1" latinLnBrk="0" hangingPunct="1">
        <a:defRPr sz="1350" kern="1200">
          <a:solidFill>
            <a:schemeClr val="tx1"/>
          </a:solidFill>
          <a:latin typeface="+mn-lt"/>
          <a:ea typeface="+mn-ea"/>
          <a:cs typeface="+mn-cs"/>
        </a:defRPr>
      </a:lvl7pPr>
      <a:lvl8pPr marL="2400240" algn="l" defTabSz="685783" rtl="0" eaLnBrk="1" latinLnBrk="0" hangingPunct="1">
        <a:defRPr sz="1350" kern="1200">
          <a:solidFill>
            <a:schemeClr val="tx1"/>
          </a:solidFill>
          <a:latin typeface="+mn-lt"/>
          <a:ea typeface="+mn-ea"/>
          <a:cs typeface="+mn-cs"/>
        </a:defRPr>
      </a:lvl8pPr>
      <a:lvl9pPr marL="2743132" algn="l" defTabSz="685783" rtl="0" eaLnBrk="1" latinLnBrk="0" hangingPunct="1">
        <a:defRPr sz="135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en-US"/>
              <a:t>Click to edit Master title style</a:t>
            </a:r>
            <a:endParaRPr lang="vi-VN"/>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2"/>
          </p:nvPr>
        </p:nvSpPr>
        <p:spPr>
          <a:xfrm>
            <a:off x="628650" y="4767264"/>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pPr defTabSz="685766">
              <a:defRPr/>
            </a:pPr>
            <a:fld id="{08ED132D-452A-49E5-B8CD-EA0C46A12A5F}" type="datetimeFigureOut">
              <a:rPr lang="vi-VN" smtClean="0">
                <a:solidFill>
                  <a:prstClr val="black">
                    <a:tint val="75000"/>
                  </a:prstClr>
                </a:solidFill>
              </a:rPr>
              <a:pPr defTabSz="685766">
                <a:defRPr/>
              </a:pPr>
              <a:t>03/09/2024</a:t>
            </a:fld>
            <a:endParaRPr lang="vi-VN">
              <a:solidFill>
                <a:prstClr val="black">
                  <a:tint val="75000"/>
                </a:prstClr>
              </a:solidFill>
            </a:endParaRPr>
          </a:p>
        </p:txBody>
      </p:sp>
      <p:sp>
        <p:nvSpPr>
          <p:cNvPr id="5" name="Footer Placeholder 4"/>
          <p:cNvSpPr>
            <a:spLocks noGrp="1"/>
          </p:cNvSpPr>
          <p:nvPr>
            <p:ph type="ftr" sz="quarter" idx="3"/>
          </p:nvPr>
        </p:nvSpPr>
        <p:spPr>
          <a:xfrm>
            <a:off x="3028950" y="4767264"/>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pPr defTabSz="685766">
              <a:defRPr/>
            </a:pPr>
            <a:endParaRPr lang="vi-VN">
              <a:solidFill>
                <a:prstClr val="black">
                  <a:tint val="75000"/>
                </a:prstClr>
              </a:solidFill>
            </a:endParaRPr>
          </a:p>
        </p:txBody>
      </p:sp>
      <p:sp>
        <p:nvSpPr>
          <p:cNvPr id="6" name="Slide Number Placeholder 5"/>
          <p:cNvSpPr>
            <a:spLocks noGrp="1"/>
          </p:cNvSpPr>
          <p:nvPr>
            <p:ph type="sldNum" sz="quarter" idx="4"/>
          </p:nvPr>
        </p:nvSpPr>
        <p:spPr>
          <a:xfrm>
            <a:off x="6457950" y="4767264"/>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pPr defTabSz="685766">
              <a:defRPr/>
            </a:pPr>
            <a:fld id="{9CB03046-9975-4CD1-8163-35C299AA0868}" type="slidenum">
              <a:rPr lang="vi-VN" smtClean="0">
                <a:solidFill>
                  <a:prstClr val="black">
                    <a:tint val="75000"/>
                  </a:prstClr>
                </a:solidFill>
              </a:rPr>
              <a:pPr defTabSz="685766">
                <a:defRPr/>
              </a:pPr>
              <a:t>‹#›</a:t>
            </a:fld>
            <a:endParaRPr lang="vi-VN">
              <a:solidFill>
                <a:prstClr val="black">
                  <a:tint val="75000"/>
                </a:prstClr>
              </a:solidFill>
            </a:endParaRPr>
          </a:p>
        </p:txBody>
      </p:sp>
    </p:spTree>
    <p:extLst>
      <p:ext uri="{BB962C8B-B14F-4D97-AF65-F5344CB8AC3E}">
        <p14:creationId xmlns:p14="http://schemas.microsoft.com/office/powerpoint/2010/main" val="1430877869"/>
      </p:ext>
    </p:extLst>
  </p:cSld>
  <p:clrMap bg1="lt1" tx1="dk1" bg2="lt2" tx2="dk2" accent1="accent1" accent2="accent2" accent3="accent3" accent4="accent4" accent5="accent5" accent6="accent6" hlink="hlink" folHlink="folHlink"/>
  <p:sldLayoutIdLst>
    <p:sldLayoutId id="2147483737" r:id="rId1"/>
    <p:sldLayoutId id="2147483738" r:id="rId2"/>
    <p:sldLayoutId id="2147483739" r:id="rId3"/>
    <p:sldLayoutId id="2147483740" r:id="rId4"/>
    <p:sldLayoutId id="2147483741" r:id="rId5"/>
    <p:sldLayoutId id="2147483742" r:id="rId6"/>
    <p:sldLayoutId id="2147483743" r:id="rId7"/>
    <p:sldLayoutId id="2147483744" r:id="rId8"/>
    <p:sldLayoutId id="2147483745" r:id="rId9"/>
    <p:sldLayoutId id="2147483746" r:id="rId10"/>
    <p:sldLayoutId id="2147483747" r:id="rId11"/>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l" defTabSz="685766"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42" indent="-171442" algn="l" defTabSz="685766"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25" indent="-171442" algn="l" defTabSz="685766"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07" indent="-171442" algn="l" defTabSz="685766"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090" indent="-171442" algn="l" defTabSz="685766"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2974" indent="-171442" algn="l" defTabSz="685766"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856" indent="-171442" algn="l" defTabSz="685766"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39" indent="-171442" algn="l" defTabSz="685766"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22" indent="-171442" algn="l" defTabSz="685766"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05" indent="-171442" algn="l" defTabSz="685766"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vi-VN"/>
      </a:defPPr>
      <a:lvl1pPr marL="0" algn="l" defTabSz="685766" rtl="0" eaLnBrk="1" latinLnBrk="0" hangingPunct="1">
        <a:defRPr sz="1350" kern="1200">
          <a:solidFill>
            <a:schemeClr val="tx1"/>
          </a:solidFill>
          <a:latin typeface="+mn-lt"/>
          <a:ea typeface="+mn-ea"/>
          <a:cs typeface="+mn-cs"/>
        </a:defRPr>
      </a:lvl1pPr>
      <a:lvl2pPr marL="342884" algn="l" defTabSz="685766" rtl="0" eaLnBrk="1" latinLnBrk="0" hangingPunct="1">
        <a:defRPr sz="1350" kern="1200">
          <a:solidFill>
            <a:schemeClr val="tx1"/>
          </a:solidFill>
          <a:latin typeface="+mn-lt"/>
          <a:ea typeface="+mn-ea"/>
          <a:cs typeface="+mn-cs"/>
        </a:defRPr>
      </a:lvl2pPr>
      <a:lvl3pPr marL="685766" algn="l" defTabSz="685766" rtl="0" eaLnBrk="1" latinLnBrk="0" hangingPunct="1">
        <a:defRPr sz="1350" kern="1200">
          <a:solidFill>
            <a:schemeClr val="tx1"/>
          </a:solidFill>
          <a:latin typeface="+mn-lt"/>
          <a:ea typeface="+mn-ea"/>
          <a:cs typeface="+mn-cs"/>
        </a:defRPr>
      </a:lvl3pPr>
      <a:lvl4pPr marL="1028649" algn="l" defTabSz="685766" rtl="0" eaLnBrk="1" latinLnBrk="0" hangingPunct="1">
        <a:defRPr sz="1350" kern="1200">
          <a:solidFill>
            <a:schemeClr val="tx1"/>
          </a:solidFill>
          <a:latin typeface="+mn-lt"/>
          <a:ea typeface="+mn-ea"/>
          <a:cs typeface="+mn-cs"/>
        </a:defRPr>
      </a:lvl4pPr>
      <a:lvl5pPr marL="1371532" algn="l" defTabSz="685766" rtl="0" eaLnBrk="1" latinLnBrk="0" hangingPunct="1">
        <a:defRPr sz="1350" kern="1200">
          <a:solidFill>
            <a:schemeClr val="tx1"/>
          </a:solidFill>
          <a:latin typeface="+mn-lt"/>
          <a:ea typeface="+mn-ea"/>
          <a:cs typeface="+mn-cs"/>
        </a:defRPr>
      </a:lvl5pPr>
      <a:lvl6pPr marL="1714415" algn="l" defTabSz="685766" rtl="0" eaLnBrk="1" latinLnBrk="0" hangingPunct="1">
        <a:defRPr sz="1350" kern="1200">
          <a:solidFill>
            <a:schemeClr val="tx1"/>
          </a:solidFill>
          <a:latin typeface="+mn-lt"/>
          <a:ea typeface="+mn-ea"/>
          <a:cs typeface="+mn-cs"/>
        </a:defRPr>
      </a:lvl6pPr>
      <a:lvl7pPr marL="2057297" algn="l" defTabSz="685766" rtl="0" eaLnBrk="1" latinLnBrk="0" hangingPunct="1">
        <a:defRPr sz="1350" kern="1200">
          <a:solidFill>
            <a:schemeClr val="tx1"/>
          </a:solidFill>
          <a:latin typeface="+mn-lt"/>
          <a:ea typeface="+mn-ea"/>
          <a:cs typeface="+mn-cs"/>
        </a:defRPr>
      </a:lvl7pPr>
      <a:lvl8pPr marL="2400180" algn="l" defTabSz="685766" rtl="0" eaLnBrk="1" latinLnBrk="0" hangingPunct="1">
        <a:defRPr sz="1350" kern="1200">
          <a:solidFill>
            <a:schemeClr val="tx1"/>
          </a:solidFill>
          <a:latin typeface="+mn-lt"/>
          <a:ea typeface="+mn-ea"/>
          <a:cs typeface="+mn-cs"/>
        </a:defRPr>
      </a:lvl8pPr>
      <a:lvl9pPr marL="2743064" algn="l" defTabSz="685766" rtl="0" eaLnBrk="1" latinLnBrk="0" hangingPunct="1">
        <a:defRPr sz="135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06ABD190-56AD-4C55-BBCA-1554B872117B}" type="datetimeFigureOut">
              <a:rPr lang="en-US" smtClean="0"/>
              <a:t>9/3/2024</a:t>
            </a:fld>
            <a:endParaRPr lang="en-US"/>
          </a:p>
        </p:txBody>
      </p:sp>
      <p:sp>
        <p:nvSpPr>
          <p:cNvPr id="5" name="Footer Placeholder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B8F674BA-2DE0-4D90-8561-25BA31F62F13}" type="slidenum">
              <a:rPr lang="en-US" smtClean="0"/>
              <a:t>‹#›</a:t>
            </a:fld>
            <a:endParaRPr lang="en-US"/>
          </a:p>
        </p:txBody>
      </p:sp>
    </p:spTree>
    <p:extLst>
      <p:ext uri="{BB962C8B-B14F-4D97-AF65-F5344CB8AC3E}">
        <p14:creationId xmlns:p14="http://schemas.microsoft.com/office/powerpoint/2010/main" val="1178059855"/>
      </p:ext>
    </p:extLst>
  </p:cSld>
  <p:clrMap bg1="lt1" tx1="dk1" bg2="lt2" tx2="dk2" accent1="accent1" accent2="accent2" accent3="accent3" accent4="accent4" accent5="accent5" accent6="accent6" hlink="hlink" folHlink="folHlink"/>
  <p:sldLayoutIdLst>
    <p:sldLayoutId id="2147483749" r:id="rId1"/>
    <p:sldLayoutId id="2147483750" r:id="rId2"/>
    <p:sldLayoutId id="2147483751" r:id="rId3"/>
    <p:sldLayoutId id="2147483752" r:id="rId4"/>
    <p:sldLayoutId id="2147483753" r:id="rId5"/>
    <p:sldLayoutId id="2147483754" r:id="rId6"/>
    <p:sldLayoutId id="2147483755" r:id="rId7"/>
    <p:sldLayoutId id="2147483756" r:id="rId8"/>
    <p:sldLayoutId id="2147483757" r:id="rId9"/>
    <p:sldLayoutId id="2147483758" r:id="rId10"/>
    <p:sldLayoutId id="2147483759" r:id="rId11"/>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5100" y="445025"/>
            <a:ext cx="77139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lt1"/>
              </a:buClr>
              <a:buSzPts val="3500"/>
              <a:buFont typeface="Lilita One"/>
              <a:buNone/>
              <a:defRPr sz="3500">
                <a:solidFill>
                  <a:schemeClr val="lt1"/>
                </a:solidFill>
                <a:latin typeface="Lilita One"/>
                <a:ea typeface="Lilita One"/>
                <a:cs typeface="Lilita One"/>
                <a:sym typeface="Lilita One"/>
              </a:defRPr>
            </a:lvl1pPr>
            <a:lvl2pPr lvl="1" rtl="0">
              <a:spcBef>
                <a:spcPts val="0"/>
              </a:spcBef>
              <a:spcAft>
                <a:spcPts val="0"/>
              </a:spcAft>
              <a:buClr>
                <a:schemeClr val="lt1"/>
              </a:buClr>
              <a:buSzPts val="3500"/>
              <a:buFont typeface="Lilita One"/>
              <a:buNone/>
              <a:defRPr sz="3500">
                <a:solidFill>
                  <a:schemeClr val="lt1"/>
                </a:solidFill>
                <a:latin typeface="Lilita One"/>
                <a:ea typeface="Lilita One"/>
                <a:cs typeface="Lilita One"/>
                <a:sym typeface="Lilita One"/>
              </a:defRPr>
            </a:lvl2pPr>
            <a:lvl3pPr lvl="2" rtl="0">
              <a:spcBef>
                <a:spcPts val="0"/>
              </a:spcBef>
              <a:spcAft>
                <a:spcPts val="0"/>
              </a:spcAft>
              <a:buClr>
                <a:schemeClr val="lt1"/>
              </a:buClr>
              <a:buSzPts val="3500"/>
              <a:buFont typeface="Lilita One"/>
              <a:buNone/>
              <a:defRPr sz="3500">
                <a:solidFill>
                  <a:schemeClr val="lt1"/>
                </a:solidFill>
                <a:latin typeface="Lilita One"/>
                <a:ea typeface="Lilita One"/>
                <a:cs typeface="Lilita One"/>
                <a:sym typeface="Lilita One"/>
              </a:defRPr>
            </a:lvl3pPr>
            <a:lvl4pPr lvl="3" rtl="0">
              <a:spcBef>
                <a:spcPts val="0"/>
              </a:spcBef>
              <a:spcAft>
                <a:spcPts val="0"/>
              </a:spcAft>
              <a:buClr>
                <a:schemeClr val="lt1"/>
              </a:buClr>
              <a:buSzPts val="3500"/>
              <a:buFont typeface="Lilita One"/>
              <a:buNone/>
              <a:defRPr sz="3500">
                <a:solidFill>
                  <a:schemeClr val="lt1"/>
                </a:solidFill>
                <a:latin typeface="Lilita One"/>
                <a:ea typeface="Lilita One"/>
                <a:cs typeface="Lilita One"/>
                <a:sym typeface="Lilita One"/>
              </a:defRPr>
            </a:lvl4pPr>
            <a:lvl5pPr lvl="4" rtl="0">
              <a:spcBef>
                <a:spcPts val="0"/>
              </a:spcBef>
              <a:spcAft>
                <a:spcPts val="0"/>
              </a:spcAft>
              <a:buClr>
                <a:schemeClr val="lt1"/>
              </a:buClr>
              <a:buSzPts val="3500"/>
              <a:buFont typeface="Lilita One"/>
              <a:buNone/>
              <a:defRPr sz="3500">
                <a:solidFill>
                  <a:schemeClr val="lt1"/>
                </a:solidFill>
                <a:latin typeface="Lilita One"/>
                <a:ea typeface="Lilita One"/>
                <a:cs typeface="Lilita One"/>
                <a:sym typeface="Lilita One"/>
              </a:defRPr>
            </a:lvl5pPr>
            <a:lvl6pPr lvl="5" rtl="0">
              <a:spcBef>
                <a:spcPts val="0"/>
              </a:spcBef>
              <a:spcAft>
                <a:spcPts val="0"/>
              </a:spcAft>
              <a:buClr>
                <a:schemeClr val="lt1"/>
              </a:buClr>
              <a:buSzPts val="3500"/>
              <a:buFont typeface="Lilita One"/>
              <a:buNone/>
              <a:defRPr sz="3500">
                <a:solidFill>
                  <a:schemeClr val="lt1"/>
                </a:solidFill>
                <a:latin typeface="Lilita One"/>
                <a:ea typeface="Lilita One"/>
                <a:cs typeface="Lilita One"/>
                <a:sym typeface="Lilita One"/>
              </a:defRPr>
            </a:lvl6pPr>
            <a:lvl7pPr lvl="6" rtl="0">
              <a:spcBef>
                <a:spcPts val="0"/>
              </a:spcBef>
              <a:spcAft>
                <a:spcPts val="0"/>
              </a:spcAft>
              <a:buClr>
                <a:schemeClr val="lt1"/>
              </a:buClr>
              <a:buSzPts val="3500"/>
              <a:buFont typeface="Lilita One"/>
              <a:buNone/>
              <a:defRPr sz="3500">
                <a:solidFill>
                  <a:schemeClr val="lt1"/>
                </a:solidFill>
                <a:latin typeface="Lilita One"/>
                <a:ea typeface="Lilita One"/>
                <a:cs typeface="Lilita One"/>
                <a:sym typeface="Lilita One"/>
              </a:defRPr>
            </a:lvl7pPr>
            <a:lvl8pPr lvl="7" rtl="0">
              <a:spcBef>
                <a:spcPts val="0"/>
              </a:spcBef>
              <a:spcAft>
                <a:spcPts val="0"/>
              </a:spcAft>
              <a:buClr>
                <a:schemeClr val="lt1"/>
              </a:buClr>
              <a:buSzPts val="3500"/>
              <a:buFont typeface="Lilita One"/>
              <a:buNone/>
              <a:defRPr sz="3500">
                <a:solidFill>
                  <a:schemeClr val="lt1"/>
                </a:solidFill>
                <a:latin typeface="Lilita One"/>
                <a:ea typeface="Lilita One"/>
                <a:cs typeface="Lilita One"/>
                <a:sym typeface="Lilita One"/>
              </a:defRPr>
            </a:lvl8pPr>
            <a:lvl9pPr lvl="8" rtl="0">
              <a:spcBef>
                <a:spcPts val="0"/>
              </a:spcBef>
              <a:spcAft>
                <a:spcPts val="0"/>
              </a:spcAft>
              <a:buClr>
                <a:schemeClr val="lt1"/>
              </a:buClr>
              <a:buSzPts val="3500"/>
              <a:buFont typeface="Lilita One"/>
              <a:buNone/>
              <a:defRPr sz="3500">
                <a:solidFill>
                  <a:schemeClr val="lt1"/>
                </a:solidFill>
                <a:latin typeface="Lilita One"/>
                <a:ea typeface="Lilita One"/>
                <a:cs typeface="Lilita One"/>
                <a:sym typeface="Lilita One"/>
              </a:defRPr>
            </a:lvl9pPr>
          </a:lstStyle>
          <a:p>
            <a:endParaRPr/>
          </a:p>
        </p:txBody>
      </p:sp>
      <p:sp>
        <p:nvSpPr>
          <p:cNvPr id="7" name="Google Shape;7;p1"/>
          <p:cNvSpPr txBox="1">
            <a:spLocks noGrp="1"/>
          </p:cNvSpPr>
          <p:nvPr>
            <p:ph type="body" idx="1"/>
          </p:nvPr>
        </p:nvSpPr>
        <p:spPr>
          <a:xfrm>
            <a:off x="715100" y="1152475"/>
            <a:ext cx="77139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Radio Canada"/>
              <a:buChar char="●"/>
              <a:defRPr>
                <a:solidFill>
                  <a:schemeClr val="dk1"/>
                </a:solidFill>
                <a:latin typeface="Radio Canada"/>
                <a:ea typeface="Radio Canada"/>
                <a:cs typeface="Radio Canada"/>
                <a:sym typeface="Radio Canada"/>
              </a:defRPr>
            </a:lvl1pPr>
            <a:lvl2pPr marL="914400" lvl="1" indent="-317500">
              <a:lnSpc>
                <a:spcPct val="100000"/>
              </a:lnSpc>
              <a:spcBef>
                <a:spcPts val="0"/>
              </a:spcBef>
              <a:spcAft>
                <a:spcPts val="0"/>
              </a:spcAft>
              <a:buClr>
                <a:schemeClr val="dk1"/>
              </a:buClr>
              <a:buSzPts val="1400"/>
              <a:buFont typeface="Radio Canada"/>
              <a:buChar char="○"/>
              <a:defRPr>
                <a:solidFill>
                  <a:schemeClr val="dk1"/>
                </a:solidFill>
                <a:latin typeface="Radio Canada"/>
                <a:ea typeface="Radio Canada"/>
                <a:cs typeface="Radio Canada"/>
                <a:sym typeface="Radio Canada"/>
              </a:defRPr>
            </a:lvl2pPr>
            <a:lvl3pPr marL="1371600" lvl="2" indent="-317500">
              <a:lnSpc>
                <a:spcPct val="100000"/>
              </a:lnSpc>
              <a:spcBef>
                <a:spcPts val="0"/>
              </a:spcBef>
              <a:spcAft>
                <a:spcPts val="0"/>
              </a:spcAft>
              <a:buClr>
                <a:schemeClr val="dk1"/>
              </a:buClr>
              <a:buSzPts val="1400"/>
              <a:buFont typeface="Radio Canada"/>
              <a:buChar char="■"/>
              <a:defRPr>
                <a:solidFill>
                  <a:schemeClr val="dk1"/>
                </a:solidFill>
                <a:latin typeface="Radio Canada"/>
                <a:ea typeface="Radio Canada"/>
                <a:cs typeface="Radio Canada"/>
                <a:sym typeface="Radio Canada"/>
              </a:defRPr>
            </a:lvl3pPr>
            <a:lvl4pPr marL="1828800" lvl="3" indent="-317500">
              <a:lnSpc>
                <a:spcPct val="100000"/>
              </a:lnSpc>
              <a:spcBef>
                <a:spcPts val="0"/>
              </a:spcBef>
              <a:spcAft>
                <a:spcPts val="0"/>
              </a:spcAft>
              <a:buClr>
                <a:schemeClr val="dk1"/>
              </a:buClr>
              <a:buSzPts val="1400"/>
              <a:buFont typeface="Radio Canada"/>
              <a:buChar char="●"/>
              <a:defRPr>
                <a:solidFill>
                  <a:schemeClr val="dk1"/>
                </a:solidFill>
                <a:latin typeface="Radio Canada"/>
                <a:ea typeface="Radio Canada"/>
                <a:cs typeface="Radio Canada"/>
                <a:sym typeface="Radio Canada"/>
              </a:defRPr>
            </a:lvl4pPr>
            <a:lvl5pPr marL="2286000" lvl="4" indent="-317500">
              <a:lnSpc>
                <a:spcPct val="100000"/>
              </a:lnSpc>
              <a:spcBef>
                <a:spcPts val="0"/>
              </a:spcBef>
              <a:spcAft>
                <a:spcPts val="0"/>
              </a:spcAft>
              <a:buClr>
                <a:schemeClr val="dk1"/>
              </a:buClr>
              <a:buSzPts val="1400"/>
              <a:buFont typeface="Radio Canada"/>
              <a:buChar char="○"/>
              <a:defRPr>
                <a:solidFill>
                  <a:schemeClr val="dk1"/>
                </a:solidFill>
                <a:latin typeface="Radio Canada"/>
                <a:ea typeface="Radio Canada"/>
                <a:cs typeface="Radio Canada"/>
                <a:sym typeface="Radio Canada"/>
              </a:defRPr>
            </a:lvl5pPr>
            <a:lvl6pPr marL="2743200" lvl="5" indent="-317500">
              <a:lnSpc>
                <a:spcPct val="100000"/>
              </a:lnSpc>
              <a:spcBef>
                <a:spcPts val="0"/>
              </a:spcBef>
              <a:spcAft>
                <a:spcPts val="0"/>
              </a:spcAft>
              <a:buClr>
                <a:schemeClr val="dk1"/>
              </a:buClr>
              <a:buSzPts val="1400"/>
              <a:buFont typeface="Radio Canada"/>
              <a:buChar char="■"/>
              <a:defRPr>
                <a:solidFill>
                  <a:schemeClr val="dk1"/>
                </a:solidFill>
                <a:latin typeface="Radio Canada"/>
                <a:ea typeface="Radio Canada"/>
                <a:cs typeface="Radio Canada"/>
                <a:sym typeface="Radio Canada"/>
              </a:defRPr>
            </a:lvl6pPr>
            <a:lvl7pPr marL="3200400" lvl="6" indent="-317500">
              <a:lnSpc>
                <a:spcPct val="100000"/>
              </a:lnSpc>
              <a:spcBef>
                <a:spcPts val="0"/>
              </a:spcBef>
              <a:spcAft>
                <a:spcPts val="0"/>
              </a:spcAft>
              <a:buClr>
                <a:schemeClr val="dk1"/>
              </a:buClr>
              <a:buSzPts val="1400"/>
              <a:buFont typeface="Radio Canada"/>
              <a:buChar char="●"/>
              <a:defRPr>
                <a:solidFill>
                  <a:schemeClr val="dk1"/>
                </a:solidFill>
                <a:latin typeface="Radio Canada"/>
                <a:ea typeface="Radio Canada"/>
                <a:cs typeface="Radio Canada"/>
                <a:sym typeface="Radio Canada"/>
              </a:defRPr>
            </a:lvl7pPr>
            <a:lvl8pPr marL="3657600" lvl="7" indent="-317500">
              <a:lnSpc>
                <a:spcPct val="100000"/>
              </a:lnSpc>
              <a:spcBef>
                <a:spcPts val="0"/>
              </a:spcBef>
              <a:spcAft>
                <a:spcPts val="0"/>
              </a:spcAft>
              <a:buClr>
                <a:schemeClr val="dk1"/>
              </a:buClr>
              <a:buSzPts val="1400"/>
              <a:buFont typeface="Radio Canada"/>
              <a:buChar char="○"/>
              <a:defRPr>
                <a:solidFill>
                  <a:schemeClr val="dk1"/>
                </a:solidFill>
                <a:latin typeface="Radio Canada"/>
                <a:ea typeface="Radio Canada"/>
                <a:cs typeface="Radio Canada"/>
                <a:sym typeface="Radio Canada"/>
              </a:defRPr>
            </a:lvl8pPr>
            <a:lvl9pPr marL="4114800" lvl="8" indent="-317500">
              <a:lnSpc>
                <a:spcPct val="100000"/>
              </a:lnSpc>
              <a:spcBef>
                <a:spcPts val="0"/>
              </a:spcBef>
              <a:spcAft>
                <a:spcPts val="0"/>
              </a:spcAft>
              <a:buClr>
                <a:schemeClr val="dk1"/>
              </a:buClr>
              <a:buSzPts val="1400"/>
              <a:buFont typeface="Radio Canada"/>
              <a:buChar char="■"/>
              <a:defRPr>
                <a:solidFill>
                  <a:schemeClr val="dk1"/>
                </a:solidFill>
                <a:latin typeface="Radio Canada"/>
                <a:ea typeface="Radio Canada"/>
                <a:cs typeface="Radio Canada"/>
                <a:sym typeface="Radio Canada"/>
              </a:defRPr>
            </a:lvl9pPr>
          </a:lstStyle>
          <a:p>
            <a:endParaRPr/>
          </a:p>
        </p:txBody>
      </p:sp>
    </p:spTree>
    <p:extLst>
      <p:ext uri="{BB962C8B-B14F-4D97-AF65-F5344CB8AC3E}">
        <p14:creationId xmlns:p14="http://schemas.microsoft.com/office/powerpoint/2010/main" val="2332584523"/>
      </p:ext>
    </p:extLst>
  </p:cSld>
  <p:clrMap bg1="lt1" tx1="dk1" bg2="dk2" tx2="lt2" accent1="accent1" accent2="accent2" accent3="accent3" accent4="accent4" accent5="accent5" accent6="accent6" hlink="hlink" folHlink="folHlink"/>
  <p:sldLayoutIdLst>
    <p:sldLayoutId id="2147483761" r:id="rId1"/>
    <p:sldLayoutId id="2147483762" r:id="rId2"/>
    <p:sldLayoutId id="2147483763" r:id="rId3"/>
    <p:sldLayoutId id="2147483764" r:id="rId4"/>
    <p:sldLayoutId id="2147483765" r:id="rId5"/>
    <p:sldLayoutId id="2147483766" r:id="rId6"/>
    <p:sldLayoutId id="2147483767" r:id="rId7"/>
    <p:sldLayoutId id="2147483768" r:id="rId8"/>
    <p:sldLayoutId id="2147483769" r:id="rId9"/>
    <p:sldLayoutId id="2147483770" r:id="rId10"/>
    <p:sldLayoutId id="2147483771" r:id="rId11"/>
    <p:sldLayoutId id="2147483772" r:id="rId12"/>
    <p:sldLayoutId id="2147483773" r:id="rId13"/>
    <p:sldLayoutId id="2147483774" r:id="rId14"/>
    <p:sldLayoutId id="2147483775" r:id="rId15"/>
    <p:sldLayoutId id="2147483776" r:id="rId16"/>
    <p:sldLayoutId id="2147483777" r:id="rId17"/>
    <p:sldLayoutId id="2147483778" r:id="rId18"/>
    <p:sldLayoutId id="2147483779" r:id="rId19"/>
    <p:sldLayoutId id="2147483780" r:id="rId20"/>
    <p:sldLayoutId id="2147483781" r:id="rId21"/>
    <p:sldLayoutId id="2147483782" r:id="rId22"/>
    <p:sldLayoutId id="2147483783" r:id="rId23"/>
    <p:sldLayoutId id="2147483784" r:id="rId24"/>
    <p:sldLayoutId id="2147483785" r:id="rId25"/>
    <p:sldLayoutId id="2147483786" r:id="rId26"/>
    <p:sldLayoutId id="2147483787" r:id="rId27"/>
    <p:sldLayoutId id="2147483788" r:id="rId28"/>
    <p:sldLayoutId id="2147483789" r:id="rId29"/>
    <p:sldLayoutId id="2147483790" r:id="rId30"/>
    <p:sldLayoutId id="2147483791" r:id="rId31"/>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37319"/>
            <a:ext cx="4114800" cy="5715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228600" y="800100"/>
            <a:ext cx="4114800" cy="2262982"/>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228600" y="3178175"/>
            <a:ext cx="1066800" cy="182563"/>
          </a:xfrm>
          <a:prstGeom prst="rect">
            <a:avLst/>
          </a:prstGeom>
        </p:spPr>
        <p:txBody>
          <a:bodyPr vert="horz" lIns="91440" tIns="45720" rIns="91440" bIns="45720" rtlCol="0" anchor="ctr"/>
          <a:lstStyle>
            <a:lvl1pPr algn="l">
              <a:defRPr sz="600">
                <a:solidFill>
                  <a:schemeClr val="tx1">
                    <a:tint val="75000"/>
                  </a:schemeClr>
                </a:solidFill>
              </a:defRPr>
            </a:lvl1pPr>
          </a:lstStyle>
          <a:p>
            <a:fld id="{1D8BD707-D9CF-40AE-B4C6-C98DA3205C09}" type="datetimeFigureOut">
              <a:rPr lang="en-US" smtClean="0"/>
              <a:pPr/>
              <a:t>9/3/2024</a:t>
            </a:fld>
            <a:endParaRPr lang="en-US"/>
          </a:p>
        </p:txBody>
      </p:sp>
      <p:sp>
        <p:nvSpPr>
          <p:cNvPr id="5" name="Footer Placeholder 4"/>
          <p:cNvSpPr>
            <a:spLocks noGrp="1"/>
          </p:cNvSpPr>
          <p:nvPr>
            <p:ph type="ftr" sz="quarter" idx="3"/>
          </p:nvPr>
        </p:nvSpPr>
        <p:spPr>
          <a:xfrm>
            <a:off x="1562100" y="3178175"/>
            <a:ext cx="1447800" cy="182563"/>
          </a:xfrm>
          <a:prstGeom prst="rect">
            <a:avLst/>
          </a:prstGeom>
        </p:spPr>
        <p:txBody>
          <a:bodyPr vert="horz" lIns="91440" tIns="45720" rIns="91440" bIns="45720" rtlCol="0" anchor="ctr"/>
          <a:lstStyle>
            <a:lvl1pPr algn="ctr">
              <a:defRPr sz="6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3276600" y="3178175"/>
            <a:ext cx="1066800" cy="182563"/>
          </a:xfrm>
          <a:prstGeom prst="rect">
            <a:avLst/>
          </a:prstGeom>
        </p:spPr>
        <p:txBody>
          <a:bodyPr vert="horz" lIns="91440" tIns="45720" rIns="91440" bIns="45720" rtlCol="0" anchor="ctr"/>
          <a:lstStyle>
            <a:lvl1pPr algn="r">
              <a:defRPr sz="600">
                <a:solidFill>
                  <a:schemeClr val="tx1">
                    <a:tint val="75000"/>
                  </a:schemeClr>
                </a:solidFill>
              </a:defRPr>
            </a:lvl1pPr>
          </a:lstStyle>
          <a:p>
            <a:fld id="{B6F15528-21DE-4FAA-801E-634DDDAF4B2B}" type="slidenum">
              <a:rPr lang="en-US" smtClean="0"/>
              <a:pPr/>
              <a:t>‹#›</a:t>
            </a:fld>
            <a:endParaRPr lang="en-US"/>
          </a:p>
        </p:txBody>
      </p:sp>
    </p:spTree>
    <p:extLst>
      <p:ext uri="{BB962C8B-B14F-4D97-AF65-F5344CB8AC3E}">
        <p14:creationId xmlns:p14="http://schemas.microsoft.com/office/powerpoint/2010/main" val="396725070"/>
      </p:ext>
    </p:extLst>
  </p:cSld>
  <p:clrMap bg1="lt1" tx1="dk1" bg2="lt2" tx2="dk2" accent1="accent1" accent2="accent2" accent3="accent3" accent4="accent4" accent5="accent5" accent6="accent6" hlink="hlink" folHlink="folHlink"/>
  <p:sldLayoutIdLst>
    <p:sldLayoutId id="2147483793" r:id="rId1"/>
    <p:sldLayoutId id="2147483794" r:id="rId2"/>
    <p:sldLayoutId id="2147483795" r:id="rId3"/>
    <p:sldLayoutId id="2147483796" r:id="rId4"/>
    <p:sldLayoutId id="2147483797" r:id="rId5"/>
    <p:sldLayoutId id="2147483798" r:id="rId6"/>
    <p:sldLayoutId id="2147483799" r:id="rId7"/>
    <p:sldLayoutId id="2147483800" r:id="rId8"/>
    <p:sldLayoutId id="2147483801" r:id="rId9"/>
    <p:sldLayoutId id="2147483802" r:id="rId10"/>
    <p:sldLayoutId id="2147483803" r:id="rId11"/>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ctr" defTabSz="457200" rtl="0" eaLnBrk="1" latinLnBrk="0" hangingPunct="1">
        <a:spcBef>
          <a:spcPct val="0"/>
        </a:spcBef>
        <a:buNone/>
        <a:defRPr sz="2200" kern="1200">
          <a:solidFill>
            <a:schemeClr val="tx1"/>
          </a:solidFill>
          <a:latin typeface="+mj-lt"/>
          <a:ea typeface="+mj-ea"/>
          <a:cs typeface="+mj-cs"/>
        </a:defRPr>
      </a:lvl1pPr>
    </p:titleStyle>
    <p:bodyStyle>
      <a:lvl1pPr marL="171450" indent="-171450" algn="l" defTabSz="4572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371475" indent="-142875" algn="l" defTabSz="4572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571500" indent="-114300" algn="l" defTabSz="4572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800100" indent="-114300" algn="l" defTabSz="457200" rtl="0" eaLnBrk="1" latinLnBrk="0" hangingPunct="1">
        <a:spcBef>
          <a:spcPct val="20000"/>
        </a:spcBef>
        <a:buFont typeface="Arial" pitchFamily="34" charset="0"/>
        <a:buChar char="–"/>
        <a:defRPr sz="1000" kern="1200">
          <a:solidFill>
            <a:schemeClr val="tx1"/>
          </a:solidFill>
          <a:latin typeface="+mn-lt"/>
          <a:ea typeface="+mn-ea"/>
          <a:cs typeface="+mn-cs"/>
        </a:defRPr>
      </a:lvl4pPr>
      <a:lvl5pPr marL="1028700" indent="-114300" algn="l" defTabSz="457200" rtl="0" eaLnBrk="1" latinLnBrk="0" hangingPunct="1">
        <a:spcBef>
          <a:spcPct val="20000"/>
        </a:spcBef>
        <a:buFont typeface="Arial" pitchFamily="34" charset="0"/>
        <a:buChar char="»"/>
        <a:defRPr sz="1000" kern="1200">
          <a:solidFill>
            <a:schemeClr val="tx1"/>
          </a:solidFill>
          <a:latin typeface="+mn-lt"/>
          <a:ea typeface="+mn-ea"/>
          <a:cs typeface="+mn-cs"/>
        </a:defRPr>
      </a:lvl5pPr>
      <a:lvl6pPr marL="1257300" indent="-114300" algn="l" defTabSz="457200" rtl="0" eaLnBrk="1" latinLnBrk="0" hangingPunct="1">
        <a:spcBef>
          <a:spcPct val="20000"/>
        </a:spcBef>
        <a:buFont typeface="Arial" pitchFamily="34" charset="0"/>
        <a:buChar char="•"/>
        <a:defRPr sz="1000" kern="1200">
          <a:solidFill>
            <a:schemeClr val="tx1"/>
          </a:solidFill>
          <a:latin typeface="+mn-lt"/>
          <a:ea typeface="+mn-ea"/>
          <a:cs typeface="+mn-cs"/>
        </a:defRPr>
      </a:lvl6pPr>
      <a:lvl7pPr marL="1485900" indent="-114300" algn="l" defTabSz="457200" rtl="0" eaLnBrk="1" latinLnBrk="0" hangingPunct="1">
        <a:spcBef>
          <a:spcPct val="20000"/>
        </a:spcBef>
        <a:buFont typeface="Arial" pitchFamily="34" charset="0"/>
        <a:buChar char="•"/>
        <a:defRPr sz="1000" kern="1200">
          <a:solidFill>
            <a:schemeClr val="tx1"/>
          </a:solidFill>
          <a:latin typeface="+mn-lt"/>
          <a:ea typeface="+mn-ea"/>
          <a:cs typeface="+mn-cs"/>
        </a:defRPr>
      </a:lvl7pPr>
      <a:lvl8pPr marL="1714500" indent="-114300" algn="l" defTabSz="457200" rtl="0" eaLnBrk="1" latinLnBrk="0" hangingPunct="1">
        <a:spcBef>
          <a:spcPct val="20000"/>
        </a:spcBef>
        <a:buFont typeface="Arial" pitchFamily="34" charset="0"/>
        <a:buChar char="•"/>
        <a:defRPr sz="1000" kern="1200">
          <a:solidFill>
            <a:schemeClr val="tx1"/>
          </a:solidFill>
          <a:latin typeface="+mn-lt"/>
          <a:ea typeface="+mn-ea"/>
          <a:cs typeface="+mn-cs"/>
        </a:defRPr>
      </a:lvl8pPr>
      <a:lvl9pPr marL="1943100" indent="-114300" algn="l" defTabSz="457200" rtl="0" eaLnBrk="1" latinLnBrk="0" hangingPunct="1">
        <a:spcBef>
          <a:spcPct val="20000"/>
        </a:spcBef>
        <a:buFont typeface="Arial" pitchFamily="34" charset="0"/>
        <a:buChar char="•"/>
        <a:defRPr sz="1000" kern="1200">
          <a:solidFill>
            <a:schemeClr val="tx1"/>
          </a:solidFill>
          <a:latin typeface="+mn-lt"/>
          <a:ea typeface="+mn-ea"/>
          <a:cs typeface="+mn-cs"/>
        </a:defRPr>
      </a:lvl9pPr>
    </p:bodyStyle>
    <p:otherStyle>
      <a:defPPr>
        <a:defRPr lang="en-US"/>
      </a:defPPr>
      <a:lvl1pPr marL="0" algn="l" defTabSz="457200" rtl="0" eaLnBrk="1" latinLnBrk="0" hangingPunct="1">
        <a:defRPr sz="900" kern="1200">
          <a:solidFill>
            <a:schemeClr val="tx1"/>
          </a:solidFill>
          <a:latin typeface="+mn-lt"/>
          <a:ea typeface="+mn-ea"/>
          <a:cs typeface="+mn-cs"/>
        </a:defRPr>
      </a:lvl1pPr>
      <a:lvl2pPr marL="228600" algn="l" defTabSz="457200" rtl="0" eaLnBrk="1" latinLnBrk="0" hangingPunct="1">
        <a:defRPr sz="900" kern="1200">
          <a:solidFill>
            <a:schemeClr val="tx1"/>
          </a:solidFill>
          <a:latin typeface="+mn-lt"/>
          <a:ea typeface="+mn-ea"/>
          <a:cs typeface="+mn-cs"/>
        </a:defRPr>
      </a:lvl2pPr>
      <a:lvl3pPr marL="457200" algn="l" defTabSz="457200" rtl="0" eaLnBrk="1" latinLnBrk="0" hangingPunct="1">
        <a:defRPr sz="900" kern="1200">
          <a:solidFill>
            <a:schemeClr val="tx1"/>
          </a:solidFill>
          <a:latin typeface="+mn-lt"/>
          <a:ea typeface="+mn-ea"/>
          <a:cs typeface="+mn-cs"/>
        </a:defRPr>
      </a:lvl3pPr>
      <a:lvl4pPr marL="685800" algn="l" defTabSz="457200" rtl="0" eaLnBrk="1" latinLnBrk="0" hangingPunct="1">
        <a:defRPr sz="900" kern="1200">
          <a:solidFill>
            <a:schemeClr val="tx1"/>
          </a:solidFill>
          <a:latin typeface="+mn-lt"/>
          <a:ea typeface="+mn-ea"/>
          <a:cs typeface="+mn-cs"/>
        </a:defRPr>
      </a:lvl4pPr>
      <a:lvl5pPr marL="914400" algn="l" defTabSz="457200" rtl="0" eaLnBrk="1" latinLnBrk="0" hangingPunct="1">
        <a:defRPr sz="900" kern="1200">
          <a:solidFill>
            <a:schemeClr val="tx1"/>
          </a:solidFill>
          <a:latin typeface="+mn-lt"/>
          <a:ea typeface="+mn-ea"/>
          <a:cs typeface="+mn-cs"/>
        </a:defRPr>
      </a:lvl5pPr>
      <a:lvl6pPr marL="1143000" algn="l" defTabSz="457200" rtl="0" eaLnBrk="1" latinLnBrk="0" hangingPunct="1">
        <a:defRPr sz="900" kern="1200">
          <a:solidFill>
            <a:schemeClr val="tx1"/>
          </a:solidFill>
          <a:latin typeface="+mn-lt"/>
          <a:ea typeface="+mn-ea"/>
          <a:cs typeface="+mn-cs"/>
        </a:defRPr>
      </a:lvl6pPr>
      <a:lvl7pPr marL="1371600" algn="l" defTabSz="457200" rtl="0" eaLnBrk="1" latinLnBrk="0" hangingPunct="1">
        <a:defRPr sz="900" kern="1200">
          <a:solidFill>
            <a:schemeClr val="tx1"/>
          </a:solidFill>
          <a:latin typeface="+mn-lt"/>
          <a:ea typeface="+mn-ea"/>
          <a:cs typeface="+mn-cs"/>
        </a:defRPr>
      </a:lvl7pPr>
      <a:lvl8pPr marL="1600200" algn="l" defTabSz="457200" rtl="0" eaLnBrk="1" latinLnBrk="0" hangingPunct="1">
        <a:defRPr sz="900" kern="1200">
          <a:solidFill>
            <a:schemeClr val="tx1"/>
          </a:solidFill>
          <a:latin typeface="+mn-lt"/>
          <a:ea typeface="+mn-ea"/>
          <a:cs typeface="+mn-cs"/>
        </a:defRPr>
      </a:lvl8pPr>
      <a:lvl9pPr marL="1828800" algn="l" defTabSz="457200" rtl="0" eaLnBrk="1" latinLnBrk="0" hangingPunct="1">
        <a:defRPr sz="9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5"/>
            <a:ext cx="7886700" cy="994172"/>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4767264"/>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DA22D211-8338-4D66-BDE9-C1CF608343AF}" type="datetimeFigureOut">
              <a:rPr lang="en-US" smtClean="0"/>
              <a:t>9/3/2024</a:t>
            </a:fld>
            <a:endParaRPr lang="en-US"/>
          </a:p>
        </p:txBody>
      </p:sp>
      <p:sp>
        <p:nvSpPr>
          <p:cNvPr id="5" name="Footer Placeholder 4"/>
          <p:cNvSpPr>
            <a:spLocks noGrp="1"/>
          </p:cNvSpPr>
          <p:nvPr>
            <p:ph type="ftr" sz="quarter" idx="3"/>
          </p:nvPr>
        </p:nvSpPr>
        <p:spPr>
          <a:xfrm>
            <a:off x="3028950" y="4767264"/>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4767264"/>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54F0F158-52CF-4787-B71F-51BC981862DC}" type="slidenum">
              <a:rPr lang="en-US" smtClean="0"/>
              <a:t>‹#›</a:t>
            </a:fld>
            <a:endParaRPr lang="en-US"/>
          </a:p>
        </p:txBody>
      </p:sp>
    </p:spTree>
    <p:extLst>
      <p:ext uri="{BB962C8B-B14F-4D97-AF65-F5344CB8AC3E}">
        <p14:creationId xmlns:p14="http://schemas.microsoft.com/office/powerpoint/2010/main" val="1838775863"/>
      </p:ext>
    </p:extLst>
  </p:cSld>
  <p:clrMap bg1="lt1" tx1="dk1" bg2="lt2" tx2="dk2" accent1="accent1" accent2="accent2" accent3="accent3" accent4="accent4" accent5="accent5" accent6="accent6" hlink="hlink" folHlink="folHlink"/>
  <p:sldLayoutIdLst>
    <p:sldLayoutId id="2147483805" r:id="rId1"/>
    <p:sldLayoutId id="2147483806" r:id="rId2"/>
    <p:sldLayoutId id="2147483807" r:id="rId3"/>
    <p:sldLayoutId id="2147483808" r:id="rId4"/>
    <p:sldLayoutId id="2147483809" r:id="rId5"/>
    <p:sldLayoutId id="2147483810" r:id="rId6"/>
    <p:sldLayoutId id="2147483811" r:id="rId7"/>
    <p:sldLayoutId id="2147483812" r:id="rId8"/>
    <p:sldLayoutId id="2147483813" r:id="rId9"/>
    <p:sldLayoutId id="2147483814" r:id="rId10"/>
    <p:sldLayoutId id="2147483815" r:id="rId11"/>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5.gif"/><Relationship Id="rId13" Type="http://schemas.openxmlformats.org/officeDocument/2006/relationships/image" Target="../media/image8.png"/><Relationship Id="rId18" Type="http://schemas.openxmlformats.org/officeDocument/2006/relationships/image" Target="../media/image11.png"/><Relationship Id="rId3" Type="http://schemas.openxmlformats.org/officeDocument/2006/relationships/image" Target="../media/image2.png"/><Relationship Id="rId7" Type="http://schemas.openxmlformats.org/officeDocument/2006/relationships/image" Target="../media/image4.gif"/><Relationship Id="rId12" Type="http://schemas.openxmlformats.org/officeDocument/2006/relationships/image" Target="../media/image11.svg"/><Relationship Id="rId17" Type="http://schemas.openxmlformats.org/officeDocument/2006/relationships/image" Target="../media/image10.png"/><Relationship Id="rId2" Type="http://schemas.openxmlformats.org/officeDocument/2006/relationships/notesSlide" Target="../notesSlides/notesSlide1.xml"/><Relationship Id="rId16" Type="http://schemas.openxmlformats.org/officeDocument/2006/relationships/image" Target="../media/image15.svg"/><Relationship Id="rId1" Type="http://schemas.openxmlformats.org/officeDocument/2006/relationships/slideLayout" Target="../slideLayouts/slideLayout1.xml"/><Relationship Id="rId6" Type="http://schemas.openxmlformats.org/officeDocument/2006/relationships/image" Target="../media/image5.svg"/><Relationship Id="rId11" Type="http://schemas.openxmlformats.org/officeDocument/2006/relationships/image" Target="../media/image7.png"/><Relationship Id="rId5" Type="http://schemas.openxmlformats.org/officeDocument/2006/relationships/image" Target="../media/image3.png"/><Relationship Id="rId15" Type="http://schemas.openxmlformats.org/officeDocument/2006/relationships/image" Target="../media/image9.png"/><Relationship Id="rId10" Type="http://schemas.openxmlformats.org/officeDocument/2006/relationships/image" Target="../media/image9.svg"/><Relationship Id="rId4" Type="http://schemas.openxmlformats.org/officeDocument/2006/relationships/image" Target="../media/image3.svg"/><Relationship Id="rId9" Type="http://schemas.openxmlformats.org/officeDocument/2006/relationships/image" Target="../media/image6.png"/><Relationship Id="rId14" Type="http://schemas.openxmlformats.org/officeDocument/2006/relationships/image" Target="../media/image13.svg"/></Relationships>
</file>

<file path=ppt/slides/_rels/slide10.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jpg"/><Relationship Id="rId1" Type="http://schemas.openxmlformats.org/officeDocument/2006/relationships/slideLayout" Target="../slideLayouts/slideLayout117.xml"/><Relationship Id="rId4" Type="http://schemas.openxmlformats.org/officeDocument/2006/relationships/slide" Target="slide9.xml"/></Relationships>
</file>

<file path=ppt/slides/_rels/slide11.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jpg"/><Relationship Id="rId1" Type="http://schemas.openxmlformats.org/officeDocument/2006/relationships/slideLayout" Target="../slideLayouts/slideLayout117.xml"/><Relationship Id="rId4" Type="http://schemas.openxmlformats.org/officeDocument/2006/relationships/slide" Target="slide9.xml"/></Relationships>
</file>

<file path=ppt/slides/_rels/slide12.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jpg"/><Relationship Id="rId1" Type="http://schemas.openxmlformats.org/officeDocument/2006/relationships/slideLayout" Target="../slideLayouts/slideLayout117.xml"/><Relationship Id="rId4" Type="http://schemas.openxmlformats.org/officeDocument/2006/relationships/slide" Target="slide9.xml"/></Relationships>
</file>

<file path=ppt/slides/_rels/slide13.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jpg"/><Relationship Id="rId1" Type="http://schemas.openxmlformats.org/officeDocument/2006/relationships/slideLayout" Target="../slideLayouts/slideLayout117.xml"/><Relationship Id="rId4" Type="http://schemas.openxmlformats.org/officeDocument/2006/relationships/slide" Target="slide9.xml"/></Relationships>
</file>

<file path=ppt/slides/_rels/slide14.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jpg"/><Relationship Id="rId1" Type="http://schemas.openxmlformats.org/officeDocument/2006/relationships/slideLayout" Target="../slideLayouts/slideLayout117.xml"/><Relationship Id="rId4" Type="http://schemas.openxmlformats.org/officeDocument/2006/relationships/slide" Target="slide9.xml"/></Relationships>
</file>

<file path=ppt/slides/_rels/slide1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9.xml"/><Relationship Id="rId1" Type="http://schemas.openxmlformats.org/officeDocument/2006/relationships/slideLayout" Target="../slideLayouts/slideLayout11.xml"/><Relationship Id="rId4" Type="http://schemas.openxmlformats.org/officeDocument/2006/relationships/image" Target="../media/image32.png"/></Relationships>
</file>

<file path=ppt/slides/_rels/slide16.xml.rels><?xml version="1.0" encoding="UTF-8" standalone="yes"?>
<Relationships xmlns="http://schemas.openxmlformats.org/package/2006/relationships"><Relationship Id="rId3" Type="http://schemas.openxmlformats.org/officeDocument/2006/relationships/image" Target="../media/image12.png"/><Relationship Id="rId7" Type="http://schemas.openxmlformats.org/officeDocument/2006/relationships/image" Target="../media/image5.gif"/><Relationship Id="rId2" Type="http://schemas.openxmlformats.org/officeDocument/2006/relationships/notesSlide" Target="../notesSlides/notesSlide10.xml"/><Relationship Id="rId1" Type="http://schemas.openxmlformats.org/officeDocument/2006/relationships/slideLayout" Target="../slideLayouts/slideLayout2.xml"/><Relationship Id="rId6" Type="http://schemas.openxmlformats.org/officeDocument/2006/relationships/image" Target="../media/image4.gif"/><Relationship Id="rId5" Type="http://schemas.openxmlformats.org/officeDocument/2006/relationships/image" Target="../media/image13.png"/><Relationship Id="rId4" Type="http://schemas.openxmlformats.org/officeDocument/2006/relationships/image" Target="../media/image10.pn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5.xml"/></Relationships>
</file>

<file path=ppt/slides/_rels/slide1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2.xml"/><Relationship Id="rId1" Type="http://schemas.openxmlformats.org/officeDocument/2006/relationships/slideLayout" Target="../slideLayouts/slideLayout11.xml"/><Relationship Id="rId5" Type="http://schemas.openxmlformats.org/officeDocument/2006/relationships/image" Target="../media/image34.png"/><Relationship Id="rId4" Type="http://schemas.openxmlformats.org/officeDocument/2006/relationships/image" Target="../media/image33.png"/></Relationships>
</file>

<file path=ppt/slides/_rels/slide1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3.xml"/><Relationship Id="rId1" Type="http://schemas.openxmlformats.org/officeDocument/2006/relationships/slideLayout" Target="../slideLayouts/slideLayout11.xml"/><Relationship Id="rId5" Type="http://schemas.openxmlformats.org/officeDocument/2006/relationships/image" Target="../media/image36.png"/><Relationship Id="rId4" Type="http://schemas.openxmlformats.org/officeDocument/2006/relationships/image" Target="../media/image35.png"/></Relationships>
</file>

<file path=ppt/slides/_rels/slide2.xml.rels><?xml version="1.0" encoding="UTF-8" standalone="yes"?>
<Relationships xmlns="http://schemas.openxmlformats.org/package/2006/relationships"><Relationship Id="rId3" Type="http://schemas.openxmlformats.org/officeDocument/2006/relationships/image" Target="../media/image12.png"/><Relationship Id="rId7" Type="http://schemas.openxmlformats.org/officeDocument/2006/relationships/image" Target="../media/image5.gif"/><Relationship Id="rId2" Type="http://schemas.openxmlformats.org/officeDocument/2006/relationships/notesSlide" Target="../notesSlides/notesSlide2.xml"/><Relationship Id="rId1" Type="http://schemas.openxmlformats.org/officeDocument/2006/relationships/slideLayout" Target="../slideLayouts/slideLayout2.xml"/><Relationship Id="rId6" Type="http://schemas.openxmlformats.org/officeDocument/2006/relationships/image" Target="../media/image4.gif"/><Relationship Id="rId5" Type="http://schemas.openxmlformats.org/officeDocument/2006/relationships/image" Target="../media/image13.png"/><Relationship Id="rId4" Type="http://schemas.openxmlformats.org/officeDocument/2006/relationships/image" Target="../media/image10.png"/></Relationships>
</file>

<file path=ppt/slides/_rels/slide2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4.xml"/><Relationship Id="rId1" Type="http://schemas.openxmlformats.org/officeDocument/2006/relationships/slideLayout" Target="../slideLayouts/slideLayout11.xml"/></Relationships>
</file>

<file path=ppt/slides/_rels/slide2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5.xml"/><Relationship Id="rId1" Type="http://schemas.openxmlformats.org/officeDocument/2006/relationships/slideLayout" Target="../slideLayouts/slideLayout11.xml"/></Relationships>
</file>

<file path=ppt/slides/_rels/slide2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6.xml"/><Relationship Id="rId1" Type="http://schemas.openxmlformats.org/officeDocument/2006/relationships/slideLayout" Target="../slideLayouts/slideLayout11.xml"/><Relationship Id="rId4" Type="http://schemas.openxmlformats.org/officeDocument/2006/relationships/image" Target="../media/image37.png"/></Relationships>
</file>

<file path=ppt/slides/_rels/slide2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7.xml"/><Relationship Id="rId1" Type="http://schemas.openxmlformats.org/officeDocument/2006/relationships/slideLayout" Target="../slideLayouts/slideLayout11.xml"/><Relationship Id="rId4" Type="http://schemas.openxmlformats.org/officeDocument/2006/relationships/image" Target="../media/image32.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111.xml"/></Relationships>
</file>

<file path=ppt/slides/_rels/slide26.xml.rels><?xml version="1.0" encoding="UTF-8" standalone="yes"?>
<Relationships xmlns="http://schemas.openxmlformats.org/package/2006/relationships"><Relationship Id="rId8" Type="http://schemas.openxmlformats.org/officeDocument/2006/relationships/image" Target="../media/image42.png"/><Relationship Id="rId13" Type="http://schemas.openxmlformats.org/officeDocument/2006/relationships/image" Target="../media/image93.svg"/><Relationship Id="rId3" Type="http://schemas.openxmlformats.org/officeDocument/2006/relationships/image" Target="../media/image83.svg"/><Relationship Id="rId7" Type="http://schemas.openxmlformats.org/officeDocument/2006/relationships/image" Target="../media/image87.svg"/><Relationship Id="rId12" Type="http://schemas.openxmlformats.org/officeDocument/2006/relationships/image" Target="../media/image44.png"/><Relationship Id="rId17" Type="http://schemas.openxmlformats.org/officeDocument/2006/relationships/image" Target="../media/image97.svg"/><Relationship Id="rId2" Type="http://schemas.openxmlformats.org/officeDocument/2006/relationships/image" Target="../media/image39.png"/><Relationship Id="rId16" Type="http://schemas.openxmlformats.org/officeDocument/2006/relationships/image" Target="../media/image46.png"/><Relationship Id="rId1" Type="http://schemas.openxmlformats.org/officeDocument/2006/relationships/slideLayout" Target="../slideLayouts/slideLayout111.xml"/><Relationship Id="rId6" Type="http://schemas.openxmlformats.org/officeDocument/2006/relationships/image" Target="../media/image41.png"/><Relationship Id="rId11" Type="http://schemas.openxmlformats.org/officeDocument/2006/relationships/image" Target="../media/image91.svg"/><Relationship Id="rId5" Type="http://schemas.openxmlformats.org/officeDocument/2006/relationships/image" Target="../media/image85.svg"/><Relationship Id="rId15" Type="http://schemas.openxmlformats.org/officeDocument/2006/relationships/image" Target="../media/image95.svg"/><Relationship Id="rId10" Type="http://schemas.openxmlformats.org/officeDocument/2006/relationships/image" Target="../media/image43.png"/><Relationship Id="rId4" Type="http://schemas.openxmlformats.org/officeDocument/2006/relationships/image" Target="../media/image40.png"/><Relationship Id="rId9" Type="http://schemas.openxmlformats.org/officeDocument/2006/relationships/image" Target="../media/image89.svg"/><Relationship Id="rId14" Type="http://schemas.openxmlformats.org/officeDocument/2006/relationships/image" Target="../media/image45.png"/></Relationships>
</file>

<file path=ppt/slides/_rels/slide27.xml.rels><?xml version="1.0" encoding="UTF-8" standalone="yes"?>
<Relationships xmlns="http://schemas.openxmlformats.org/package/2006/relationships"><Relationship Id="rId8" Type="http://schemas.openxmlformats.org/officeDocument/2006/relationships/image" Target="../media/image103.svg"/><Relationship Id="rId3" Type="http://schemas.openxmlformats.org/officeDocument/2006/relationships/image" Target="../media/image48.png"/><Relationship Id="rId7" Type="http://schemas.openxmlformats.org/officeDocument/2006/relationships/image" Target="../media/image50.png"/><Relationship Id="rId2" Type="http://schemas.openxmlformats.org/officeDocument/2006/relationships/image" Target="../media/image47.png"/><Relationship Id="rId1" Type="http://schemas.openxmlformats.org/officeDocument/2006/relationships/slideLayout" Target="../slideLayouts/slideLayout111.xml"/><Relationship Id="rId6" Type="http://schemas.openxmlformats.org/officeDocument/2006/relationships/image" Target="../media/image101.svg"/><Relationship Id="rId5" Type="http://schemas.openxmlformats.org/officeDocument/2006/relationships/image" Target="../media/image49.png"/><Relationship Id="rId4" Type="http://schemas.openxmlformats.org/officeDocument/2006/relationships/image" Target="../media/image99.svg"/></Relationships>
</file>

<file path=ppt/slides/_rels/slide28.xml.rels><?xml version="1.0" encoding="UTF-8" standalone="yes"?>
<Relationships xmlns="http://schemas.openxmlformats.org/package/2006/relationships"><Relationship Id="rId8" Type="http://schemas.openxmlformats.org/officeDocument/2006/relationships/image" Target="../media/image103.svg"/><Relationship Id="rId13" Type="http://schemas.openxmlformats.org/officeDocument/2006/relationships/image" Target="../media/image54.png"/><Relationship Id="rId3" Type="http://schemas.openxmlformats.org/officeDocument/2006/relationships/image" Target="../media/image48.png"/><Relationship Id="rId7" Type="http://schemas.openxmlformats.org/officeDocument/2006/relationships/image" Target="../media/image50.png"/><Relationship Id="rId12" Type="http://schemas.microsoft.com/office/2007/relationships/hdphoto" Target="../media/hdphoto1.wdp"/><Relationship Id="rId2" Type="http://schemas.openxmlformats.org/officeDocument/2006/relationships/image" Target="../media/image51.jpeg"/><Relationship Id="rId1" Type="http://schemas.openxmlformats.org/officeDocument/2006/relationships/slideLayout" Target="../slideLayouts/slideLayout111.xml"/><Relationship Id="rId6" Type="http://schemas.openxmlformats.org/officeDocument/2006/relationships/image" Target="../media/image101.svg"/><Relationship Id="rId11" Type="http://schemas.openxmlformats.org/officeDocument/2006/relationships/image" Target="../media/image53.png"/><Relationship Id="rId5" Type="http://schemas.openxmlformats.org/officeDocument/2006/relationships/image" Target="../media/image49.png"/><Relationship Id="rId10" Type="http://schemas.openxmlformats.org/officeDocument/2006/relationships/image" Target="../media/image106.svg"/><Relationship Id="rId4" Type="http://schemas.openxmlformats.org/officeDocument/2006/relationships/image" Target="../media/image99.svg"/><Relationship Id="rId9" Type="http://schemas.openxmlformats.org/officeDocument/2006/relationships/image" Target="../media/image52.png"/><Relationship Id="rId14" Type="http://schemas.openxmlformats.org/officeDocument/2006/relationships/image" Target="../media/image109.svg"/></Relationships>
</file>

<file path=ppt/slides/_rels/slide2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8.xml"/><Relationship Id="rId1" Type="http://schemas.openxmlformats.org/officeDocument/2006/relationships/slideLayout" Target="../slideLayouts/slideLayout11.xml"/><Relationship Id="rId6" Type="http://schemas.openxmlformats.org/officeDocument/2006/relationships/image" Target="../media/image55.png"/><Relationship Id="rId5" Type="http://schemas.microsoft.com/office/2007/relationships/hdphoto" Target="../media/hdphoto1.wdp"/><Relationship Id="rId4" Type="http://schemas.openxmlformats.org/officeDocument/2006/relationships/image" Target="../media/image53.png"/></Relationships>
</file>

<file path=ppt/slides/_rels/slide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3.xml"/><Relationship Id="rId1" Type="http://schemas.openxmlformats.org/officeDocument/2006/relationships/slideLayout" Target="../slideLayouts/slideLayout11.xml"/><Relationship Id="rId4" Type="http://schemas.openxmlformats.org/officeDocument/2006/relationships/image" Target="../media/image14.png"/></Relationships>
</file>

<file path=ppt/slides/_rels/slide30.xml.rels><?xml version="1.0" encoding="UTF-8" standalone="yes"?>
<Relationships xmlns="http://schemas.openxmlformats.org/package/2006/relationships"><Relationship Id="rId8" Type="http://schemas.openxmlformats.org/officeDocument/2006/relationships/image" Target="../media/image44.png"/><Relationship Id="rId3" Type="http://schemas.openxmlformats.org/officeDocument/2006/relationships/image" Target="../media/image83.svg"/><Relationship Id="rId7" Type="http://schemas.openxmlformats.org/officeDocument/2006/relationships/image" Target="../media/image89.svg"/><Relationship Id="rId2" Type="http://schemas.openxmlformats.org/officeDocument/2006/relationships/image" Target="../media/image39.png"/><Relationship Id="rId1" Type="http://schemas.openxmlformats.org/officeDocument/2006/relationships/slideLayout" Target="../slideLayouts/slideLayout111.xml"/><Relationship Id="rId6" Type="http://schemas.openxmlformats.org/officeDocument/2006/relationships/image" Target="../media/image42.png"/><Relationship Id="rId5" Type="http://schemas.openxmlformats.org/officeDocument/2006/relationships/image" Target="../media/image87.svg"/><Relationship Id="rId4" Type="http://schemas.openxmlformats.org/officeDocument/2006/relationships/image" Target="../media/image41.png"/><Relationship Id="rId9" Type="http://schemas.openxmlformats.org/officeDocument/2006/relationships/image" Target="../media/image93.svg"/></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75.xml"/></Relationships>
</file>

<file path=ppt/slides/_rels/slide32.xml.rels><?xml version="1.0" encoding="UTF-8" standalone="yes"?>
<Relationships xmlns="http://schemas.openxmlformats.org/package/2006/relationships"><Relationship Id="rId3" Type="http://schemas.openxmlformats.org/officeDocument/2006/relationships/image" Target="../media/image13.png"/><Relationship Id="rId7" Type="http://schemas.openxmlformats.org/officeDocument/2006/relationships/image" Target="../media/image58.png"/><Relationship Id="rId2" Type="http://schemas.openxmlformats.org/officeDocument/2006/relationships/notesSlide" Target="../notesSlides/notesSlide20.xml"/><Relationship Id="rId1" Type="http://schemas.openxmlformats.org/officeDocument/2006/relationships/slideLayout" Target="../slideLayouts/slideLayout11.xml"/><Relationship Id="rId6" Type="http://schemas.openxmlformats.org/officeDocument/2006/relationships/image" Target="../media/image57.png"/><Relationship Id="rId5" Type="http://schemas.microsoft.com/office/2007/relationships/hdphoto" Target="../media/hdphoto2.wdp"/><Relationship Id="rId4" Type="http://schemas.openxmlformats.org/officeDocument/2006/relationships/image" Target="../media/image56.png"/></Relationships>
</file>

<file path=ppt/slides/_rels/slide3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1.xml"/><Relationship Id="rId1" Type="http://schemas.openxmlformats.org/officeDocument/2006/relationships/slideLayout" Target="../slideLayouts/slideLayout11.xml"/><Relationship Id="rId4" Type="http://schemas.openxmlformats.org/officeDocument/2006/relationships/image" Target="../media/image59.png"/></Relationships>
</file>

<file path=ppt/slides/_rels/slide3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2.xml"/><Relationship Id="rId1" Type="http://schemas.openxmlformats.org/officeDocument/2006/relationships/slideLayout" Target="../slideLayouts/slideLayout11.xml"/></Relationships>
</file>

<file path=ppt/slides/_rels/slide3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3.xml"/><Relationship Id="rId1" Type="http://schemas.openxmlformats.org/officeDocument/2006/relationships/slideLayout" Target="../slideLayouts/slideLayout11.xml"/><Relationship Id="rId4" Type="http://schemas.openxmlformats.org/officeDocument/2006/relationships/image" Target="../media/image60.png"/></Relationships>
</file>

<file path=ppt/slides/_rels/slide3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4.xml"/><Relationship Id="rId1" Type="http://schemas.openxmlformats.org/officeDocument/2006/relationships/slideLayout" Target="../slideLayouts/slideLayout11.xml"/><Relationship Id="rId5" Type="http://schemas.openxmlformats.org/officeDocument/2006/relationships/image" Target="../media/image62.png"/><Relationship Id="rId4" Type="http://schemas.openxmlformats.org/officeDocument/2006/relationships/image" Target="../media/image61.png"/></Relationships>
</file>

<file path=ppt/slides/_rels/slide3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5.xml"/><Relationship Id="rId1" Type="http://schemas.openxmlformats.org/officeDocument/2006/relationships/slideLayout" Target="../slideLayouts/slideLayout11.xml"/><Relationship Id="rId4" Type="http://schemas.openxmlformats.org/officeDocument/2006/relationships/image" Target="../media/image63.png"/></Relationships>
</file>

<file path=ppt/slides/_rels/slide3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6.xml"/><Relationship Id="rId1" Type="http://schemas.openxmlformats.org/officeDocument/2006/relationships/slideLayout" Target="../slideLayouts/slideLayout11.xml"/><Relationship Id="rId4" Type="http://schemas.openxmlformats.org/officeDocument/2006/relationships/image" Target="../media/image64.png"/></Relationships>
</file>

<file path=ppt/slides/_rels/slide3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7.xml"/><Relationship Id="rId1" Type="http://schemas.openxmlformats.org/officeDocument/2006/relationships/slideLayout" Target="../slideLayouts/slideLayout11.xml"/><Relationship Id="rId4" Type="http://schemas.openxmlformats.org/officeDocument/2006/relationships/image" Target="../media/image65.png"/></Relationships>
</file>

<file path=ppt/slides/_rels/slide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4.xml"/><Relationship Id="rId1" Type="http://schemas.openxmlformats.org/officeDocument/2006/relationships/slideLayout" Target="../slideLayouts/slideLayout11.xml"/><Relationship Id="rId5" Type="http://schemas.openxmlformats.org/officeDocument/2006/relationships/image" Target="../media/image16.png"/><Relationship Id="rId4" Type="http://schemas.openxmlformats.org/officeDocument/2006/relationships/image" Target="../media/image15.png"/></Relationships>
</file>

<file path=ppt/slides/_rels/slide4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8.xml"/><Relationship Id="rId1" Type="http://schemas.openxmlformats.org/officeDocument/2006/relationships/slideLayout" Target="../slideLayouts/slideLayout11.xml"/><Relationship Id="rId5" Type="http://schemas.openxmlformats.org/officeDocument/2006/relationships/image" Target="../media/image67.png"/><Relationship Id="rId4" Type="http://schemas.openxmlformats.org/officeDocument/2006/relationships/image" Target="../media/image66.png"/></Relationships>
</file>

<file path=ppt/slides/_rels/slide4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9.xml"/><Relationship Id="rId1" Type="http://schemas.openxmlformats.org/officeDocument/2006/relationships/slideLayout" Target="../slideLayouts/slideLayout11.xml"/></Relationships>
</file>

<file path=ppt/slides/_rels/slide42.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30.xml"/><Relationship Id="rId1" Type="http://schemas.openxmlformats.org/officeDocument/2006/relationships/slideLayout" Target="../slideLayouts/slideLayout11.xml"/><Relationship Id="rId5" Type="http://schemas.openxmlformats.org/officeDocument/2006/relationships/image" Target="../media/image13.png"/><Relationship Id="rId4" Type="http://schemas.openxmlformats.org/officeDocument/2006/relationships/image" Target="../media/image123.svg"/></Relationships>
</file>

<file path=ppt/slides/_rels/slide4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31.xml"/><Relationship Id="rId1" Type="http://schemas.openxmlformats.org/officeDocument/2006/relationships/slideLayout" Target="../slideLayouts/slideLayout11.xml"/><Relationship Id="rId4" Type="http://schemas.openxmlformats.org/officeDocument/2006/relationships/image" Target="../media/image69.png"/></Relationships>
</file>

<file path=ppt/slides/_rels/slide4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32.xml"/><Relationship Id="rId1" Type="http://schemas.openxmlformats.org/officeDocument/2006/relationships/slideLayout" Target="../slideLayouts/slideLayout11.xml"/><Relationship Id="rId5" Type="http://schemas.openxmlformats.org/officeDocument/2006/relationships/image" Target="../media/image71.png"/><Relationship Id="rId4" Type="http://schemas.openxmlformats.org/officeDocument/2006/relationships/image" Target="../media/image70.png"/></Relationships>
</file>

<file path=ppt/slides/_rels/slide4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33.xml"/><Relationship Id="rId1" Type="http://schemas.openxmlformats.org/officeDocument/2006/relationships/slideLayout" Target="../slideLayouts/slideLayout11.xml"/><Relationship Id="rId4" Type="http://schemas.openxmlformats.org/officeDocument/2006/relationships/image" Target="../media/image72.png"/></Relationships>
</file>

<file path=ppt/slides/_rels/slide4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34.xml"/><Relationship Id="rId1" Type="http://schemas.openxmlformats.org/officeDocument/2006/relationships/slideLayout" Target="../slideLayouts/slideLayout11.xml"/><Relationship Id="rId4" Type="http://schemas.openxmlformats.org/officeDocument/2006/relationships/image" Target="../media/image73.png"/></Relationships>
</file>

<file path=ppt/slides/_rels/slide4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35.xml"/><Relationship Id="rId1" Type="http://schemas.openxmlformats.org/officeDocument/2006/relationships/slideLayout" Target="../slideLayouts/slideLayout11.xml"/><Relationship Id="rId4" Type="http://schemas.openxmlformats.org/officeDocument/2006/relationships/image" Target="../media/image74.png"/></Relationships>
</file>

<file path=ppt/slides/_rels/slide48.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36.xml"/><Relationship Id="rId1" Type="http://schemas.openxmlformats.org/officeDocument/2006/relationships/slideLayout" Target="../slideLayouts/slideLayout11.xml"/><Relationship Id="rId5" Type="http://schemas.openxmlformats.org/officeDocument/2006/relationships/image" Target="../media/image76.png"/><Relationship Id="rId4" Type="http://schemas.openxmlformats.org/officeDocument/2006/relationships/image" Target="../media/image130.svg"/></Relationships>
</file>

<file path=ppt/slides/_rels/slide49.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37.xml"/><Relationship Id="rId1" Type="http://schemas.openxmlformats.org/officeDocument/2006/relationships/slideLayout" Target="../slideLayouts/slideLayout11.xml"/><Relationship Id="rId5" Type="http://schemas.openxmlformats.org/officeDocument/2006/relationships/image" Target="../media/image77.png"/><Relationship Id="rId4" Type="http://schemas.openxmlformats.org/officeDocument/2006/relationships/image" Target="../media/image130.svg"/></Relationships>
</file>

<file path=ppt/slides/_rels/slide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xml"/><Relationship Id="rId1" Type="http://schemas.openxmlformats.org/officeDocument/2006/relationships/slideLayout" Target="../slideLayouts/slideLayout11.xml"/><Relationship Id="rId5" Type="http://schemas.openxmlformats.org/officeDocument/2006/relationships/image" Target="../media/image16.png"/><Relationship Id="rId4" Type="http://schemas.openxmlformats.org/officeDocument/2006/relationships/image" Target="../media/image15.png"/></Relationships>
</file>

<file path=ppt/slides/_rels/slide5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38.xml"/><Relationship Id="rId1" Type="http://schemas.openxmlformats.org/officeDocument/2006/relationships/slideLayout" Target="../slideLayouts/slideLayout11.xml"/><Relationship Id="rId4" Type="http://schemas.openxmlformats.org/officeDocument/2006/relationships/image" Target="../media/image78.png"/></Relationships>
</file>

<file path=ppt/slides/_rels/slide5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39.xml"/><Relationship Id="rId1" Type="http://schemas.openxmlformats.org/officeDocument/2006/relationships/slideLayout" Target="../slideLayouts/slideLayout11.xml"/><Relationship Id="rId5" Type="http://schemas.openxmlformats.org/officeDocument/2006/relationships/image" Target="../media/image80.png"/><Relationship Id="rId4" Type="http://schemas.openxmlformats.org/officeDocument/2006/relationships/image" Target="../media/image79.png"/></Relationships>
</file>

<file path=ppt/slides/_rels/slide5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40.xml"/><Relationship Id="rId1" Type="http://schemas.openxmlformats.org/officeDocument/2006/relationships/slideLayout" Target="../slideLayouts/slideLayout11.xml"/></Relationships>
</file>

<file path=ppt/slides/_rels/slide5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41.xml"/><Relationship Id="rId1" Type="http://schemas.openxmlformats.org/officeDocument/2006/relationships/slideLayout" Target="../slideLayouts/slideLayout11.xml"/></Relationships>
</file>

<file path=ppt/slides/_rels/slide5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42.xml"/><Relationship Id="rId1" Type="http://schemas.openxmlformats.org/officeDocument/2006/relationships/slideLayout" Target="../slideLayouts/slideLayout11.xml"/><Relationship Id="rId5" Type="http://schemas.openxmlformats.org/officeDocument/2006/relationships/image" Target="../media/image82.png"/><Relationship Id="rId4" Type="http://schemas.openxmlformats.org/officeDocument/2006/relationships/image" Target="../media/image81.png"/></Relationships>
</file>

<file path=ppt/slides/_rels/slide55.xml.rels><?xml version="1.0" encoding="UTF-8" standalone="yes"?>
<Relationships xmlns="http://schemas.openxmlformats.org/package/2006/relationships"><Relationship Id="rId8" Type="http://schemas.openxmlformats.org/officeDocument/2006/relationships/image" Target="../media/image41.png"/><Relationship Id="rId13" Type="http://schemas.openxmlformats.org/officeDocument/2006/relationships/image" Target="../media/image91.svg"/><Relationship Id="rId18" Type="http://schemas.openxmlformats.org/officeDocument/2006/relationships/image" Target="../media/image37.png"/><Relationship Id="rId3" Type="http://schemas.openxmlformats.org/officeDocument/2006/relationships/image" Target="../media/image137.svg"/><Relationship Id="rId7" Type="http://schemas.openxmlformats.org/officeDocument/2006/relationships/image" Target="../media/image139.svg"/><Relationship Id="rId12" Type="http://schemas.openxmlformats.org/officeDocument/2006/relationships/image" Target="../media/image43.png"/><Relationship Id="rId17" Type="http://schemas.openxmlformats.org/officeDocument/2006/relationships/image" Target="../media/image97.svg"/><Relationship Id="rId2" Type="http://schemas.openxmlformats.org/officeDocument/2006/relationships/image" Target="../media/image83.png"/><Relationship Id="rId16" Type="http://schemas.openxmlformats.org/officeDocument/2006/relationships/image" Target="../media/image46.png"/><Relationship Id="rId1" Type="http://schemas.openxmlformats.org/officeDocument/2006/relationships/slideLayout" Target="../slideLayouts/slideLayout111.xml"/><Relationship Id="rId6" Type="http://schemas.openxmlformats.org/officeDocument/2006/relationships/image" Target="../media/image85.png"/><Relationship Id="rId11" Type="http://schemas.openxmlformats.org/officeDocument/2006/relationships/image" Target="../media/image89.svg"/><Relationship Id="rId5" Type="http://schemas.openxmlformats.org/officeDocument/2006/relationships/image" Target="../media/image138.svg"/><Relationship Id="rId15" Type="http://schemas.openxmlformats.org/officeDocument/2006/relationships/image" Target="../media/image95.svg"/><Relationship Id="rId10" Type="http://schemas.openxmlformats.org/officeDocument/2006/relationships/image" Target="../media/image42.png"/><Relationship Id="rId4" Type="http://schemas.openxmlformats.org/officeDocument/2006/relationships/image" Target="../media/image84.png"/><Relationship Id="rId9" Type="http://schemas.openxmlformats.org/officeDocument/2006/relationships/image" Target="../media/image87.svg"/><Relationship Id="rId14" Type="http://schemas.openxmlformats.org/officeDocument/2006/relationships/image" Target="../media/image45.png"/></Relationships>
</file>

<file path=ppt/slides/_rels/slide56.xml.rels><?xml version="1.0" encoding="UTF-8" standalone="yes"?>
<Relationships xmlns="http://schemas.openxmlformats.org/package/2006/relationships"><Relationship Id="rId8" Type="http://schemas.openxmlformats.org/officeDocument/2006/relationships/image" Target="../media/image41.png"/><Relationship Id="rId13" Type="http://schemas.openxmlformats.org/officeDocument/2006/relationships/image" Target="../media/image91.svg"/><Relationship Id="rId18" Type="http://schemas.openxmlformats.org/officeDocument/2006/relationships/image" Target="../media/image37.png"/><Relationship Id="rId3" Type="http://schemas.openxmlformats.org/officeDocument/2006/relationships/image" Target="../media/image137.svg"/><Relationship Id="rId7" Type="http://schemas.openxmlformats.org/officeDocument/2006/relationships/image" Target="../media/image139.svg"/><Relationship Id="rId12" Type="http://schemas.openxmlformats.org/officeDocument/2006/relationships/image" Target="../media/image43.png"/><Relationship Id="rId17" Type="http://schemas.openxmlformats.org/officeDocument/2006/relationships/image" Target="../media/image97.svg"/><Relationship Id="rId2" Type="http://schemas.openxmlformats.org/officeDocument/2006/relationships/image" Target="../media/image83.png"/><Relationship Id="rId16" Type="http://schemas.openxmlformats.org/officeDocument/2006/relationships/image" Target="../media/image46.png"/><Relationship Id="rId1" Type="http://schemas.openxmlformats.org/officeDocument/2006/relationships/slideLayout" Target="../slideLayouts/slideLayout111.xml"/><Relationship Id="rId6" Type="http://schemas.openxmlformats.org/officeDocument/2006/relationships/image" Target="../media/image85.png"/><Relationship Id="rId11" Type="http://schemas.openxmlformats.org/officeDocument/2006/relationships/image" Target="../media/image89.svg"/><Relationship Id="rId5" Type="http://schemas.openxmlformats.org/officeDocument/2006/relationships/image" Target="../media/image138.svg"/><Relationship Id="rId15" Type="http://schemas.openxmlformats.org/officeDocument/2006/relationships/image" Target="../media/image95.svg"/><Relationship Id="rId10" Type="http://schemas.openxmlformats.org/officeDocument/2006/relationships/image" Target="../media/image42.png"/><Relationship Id="rId19" Type="http://schemas.openxmlformats.org/officeDocument/2006/relationships/image" Target="../media/image86.png"/><Relationship Id="rId4" Type="http://schemas.openxmlformats.org/officeDocument/2006/relationships/image" Target="../media/image84.png"/><Relationship Id="rId9" Type="http://schemas.openxmlformats.org/officeDocument/2006/relationships/image" Target="../media/image87.svg"/><Relationship Id="rId14" Type="http://schemas.openxmlformats.org/officeDocument/2006/relationships/image" Target="../media/image45.png"/></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75.xml"/></Relationships>
</file>

<file path=ppt/slides/_rels/slide5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44.xml"/><Relationship Id="rId1" Type="http://schemas.openxmlformats.org/officeDocument/2006/relationships/slideLayout" Target="../slideLayouts/slideLayout11.xml"/><Relationship Id="rId5" Type="http://schemas.openxmlformats.org/officeDocument/2006/relationships/image" Target="../media/image88.png"/><Relationship Id="rId4" Type="http://schemas.openxmlformats.org/officeDocument/2006/relationships/image" Target="../media/image87.png"/></Relationships>
</file>

<file path=ppt/slides/_rels/slide59.xml.rels><?xml version="1.0" encoding="UTF-8" standalone="yes"?>
<Relationships xmlns="http://schemas.openxmlformats.org/package/2006/relationships"><Relationship Id="rId8" Type="http://schemas.openxmlformats.org/officeDocument/2006/relationships/image" Target="../media/image42.png"/><Relationship Id="rId13" Type="http://schemas.openxmlformats.org/officeDocument/2006/relationships/image" Target="../media/image93.svg"/><Relationship Id="rId3" Type="http://schemas.openxmlformats.org/officeDocument/2006/relationships/image" Target="../media/image83.svg"/><Relationship Id="rId7" Type="http://schemas.openxmlformats.org/officeDocument/2006/relationships/image" Target="../media/image87.svg"/><Relationship Id="rId12" Type="http://schemas.openxmlformats.org/officeDocument/2006/relationships/image" Target="../media/image44.png"/><Relationship Id="rId17" Type="http://schemas.openxmlformats.org/officeDocument/2006/relationships/image" Target="../media/image97.svg"/><Relationship Id="rId2" Type="http://schemas.openxmlformats.org/officeDocument/2006/relationships/image" Target="../media/image39.png"/><Relationship Id="rId16" Type="http://schemas.openxmlformats.org/officeDocument/2006/relationships/image" Target="../media/image46.png"/><Relationship Id="rId1" Type="http://schemas.openxmlformats.org/officeDocument/2006/relationships/slideLayout" Target="../slideLayouts/slideLayout111.xml"/><Relationship Id="rId6" Type="http://schemas.openxmlformats.org/officeDocument/2006/relationships/image" Target="../media/image41.png"/><Relationship Id="rId11" Type="http://schemas.openxmlformats.org/officeDocument/2006/relationships/image" Target="../media/image91.svg"/><Relationship Id="rId5" Type="http://schemas.openxmlformats.org/officeDocument/2006/relationships/image" Target="../media/image85.svg"/><Relationship Id="rId15" Type="http://schemas.openxmlformats.org/officeDocument/2006/relationships/image" Target="../media/image95.svg"/><Relationship Id="rId10" Type="http://schemas.openxmlformats.org/officeDocument/2006/relationships/image" Target="../media/image43.png"/><Relationship Id="rId4" Type="http://schemas.openxmlformats.org/officeDocument/2006/relationships/image" Target="../media/image40.png"/><Relationship Id="rId9" Type="http://schemas.openxmlformats.org/officeDocument/2006/relationships/image" Target="../media/image89.svg"/><Relationship Id="rId14" Type="http://schemas.openxmlformats.org/officeDocument/2006/relationships/image" Target="../media/image45.png"/></Relationships>
</file>

<file path=ppt/slides/_rels/slide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6.xml"/><Relationship Id="rId1" Type="http://schemas.openxmlformats.org/officeDocument/2006/relationships/slideLayout" Target="../slideLayouts/slideLayout11.xml"/><Relationship Id="rId5" Type="http://schemas.openxmlformats.org/officeDocument/2006/relationships/image" Target="../media/image16.png"/><Relationship Id="rId4" Type="http://schemas.openxmlformats.org/officeDocument/2006/relationships/image" Target="../media/image15.png"/></Relationships>
</file>

<file path=ppt/slides/_rels/slide60.xml.rels><?xml version="1.0" encoding="UTF-8" standalone="yes"?>
<Relationships xmlns="http://schemas.openxmlformats.org/package/2006/relationships"><Relationship Id="rId8" Type="http://schemas.openxmlformats.org/officeDocument/2006/relationships/image" Target="../media/image42.png"/><Relationship Id="rId13" Type="http://schemas.openxmlformats.org/officeDocument/2006/relationships/image" Target="../media/image93.svg"/><Relationship Id="rId3" Type="http://schemas.openxmlformats.org/officeDocument/2006/relationships/image" Target="../media/image83.svg"/><Relationship Id="rId7" Type="http://schemas.openxmlformats.org/officeDocument/2006/relationships/image" Target="../media/image87.svg"/><Relationship Id="rId12" Type="http://schemas.openxmlformats.org/officeDocument/2006/relationships/image" Target="../media/image44.png"/><Relationship Id="rId17" Type="http://schemas.openxmlformats.org/officeDocument/2006/relationships/image" Target="../media/image97.svg"/><Relationship Id="rId2" Type="http://schemas.openxmlformats.org/officeDocument/2006/relationships/image" Target="../media/image39.png"/><Relationship Id="rId16" Type="http://schemas.openxmlformats.org/officeDocument/2006/relationships/image" Target="../media/image46.png"/><Relationship Id="rId1" Type="http://schemas.openxmlformats.org/officeDocument/2006/relationships/slideLayout" Target="../slideLayouts/slideLayout111.xml"/><Relationship Id="rId6" Type="http://schemas.openxmlformats.org/officeDocument/2006/relationships/image" Target="../media/image41.png"/><Relationship Id="rId11" Type="http://schemas.openxmlformats.org/officeDocument/2006/relationships/image" Target="../media/image91.svg"/><Relationship Id="rId5" Type="http://schemas.openxmlformats.org/officeDocument/2006/relationships/image" Target="../media/image85.svg"/><Relationship Id="rId15" Type="http://schemas.openxmlformats.org/officeDocument/2006/relationships/image" Target="../media/image95.svg"/><Relationship Id="rId10" Type="http://schemas.openxmlformats.org/officeDocument/2006/relationships/image" Target="../media/image43.png"/><Relationship Id="rId4" Type="http://schemas.openxmlformats.org/officeDocument/2006/relationships/image" Target="../media/image40.png"/><Relationship Id="rId9" Type="http://schemas.openxmlformats.org/officeDocument/2006/relationships/image" Target="../media/image89.svg"/><Relationship Id="rId14" Type="http://schemas.openxmlformats.org/officeDocument/2006/relationships/image" Target="../media/image45.png"/></Relationships>
</file>

<file path=ppt/slides/_rels/slide6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45.xml"/><Relationship Id="rId1" Type="http://schemas.openxmlformats.org/officeDocument/2006/relationships/slideLayout" Target="../slideLayouts/slideLayout11.xml"/></Relationships>
</file>

<file path=ppt/slides/_rels/slide62.xml.rels><?xml version="1.0" encoding="UTF-8" standalone="yes"?>
<Relationships xmlns="http://schemas.openxmlformats.org/package/2006/relationships"><Relationship Id="rId8" Type="http://schemas.openxmlformats.org/officeDocument/2006/relationships/image" Target="../media/image91.gif"/><Relationship Id="rId13" Type="http://schemas.openxmlformats.org/officeDocument/2006/relationships/image" Target="../media/image95.png"/><Relationship Id="rId18" Type="http://schemas.openxmlformats.org/officeDocument/2006/relationships/image" Target="../media/image5.gif"/><Relationship Id="rId3" Type="http://schemas.openxmlformats.org/officeDocument/2006/relationships/slideLayout" Target="../slideLayouts/slideLayout64.xml"/><Relationship Id="rId7" Type="http://schemas.openxmlformats.org/officeDocument/2006/relationships/image" Target="../media/image90.png"/><Relationship Id="rId12" Type="http://schemas.openxmlformats.org/officeDocument/2006/relationships/image" Target="../media/image94.png"/><Relationship Id="rId17" Type="http://schemas.openxmlformats.org/officeDocument/2006/relationships/image" Target="../media/image4.gif"/><Relationship Id="rId2" Type="http://schemas.openxmlformats.org/officeDocument/2006/relationships/audio" Target="../media/media2.wav"/><Relationship Id="rId16" Type="http://schemas.openxmlformats.org/officeDocument/2006/relationships/image" Target="../media/image29.png"/><Relationship Id="rId1" Type="http://schemas.microsoft.com/office/2007/relationships/media" Target="../media/media2.wav"/><Relationship Id="rId6" Type="http://schemas.openxmlformats.org/officeDocument/2006/relationships/image" Target="../media/image89.png"/><Relationship Id="rId11" Type="http://schemas.openxmlformats.org/officeDocument/2006/relationships/image" Target="../media/image93.png"/><Relationship Id="rId5" Type="http://schemas.openxmlformats.org/officeDocument/2006/relationships/audio" Target="../media/audio1.wav"/><Relationship Id="rId15" Type="http://schemas.openxmlformats.org/officeDocument/2006/relationships/image" Target="../media/image97.png"/><Relationship Id="rId10" Type="http://schemas.openxmlformats.org/officeDocument/2006/relationships/image" Target="../media/image92.png"/><Relationship Id="rId4" Type="http://schemas.openxmlformats.org/officeDocument/2006/relationships/audio" Target="../media/audio2.wav"/><Relationship Id="rId9" Type="http://schemas.openxmlformats.org/officeDocument/2006/relationships/image" Target="../media/image28.gif"/><Relationship Id="rId14" Type="http://schemas.openxmlformats.org/officeDocument/2006/relationships/image" Target="../media/image96.png"/></Relationships>
</file>

<file path=ppt/slides/_rels/slide63.xml.rels><?xml version="1.0" encoding="UTF-8" standalone="yes"?>
<Relationships xmlns="http://schemas.openxmlformats.org/package/2006/relationships"><Relationship Id="rId3" Type="http://schemas.openxmlformats.org/officeDocument/2006/relationships/image" Target="../media/image12.png"/><Relationship Id="rId7" Type="http://schemas.openxmlformats.org/officeDocument/2006/relationships/image" Target="../media/image5.gif"/><Relationship Id="rId2" Type="http://schemas.openxmlformats.org/officeDocument/2006/relationships/notesSlide" Target="../notesSlides/notesSlide46.xml"/><Relationship Id="rId1" Type="http://schemas.openxmlformats.org/officeDocument/2006/relationships/slideLayout" Target="../slideLayouts/slideLayout2.xml"/><Relationship Id="rId6" Type="http://schemas.openxmlformats.org/officeDocument/2006/relationships/image" Target="../media/image4.gif"/><Relationship Id="rId5" Type="http://schemas.openxmlformats.org/officeDocument/2006/relationships/image" Target="../media/image13.png"/><Relationship Id="rId4" Type="http://schemas.openxmlformats.org/officeDocument/2006/relationships/image" Target="../media/image10.png"/></Relationships>
</file>

<file path=ppt/slides/_rels/slide64.xml.rels><?xml version="1.0" encoding="UTF-8" standalone="yes"?>
<Relationships xmlns="http://schemas.openxmlformats.org/package/2006/relationships"><Relationship Id="rId8" Type="http://schemas.openxmlformats.org/officeDocument/2006/relationships/image" Target="../media/image102.png"/><Relationship Id="rId13" Type="http://schemas.openxmlformats.org/officeDocument/2006/relationships/image" Target="../media/image106.png"/><Relationship Id="rId3" Type="http://schemas.openxmlformats.org/officeDocument/2006/relationships/slideLayout" Target="../slideLayouts/slideLayout41.xml"/><Relationship Id="rId7" Type="http://schemas.openxmlformats.org/officeDocument/2006/relationships/image" Target="../media/image101.png"/><Relationship Id="rId12" Type="http://schemas.openxmlformats.org/officeDocument/2006/relationships/image" Target="../media/image105.png"/><Relationship Id="rId2" Type="http://schemas.openxmlformats.org/officeDocument/2006/relationships/audio" Target="../media/media3.mp3"/><Relationship Id="rId16" Type="http://schemas.openxmlformats.org/officeDocument/2006/relationships/image" Target="../media/image109.png"/><Relationship Id="rId1" Type="http://schemas.microsoft.com/office/2007/relationships/media" Target="../media/media3.mp3"/><Relationship Id="rId6" Type="http://schemas.openxmlformats.org/officeDocument/2006/relationships/image" Target="../media/image100.png"/><Relationship Id="rId11" Type="http://schemas.openxmlformats.org/officeDocument/2006/relationships/slide" Target="slide65.xml"/><Relationship Id="rId5" Type="http://schemas.openxmlformats.org/officeDocument/2006/relationships/image" Target="../media/image99.png"/><Relationship Id="rId15" Type="http://schemas.openxmlformats.org/officeDocument/2006/relationships/image" Target="../media/image108.png"/><Relationship Id="rId10" Type="http://schemas.openxmlformats.org/officeDocument/2006/relationships/image" Target="../media/image104.png"/><Relationship Id="rId4" Type="http://schemas.openxmlformats.org/officeDocument/2006/relationships/image" Target="../media/image98.jpg"/><Relationship Id="rId9" Type="http://schemas.openxmlformats.org/officeDocument/2006/relationships/image" Target="../media/image103.png"/><Relationship Id="rId14" Type="http://schemas.openxmlformats.org/officeDocument/2006/relationships/image" Target="../media/image107.png"/></Relationships>
</file>

<file path=ppt/slides/_rels/slide65.xml.rels><?xml version="1.0" encoding="UTF-8" standalone="yes"?>
<Relationships xmlns="http://schemas.openxmlformats.org/package/2006/relationships"><Relationship Id="rId8" Type="http://schemas.openxmlformats.org/officeDocument/2006/relationships/image" Target="../media/image101.png"/><Relationship Id="rId13" Type="http://schemas.openxmlformats.org/officeDocument/2006/relationships/image" Target="../media/image102.png"/><Relationship Id="rId18" Type="http://schemas.openxmlformats.org/officeDocument/2006/relationships/slide" Target="slide70.xml"/><Relationship Id="rId3" Type="http://schemas.openxmlformats.org/officeDocument/2006/relationships/image" Target="../media/image99.png"/><Relationship Id="rId21" Type="http://schemas.openxmlformats.org/officeDocument/2006/relationships/slide" Target="slide74.xml"/><Relationship Id="rId7" Type="http://schemas.openxmlformats.org/officeDocument/2006/relationships/image" Target="../media/image103.png"/><Relationship Id="rId12" Type="http://schemas.openxmlformats.org/officeDocument/2006/relationships/image" Target="../media/image113.png"/><Relationship Id="rId17" Type="http://schemas.openxmlformats.org/officeDocument/2006/relationships/slide" Target="slide69.xml"/><Relationship Id="rId2" Type="http://schemas.openxmlformats.org/officeDocument/2006/relationships/image" Target="../media/image110.png"/><Relationship Id="rId16" Type="http://schemas.openxmlformats.org/officeDocument/2006/relationships/slide" Target="slide67.xml"/><Relationship Id="rId20" Type="http://schemas.openxmlformats.org/officeDocument/2006/relationships/slide" Target="slide73.xml"/><Relationship Id="rId1" Type="http://schemas.openxmlformats.org/officeDocument/2006/relationships/slideLayout" Target="../slideLayouts/slideLayout41.xml"/><Relationship Id="rId6" Type="http://schemas.openxmlformats.org/officeDocument/2006/relationships/image" Target="../media/image106.png"/><Relationship Id="rId11" Type="http://schemas.openxmlformats.org/officeDocument/2006/relationships/image" Target="../media/image109.png"/><Relationship Id="rId5" Type="http://schemas.openxmlformats.org/officeDocument/2006/relationships/image" Target="../media/image112.png"/><Relationship Id="rId15" Type="http://schemas.openxmlformats.org/officeDocument/2006/relationships/slide" Target="slide68.xml"/><Relationship Id="rId23" Type="http://schemas.openxmlformats.org/officeDocument/2006/relationships/slide" Target="slide75.xml"/><Relationship Id="rId10" Type="http://schemas.openxmlformats.org/officeDocument/2006/relationships/image" Target="../media/image108.png"/><Relationship Id="rId19" Type="http://schemas.openxmlformats.org/officeDocument/2006/relationships/slide" Target="slide72.xml"/><Relationship Id="rId4" Type="http://schemas.openxmlformats.org/officeDocument/2006/relationships/image" Target="../media/image111.png"/><Relationship Id="rId9" Type="http://schemas.openxmlformats.org/officeDocument/2006/relationships/image" Target="../media/image104.png"/><Relationship Id="rId14" Type="http://schemas.openxmlformats.org/officeDocument/2006/relationships/slide" Target="slide66.xml"/><Relationship Id="rId22" Type="http://schemas.openxmlformats.org/officeDocument/2006/relationships/slide" Target="slide71.xml"/></Relationships>
</file>

<file path=ppt/slides/_rels/slide66.xml.rels><?xml version="1.0" encoding="UTF-8" standalone="yes"?>
<Relationships xmlns="http://schemas.openxmlformats.org/package/2006/relationships"><Relationship Id="rId8" Type="http://schemas.openxmlformats.org/officeDocument/2006/relationships/image" Target="../media/image117.png"/><Relationship Id="rId3" Type="http://schemas.openxmlformats.org/officeDocument/2006/relationships/audio" Target="../media/audio4.wav"/><Relationship Id="rId7" Type="http://schemas.openxmlformats.org/officeDocument/2006/relationships/image" Target="../media/image116.png"/><Relationship Id="rId2" Type="http://schemas.openxmlformats.org/officeDocument/2006/relationships/audio" Target="../media/audio3.wav"/><Relationship Id="rId1" Type="http://schemas.openxmlformats.org/officeDocument/2006/relationships/slideLayout" Target="../slideLayouts/slideLayout52.xml"/><Relationship Id="rId6" Type="http://schemas.openxmlformats.org/officeDocument/2006/relationships/image" Target="../media/image115.png"/><Relationship Id="rId5" Type="http://schemas.openxmlformats.org/officeDocument/2006/relationships/image" Target="../media/image114.png"/><Relationship Id="rId4" Type="http://schemas.openxmlformats.org/officeDocument/2006/relationships/audio" Target="../media/audio5.wav"/><Relationship Id="rId9" Type="http://schemas.openxmlformats.org/officeDocument/2006/relationships/slide" Target="slide65.xml"/></Relationships>
</file>

<file path=ppt/slides/_rels/slide67.xml.rels><?xml version="1.0" encoding="UTF-8" standalone="yes"?>
<Relationships xmlns="http://schemas.openxmlformats.org/package/2006/relationships"><Relationship Id="rId8" Type="http://schemas.openxmlformats.org/officeDocument/2006/relationships/image" Target="../media/image118.png"/><Relationship Id="rId3" Type="http://schemas.openxmlformats.org/officeDocument/2006/relationships/audio" Target="../media/audio5.wav"/><Relationship Id="rId7" Type="http://schemas.openxmlformats.org/officeDocument/2006/relationships/image" Target="../media/image116.png"/><Relationship Id="rId2" Type="http://schemas.openxmlformats.org/officeDocument/2006/relationships/audio" Target="../media/audio3.wav"/><Relationship Id="rId1" Type="http://schemas.openxmlformats.org/officeDocument/2006/relationships/slideLayout" Target="../slideLayouts/slideLayout52.xml"/><Relationship Id="rId6" Type="http://schemas.openxmlformats.org/officeDocument/2006/relationships/image" Target="../media/image117.png"/><Relationship Id="rId5" Type="http://schemas.openxmlformats.org/officeDocument/2006/relationships/image" Target="../media/image114.png"/><Relationship Id="rId4" Type="http://schemas.openxmlformats.org/officeDocument/2006/relationships/audio" Target="../media/audio4.wav"/><Relationship Id="rId9" Type="http://schemas.openxmlformats.org/officeDocument/2006/relationships/slide" Target="slide65.xml"/></Relationships>
</file>

<file path=ppt/slides/_rels/slide68.xml.rels><?xml version="1.0" encoding="UTF-8" standalone="yes"?>
<Relationships xmlns="http://schemas.openxmlformats.org/package/2006/relationships"><Relationship Id="rId8" Type="http://schemas.openxmlformats.org/officeDocument/2006/relationships/image" Target="../media/image117.png"/><Relationship Id="rId3" Type="http://schemas.openxmlformats.org/officeDocument/2006/relationships/audio" Target="../media/audio4.wav"/><Relationship Id="rId7" Type="http://schemas.openxmlformats.org/officeDocument/2006/relationships/image" Target="../media/image116.png"/><Relationship Id="rId2" Type="http://schemas.openxmlformats.org/officeDocument/2006/relationships/audio" Target="../media/audio3.wav"/><Relationship Id="rId1" Type="http://schemas.openxmlformats.org/officeDocument/2006/relationships/slideLayout" Target="../slideLayouts/slideLayout52.xml"/><Relationship Id="rId6" Type="http://schemas.openxmlformats.org/officeDocument/2006/relationships/image" Target="../media/image115.png"/><Relationship Id="rId5" Type="http://schemas.openxmlformats.org/officeDocument/2006/relationships/image" Target="../media/image114.png"/><Relationship Id="rId4" Type="http://schemas.openxmlformats.org/officeDocument/2006/relationships/audio" Target="../media/audio5.wav"/><Relationship Id="rId9" Type="http://schemas.openxmlformats.org/officeDocument/2006/relationships/slide" Target="slide65.xml"/></Relationships>
</file>

<file path=ppt/slides/_rels/slide69.xml.rels><?xml version="1.0" encoding="UTF-8" standalone="yes"?>
<Relationships xmlns="http://schemas.openxmlformats.org/package/2006/relationships"><Relationship Id="rId8" Type="http://schemas.openxmlformats.org/officeDocument/2006/relationships/slide" Target="slide65.xml"/><Relationship Id="rId3" Type="http://schemas.openxmlformats.org/officeDocument/2006/relationships/audio" Target="../media/audio5.wav"/><Relationship Id="rId7" Type="http://schemas.openxmlformats.org/officeDocument/2006/relationships/image" Target="../media/image118.png"/><Relationship Id="rId2" Type="http://schemas.openxmlformats.org/officeDocument/2006/relationships/audio" Target="../media/audio3.wav"/><Relationship Id="rId1" Type="http://schemas.openxmlformats.org/officeDocument/2006/relationships/slideLayout" Target="../slideLayouts/slideLayout52.xml"/><Relationship Id="rId6" Type="http://schemas.openxmlformats.org/officeDocument/2006/relationships/image" Target="../media/image117.png"/><Relationship Id="rId5" Type="http://schemas.openxmlformats.org/officeDocument/2006/relationships/image" Target="../media/image114.png"/><Relationship Id="rId4" Type="http://schemas.openxmlformats.org/officeDocument/2006/relationships/audio" Target="../media/audio4.wav"/></Relationships>
</file>

<file path=ppt/slides/_rels/slide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7.xml"/><Relationship Id="rId1" Type="http://schemas.openxmlformats.org/officeDocument/2006/relationships/slideLayout" Target="../slideLayouts/slideLayout11.xml"/><Relationship Id="rId5" Type="http://schemas.openxmlformats.org/officeDocument/2006/relationships/image" Target="../media/image18.png"/><Relationship Id="rId4" Type="http://schemas.openxmlformats.org/officeDocument/2006/relationships/image" Target="../media/image17.png"/></Relationships>
</file>

<file path=ppt/slides/_rels/slide70.xml.rels><?xml version="1.0" encoding="UTF-8" standalone="yes"?>
<Relationships xmlns="http://schemas.openxmlformats.org/package/2006/relationships"><Relationship Id="rId8" Type="http://schemas.openxmlformats.org/officeDocument/2006/relationships/image" Target="../media/image118.png"/><Relationship Id="rId3" Type="http://schemas.openxmlformats.org/officeDocument/2006/relationships/audio" Target="../media/audio5.wav"/><Relationship Id="rId7" Type="http://schemas.openxmlformats.org/officeDocument/2006/relationships/image" Target="../media/image116.png"/><Relationship Id="rId2" Type="http://schemas.openxmlformats.org/officeDocument/2006/relationships/audio" Target="../media/audio3.wav"/><Relationship Id="rId1" Type="http://schemas.openxmlformats.org/officeDocument/2006/relationships/slideLayout" Target="../slideLayouts/slideLayout52.xml"/><Relationship Id="rId6" Type="http://schemas.openxmlformats.org/officeDocument/2006/relationships/image" Target="../media/image117.png"/><Relationship Id="rId5" Type="http://schemas.openxmlformats.org/officeDocument/2006/relationships/image" Target="../media/image114.png"/><Relationship Id="rId4" Type="http://schemas.openxmlformats.org/officeDocument/2006/relationships/audio" Target="../media/audio4.wav"/><Relationship Id="rId9" Type="http://schemas.openxmlformats.org/officeDocument/2006/relationships/slide" Target="slide65.xml"/></Relationships>
</file>

<file path=ppt/slides/_rels/slide71.xml.rels><?xml version="1.0" encoding="UTF-8" standalone="yes"?>
<Relationships xmlns="http://schemas.openxmlformats.org/package/2006/relationships"><Relationship Id="rId8" Type="http://schemas.openxmlformats.org/officeDocument/2006/relationships/slide" Target="slide65.xml"/><Relationship Id="rId3" Type="http://schemas.openxmlformats.org/officeDocument/2006/relationships/audio" Target="../media/audio5.wav"/><Relationship Id="rId7" Type="http://schemas.openxmlformats.org/officeDocument/2006/relationships/image" Target="../media/image118.png"/><Relationship Id="rId2" Type="http://schemas.openxmlformats.org/officeDocument/2006/relationships/audio" Target="../media/audio3.wav"/><Relationship Id="rId1" Type="http://schemas.openxmlformats.org/officeDocument/2006/relationships/slideLayout" Target="../slideLayouts/slideLayout52.xml"/><Relationship Id="rId6" Type="http://schemas.openxmlformats.org/officeDocument/2006/relationships/image" Target="../media/image117.png"/><Relationship Id="rId5" Type="http://schemas.openxmlformats.org/officeDocument/2006/relationships/image" Target="../media/image114.png"/><Relationship Id="rId4" Type="http://schemas.openxmlformats.org/officeDocument/2006/relationships/audio" Target="../media/audio4.wav"/></Relationships>
</file>

<file path=ppt/slides/_rels/slide72.xml.rels><?xml version="1.0" encoding="UTF-8" standalone="yes"?>
<Relationships xmlns="http://schemas.openxmlformats.org/package/2006/relationships"><Relationship Id="rId8" Type="http://schemas.openxmlformats.org/officeDocument/2006/relationships/slide" Target="slide65.xml"/><Relationship Id="rId3" Type="http://schemas.openxmlformats.org/officeDocument/2006/relationships/audio" Target="../media/audio5.wav"/><Relationship Id="rId7" Type="http://schemas.openxmlformats.org/officeDocument/2006/relationships/image" Target="../media/image118.png"/><Relationship Id="rId2" Type="http://schemas.openxmlformats.org/officeDocument/2006/relationships/audio" Target="../media/audio3.wav"/><Relationship Id="rId1" Type="http://schemas.openxmlformats.org/officeDocument/2006/relationships/slideLayout" Target="../slideLayouts/slideLayout52.xml"/><Relationship Id="rId6" Type="http://schemas.openxmlformats.org/officeDocument/2006/relationships/image" Target="../media/image117.png"/><Relationship Id="rId5" Type="http://schemas.openxmlformats.org/officeDocument/2006/relationships/image" Target="../media/image114.png"/><Relationship Id="rId4" Type="http://schemas.openxmlformats.org/officeDocument/2006/relationships/audio" Target="../media/audio4.wav"/></Relationships>
</file>

<file path=ppt/slides/_rels/slide73.xml.rels><?xml version="1.0" encoding="UTF-8" standalone="yes"?>
<Relationships xmlns="http://schemas.openxmlformats.org/package/2006/relationships"><Relationship Id="rId8" Type="http://schemas.openxmlformats.org/officeDocument/2006/relationships/slide" Target="slide65.xml"/><Relationship Id="rId3" Type="http://schemas.openxmlformats.org/officeDocument/2006/relationships/audio" Target="../media/audio5.wav"/><Relationship Id="rId7" Type="http://schemas.openxmlformats.org/officeDocument/2006/relationships/image" Target="../media/image118.png"/><Relationship Id="rId2" Type="http://schemas.openxmlformats.org/officeDocument/2006/relationships/audio" Target="../media/audio3.wav"/><Relationship Id="rId1" Type="http://schemas.openxmlformats.org/officeDocument/2006/relationships/slideLayout" Target="../slideLayouts/slideLayout52.xml"/><Relationship Id="rId6" Type="http://schemas.openxmlformats.org/officeDocument/2006/relationships/image" Target="../media/image117.png"/><Relationship Id="rId5" Type="http://schemas.openxmlformats.org/officeDocument/2006/relationships/image" Target="../media/image114.png"/><Relationship Id="rId4" Type="http://schemas.openxmlformats.org/officeDocument/2006/relationships/audio" Target="../media/audio4.wav"/></Relationships>
</file>

<file path=ppt/slides/_rels/slide74.xml.rels><?xml version="1.0" encoding="UTF-8" standalone="yes"?>
<Relationships xmlns="http://schemas.openxmlformats.org/package/2006/relationships"><Relationship Id="rId8" Type="http://schemas.openxmlformats.org/officeDocument/2006/relationships/image" Target="../media/image117.png"/><Relationship Id="rId3" Type="http://schemas.openxmlformats.org/officeDocument/2006/relationships/audio" Target="../media/audio4.wav"/><Relationship Id="rId7" Type="http://schemas.openxmlformats.org/officeDocument/2006/relationships/image" Target="../media/image116.png"/><Relationship Id="rId2" Type="http://schemas.openxmlformats.org/officeDocument/2006/relationships/audio" Target="../media/audio3.wav"/><Relationship Id="rId1" Type="http://schemas.openxmlformats.org/officeDocument/2006/relationships/slideLayout" Target="../slideLayouts/slideLayout52.xml"/><Relationship Id="rId6" Type="http://schemas.openxmlformats.org/officeDocument/2006/relationships/image" Target="../media/image115.png"/><Relationship Id="rId5" Type="http://schemas.openxmlformats.org/officeDocument/2006/relationships/image" Target="../media/image114.png"/><Relationship Id="rId4" Type="http://schemas.openxmlformats.org/officeDocument/2006/relationships/audio" Target="../media/audio5.wav"/><Relationship Id="rId9" Type="http://schemas.openxmlformats.org/officeDocument/2006/relationships/slide" Target="slide65.xml"/></Relationships>
</file>

<file path=ppt/slides/_rels/slide75.xml.rels><?xml version="1.0" encoding="UTF-8" standalone="yes"?>
<Relationships xmlns="http://schemas.openxmlformats.org/package/2006/relationships"><Relationship Id="rId3" Type="http://schemas.openxmlformats.org/officeDocument/2006/relationships/image" Target="../media/image12.png"/><Relationship Id="rId7" Type="http://schemas.openxmlformats.org/officeDocument/2006/relationships/image" Target="../media/image5.gif"/><Relationship Id="rId2" Type="http://schemas.openxmlformats.org/officeDocument/2006/relationships/notesSlide" Target="../notesSlides/notesSlide47.xml"/><Relationship Id="rId1" Type="http://schemas.openxmlformats.org/officeDocument/2006/relationships/slideLayout" Target="../slideLayouts/slideLayout2.xml"/><Relationship Id="rId6" Type="http://schemas.openxmlformats.org/officeDocument/2006/relationships/image" Target="../media/image4.gif"/><Relationship Id="rId5" Type="http://schemas.openxmlformats.org/officeDocument/2006/relationships/image" Target="../media/image13.png"/><Relationship Id="rId4" Type="http://schemas.openxmlformats.org/officeDocument/2006/relationships/image" Target="../media/image10.png"/></Relationships>
</file>

<file path=ppt/slides/_rels/slide76.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image" Target="../media/image13.png"/><Relationship Id="rId7" Type="http://schemas.openxmlformats.org/officeDocument/2006/relationships/image" Target="../media/image28.svg"/><Relationship Id="rId2" Type="http://schemas.openxmlformats.org/officeDocument/2006/relationships/notesSlide" Target="../notesSlides/notesSlide48.xml"/><Relationship Id="rId1" Type="http://schemas.openxmlformats.org/officeDocument/2006/relationships/slideLayout" Target="../slideLayouts/slideLayout11.xml"/><Relationship Id="rId6" Type="http://schemas.openxmlformats.org/officeDocument/2006/relationships/image" Target="../media/image20.png"/><Relationship Id="rId5" Type="http://schemas.openxmlformats.org/officeDocument/2006/relationships/image" Target="../media/image62.svg"/><Relationship Id="rId4" Type="http://schemas.openxmlformats.org/officeDocument/2006/relationships/image" Target="../media/image19.png"/><Relationship Id="rId9" Type="http://schemas.openxmlformats.org/officeDocument/2006/relationships/image" Target="../media/image64.svg"/></Relationships>
</file>

<file path=ppt/slides/_rels/slide8.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image" Target="../media/image13.png"/><Relationship Id="rId7" Type="http://schemas.openxmlformats.org/officeDocument/2006/relationships/image" Target="../media/image28.svg"/><Relationship Id="rId2" Type="http://schemas.openxmlformats.org/officeDocument/2006/relationships/notesSlide" Target="../notesSlides/notesSlide8.xml"/><Relationship Id="rId1" Type="http://schemas.openxmlformats.org/officeDocument/2006/relationships/slideLayout" Target="../slideLayouts/slideLayout11.xml"/><Relationship Id="rId6" Type="http://schemas.openxmlformats.org/officeDocument/2006/relationships/image" Target="../media/image20.png"/><Relationship Id="rId5" Type="http://schemas.openxmlformats.org/officeDocument/2006/relationships/image" Target="../media/image62.svg"/><Relationship Id="rId4" Type="http://schemas.openxmlformats.org/officeDocument/2006/relationships/image" Target="../media/image19.png"/><Relationship Id="rId9" Type="http://schemas.openxmlformats.org/officeDocument/2006/relationships/image" Target="../media/image64.svg"/></Relationships>
</file>

<file path=ppt/slides/_rels/slide9.xml.rels><?xml version="1.0" encoding="UTF-8" standalone="yes"?>
<Relationships xmlns="http://schemas.openxmlformats.org/package/2006/relationships"><Relationship Id="rId8" Type="http://schemas.openxmlformats.org/officeDocument/2006/relationships/slide" Target="slide11.xml"/><Relationship Id="rId13" Type="http://schemas.openxmlformats.org/officeDocument/2006/relationships/image" Target="../media/image25.gif"/><Relationship Id="rId18" Type="http://schemas.openxmlformats.org/officeDocument/2006/relationships/slide" Target="slide16.xml"/><Relationship Id="rId3" Type="http://schemas.openxmlformats.org/officeDocument/2006/relationships/slideLayout" Target="../slideLayouts/slideLayout64.xml"/><Relationship Id="rId7" Type="http://schemas.openxmlformats.org/officeDocument/2006/relationships/slide" Target="slide10.xml"/><Relationship Id="rId12" Type="http://schemas.openxmlformats.org/officeDocument/2006/relationships/image" Target="../media/image24.gif"/><Relationship Id="rId17" Type="http://schemas.openxmlformats.org/officeDocument/2006/relationships/image" Target="../media/image29.png"/><Relationship Id="rId2" Type="http://schemas.openxmlformats.org/officeDocument/2006/relationships/audio" Target="../media/media1.mp3"/><Relationship Id="rId16" Type="http://schemas.openxmlformats.org/officeDocument/2006/relationships/image" Target="../media/image28.gif"/><Relationship Id="rId1" Type="http://schemas.microsoft.com/office/2007/relationships/media" Target="../media/media1.mp3"/><Relationship Id="rId6" Type="http://schemas.openxmlformats.org/officeDocument/2006/relationships/image" Target="../media/image23.jpeg"/><Relationship Id="rId11" Type="http://schemas.openxmlformats.org/officeDocument/2006/relationships/slide" Target="slide14.xml"/><Relationship Id="rId5" Type="http://schemas.openxmlformats.org/officeDocument/2006/relationships/image" Target="../media/image22.PNG"/><Relationship Id="rId15" Type="http://schemas.openxmlformats.org/officeDocument/2006/relationships/image" Target="../media/image27.png"/><Relationship Id="rId10" Type="http://schemas.openxmlformats.org/officeDocument/2006/relationships/slide" Target="slide13.xml"/><Relationship Id="rId19" Type="http://schemas.openxmlformats.org/officeDocument/2006/relationships/image" Target="../media/image13.png"/><Relationship Id="rId4" Type="http://schemas.openxmlformats.org/officeDocument/2006/relationships/audio" Target="../media/audio1.wav"/><Relationship Id="rId9" Type="http://schemas.openxmlformats.org/officeDocument/2006/relationships/slide" Target="slide12.xml"/><Relationship Id="rId14" Type="http://schemas.openxmlformats.org/officeDocument/2006/relationships/image" Target="../media/image26.gif"/></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461"/>
        <p:cNvGrpSpPr/>
        <p:nvPr/>
      </p:nvGrpSpPr>
      <p:grpSpPr>
        <a:xfrm>
          <a:off x="0" y="0"/>
          <a:ext cx="0" cy="0"/>
          <a:chOff x="0" y="0"/>
          <a:chExt cx="0" cy="0"/>
        </a:xfrm>
      </p:grpSpPr>
      <p:sp>
        <p:nvSpPr>
          <p:cNvPr id="35" name="Freeform 10">
            <a:extLst>
              <a:ext uri="{FF2B5EF4-FFF2-40B4-BE49-F238E27FC236}">
                <a16:creationId xmlns:a16="http://schemas.microsoft.com/office/drawing/2014/main" id="{0ECA7EAE-3EFB-91EA-C9A5-3087F2619457}"/>
              </a:ext>
            </a:extLst>
          </p:cNvPr>
          <p:cNvSpPr/>
          <p:nvPr/>
        </p:nvSpPr>
        <p:spPr>
          <a:xfrm rot="21028555">
            <a:off x="2502966" y="2643425"/>
            <a:ext cx="345421" cy="563727"/>
          </a:xfrm>
          <a:custGeom>
            <a:avLst/>
            <a:gdLst/>
            <a:ahLst/>
            <a:cxnLst/>
            <a:rect l="l" t="t" r="r" b="b"/>
            <a:pathLst>
              <a:path w="690842" h="1127454">
                <a:moveTo>
                  <a:pt x="0" y="0"/>
                </a:moveTo>
                <a:lnTo>
                  <a:pt x="690842" y="0"/>
                </a:lnTo>
                <a:lnTo>
                  <a:pt x="690842" y="1127455"/>
                </a:lnTo>
                <a:lnTo>
                  <a:pt x="0" y="1127455"/>
                </a:lnTo>
                <a:lnTo>
                  <a:pt x="0" y="0"/>
                </a:lnTo>
                <a:close/>
              </a:path>
            </a:pathLst>
          </a:custGeom>
          <a:blipFill>
            <a:blip r:embed="rId3">
              <a:extLst>
                <a:ext uri="{96DAC541-7B7A-43D3-8B79-37D633B846F1}">
                  <asvg:svgBlip xmlns="" xmlns:asvg="http://schemas.microsoft.com/office/drawing/2016/SVG/main" r:embed="rId4"/>
                </a:ext>
              </a:extLst>
            </a:blip>
            <a:stretch>
              <a:fillRect/>
            </a:stretch>
          </a:blipFill>
        </p:spPr>
      </p:sp>
      <p:sp>
        <p:nvSpPr>
          <p:cNvPr id="26" name="Freeform 6">
            <a:extLst>
              <a:ext uri="{FF2B5EF4-FFF2-40B4-BE49-F238E27FC236}">
                <a16:creationId xmlns:a16="http://schemas.microsoft.com/office/drawing/2014/main" id="{677D6B33-CB96-6A83-D483-C189D4EF3DDD}"/>
              </a:ext>
            </a:extLst>
          </p:cNvPr>
          <p:cNvSpPr/>
          <p:nvPr/>
        </p:nvSpPr>
        <p:spPr>
          <a:xfrm rot="755610">
            <a:off x="3592772" y="880860"/>
            <a:ext cx="649733" cy="654407"/>
          </a:xfrm>
          <a:custGeom>
            <a:avLst/>
            <a:gdLst/>
            <a:ahLst/>
            <a:cxnLst/>
            <a:rect l="l" t="t" r="r" b="b"/>
            <a:pathLst>
              <a:path w="1299466" h="1308814">
                <a:moveTo>
                  <a:pt x="0" y="0"/>
                </a:moveTo>
                <a:lnTo>
                  <a:pt x="1299465" y="0"/>
                </a:lnTo>
                <a:lnTo>
                  <a:pt x="1299465" y="1308815"/>
                </a:lnTo>
                <a:lnTo>
                  <a:pt x="0" y="1308815"/>
                </a:lnTo>
                <a:lnTo>
                  <a:pt x="0" y="0"/>
                </a:lnTo>
                <a:close/>
              </a:path>
            </a:pathLst>
          </a:custGeom>
          <a:blipFill>
            <a:blip r:embed="rId5">
              <a:extLst>
                <a:ext uri="{96DAC541-7B7A-43D3-8B79-37D633B846F1}">
                  <asvg:svgBlip xmlns="" xmlns:asvg="http://schemas.microsoft.com/office/drawing/2016/SVG/main" r:embed="rId6"/>
                </a:ext>
              </a:extLst>
            </a:blip>
            <a:stretch>
              <a:fillRect/>
            </a:stretch>
          </a:blipFill>
        </p:spPr>
      </p:sp>
      <p:sp>
        <p:nvSpPr>
          <p:cNvPr id="462" name="Google Shape;462;p37"/>
          <p:cNvSpPr/>
          <p:nvPr/>
        </p:nvSpPr>
        <p:spPr>
          <a:xfrm rot="-5129001" flipH="1">
            <a:off x="3352842" y="1588316"/>
            <a:ext cx="7684008" cy="3687504"/>
          </a:xfrm>
          <a:custGeom>
            <a:avLst/>
            <a:gdLst/>
            <a:ahLst/>
            <a:cxnLst/>
            <a:rect l="l" t="t" r="r" b="b"/>
            <a:pathLst>
              <a:path w="41269" h="19711" extrusionOk="0">
                <a:moveTo>
                  <a:pt x="12233" y="1"/>
                </a:moveTo>
                <a:cubicBezTo>
                  <a:pt x="12060" y="1"/>
                  <a:pt x="11883" y="8"/>
                  <a:pt x="11701" y="23"/>
                </a:cubicBezTo>
                <a:cubicBezTo>
                  <a:pt x="1" y="976"/>
                  <a:pt x="4592" y="18649"/>
                  <a:pt x="15713" y="19658"/>
                </a:cubicBezTo>
                <a:cubicBezTo>
                  <a:pt x="16106" y="19694"/>
                  <a:pt x="16450" y="19710"/>
                  <a:pt x="16760" y="19710"/>
                </a:cubicBezTo>
                <a:cubicBezTo>
                  <a:pt x="19879" y="19710"/>
                  <a:pt x="19459" y="18036"/>
                  <a:pt x="29634" y="17277"/>
                </a:cubicBezTo>
                <a:cubicBezTo>
                  <a:pt x="41268" y="16412"/>
                  <a:pt x="36031" y="1759"/>
                  <a:pt x="29388" y="1759"/>
                </a:cubicBezTo>
                <a:cubicBezTo>
                  <a:pt x="28997" y="1759"/>
                  <a:pt x="28601" y="1810"/>
                  <a:pt x="28203" y="1918"/>
                </a:cubicBezTo>
                <a:cubicBezTo>
                  <a:pt x="26055" y="2494"/>
                  <a:pt x="23885" y="3214"/>
                  <a:pt x="21673" y="3214"/>
                </a:cubicBezTo>
                <a:cubicBezTo>
                  <a:pt x="21479" y="3214"/>
                  <a:pt x="21285" y="3209"/>
                  <a:pt x="21090" y="3197"/>
                </a:cubicBezTo>
                <a:cubicBezTo>
                  <a:pt x="17349" y="2974"/>
                  <a:pt x="15766" y="1"/>
                  <a:pt x="12233" y="1"/>
                </a:cubicBezTo>
                <a:close/>
              </a:path>
            </a:pathLst>
          </a:custGeom>
          <a:solidFill>
            <a:srgbClr val="FFFFFF">
              <a:alpha val="4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highlight>
                <a:schemeClr val="lt1"/>
              </a:highlight>
            </a:endParaRPr>
          </a:p>
        </p:txBody>
      </p:sp>
      <p:sp>
        <p:nvSpPr>
          <p:cNvPr id="464" name="Google Shape;464;p37"/>
          <p:cNvSpPr txBox="1">
            <a:spLocks noGrp="1"/>
          </p:cNvSpPr>
          <p:nvPr>
            <p:ph type="subTitle" idx="1"/>
          </p:nvPr>
        </p:nvSpPr>
        <p:spPr>
          <a:xfrm>
            <a:off x="1392255" y="3720447"/>
            <a:ext cx="4396500" cy="475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800" b="1" i="1">
                <a:latin typeface="Times New Roman" panose="02020603050405020304" pitchFamily="18" charset="0"/>
                <a:cs typeface="Times New Roman" panose="02020603050405020304" pitchFamily="18" charset="0"/>
              </a:rPr>
              <a:t>Trương Nam Hương</a:t>
            </a:r>
            <a:endParaRPr sz="2800" b="1" i="1">
              <a:latin typeface="Times New Roman" panose="02020603050405020304" pitchFamily="18" charset="0"/>
              <a:cs typeface="Times New Roman" panose="02020603050405020304" pitchFamily="18" charset="0"/>
              <a:sym typeface="Nunito"/>
            </a:endParaRPr>
          </a:p>
        </p:txBody>
      </p:sp>
      <p:grpSp>
        <p:nvGrpSpPr>
          <p:cNvPr id="465" name="Google Shape;465;p37"/>
          <p:cNvGrpSpPr/>
          <p:nvPr/>
        </p:nvGrpSpPr>
        <p:grpSpPr>
          <a:xfrm rot="477646">
            <a:off x="51" y="3448891"/>
            <a:ext cx="1114957" cy="1758451"/>
            <a:chOff x="378595" y="3590284"/>
            <a:chExt cx="1114915" cy="1758386"/>
          </a:xfrm>
        </p:grpSpPr>
        <p:sp>
          <p:nvSpPr>
            <p:cNvPr id="466" name="Google Shape;466;p37"/>
            <p:cNvSpPr/>
            <p:nvPr/>
          </p:nvSpPr>
          <p:spPr>
            <a:xfrm rot="-1291885">
              <a:off x="661512" y="3648914"/>
              <a:ext cx="221982" cy="601038"/>
            </a:xfrm>
            <a:custGeom>
              <a:avLst/>
              <a:gdLst/>
              <a:ahLst/>
              <a:cxnLst/>
              <a:rect l="l" t="t" r="r" b="b"/>
              <a:pathLst>
                <a:path w="1748" h="4733" extrusionOk="0">
                  <a:moveTo>
                    <a:pt x="872" y="0"/>
                  </a:moveTo>
                  <a:cubicBezTo>
                    <a:pt x="390" y="0"/>
                    <a:pt x="0" y="430"/>
                    <a:pt x="0" y="1736"/>
                  </a:cubicBezTo>
                  <a:cubicBezTo>
                    <a:pt x="0" y="3041"/>
                    <a:pt x="390" y="4732"/>
                    <a:pt x="872" y="4732"/>
                  </a:cubicBezTo>
                  <a:cubicBezTo>
                    <a:pt x="1354" y="4732"/>
                    <a:pt x="1747" y="3041"/>
                    <a:pt x="1747" y="1736"/>
                  </a:cubicBezTo>
                  <a:cubicBezTo>
                    <a:pt x="1747" y="430"/>
                    <a:pt x="1354" y="0"/>
                    <a:pt x="8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7"/>
            <p:cNvSpPr/>
            <p:nvPr/>
          </p:nvSpPr>
          <p:spPr>
            <a:xfrm rot="-1291885">
              <a:off x="707577" y="3641204"/>
              <a:ext cx="389611" cy="589736"/>
            </a:xfrm>
            <a:custGeom>
              <a:avLst/>
              <a:gdLst/>
              <a:ahLst/>
              <a:cxnLst/>
              <a:rect l="l" t="t" r="r" b="b"/>
              <a:pathLst>
                <a:path w="3068" h="4644" extrusionOk="0">
                  <a:moveTo>
                    <a:pt x="2500" y="275"/>
                  </a:moveTo>
                  <a:cubicBezTo>
                    <a:pt x="2085" y="1"/>
                    <a:pt x="1558" y="149"/>
                    <a:pt x="983" y="1280"/>
                  </a:cubicBezTo>
                  <a:cubicBezTo>
                    <a:pt x="405" y="2411"/>
                    <a:pt x="1" y="4099"/>
                    <a:pt x="416" y="4373"/>
                  </a:cubicBezTo>
                  <a:cubicBezTo>
                    <a:pt x="835" y="4644"/>
                    <a:pt x="1918" y="3401"/>
                    <a:pt x="2493" y="2270"/>
                  </a:cubicBezTo>
                  <a:cubicBezTo>
                    <a:pt x="3067" y="1139"/>
                    <a:pt x="2919" y="546"/>
                    <a:pt x="2500" y="27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7"/>
            <p:cNvSpPr/>
            <p:nvPr/>
          </p:nvSpPr>
          <p:spPr>
            <a:xfrm rot="-1291885">
              <a:off x="473200" y="3733575"/>
              <a:ext cx="390119" cy="589736"/>
            </a:xfrm>
            <a:custGeom>
              <a:avLst/>
              <a:gdLst/>
              <a:ahLst/>
              <a:cxnLst/>
              <a:rect l="l" t="t" r="r" b="b"/>
              <a:pathLst>
                <a:path w="3072" h="4644" extrusionOk="0">
                  <a:moveTo>
                    <a:pt x="568" y="275"/>
                  </a:moveTo>
                  <a:cubicBezTo>
                    <a:pt x="987" y="1"/>
                    <a:pt x="1514" y="149"/>
                    <a:pt x="2088" y="1280"/>
                  </a:cubicBezTo>
                  <a:cubicBezTo>
                    <a:pt x="2663" y="2411"/>
                    <a:pt x="3071" y="4099"/>
                    <a:pt x="2652" y="4373"/>
                  </a:cubicBezTo>
                  <a:cubicBezTo>
                    <a:pt x="2237" y="4644"/>
                    <a:pt x="1154" y="3401"/>
                    <a:pt x="575" y="2270"/>
                  </a:cubicBezTo>
                  <a:cubicBezTo>
                    <a:pt x="1" y="1139"/>
                    <a:pt x="153" y="546"/>
                    <a:pt x="568" y="27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7"/>
            <p:cNvSpPr/>
            <p:nvPr/>
          </p:nvSpPr>
          <p:spPr>
            <a:xfrm rot="-1291885">
              <a:off x="548447" y="3891486"/>
              <a:ext cx="306178" cy="396586"/>
            </a:xfrm>
            <a:custGeom>
              <a:avLst/>
              <a:gdLst/>
              <a:ahLst/>
              <a:cxnLst/>
              <a:rect l="l" t="t" r="r" b="b"/>
              <a:pathLst>
                <a:path w="2411" h="3123" extrusionOk="0">
                  <a:moveTo>
                    <a:pt x="271" y="961"/>
                  </a:moveTo>
                  <a:cubicBezTo>
                    <a:pt x="282" y="979"/>
                    <a:pt x="271" y="1005"/>
                    <a:pt x="253" y="1013"/>
                  </a:cubicBezTo>
                  <a:cubicBezTo>
                    <a:pt x="230" y="1024"/>
                    <a:pt x="208" y="1016"/>
                    <a:pt x="197" y="994"/>
                  </a:cubicBezTo>
                  <a:cubicBezTo>
                    <a:pt x="0" y="579"/>
                    <a:pt x="0" y="341"/>
                    <a:pt x="249" y="200"/>
                  </a:cubicBezTo>
                  <a:cubicBezTo>
                    <a:pt x="594" y="0"/>
                    <a:pt x="1339" y="52"/>
                    <a:pt x="1817" y="879"/>
                  </a:cubicBezTo>
                  <a:cubicBezTo>
                    <a:pt x="2140" y="1443"/>
                    <a:pt x="2400" y="2199"/>
                    <a:pt x="2411" y="2670"/>
                  </a:cubicBezTo>
                  <a:cubicBezTo>
                    <a:pt x="2411" y="2796"/>
                    <a:pt x="2396" y="2904"/>
                    <a:pt x="2363" y="2985"/>
                  </a:cubicBezTo>
                  <a:cubicBezTo>
                    <a:pt x="2337" y="3041"/>
                    <a:pt x="2300" y="3086"/>
                    <a:pt x="2251" y="3111"/>
                  </a:cubicBezTo>
                  <a:cubicBezTo>
                    <a:pt x="2233" y="3123"/>
                    <a:pt x="2207" y="3119"/>
                    <a:pt x="2196" y="3097"/>
                  </a:cubicBezTo>
                  <a:cubicBezTo>
                    <a:pt x="2185" y="3078"/>
                    <a:pt x="2192" y="3052"/>
                    <a:pt x="2211" y="3041"/>
                  </a:cubicBezTo>
                  <a:cubicBezTo>
                    <a:pt x="2251" y="3019"/>
                    <a:pt x="2281" y="2974"/>
                    <a:pt x="2300" y="2915"/>
                  </a:cubicBezTo>
                  <a:cubicBezTo>
                    <a:pt x="2322" y="2848"/>
                    <a:pt x="2329" y="2767"/>
                    <a:pt x="2325" y="2674"/>
                  </a:cubicBezTo>
                  <a:cubicBezTo>
                    <a:pt x="2318" y="2210"/>
                    <a:pt x="2062" y="1469"/>
                    <a:pt x="1743" y="920"/>
                  </a:cubicBezTo>
                  <a:cubicBezTo>
                    <a:pt x="1302" y="149"/>
                    <a:pt x="612" y="86"/>
                    <a:pt x="290" y="271"/>
                  </a:cubicBezTo>
                  <a:cubicBezTo>
                    <a:pt x="167" y="341"/>
                    <a:pt x="123" y="442"/>
                    <a:pt x="141" y="582"/>
                  </a:cubicBezTo>
                  <a:cubicBezTo>
                    <a:pt x="156" y="686"/>
                    <a:pt x="201" y="809"/>
                    <a:pt x="271" y="9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7"/>
            <p:cNvSpPr/>
            <p:nvPr/>
          </p:nvSpPr>
          <p:spPr>
            <a:xfrm rot="-1291885">
              <a:off x="770504" y="3803776"/>
              <a:ext cx="306686" cy="396586"/>
            </a:xfrm>
            <a:custGeom>
              <a:avLst/>
              <a:gdLst/>
              <a:ahLst/>
              <a:cxnLst/>
              <a:rect l="l" t="t" r="r" b="b"/>
              <a:pathLst>
                <a:path w="2415" h="3123" extrusionOk="0">
                  <a:moveTo>
                    <a:pt x="2218" y="994"/>
                  </a:moveTo>
                  <a:cubicBezTo>
                    <a:pt x="2207" y="1016"/>
                    <a:pt x="2181" y="1024"/>
                    <a:pt x="2162" y="1013"/>
                  </a:cubicBezTo>
                  <a:cubicBezTo>
                    <a:pt x="2140" y="1005"/>
                    <a:pt x="2133" y="979"/>
                    <a:pt x="2144" y="961"/>
                  </a:cubicBezTo>
                  <a:cubicBezTo>
                    <a:pt x="2214" y="809"/>
                    <a:pt x="2259" y="686"/>
                    <a:pt x="2274" y="582"/>
                  </a:cubicBezTo>
                  <a:cubicBezTo>
                    <a:pt x="2292" y="442"/>
                    <a:pt x="2248" y="341"/>
                    <a:pt x="2125" y="271"/>
                  </a:cubicBezTo>
                  <a:cubicBezTo>
                    <a:pt x="1803" y="86"/>
                    <a:pt x="1113" y="149"/>
                    <a:pt x="668" y="920"/>
                  </a:cubicBezTo>
                  <a:cubicBezTo>
                    <a:pt x="349" y="1469"/>
                    <a:pt x="97" y="2210"/>
                    <a:pt x="86" y="2674"/>
                  </a:cubicBezTo>
                  <a:cubicBezTo>
                    <a:pt x="86" y="2767"/>
                    <a:pt x="93" y="2848"/>
                    <a:pt x="115" y="2915"/>
                  </a:cubicBezTo>
                  <a:cubicBezTo>
                    <a:pt x="134" y="2974"/>
                    <a:pt x="160" y="3019"/>
                    <a:pt x="201" y="3041"/>
                  </a:cubicBezTo>
                  <a:cubicBezTo>
                    <a:pt x="223" y="3052"/>
                    <a:pt x="230" y="3078"/>
                    <a:pt x="219" y="3097"/>
                  </a:cubicBezTo>
                  <a:cubicBezTo>
                    <a:pt x="204" y="3119"/>
                    <a:pt x="182" y="3123"/>
                    <a:pt x="160" y="3111"/>
                  </a:cubicBezTo>
                  <a:cubicBezTo>
                    <a:pt x="115" y="3086"/>
                    <a:pt x="78" y="3041"/>
                    <a:pt x="52" y="2985"/>
                  </a:cubicBezTo>
                  <a:cubicBezTo>
                    <a:pt x="15" y="2904"/>
                    <a:pt x="0" y="2796"/>
                    <a:pt x="4" y="2670"/>
                  </a:cubicBezTo>
                  <a:cubicBezTo>
                    <a:pt x="15" y="2199"/>
                    <a:pt x="271" y="1443"/>
                    <a:pt x="598" y="879"/>
                  </a:cubicBezTo>
                  <a:cubicBezTo>
                    <a:pt x="1072" y="52"/>
                    <a:pt x="1821" y="0"/>
                    <a:pt x="2166" y="200"/>
                  </a:cubicBezTo>
                  <a:cubicBezTo>
                    <a:pt x="2415" y="341"/>
                    <a:pt x="2415" y="579"/>
                    <a:pt x="2218" y="99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7"/>
            <p:cNvSpPr/>
            <p:nvPr/>
          </p:nvSpPr>
          <p:spPr>
            <a:xfrm rot="-1291885">
              <a:off x="716189" y="3820270"/>
              <a:ext cx="177662" cy="423507"/>
            </a:xfrm>
            <a:custGeom>
              <a:avLst/>
              <a:gdLst/>
              <a:ahLst/>
              <a:cxnLst/>
              <a:rect l="l" t="t" r="r" b="b"/>
              <a:pathLst>
                <a:path w="1399" h="3335" extrusionOk="0">
                  <a:moveTo>
                    <a:pt x="698" y="0"/>
                  </a:moveTo>
                  <a:cubicBezTo>
                    <a:pt x="312" y="0"/>
                    <a:pt x="1" y="301"/>
                    <a:pt x="1" y="1220"/>
                  </a:cubicBezTo>
                  <a:cubicBezTo>
                    <a:pt x="1" y="2140"/>
                    <a:pt x="312" y="3334"/>
                    <a:pt x="698" y="3334"/>
                  </a:cubicBezTo>
                  <a:cubicBezTo>
                    <a:pt x="1084" y="3334"/>
                    <a:pt x="1399" y="2140"/>
                    <a:pt x="1399" y="1220"/>
                  </a:cubicBezTo>
                  <a:cubicBezTo>
                    <a:pt x="1399" y="301"/>
                    <a:pt x="1084" y="0"/>
                    <a:pt x="6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72" name="Google Shape;472;p37"/>
            <p:cNvSpPr/>
            <p:nvPr/>
          </p:nvSpPr>
          <p:spPr>
            <a:xfrm rot="-1291885">
              <a:off x="710959" y="3815068"/>
              <a:ext cx="188075" cy="433793"/>
            </a:xfrm>
            <a:custGeom>
              <a:avLst/>
              <a:gdLst/>
              <a:ahLst/>
              <a:cxnLst/>
              <a:rect l="l" t="t" r="r" b="b"/>
              <a:pathLst>
                <a:path w="1481" h="3416" extrusionOk="0">
                  <a:moveTo>
                    <a:pt x="739" y="1"/>
                  </a:moveTo>
                  <a:cubicBezTo>
                    <a:pt x="1143" y="1"/>
                    <a:pt x="1481" y="305"/>
                    <a:pt x="1481" y="1261"/>
                  </a:cubicBezTo>
                  <a:cubicBezTo>
                    <a:pt x="1481" y="1914"/>
                    <a:pt x="1325" y="2700"/>
                    <a:pt x="1099" y="3112"/>
                  </a:cubicBezTo>
                  <a:cubicBezTo>
                    <a:pt x="1036" y="3223"/>
                    <a:pt x="969" y="3308"/>
                    <a:pt x="898" y="3360"/>
                  </a:cubicBezTo>
                  <a:cubicBezTo>
                    <a:pt x="850" y="3397"/>
                    <a:pt x="795" y="3416"/>
                    <a:pt x="739" y="3416"/>
                  </a:cubicBezTo>
                  <a:cubicBezTo>
                    <a:pt x="687" y="3416"/>
                    <a:pt x="631" y="3397"/>
                    <a:pt x="579" y="3360"/>
                  </a:cubicBezTo>
                  <a:cubicBezTo>
                    <a:pt x="513" y="3308"/>
                    <a:pt x="446" y="3223"/>
                    <a:pt x="383" y="3112"/>
                  </a:cubicBezTo>
                  <a:cubicBezTo>
                    <a:pt x="157" y="2700"/>
                    <a:pt x="1" y="1914"/>
                    <a:pt x="1" y="1261"/>
                  </a:cubicBezTo>
                  <a:cubicBezTo>
                    <a:pt x="1" y="305"/>
                    <a:pt x="338" y="1"/>
                    <a:pt x="739" y="1"/>
                  </a:cubicBezTo>
                  <a:close/>
                  <a:moveTo>
                    <a:pt x="739" y="82"/>
                  </a:moveTo>
                  <a:cubicBezTo>
                    <a:pt x="372" y="82"/>
                    <a:pt x="83" y="379"/>
                    <a:pt x="83" y="1261"/>
                  </a:cubicBezTo>
                  <a:cubicBezTo>
                    <a:pt x="83" y="1899"/>
                    <a:pt x="235" y="2667"/>
                    <a:pt x="457" y="3071"/>
                  </a:cubicBezTo>
                  <a:cubicBezTo>
                    <a:pt x="502" y="3156"/>
                    <a:pt x="550" y="3223"/>
                    <a:pt x="602" y="3268"/>
                  </a:cubicBezTo>
                  <a:cubicBezTo>
                    <a:pt x="646" y="3308"/>
                    <a:pt x="691" y="3334"/>
                    <a:pt x="739" y="3334"/>
                  </a:cubicBezTo>
                  <a:cubicBezTo>
                    <a:pt x="787" y="3334"/>
                    <a:pt x="835" y="3308"/>
                    <a:pt x="880" y="3268"/>
                  </a:cubicBezTo>
                  <a:cubicBezTo>
                    <a:pt x="932" y="3223"/>
                    <a:pt x="980" y="3156"/>
                    <a:pt x="1024" y="3071"/>
                  </a:cubicBezTo>
                  <a:cubicBezTo>
                    <a:pt x="1247" y="2667"/>
                    <a:pt x="1399" y="1899"/>
                    <a:pt x="1399" y="1261"/>
                  </a:cubicBezTo>
                  <a:cubicBezTo>
                    <a:pt x="1399" y="379"/>
                    <a:pt x="1110" y="82"/>
                    <a:pt x="739" y="8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7"/>
            <p:cNvSpPr/>
            <p:nvPr/>
          </p:nvSpPr>
          <p:spPr>
            <a:xfrm rot="-1291885">
              <a:off x="854658" y="4139822"/>
              <a:ext cx="147565" cy="119750"/>
            </a:xfrm>
            <a:custGeom>
              <a:avLst/>
              <a:gdLst/>
              <a:ahLst/>
              <a:cxnLst/>
              <a:rect l="l" t="t" r="r" b="b"/>
              <a:pathLst>
                <a:path w="1162" h="943" extrusionOk="0">
                  <a:moveTo>
                    <a:pt x="164" y="942"/>
                  </a:moveTo>
                  <a:cubicBezTo>
                    <a:pt x="78" y="883"/>
                    <a:pt x="23" y="794"/>
                    <a:pt x="12" y="690"/>
                  </a:cubicBezTo>
                  <a:cubicBezTo>
                    <a:pt x="0" y="586"/>
                    <a:pt x="38" y="483"/>
                    <a:pt x="108" y="408"/>
                  </a:cubicBezTo>
                  <a:cubicBezTo>
                    <a:pt x="153" y="360"/>
                    <a:pt x="201" y="312"/>
                    <a:pt x="245" y="264"/>
                  </a:cubicBezTo>
                  <a:cubicBezTo>
                    <a:pt x="401" y="97"/>
                    <a:pt x="623" y="1"/>
                    <a:pt x="853" y="8"/>
                  </a:cubicBezTo>
                  <a:cubicBezTo>
                    <a:pt x="894" y="8"/>
                    <a:pt x="931" y="8"/>
                    <a:pt x="972" y="8"/>
                  </a:cubicBezTo>
                  <a:cubicBezTo>
                    <a:pt x="1057" y="12"/>
                    <a:pt x="1128" y="67"/>
                    <a:pt x="1146" y="149"/>
                  </a:cubicBezTo>
                  <a:cubicBezTo>
                    <a:pt x="1161" y="230"/>
                    <a:pt x="1124" y="312"/>
                    <a:pt x="1050" y="349"/>
                  </a:cubicBezTo>
                  <a:cubicBezTo>
                    <a:pt x="724" y="509"/>
                    <a:pt x="423" y="701"/>
                    <a:pt x="164" y="942"/>
                  </a:cubicBezTo>
                  <a:lnTo>
                    <a:pt x="164" y="94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7"/>
            <p:cNvSpPr/>
            <p:nvPr/>
          </p:nvSpPr>
          <p:spPr>
            <a:xfrm rot="-1291885">
              <a:off x="755197" y="4179063"/>
              <a:ext cx="147565" cy="119750"/>
            </a:xfrm>
            <a:custGeom>
              <a:avLst/>
              <a:gdLst/>
              <a:ahLst/>
              <a:cxnLst/>
              <a:rect l="l" t="t" r="r" b="b"/>
              <a:pathLst>
                <a:path w="1162" h="943" extrusionOk="0">
                  <a:moveTo>
                    <a:pt x="998" y="942"/>
                  </a:moveTo>
                  <a:cubicBezTo>
                    <a:pt x="1084" y="883"/>
                    <a:pt x="1139" y="794"/>
                    <a:pt x="1150" y="690"/>
                  </a:cubicBezTo>
                  <a:cubicBezTo>
                    <a:pt x="1161" y="586"/>
                    <a:pt x="1128" y="483"/>
                    <a:pt x="1058" y="408"/>
                  </a:cubicBezTo>
                  <a:cubicBezTo>
                    <a:pt x="1013" y="360"/>
                    <a:pt x="965" y="312"/>
                    <a:pt x="920" y="264"/>
                  </a:cubicBezTo>
                  <a:cubicBezTo>
                    <a:pt x="765" y="97"/>
                    <a:pt x="542" y="1"/>
                    <a:pt x="308" y="8"/>
                  </a:cubicBezTo>
                  <a:cubicBezTo>
                    <a:pt x="271" y="8"/>
                    <a:pt x="231" y="8"/>
                    <a:pt x="190" y="8"/>
                  </a:cubicBezTo>
                  <a:cubicBezTo>
                    <a:pt x="108" y="12"/>
                    <a:pt x="38" y="67"/>
                    <a:pt x="19" y="149"/>
                  </a:cubicBezTo>
                  <a:cubicBezTo>
                    <a:pt x="1" y="230"/>
                    <a:pt x="41" y="312"/>
                    <a:pt x="112" y="349"/>
                  </a:cubicBezTo>
                  <a:cubicBezTo>
                    <a:pt x="442" y="509"/>
                    <a:pt x="742" y="701"/>
                    <a:pt x="998" y="942"/>
                  </a:cubicBezTo>
                  <a:lnTo>
                    <a:pt x="998" y="94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7"/>
            <p:cNvSpPr/>
            <p:nvPr/>
          </p:nvSpPr>
          <p:spPr>
            <a:xfrm rot="-1291885">
              <a:off x="1045372" y="4151055"/>
              <a:ext cx="236967" cy="1195853"/>
            </a:xfrm>
            <a:custGeom>
              <a:avLst/>
              <a:gdLst/>
              <a:ahLst/>
              <a:cxnLst/>
              <a:rect l="l" t="t" r="r" b="b"/>
              <a:pathLst>
                <a:path w="1866" h="9417" extrusionOk="0">
                  <a:moveTo>
                    <a:pt x="293" y="79"/>
                  </a:moveTo>
                  <a:cubicBezTo>
                    <a:pt x="297" y="34"/>
                    <a:pt x="338" y="1"/>
                    <a:pt x="382" y="4"/>
                  </a:cubicBezTo>
                  <a:cubicBezTo>
                    <a:pt x="427" y="8"/>
                    <a:pt x="464" y="45"/>
                    <a:pt x="460" y="93"/>
                  </a:cubicBezTo>
                  <a:cubicBezTo>
                    <a:pt x="167" y="3776"/>
                    <a:pt x="327" y="7084"/>
                    <a:pt x="1840" y="9275"/>
                  </a:cubicBezTo>
                  <a:cubicBezTo>
                    <a:pt x="1866" y="9312"/>
                    <a:pt x="1858" y="9364"/>
                    <a:pt x="1821" y="9390"/>
                  </a:cubicBezTo>
                  <a:cubicBezTo>
                    <a:pt x="1784" y="9416"/>
                    <a:pt x="1732" y="9409"/>
                    <a:pt x="1706" y="9372"/>
                  </a:cubicBezTo>
                  <a:cubicBezTo>
                    <a:pt x="171" y="7150"/>
                    <a:pt x="0" y="3806"/>
                    <a:pt x="293" y="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 name="Google Shape;476;p37"/>
          <p:cNvGrpSpPr/>
          <p:nvPr/>
        </p:nvGrpSpPr>
        <p:grpSpPr>
          <a:xfrm>
            <a:off x="-10457" y="4266359"/>
            <a:ext cx="947902" cy="1061794"/>
            <a:chOff x="144343" y="4383059"/>
            <a:chExt cx="947902" cy="1061794"/>
          </a:xfrm>
        </p:grpSpPr>
        <p:sp>
          <p:nvSpPr>
            <p:cNvPr id="477" name="Google Shape;477;p37"/>
            <p:cNvSpPr/>
            <p:nvPr/>
          </p:nvSpPr>
          <p:spPr>
            <a:xfrm rot="-1291885">
              <a:off x="207972" y="4437042"/>
              <a:ext cx="373610" cy="417793"/>
            </a:xfrm>
            <a:custGeom>
              <a:avLst/>
              <a:gdLst/>
              <a:ahLst/>
              <a:cxnLst/>
              <a:rect l="l" t="t" r="r" b="b"/>
              <a:pathLst>
                <a:path w="2942" h="3290" extrusionOk="0">
                  <a:moveTo>
                    <a:pt x="2830" y="608"/>
                  </a:moveTo>
                  <a:cubicBezTo>
                    <a:pt x="2785" y="401"/>
                    <a:pt x="2656" y="226"/>
                    <a:pt x="2474" y="122"/>
                  </a:cubicBezTo>
                  <a:cubicBezTo>
                    <a:pt x="2288" y="19"/>
                    <a:pt x="2070" y="0"/>
                    <a:pt x="1873" y="67"/>
                  </a:cubicBezTo>
                  <a:cubicBezTo>
                    <a:pt x="1461" y="204"/>
                    <a:pt x="939" y="378"/>
                    <a:pt x="531" y="519"/>
                  </a:cubicBezTo>
                  <a:cubicBezTo>
                    <a:pt x="338" y="582"/>
                    <a:pt x="186" y="719"/>
                    <a:pt x="97" y="897"/>
                  </a:cubicBezTo>
                  <a:cubicBezTo>
                    <a:pt x="11" y="1079"/>
                    <a:pt x="0" y="1287"/>
                    <a:pt x="71" y="1476"/>
                  </a:cubicBezTo>
                  <a:cubicBezTo>
                    <a:pt x="227" y="1914"/>
                    <a:pt x="442" y="2318"/>
                    <a:pt x="698" y="2685"/>
                  </a:cubicBezTo>
                  <a:cubicBezTo>
                    <a:pt x="994" y="3115"/>
                    <a:pt x="1539" y="3289"/>
                    <a:pt x="2029" y="3119"/>
                  </a:cubicBezTo>
                  <a:cubicBezTo>
                    <a:pt x="2062" y="3104"/>
                    <a:pt x="2096" y="3093"/>
                    <a:pt x="2129" y="3082"/>
                  </a:cubicBezTo>
                  <a:cubicBezTo>
                    <a:pt x="2559" y="2930"/>
                    <a:pt x="2856" y="2544"/>
                    <a:pt x="2897" y="2092"/>
                  </a:cubicBezTo>
                  <a:cubicBezTo>
                    <a:pt x="2941" y="1584"/>
                    <a:pt x="2941" y="1083"/>
                    <a:pt x="2830" y="60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7"/>
            <p:cNvSpPr/>
            <p:nvPr/>
          </p:nvSpPr>
          <p:spPr>
            <a:xfrm rot="-1291885">
              <a:off x="252626" y="4496271"/>
              <a:ext cx="222871" cy="148831"/>
            </a:xfrm>
            <a:custGeom>
              <a:avLst/>
              <a:gdLst/>
              <a:ahLst/>
              <a:cxnLst/>
              <a:rect l="l" t="t" r="r" b="b"/>
              <a:pathLst>
                <a:path w="1755" h="1172" extrusionOk="0">
                  <a:moveTo>
                    <a:pt x="1280" y="97"/>
                  </a:moveTo>
                  <a:cubicBezTo>
                    <a:pt x="1257" y="97"/>
                    <a:pt x="1239" y="78"/>
                    <a:pt x="1239" y="56"/>
                  </a:cubicBezTo>
                  <a:cubicBezTo>
                    <a:pt x="1239" y="33"/>
                    <a:pt x="1257" y="15"/>
                    <a:pt x="1280" y="97"/>
                  </a:cubicBezTo>
                  <a:close/>
                  <a:moveTo>
                    <a:pt x="657" y="612"/>
                  </a:moveTo>
                  <a:cubicBezTo>
                    <a:pt x="664" y="605"/>
                    <a:pt x="679" y="612"/>
                    <a:pt x="694" y="671"/>
                  </a:cubicBezTo>
                  <a:cubicBezTo>
                    <a:pt x="694" y="671"/>
                    <a:pt x="705" y="671"/>
                    <a:pt x="716" y="664"/>
                  </a:cubicBezTo>
                  <a:cubicBezTo>
                    <a:pt x="705" y="671"/>
                    <a:pt x="697" y="690"/>
                    <a:pt x="705" y="701"/>
                  </a:cubicBezTo>
                  <a:cubicBezTo>
                    <a:pt x="712" y="716"/>
                    <a:pt x="731" y="723"/>
                    <a:pt x="746" y="720"/>
                  </a:cubicBezTo>
                  <a:lnTo>
                    <a:pt x="1068" y="605"/>
                  </a:lnTo>
                  <a:cubicBezTo>
                    <a:pt x="1131" y="579"/>
                    <a:pt x="1168" y="512"/>
                    <a:pt x="1150" y="445"/>
                  </a:cubicBezTo>
                  <a:cubicBezTo>
                    <a:pt x="1131" y="378"/>
                    <a:pt x="1065" y="338"/>
                    <a:pt x="998" y="352"/>
                  </a:cubicBezTo>
                  <a:lnTo>
                    <a:pt x="338" y="478"/>
                  </a:lnTo>
                  <a:cubicBezTo>
                    <a:pt x="212" y="504"/>
                    <a:pt x="115" y="608"/>
                    <a:pt x="100" y="734"/>
                  </a:cubicBezTo>
                  <a:cubicBezTo>
                    <a:pt x="89" y="864"/>
                    <a:pt x="160" y="987"/>
                    <a:pt x="278" y="1038"/>
                  </a:cubicBezTo>
                  <a:lnTo>
                    <a:pt x="360" y="1072"/>
                  </a:lnTo>
                  <a:cubicBezTo>
                    <a:pt x="390" y="1083"/>
                    <a:pt x="427" y="1087"/>
                    <a:pt x="456" y="1076"/>
                  </a:cubicBezTo>
                  <a:lnTo>
                    <a:pt x="1413" y="745"/>
                  </a:lnTo>
                  <a:cubicBezTo>
                    <a:pt x="1573" y="694"/>
                    <a:pt x="1665" y="530"/>
                    <a:pt x="1632" y="364"/>
                  </a:cubicBezTo>
                  <a:cubicBezTo>
                    <a:pt x="1602" y="200"/>
                    <a:pt x="1450" y="85"/>
                    <a:pt x="1283" y="97"/>
                  </a:cubicBezTo>
                  <a:cubicBezTo>
                    <a:pt x="1283" y="97"/>
                    <a:pt x="1280" y="97"/>
                    <a:pt x="1280" y="97"/>
                  </a:cubicBezTo>
                  <a:cubicBezTo>
                    <a:pt x="1280" y="97"/>
                    <a:pt x="1335" y="11"/>
                    <a:pt x="1280" y="15"/>
                  </a:cubicBezTo>
                  <a:cubicBezTo>
                    <a:pt x="1487" y="0"/>
                    <a:pt x="1673" y="145"/>
                    <a:pt x="1714" y="349"/>
                  </a:cubicBezTo>
                  <a:cubicBezTo>
                    <a:pt x="1754" y="553"/>
                    <a:pt x="1639" y="757"/>
                    <a:pt x="1439" y="823"/>
                  </a:cubicBezTo>
                  <a:lnTo>
                    <a:pt x="482" y="1153"/>
                  </a:lnTo>
                  <a:cubicBezTo>
                    <a:pt x="434" y="1172"/>
                    <a:pt x="379" y="1168"/>
                    <a:pt x="327" y="1146"/>
                  </a:cubicBezTo>
                  <a:lnTo>
                    <a:pt x="245" y="1113"/>
                  </a:lnTo>
                  <a:cubicBezTo>
                    <a:pt x="93" y="1050"/>
                    <a:pt x="0" y="890"/>
                    <a:pt x="19" y="727"/>
                  </a:cubicBezTo>
                  <a:cubicBezTo>
                    <a:pt x="37" y="564"/>
                    <a:pt x="160" y="430"/>
                    <a:pt x="323" y="397"/>
                  </a:cubicBezTo>
                  <a:lnTo>
                    <a:pt x="983" y="271"/>
                  </a:lnTo>
                  <a:cubicBezTo>
                    <a:pt x="1091" y="249"/>
                    <a:pt x="1198" y="315"/>
                    <a:pt x="1228" y="423"/>
                  </a:cubicBezTo>
                  <a:cubicBezTo>
                    <a:pt x="1257" y="530"/>
                    <a:pt x="1198" y="645"/>
                    <a:pt x="1094" y="682"/>
                  </a:cubicBezTo>
                  <a:lnTo>
                    <a:pt x="772" y="794"/>
                  </a:lnTo>
                  <a:cubicBezTo>
                    <a:pt x="716" y="816"/>
                    <a:pt x="657" y="790"/>
                    <a:pt x="631" y="738"/>
                  </a:cubicBezTo>
                  <a:cubicBezTo>
                    <a:pt x="608" y="690"/>
                    <a:pt x="623" y="627"/>
                    <a:pt x="672" y="593"/>
                  </a:cubicBezTo>
                  <a:cubicBezTo>
                    <a:pt x="664" y="601"/>
                    <a:pt x="657" y="605"/>
                    <a:pt x="657" y="6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7"/>
            <p:cNvSpPr/>
            <p:nvPr/>
          </p:nvSpPr>
          <p:spPr>
            <a:xfrm rot="-1291885">
              <a:off x="515317" y="4733336"/>
              <a:ext cx="80640" cy="91559"/>
            </a:xfrm>
            <a:custGeom>
              <a:avLst/>
              <a:gdLst/>
              <a:ahLst/>
              <a:cxnLst/>
              <a:rect l="l" t="t" r="r" b="b"/>
              <a:pathLst>
                <a:path w="635" h="721" extrusionOk="0">
                  <a:moveTo>
                    <a:pt x="163" y="720"/>
                  </a:moveTo>
                  <a:cubicBezTo>
                    <a:pt x="100" y="698"/>
                    <a:pt x="52" y="653"/>
                    <a:pt x="26" y="594"/>
                  </a:cubicBezTo>
                  <a:cubicBezTo>
                    <a:pt x="0" y="535"/>
                    <a:pt x="4" y="468"/>
                    <a:pt x="30" y="409"/>
                  </a:cubicBezTo>
                  <a:cubicBezTo>
                    <a:pt x="48" y="372"/>
                    <a:pt x="71" y="334"/>
                    <a:pt x="89" y="297"/>
                  </a:cubicBezTo>
                  <a:cubicBezTo>
                    <a:pt x="152" y="168"/>
                    <a:pt x="267" y="71"/>
                    <a:pt x="408" y="34"/>
                  </a:cubicBezTo>
                  <a:cubicBezTo>
                    <a:pt x="430" y="27"/>
                    <a:pt x="456" y="19"/>
                    <a:pt x="479" y="12"/>
                  </a:cubicBezTo>
                  <a:cubicBezTo>
                    <a:pt x="531" y="1"/>
                    <a:pt x="582" y="19"/>
                    <a:pt x="608" y="67"/>
                  </a:cubicBezTo>
                  <a:cubicBezTo>
                    <a:pt x="634" y="112"/>
                    <a:pt x="623" y="168"/>
                    <a:pt x="586" y="201"/>
                  </a:cubicBezTo>
                  <a:cubicBezTo>
                    <a:pt x="419" y="357"/>
                    <a:pt x="275" y="527"/>
                    <a:pt x="163" y="72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7"/>
            <p:cNvSpPr/>
            <p:nvPr/>
          </p:nvSpPr>
          <p:spPr>
            <a:xfrm rot="-1291885">
              <a:off x="452250" y="4785666"/>
              <a:ext cx="100451" cy="61336"/>
            </a:xfrm>
            <a:custGeom>
              <a:avLst/>
              <a:gdLst/>
              <a:ahLst/>
              <a:cxnLst/>
              <a:rect l="l" t="t" r="r" b="b"/>
              <a:pathLst>
                <a:path w="791" h="483" extrusionOk="0">
                  <a:moveTo>
                    <a:pt x="735" y="482"/>
                  </a:moveTo>
                  <a:cubicBezTo>
                    <a:pt x="776" y="434"/>
                    <a:pt x="790" y="367"/>
                    <a:pt x="779" y="304"/>
                  </a:cubicBezTo>
                  <a:cubicBezTo>
                    <a:pt x="768" y="237"/>
                    <a:pt x="727" y="185"/>
                    <a:pt x="672" y="152"/>
                  </a:cubicBezTo>
                  <a:cubicBezTo>
                    <a:pt x="635" y="130"/>
                    <a:pt x="598" y="108"/>
                    <a:pt x="564" y="89"/>
                  </a:cubicBezTo>
                  <a:cubicBezTo>
                    <a:pt x="438" y="15"/>
                    <a:pt x="290" y="0"/>
                    <a:pt x="149" y="45"/>
                  </a:cubicBezTo>
                  <a:cubicBezTo>
                    <a:pt x="127" y="52"/>
                    <a:pt x="104" y="59"/>
                    <a:pt x="78" y="67"/>
                  </a:cubicBezTo>
                  <a:cubicBezTo>
                    <a:pt x="30" y="82"/>
                    <a:pt x="0" y="130"/>
                    <a:pt x="0" y="182"/>
                  </a:cubicBezTo>
                  <a:cubicBezTo>
                    <a:pt x="4" y="234"/>
                    <a:pt x="45" y="274"/>
                    <a:pt x="93" y="286"/>
                  </a:cubicBezTo>
                  <a:cubicBezTo>
                    <a:pt x="319" y="323"/>
                    <a:pt x="534" y="382"/>
                    <a:pt x="735" y="48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7"/>
            <p:cNvSpPr/>
            <p:nvPr/>
          </p:nvSpPr>
          <p:spPr>
            <a:xfrm rot="-1291885">
              <a:off x="635395" y="4710886"/>
              <a:ext cx="341100" cy="695644"/>
            </a:xfrm>
            <a:custGeom>
              <a:avLst/>
              <a:gdLst/>
              <a:ahLst/>
              <a:cxnLst/>
              <a:rect l="l" t="t" r="r" b="b"/>
              <a:pathLst>
                <a:path w="2686" h="5478" extrusionOk="0">
                  <a:moveTo>
                    <a:pt x="11" y="108"/>
                  </a:moveTo>
                  <a:cubicBezTo>
                    <a:pt x="0" y="64"/>
                    <a:pt x="30" y="23"/>
                    <a:pt x="74" y="12"/>
                  </a:cubicBezTo>
                  <a:cubicBezTo>
                    <a:pt x="119" y="1"/>
                    <a:pt x="160" y="30"/>
                    <a:pt x="171" y="75"/>
                  </a:cubicBezTo>
                  <a:cubicBezTo>
                    <a:pt x="657" y="2330"/>
                    <a:pt x="1346" y="4284"/>
                    <a:pt x="2644" y="5322"/>
                  </a:cubicBezTo>
                  <a:cubicBezTo>
                    <a:pt x="2681" y="5352"/>
                    <a:pt x="2685" y="5404"/>
                    <a:pt x="2659" y="5437"/>
                  </a:cubicBezTo>
                  <a:cubicBezTo>
                    <a:pt x="2629" y="5474"/>
                    <a:pt x="2578" y="5478"/>
                    <a:pt x="2540" y="5452"/>
                  </a:cubicBezTo>
                  <a:cubicBezTo>
                    <a:pt x="1217" y="4391"/>
                    <a:pt x="505" y="2407"/>
                    <a:pt x="11" y="10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 name="Google Shape;482;p37"/>
          <p:cNvGrpSpPr/>
          <p:nvPr/>
        </p:nvGrpSpPr>
        <p:grpSpPr>
          <a:xfrm>
            <a:off x="5951881" y="933674"/>
            <a:ext cx="2607745" cy="7878410"/>
            <a:chOff x="1654275" y="539497"/>
            <a:chExt cx="2567184" cy="7755867"/>
          </a:xfrm>
        </p:grpSpPr>
        <p:sp>
          <p:nvSpPr>
            <p:cNvPr id="483" name="Google Shape;483;p37"/>
            <p:cNvSpPr/>
            <p:nvPr/>
          </p:nvSpPr>
          <p:spPr>
            <a:xfrm>
              <a:off x="2228348" y="1557507"/>
              <a:ext cx="950675" cy="579503"/>
            </a:xfrm>
            <a:custGeom>
              <a:avLst/>
              <a:gdLst/>
              <a:ahLst/>
              <a:cxnLst/>
              <a:rect l="l" t="t" r="r" b="b"/>
              <a:pathLst>
                <a:path w="7210" h="4395" extrusionOk="0">
                  <a:moveTo>
                    <a:pt x="427" y="2344"/>
                  </a:moveTo>
                  <a:lnTo>
                    <a:pt x="3401" y="2993"/>
                  </a:lnTo>
                  <a:lnTo>
                    <a:pt x="5678" y="1258"/>
                  </a:lnTo>
                  <a:lnTo>
                    <a:pt x="5596" y="379"/>
                  </a:lnTo>
                  <a:lnTo>
                    <a:pt x="5756" y="787"/>
                  </a:lnTo>
                  <a:lnTo>
                    <a:pt x="6123" y="178"/>
                  </a:lnTo>
                  <a:lnTo>
                    <a:pt x="6156" y="805"/>
                  </a:lnTo>
                  <a:lnTo>
                    <a:pt x="6579" y="0"/>
                  </a:lnTo>
                  <a:lnTo>
                    <a:pt x="6456" y="968"/>
                  </a:lnTo>
                  <a:lnTo>
                    <a:pt x="6990" y="375"/>
                  </a:lnTo>
                  <a:lnTo>
                    <a:pt x="6768" y="1135"/>
                  </a:lnTo>
                  <a:lnTo>
                    <a:pt x="7209" y="805"/>
                  </a:lnTo>
                  <a:lnTo>
                    <a:pt x="6720" y="1588"/>
                  </a:lnTo>
                  <a:lnTo>
                    <a:pt x="3964" y="4395"/>
                  </a:lnTo>
                  <a:lnTo>
                    <a:pt x="0" y="3698"/>
                  </a:lnTo>
                </a:path>
              </a:pathLst>
            </a:custGeom>
            <a:solidFill>
              <a:srgbClr val="FB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37"/>
            <p:cNvSpPr/>
            <p:nvPr/>
          </p:nvSpPr>
          <p:spPr>
            <a:xfrm>
              <a:off x="2211735" y="1732998"/>
              <a:ext cx="865101" cy="417717"/>
            </a:xfrm>
            <a:custGeom>
              <a:avLst/>
              <a:gdLst/>
              <a:ahLst/>
              <a:cxnLst/>
              <a:rect l="l" t="t" r="r" b="b"/>
              <a:pathLst>
                <a:path w="6561" h="3168" extrusionOk="0">
                  <a:moveTo>
                    <a:pt x="579" y="894"/>
                  </a:moveTo>
                  <a:lnTo>
                    <a:pt x="3304" y="1488"/>
                  </a:lnTo>
                  <a:cubicBezTo>
                    <a:pt x="3427" y="1517"/>
                    <a:pt x="3556" y="1488"/>
                    <a:pt x="3653" y="1414"/>
                  </a:cubicBezTo>
                  <a:lnTo>
                    <a:pt x="5463" y="34"/>
                  </a:lnTo>
                  <a:cubicBezTo>
                    <a:pt x="5503" y="4"/>
                    <a:pt x="5555" y="1"/>
                    <a:pt x="5600" y="27"/>
                  </a:cubicBezTo>
                  <a:lnTo>
                    <a:pt x="6497" y="572"/>
                  </a:lnTo>
                  <a:cubicBezTo>
                    <a:pt x="6527" y="590"/>
                    <a:pt x="6549" y="620"/>
                    <a:pt x="6553" y="657"/>
                  </a:cubicBezTo>
                  <a:cubicBezTo>
                    <a:pt x="6560" y="694"/>
                    <a:pt x="6545" y="731"/>
                    <a:pt x="6523" y="757"/>
                  </a:cubicBezTo>
                  <a:lnTo>
                    <a:pt x="4380" y="2941"/>
                  </a:lnTo>
                  <a:cubicBezTo>
                    <a:pt x="4228" y="3097"/>
                    <a:pt x="4005" y="3168"/>
                    <a:pt x="3786" y="3131"/>
                  </a:cubicBezTo>
                  <a:lnTo>
                    <a:pt x="108" y="2485"/>
                  </a:lnTo>
                  <a:cubicBezTo>
                    <a:pt x="71" y="2482"/>
                    <a:pt x="41" y="2459"/>
                    <a:pt x="22" y="2430"/>
                  </a:cubicBezTo>
                  <a:cubicBezTo>
                    <a:pt x="4" y="2400"/>
                    <a:pt x="0" y="2363"/>
                    <a:pt x="11" y="2333"/>
                  </a:cubicBezTo>
                  <a:lnTo>
                    <a:pt x="438" y="976"/>
                  </a:lnTo>
                  <a:cubicBezTo>
                    <a:pt x="456" y="917"/>
                    <a:pt x="519" y="880"/>
                    <a:pt x="579" y="89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7"/>
            <p:cNvSpPr/>
            <p:nvPr/>
          </p:nvSpPr>
          <p:spPr>
            <a:xfrm>
              <a:off x="2262497" y="1834259"/>
              <a:ext cx="570273" cy="1077783"/>
            </a:xfrm>
            <a:custGeom>
              <a:avLst/>
              <a:gdLst/>
              <a:ahLst/>
              <a:cxnLst/>
              <a:rect l="l" t="t" r="r" b="b"/>
              <a:pathLst>
                <a:path w="4325" h="8174" extrusionOk="0">
                  <a:moveTo>
                    <a:pt x="4325" y="0"/>
                  </a:moveTo>
                  <a:cubicBezTo>
                    <a:pt x="3613" y="1202"/>
                    <a:pt x="2274" y="2400"/>
                    <a:pt x="175" y="4087"/>
                  </a:cubicBezTo>
                  <a:cubicBezTo>
                    <a:pt x="56" y="4183"/>
                    <a:pt x="1" y="4339"/>
                    <a:pt x="34" y="4487"/>
                  </a:cubicBezTo>
                  <a:cubicBezTo>
                    <a:pt x="694" y="7495"/>
                    <a:pt x="1733" y="8173"/>
                    <a:pt x="4325" y="7821"/>
                  </a:cubicBezTo>
                  <a:close/>
                </a:path>
              </a:pathLst>
            </a:custGeom>
            <a:solidFill>
              <a:srgbClr val="88C8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37"/>
            <p:cNvSpPr/>
            <p:nvPr/>
          </p:nvSpPr>
          <p:spPr>
            <a:xfrm>
              <a:off x="1799046" y="1778486"/>
              <a:ext cx="335571" cy="277423"/>
            </a:xfrm>
            <a:custGeom>
              <a:avLst/>
              <a:gdLst/>
              <a:ahLst/>
              <a:cxnLst/>
              <a:rect l="l" t="t" r="r" b="b"/>
              <a:pathLst>
                <a:path w="2545" h="2104" extrusionOk="0">
                  <a:moveTo>
                    <a:pt x="0" y="879"/>
                  </a:moveTo>
                  <a:lnTo>
                    <a:pt x="1217" y="1"/>
                  </a:lnTo>
                  <a:lnTo>
                    <a:pt x="2529" y="149"/>
                  </a:lnTo>
                  <a:cubicBezTo>
                    <a:pt x="2529" y="149"/>
                    <a:pt x="2533" y="212"/>
                    <a:pt x="2537" y="301"/>
                  </a:cubicBezTo>
                  <a:cubicBezTo>
                    <a:pt x="2544" y="472"/>
                    <a:pt x="2474" y="638"/>
                    <a:pt x="2348" y="753"/>
                  </a:cubicBezTo>
                  <a:cubicBezTo>
                    <a:pt x="2222" y="868"/>
                    <a:pt x="2051" y="920"/>
                    <a:pt x="1884" y="902"/>
                  </a:cubicBezTo>
                  <a:cubicBezTo>
                    <a:pt x="1669" y="872"/>
                    <a:pt x="1487" y="850"/>
                    <a:pt x="1487" y="850"/>
                  </a:cubicBezTo>
                  <a:lnTo>
                    <a:pt x="668" y="2103"/>
                  </a:lnTo>
                  <a:close/>
                </a:path>
              </a:pathLst>
            </a:custGeom>
            <a:solidFill>
              <a:srgbClr val="DDB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7"/>
            <p:cNvSpPr/>
            <p:nvPr/>
          </p:nvSpPr>
          <p:spPr>
            <a:xfrm>
              <a:off x="2486905" y="2797419"/>
              <a:ext cx="1172191" cy="251975"/>
            </a:xfrm>
            <a:custGeom>
              <a:avLst/>
              <a:gdLst/>
              <a:ahLst/>
              <a:cxnLst/>
              <a:rect l="l" t="t" r="r" b="b"/>
              <a:pathLst>
                <a:path w="8890" h="1911" extrusionOk="0">
                  <a:moveTo>
                    <a:pt x="8890" y="1147"/>
                  </a:moveTo>
                  <a:cubicBezTo>
                    <a:pt x="8482" y="1"/>
                    <a:pt x="3902" y="728"/>
                    <a:pt x="1" y="1147"/>
                  </a:cubicBezTo>
                  <a:cubicBezTo>
                    <a:pt x="3613" y="1358"/>
                    <a:pt x="8285" y="1910"/>
                    <a:pt x="8890" y="114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7"/>
            <p:cNvSpPr/>
            <p:nvPr/>
          </p:nvSpPr>
          <p:spPr>
            <a:xfrm>
              <a:off x="2561796" y="589336"/>
              <a:ext cx="1389752" cy="1117471"/>
            </a:xfrm>
            <a:custGeom>
              <a:avLst/>
              <a:gdLst/>
              <a:ahLst/>
              <a:cxnLst/>
              <a:rect l="l" t="t" r="r" b="b"/>
              <a:pathLst>
                <a:path w="10540" h="8475" extrusionOk="0">
                  <a:moveTo>
                    <a:pt x="271" y="2671"/>
                  </a:moveTo>
                  <a:cubicBezTo>
                    <a:pt x="241" y="2630"/>
                    <a:pt x="212" y="2571"/>
                    <a:pt x="178" y="2500"/>
                  </a:cubicBezTo>
                  <a:cubicBezTo>
                    <a:pt x="0" y="2185"/>
                    <a:pt x="26" y="1796"/>
                    <a:pt x="241" y="1507"/>
                  </a:cubicBezTo>
                  <a:cubicBezTo>
                    <a:pt x="1065" y="390"/>
                    <a:pt x="1940" y="1"/>
                    <a:pt x="3753" y="223"/>
                  </a:cubicBezTo>
                  <a:cubicBezTo>
                    <a:pt x="4365" y="287"/>
                    <a:pt x="4929" y="594"/>
                    <a:pt x="5314" y="1073"/>
                  </a:cubicBezTo>
                  <a:cubicBezTo>
                    <a:pt x="5682" y="1514"/>
                    <a:pt x="6141" y="2085"/>
                    <a:pt x="6460" y="2478"/>
                  </a:cubicBezTo>
                  <a:cubicBezTo>
                    <a:pt x="6720" y="2801"/>
                    <a:pt x="7065" y="3049"/>
                    <a:pt x="7454" y="3198"/>
                  </a:cubicBezTo>
                  <a:cubicBezTo>
                    <a:pt x="8133" y="3450"/>
                    <a:pt x="9212" y="3776"/>
                    <a:pt x="9868" y="3583"/>
                  </a:cubicBezTo>
                  <a:cubicBezTo>
                    <a:pt x="10539" y="5007"/>
                    <a:pt x="9961" y="6524"/>
                    <a:pt x="9961" y="6524"/>
                  </a:cubicBezTo>
                  <a:cubicBezTo>
                    <a:pt x="9961" y="6524"/>
                    <a:pt x="8533" y="6405"/>
                    <a:pt x="7432" y="5593"/>
                  </a:cubicBezTo>
                  <a:cubicBezTo>
                    <a:pt x="7754" y="6858"/>
                    <a:pt x="9190" y="7618"/>
                    <a:pt x="9190" y="7618"/>
                  </a:cubicBezTo>
                  <a:cubicBezTo>
                    <a:pt x="9190" y="7618"/>
                    <a:pt x="8581" y="8474"/>
                    <a:pt x="7217" y="8311"/>
                  </a:cubicBezTo>
                  <a:cubicBezTo>
                    <a:pt x="5841" y="6954"/>
                    <a:pt x="4558" y="5537"/>
                    <a:pt x="3850" y="3769"/>
                  </a:cubicBezTo>
                  <a:cubicBezTo>
                    <a:pt x="3130" y="3876"/>
                    <a:pt x="805" y="3427"/>
                    <a:pt x="271" y="2671"/>
                  </a:cubicBezTo>
                  <a:close/>
                </a:path>
              </a:pathLst>
            </a:custGeom>
            <a:solidFill>
              <a:srgbClr val="6031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7"/>
            <p:cNvSpPr/>
            <p:nvPr/>
          </p:nvSpPr>
          <p:spPr>
            <a:xfrm>
              <a:off x="2606229" y="1200590"/>
              <a:ext cx="273467" cy="871957"/>
            </a:xfrm>
            <a:custGeom>
              <a:avLst/>
              <a:gdLst/>
              <a:ahLst/>
              <a:cxnLst/>
              <a:rect l="l" t="t" r="r" b="b"/>
              <a:pathLst>
                <a:path w="2074" h="6613" extrusionOk="0">
                  <a:moveTo>
                    <a:pt x="1911" y="45"/>
                  </a:moveTo>
                  <a:cubicBezTo>
                    <a:pt x="1940" y="8"/>
                    <a:pt x="1992" y="0"/>
                    <a:pt x="2029" y="30"/>
                  </a:cubicBezTo>
                  <a:cubicBezTo>
                    <a:pt x="2066" y="60"/>
                    <a:pt x="2074" y="112"/>
                    <a:pt x="2044" y="149"/>
                  </a:cubicBezTo>
                  <a:lnTo>
                    <a:pt x="297" y="2370"/>
                  </a:lnTo>
                  <a:cubicBezTo>
                    <a:pt x="220" y="2470"/>
                    <a:pt x="179" y="2589"/>
                    <a:pt x="175" y="2707"/>
                  </a:cubicBezTo>
                  <a:cubicBezTo>
                    <a:pt x="171" y="2830"/>
                    <a:pt x="205" y="2948"/>
                    <a:pt x="279" y="3052"/>
                  </a:cubicBezTo>
                  <a:lnTo>
                    <a:pt x="1202" y="4365"/>
                  </a:lnTo>
                  <a:cubicBezTo>
                    <a:pt x="1250" y="4435"/>
                    <a:pt x="1288" y="4510"/>
                    <a:pt x="1310" y="4595"/>
                  </a:cubicBezTo>
                  <a:cubicBezTo>
                    <a:pt x="1332" y="4673"/>
                    <a:pt x="1339" y="4758"/>
                    <a:pt x="1336" y="4843"/>
                  </a:cubicBezTo>
                  <a:lnTo>
                    <a:pt x="1217" y="6531"/>
                  </a:lnTo>
                  <a:cubicBezTo>
                    <a:pt x="1213" y="6579"/>
                    <a:pt x="1173" y="6612"/>
                    <a:pt x="1128" y="6609"/>
                  </a:cubicBezTo>
                  <a:cubicBezTo>
                    <a:pt x="1080" y="6605"/>
                    <a:pt x="1043" y="6564"/>
                    <a:pt x="1047" y="6520"/>
                  </a:cubicBezTo>
                  <a:lnTo>
                    <a:pt x="1165" y="4832"/>
                  </a:lnTo>
                  <a:cubicBezTo>
                    <a:pt x="1173" y="4766"/>
                    <a:pt x="1165" y="4702"/>
                    <a:pt x="1147" y="4639"/>
                  </a:cubicBezTo>
                  <a:cubicBezTo>
                    <a:pt x="1128" y="4576"/>
                    <a:pt x="1102" y="4517"/>
                    <a:pt x="1061" y="4461"/>
                  </a:cubicBezTo>
                  <a:lnTo>
                    <a:pt x="142" y="3152"/>
                  </a:lnTo>
                  <a:cubicBezTo>
                    <a:pt x="45" y="3019"/>
                    <a:pt x="1" y="2859"/>
                    <a:pt x="4" y="2704"/>
                  </a:cubicBezTo>
                  <a:cubicBezTo>
                    <a:pt x="8" y="2548"/>
                    <a:pt x="60" y="2392"/>
                    <a:pt x="164" y="2266"/>
                  </a:cubicBezTo>
                  <a:close/>
                </a:path>
              </a:pathLst>
            </a:custGeom>
            <a:solidFill>
              <a:srgbClr val="6031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7"/>
            <p:cNvSpPr/>
            <p:nvPr/>
          </p:nvSpPr>
          <p:spPr>
            <a:xfrm>
              <a:off x="2596472" y="1086145"/>
              <a:ext cx="748277" cy="889626"/>
            </a:xfrm>
            <a:custGeom>
              <a:avLst/>
              <a:gdLst/>
              <a:ahLst/>
              <a:cxnLst/>
              <a:rect l="l" t="t" r="r" b="b"/>
              <a:pathLst>
                <a:path w="5675" h="6747" extrusionOk="0">
                  <a:moveTo>
                    <a:pt x="1" y="1"/>
                  </a:moveTo>
                  <a:cubicBezTo>
                    <a:pt x="1" y="1"/>
                    <a:pt x="416" y="449"/>
                    <a:pt x="816" y="883"/>
                  </a:cubicBezTo>
                  <a:cubicBezTo>
                    <a:pt x="1273" y="1376"/>
                    <a:pt x="1417" y="2088"/>
                    <a:pt x="1191" y="2723"/>
                  </a:cubicBezTo>
                  <a:cubicBezTo>
                    <a:pt x="1161" y="2808"/>
                    <a:pt x="1132" y="2893"/>
                    <a:pt x="1098" y="2978"/>
                  </a:cubicBezTo>
                  <a:cubicBezTo>
                    <a:pt x="961" y="3371"/>
                    <a:pt x="1020" y="3809"/>
                    <a:pt x="1265" y="4146"/>
                  </a:cubicBezTo>
                  <a:cubicBezTo>
                    <a:pt x="1347" y="4258"/>
                    <a:pt x="1425" y="4369"/>
                    <a:pt x="1502" y="4473"/>
                  </a:cubicBezTo>
                  <a:cubicBezTo>
                    <a:pt x="1692" y="4736"/>
                    <a:pt x="1795" y="5048"/>
                    <a:pt x="1810" y="5374"/>
                  </a:cubicBezTo>
                  <a:cubicBezTo>
                    <a:pt x="1829" y="5926"/>
                    <a:pt x="1855" y="6746"/>
                    <a:pt x="1855" y="6746"/>
                  </a:cubicBezTo>
                  <a:lnTo>
                    <a:pt x="5674" y="4543"/>
                  </a:lnTo>
                  <a:close/>
                </a:path>
              </a:pathLst>
            </a:custGeom>
            <a:solidFill>
              <a:srgbClr val="6031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7"/>
            <p:cNvSpPr/>
            <p:nvPr/>
          </p:nvSpPr>
          <p:spPr>
            <a:xfrm>
              <a:off x="2466864" y="813348"/>
              <a:ext cx="204112" cy="302739"/>
            </a:xfrm>
            <a:custGeom>
              <a:avLst/>
              <a:gdLst/>
              <a:ahLst/>
              <a:cxnLst/>
              <a:rect l="l" t="t" r="r" b="b"/>
              <a:pathLst>
                <a:path w="1548" h="2296" extrusionOk="0">
                  <a:moveTo>
                    <a:pt x="984" y="0"/>
                  </a:moveTo>
                  <a:cubicBezTo>
                    <a:pt x="1" y="464"/>
                    <a:pt x="131" y="1576"/>
                    <a:pt x="984" y="2296"/>
                  </a:cubicBezTo>
                  <a:cubicBezTo>
                    <a:pt x="1547" y="1651"/>
                    <a:pt x="1436" y="861"/>
                    <a:pt x="984" y="0"/>
                  </a:cubicBezTo>
                  <a:close/>
                </a:path>
              </a:pathLst>
            </a:custGeom>
            <a:solidFill>
              <a:srgbClr val="6031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7"/>
            <p:cNvSpPr/>
            <p:nvPr/>
          </p:nvSpPr>
          <p:spPr>
            <a:xfrm>
              <a:off x="2913834" y="1115943"/>
              <a:ext cx="554055" cy="670087"/>
            </a:xfrm>
            <a:custGeom>
              <a:avLst/>
              <a:gdLst/>
              <a:ahLst/>
              <a:cxnLst/>
              <a:rect l="l" t="t" r="r" b="b"/>
              <a:pathLst>
                <a:path w="4202" h="5082" extrusionOk="0">
                  <a:moveTo>
                    <a:pt x="1621" y="1"/>
                  </a:moveTo>
                  <a:lnTo>
                    <a:pt x="0" y="1024"/>
                  </a:lnTo>
                  <a:lnTo>
                    <a:pt x="1580" y="5081"/>
                  </a:lnTo>
                  <a:lnTo>
                    <a:pt x="4202" y="4058"/>
                  </a:lnTo>
                  <a:cubicBezTo>
                    <a:pt x="3746" y="2815"/>
                    <a:pt x="2225" y="1518"/>
                    <a:pt x="1621" y="1"/>
                  </a:cubicBezTo>
                  <a:close/>
                </a:path>
              </a:pathLst>
            </a:custGeom>
            <a:solidFill>
              <a:srgbClr val="DDB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7"/>
            <p:cNvSpPr/>
            <p:nvPr/>
          </p:nvSpPr>
          <p:spPr>
            <a:xfrm>
              <a:off x="2519736" y="723823"/>
              <a:ext cx="621037" cy="785856"/>
            </a:xfrm>
            <a:custGeom>
              <a:avLst/>
              <a:gdLst/>
              <a:ahLst/>
              <a:cxnLst/>
              <a:rect l="l" t="t" r="r" b="b"/>
              <a:pathLst>
                <a:path w="4710" h="5960" extrusionOk="0">
                  <a:moveTo>
                    <a:pt x="4432" y="3420"/>
                  </a:moveTo>
                  <a:cubicBezTo>
                    <a:pt x="4432" y="3420"/>
                    <a:pt x="4487" y="3071"/>
                    <a:pt x="4576" y="2556"/>
                  </a:cubicBezTo>
                  <a:cubicBezTo>
                    <a:pt x="4710" y="1758"/>
                    <a:pt x="4373" y="957"/>
                    <a:pt x="3709" y="494"/>
                  </a:cubicBezTo>
                  <a:cubicBezTo>
                    <a:pt x="3045" y="38"/>
                    <a:pt x="2173" y="1"/>
                    <a:pt x="1476" y="405"/>
                  </a:cubicBezTo>
                  <a:cubicBezTo>
                    <a:pt x="1417" y="442"/>
                    <a:pt x="1358" y="475"/>
                    <a:pt x="1298" y="512"/>
                  </a:cubicBezTo>
                  <a:cubicBezTo>
                    <a:pt x="353" y="1058"/>
                    <a:pt x="0" y="2252"/>
                    <a:pt x="497" y="3227"/>
                  </a:cubicBezTo>
                  <a:cubicBezTo>
                    <a:pt x="931" y="4076"/>
                    <a:pt x="1398" y="4881"/>
                    <a:pt x="1962" y="5593"/>
                  </a:cubicBezTo>
                  <a:cubicBezTo>
                    <a:pt x="2151" y="5826"/>
                    <a:pt x="2444" y="5960"/>
                    <a:pt x="2748" y="5949"/>
                  </a:cubicBezTo>
                  <a:cubicBezTo>
                    <a:pt x="3038" y="5941"/>
                    <a:pt x="3512" y="5930"/>
                    <a:pt x="4061" y="5222"/>
                  </a:cubicBezTo>
                  <a:cubicBezTo>
                    <a:pt x="4061" y="5222"/>
                    <a:pt x="4217" y="5022"/>
                    <a:pt x="4358" y="4844"/>
                  </a:cubicBezTo>
                  <a:cubicBezTo>
                    <a:pt x="4499" y="4666"/>
                    <a:pt x="4506" y="4440"/>
                    <a:pt x="4487" y="4213"/>
                  </a:cubicBezTo>
                  <a:cubicBezTo>
                    <a:pt x="4465" y="3876"/>
                    <a:pt x="4432" y="3420"/>
                    <a:pt x="4432" y="3420"/>
                  </a:cubicBezTo>
                  <a:close/>
                </a:path>
              </a:pathLst>
            </a:custGeom>
            <a:solidFill>
              <a:srgbClr val="DDB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7"/>
            <p:cNvSpPr/>
            <p:nvPr/>
          </p:nvSpPr>
          <p:spPr>
            <a:xfrm>
              <a:off x="2465941" y="3096717"/>
              <a:ext cx="1755517" cy="5198647"/>
            </a:xfrm>
            <a:custGeom>
              <a:avLst/>
              <a:gdLst/>
              <a:ahLst/>
              <a:cxnLst/>
              <a:rect l="l" t="t" r="r" b="b"/>
              <a:pathLst>
                <a:path w="13314" h="39427" extrusionOk="0">
                  <a:moveTo>
                    <a:pt x="6360" y="39427"/>
                  </a:moveTo>
                  <a:cubicBezTo>
                    <a:pt x="3746" y="25562"/>
                    <a:pt x="0" y="10183"/>
                    <a:pt x="130" y="0"/>
                  </a:cubicBezTo>
                  <a:lnTo>
                    <a:pt x="8804" y="0"/>
                  </a:lnTo>
                  <a:cubicBezTo>
                    <a:pt x="8889" y="523"/>
                    <a:pt x="9134" y="1020"/>
                    <a:pt x="9527" y="1413"/>
                  </a:cubicBezTo>
                  <a:cubicBezTo>
                    <a:pt x="9898" y="1784"/>
                    <a:pt x="10313" y="2195"/>
                    <a:pt x="10729" y="2615"/>
                  </a:cubicBezTo>
                  <a:cubicBezTo>
                    <a:pt x="12446" y="4331"/>
                    <a:pt x="13254" y="6753"/>
                    <a:pt x="12913" y="9156"/>
                  </a:cubicBezTo>
                  <a:cubicBezTo>
                    <a:pt x="11370" y="20218"/>
                    <a:pt x="12661" y="29930"/>
                    <a:pt x="13313" y="39427"/>
                  </a:cubicBezTo>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4D79"/>
                </a:solidFill>
              </a:endParaRPr>
            </a:p>
          </p:txBody>
        </p:sp>
        <p:sp>
          <p:nvSpPr>
            <p:cNvPr id="495" name="Google Shape;495;p37"/>
            <p:cNvSpPr/>
            <p:nvPr/>
          </p:nvSpPr>
          <p:spPr>
            <a:xfrm>
              <a:off x="2501145" y="2903558"/>
              <a:ext cx="1119845" cy="193299"/>
            </a:xfrm>
            <a:custGeom>
              <a:avLst/>
              <a:gdLst/>
              <a:ahLst/>
              <a:cxnLst/>
              <a:rect l="l" t="t" r="r" b="b"/>
              <a:pathLst>
                <a:path w="8493" h="1466" extrusionOk="0">
                  <a:moveTo>
                    <a:pt x="0" y="1465"/>
                  </a:moveTo>
                  <a:cubicBezTo>
                    <a:pt x="0" y="968"/>
                    <a:pt x="30" y="0"/>
                    <a:pt x="30" y="0"/>
                  </a:cubicBezTo>
                  <a:lnTo>
                    <a:pt x="8493" y="0"/>
                  </a:lnTo>
                  <a:cubicBezTo>
                    <a:pt x="8493" y="0"/>
                    <a:pt x="8370" y="983"/>
                    <a:pt x="8430" y="1465"/>
                  </a:cubicBezTo>
                  <a:close/>
                </a:path>
              </a:pathLst>
            </a:custGeom>
            <a:solidFill>
              <a:srgbClr val="DDB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7"/>
            <p:cNvSpPr/>
            <p:nvPr/>
          </p:nvSpPr>
          <p:spPr>
            <a:xfrm>
              <a:off x="2486905" y="1395200"/>
              <a:ext cx="1463590" cy="1553516"/>
            </a:xfrm>
            <a:custGeom>
              <a:avLst/>
              <a:gdLst/>
              <a:ahLst/>
              <a:cxnLst/>
              <a:rect l="l" t="t" r="r" b="b"/>
              <a:pathLst>
                <a:path w="11100" h="11782" extrusionOk="0">
                  <a:moveTo>
                    <a:pt x="1" y="11782"/>
                  </a:moveTo>
                  <a:cubicBezTo>
                    <a:pt x="209" y="7083"/>
                    <a:pt x="1351" y="3638"/>
                    <a:pt x="3987" y="2199"/>
                  </a:cubicBezTo>
                  <a:cubicBezTo>
                    <a:pt x="5007" y="1769"/>
                    <a:pt x="6235" y="831"/>
                    <a:pt x="6201" y="0"/>
                  </a:cubicBezTo>
                  <a:cubicBezTo>
                    <a:pt x="9791" y="2500"/>
                    <a:pt x="11100" y="6367"/>
                    <a:pt x="9568" y="10417"/>
                  </a:cubicBezTo>
                  <a:cubicBezTo>
                    <a:pt x="9450" y="10725"/>
                    <a:pt x="9253" y="10984"/>
                    <a:pt x="9112" y="11240"/>
                  </a:cubicBezTo>
                  <a:cubicBezTo>
                    <a:pt x="9016" y="11414"/>
                    <a:pt x="8942" y="11596"/>
                    <a:pt x="8890" y="11782"/>
                  </a:cubicBezTo>
                  <a:cubicBezTo>
                    <a:pt x="6943" y="11225"/>
                    <a:pt x="5849" y="11782"/>
                    <a:pt x="1" y="1178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7"/>
            <p:cNvSpPr/>
            <p:nvPr/>
          </p:nvSpPr>
          <p:spPr>
            <a:xfrm>
              <a:off x="2743617" y="2240091"/>
              <a:ext cx="863255" cy="360887"/>
            </a:xfrm>
            <a:custGeom>
              <a:avLst/>
              <a:gdLst/>
              <a:ahLst/>
              <a:cxnLst/>
              <a:rect l="l" t="t" r="r" b="b"/>
              <a:pathLst>
                <a:path w="6547" h="2737" extrusionOk="0">
                  <a:moveTo>
                    <a:pt x="1" y="479"/>
                  </a:moveTo>
                  <a:cubicBezTo>
                    <a:pt x="2686" y="0"/>
                    <a:pt x="6479" y="1094"/>
                    <a:pt x="6546" y="2622"/>
                  </a:cubicBezTo>
                  <a:cubicBezTo>
                    <a:pt x="3969" y="2737"/>
                    <a:pt x="1547" y="1802"/>
                    <a:pt x="1" y="4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7"/>
            <p:cNvSpPr/>
            <p:nvPr/>
          </p:nvSpPr>
          <p:spPr>
            <a:xfrm>
              <a:off x="2560741" y="539497"/>
              <a:ext cx="756584" cy="561043"/>
            </a:xfrm>
            <a:custGeom>
              <a:avLst/>
              <a:gdLst/>
              <a:ahLst/>
              <a:cxnLst/>
              <a:rect l="l" t="t" r="r" b="b"/>
              <a:pathLst>
                <a:path w="5738" h="4255" extrusionOk="0">
                  <a:moveTo>
                    <a:pt x="279" y="3049"/>
                  </a:moveTo>
                  <a:cubicBezTo>
                    <a:pt x="272" y="3042"/>
                    <a:pt x="268" y="3034"/>
                    <a:pt x="260" y="3027"/>
                  </a:cubicBezTo>
                  <a:cubicBezTo>
                    <a:pt x="220" y="2967"/>
                    <a:pt x="1" y="2352"/>
                    <a:pt x="461" y="2300"/>
                  </a:cubicBezTo>
                  <a:cubicBezTo>
                    <a:pt x="1036" y="1"/>
                    <a:pt x="4744" y="1632"/>
                    <a:pt x="5378" y="2927"/>
                  </a:cubicBezTo>
                  <a:cubicBezTo>
                    <a:pt x="5738" y="3665"/>
                    <a:pt x="5085" y="4224"/>
                    <a:pt x="3858" y="4147"/>
                  </a:cubicBezTo>
                  <a:cubicBezTo>
                    <a:pt x="3138" y="4254"/>
                    <a:pt x="813" y="3805"/>
                    <a:pt x="279" y="3049"/>
                  </a:cubicBezTo>
                  <a:close/>
                </a:path>
              </a:pathLst>
            </a:custGeom>
            <a:solidFill>
              <a:srgbClr val="6031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7"/>
            <p:cNvSpPr/>
            <p:nvPr/>
          </p:nvSpPr>
          <p:spPr>
            <a:xfrm>
              <a:off x="1859169" y="1855750"/>
              <a:ext cx="1064070" cy="1134480"/>
            </a:xfrm>
            <a:custGeom>
              <a:avLst/>
              <a:gdLst/>
              <a:ahLst/>
              <a:cxnLst/>
              <a:rect l="l" t="t" r="r" b="b"/>
              <a:pathLst>
                <a:path w="8070" h="8604" extrusionOk="0">
                  <a:moveTo>
                    <a:pt x="2062" y="8214"/>
                  </a:moveTo>
                  <a:cubicBezTo>
                    <a:pt x="839" y="6575"/>
                    <a:pt x="0" y="2062"/>
                    <a:pt x="1996" y="431"/>
                  </a:cubicBezTo>
                  <a:cubicBezTo>
                    <a:pt x="2073" y="371"/>
                    <a:pt x="2159" y="327"/>
                    <a:pt x="2255" y="308"/>
                  </a:cubicBezTo>
                  <a:cubicBezTo>
                    <a:pt x="2693" y="201"/>
                    <a:pt x="3104" y="56"/>
                    <a:pt x="3501" y="0"/>
                  </a:cubicBezTo>
                  <a:cubicBezTo>
                    <a:pt x="5848" y="4907"/>
                    <a:pt x="7235" y="3805"/>
                    <a:pt x="8070" y="6256"/>
                  </a:cubicBezTo>
                  <a:cubicBezTo>
                    <a:pt x="6271" y="7847"/>
                    <a:pt x="4291" y="8604"/>
                    <a:pt x="2062" y="821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7"/>
            <p:cNvSpPr/>
            <p:nvPr/>
          </p:nvSpPr>
          <p:spPr>
            <a:xfrm>
              <a:off x="2060636" y="1803406"/>
              <a:ext cx="281247" cy="198705"/>
            </a:xfrm>
            <a:custGeom>
              <a:avLst/>
              <a:gdLst/>
              <a:ahLst/>
              <a:cxnLst/>
              <a:rect l="l" t="t" r="r" b="b"/>
              <a:pathLst>
                <a:path w="2133" h="1507" extrusionOk="0">
                  <a:moveTo>
                    <a:pt x="2133" y="153"/>
                  </a:moveTo>
                  <a:cubicBezTo>
                    <a:pt x="1476" y="1"/>
                    <a:pt x="853" y="79"/>
                    <a:pt x="267" y="457"/>
                  </a:cubicBezTo>
                  <a:cubicBezTo>
                    <a:pt x="545" y="828"/>
                    <a:pt x="460" y="1206"/>
                    <a:pt x="0" y="1506"/>
                  </a:cubicBezTo>
                  <a:cubicBezTo>
                    <a:pt x="0" y="1506"/>
                    <a:pt x="1228" y="1495"/>
                    <a:pt x="1747" y="1488"/>
                  </a:cubicBezTo>
                  <a:cubicBezTo>
                    <a:pt x="1873" y="1488"/>
                    <a:pt x="1981" y="1391"/>
                    <a:pt x="1999" y="1265"/>
                  </a:cubicBezTo>
                  <a:cubicBezTo>
                    <a:pt x="2040" y="883"/>
                    <a:pt x="2133" y="153"/>
                    <a:pt x="2133" y="153"/>
                  </a:cubicBezTo>
                  <a:close/>
                </a:path>
              </a:pathLst>
            </a:custGeom>
            <a:solidFill>
              <a:srgbClr val="DDB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7"/>
            <p:cNvSpPr/>
            <p:nvPr/>
          </p:nvSpPr>
          <p:spPr>
            <a:xfrm>
              <a:off x="2128143" y="2653176"/>
              <a:ext cx="1378940" cy="610357"/>
            </a:xfrm>
            <a:custGeom>
              <a:avLst/>
              <a:gdLst/>
              <a:ahLst/>
              <a:cxnLst/>
              <a:rect l="l" t="t" r="r" b="b"/>
              <a:pathLst>
                <a:path w="10458" h="4629" extrusionOk="0">
                  <a:moveTo>
                    <a:pt x="5173" y="624"/>
                  </a:moveTo>
                  <a:cubicBezTo>
                    <a:pt x="5173" y="624"/>
                    <a:pt x="6300" y="338"/>
                    <a:pt x="7124" y="127"/>
                  </a:cubicBezTo>
                  <a:cubicBezTo>
                    <a:pt x="7613" y="1"/>
                    <a:pt x="8118" y="249"/>
                    <a:pt x="8318" y="705"/>
                  </a:cubicBezTo>
                  <a:cubicBezTo>
                    <a:pt x="8652" y="1466"/>
                    <a:pt x="9130" y="2552"/>
                    <a:pt x="9330" y="3012"/>
                  </a:cubicBezTo>
                  <a:cubicBezTo>
                    <a:pt x="9390" y="3142"/>
                    <a:pt x="9523" y="3223"/>
                    <a:pt x="9668" y="3212"/>
                  </a:cubicBezTo>
                  <a:cubicBezTo>
                    <a:pt x="9820" y="3201"/>
                    <a:pt x="10027" y="3186"/>
                    <a:pt x="10224" y="3171"/>
                  </a:cubicBezTo>
                  <a:cubicBezTo>
                    <a:pt x="10313" y="3164"/>
                    <a:pt x="10395" y="3212"/>
                    <a:pt x="10428" y="3294"/>
                  </a:cubicBezTo>
                  <a:cubicBezTo>
                    <a:pt x="10458" y="3375"/>
                    <a:pt x="10439" y="3468"/>
                    <a:pt x="10369" y="3524"/>
                  </a:cubicBezTo>
                  <a:cubicBezTo>
                    <a:pt x="10057" y="3787"/>
                    <a:pt x="9653" y="4128"/>
                    <a:pt x="9338" y="4395"/>
                  </a:cubicBezTo>
                  <a:cubicBezTo>
                    <a:pt x="9056" y="4629"/>
                    <a:pt x="8640" y="4610"/>
                    <a:pt x="8388" y="4347"/>
                  </a:cubicBezTo>
                  <a:cubicBezTo>
                    <a:pt x="8040" y="3991"/>
                    <a:pt x="7569" y="3498"/>
                    <a:pt x="7224" y="3145"/>
                  </a:cubicBezTo>
                  <a:cubicBezTo>
                    <a:pt x="6961" y="2867"/>
                    <a:pt x="6564" y="2763"/>
                    <a:pt x="6197" y="2871"/>
                  </a:cubicBezTo>
                  <a:cubicBezTo>
                    <a:pt x="5407" y="3108"/>
                    <a:pt x="3972" y="3531"/>
                    <a:pt x="2829" y="3868"/>
                  </a:cubicBezTo>
                  <a:cubicBezTo>
                    <a:pt x="1832" y="4161"/>
                    <a:pt x="764" y="3728"/>
                    <a:pt x="252" y="2823"/>
                  </a:cubicBezTo>
                  <a:cubicBezTo>
                    <a:pt x="108" y="2563"/>
                    <a:pt x="0" y="2374"/>
                    <a:pt x="0" y="237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7"/>
            <p:cNvSpPr/>
            <p:nvPr/>
          </p:nvSpPr>
          <p:spPr>
            <a:xfrm>
              <a:off x="1654275" y="1491055"/>
              <a:ext cx="1913480" cy="2132886"/>
            </a:xfrm>
            <a:custGeom>
              <a:avLst/>
              <a:gdLst/>
              <a:ahLst/>
              <a:cxnLst/>
              <a:rect l="l" t="t" r="r" b="b"/>
              <a:pathLst>
                <a:path w="14512" h="16176" extrusionOk="0">
                  <a:moveTo>
                    <a:pt x="14345" y="4921"/>
                  </a:moveTo>
                  <a:cubicBezTo>
                    <a:pt x="14044" y="10191"/>
                    <a:pt x="11982" y="13795"/>
                    <a:pt x="5326" y="15957"/>
                  </a:cubicBezTo>
                  <a:cubicBezTo>
                    <a:pt x="4655" y="16176"/>
                    <a:pt x="3920" y="15868"/>
                    <a:pt x="3613" y="15230"/>
                  </a:cubicBezTo>
                  <a:cubicBezTo>
                    <a:pt x="2689" y="13339"/>
                    <a:pt x="828" y="9508"/>
                    <a:pt x="205" y="8233"/>
                  </a:cubicBezTo>
                  <a:cubicBezTo>
                    <a:pt x="71" y="7951"/>
                    <a:pt x="1" y="7643"/>
                    <a:pt x="12" y="7331"/>
                  </a:cubicBezTo>
                  <a:cubicBezTo>
                    <a:pt x="30" y="6460"/>
                    <a:pt x="79" y="4610"/>
                    <a:pt x="101" y="3779"/>
                  </a:cubicBezTo>
                  <a:cubicBezTo>
                    <a:pt x="108" y="3504"/>
                    <a:pt x="190" y="3237"/>
                    <a:pt x="342" y="3008"/>
                  </a:cubicBezTo>
                  <a:cubicBezTo>
                    <a:pt x="905" y="2147"/>
                    <a:pt x="2304" y="0"/>
                    <a:pt x="2304" y="0"/>
                  </a:cubicBezTo>
                  <a:cubicBezTo>
                    <a:pt x="2752" y="237"/>
                    <a:pt x="2927" y="786"/>
                    <a:pt x="2697" y="1235"/>
                  </a:cubicBezTo>
                  <a:cubicBezTo>
                    <a:pt x="2189" y="2232"/>
                    <a:pt x="1922" y="3215"/>
                    <a:pt x="1840" y="4183"/>
                  </a:cubicBezTo>
                  <a:cubicBezTo>
                    <a:pt x="1825" y="4361"/>
                    <a:pt x="1899" y="4535"/>
                    <a:pt x="2029" y="4658"/>
                  </a:cubicBezTo>
                  <a:cubicBezTo>
                    <a:pt x="2163" y="4776"/>
                    <a:pt x="2344" y="4825"/>
                    <a:pt x="2522" y="4795"/>
                  </a:cubicBezTo>
                  <a:cubicBezTo>
                    <a:pt x="2763" y="4754"/>
                    <a:pt x="2975" y="4713"/>
                    <a:pt x="2975" y="4713"/>
                  </a:cubicBezTo>
                  <a:cubicBezTo>
                    <a:pt x="2975" y="4713"/>
                    <a:pt x="2997" y="4517"/>
                    <a:pt x="3027" y="4298"/>
                  </a:cubicBezTo>
                  <a:cubicBezTo>
                    <a:pt x="3064" y="3983"/>
                    <a:pt x="3327" y="3734"/>
                    <a:pt x="3646" y="3716"/>
                  </a:cubicBezTo>
                  <a:cubicBezTo>
                    <a:pt x="3787" y="3708"/>
                    <a:pt x="3898" y="3705"/>
                    <a:pt x="3898" y="3705"/>
                  </a:cubicBezTo>
                  <a:cubicBezTo>
                    <a:pt x="3898" y="3705"/>
                    <a:pt x="4084" y="4610"/>
                    <a:pt x="4176" y="5069"/>
                  </a:cubicBezTo>
                  <a:cubicBezTo>
                    <a:pt x="4210" y="5236"/>
                    <a:pt x="4165" y="5407"/>
                    <a:pt x="4054" y="5533"/>
                  </a:cubicBezTo>
                  <a:cubicBezTo>
                    <a:pt x="3887" y="5722"/>
                    <a:pt x="3631" y="6011"/>
                    <a:pt x="3390" y="6286"/>
                  </a:cubicBezTo>
                  <a:cubicBezTo>
                    <a:pt x="3223" y="6475"/>
                    <a:pt x="3142" y="6723"/>
                    <a:pt x="3164" y="6972"/>
                  </a:cubicBezTo>
                  <a:cubicBezTo>
                    <a:pt x="3190" y="7220"/>
                    <a:pt x="3316" y="7450"/>
                    <a:pt x="3512" y="7606"/>
                  </a:cubicBezTo>
                  <a:cubicBezTo>
                    <a:pt x="4695" y="8525"/>
                    <a:pt x="6835" y="10187"/>
                    <a:pt x="6835" y="10187"/>
                  </a:cubicBezTo>
                  <a:cubicBezTo>
                    <a:pt x="6835" y="10187"/>
                    <a:pt x="8967" y="4932"/>
                    <a:pt x="9861" y="3460"/>
                  </a:cubicBezTo>
                  <a:cubicBezTo>
                    <a:pt x="11092" y="1435"/>
                    <a:pt x="14511" y="2017"/>
                    <a:pt x="14345" y="4921"/>
                  </a:cubicBezTo>
                  <a:close/>
                </a:path>
              </a:pathLst>
            </a:custGeom>
            <a:solidFill>
              <a:srgbClr val="DDB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7"/>
            <p:cNvSpPr/>
            <p:nvPr/>
          </p:nvSpPr>
          <p:spPr>
            <a:xfrm>
              <a:off x="2595945" y="1213248"/>
              <a:ext cx="116560" cy="164951"/>
            </a:xfrm>
            <a:custGeom>
              <a:avLst/>
              <a:gdLst/>
              <a:ahLst/>
              <a:cxnLst/>
              <a:rect l="l" t="t" r="r" b="b"/>
              <a:pathLst>
                <a:path w="884" h="1251" extrusionOk="0">
                  <a:moveTo>
                    <a:pt x="171" y="1"/>
                  </a:moveTo>
                  <a:cubicBezTo>
                    <a:pt x="249" y="453"/>
                    <a:pt x="179" y="798"/>
                    <a:pt x="23" y="1080"/>
                  </a:cubicBezTo>
                  <a:cubicBezTo>
                    <a:pt x="1" y="1117"/>
                    <a:pt x="5" y="1165"/>
                    <a:pt x="31" y="1199"/>
                  </a:cubicBezTo>
                  <a:cubicBezTo>
                    <a:pt x="57" y="1236"/>
                    <a:pt x="101" y="1250"/>
                    <a:pt x="142" y="1239"/>
                  </a:cubicBezTo>
                  <a:cubicBezTo>
                    <a:pt x="442" y="1173"/>
                    <a:pt x="883" y="1072"/>
                    <a:pt x="883" y="1072"/>
                  </a:cubicBezTo>
                  <a:close/>
                </a:path>
              </a:pathLst>
            </a:custGeom>
            <a:solidFill>
              <a:srgbClr val="DDB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7"/>
            <p:cNvSpPr/>
            <p:nvPr/>
          </p:nvSpPr>
          <p:spPr>
            <a:xfrm>
              <a:off x="2797411" y="1344834"/>
              <a:ext cx="89134" cy="59730"/>
            </a:xfrm>
            <a:custGeom>
              <a:avLst/>
              <a:gdLst/>
              <a:ahLst/>
              <a:cxnLst/>
              <a:rect l="l" t="t" r="r" b="b"/>
              <a:pathLst>
                <a:path w="676" h="453" extrusionOk="0">
                  <a:moveTo>
                    <a:pt x="49" y="449"/>
                  </a:moveTo>
                  <a:cubicBezTo>
                    <a:pt x="23" y="453"/>
                    <a:pt x="4" y="434"/>
                    <a:pt x="4" y="408"/>
                  </a:cubicBezTo>
                  <a:cubicBezTo>
                    <a:pt x="1" y="386"/>
                    <a:pt x="19" y="367"/>
                    <a:pt x="45" y="364"/>
                  </a:cubicBezTo>
                  <a:cubicBezTo>
                    <a:pt x="220" y="356"/>
                    <a:pt x="464" y="338"/>
                    <a:pt x="587" y="34"/>
                  </a:cubicBezTo>
                  <a:cubicBezTo>
                    <a:pt x="598" y="11"/>
                    <a:pt x="624" y="0"/>
                    <a:pt x="642" y="11"/>
                  </a:cubicBezTo>
                  <a:cubicBezTo>
                    <a:pt x="665" y="19"/>
                    <a:pt x="676" y="45"/>
                    <a:pt x="668" y="63"/>
                  </a:cubicBezTo>
                  <a:cubicBezTo>
                    <a:pt x="527" y="412"/>
                    <a:pt x="253" y="438"/>
                    <a:pt x="49" y="4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7"/>
            <p:cNvSpPr/>
            <p:nvPr/>
          </p:nvSpPr>
          <p:spPr>
            <a:xfrm>
              <a:off x="2683493" y="1102758"/>
              <a:ext cx="126845" cy="50500"/>
            </a:xfrm>
            <a:custGeom>
              <a:avLst/>
              <a:gdLst/>
              <a:ahLst/>
              <a:cxnLst/>
              <a:rect l="l" t="t" r="r" b="b"/>
              <a:pathLst>
                <a:path w="962" h="383" extrusionOk="0">
                  <a:moveTo>
                    <a:pt x="935" y="27"/>
                  </a:moveTo>
                  <a:cubicBezTo>
                    <a:pt x="950" y="30"/>
                    <a:pt x="961" y="45"/>
                    <a:pt x="957" y="60"/>
                  </a:cubicBezTo>
                  <a:cubicBezTo>
                    <a:pt x="954" y="75"/>
                    <a:pt x="939" y="86"/>
                    <a:pt x="924" y="82"/>
                  </a:cubicBezTo>
                  <a:cubicBezTo>
                    <a:pt x="857" y="67"/>
                    <a:pt x="776" y="71"/>
                    <a:pt x="694" y="86"/>
                  </a:cubicBezTo>
                  <a:cubicBezTo>
                    <a:pt x="620" y="97"/>
                    <a:pt x="546" y="119"/>
                    <a:pt x="468" y="145"/>
                  </a:cubicBezTo>
                  <a:cubicBezTo>
                    <a:pt x="412" y="168"/>
                    <a:pt x="353" y="190"/>
                    <a:pt x="297" y="219"/>
                  </a:cubicBezTo>
                  <a:cubicBezTo>
                    <a:pt x="212" y="260"/>
                    <a:pt x="130" y="312"/>
                    <a:pt x="60" y="372"/>
                  </a:cubicBezTo>
                  <a:cubicBezTo>
                    <a:pt x="45" y="383"/>
                    <a:pt x="23" y="383"/>
                    <a:pt x="12" y="368"/>
                  </a:cubicBezTo>
                  <a:cubicBezTo>
                    <a:pt x="1" y="353"/>
                    <a:pt x="1" y="331"/>
                    <a:pt x="16" y="320"/>
                  </a:cubicBezTo>
                  <a:cubicBezTo>
                    <a:pt x="86" y="253"/>
                    <a:pt x="171" y="194"/>
                    <a:pt x="260" y="145"/>
                  </a:cubicBezTo>
                  <a:cubicBezTo>
                    <a:pt x="320" y="116"/>
                    <a:pt x="379" y="86"/>
                    <a:pt x="442" y="64"/>
                  </a:cubicBezTo>
                  <a:cubicBezTo>
                    <a:pt x="524" y="38"/>
                    <a:pt x="605" y="19"/>
                    <a:pt x="683" y="12"/>
                  </a:cubicBezTo>
                  <a:cubicBezTo>
                    <a:pt x="776" y="1"/>
                    <a:pt x="865" y="8"/>
                    <a:pt x="935" y="2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7"/>
            <p:cNvSpPr/>
            <p:nvPr/>
          </p:nvSpPr>
          <p:spPr>
            <a:xfrm>
              <a:off x="2709863" y="1164859"/>
              <a:ext cx="97441" cy="52478"/>
            </a:xfrm>
            <a:custGeom>
              <a:avLst/>
              <a:gdLst/>
              <a:ahLst/>
              <a:cxnLst/>
              <a:rect l="l" t="t" r="r" b="b"/>
              <a:pathLst>
                <a:path w="739" h="398" extrusionOk="0">
                  <a:moveTo>
                    <a:pt x="57" y="383"/>
                  </a:moveTo>
                  <a:cubicBezTo>
                    <a:pt x="49" y="394"/>
                    <a:pt x="31" y="397"/>
                    <a:pt x="19" y="390"/>
                  </a:cubicBezTo>
                  <a:cubicBezTo>
                    <a:pt x="5" y="383"/>
                    <a:pt x="1" y="368"/>
                    <a:pt x="8" y="353"/>
                  </a:cubicBezTo>
                  <a:cubicBezTo>
                    <a:pt x="42" y="294"/>
                    <a:pt x="71" y="227"/>
                    <a:pt x="112" y="171"/>
                  </a:cubicBezTo>
                  <a:cubicBezTo>
                    <a:pt x="153" y="112"/>
                    <a:pt x="209" y="60"/>
                    <a:pt x="283" y="30"/>
                  </a:cubicBezTo>
                  <a:cubicBezTo>
                    <a:pt x="331" y="12"/>
                    <a:pt x="390" y="1"/>
                    <a:pt x="461" y="4"/>
                  </a:cubicBezTo>
                  <a:cubicBezTo>
                    <a:pt x="528" y="4"/>
                    <a:pt x="613" y="19"/>
                    <a:pt x="709" y="53"/>
                  </a:cubicBezTo>
                  <a:cubicBezTo>
                    <a:pt x="728" y="56"/>
                    <a:pt x="739" y="75"/>
                    <a:pt x="735" y="93"/>
                  </a:cubicBezTo>
                  <a:cubicBezTo>
                    <a:pt x="728" y="112"/>
                    <a:pt x="709" y="123"/>
                    <a:pt x="691" y="119"/>
                  </a:cubicBezTo>
                  <a:cubicBezTo>
                    <a:pt x="598" y="93"/>
                    <a:pt x="524" y="82"/>
                    <a:pt x="461" y="82"/>
                  </a:cubicBezTo>
                  <a:cubicBezTo>
                    <a:pt x="401" y="82"/>
                    <a:pt x="357" y="93"/>
                    <a:pt x="316" y="108"/>
                  </a:cubicBezTo>
                  <a:cubicBezTo>
                    <a:pt x="253" y="134"/>
                    <a:pt x="209" y="171"/>
                    <a:pt x="168" y="219"/>
                  </a:cubicBezTo>
                  <a:cubicBezTo>
                    <a:pt x="127" y="268"/>
                    <a:pt x="94" y="327"/>
                    <a:pt x="57" y="3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7"/>
            <p:cNvSpPr/>
            <p:nvPr/>
          </p:nvSpPr>
          <p:spPr>
            <a:xfrm>
              <a:off x="2988066" y="998201"/>
              <a:ext cx="161127" cy="183410"/>
            </a:xfrm>
            <a:custGeom>
              <a:avLst/>
              <a:gdLst/>
              <a:ahLst/>
              <a:cxnLst/>
              <a:rect l="l" t="t" r="r" b="b"/>
              <a:pathLst>
                <a:path w="1222" h="1391" extrusionOk="0">
                  <a:moveTo>
                    <a:pt x="743" y="63"/>
                  </a:moveTo>
                  <a:cubicBezTo>
                    <a:pt x="1039" y="122"/>
                    <a:pt x="1221" y="456"/>
                    <a:pt x="1151" y="805"/>
                  </a:cubicBezTo>
                  <a:cubicBezTo>
                    <a:pt x="1080" y="1153"/>
                    <a:pt x="780" y="1391"/>
                    <a:pt x="483" y="1328"/>
                  </a:cubicBezTo>
                  <a:cubicBezTo>
                    <a:pt x="186" y="1268"/>
                    <a:pt x="1" y="935"/>
                    <a:pt x="75" y="582"/>
                  </a:cubicBezTo>
                  <a:cubicBezTo>
                    <a:pt x="146" y="234"/>
                    <a:pt x="446" y="0"/>
                    <a:pt x="743" y="63"/>
                  </a:cubicBezTo>
                  <a:close/>
                </a:path>
              </a:pathLst>
            </a:custGeom>
            <a:solidFill>
              <a:srgbClr val="DDB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7"/>
            <p:cNvSpPr/>
            <p:nvPr/>
          </p:nvSpPr>
          <p:spPr>
            <a:xfrm>
              <a:off x="3045288" y="1098407"/>
              <a:ext cx="100474" cy="85178"/>
            </a:xfrm>
            <a:custGeom>
              <a:avLst/>
              <a:gdLst/>
              <a:ahLst/>
              <a:cxnLst/>
              <a:rect l="l" t="t" r="r" b="b"/>
              <a:pathLst>
                <a:path w="762" h="646" extrusionOk="0">
                  <a:moveTo>
                    <a:pt x="676" y="37"/>
                  </a:moveTo>
                  <a:cubicBezTo>
                    <a:pt x="679" y="15"/>
                    <a:pt x="702" y="0"/>
                    <a:pt x="724" y="4"/>
                  </a:cubicBezTo>
                  <a:cubicBezTo>
                    <a:pt x="750" y="8"/>
                    <a:pt x="761" y="30"/>
                    <a:pt x="757" y="52"/>
                  </a:cubicBezTo>
                  <a:cubicBezTo>
                    <a:pt x="720" y="230"/>
                    <a:pt x="631" y="379"/>
                    <a:pt x="513" y="479"/>
                  </a:cubicBezTo>
                  <a:cubicBezTo>
                    <a:pt x="379" y="590"/>
                    <a:pt x="209" y="646"/>
                    <a:pt x="38" y="608"/>
                  </a:cubicBezTo>
                  <a:cubicBezTo>
                    <a:pt x="16" y="605"/>
                    <a:pt x="1" y="583"/>
                    <a:pt x="5" y="560"/>
                  </a:cubicBezTo>
                  <a:cubicBezTo>
                    <a:pt x="12" y="538"/>
                    <a:pt x="34" y="519"/>
                    <a:pt x="56" y="527"/>
                  </a:cubicBezTo>
                  <a:cubicBezTo>
                    <a:pt x="201" y="557"/>
                    <a:pt x="342" y="508"/>
                    <a:pt x="457" y="412"/>
                  </a:cubicBezTo>
                  <a:cubicBezTo>
                    <a:pt x="561" y="323"/>
                    <a:pt x="642" y="193"/>
                    <a:pt x="676" y="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7"/>
            <p:cNvSpPr/>
            <p:nvPr/>
          </p:nvSpPr>
          <p:spPr>
            <a:xfrm>
              <a:off x="3031181" y="1050414"/>
              <a:ext cx="67114" cy="71597"/>
            </a:xfrm>
            <a:custGeom>
              <a:avLst/>
              <a:gdLst/>
              <a:ahLst/>
              <a:cxnLst/>
              <a:rect l="l" t="t" r="r" b="b"/>
              <a:pathLst>
                <a:path w="509" h="543" extrusionOk="0">
                  <a:moveTo>
                    <a:pt x="108" y="490"/>
                  </a:moveTo>
                  <a:cubicBezTo>
                    <a:pt x="112" y="513"/>
                    <a:pt x="97" y="535"/>
                    <a:pt x="74" y="539"/>
                  </a:cubicBezTo>
                  <a:cubicBezTo>
                    <a:pt x="52" y="542"/>
                    <a:pt x="30" y="527"/>
                    <a:pt x="26" y="505"/>
                  </a:cubicBezTo>
                  <a:cubicBezTo>
                    <a:pt x="0" y="353"/>
                    <a:pt x="34" y="235"/>
                    <a:pt x="123" y="149"/>
                  </a:cubicBezTo>
                  <a:cubicBezTo>
                    <a:pt x="193" y="79"/>
                    <a:pt x="301" y="31"/>
                    <a:pt x="453" y="5"/>
                  </a:cubicBezTo>
                  <a:cubicBezTo>
                    <a:pt x="479" y="1"/>
                    <a:pt x="501" y="16"/>
                    <a:pt x="505" y="38"/>
                  </a:cubicBezTo>
                  <a:cubicBezTo>
                    <a:pt x="508" y="60"/>
                    <a:pt x="490" y="82"/>
                    <a:pt x="468" y="86"/>
                  </a:cubicBezTo>
                  <a:cubicBezTo>
                    <a:pt x="338" y="108"/>
                    <a:pt x="241" y="149"/>
                    <a:pt x="182" y="209"/>
                  </a:cubicBezTo>
                  <a:cubicBezTo>
                    <a:pt x="112" y="279"/>
                    <a:pt x="89" y="372"/>
                    <a:pt x="108" y="49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7"/>
            <p:cNvSpPr/>
            <p:nvPr/>
          </p:nvSpPr>
          <p:spPr>
            <a:xfrm>
              <a:off x="2964201" y="1161958"/>
              <a:ext cx="158490" cy="330165"/>
            </a:xfrm>
            <a:custGeom>
              <a:avLst/>
              <a:gdLst/>
              <a:ahLst/>
              <a:cxnLst/>
              <a:rect l="l" t="t" r="r" b="b"/>
              <a:pathLst>
                <a:path w="1202" h="2504" extrusionOk="0">
                  <a:moveTo>
                    <a:pt x="927" y="63"/>
                  </a:moveTo>
                  <a:cubicBezTo>
                    <a:pt x="920" y="45"/>
                    <a:pt x="931" y="19"/>
                    <a:pt x="953" y="12"/>
                  </a:cubicBezTo>
                  <a:cubicBezTo>
                    <a:pt x="972" y="0"/>
                    <a:pt x="998" y="12"/>
                    <a:pt x="1009" y="34"/>
                  </a:cubicBezTo>
                  <a:cubicBezTo>
                    <a:pt x="1091" y="238"/>
                    <a:pt x="1146" y="442"/>
                    <a:pt x="1172" y="646"/>
                  </a:cubicBezTo>
                  <a:cubicBezTo>
                    <a:pt x="1202" y="861"/>
                    <a:pt x="1198" y="1072"/>
                    <a:pt x="1172" y="1283"/>
                  </a:cubicBezTo>
                  <a:cubicBezTo>
                    <a:pt x="1168" y="1306"/>
                    <a:pt x="1165" y="1328"/>
                    <a:pt x="1157" y="1350"/>
                  </a:cubicBezTo>
                  <a:cubicBezTo>
                    <a:pt x="1150" y="1372"/>
                    <a:pt x="1139" y="1395"/>
                    <a:pt x="1128" y="1417"/>
                  </a:cubicBezTo>
                  <a:cubicBezTo>
                    <a:pt x="994" y="1636"/>
                    <a:pt x="846" y="1843"/>
                    <a:pt x="675" y="2025"/>
                  </a:cubicBezTo>
                  <a:cubicBezTo>
                    <a:pt x="501" y="2211"/>
                    <a:pt x="301" y="2370"/>
                    <a:pt x="67" y="2492"/>
                  </a:cubicBezTo>
                  <a:cubicBezTo>
                    <a:pt x="48" y="2503"/>
                    <a:pt x="23" y="2492"/>
                    <a:pt x="11" y="2474"/>
                  </a:cubicBezTo>
                  <a:cubicBezTo>
                    <a:pt x="0" y="2452"/>
                    <a:pt x="8" y="2426"/>
                    <a:pt x="30" y="2415"/>
                  </a:cubicBezTo>
                  <a:cubicBezTo>
                    <a:pt x="256" y="2300"/>
                    <a:pt x="445" y="2148"/>
                    <a:pt x="612" y="1970"/>
                  </a:cubicBezTo>
                  <a:cubicBezTo>
                    <a:pt x="779" y="1788"/>
                    <a:pt x="924" y="1588"/>
                    <a:pt x="1057" y="1369"/>
                  </a:cubicBezTo>
                  <a:cubicBezTo>
                    <a:pt x="1065" y="1358"/>
                    <a:pt x="1072" y="1339"/>
                    <a:pt x="1076" y="1324"/>
                  </a:cubicBezTo>
                  <a:cubicBezTo>
                    <a:pt x="1083" y="1306"/>
                    <a:pt x="1087" y="1291"/>
                    <a:pt x="1091" y="1272"/>
                  </a:cubicBezTo>
                  <a:cubicBezTo>
                    <a:pt x="1116" y="1068"/>
                    <a:pt x="1116" y="864"/>
                    <a:pt x="1091" y="657"/>
                  </a:cubicBezTo>
                  <a:cubicBezTo>
                    <a:pt x="1065" y="460"/>
                    <a:pt x="1013" y="264"/>
                    <a:pt x="927" y="6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7"/>
            <p:cNvSpPr/>
            <p:nvPr/>
          </p:nvSpPr>
          <p:spPr>
            <a:xfrm>
              <a:off x="2743617" y="1670502"/>
              <a:ext cx="863255" cy="915337"/>
            </a:xfrm>
            <a:custGeom>
              <a:avLst/>
              <a:gdLst/>
              <a:ahLst/>
              <a:cxnLst/>
              <a:rect l="l" t="t" r="r" b="b"/>
              <a:pathLst>
                <a:path w="6547" h="6942" extrusionOk="0">
                  <a:moveTo>
                    <a:pt x="2515" y="771"/>
                  </a:moveTo>
                  <a:cubicBezTo>
                    <a:pt x="2422" y="820"/>
                    <a:pt x="2337" y="886"/>
                    <a:pt x="2267" y="960"/>
                  </a:cubicBezTo>
                  <a:cubicBezTo>
                    <a:pt x="1106" y="2258"/>
                    <a:pt x="475" y="3534"/>
                    <a:pt x="1" y="4799"/>
                  </a:cubicBezTo>
                  <a:cubicBezTo>
                    <a:pt x="2385" y="5459"/>
                    <a:pt x="6079" y="5359"/>
                    <a:pt x="6546" y="6942"/>
                  </a:cubicBezTo>
                  <a:cubicBezTo>
                    <a:pt x="6546" y="6942"/>
                    <a:pt x="6464" y="3171"/>
                    <a:pt x="6439" y="2084"/>
                  </a:cubicBezTo>
                  <a:cubicBezTo>
                    <a:pt x="6435" y="1884"/>
                    <a:pt x="6364" y="1695"/>
                    <a:pt x="6235" y="1546"/>
                  </a:cubicBezTo>
                  <a:cubicBezTo>
                    <a:pt x="5233" y="367"/>
                    <a:pt x="4024" y="0"/>
                    <a:pt x="2515" y="77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7"/>
            <p:cNvSpPr/>
            <p:nvPr/>
          </p:nvSpPr>
          <p:spPr>
            <a:xfrm>
              <a:off x="2167697" y="2531479"/>
              <a:ext cx="487600" cy="377633"/>
            </a:xfrm>
            <a:custGeom>
              <a:avLst/>
              <a:gdLst/>
              <a:ahLst/>
              <a:cxnLst/>
              <a:rect l="l" t="t" r="r" b="b"/>
              <a:pathLst>
                <a:path w="3698" h="2864" extrusionOk="0">
                  <a:moveTo>
                    <a:pt x="23" y="82"/>
                  </a:moveTo>
                  <a:cubicBezTo>
                    <a:pt x="4" y="67"/>
                    <a:pt x="0" y="41"/>
                    <a:pt x="15" y="26"/>
                  </a:cubicBezTo>
                  <a:cubicBezTo>
                    <a:pt x="30" y="4"/>
                    <a:pt x="56" y="0"/>
                    <a:pt x="75" y="15"/>
                  </a:cubicBezTo>
                  <a:lnTo>
                    <a:pt x="3675" y="2785"/>
                  </a:lnTo>
                  <a:cubicBezTo>
                    <a:pt x="3694" y="2796"/>
                    <a:pt x="3698" y="2822"/>
                    <a:pt x="3683" y="2841"/>
                  </a:cubicBezTo>
                  <a:cubicBezTo>
                    <a:pt x="3668" y="2863"/>
                    <a:pt x="3642" y="2863"/>
                    <a:pt x="3623" y="285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7"/>
            <p:cNvSpPr/>
            <p:nvPr/>
          </p:nvSpPr>
          <p:spPr>
            <a:xfrm>
              <a:off x="2040594" y="1973624"/>
              <a:ext cx="175103" cy="252898"/>
            </a:xfrm>
            <a:custGeom>
              <a:avLst/>
              <a:gdLst/>
              <a:ahLst/>
              <a:cxnLst/>
              <a:rect l="l" t="t" r="r" b="b"/>
              <a:pathLst>
                <a:path w="1328" h="1918" extrusionOk="0">
                  <a:moveTo>
                    <a:pt x="89" y="1061"/>
                  </a:moveTo>
                  <a:cubicBezTo>
                    <a:pt x="82" y="1083"/>
                    <a:pt x="63" y="1098"/>
                    <a:pt x="37" y="1098"/>
                  </a:cubicBezTo>
                  <a:cubicBezTo>
                    <a:pt x="15" y="1094"/>
                    <a:pt x="0" y="1072"/>
                    <a:pt x="4" y="1050"/>
                  </a:cubicBezTo>
                  <a:lnTo>
                    <a:pt x="52" y="634"/>
                  </a:lnTo>
                  <a:cubicBezTo>
                    <a:pt x="97" y="297"/>
                    <a:pt x="375" y="34"/>
                    <a:pt x="712" y="15"/>
                  </a:cubicBezTo>
                  <a:lnTo>
                    <a:pt x="964" y="0"/>
                  </a:lnTo>
                  <a:cubicBezTo>
                    <a:pt x="987" y="0"/>
                    <a:pt x="1005" y="15"/>
                    <a:pt x="1009" y="34"/>
                  </a:cubicBezTo>
                  <a:lnTo>
                    <a:pt x="1291" y="1420"/>
                  </a:lnTo>
                  <a:cubicBezTo>
                    <a:pt x="1328" y="1587"/>
                    <a:pt x="1283" y="1762"/>
                    <a:pt x="1179" y="1895"/>
                  </a:cubicBezTo>
                  <a:cubicBezTo>
                    <a:pt x="1168" y="1914"/>
                    <a:pt x="1139" y="1917"/>
                    <a:pt x="1120" y="1903"/>
                  </a:cubicBezTo>
                  <a:cubicBezTo>
                    <a:pt x="1102" y="1888"/>
                    <a:pt x="1102" y="1862"/>
                    <a:pt x="1113" y="1843"/>
                  </a:cubicBezTo>
                  <a:cubicBezTo>
                    <a:pt x="1202" y="1728"/>
                    <a:pt x="1239" y="1580"/>
                    <a:pt x="1209" y="1439"/>
                  </a:cubicBezTo>
                  <a:lnTo>
                    <a:pt x="931" y="89"/>
                  </a:lnTo>
                  <a:lnTo>
                    <a:pt x="716" y="100"/>
                  </a:lnTo>
                  <a:cubicBezTo>
                    <a:pt x="419" y="115"/>
                    <a:pt x="175" y="345"/>
                    <a:pt x="137" y="6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7"/>
            <p:cNvSpPr/>
            <p:nvPr/>
          </p:nvSpPr>
          <p:spPr>
            <a:xfrm>
              <a:off x="1937884" y="1274426"/>
              <a:ext cx="571723" cy="649386"/>
            </a:xfrm>
            <a:custGeom>
              <a:avLst/>
              <a:gdLst/>
              <a:ahLst/>
              <a:cxnLst/>
              <a:rect l="l" t="t" r="r" b="b"/>
              <a:pathLst>
                <a:path w="4336" h="4925" extrusionOk="0">
                  <a:moveTo>
                    <a:pt x="1447" y="327"/>
                  </a:moveTo>
                  <a:cubicBezTo>
                    <a:pt x="2433" y="0"/>
                    <a:pt x="4002" y="1254"/>
                    <a:pt x="4169" y="2581"/>
                  </a:cubicBezTo>
                  <a:cubicBezTo>
                    <a:pt x="4336" y="3946"/>
                    <a:pt x="3920" y="4443"/>
                    <a:pt x="2908" y="4602"/>
                  </a:cubicBezTo>
                  <a:cubicBezTo>
                    <a:pt x="1921" y="4925"/>
                    <a:pt x="839" y="4491"/>
                    <a:pt x="420" y="3219"/>
                  </a:cubicBezTo>
                  <a:cubicBezTo>
                    <a:pt x="0" y="1947"/>
                    <a:pt x="464" y="649"/>
                    <a:pt x="1447" y="327"/>
                  </a:cubicBezTo>
                  <a:close/>
                </a:path>
              </a:pathLst>
            </a:custGeom>
            <a:solidFill>
              <a:srgbClr val="DDB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7"/>
            <p:cNvSpPr/>
            <p:nvPr/>
          </p:nvSpPr>
          <p:spPr>
            <a:xfrm>
              <a:off x="1891472" y="1270998"/>
              <a:ext cx="648463" cy="557483"/>
            </a:xfrm>
            <a:custGeom>
              <a:avLst/>
              <a:gdLst/>
              <a:ahLst/>
              <a:cxnLst/>
              <a:rect l="l" t="t" r="r" b="b"/>
              <a:pathLst>
                <a:path w="4918" h="4228" extrusionOk="0">
                  <a:moveTo>
                    <a:pt x="252" y="2589"/>
                  </a:moveTo>
                  <a:cubicBezTo>
                    <a:pt x="215" y="2477"/>
                    <a:pt x="182" y="2363"/>
                    <a:pt x="149" y="2248"/>
                  </a:cubicBezTo>
                  <a:cubicBezTo>
                    <a:pt x="0" y="1754"/>
                    <a:pt x="178" y="1365"/>
                    <a:pt x="419" y="953"/>
                  </a:cubicBezTo>
                  <a:cubicBezTo>
                    <a:pt x="657" y="538"/>
                    <a:pt x="1061" y="271"/>
                    <a:pt x="1528" y="212"/>
                  </a:cubicBezTo>
                  <a:cubicBezTo>
                    <a:pt x="2240" y="123"/>
                    <a:pt x="2770" y="0"/>
                    <a:pt x="3419" y="316"/>
                  </a:cubicBezTo>
                  <a:lnTo>
                    <a:pt x="3668" y="286"/>
                  </a:lnTo>
                  <a:cubicBezTo>
                    <a:pt x="3820" y="241"/>
                    <a:pt x="3994" y="271"/>
                    <a:pt x="4139" y="367"/>
                  </a:cubicBezTo>
                  <a:cubicBezTo>
                    <a:pt x="4283" y="468"/>
                    <a:pt x="4387" y="623"/>
                    <a:pt x="4421" y="798"/>
                  </a:cubicBezTo>
                  <a:cubicBezTo>
                    <a:pt x="4487" y="1150"/>
                    <a:pt x="4539" y="1246"/>
                    <a:pt x="4191" y="1684"/>
                  </a:cubicBezTo>
                  <a:cubicBezTo>
                    <a:pt x="4087" y="1513"/>
                    <a:pt x="3964" y="1339"/>
                    <a:pt x="3798" y="1161"/>
                  </a:cubicBezTo>
                  <a:cubicBezTo>
                    <a:pt x="3505" y="1046"/>
                    <a:pt x="3594" y="1302"/>
                    <a:pt x="3082" y="1398"/>
                  </a:cubicBezTo>
                  <a:cubicBezTo>
                    <a:pt x="4917" y="3290"/>
                    <a:pt x="2722" y="1380"/>
                    <a:pt x="2704" y="2911"/>
                  </a:cubicBezTo>
                  <a:cubicBezTo>
                    <a:pt x="2811" y="3304"/>
                    <a:pt x="2655" y="3720"/>
                    <a:pt x="2318" y="3946"/>
                  </a:cubicBezTo>
                  <a:cubicBezTo>
                    <a:pt x="2047" y="4109"/>
                    <a:pt x="1699" y="4183"/>
                    <a:pt x="1257" y="4228"/>
                  </a:cubicBezTo>
                  <a:cubicBezTo>
                    <a:pt x="1087" y="4113"/>
                    <a:pt x="942" y="3953"/>
                    <a:pt x="809" y="3764"/>
                  </a:cubicBezTo>
                  <a:cubicBezTo>
                    <a:pt x="801" y="3753"/>
                    <a:pt x="790" y="3742"/>
                    <a:pt x="783" y="3731"/>
                  </a:cubicBezTo>
                  <a:cubicBezTo>
                    <a:pt x="768" y="3705"/>
                    <a:pt x="753" y="3679"/>
                    <a:pt x="738" y="3657"/>
                  </a:cubicBezTo>
                  <a:cubicBezTo>
                    <a:pt x="653" y="3516"/>
                    <a:pt x="575" y="3367"/>
                    <a:pt x="501" y="3204"/>
                  </a:cubicBezTo>
                  <a:cubicBezTo>
                    <a:pt x="404" y="3000"/>
                    <a:pt x="323" y="2796"/>
                    <a:pt x="252" y="2589"/>
                  </a:cubicBezTo>
                  <a:close/>
                </a:path>
              </a:pathLst>
            </a:custGeom>
            <a:solidFill>
              <a:srgbClr val="6031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7"/>
            <p:cNvSpPr/>
            <p:nvPr/>
          </p:nvSpPr>
          <p:spPr>
            <a:xfrm>
              <a:off x="2446823" y="1537993"/>
              <a:ext cx="70542" cy="83728"/>
            </a:xfrm>
            <a:custGeom>
              <a:avLst/>
              <a:gdLst/>
              <a:ahLst/>
              <a:cxnLst/>
              <a:rect l="l" t="t" r="r" b="b"/>
              <a:pathLst>
                <a:path w="535" h="635" extrusionOk="0">
                  <a:moveTo>
                    <a:pt x="1" y="0"/>
                  </a:moveTo>
                  <a:cubicBezTo>
                    <a:pt x="149" y="108"/>
                    <a:pt x="257" y="137"/>
                    <a:pt x="349" y="134"/>
                  </a:cubicBezTo>
                  <a:cubicBezTo>
                    <a:pt x="416" y="134"/>
                    <a:pt x="476" y="167"/>
                    <a:pt x="505" y="226"/>
                  </a:cubicBezTo>
                  <a:cubicBezTo>
                    <a:pt x="535" y="286"/>
                    <a:pt x="527" y="352"/>
                    <a:pt x="487" y="404"/>
                  </a:cubicBezTo>
                  <a:cubicBezTo>
                    <a:pt x="387" y="530"/>
                    <a:pt x="301" y="634"/>
                    <a:pt x="301" y="634"/>
                  </a:cubicBezTo>
                  <a:close/>
                </a:path>
              </a:pathLst>
            </a:custGeom>
            <a:solidFill>
              <a:srgbClr val="DDB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7"/>
            <p:cNvSpPr/>
            <p:nvPr/>
          </p:nvSpPr>
          <p:spPr>
            <a:xfrm>
              <a:off x="2263948" y="1538916"/>
              <a:ext cx="127767" cy="141480"/>
            </a:xfrm>
            <a:custGeom>
              <a:avLst/>
              <a:gdLst/>
              <a:ahLst/>
              <a:cxnLst/>
              <a:rect l="l" t="t" r="r" b="b"/>
              <a:pathLst>
                <a:path w="969" h="1073" extrusionOk="0">
                  <a:moveTo>
                    <a:pt x="294" y="89"/>
                  </a:moveTo>
                  <a:cubicBezTo>
                    <a:pt x="86" y="182"/>
                    <a:pt x="1" y="453"/>
                    <a:pt x="105" y="698"/>
                  </a:cubicBezTo>
                  <a:cubicBezTo>
                    <a:pt x="212" y="946"/>
                    <a:pt x="468" y="1072"/>
                    <a:pt x="676" y="983"/>
                  </a:cubicBezTo>
                  <a:cubicBezTo>
                    <a:pt x="884" y="890"/>
                    <a:pt x="969" y="620"/>
                    <a:pt x="865" y="375"/>
                  </a:cubicBezTo>
                  <a:cubicBezTo>
                    <a:pt x="757" y="127"/>
                    <a:pt x="502" y="0"/>
                    <a:pt x="294" y="89"/>
                  </a:cubicBezTo>
                  <a:close/>
                </a:path>
              </a:pathLst>
            </a:custGeom>
            <a:solidFill>
              <a:srgbClr val="DDB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7"/>
            <p:cNvSpPr/>
            <p:nvPr/>
          </p:nvSpPr>
          <p:spPr>
            <a:xfrm>
              <a:off x="2271859" y="1624486"/>
              <a:ext cx="87684" cy="55907"/>
            </a:xfrm>
            <a:custGeom>
              <a:avLst/>
              <a:gdLst/>
              <a:ahLst/>
              <a:cxnLst/>
              <a:rect l="l" t="t" r="r" b="b"/>
              <a:pathLst>
                <a:path w="665" h="424" extrusionOk="0">
                  <a:moveTo>
                    <a:pt x="8" y="67"/>
                  </a:moveTo>
                  <a:cubicBezTo>
                    <a:pt x="0" y="45"/>
                    <a:pt x="8" y="19"/>
                    <a:pt x="30" y="12"/>
                  </a:cubicBezTo>
                  <a:cubicBezTo>
                    <a:pt x="52" y="0"/>
                    <a:pt x="78" y="12"/>
                    <a:pt x="86" y="34"/>
                  </a:cubicBezTo>
                  <a:cubicBezTo>
                    <a:pt x="130" y="141"/>
                    <a:pt x="208" y="223"/>
                    <a:pt x="297" y="271"/>
                  </a:cubicBezTo>
                  <a:cubicBezTo>
                    <a:pt x="393" y="323"/>
                    <a:pt x="501" y="338"/>
                    <a:pt x="601" y="293"/>
                  </a:cubicBezTo>
                  <a:cubicBezTo>
                    <a:pt x="623" y="286"/>
                    <a:pt x="646" y="293"/>
                    <a:pt x="657" y="316"/>
                  </a:cubicBezTo>
                  <a:cubicBezTo>
                    <a:pt x="664" y="338"/>
                    <a:pt x="657" y="364"/>
                    <a:pt x="634" y="371"/>
                  </a:cubicBezTo>
                  <a:cubicBezTo>
                    <a:pt x="512" y="423"/>
                    <a:pt x="375" y="412"/>
                    <a:pt x="256" y="345"/>
                  </a:cubicBezTo>
                  <a:cubicBezTo>
                    <a:pt x="152" y="290"/>
                    <a:pt x="63" y="193"/>
                    <a:pt x="8" y="6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7"/>
            <p:cNvSpPr/>
            <p:nvPr/>
          </p:nvSpPr>
          <p:spPr>
            <a:xfrm>
              <a:off x="2300206" y="1582426"/>
              <a:ext cx="58807" cy="47600"/>
            </a:xfrm>
            <a:custGeom>
              <a:avLst/>
              <a:gdLst/>
              <a:ahLst/>
              <a:cxnLst/>
              <a:rect l="l" t="t" r="r" b="b"/>
              <a:pathLst>
                <a:path w="446" h="361" extrusionOk="0">
                  <a:moveTo>
                    <a:pt x="442" y="316"/>
                  </a:moveTo>
                  <a:cubicBezTo>
                    <a:pt x="445" y="342"/>
                    <a:pt x="427" y="360"/>
                    <a:pt x="405" y="360"/>
                  </a:cubicBezTo>
                  <a:cubicBezTo>
                    <a:pt x="379" y="360"/>
                    <a:pt x="360" y="345"/>
                    <a:pt x="360" y="319"/>
                  </a:cubicBezTo>
                  <a:cubicBezTo>
                    <a:pt x="356" y="234"/>
                    <a:pt x="327" y="171"/>
                    <a:pt x="267" y="134"/>
                  </a:cubicBezTo>
                  <a:cubicBezTo>
                    <a:pt x="215" y="101"/>
                    <a:pt x="141" y="86"/>
                    <a:pt x="45" y="90"/>
                  </a:cubicBezTo>
                  <a:cubicBezTo>
                    <a:pt x="23" y="90"/>
                    <a:pt x="4" y="71"/>
                    <a:pt x="0" y="49"/>
                  </a:cubicBezTo>
                  <a:cubicBezTo>
                    <a:pt x="0" y="23"/>
                    <a:pt x="19" y="4"/>
                    <a:pt x="41" y="4"/>
                  </a:cubicBezTo>
                  <a:cubicBezTo>
                    <a:pt x="160" y="1"/>
                    <a:pt x="249" y="19"/>
                    <a:pt x="316" y="64"/>
                  </a:cubicBezTo>
                  <a:cubicBezTo>
                    <a:pt x="393" y="115"/>
                    <a:pt x="438" y="201"/>
                    <a:pt x="442" y="3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7"/>
            <p:cNvSpPr/>
            <p:nvPr/>
          </p:nvSpPr>
          <p:spPr>
            <a:xfrm>
              <a:off x="2239555" y="2003949"/>
              <a:ext cx="946719" cy="433803"/>
            </a:xfrm>
            <a:custGeom>
              <a:avLst/>
              <a:gdLst/>
              <a:ahLst/>
              <a:cxnLst/>
              <a:rect l="l" t="t" r="r" b="b"/>
              <a:pathLst>
                <a:path w="7180" h="3290" extrusionOk="0">
                  <a:moveTo>
                    <a:pt x="946" y="631"/>
                  </a:moveTo>
                  <a:cubicBezTo>
                    <a:pt x="991" y="627"/>
                    <a:pt x="1035" y="638"/>
                    <a:pt x="1072" y="660"/>
                  </a:cubicBezTo>
                  <a:cubicBezTo>
                    <a:pt x="1350" y="816"/>
                    <a:pt x="2567" y="1509"/>
                    <a:pt x="2967" y="1739"/>
                  </a:cubicBezTo>
                  <a:cubicBezTo>
                    <a:pt x="3052" y="1787"/>
                    <a:pt x="3149" y="1795"/>
                    <a:pt x="3242" y="1762"/>
                  </a:cubicBezTo>
                  <a:cubicBezTo>
                    <a:pt x="3772" y="1561"/>
                    <a:pt x="5633" y="864"/>
                    <a:pt x="5774" y="809"/>
                  </a:cubicBezTo>
                  <a:cubicBezTo>
                    <a:pt x="5778" y="809"/>
                    <a:pt x="5782" y="801"/>
                    <a:pt x="5782" y="797"/>
                  </a:cubicBezTo>
                  <a:cubicBezTo>
                    <a:pt x="5778" y="738"/>
                    <a:pt x="5767" y="404"/>
                    <a:pt x="5756" y="178"/>
                  </a:cubicBezTo>
                  <a:cubicBezTo>
                    <a:pt x="5752" y="152"/>
                    <a:pt x="5767" y="130"/>
                    <a:pt x="5793" y="122"/>
                  </a:cubicBezTo>
                  <a:cubicBezTo>
                    <a:pt x="5819" y="115"/>
                    <a:pt x="5841" y="126"/>
                    <a:pt x="5856" y="148"/>
                  </a:cubicBezTo>
                  <a:cubicBezTo>
                    <a:pt x="5893" y="211"/>
                    <a:pt x="5930" y="275"/>
                    <a:pt x="5956" y="319"/>
                  </a:cubicBezTo>
                  <a:cubicBezTo>
                    <a:pt x="5964" y="334"/>
                    <a:pt x="5978" y="345"/>
                    <a:pt x="5993" y="349"/>
                  </a:cubicBezTo>
                  <a:cubicBezTo>
                    <a:pt x="6008" y="349"/>
                    <a:pt x="6027" y="345"/>
                    <a:pt x="6038" y="334"/>
                  </a:cubicBezTo>
                  <a:cubicBezTo>
                    <a:pt x="6116" y="263"/>
                    <a:pt x="6275" y="119"/>
                    <a:pt x="6386" y="19"/>
                  </a:cubicBezTo>
                  <a:cubicBezTo>
                    <a:pt x="6405" y="4"/>
                    <a:pt x="6431" y="0"/>
                    <a:pt x="6449" y="11"/>
                  </a:cubicBezTo>
                  <a:cubicBezTo>
                    <a:pt x="6472" y="22"/>
                    <a:pt x="6483" y="48"/>
                    <a:pt x="6475" y="71"/>
                  </a:cubicBezTo>
                  <a:cubicBezTo>
                    <a:pt x="6460" y="148"/>
                    <a:pt x="6434" y="245"/>
                    <a:pt x="6416" y="323"/>
                  </a:cubicBezTo>
                  <a:cubicBezTo>
                    <a:pt x="6409" y="345"/>
                    <a:pt x="6420" y="371"/>
                    <a:pt x="6442" y="382"/>
                  </a:cubicBezTo>
                  <a:cubicBezTo>
                    <a:pt x="6464" y="393"/>
                    <a:pt x="6490" y="389"/>
                    <a:pt x="6505" y="371"/>
                  </a:cubicBezTo>
                  <a:cubicBezTo>
                    <a:pt x="6590" y="286"/>
                    <a:pt x="6698" y="174"/>
                    <a:pt x="6794" y="78"/>
                  </a:cubicBezTo>
                  <a:cubicBezTo>
                    <a:pt x="6813" y="59"/>
                    <a:pt x="6842" y="59"/>
                    <a:pt x="6865" y="71"/>
                  </a:cubicBezTo>
                  <a:cubicBezTo>
                    <a:pt x="6887" y="89"/>
                    <a:pt x="6891" y="115"/>
                    <a:pt x="6883" y="141"/>
                  </a:cubicBezTo>
                  <a:cubicBezTo>
                    <a:pt x="6816" y="293"/>
                    <a:pt x="6735" y="475"/>
                    <a:pt x="6679" y="601"/>
                  </a:cubicBezTo>
                  <a:cubicBezTo>
                    <a:pt x="6668" y="619"/>
                    <a:pt x="6676" y="645"/>
                    <a:pt x="6690" y="660"/>
                  </a:cubicBezTo>
                  <a:cubicBezTo>
                    <a:pt x="6709" y="679"/>
                    <a:pt x="6735" y="679"/>
                    <a:pt x="6757" y="668"/>
                  </a:cubicBezTo>
                  <a:cubicBezTo>
                    <a:pt x="6854" y="608"/>
                    <a:pt x="6980" y="530"/>
                    <a:pt x="7083" y="464"/>
                  </a:cubicBezTo>
                  <a:cubicBezTo>
                    <a:pt x="7109" y="453"/>
                    <a:pt x="7135" y="456"/>
                    <a:pt x="7154" y="475"/>
                  </a:cubicBezTo>
                  <a:cubicBezTo>
                    <a:pt x="7169" y="493"/>
                    <a:pt x="7176" y="519"/>
                    <a:pt x="7161" y="542"/>
                  </a:cubicBezTo>
                  <a:cubicBezTo>
                    <a:pt x="7091" y="649"/>
                    <a:pt x="7009" y="775"/>
                    <a:pt x="6946" y="872"/>
                  </a:cubicBezTo>
                  <a:cubicBezTo>
                    <a:pt x="6931" y="890"/>
                    <a:pt x="6935" y="912"/>
                    <a:pt x="6950" y="931"/>
                  </a:cubicBezTo>
                  <a:cubicBezTo>
                    <a:pt x="6965" y="949"/>
                    <a:pt x="6987" y="957"/>
                    <a:pt x="7009" y="949"/>
                  </a:cubicBezTo>
                  <a:cubicBezTo>
                    <a:pt x="7039" y="938"/>
                    <a:pt x="7069" y="927"/>
                    <a:pt x="7098" y="916"/>
                  </a:cubicBezTo>
                  <a:cubicBezTo>
                    <a:pt x="7124" y="905"/>
                    <a:pt x="7150" y="916"/>
                    <a:pt x="7165" y="938"/>
                  </a:cubicBezTo>
                  <a:cubicBezTo>
                    <a:pt x="7180" y="961"/>
                    <a:pt x="7176" y="990"/>
                    <a:pt x="7154" y="1009"/>
                  </a:cubicBezTo>
                  <a:cubicBezTo>
                    <a:pt x="6954" y="1187"/>
                    <a:pt x="6683" y="1420"/>
                    <a:pt x="6683" y="1420"/>
                  </a:cubicBezTo>
                  <a:cubicBezTo>
                    <a:pt x="6683" y="1420"/>
                    <a:pt x="4050" y="2874"/>
                    <a:pt x="3390" y="3237"/>
                  </a:cubicBezTo>
                  <a:cubicBezTo>
                    <a:pt x="3297" y="3289"/>
                    <a:pt x="3182" y="3289"/>
                    <a:pt x="3090" y="3241"/>
                  </a:cubicBezTo>
                  <a:cubicBezTo>
                    <a:pt x="2552" y="2974"/>
                    <a:pt x="738" y="2062"/>
                    <a:pt x="312" y="1851"/>
                  </a:cubicBezTo>
                  <a:cubicBezTo>
                    <a:pt x="249" y="1821"/>
                    <a:pt x="204" y="1762"/>
                    <a:pt x="186" y="1698"/>
                  </a:cubicBezTo>
                  <a:cubicBezTo>
                    <a:pt x="1" y="1027"/>
                    <a:pt x="227" y="653"/>
                    <a:pt x="946" y="631"/>
                  </a:cubicBezTo>
                  <a:close/>
                </a:path>
              </a:pathLst>
            </a:custGeom>
            <a:solidFill>
              <a:srgbClr val="DDB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7"/>
            <p:cNvSpPr/>
            <p:nvPr/>
          </p:nvSpPr>
          <p:spPr>
            <a:xfrm>
              <a:off x="2239028" y="2069478"/>
              <a:ext cx="838202" cy="378028"/>
            </a:xfrm>
            <a:custGeom>
              <a:avLst/>
              <a:gdLst/>
              <a:ahLst/>
              <a:cxnLst/>
              <a:rect l="l" t="t" r="r" b="b"/>
              <a:pathLst>
                <a:path w="6357" h="2867" extrusionOk="0">
                  <a:moveTo>
                    <a:pt x="672" y="41"/>
                  </a:moveTo>
                  <a:lnTo>
                    <a:pt x="672" y="41"/>
                  </a:lnTo>
                  <a:cubicBezTo>
                    <a:pt x="861" y="0"/>
                    <a:pt x="1061" y="26"/>
                    <a:pt x="1228" y="126"/>
                  </a:cubicBezTo>
                  <a:cubicBezTo>
                    <a:pt x="1566" y="300"/>
                    <a:pt x="2333" y="738"/>
                    <a:pt x="2793" y="1005"/>
                  </a:cubicBezTo>
                  <a:cubicBezTo>
                    <a:pt x="2997" y="1116"/>
                    <a:pt x="3242" y="1138"/>
                    <a:pt x="3461" y="1053"/>
                  </a:cubicBezTo>
                  <a:lnTo>
                    <a:pt x="5574" y="260"/>
                  </a:lnTo>
                  <a:cubicBezTo>
                    <a:pt x="5608" y="248"/>
                    <a:pt x="5645" y="248"/>
                    <a:pt x="5675" y="263"/>
                  </a:cubicBezTo>
                  <a:cubicBezTo>
                    <a:pt x="6120" y="497"/>
                    <a:pt x="6275" y="812"/>
                    <a:pt x="6346" y="1153"/>
                  </a:cubicBezTo>
                  <a:cubicBezTo>
                    <a:pt x="6357" y="1205"/>
                    <a:pt x="6331" y="1257"/>
                    <a:pt x="6286" y="1283"/>
                  </a:cubicBezTo>
                  <a:lnTo>
                    <a:pt x="3720" y="2696"/>
                  </a:lnTo>
                  <a:cubicBezTo>
                    <a:pt x="3424" y="2859"/>
                    <a:pt x="3068" y="2867"/>
                    <a:pt x="2764" y="2714"/>
                  </a:cubicBezTo>
                  <a:lnTo>
                    <a:pt x="442" y="1550"/>
                  </a:lnTo>
                  <a:cubicBezTo>
                    <a:pt x="171" y="1417"/>
                    <a:pt x="1" y="1138"/>
                    <a:pt x="1" y="834"/>
                  </a:cubicBezTo>
                  <a:cubicBezTo>
                    <a:pt x="1" y="616"/>
                    <a:pt x="56" y="441"/>
                    <a:pt x="168" y="308"/>
                  </a:cubicBezTo>
                  <a:cubicBezTo>
                    <a:pt x="275" y="178"/>
                    <a:pt x="442" y="85"/>
                    <a:pt x="672" y="4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7"/>
            <p:cNvSpPr/>
            <p:nvPr/>
          </p:nvSpPr>
          <p:spPr>
            <a:xfrm>
              <a:off x="1808803" y="1558957"/>
              <a:ext cx="287180" cy="439736"/>
            </a:xfrm>
            <a:custGeom>
              <a:avLst/>
              <a:gdLst/>
              <a:ahLst/>
              <a:cxnLst/>
              <a:rect l="l" t="t" r="r" b="b"/>
              <a:pathLst>
                <a:path w="2178" h="3335" extrusionOk="0">
                  <a:moveTo>
                    <a:pt x="0" y="2025"/>
                  </a:moveTo>
                  <a:lnTo>
                    <a:pt x="1699" y="1"/>
                  </a:lnTo>
                  <a:cubicBezTo>
                    <a:pt x="1699" y="1"/>
                    <a:pt x="1777" y="71"/>
                    <a:pt x="1881" y="164"/>
                  </a:cubicBezTo>
                  <a:cubicBezTo>
                    <a:pt x="2122" y="379"/>
                    <a:pt x="2177" y="731"/>
                    <a:pt x="2018" y="1013"/>
                  </a:cubicBezTo>
                  <a:cubicBezTo>
                    <a:pt x="1562" y="1814"/>
                    <a:pt x="694" y="3334"/>
                    <a:pt x="694" y="3334"/>
                  </a:cubicBezTo>
                  <a:close/>
                </a:path>
              </a:pathLst>
            </a:custGeom>
            <a:solidFill>
              <a:srgbClr val="FB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7"/>
            <p:cNvSpPr/>
            <p:nvPr/>
          </p:nvSpPr>
          <p:spPr>
            <a:xfrm>
              <a:off x="1808803" y="1558957"/>
              <a:ext cx="287180" cy="439736"/>
            </a:xfrm>
            <a:custGeom>
              <a:avLst/>
              <a:gdLst/>
              <a:ahLst/>
              <a:cxnLst/>
              <a:rect l="l" t="t" r="r" b="b"/>
              <a:pathLst>
                <a:path w="2178" h="3335" extrusionOk="0">
                  <a:moveTo>
                    <a:pt x="0" y="2025"/>
                  </a:moveTo>
                  <a:lnTo>
                    <a:pt x="1699" y="1"/>
                  </a:lnTo>
                  <a:cubicBezTo>
                    <a:pt x="1699" y="1"/>
                    <a:pt x="1777" y="71"/>
                    <a:pt x="1881" y="164"/>
                  </a:cubicBezTo>
                  <a:cubicBezTo>
                    <a:pt x="2122" y="379"/>
                    <a:pt x="2177" y="731"/>
                    <a:pt x="2018" y="1013"/>
                  </a:cubicBezTo>
                  <a:cubicBezTo>
                    <a:pt x="1562" y="1814"/>
                    <a:pt x="694" y="3334"/>
                    <a:pt x="694" y="3334"/>
                  </a:cubicBezTo>
                </a:path>
              </a:pathLst>
            </a:custGeom>
            <a:solidFill>
              <a:srgbClr val="DDB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7"/>
            <p:cNvSpPr/>
            <p:nvPr/>
          </p:nvSpPr>
          <p:spPr>
            <a:xfrm>
              <a:off x="1804452" y="1553156"/>
              <a:ext cx="290081" cy="450944"/>
            </a:xfrm>
            <a:custGeom>
              <a:avLst/>
              <a:gdLst/>
              <a:ahLst/>
              <a:cxnLst/>
              <a:rect l="l" t="t" r="r" b="b"/>
              <a:pathLst>
                <a:path w="2200" h="3420" extrusionOk="0">
                  <a:moveTo>
                    <a:pt x="56" y="2088"/>
                  </a:moveTo>
                  <a:cubicBezTo>
                    <a:pt x="45" y="2099"/>
                    <a:pt x="26" y="2099"/>
                    <a:pt x="15" y="2092"/>
                  </a:cubicBezTo>
                  <a:cubicBezTo>
                    <a:pt x="4" y="2080"/>
                    <a:pt x="0" y="2062"/>
                    <a:pt x="11" y="2051"/>
                  </a:cubicBezTo>
                  <a:cubicBezTo>
                    <a:pt x="11" y="2051"/>
                    <a:pt x="434" y="1543"/>
                    <a:pt x="857" y="1031"/>
                  </a:cubicBezTo>
                  <a:cubicBezTo>
                    <a:pt x="1276" y="527"/>
                    <a:pt x="1699" y="15"/>
                    <a:pt x="1699" y="15"/>
                  </a:cubicBezTo>
                  <a:cubicBezTo>
                    <a:pt x="1706" y="7"/>
                    <a:pt x="1717" y="4"/>
                    <a:pt x="1728" y="0"/>
                  </a:cubicBezTo>
                  <a:cubicBezTo>
                    <a:pt x="1739" y="0"/>
                    <a:pt x="1750" y="4"/>
                    <a:pt x="1758" y="11"/>
                  </a:cubicBezTo>
                  <a:lnTo>
                    <a:pt x="1940" y="174"/>
                  </a:lnTo>
                  <a:cubicBezTo>
                    <a:pt x="2069" y="289"/>
                    <a:pt x="2147" y="441"/>
                    <a:pt x="2173" y="601"/>
                  </a:cubicBezTo>
                  <a:cubicBezTo>
                    <a:pt x="2199" y="760"/>
                    <a:pt x="2173" y="927"/>
                    <a:pt x="2088" y="1079"/>
                  </a:cubicBezTo>
                  <a:lnTo>
                    <a:pt x="757" y="3397"/>
                  </a:lnTo>
                  <a:cubicBezTo>
                    <a:pt x="745" y="3412"/>
                    <a:pt x="727" y="3419"/>
                    <a:pt x="708" y="3408"/>
                  </a:cubicBezTo>
                  <a:cubicBezTo>
                    <a:pt x="694" y="3401"/>
                    <a:pt x="686" y="3378"/>
                    <a:pt x="697" y="3363"/>
                  </a:cubicBezTo>
                  <a:lnTo>
                    <a:pt x="2014" y="1035"/>
                  </a:lnTo>
                  <a:cubicBezTo>
                    <a:pt x="2088" y="905"/>
                    <a:pt x="2114" y="753"/>
                    <a:pt x="2092" y="612"/>
                  </a:cubicBezTo>
                  <a:cubicBezTo>
                    <a:pt x="2066" y="471"/>
                    <a:pt x="1999" y="337"/>
                    <a:pt x="1884" y="237"/>
                  </a:cubicBezTo>
                  <a:lnTo>
                    <a:pt x="1736" y="100"/>
                  </a:lnTo>
                  <a:cubicBezTo>
                    <a:pt x="1632" y="223"/>
                    <a:pt x="1272" y="653"/>
                    <a:pt x="909" y="1079"/>
                  </a:cubicBezTo>
                  <a:cubicBezTo>
                    <a:pt x="482" y="1583"/>
                    <a:pt x="56" y="2088"/>
                    <a:pt x="56" y="208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 name="Google Shape;525;p37"/>
          <p:cNvGrpSpPr/>
          <p:nvPr/>
        </p:nvGrpSpPr>
        <p:grpSpPr>
          <a:xfrm>
            <a:off x="5787068" y="374612"/>
            <a:ext cx="935393" cy="1161184"/>
            <a:chOff x="5695046" y="459580"/>
            <a:chExt cx="935393" cy="1161184"/>
          </a:xfrm>
        </p:grpSpPr>
        <p:sp>
          <p:nvSpPr>
            <p:cNvPr id="526" name="Google Shape;526;p37"/>
            <p:cNvSpPr/>
            <p:nvPr/>
          </p:nvSpPr>
          <p:spPr>
            <a:xfrm rot="-2700000">
              <a:off x="5785767" y="583485"/>
              <a:ext cx="551339" cy="484969"/>
            </a:xfrm>
            <a:custGeom>
              <a:avLst/>
              <a:gdLst/>
              <a:ahLst/>
              <a:cxnLst/>
              <a:rect l="l" t="t" r="r" b="b"/>
              <a:pathLst>
                <a:path w="4328" h="3807" extrusionOk="0">
                  <a:moveTo>
                    <a:pt x="1139" y="165"/>
                  </a:moveTo>
                  <a:cubicBezTo>
                    <a:pt x="1637" y="165"/>
                    <a:pt x="2231" y="570"/>
                    <a:pt x="2255" y="1280"/>
                  </a:cubicBezTo>
                  <a:cubicBezTo>
                    <a:pt x="2255" y="1310"/>
                    <a:pt x="2270" y="1336"/>
                    <a:pt x="2296" y="1347"/>
                  </a:cubicBezTo>
                  <a:cubicBezTo>
                    <a:pt x="2307" y="1355"/>
                    <a:pt x="2323" y="1359"/>
                    <a:pt x="2337" y="1359"/>
                  </a:cubicBezTo>
                  <a:cubicBezTo>
                    <a:pt x="2350" y="1359"/>
                    <a:pt x="2363" y="1356"/>
                    <a:pt x="2373" y="1351"/>
                  </a:cubicBezTo>
                  <a:cubicBezTo>
                    <a:pt x="2557" y="1252"/>
                    <a:pt x="2743" y="1209"/>
                    <a:pt x="2920" y="1209"/>
                  </a:cubicBezTo>
                  <a:cubicBezTo>
                    <a:pt x="3401" y="1209"/>
                    <a:pt x="3819" y="1523"/>
                    <a:pt x="3957" y="1881"/>
                  </a:cubicBezTo>
                  <a:cubicBezTo>
                    <a:pt x="4146" y="2374"/>
                    <a:pt x="3801" y="2938"/>
                    <a:pt x="3111" y="3305"/>
                  </a:cubicBezTo>
                  <a:cubicBezTo>
                    <a:pt x="2660" y="3563"/>
                    <a:pt x="1907" y="3643"/>
                    <a:pt x="1236" y="3643"/>
                  </a:cubicBezTo>
                  <a:cubicBezTo>
                    <a:pt x="1146" y="3643"/>
                    <a:pt x="1058" y="3641"/>
                    <a:pt x="972" y="3639"/>
                  </a:cubicBezTo>
                  <a:cubicBezTo>
                    <a:pt x="593" y="3023"/>
                    <a:pt x="193" y="2207"/>
                    <a:pt x="193" y="1621"/>
                  </a:cubicBezTo>
                  <a:cubicBezTo>
                    <a:pt x="193" y="1621"/>
                    <a:pt x="193" y="1618"/>
                    <a:pt x="193" y="1618"/>
                  </a:cubicBezTo>
                  <a:cubicBezTo>
                    <a:pt x="167" y="839"/>
                    <a:pt x="482" y="257"/>
                    <a:pt x="1005" y="175"/>
                  </a:cubicBezTo>
                  <a:cubicBezTo>
                    <a:pt x="1048" y="168"/>
                    <a:pt x="1093" y="165"/>
                    <a:pt x="1139" y="165"/>
                  </a:cubicBezTo>
                  <a:close/>
                  <a:moveTo>
                    <a:pt x="1134" y="0"/>
                  </a:moveTo>
                  <a:cubicBezTo>
                    <a:pt x="1081" y="0"/>
                    <a:pt x="1029" y="4"/>
                    <a:pt x="979" y="12"/>
                  </a:cubicBezTo>
                  <a:cubicBezTo>
                    <a:pt x="389" y="105"/>
                    <a:pt x="0" y="742"/>
                    <a:pt x="26" y="1625"/>
                  </a:cubicBezTo>
                  <a:cubicBezTo>
                    <a:pt x="30" y="2248"/>
                    <a:pt x="452" y="3116"/>
                    <a:pt x="857" y="3765"/>
                  </a:cubicBezTo>
                  <a:cubicBezTo>
                    <a:pt x="872" y="3787"/>
                    <a:pt x="894" y="3802"/>
                    <a:pt x="923" y="3802"/>
                  </a:cubicBezTo>
                  <a:cubicBezTo>
                    <a:pt x="1017" y="3805"/>
                    <a:pt x="1114" y="3807"/>
                    <a:pt x="1213" y="3807"/>
                  </a:cubicBezTo>
                  <a:cubicBezTo>
                    <a:pt x="1916" y="3807"/>
                    <a:pt x="2718" y="3719"/>
                    <a:pt x="3193" y="3450"/>
                  </a:cubicBezTo>
                  <a:cubicBezTo>
                    <a:pt x="3968" y="3034"/>
                    <a:pt x="4328" y="2378"/>
                    <a:pt x="4109" y="1822"/>
                  </a:cubicBezTo>
                  <a:cubicBezTo>
                    <a:pt x="3949" y="1408"/>
                    <a:pt x="3471" y="1044"/>
                    <a:pt x="2919" y="1044"/>
                  </a:cubicBezTo>
                  <a:cubicBezTo>
                    <a:pt x="2754" y="1044"/>
                    <a:pt x="2582" y="1077"/>
                    <a:pt x="2410" y="1150"/>
                  </a:cubicBezTo>
                  <a:cubicBezTo>
                    <a:pt x="2319" y="414"/>
                    <a:pt x="1676" y="0"/>
                    <a:pt x="1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7"/>
            <p:cNvSpPr/>
            <p:nvPr/>
          </p:nvSpPr>
          <p:spPr>
            <a:xfrm rot="2901674">
              <a:off x="6199198" y="1196064"/>
              <a:ext cx="362034" cy="347766"/>
            </a:xfrm>
            <a:custGeom>
              <a:avLst/>
              <a:gdLst/>
              <a:ahLst/>
              <a:cxnLst/>
              <a:rect l="l" t="t" r="r" b="b"/>
              <a:pathLst>
                <a:path w="2842" h="2730" extrusionOk="0">
                  <a:moveTo>
                    <a:pt x="1872" y="164"/>
                  </a:moveTo>
                  <a:cubicBezTo>
                    <a:pt x="2193" y="164"/>
                    <a:pt x="2462" y="475"/>
                    <a:pt x="2570" y="950"/>
                  </a:cubicBezTo>
                  <a:cubicBezTo>
                    <a:pt x="2671" y="1328"/>
                    <a:pt x="2556" y="1914"/>
                    <a:pt x="2418" y="2377"/>
                  </a:cubicBezTo>
                  <a:cubicBezTo>
                    <a:pt x="2077" y="2478"/>
                    <a:pt x="1670" y="2567"/>
                    <a:pt x="1328" y="2567"/>
                  </a:cubicBezTo>
                  <a:cubicBezTo>
                    <a:pt x="1205" y="2567"/>
                    <a:pt x="1091" y="2556"/>
                    <a:pt x="991" y="2529"/>
                  </a:cubicBezTo>
                  <a:cubicBezTo>
                    <a:pt x="490" y="2414"/>
                    <a:pt x="171" y="2118"/>
                    <a:pt x="208" y="1777"/>
                  </a:cubicBezTo>
                  <a:cubicBezTo>
                    <a:pt x="241" y="1478"/>
                    <a:pt x="537" y="1155"/>
                    <a:pt x="938" y="1155"/>
                  </a:cubicBezTo>
                  <a:cubicBezTo>
                    <a:pt x="995" y="1155"/>
                    <a:pt x="1055" y="1161"/>
                    <a:pt x="1117" y="1176"/>
                  </a:cubicBezTo>
                  <a:cubicBezTo>
                    <a:pt x="1123" y="1177"/>
                    <a:pt x="1129" y="1178"/>
                    <a:pt x="1136" y="1178"/>
                  </a:cubicBezTo>
                  <a:cubicBezTo>
                    <a:pt x="1159" y="1178"/>
                    <a:pt x="1180" y="1168"/>
                    <a:pt x="1195" y="1154"/>
                  </a:cubicBezTo>
                  <a:cubicBezTo>
                    <a:pt x="1213" y="1131"/>
                    <a:pt x="1224" y="1105"/>
                    <a:pt x="1217" y="1076"/>
                  </a:cubicBezTo>
                  <a:cubicBezTo>
                    <a:pt x="1102" y="586"/>
                    <a:pt x="1477" y="204"/>
                    <a:pt x="1818" y="167"/>
                  </a:cubicBezTo>
                  <a:cubicBezTo>
                    <a:pt x="1836" y="165"/>
                    <a:pt x="1854" y="164"/>
                    <a:pt x="1872" y="164"/>
                  </a:cubicBezTo>
                  <a:close/>
                  <a:moveTo>
                    <a:pt x="1868" y="0"/>
                  </a:moveTo>
                  <a:cubicBezTo>
                    <a:pt x="1845" y="0"/>
                    <a:pt x="1822" y="1"/>
                    <a:pt x="1799" y="4"/>
                  </a:cubicBezTo>
                  <a:cubicBezTo>
                    <a:pt x="1410" y="48"/>
                    <a:pt x="980" y="449"/>
                    <a:pt x="1035" y="994"/>
                  </a:cubicBezTo>
                  <a:cubicBezTo>
                    <a:pt x="1002" y="990"/>
                    <a:pt x="968" y="989"/>
                    <a:pt x="936" y="989"/>
                  </a:cubicBezTo>
                  <a:cubicBezTo>
                    <a:pt x="445" y="989"/>
                    <a:pt x="87" y="1393"/>
                    <a:pt x="45" y="1758"/>
                  </a:cubicBezTo>
                  <a:cubicBezTo>
                    <a:pt x="1" y="2170"/>
                    <a:pt x="357" y="2552"/>
                    <a:pt x="954" y="2689"/>
                  </a:cubicBezTo>
                  <a:cubicBezTo>
                    <a:pt x="1061" y="2717"/>
                    <a:pt x="1186" y="2730"/>
                    <a:pt x="1321" y="2730"/>
                  </a:cubicBezTo>
                  <a:cubicBezTo>
                    <a:pt x="1696" y="2730"/>
                    <a:pt x="2146" y="2634"/>
                    <a:pt x="2511" y="2522"/>
                  </a:cubicBezTo>
                  <a:cubicBezTo>
                    <a:pt x="2537" y="2514"/>
                    <a:pt x="2556" y="2496"/>
                    <a:pt x="2563" y="2470"/>
                  </a:cubicBezTo>
                  <a:cubicBezTo>
                    <a:pt x="2715" y="1969"/>
                    <a:pt x="2841" y="1320"/>
                    <a:pt x="2730" y="909"/>
                  </a:cubicBezTo>
                  <a:cubicBezTo>
                    <a:pt x="2600" y="349"/>
                    <a:pt x="2253" y="0"/>
                    <a:pt x="18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7"/>
            <p:cNvSpPr/>
            <p:nvPr/>
          </p:nvSpPr>
          <p:spPr>
            <a:xfrm rot="2101367">
              <a:off x="6384450" y="925663"/>
              <a:ext cx="184838" cy="145221"/>
            </a:xfrm>
            <a:custGeom>
              <a:avLst/>
              <a:gdLst/>
              <a:ahLst/>
              <a:cxnLst/>
              <a:rect l="l" t="t" r="r" b="b"/>
              <a:pathLst>
                <a:path w="1451" h="1140" extrusionOk="0">
                  <a:moveTo>
                    <a:pt x="1029" y="165"/>
                  </a:moveTo>
                  <a:cubicBezTo>
                    <a:pt x="1085" y="165"/>
                    <a:pt x="1139" y="182"/>
                    <a:pt x="1176" y="212"/>
                  </a:cubicBezTo>
                  <a:cubicBezTo>
                    <a:pt x="1221" y="249"/>
                    <a:pt x="1243" y="301"/>
                    <a:pt x="1243" y="364"/>
                  </a:cubicBezTo>
                  <a:cubicBezTo>
                    <a:pt x="1243" y="438"/>
                    <a:pt x="1213" y="523"/>
                    <a:pt x="1161" y="612"/>
                  </a:cubicBezTo>
                  <a:lnTo>
                    <a:pt x="1158" y="612"/>
                  </a:lnTo>
                  <a:cubicBezTo>
                    <a:pt x="1084" y="742"/>
                    <a:pt x="894" y="872"/>
                    <a:pt x="728" y="965"/>
                  </a:cubicBezTo>
                  <a:cubicBezTo>
                    <a:pt x="561" y="872"/>
                    <a:pt x="372" y="742"/>
                    <a:pt x="294" y="612"/>
                  </a:cubicBezTo>
                  <a:cubicBezTo>
                    <a:pt x="238" y="523"/>
                    <a:pt x="212" y="438"/>
                    <a:pt x="212" y="364"/>
                  </a:cubicBezTo>
                  <a:cubicBezTo>
                    <a:pt x="212" y="301"/>
                    <a:pt x="231" y="249"/>
                    <a:pt x="275" y="212"/>
                  </a:cubicBezTo>
                  <a:cubicBezTo>
                    <a:pt x="314" y="182"/>
                    <a:pt x="368" y="165"/>
                    <a:pt x="425" y="165"/>
                  </a:cubicBezTo>
                  <a:cubicBezTo>
                    <a:pt x="509" y="165"/>
                    <a:pt x="600" y="203"/>
                    <a:pt x="657" y="294"/>
                  </a:cubicBezTo>
                  <a:cubicBezTo>
                    <a:pt x="672" y="320"/>
                    <a:pt x="698" y="334"/>
                    <a:pt x="728" y="334"/>
                  </a:cubicBezTo>
                  <a:cubicBezTo>
                    <a:pt x="754" y="334"/>
                    <a:pt x="783" y="320"/>
                    <a:pt x="798" y="294"/>
                  </a:cubicBezTo>
                  <a:cubicBezTo>
                    <a:pt x="853" y="203"/>
                    <a:pt x="945" y="165"/>
                    <a:pt x="1029" y="165"/>
                  </a:cubicBezTo>
                  <a:close/>
                  <a:moveTo>
                    <a:pt x="428" y="1"/>
                  </a:moveTo>
                  <a:cubicBezTo>
                    <a:pt x="331" y="1"/>
                    <a:pt x="238" y="32"/>
                    <a:pt x="171" y="86"/>
                  </a:cubicBezTo>
                  <a:cubicBezTo>
                    <a:pt x="19" y="208"/>
                    <a:pt x="1" y="453"/>
                    <a:pt x="153" y="698"/>
                  </a:cubicBezTo>
                  <a:cubicBezTo>
                    <a:pt x="249" y="857"/>
                    <a:pt x="487" y="1024"/>
                    <a:pt x="687" y="1132"/>
                  </a:cubicBezTo>
                  <a:cubicBezTo>
                    <a:pt x="700" y="1137"/>
                    <a:pt x="714" y="1140"/>
                    <a:pt x="727" y="1140"/>
                  </a:cubicBezTo>
                  <a:cubicBezTo>
                    <a:pt x="741" y="1140"/>
                    <a:pt x="754" y="1137"/>
                    <a:pt x="765" y="1132"/>
                  </a:cubicBezTo>
                  <a:cubicBezTo>
                    <a:pt x="969" y="1024"/>
                    <a:pt x="1206" y="857"/>
                    <a:pt x="1302" y="698"/>
                  </a:cubicBezTo>
                  <a:cubicBezTo>
                    <a:pt x="1451" y="453"/>
                    <a:pt x="1432" y="208"/>
                    <a:pt x="1280" y="86"/>
                  </a:cubicBezTo>
                  <a:cubicBezTo>
                    <a:pt x="1216" y="32"/>
                    <a:pt x="1124" y="1"/>
                    <a:pt x="1027" y="1"/>
                  </a:cubicBezTo>
                  <a:cubicBezTo>
                    <a:pt x="923" y="1"/>
                    <a:pt x="814" y="37"/>
                    <a:pt x="728" y="119"/>
                  </a:cubicBezTo>
                  <a:cubicBezTo>
                    <a:pt x="641" y="37"/>
                    <a:pt x="532" y="1"/>
                    <a:pt x="4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9" name="Google Shape;529;p37"/>
          <p:cNvSpPr/>
          <p:nvPr/>
        </p:nvSpPr>
        <p:spPr>
          <a:xfrm rot="-2831941">
            <a:off x="5975537" y="1418812"/>
            <a:ext cx="184836" cy="145219"/>
          </a:xfrm>
          <a:custGeom>
            <a:avLst/>
            <a:gdLst/>
            <a:ahLst/>
            <a:cxnLst/>
            <a:rect l="l" t="t" r="r" b="b"/>
            <a:pathLst>
              <a:path w="1451" h="1140" extrusionOk="0">
                <a:moveTo>
                  <a:pt x="1029" y="165"/>
                </a:moveTo>
                <a:cubicBezTo>
                  <a:pt x="1085" y="165"/>
                  <a:pt x="1139" y="182"/>
                  <a:pt x="1176" y="212"/>
                </a:cubicBezTo>
                <a:cubicBezTo>
                  <a:pt x="1221" y="249"/>
                  <a:pt x="1243" y="301"/>
                  <a:pt x="1243" y="364"/>
                </a:cubicBezTo>
                <a:cubicBezTo>
                  <a:pt x="1243" y="438"/>
                  <a:pt x="1213" y="523"/>
                  <a:pt x="1161" y="612"/>
                </a:cubicBezTo>
                <a:lnTo>
                  <a:pt x="1158" y="612"/>
                </a:lnTo>
                <a:cubicBezTo>
                  <a:pt x="1084" y="742"/>
                  <a:pt x="894" y="872"/>
                  <a:pt x="728" y="965"/>
                </a:cubicBezTo>
                <a:cubicBezTo>
                  <a:pt x="561" y="872"/>
                  <a:pt x="372" y="742"/>
                  <a:pt x="294" y="612"/>
                </a:cubicBezTo>
                <a:cubicBezTo>
                  <a:pt x="238" y="523"/>
                  <a:pt x="212" y="438"/>
                  <a:pt x="212" y="364"/>
                </a:cubicBezTo>
                <a:cubicBezTo>
                  <a:pt x="212" y="301"/>
                  <a:pt x="231" y="249"/>
                  <a:pt x="275" y="212"/>
                </a:cubicBezTo>
                <a:cubicBezTo>
                  <a:pt x="314" y="182"/>
                  <a:pt x="368" y="165"/>
                  <a:pt x="425" y="165"/>
                </a:cubicBezTo>
                <a:cubicBezTo>
                  <a:pt x="509" y="165"/>
                  <a:pt x="600" y="203"/>
                  <a:pt x="657" y="294"/>
                </a:cubicBezTo>
                <a:cubicBezTo>
                  <a:pt x="672" y="320"/>
                  <a:pt x="698" y="334"/>
                  <a:pt x="728" y="334"/>
                </a:cubicBezTo>
                <a:cubicBezTo>
                  <a:pt x="754" y="334"/>
                  <a:pt x="783" y="320"/>
                  <a:pt x="798" y="294"/>
                </a:cubicBezTo>
                <a:cubicBezTo>
                  <a:pt x="853" y="203"/>
                  <a:pt x="945" y="165"/>
                  <a:pt x="1029" y="165"/>
                </a:cubicBezTo>
                <a:close/>
                <a:moveTo>
                  <a:pt x="428" y="1"/>
                </a:moveTo>
                <a:cubicBezTo>
                  <a:pt x="331" y="1"/>
                  <a:pt x="238" y="32"/>
                  <a:pt x="171" y="86"/>
                </a:cubicBezTo>
                <a:cubicBezTo>
                  <a:pt x="19" y="208"/>
                  <a:pt x="1" y="453"/>
                  <a:pt x="153" y="698"/>
                </a:cubicBezTo>
                <a:cubicBezTo>
                  <a:pt x="249" y="857"/>
                  <a:pt x="487" y="1024"/>
                  <a:pt x="687" y="1132"/>
                </a:cubicBezTo>
                <a:cubicBezTo>
                  <a:pt x="700" y="1137"/>
                  <a:pt x="714" y="1140"/>
                  <a:pt x="727" y="1140"/>
                </a:cubicBezTo>
                <a:cubicBezTo>
                  <a:pt x="741" y="1140"/>
                  <a:pt x="754" y="1137"/>
                  <a:pt x="765" y="1132"/>
                </a:cubicBezTo>
                <a:cubicBezTo>
                  <a:pt x="969" y="1024"/>
                  <a:pt x="1206" y="857"/>
                  <a:pt x="1302" y="698"/>
                </a:cubicBezTo>
                <a:cubicBezTo>
                  <a:pt x="1451" y="453"/>
                  <a:pt x="1432" y="208"/>
                  <a:pt x="1280" y="86"/>
                </a:cubicBezTo>
                <a:cubicBezTo>
                  <a:pt x="1216" y="32"/>
                  <a:pt x="1124" y="1"/>
                  <a:pt x="1027" y="1"/>
                </a:cubicBezTo>
                <a:cubicBezTo>
                  <a:pt x="923" y="1"/>
                  <a:pt x="814" y="37"/>
                  <a:pt x="728" y="119"/>
                </a:cubicBezTo>
                <a:cubicBezTo>
                  <a:pt x="641" y="37"/>
                  <a:pt x="532" y="1"/>
                  <a:pt x="4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 name="Picture 7">
            <a:extLst>
              <a:ext uri="{FF2B5EF4-FFF2-40B4-BE49-F238E27FC236}">
                <a16:creationId xmlns:a16="http://schemas.microsoft.com/office/drawing/2014/main" id="{701CF8BA-44B5-80CE-BAF6-67361CDDCD43}"/>
              </a:ext>
            </a:extLst>
          </p:cNvPr>
          <p:cNvPicPr>
            <a:picLocks noChangeAspect="1"/>
          </p:cNvPicPr>
          <p:nvPr/>
        </p:nvPicPr>
        <p:blipFill>
          <a:blip r:embed="rId7"/>
          <a:srcRect/>
          <a:stretch>
            <a:fillRect/>
          </a:stretch>
        </p:blipFill>
        <p:spPr>
          <a:xfrm>
            <a:off x="8307657" y="495031"/>
            <a:ext cx="495322" cy="483338"/>
          </a:xfrm>
          <a:prstGeom prst="rect">
            <a:avLst/>
          </a:prstGeom>
        </p:spPr>
      </p:pic>
      <p:pic>
        <p:nvPicPr>
          <p:cNvPr id="3" name="Picture 8">
            <a:extLst>
              <a:ext uri="{FF2B5EF4-FFF2-40B4-BE49-F238E27FC236}">
                <a16:creationId xmlns:a16="http://schemas.microsoft.com/office/drawing/2014/main" id="{0E08B85B-D50E-5657-010A-7F51BED52B85}"/>
              </a:ext>
            </a:extLst>
          </p:cNvPr>
          <p:cNvPicPr>
            <a:picLocks noChangeAspect="1"/>
          </p:cNvPicPr>
          <p:nvPr/>
        </p:nvPicPr>
        <p:blipFill>
          <a:blip r:embed="rId8"/>
          <a:srcRect/>
          <a:stretch>
            <a:fillRect/>
          </a:stretch>
        </p:blipFill>
        <p:spPr>
          <a:xfrm rot="352087">
            <a:off x="869976" y="3738282"/>
            <a:ext cx="368578" cy="384390"/>
          </a:xfrm>
          <a:prstGeom prst="rect">
            <a:avLst/>
          </a:prstGeom>
        </p:spPr>
      </p:pic>
      <p:sp>
        <p:nvSpPr>
          <p:cNvPr id="24" name="Freeform 3">
            <a:extLst>
              <a:ext uri="{FF2B5EF4-FFF2-40B4-BE49-F238E27FC236}">
                <a16:creationId xmlns:a16="http://schemas.microsoft.com/office/drawing/2014/main" id="{7668EEE2-6CF9-6560-BFC7-D37609063B8F}"/>
              </a:ext>
            </a:extLst>
          </p:cNvPr>
          <p:cNvSpPr/>
          <p:nvPr/>
        </p:nvSpPr>
        <p:spPr>
          <a:xfrm rot="5400000">
            <a:off x="1244554" y="918022"/>
            <a:ext cx="350448" cy="749986"/>
          </a:xfrm>
          <a:custGeom>
            <a:avLst/>
            <a:gdLst/>
            <a:ahLst/>
            <a:cxnLst/>
            <a:rect l="l" t="t" r="r" b="b"/>
            <a:pathLst>
              <a:path w="700896" h="1499972">
                <a:moveTo>
                  <a:pt x="0" y="0"/>
                </a:moveTo>
                <a:lnTo>
                  <a:pt x="700896" y="0"/>
                </a:lnTo>
                <a:lnTo>
                  <a:pt x="700896" y="1499972"/>
                </a:lnTo>
                <a:lnTo>
                  <a:pt x="0" y="1499972"/>
                </a:lnTo>
                <a:lnTo>
                  <a:pt x="0" y="0"/>
                </a:lnTo>
                <a:close/>
              </a:path>
            </a:pathLst>
          </a:custGeom>
          <a:blipFill>
            <a:blip r:embed="rId9">
              <a:extLst>
                <a:ext uri="{96DAC541-7B7A-43D3-8B79-37D633B846F1}">
                  <asvg:svgBlip xmlns="" xmlns:asvg="http://schemas.microsoft.com/office/drawing/2016/SVG/main" r:embed="rId10"/>
                </a:ext>
              </a:extLst>
            </a:blip>
            <a:stretch>
              <a:fillRect/>
            </a:stretch>
          </a:blipFill>
        </p:spPr>
      </p:sp>
      <p:sp>
        <p:nvSpPr>
          <p:cNvPr id="27" name="Freeform 7">
            <a:extLst>
              <a:ext uri="{FF2B5EF4-FFF2-40B4-BE49-F238E27FC236}">
                <a16:creationId xmlns:a16="http://schemas.microsoft.com/office/drawing/2014/main" id="{4B66C72C-D5E5-8899-267C-81EEE76FEF56}"/>
              </a:ext>
            </a:extLst>
          </p:cNvPr>
          <p:cNvSpPr/>
          <p:nvPr/>
        </p:nvSpPr>
        <p:spPr>
          <a:xfrm rot="-3354526">
            <a:off x="567045" y="2267399"/>
            <a:ext cx="714448" cy="719588"/>
          </a:xfrm>
          <a:custGeom>
            <a:avLst/>
            <a:gdLst/>
            <a:ahLst/>
            <a:cxnLst/>
            <a:rect l="l" t="t" r="r" b="b"/>
            <a:pathLst>
              <a:path w="1428896" h="1439176">
                <a:moveTo>
                  <a:pt x="0" y="0"/>
                </a:moveTo>
                <a:lnTo>
                  <a:pt x="1428896" y="0"/>
                </a:lnTo>
                <a:lnTo>
                  <a:pt x="1428896" y="1439176"/>
                </a:lnTo>
                <a:lnTo>
                  <a:pt x="0" y="1439176"/>
                </a:lnTo>
                <a:lnTo>
                  <a:pt x="0" y="0"/>
                </a:lnTo>
                <a:close/>
              </a:path>
            </a:pathLst>
          </a:custGeom>
          <a:blipFill>
            <a:blip r:embed="rId5">
              <a:extLst>
                <a:ext uri="{96DAC541-7B7A-43D3-8B79-37D633B846F1}">
                  <asvg:svgBlip xmlns="" xmlns:asvg="http://schemas.microsoft.com/office/drawing/2016/SVG/main" r:embed="rId6"/>
                </a:ext>
              </a:extLst>
            </a:blip>
            <a:stretch>
              <a:fillRect/>
            </a:stretch>
          </a:blipFill>
        </p:spPr>
      </p:sp>
      <p:sp>
        <p:nvSpPr>
          <p:cNvPr id="30" name="Freeform 12">
            <a:extLst>
              <a:ext uri="{FF2B5EF4-FFF2-40B4-BE49-F238E27FC236}">
                <a16:creationId xmlns:a16="http://schemas.microsoft.com/office/drawing/2014/main" id="{B21FE5B2-BB5B-CA9C-6F7D-775EFE580C93}"/>
              </a:ext>
            </a:extLst>
          </p:cNvPr>
          <p:cNvSpPr/>
          <p:nvPr/>
        </p:nvSpPr>
        <p:spPr>
          <a:xfrm rot="-3796801">
            <a:off x="3447389" y="258459"/>
            <a:ext cx="474504" cy="393528"/>
          </a:xfrm>
          <a:custGeom>
            <a:avLst/>
            <a:gdLst/>
            <a:ahLst/>
            <a:cxnLst/>
            <a:rect l="l" t="t" r="r" b="b"/>
            <a:pathLst>
              <a:path w="949008" h="787056">
                <a:moveTo>
                  <a:pt x="0" y="0"/>
                </a:moveTo>
                <a:lnTo>
                  <a:pt x="949007" y="0"/>
                </a:lnTo>
                <a:lnTo>
                  <a:pt x="949007" y="787055"/>
                </a:lnTo>
                <a:lnTo>
                  <a:pt x="0" y="787055"/>
                </a:lnTo>
                <a:lnTo>
                  <a:pt x="0" y="0"/>
                </a:lnTo>
                <a:close/>
              </a:path>
            </a:pathLst>
          </a:custGeom>
          <a:blipFill>
            <a:blip r:embed="rId11">
              <a:extLst>
                <a:ext uri="{96DAC541-7B7A-43D3-8B79-37D633B846F1}">
                  <asvg:svgBlip xmlns="" xmlns:asvg="http://schemas.microsoft.com/office/drawing/2016/SVG/main" r:embed="rId12"/>
                </a:ext>
              </a:extLst>
            </a:blip>
            <a:stretch>
              <a:fillRect/>
            </a:stretch>
          </a:blipFill>
        </p:spPr>
      </p:sp>
      <p:sp>
        <p:nvSpPr>
          <p:cNvPr id="32" name="Freeform 17">
            <a:extLst>
              <a:ext uri="{FF2B5EF4-FFF2-40B4-BE49-F238E27FC236}">
                <a16:creationId xmlns:a16="http://schemas.microsoft.com/office/drawing/2014/main" id="{653F9FD6-E1E9-7E79-EAF2-539960A1D4CB}"/>
              </a:ext>
            </a:extLst>
          </p:cNvPr>
          <p:cNvSpPr/>
          <p:nvPr/>
        </p:nvSpPr>
        <p:spPr>
          <a:xfrm>
            <a:off x="4720651" y="2143747"/>
            <a:ext cx="442047" cy="392216"/>
          </a:xfrm>
          <a:custGeom>
            <a:avLst/>
            <a:gdLst/>
            <a:ahLst/>
            <a:cxnLst/>
            <a:rect l="l" t="t" r="r" b="b"/>
            <a:pathLst>
              <a:path w="884094" h="784432">
                <a:moveTo>
                  <a:pt x="0" y="0"/>
                </a:moveTo>
                <a:lnTo>
                  <a:pt x="884094" y="0"/>
                </a:lnTo>
                <a:lnTo>
                  <a:pt x="884094" y="784432"/>
                </a:lnTo>
                <a:lnTo>
                  <a:pt x="0" y="784432"/>
                </a:lnTo>
                <a:lnTo>
                  <a:pt x="0" y="0"/>
                </a:lnTo>
                <a:close/>
              </a:path>
            </a:pathLst>
          </a:custGeom>
          <a:blipFill>
            <a:blip r:embed="rId13">
              <a:extLst>
                <a:ext uri="{96DAC541-7B7A-43D3-8B79-37D633B846F1}">
                  <asvg:svgBlip xmlns="" xmlns:asvg="http://schemas.microsoft.com/office/drawing/2016/SVG/main" r:embed="rId14"/>
                </a:ext>
              </a:extLst>
            </a:blip>
            <a:stretch>
              <a:fillRect/>
            </a:stretch>
          </a:blipFill>
        </p:spPr>
      </p:sp>
      <p:sp>
        <p:nvSpPr>
          <p:cNvPr id="33" name="Freeform 19">
            <a:extLst>
              <a:ext uri="{FF2B5EF4-FFF2-40B4-BE49-F238E27FC236}">
                <a16:creationId xmlns:a16="http://schemas.microsoft.com/office/drawing/2014/main" id="{F546AEFC-7708-FD86-5BC2-A9828BFAA5B7}"/>
              </a:ext>
            </a:extLst>
          </p:cNvPr>
          <p:cNvSpPr/>
          <p:nvPr/>
        </p:nvSpPr>
        <p:spPr>
          <a:xfrm rot="7868671">
            <a:off x="1926641" y="3467628"/>
            <a:ext cx="239563" cy="212558"/>
          </a:xfrm>
          <a:custGeom>
            <a:avLst/>
            <a:gdLst/>
            <a:ahLst/>
            <a:cxnLst/>
            <a:rect l="l" t="t" r="r" b="b"/>
            <a:pathLst>
              <a:path w="479125" h="425115">
                <a:moveTo>
                  <a:pt x="0" y="0"/>
                </a:moveTo>
                <a:lnTo>
                  <a:pt x="479125" y="0"/>
                </a:lnTo>
                <a:lnTo>
                  <a:pt x="479125" y="425114"/>
                </a:lnTo>
                <a:lnTo>
                  <a:pt x="0" y="425114"/>
                </a:lnTo>
                <a:lnTo>
                  <a:pt x="0" y="0"/>
                </a:lnTo>
                <a:close/>
              </a:path>
            </a:pathLst>
          </a:custGeom>
          <a:blipFill>
            <a:blip r:embed="rId13">
              <a:extLst>
                <a:ext uri="{96DAC541-7B7A-43D3-8B79-37D633B846F1}">
                  <asvg:svgBlip xmlns="" xmlns:asvg="http://schemas.microsoft.com/office/drawing/2016/SVG/main" r:embed="rId14"/>
                </a:ext>
              </a:extLst>
            </a:blip>
            <a:stretch>
              <a:fillRect/>
            </a:stretch>
          </a:blipFill>
        </p:spPr>
      </p:sp>
      <p:sp>
        <p:nvSpPr>
          <p:cNvPr id="37" name="Freeform 16">
            <a:extLst>
              <a:ext uri="{FF2B5EF4-FFF2-40B4-BE49-F238E27FC236}">
                <a16:creationId xmlns:a16="http://schemas.microsoft.com/office/drawing/2014/main" id="{CB31D2F4-A751-BB28-BAD9-A2151909B856}"/>
              </a:ext>
            </a:extLst>
          </p:cNvPr>
          <p:cNvSpPr/>
          <p:nvPr/>
        </p:nvSpPr>
        <p:spPr>
          <a:xfrm>
            <a:off x="3967590" y="4394612"/>
            <a:ext cx="208155" cy="209296"/>
          </a:xfrm>
          <a:custGeom>
            <a:avLst/>
            <a:gdLst/>
            <a:ahLst/>
            <a:cxnLst/>
            <a:rect l="l" t="t" r="r" b="b"/>
            <a:pathLst>
              <a:path w="416309" h="418592">
                <a:moveTo>
                  <a:pt x="0" y="0"/>
                </a:moveTo>
                <a:lnTo>
                  <a:pt x="416309" y="0"/>
                </a:lnTo>
                <a:lnTo>
                  <a:pt x="416309" y="418592"/>
                </a:lnTo>
                <a:lnTo>
                  <a:pt x="0" y="418592"/>
                </a:lnTo>
                <a:lnTo>
                  <a:pt x="0" y="0"/>
                </a:lnTo>
                <a:close/>
              </a:path>
            </a:pathLst>
          </a:custGeom>
          <a:blipFill>
            <a:blip r:embed="rId15">
              <a:extLst>
                <a:ext uri="{96DAC541-7B7A-43D3-8B79-37D633B846F1}">
                  <asvg:svgBlip xmlns="" xmlns:asvg="http://schemas.microsoft.com/office/drawing/2016/SVG/main" r:embed="rId16"/>
                </a:ext>
              </a:extLst>
            </a:blip>
            <a:stretch>
              <a:fillRect/>
            </a:stretch>
          </a:blipFill>
        </p:spPr>
      </p:sp>
      <p:sp>
        <p:nvSpPr>
          <p:cNvPr id="39" name="Freeform 19">
            <a:extLst>
              <a:ext uri="{FF2B5EF4-FFF2-40B4-BE49-F238E27FC236}">
                <a16:creationId xmlns:a16="http://schemas.microsoft.com/office/drawing/2014/main" id="{908A7D25-8185-9ACC-E62B-D53DE8BF046C}"/>
              </a:ext>
            </a:extLst>
          </p:cNvPr>
          <p:cNvSpPr/>
          <p:nvPr/>
        </p:nvSpPr>
        <p:spPr>
          <a:xfrm rot="7868671">
            <a:off x="6312962" y="3031728"/>
            <a:ext cx="239563" cy="212558"/>
          </a:xfrm>
          <a:custGeom>
            <a:avLst/>
            <a:gdLst/>
            <a:ahLst/>
            <a:cxnLst/>
            <a:rect l="l" t="t" r="r" b="b"/>
            <a:pathLst>
              <a:path w="479125" h="425115">
                <a:moveTo>
                  <a:pt x="0" y="0"/>
                </a:moveTo>
                <a:lnTo>
                  <a:pt x="479125" y="0"/>
                </a:lnTo>
                <a:lnTo>
                  <a:pt x="479125" y="425114"/>
                </a:lnTo>
                <a:lnTo>
                  <a:pt x="0" y="425114"/>
                </a:lnTo>
                <a:lnTo>
                  <a:pt x="0" y="0"/>
                </a:lnTo>
                <a:close/>
              </a:path>
            </a:pathLst>
          </a:custGeom>
          <a:blipFill>
            <a:blip r:embed="rId13">
              <a:extLst>
                <a:ext uri="{96DAC541-7B7A-43D3-8B79-37D633B846F1}">
                  <asvg:svgBlip xmlns="" xmlns:asvg="http://schemas.microsoft.com/office/drawing/2016/SVG/main" r:embed="rId14"/>
                </a:ext>
              </a:extLst>
            </a:blip>
            <a:stretch>
              <a:fillRect/>
            </a:stretch>
          </a:blipFill>
        </p:spPr>
      </p:sp>
      <p:pic>
        <p:nvPicPr>
          <p:cNvPr id="41" name="Picture 40" descr="A group of colorful musical notes&#10;&#10;Description automatically generated with low confidence">
            <a:extLst>
              <a:ext uri="{FF2B5EF4-FFF2-40B4-BE49-F238E27FC236}">
                <a16:creationId xmlns:a16="http://schemas.microsoft.com/office/drawing/2014/main" id="{C2597B3C-EF79-62F9-F3EF-8EA89CC2D5B0}"/>
              </a:ext>
            </a:extLst>
          </p:cNvPr>
          <p:cNvPicPr>
            <a:picLocks noChangeAspect="1"/>
          </p:cNvPicPr>
          <p:nvPr/>
        </p:nvPicPr>
        <p:blipFill rotWithShape="1">
          <a:blip r:embed="rId17"/>
          <a:srcRect l="60587" t="5265"/>
          <a:stretch/>
        </p:blipFill>
        <p:spPr>
          <a:xfrm rot="10097280" flipV="1">
            <a:off x="5047417" y="37679"/>
            <a:ext cx="597370" cy="1435865"/>
          </a:xfrm>
          <a:prstGeom prst="rect">
            <a:avLst/>
          </a:prstGeom>
        </p:spPr>
      </p:pic>
      <p:pic>
        <p:nvPicPr>
          <p:cNvPr id="44" name="Picture 43" descr="A group of colorful musical notes&#10;&#10;Description automatically generated with low confidence">
            <a:extLst>
              <a:ext uri="{FF2B5EF4-FFF2-40B4-BE49-F238E27FC236}">
                <a16:creationId xmlns:a16="http://schemas.microsoft.com/office/drawing/2014/main" id="{F3CCD304-F729-F250-F8A7-D12C038FC54D}"/>
              </a:ext>
            </a:extLst>
          </p:cNvPr>
          <p:cNvPicPr>
            <a:picLocks noChangeAspect="1"/>
          </p:cNvPicPr>
          <p:nvPr/>
        </p:nvPicPr>
        <p:blipFill rotWithShape="1">
          <a:blip r:embed="rId17"/>
          <a:srcRect l="34633" t="1176" b="46933"/>
          <a:stretch/>
        </p:blipFill>
        <p:spPr>
          <a:xfrm rot="10097280" flipV="1">
            <a:off x="5286132" y="1113664"/>
            <a:ext cx="523867" cy="415859"/>
          </a:xfrm>
          <a:prstGeom prst="rect">
            <a:avLst/>
          </a:prstGeom>
        </p:spPr>
      </p:pic>
      <p:pic>
        <p:nvPicPr>
          <p:cNvPr id="45" name="Picture 44" descr="A group of colorful musical notes&#10;&#10;Description automatically generated with low confidence">
            <a:extLst>
              <a:ext uri="{FF2B5EF4-FFF2-40B4-BE49-F238E27FC236}">
                <a16:creationId xmlns:a16="http://schemas.microsoft.com/office/drawing/2014/main" id="{608E801D-BEB4-4D5B-96DB-38E9E27F8972}"/>
              </a:ext>
            </a:extLst>
          </p:cNvPr>
          <p:cNvPicPr>
            <a:picLocks noChangeAspect="1"/>
          </p:cNvPicPr>
          <p:nvPr/>
        </p:nvPicPr>
        <p:blipFill rotWithShape="1">
          <a:blip r:embed="rId17"/>
          <a:srcRect t="11117" r="35292"/>
          <a:stretch/>
        </p:blipFill>
        <p:spPr>
          <a:xfrm rot="10097280" flipV="1">
            <a:off x="116063" y="3096"/>
            <a:ext cx="980764" cy="1347168"/>
          </a:xfrm>
          <a:prstGeom prst="rect">
            <a:avLst/>
          </a:prstGeom>
        </p:spPr>
      </p:pic>
      <p:pic>
        <p:nvPicPr>
          <p:cNvPr id="48" name="Picture 47" descr="A group of colorful musical notes&#10;&#10;Description automatically generated with low confidence">
            <a:extLst>
              <a:ext uri="{FF2B5EF4-FFF2-40B4-BE49-F238E27FC236}">
                <a16:creationId xmlns:a16="http://schemas.microsoft.com/office/drawing/2014/main" id="{E06154EB-2E3B-B1FE-9559-55E6C0B73D40}"/>
              </a:ext>
            </a:extLst>
          </p:cNvPr>
          <p:cNvPicPr>
            <a:picLocks noChangeAspect="1"/>
          </p:cNvPicPr>
          <p:nvPr/>
        </p:nvPicPr>
        <p:blipFill rotWithShape="1">
          <a:blip r:embed="rId17"/>
          <a:srcRect t="11117" r="35292"/>
          <a:stretch/>
        </p:blipFill>
        <p:spPr>
          <a:xfrm rot="10097280" flipV="1">
            <a:off x="6683567" y="156955"/>
            <a:ext cx="498454" cy="684671"/>
          </a:xfrm>
          <a:prstGeom prst="rect">
            <a:avLst/>
          </a:prstGeom>
        </p:spPr>
      </p:pic>
      <p:pic>
        <p:nvPicPr>
          <p:cNvPr id="9" name="Picture 8">
            <a:extLst>
              <a:ext uri="{FF2B5EF4-FFF2-40B4-BE49-F238E27FC236}">
                <a16:creationId xmlns:a16="http://schemas.microsoft.com/office/drawing/2014/main" id="{417F8D1C-8ABB-FBDD-C953-DB68ED5FFF2F}"/>
              </a:ext>
            </a:extLst>
          </p:cNvPr>
          <p:cNvPicPr>
            <a:picLocks noChangeAspect="1"/>
          </p:cNvPicPr>
          <p:nvPr/>
        </p:nvPicPr>
        <p:blipFill rotWithShape="1">
          <a:blip r:embed="rId18">
            <a:clrChange>
              <a:clrFrom>
                <a:srgbClr val="FFFFFF"/>
              </a:clrFrom>
              <a:clrTo>
                <a:srgbClr val="FFFFFF">
                  <a:alpha val="0"/>
                </a:srgbClr>
              </a:clrTo>
            </a:clrChange>
          </a:blip>
          <a:srcRect l="31618" t="19086" r="21562" b="27656"/>
          <a:stretch/>
        </p:blipFill>
        <p:spPr>
          <a:xfrm>
            <a:off x="459434" y="1022911"/>
            <a:ext cx="4281160" cy="2737987"/>
          </a:xfrm>
          <a:prstGeom prst="rect">
            <a:avLst/>
          </a:prstGeom>
        </p:spPr>
      </p:pic>
      <p:pic>
        <p:nvPicPr>
          <p:cNvPr id="12" name="Picture 7">
            <a:extLst>
              <a:ext uri="{FF2B5EF4-FFF2-40B4-BE49-F238E27FC236}">
                <a16:creationId xmlns:a16="http://schemas.microsoft.com/office/drawing/2014/main" id="{40FB7619-AB8E-8D44-32DD-E172F4DE9B7B}"/>
              </a:ext>
            </a:extLst>
          </p:cNvPr>
          <p:cNvPicPr>
            <a:picLocks noChangeAspect="1"/>
          </p:cNvPicPr>
          <p:nvPr/>
        </p:nvPicPr>
        <p:blipFill>
          <a:blip r:embed="rId7"/>
          <a:srcRect/>
          <a:stretch>
            <a:fillRect/>
          </a:stretch>
        </p:blipFill>
        <p:spPr>
          <a:xfrm>
            <a:off x="1392255" y="915741"/>
            <a:ext cx="266039" cy="259602"/>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500" fill="hold"/>
                                        <p:tgtEl>
                                          <p:spTgt spid="35"/>
                                        </p:tgtEl>
                                        <p:attrNameLst>
                                          <p:attrName>ppt_x</p:attrName>
                                        </p:attrNameLst>
                                      </p:cBhvr>
                                      <p:tavLst>
                                        <p:tav tm="0">
                                          <p:val>
                                            <p:strVal val="#ppt_x"/>
                                          </p:val>
                                        </p:tav>
                                        <p:tav tm="100000">
                                          <p:val>
                                            <p:strVal val="#ppt_x"/>
                                          </p:val>
                                        </p:tav>
                                      </p:tavLst>
                                    </p:anim>
                                    <p:anim calcmode="lin" valueType="num">
                                      <p:cBhvr additive="base">
                                        <p:cTn id="8" dur="500" fill="hold"/>
                                        <p:tgtEl>
                                          <p:spTgt spid="3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additive="base">
                                        <p:cTn id="11" dur="500" fill="hold"/>
                                        <p:tgtEl>
                                          <p:spTgt spid="26"/>
                                        </p:tgtEl>
                                        <p:attrNameLst>
                                          <p:attrName>ppt_x</p:attrName>
                                        </p:attrNameLst>
                                      </p:cBhvr>
                                      <p:tavLst>
                                        <p:tav tm="0">
                                          <p:val>
                                            <p:strVal val="#ppt_x"/>
                                          </p:val>
                                        </p:tav>
                                        <p:tav tm="100000">
                                          <p:val>
                                            <p:strVal val="#ppt_x"/>
                                          </p:val>
                                        </p:tav>
                                      </p:tavLst>
                                    </p:anim>
                                    <p:anim calcmode="lin" valueType="num">
                                      <p:cBhvr additive="base">
                                        <p:cTn id="12" dur="500" fill="hold"/>
                                        <p:tgtEl>
                                          <p:spTgt spid="2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62"/>
                                        </p:tgtEl>
                                        <p:attrNameLst>
                                          <p:attrName>style.visibility</p:attrName>
                                        </p:attrNameLst>
                                      </p:cBhvr>
                                      <p:to>
                                        <p:strVal val="visible"/>
                                      </p:to>
                                    </p:set>
                                    <p:anim calcmode="lin" valueType="num">
                                      <p:cBhvr additive="base">
                                        <p:cTn id="15" dur="500" fill="hold"/>
                                        <p:tgtEl>
                                          <p:spTgt spid="462"/>
                                        </p:tgtEl>
                                        <p:attrNameLst>
                                          <p:attrName>ppt_x</p:attrName>
                                        </p:attrNameLst>
                                      </p:cBhvr>
                                      <p:tavLst>
                                        <p:tav tm="0">
                                          <p:val>
                                            <p:strVal val="#ppt_x"/>
                                          </p:val>
                                        </p:tav>
                                        <p:tav tm="100000">
                                          <p:val>
                                            <p:strVal val="#ppt_x"/>
                                          </p:val>
                                        </p:tav>
                                      </p:tavLst>
                                    </p:anim>
                                    <p:anim calcmode="lin" valueType="num">
                                      <p:cBhvr additive="base">
                                        <p:cTn id="16" dur="500" fill="hold"/>
                                        <p:tgtEl>
                                          <p:spTgt spid="462"/>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64">
                                            <p:txEl>
                                              <p:pRg st="0" end="0"/>
                                            </p:txEl>
                                          </p:spTgt>
                                        </p:tgtEl>
                                        <p:attrNameLst>
                                          <p:attrName>style.visibility</p:attrName>
                                        </p:attrNameLst>
                                      </p:cBhvr>
                                      <p:to>
                                        <p:strVal val="visible"/>
                                      </p:to>
                                    </p:set>
                                    <p:anim calcmode="lin" valueType="num">
                                      <p:cBhvr additive="base">
                                        <p:cTn id="19" dur="500" fill="hold"/>
                                        <p:tgtEl>
                                          <p:spTgt spid="464">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464">
                                            <p:txEl>
                                              <p:pRg st="0" end="0"/>
                                            </p:txEl>
                                          </p:spTgt>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465"/>
                                        </p:tgtEl>
                                        <p:attrNameLst>
                                          <p:attrName>style.visibility</p:attrName>
                                        </p:attrNameLst>
                                      </p:cBhvr>
                                      <p:to>
                                        <p:strVal val="visible"/>
                                      </p:to>
                                    </p:set>
                                    <p:anim calcmode="lin" valueType="num">
                                      <p:cBhvr additive="base">
                                        <p:cTn id="23" dur="500" fill="hold"/>
                                        <p:tgtEl>
                                          <p:spTgt spid="465"/>
                                        </p:tgtEl>
                                        <p:attrNameLst>
                                          <p:attrName>ppt_x</p:attrName>
                                        </p:attrNameLst>
                                      </p:cBhvr>
                                      <p:tavLst>
                                        <p:tav tm="0">
                                          <p:val>
                                            <p:strVal val="#ppt_x"/>
                                          </p:val>
                                        </p:tav>
                                        <p:tav tm="100000">
                                          <p:val>
                                            <p:strVal val="#ppt_x"/>
                                          </p:val>
                                        </p:tav>
                                      </p:tavLst>
                                    </p:anim>
                                    <p:anim calcmode="lin" valueType="num">
                                      <p:cBhvr additive="base">
                                        <p:cTn id="24" dur="500" fill="hold"/>
                                        <p:tgtEl>
                                          <p:spTgt spid="465"/>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476"/>
                                        </p:tgtEl>
                                        <p:attrNameLst>
                                          <p:attrName>style.visibility</p:attrName>
                                        </p:attrNameLst>
                                      </p:cBhvr>
                                      <p:to>
                                        <p:strVal val="visible"/>
                                      </p:to>
                                    </p:set>
                                    <p:anim calcmode="lin" valueType="num">
                                      <p:cBhvr additive="base">
                                        <p:cTn id="27" dur="500" fill="hold"/>
                                        <p:tgtEl>
                                          <p:spTgt spid="476"/>
                                        </p:tgtEl>
                                        <p:attrNameLst>
                                          <p:attrName>ppt_x</p:attrName>
                                        </p:attrNameLst>
                                      </p:cBhvr>
                                      <p:tavLst>
                                        <p:tav tm="0">
                                          <p:val>
                                            <p:strVal val="#ppt_x"/>
                                          </p:val>
                                        </p:tav>
                                        <p:tav tm="100000">
                                          <p:val>
                                            <p:strVal val="#ppt_x"/>
                                          </p:val>
                                        </p:tav>
                                      </p:tavLst>
                                    </p:anim>
                                    <p:anim calcmode="lin" valueType="num">
                                      <p:cBhvr additive="base">
                                        <p:cTn id="28" dur="500" fill="hold"/>
                                        <p:tgtEl>
                                          <p:spTgt spid="476"/>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482"/>
                                        </p:tgtEl>
                                        <p:attrNameLst>
                                          <p:attrName>style.visibility</p:attrName>
                                        </p:attrNameLst>
                                      </p:cBhvr>
                                      <p:to>
                                        <p:strVal val="visible"/>
                                      </p:to>
                                    </p:set>
                                    <p:anim calcmode="lin" valueType="num">
                                      <p:cBhvr additive="base">
                                        <p:cTn id="31" dur="500" fill="hold"/>
                                        <p:tgtEl>
                                          <p:spTgt spid="482"/>
                                        </p:tgtEl>
                                        <p:attrNameLst>
                                          <p:attrName>ppt_x</p:attrName>
                                        </p:attrNameLst>
                                      </p:cBhvr>
                                      <p:tavLst>
                                        <p:tav tm="0">
                                          <p:val>
                                            <p:strVal val="#ppt_x"/>
                                          </p:val>
                                        </p:tav>
                                        <p:tav tm="100000">
                                          <p:val>
                                            <p:strVal val="#ppt_x"/>
                                          </p:val>
                                        </p:tav>
                                      </p:tavLst>
                                    </p:anim>
                                    <p:anim calcmode="lin" valueType="num">
                                      <p:cBhvr additive="base">
                                        <p:cTn id="32" dur="500" fill="hold"/>
                                        <p:tgtEl>
                                          <p:spTgt spid="482"/>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525"/>
                                        </p:tgtEl>
                                        <p:attrNameLst>
                                          <p:attrName>style.visibility</p:attrName>
                                        </p:attrNameLst>
                                      </p:cBhvr>
                                      <p:to>
                                        <p:strVal val="visible"/>
                                      </p:to>
                                    </p:set>
                                    <p:anim calcmode="lin" valueType="num">
                                      <p:cBhvr additive="base">
                                        <p:cTn id="35" dur="500" fill="hold"/>
                                        <p:tgtEl>
                                          <p:spTgt spid="525"/>
                                        </p:tgtEl>
                                        <p:attrNameLst>
                                          <p:attrName>ppt_x</p:attrName>
                                        </p:attrNameLst>
                                      </p:cBhvr>
                                      <p:tavLst>
                                        <p:tav tm="0">
                                          <p:val>
                                            <p:strVal val="#ppt_x"/>
                                          </p:val>
                                        </p:tav>
                                        <p:tav tm="100000">
                                          <p:val>
                                            <p:strVal val="#ppt_x"/>
                                          </p:val>
                                        </p:tav>
                                      </p:tavLst>
                                    </p:anim>
                                    <p:anim calcmode="lin" valueType="num">
                                      <p:cBhvr additive="base">
                                        <p:cTn id="36" dur="500" fill="hold"/>
                                        <p:tgtEl>
                                          <p:spTgt spid="525"/>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529"/>
                                        </p:tgtEl>
                                        <p:attrNameLst>
                                          <p:attrName>style.visibility</p:attrName>
                                        </p:attrNameLst>
                                      </p:cBhvr>
                                      <p:to>
                                        <p:strVal val="visible"/>
                                      </p:to>
                                    </p:set>
                                    <p:anim calcmode="lin" valueType="num">
                                      <p:cBhvr additive="base">
                                        <p:cTn id="39" dur="500" fill="hold"/>
                                        <p:tgtEl>
                                          <p:spTgt spid="529"/>
                                        </p:tgtEl>
                                        <p:attrNameLst>
                                          <p:attrName>ppt_x</p:attrName>
                                        </p:attrNameLst>
                                      </p:cBhvr>
                                      <p:tavLst>
                                        <p:tav tm="0">
                                          <p:val>
                                            <p:strVal val="#ppt_x"/>
                                          </p:val>
                                        </p:tav>
                                        <p:tav tm="100000">
                                          <p:val>
                                            <p:strVal val="#ppt_x"/>
                                          </p:val>
                                        </p:tav>
                                      </p:tavLst>
                                    </p:anim>
                                    <p:anim calcmode="lin" valueType="num">
                                      <p:cBhvr additive="base">
                                        <p:cTn id="40" dur="500" fill="hold"/>
                                        <p:tgtEl>
                                          <p:spTgt spid="529"/>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2"/>
                                        </p:tgtEl>
                                        <p:attrNameLst>
                                          <p:attrName>style.visibility</p:attrName>
                                        </p:attrNameLst>
                                      </p:cBhvr>
                                      <p:to>
                                        <p:strVal val="visible"/>
                                      </p:to>
                                    </p:set>
                                    <p:anim calcmode="lin" valueType="num">
                                      <p:cBhvr additive="base">
                                        <p:cTn id="43" dur="500" fill="hold"/>
                                        <p:tgtEl>
                                          <p:spTgt spid="2"/>
                                        </p:tgtEl>
                                        <p:attrNameLst>
                                          <p:attrName>ppt_x</p:attrName>
                                        </p:attrNameLst>
                                      </p:cBhvr>
                                      <p:tavLst>
                                        <p:tav tm="0">
                                          <p:val>
                                            <p:strVal val="#ppt_x"/>
                                          </p:val>
                                        </p:tav>
                                        <p:tav tm="100000">
                                          <p:val>
                                            <p:strVal val="#ppt_x"/>
                                          </p:val>
                                        </p:tav>
                                      </p:tavLst>
                                    </p:anim>
                                    <p:anim calcmode="lin" valueType="num">
                                      <p:cBhvr additive="base">
                                        <p:cTn id="44" dur="500" fill="hold"/>
                                        <p:tgtEl>
                                          <p:spTgt spid="2"/>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3"/>
                                        </p:tgtEl>
                                        <p:attrNameLst>
                                          <p:attrName>style.visibility</p:attrName>
                                        </p:attrNameLst>
                                      </p:cBhvr>
                                      <p:to>
                                        <p:strVal val="visible"/>
                                      </p:to>
                                    </p:set>
                                    <p:anim calcmode="lin" valueType="num">
                                      <p:cBhvr additive="base">
                                        <p:cTn id="47" dur="500" fill="hold"/>
                                        <p:tgtEl>
                                          <p:spTgt spid="3"/>
                                        </p:tgtEl>
                                        <p:attrNameLst>
                                          <p:attrName>ppt_x</p:attrName>
                                        </p:attrNameLst>
                                      </p:cBhvr>
                                      <p:tavLst>
                                        <p:tav tm="0">
                                          <p:val>
                                            <p:strVal val="#ppt_x"/>
                                          </p:val>
                                        </p:tav>
                                        <p:tav tm="100000">
                                          <p:val>
                                            <p:strVal val="#ppt_x"/>
                                          </p:val>
                                        </p:tav>
                                      </p:tavLst>
                                    </p:anim>
                                    <p:anim calcmode="lin" valueType="num">
                                      <p:cBhvr additive="base">
                                        <p:cTn id="48" dur="500" fill="hold"/>
                                        <p:tgtEl>
                                          <p:spTgt spid="3"/>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500" fill="hold"/>
                                        <p:tgtEl>
                                          <p:spTgt spid="24"/>
                                        </p:tgtEl>
                                        <p:attrNameLst>
                                          <p:attrName>ppt_x</p:attrName>
                                        </p:attrNameLst>
                                      </p:cBhvr>
                                      <p:tavLst>
                                        <p:tav tm="0">
                                          <p:val>
                                            <p:strVal val="#ppt_x"/>
                                          </p:val>
                                        </p:tav>
                                        <p:tav tm="100000">
                                          <p:val>
                                            <p:strVal val="#ppt_x"/>
                                          </p:val>
                                        </p:tav>
                                      </p:tavLst>
                                    </p:anim>
                                    <p:anim calcmode="lin" valueType="num">
                                      <p:cBhvr additive="base">
                                        <p:cTn id="52" dur="500" fill="hold"/>
                                        <p:tgtEl>
                                          <p:spTgt spid="24"/>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27"/>
                                        </p:tgtEl>
                                        <p:attrNameLst>
                                          <p:attrName>style.visibility</p:attrName>
                                        </p:attrNameLst>
                                      </p:cBhvr>
                                      <p:to>
                                        <p:strVal val="visible"/>
                                      </p:to>
                                    </p:set>
                                    <p:anim calcmode="lin" valueType="num">
                                      <p:cBhvr additive="base">
                                        <p:cTn id="55" dur="500" fill="hold"/>
                                        <p:tgtEl>
                                          <p:spTgt spid="27"/>
                                        </p:tgtEl>
                                        <p:attrNameLst>
                                          <p:attrName>ppt_x</p:attrName>
                                        </p:attrNameLst>
                                      </p:cBhvr>
                                      <p:tavLst>
                                        <p:tav tm="0">
                                          <p:val>
                                            <p:strVal val="#ppt_x"/>
                                          </p:val>
                                        </p:tav>
                                        <p:tav tm="100000">
                                          <p:val>
                                            <p:strVal val="#ppt_x"/>
                                          </p:val>
                                        </p:tav>
                                      </p:tavLst>
                                    </p:anim>
                                    <p:anim calcmode="lin" valueType="num">
                                      <p:cBhvr additive="base">
                                        <p:cTn id="56" dur="500" fill="hold"/>
                                        <p:tgtEl>
                                          <p:spTgt spid="27"/>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additive="base">
                                        <p:cTn id="59" dur="500" fill="hold"/>
                                        <p:tgtEl>
                                          <p:spTgt spid="30"/>
                                        </p:tgtEl>
                                        <p:attrNameLst>
                                          <p:attrName>ppt_x</p:attrName>
                                        </p:attrNameLst>
                                      </p:cBhvr>
                                      <p:tavLst>
                                        <p:tav tm="0">
                                          <p:val>
                                            <p:strVal val="#ppt_x"/>
                                          </p:val>
                                        </p:tav>
                                        <p:tav tm="100000">
                                          <p:val>
                                            <p:strVal val="#ppt_x"/>
                                          </p:val>
                                        </p:tav>
                                      </p:tavLst>
                                    </p:anim>
                                    <p:anim calcmode="lin" valueType="num">
                                      <p:cBhvr additive="base">
                                        <p:cTn id="60" dur="500" fill="hold"/>
                                        <p:tgtEl>
                                          <p:spTgt spid="30"/>
                                        </p:tgtEl>
                                        <p:attrNameLst>
                                          <p:attrName>ppt_y</p:attrName>
                                        </p:attrNameLst>
                                      </p:cBhvr>
                                      <p:tavLst>
                                        <p:tav tm="0">
                                          <p:val>
                                            <p:strVal val="1+#ppt_h/2"/>
                                          </p:val>
                                        </p:tav>
                                        <p:tav tm="100000">
                                          <p:val>
                                            <p:strVal val="#ppt_y"/>
                                          </p:val>
                                        </p:tav>
                                      </p:tavLst>
                                    </p:anim>
                                  </p:childTnLst>
                                </p:cTn>
                              </p:par>
                              <p:par>
                                <p:cTn id="61" presetID="2" presetClass="entr" presetSubtype="4" fill="hold" nodeType="withEffect">
                                  <p:stCondLst>
                                    <p:cond delay="0"/>
                                  </p:stCondLst>
                                  <p:childTnLst>
                                    <p:set>
                                      <p:cBhvr>
                                        <p:cTn id="62" dur="1" fill="hold">
                                          <p:stCondLst>
                                            <p:cond delay="0"/>
                                          </p:stCondLst>
                                        </p:cTn>
                                        <p:tgtEl>
                                          <p:spTgt spid="32"/>
                                        </p:tgtEl>
                                        <p:attrNameLst>
                                          <p:attrName>style.visibility</p:attrName>
                                        </p:attrNameLst>
                                      </p:cBhvr>
                                      <p:to>
                                        <p:strVal val="visible"/>
                                      </p:to>
                                    </p:set>
                                    <p:anim calcmode="lin" valueType="num">
                                      <p:cBhvr additive="base">
                                        <p:cTn id="63" dur="500" fill="hold"/>
                                        <p:tgtEl>
                                          <p:spTgt spid="32"/>
                                        </p:tgtEl>
                                        <p:attrNameLst>
                                          <p:attrName>ppt_x</p:attrName>
                                        </p:attrNameLst>
                                      </p:cBhvr>
                                      <p:tavLst>
                                        <p:tav tm="0">
                                          <p:val>
                                            <p:strVal val="#ppt_x"/>
                                          </p:val>
                                        </p:tav>
                                        <p:tav tm="100000">
                                          <p:val>
                                            <p:strVal val="#ppt_x"/>
                                          </p:val>
                                        </p:tav>
                                      </p:tavLst>
                                    </p:anim>
                                    <p:anim calcmode="lin" valueType="num">
                                      <p:cBhvr additive="base">
                                        <p:cTn id="64" dur="500" fill="hold"/>
                                        <p:tgtEl>
                                          <p:spTgt spid="32"/>
                                        </p:tgtEl>
                                        <p:attrNameLst>
                                          <p:attrName>ppt_y</p:attrName>
                                        </p:attrNameLst>
                                      </p:cBhvr>
                                      <p:tavLst>
                                        <p:tav tm="0">
                                          <p:val>
                                            <p:strVal val="1+#ppt_h/2"/>
                                          </p:val>
                                        </p:tav>
                                        <p:tav tm="100000">
                                          <p:val>
                                            <p:strVal val="#ppt_y"/>
                                          </p:val>
                                        </p:tav>
                                      </p:tavLst>
                                    </p:anim>
                                  </p:childTnLst>
                                </p:cTn>
                              </p:par>
                              <p:par>
                                <p:cTn id="65" presetID="2" presetClass="entr" presetSubtype="4" fill="hold" nodeType="withEffect">
                                  <p:stCondLst>
                                    <p:cond delay="0"/>
                                  </p:stCondLst>
                                  <p:childTnLst>
                                    <p:set>
                                      <p:cBhvr>
                                        <p:cTn id="66" dur="1" fill="hold">
                                          <p:stCondLst>
                                            <p:cond delay="0"/>
                                          </p:stCondLst>
                                        </p:cTn>
                                        <p:tgtEl>
                                          <p:spTgt spid="33"/>
                                        </p:tgtEl>
                                        <p:attrNameLst>
                                          <p:attrName>style.visibility</p:attrName>
                                        </p:attrNameLst>
                                      </p:cBhvr>
                                      <p:to>
                                        <p:strVal val="visible"/>
                                      </p:to>
                                    </p:set>
                                    <p:anim calcmode="lin" valueType="num">
                                      <p:cBhvr additive="base">
                                        <p:cTn id="67" dur="500" fill="hold"/>
                                        <p:tgtEl>
                                          <p:spTgt spid="33"/>
                                        </p:tgtEl>
                                        <p:attrNameLst>
                                          <p:attrName>ppt_x</p:attrName>
                                        </p:attrNameLst>
                                      </p:cBhvr>
                                      <p:tavLst>
                                        <p:tav tm="0">
                                          <p:val>
                                            <p:strVal val="#ppt_x"/>
                                          </p:val>
                                        </p:tav>
                                        <p:tav tm="100000">
                                          <p:val>
                                            <p:strVal val="#ppt_x"/>
                                          </p:val>
                                        </p:tav>
                                      </p:tavLst>
                                    </p:anim>
                                    <p:anim calcmode="lin" valueType="num">
                                      <p:cBhvr additive="base">
                                        <p:cTn id="68" dur="500" fill="hold"/>
                                        <p:tgtEl>
                                          <p:spTgt spid="33"/>
                                        </p:tgtEl>
                                        <p:attrNameLst>
                                          <p:attrName>ppt_y</p:attrName>
                                        </p:attrNameLst>
                                      </p:cBhvr>
                                      <p:tavLst>
                                        <p:tav tm="0">
                                          <p:val>
                                            <p:strVal val="1+#ppt_h/2"/>
                                          </p:val>
                                        </p:tav>
                                        <p:tav tm="100000">
                                          <p:val>
                                            <p:strVal val="#ppt_y"/>
                                          </p:val>
                                        </p:tav>
                                      </p:tavLst>
                                    </p:anim>
                                  </p:childTnLst>
                                </p:cTn>
                              </p:par>
                              <p:par>
                                <p:cTn id="69" presetID="2" presetClass="entr" presetSubtype="4" fill="hold" nodeType="withEffect">
                                  <p:stCondLst>
                                    <p:cond delay="0"/>
                                  </p:stCondLst>
                                  <p:childTnLst>
                                    <p:set>
                                      <p:cBhvr>
                                        <p:cTn id="70" dur="1" fill="hold">
                                          <p:stCondLst>
                                            <p:cond delay="0"/>
                                          </p:stCondLst>
                                        </p:cTn>
                                        <p:tgtEl>
                                          <p:spTgt spid="37"/>
                                        </p:tgtEl>
                                        <p:attrNameLst>
                                          <p:attrName>style.visibility</p:attrName>
                                        </p:attrNameLst>
                                      </p:cBhvr>
                                      <p:to>
                                        <p:strVal val="visible"/>
                                      </p:to>
                                    </p:set>
                                    <p:anim calcmode="lin" valueType="num">
                                      <p:cBhvr additive="base">
                                        <p:cTn id="71" dur="500" fill="hold"/>
                                        <p:tgtEl>
                                          <p:spTgt spid="37"/>
                                        </p:tgtEl>
                                        <p:attrNameLst>
                                          <p:attrName>ppt_x</p:attrName>
                                        </p:attrNameLst>
                                      </p:cBhvr>
                                      <p:tavLst>
                                        <p:tav tm="0">
                                          <p:val>
                                            <p:strVal val="#ppt_x"/>
                                          </p:val>
                                        </p:tav>
                                        <p:tav tm="100000">
                                          <p:val>
                                            <p:strVal val="#ppt_x"/>
                                          </p:val>
                                        </p:tav>
                                      </p:tavLst>
                                    </p:anim>
                                    <p:anim calcmode="lin" valueType="num">
                                      <p:cBhvr additive="base">
                                        <p:cTn id="72" dur="500" fill="hold"/>
                                        <p:tgtEl>
                                          <p:spTgt spid="37"/>
                                        </p:tgtEl>
                                        <p:attrNameLst>
                                          <p:attrName>ppt_y</p:attrName>
                                        </p:attrNameLst>
                                      </p:cBhvr>
                                      <p:tavLst>
                                        <p:tav tm="0">
                                          <p:val>
                                            <p:strVal val="1+#ppt_h/2"/>
                                          </p:val>
                                        </p:tav>
                                        <p:tav tm="100000">
                                          <p:val>
                                            <p:strVal val="#ppt_y"/>
                                          </p:val>
                                        </p:tav>
                                      </p:tavLst>
                                    </p:anim>
                                  </p:childTnLst>
                                </p:cTn>
                              </p:par>
                              <p:par>
                                <p:cTn id="73" presetID="2" presetClass="entr" presetSubtype="4" fill="hold" nodeType="withEffect">
                                  <p:stCondLst>
                                    <p:cond delay="0"/>
                                  </p:stCondLst>
                                  <p:childTnLst>
                                    <p:set>
                                      <p:cBhvr>
                                        <p:cTn id="74" dur="1" fill="hold">
                                          <p:stCondLst>
                                            <p:cond delay="0"/>
                                          </p:stCondLst>
                                        </p:cTn>
                                        <p:tgtEl>
                                          <p:spTgt spid="39"/>
                                        </p:tgtEl>
                                        <p:attrNameLst>
                                          <p:attrName>style.visibility</p:attrName>
                                        </p:attrNameLst>
                                      </p:cBhvr>
                                      <p:to>
                                        <p:strVal val="visible"/>
                                      </p:to>
                                    </p:set>
                                    <p:anim calcmode="lin" valueType="num">
                                      <p:cBhvr additive="base">
                                        <p:cTn id="75" dur="500" fill="hold"/>
                                        <p:tgtEl>
                                          <p:spTgt spid="39"/>
                                        </p:tgtEl>
                                        <p:attrNameLst>
                                          <p:attrName>ppt_x</p:attrName>
                                        </p:attrNameLst>
                                      </p:cBhvr>
                                      <p:tavLst>
                                        <p:tav tm="0">
                                          <p:val>
                                            <p:strVal val="#ppt_x"/>
                                          </p:val>
                                        </p:tav>
                                        <p:tav tm="100000">
                                          <p:val>
                                            <p:strVal val="#ppt_x"/>
                                          </p:val>
                                        </p:tav>
                                      </p:tavLst>
                                    </p:anim>
                                    <p:anim calcmode="lin" valueType="num">
                                      <p:cBhvr additive="base">
                                        <p:cTn id="76" dur="500" fill="hold"/>
                                        <p:tgtEl>
                                          <p:spTgt spid="39"/>
                                        </p:tgtEl>
                                        <p:attrNameLst>
                                          <p:attrName>ppt_y</p:attrName>
                                        </p:attrNameLst>
                                      </p:cBhvr>
                                      <p:tavLst>
                                        <p:tav tm="0">
                                          <p:val>
                                            <p:strVal val="1+#ppt_h/2"/>
                                          </p:val>
                                        </p:tav>
                                        <p:tav tm="100000">
                                          <p:val>
                                            <p:strVal val="#ppt_y"/>
                                          </p:val>
                                        </p:tav>
                                      </p:tavLst>
                                    </p:anim>
                                  </p:childTnLst>
                                </p:cTn>
                              </p:par>
                              <p:par>
                                <p:cTn id="77" presetID="2" presetClass="entr" presetSubtype="4" fill="hold" nodeType="withEffect">
                                  <p:stCondLst>
                                    <p:cond delay="0"/>
                                  </p:stCondLst>
                                  <p:childTnLst>
                                    <p:set>
                                      <p:cBhvr>
                                        <p:cTn id="78" dur="1" fill="hold">
                                          <p:stCondLst>
                                            <p:cond delay="0"/>
                                          </p:stCondLst>
                                        </p:cTn>
                                        <p:tgtEl>
                                          <p:spTgt spid="41"/>
                                        </p:tgtEl>
                                        <p:attrNameLst>
                                          <p:attrName>style.visibility</p:attrName>
                                        </p:attrNameLst>
                                      </p:cBhvr>
                                      <p:to>
                                        <p:strVal val="visible"/>
                                      </p:to>
                                    </p:set>
                                    <p:anim calcmode="lin" valueType="num">
                                      <p:cBhvr additive="base">
                                        <p:cTn id="79" dur="500" fill="hold"/>
                                        <p:tgtEl>
                                          <p:spTgt spid="41"/>
                                        </p:tgtEl>
                                        <p:attrNameLst>
                                          <p:attrName>ppt_x</p:attrName>
                                        </p:attrNameLst>
                                      </p:cBhvr>
                                      <p:tavLst>
                                        <p:tav tm="0">
                                          <p:val>
                                            <p:strVal val="#ppt_x"/>
                                          </p:val>
                                        </p:tav>
                                        <p:tav tm="100000">
                                          <p:val>
                                            <p:strVal val="#ppt_x"/>
                                          </p:val>
                                        </p:tav>
                                      </p:tavLst>
                                    </p:anim>
                                    <p:anim calcmode="lin" valueType="num">
                                      <p:cBhvr additive="base">
                                        <p:cTn id="80" dur="500" fill="hold"/>
                                        <p:tgtEl>
                                          <p:spTgt spid="41"/>
                                        </p:tgtEl>
                                        <p:attrNameLst>
                                          <p:attrName>ppt_y</p:attrName>
                                        </p:attrNameLst>
                                      </p:cBhvr>
                                      <p:tavLst>
                                        <p:tav tm="0">
                                          <p:val>
                                            <p:strVal val="1+#ppt_h/2"/>
                                          </p:val>
                                        </p:tav>
                                        <p:tav tm="100000">
                                          <p:val>
                                            <p:strVal val="#ppt_y"/>
                                          </p:val>
                                        </p:tav>
                                      </p:tavLst>
                                    </p:anim>
                                  </p:childTnLst>
                                </p:cTn>
                              </p:par>
                              <p:par>
                                <p:cTn id="81" presetID="2" presetClass="entr" presetSubtype="4" fill="hold" nodeType="withEffect">
                                  <p:stCondLst>
                                    <p:cond delay="0"/>
                                  </p:stCondLst>
                                  <p:childTnLst>
                                    <p:set>
                                      <p:cBhvr>
                                        <p:cTn id="82" dur="1" fill="hold">
                                          <p:stCondLst>
                                            <p:cond delay="0"/>
                                          </p:stCondLst>
                                        </p:cTn>
                                        <p:tgtEl>
                                          <p:spTgt spid="44"/>
                                        </p:tgtEl>
                                        <p:attrNameLst>
                                          <p:attrName>style.visibility</p:attrName>
                                        </p:attrNameLst>
                                      </p:cBhvr>
                                      <p:to>
                                        <p:strVal val="visible"/>
                                      </p:to>
                                    </p:set>
                                    <p:anim calcmode="lin" valueType="num">
                                      <p:cBhvr additive="base">
                                        <p:cTn id="83" dur="500" fill="hold"/>
                                        <p:tgtEl>
                                          <p:spTgt spid="44"/>
                                        </p:tgtEl>
                                        <p:attrNameLst>
                                          <p:attrName>ppt_x</p:attrName>
                                        </p:attrNameLst>
                                      </p:cBhvr>
                                      <p:tavLst>
                                        <p:tav tm="0">
                                          <p:val>
                                            <p:strVal val="#ppt_x"/>
                                          </p:val>
                                        </p:tav>
                                        <p:tav tm="100000">
                                          <p:val>
                                            <p:strVal val="#ppt_x"/>
                                          </p:val>
                                        </p:tav>
                                      </p:tavLst>
                                    </p:anim>
                                    <p:anim calcmode="lin" valueType="num">
                                      <p:cBhvr additive="base">
                                        <p:cTn id="84" dur="500" fill="hold"/>
                                        <p:tgtEl>
                                          <p:spTgt spid="44"/>
                                        </p:tgtEl>
                                        <p:attrNameLst>
                                          <p:attrName>ppt_y</p:attrName>
                                        </p:attrNameLst>
                                      </p:cBhvr>
                                      <p:tavLst>
                                        <p:tav tm="0">
                                          <p:val>
                                            <p:strVal val="1+#ppt_h/2"/>
                                          </p:val>
                                        </p:tav>
                                        <p:tav tm="100000">
                                          <p:val>
                                            <p:strVal val="#ppt_y"/>
                                          </p:val>
                                        </p:tav>
                                      </p:tavLst>
                                    </p:anim>
                                  </p:childTnLst>
                                </p:cTn>
                              </p:par>
                              <p:par>
                                <p:cTn id="85" presetID="2" presetClass="entr" presetSubtype="4" fill="hold" nodeType="withEffect">
                                  <p:stCondLst>
                                    <p:cond delay="0"/>
                                  </p:stCondLst>
                                  <p:childTnLst>
                                    <p:set>
                                      <p:cBhvr>
                                        <p:cTn id="86" dur="1" fill="hold">
                                          <p:stCondLst>
                                            <p:cond delay="0"/>
                                          </p:stCondLst>
                                        </p:cTn>
                                        <p:tgtEl>
                                          <p:spTgt spid="45"/>
                                        </p:tgtEl>
                                        <p:attrNameLst>
                                          <p:attrName>style.visibility</p:attrName>
                                        </p:attrNameLst>
                                      </p:cBhvr>
                                      <p:to>
                                        <p:strVal val="visible"/>
                                      </p:to>
                                    </p:set>
                                    <p:anim calcmode="lin" valueType="num">
                                      <p:cBhvr additive="base">
                                        <p:cTn id="87" dur="500" fill="hold"/>
                                        <p:tgtEl>
                                          <p:spTgt spid="45"/>
                                        </p:tgtEl>
                                        <p:attrNameLst>
                                          <p:attrName>ppt_x</p:attrName>
                                        </p:attrNameLst>
                                      </p:cBhvr>
                                      <p:tavLst>
                                        <p:tav tm="0">
                                          <p:val>
                                            <p:strVal val="#ppt_x"/>
                                          </p:val>
                                        </p:tav>
                                        <p:tav tm="100000">
                                          <p:val>
                                            <p:strVal val="#ppt_x"/>
                                          </p:val>
                                        </p:tav>
                                      </p:tavLst>
                                    </p:anim>
                                    <p:anim calcmode="lin" valueType="num">
                                      <p:cBhvr additive="base">
                                        <p:cTn id="88" dur="500" fill="hold"/>
                                        <p:tgtEl>
                                          <p:spTgt spid="45"/>
                                        </p:tgtEl>
                                        <p:attrNameLst>
                                          <p:attrName>ppt_y</p:attrName>
                                        </p:attrNameLst>
                                      </p:cBhvr>
                                      <p:tavLst>
                                        <p:tav tm="0">
                                          <p:val>
                                            <p:strVal val="1+#ppt_h/2"/>
                                          </p:val>
                                        </p:tav>
                                        <p:tav tm="100000">
                                          <p:val>
                                            <p:strVal val="#ppt_y"/>
                                          </p:val>
                                        </p:tav>
                                      </p:tavLst>
                                    </p:anim>
                                  </p:childTnLst>
                                </p:cTn>
                              </p:par>
                              <p:par>
                                <p:cTn id="89" presetID="2" presetClass="entr" presetSubtype="4" fill="hold" nodeType="withEffect">
                                  <p:stCondLst>
                                    <p:cond delay="0"/>
                                  </p:stCondLst>
                                  <p:childTnLst>
                                    <p:set>
                                      <p:cBhvr>
                                        <p:cTn id="90" dur="1" fill="hold">
                                          <p:stCondLst>
                                            <p:cond delay="0"/>
                                          </p:stCondLst>
                                        </p:cTn>
                                        <p:tgtEl>
                                          <p:spTgt spid="48"/>
                                        </p:tgtEl>
                                        <p:attrNameLst>
                                          <p:attrName>style.visibility</p:attrName>
                                        </p:attrNameLst>
                                      </p:cBhvr>
                                      <p:to>
                                        <p:strVal val="visible"/>
                                      </p:to>
                                    </p:set>
                                    <p:anim calcmode="lin" valueType="num">
                                      <p:cBhvr additive="base">
                                        <p:cTn id="91" dur="500" fill="hold"/>
                                        <p:tgtEl>
                                          <p:spTgt spid="48"/>
                                        </p:tgtEl>
                                        <p:attrNameLst>
                                          <p:attrName>ppt_x</p:attrName>
                                        </p:attrNameLst>
                                      </p:cBhvr>
                                      <p:tavLst>
                                        <p:tav tm="0">
                                          <p:val>
                                            <p:strVal val="#ppt_x"/>
                                          </p:val>
                                        </p:tav>
                                        <p:tav tm="100000">
                                          <p:val>
                                            <p:strVal val="#ppt_x"/>
                                          </p:val>
                                        </p:tav>
                                      </p:tavLst>
                                    </p:anim>
                                    <p:anim calcmode="lin" valueType="num">
                                      <p:cBhvr additive="base">
                                        <p:cTn id="92" dur="500" fill="hold"/>
                                        <p:tgtEl>
                                          <p:spTgt spid="48"/>
                                        </p:tgtEl>
                                        <p:attrNameLst>
                                          <p:attrName>ppt_y</p:attrName>
                                        </p:attrNameLst>
                                      </p:cBhvr>
                                      <p:tavLst>
                                        <p:tav tm="0">
                                          <p:val>
                                            <p:strVal val="1+#ppt_h/2"/>
                                          </p:val>
                                        </p:tav>
                                        <p:tav tm="100000">
                                          <p:val>
                                            <p:strVal val="#ppt_y"/>
                                          </p:val>
                                        </p:tav>
                                      </p:tavLst>
                                    </p:anim>
                                  </p:childTnLst>
                                </p:cTn>
                              </p:par>
                              <p:par>
                                <p:cTn id="93" presetID="2" presetClass="entr" presetSubtype="4" fill="hold" nodeType="withEffect">
                                  <p:stCondLst>
                                    <p:cond delay="0"/>
                                  </p:stCondLst>
                                  <p:childTnLst>
                                    <p:set>
                                      <p:cBhvr>
                                        <p:cTn id="94" dur="1" fill="hold">
                                          <p:stCondLst>
                                            <p:cond delay="0"/>
                                          </p:stCondLst>
                                        </p:cTn>
                                        <p:tgtEl>
                                          <p:spTgt spid="12"/>
                                        </p:tgtEl>
                                        <p:attrNameLst>
                                          <p:attrName>style.visibility</p:attrName>
                                        </p:attrNameLst>
                                      </p:cBhvr>
                                      <p:to>
                                        <p:strVal val="visible"/>
                                      </p:to>
                                    </p:set>
                                    <p:anim calcmode="lin" valueType="num">
                                      <p:cBhvr additive="base">
                                        <p:cTn id="95" dur="500" fill="hold"/>
                                        <p:tgtEl>
                                          <p:spTgt spid="12"/>
                                        </p:tgtEl>
                                        <p:attrNameLst>
                                          <p:attrName>ppt_x</p:attrName>
                                        </p:attrNameLst>
                                      </p:cBhvr>
                                      <p:tavLst>
                                        <p:tav tm="0">
                                          <p:val>
                                            <p:strVal val="#ppt_x"/>
                                          </p:val>
                                        </p:tav>
                                        <p:tav tm="100000">
                                          <p:val>
                                            <p:strVal val="#ppt_x"/>
                                          </p:val>
                                        </p:tav>
                                      </p:tavLst>
                                    </p:anim>
                                    <p:anim calcmode="lin" valueType="num">
                                      <p:cBhvr additive="base">
                                        <p:cTn id="96" dur="500" fill="hold"/>
                                        <p:tgtEl>
                                          <p:spTgt spid="12"/>
                                        </p:tgtEl>
                                        <p:attrNameLst>
                                          <p:attrName>ppt_y</p:attrName>
                                        </p:attrNameLst>
                                      </p:cBhvr>
                                      <p:tavLst>
                                        <p:tav tm="0">
                                          <p:val>
                                            <p:strVal val="1+#ppt_h/2"/>
                                          </p:val>
                                        </p:tav>
                                        <p:tav tm="100000">
                                          <p:val>
                                            <p:strVal val="#ppt_y"/>
                                          </p:val>
                                        </p:tav>
                                      </p:tavLst>
                                    </p:anim>
                                  </p:childTnLst>
                                </p:cTn>
                              </p:par>
                              <p:par>
                                <p:cTn id="97" presetID="16" presetClass="entr" presetSubtype="21" fill="hold" nodeType="withEffect">
                                  <p:stCondLst>
                                    <p:cond delay="0"/>
                                  </p:stCondLst>
                                  <p:childTnLst>
                                    <p:set>
                                      <p:cBhvr>
                                        <p:cTn id="98" dur="1" fill="hold">
                                          <p:stCondLst>
                                            <p:cond delay="0"/>
                                          </p:stCondLst>
                                        </p:cTn>
                                        <p:tgtEl>
                                          <p:spTgt spid="9"/>
                                        </p:tgtEl>
                                        <p:attrNameLst>
                                          <p:attrName>style.visibility</p:attrName>
                                        </p:attrNameLst>
                                      </p:cBhvr>
                                      <p:to>
                                        <p:strVal val="visible"/>
                                      </p:to>
                                    </p:set>
                                    <p:animEffect transition="in" filter="barn(inVertical)">
                                      <p:cBhvr>
                                        <p:cTn id="99"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2" grpId="0" animBg="1"/>
      <p:bldP spid="464" grpId="0" build="p"/>
      <p:bldP spid="529"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alphaModFix amt="20000"/>
            <a:lum/>
          </a:blip>
          <a:srcRect/>
          <a:stretch>
            <a:fillRect/>
          </a:stretch>
        </a:blipFill>
        <a:effectLst/>
      </p:bgPr>
    </p:bg>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3642A397-0AAD-8E30-4E64-2DD8911BEAA3}"/>
              </a:ext>
            </a:extLst>
          </p:cNvPr>
          <p:cNvPicPr>
            <a:picLocks noChangeAspect="1"/>
          </p:cNvPicPr>
          <p:nvPr/>
        </p:nvPicPr>
        <p:blipFill>
          <a:blip r:embed="rId3"/>
          <a:stretch>
            <a:fillRect/>
          </a:stretch>
        </p:blipFill>
        <p:spPr>
          <a:xfrm>
            <a:off x="0" y="1255"/>
            <a:ext cx="9144000" cy="5140990"/>
          </a:xfrm>
          <a:prstGeom prst="rect">
            <a:avLst/>
          </a:prstGeom>
        </p:spPr>
      </p:pic>
      <p:sp>
        <p:nvSpPr>
          <p:cNvPr id="4" name="Snip Diagonal Corner Rectangle 3"/>
          <p:cNvSpPr/>
          <p:nvPr/>
        </p:nvSpPr>
        <p:spPr>
          <a:xfrm>
            <a:off x="1451207" y="720224"/>
            <a:ext cx="6464808" cy="1463040"/>
          </a:xfrm>
          <a:prstGeom prst="snip2DiagRect">
            <a:avLst/>
          </a:prstGeom>
          <a:solidFill>
            <a:schemeClr val="bg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b="1">
                <a:solidFill>
                  <a:schemeClr val="tx1"/>
                </a:solidFill>
                <a:latin typeface="+mj-lt"/>
              </a:rPr>
              <a:t>Câu 1: </a:t>
            </a:r>
            <a:r>
              <a:rPr lang="vi-VN" sz="2800">
                <a:solidFill>
                  <a:schemeClr val="tx1"/>
                </a:solidFill>
                <a:latin typeface="+mj-lt"/>
              </a:rPr>
              <a:t>Điền từ còn thiếu vào câu ca dao:</a:t>
            </a:r>
            <a:endParaRPr lang="en-US" sz="2800">
              <a:solidFill>
                <a:schemeClr val="tx1"/>
              </a:solidFill>
              <a:latin typeface="+mj-lt"/>
            </a:endParaRPr>
          </a:p>
          <a:p>
            <a:pPr algn="ctr"/>
            <a:r>
              <a:rPr lang="vi-VN" sz="2800" i="1">
                <a:solidFill>
                  <a:schemeClr val="tx1"/>
                </a:solidFill>
                <a:latin typeface="+mj-lt"/>
              </a:rPr>
              <a:t>         Công cha như núi Thái Sơn</a:t>
            </a:r>
            <a:endParaRPr lang="en-US" sz="2800">
              <a:solidFill>
                <a:schemeClr val="tx1"/>
              </a:solidFill>
              <a:latin typeface="+mj-lt"/>
            </a:endParaRPr>
          </a:p>
          <a:p>
            <a:pPr algn="ctr"/>
            <a:r>
              <a:rPr lang="en-US" sz="2800" i="1">
                <a:solidFill>
                  <a:schemeClr val="tx1"/>
                </a:solidFill>
                <a:latin typeface="+mj-lt"/>
              </a:rPr>
              <a:t>   </a:t>
            </a:r>
            <a:r>
              <a:rPr lang="vi-VN" sz="2800" i="1">
                <a:solidFill>
                  <a:schemeClr val="tx1"/>
                </a:solidFill>
                <a:latin typeface="+mj-lt"/>
              </a:rPr>
              <a:t>Nghĩa mẹ như...chảy ra</a:t>
            </a:r>
            <a:endParaRPr lang="en-US" sz="2800">
              <a:solidFill>
                <a:schemeClr val="tx1"/>
              </a:solidFill>
              <a:latin typeface="+mj-lt"/>
            </a:endParaRPr>
          </a:p>
        </p:txBody>
      </p:sp>
      <p:sp>
        <p:nvSpPr>
          <p:cNvPr id="5" name="Snip Diagonal Corner Rectangle 4"/>
          <p:cNvSpPr/>
          <p:nvPr/>
        </p:nvSpPr>
        <p:spPr>
          <a:xfrm>
            <a:off x="1574651" y="2315852"/>
            <a:ext cx="6217920" cy="1129284"/>
          </a:xfrm>
          <a:prstGeom prst="snip2DiagRect">
            <a:avLst/>
          </a:prstGeom>
          <a:solidFill>
            <a:srgbClr val="00206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vi-VN" sz="3200" b="1">
                <a:latin typeface="+mj-lt"/>
              </a:rPr>
              <a:t>Nước trong nguồn</a:t>
            </a:r>
            <a:endParaRPr lang="en-US" sz="3200" b="1" kern="1200">
              <a:solidFill>
                <a:prstClr val="white"/>
              </a:solidFill>
              <a:latin typeface="+mj-lt"/>
              <a:cs typeface="Times New Roman" panose="02020603050405020304" pitchFamily="18" charset="0"/>
            </a:endParaRPr>
          </a:p>
        </p:txBody>
      </p:sp>
      <p:sp>
        <p:nvSpPr>
          <p:cNvPr id="6" name="Pentagon 5">
            <a:hlinkClick r:id="rId4" action="ppaction://hlinksldjump"/>
          </p:cNvPr>
          <p:cNvSpPr/>
          <p:nvPr/>
        </p:nvSpPr>
        <p:spPr>
          <a:xfrm flipH="1">
            <a:off x="7542724" y="4539010"/>
            <a:ext cx="1499616" cy="566928"/>
          </a:xfrm>
          <a:prstGeom prst="homePlate">
            <a:avLst/>
          </a:prstGeom>
          <a:solidFill>
            <a:schemeClr val="bg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400" b="1" kern="1200">
                <a:solidFill>
                  <a:schemeClr val="tx1"/>
                </a:solidFill>
                <a:latin typeface="Times New Roman" panose="02020603050405020304" pitchFamily="18" charset="0"/>
                <a:cs typeface="Times New Roman" panose="02020603050405020304" pitchFamily="18" charset="0"/>
              </a:rPr>
              <a:t>Quay lại </a:t>
            </a:r>
          </a:p>
        </p:txBody>
      </p:sp>
    </p:spTree>
    <p:extLst>
      <p:ext uri="{BB962C8B-B14F-4D97-AF65-F5344CB8AC3E}">
        <p14:creationId xmlns:p14="http://schemas.microsoft.com/office/powerpoint/2010/main" val="23141573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alphaModFix amt="20000"/>
            <a:lum/>
          </a:blip>
          <a:srcRect/>
          <a:stretch>
            <a:fillRect/>
          </a:stretch>
        </a:blipFill>
        <a:effectLst/>
      </p:bgPr>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A0815264-D28F-AC98-2A4D-F55DBEA86CD8}"/>
              </a:ext>
            </a:extLst>
          </p:cNvPr>
          <p:cNvPicPr>
            <a:picLocks noChangeAspect="1"/>
          </p:cNvPicPr>
          <p:nvPr/>
        </p:nvPicPr>
        <p:blipFill>
          <a:blip r:embed="rId3"/>
          <a:stretch>
            <a:fillRect/>
          </a:stretch>
        </p:blipFill>
        <p:spPr>
          <a:xfrm>
            <a:off x="0" y="1255"/>
            <a:ext cx="9144000" cy="5140990"/>
          </a:xfrm>
          <a:prstGeom prst="rect">
            <a:avLst/>
          </a:prstGeom>
        </p:spPr>
      </p:pic>
      <p:sp>
        <p:nvSpPr>
          <p:cNvPr id="4" name="Snip Diagonal Corner Rectangle 3"/>
          <p:cNvSpPr/>
          <p:nvPr/>
        </p:nvSpPr>
        <p:spPr>
          <a:xfrm>
            <a:off x="1478101" y="679883"/>
            <a:ext cx="6464808" cy="1463040"/>
          </a:xfrm>
          <a:prstGeom prst="snip2DiagRect">
            <a:avLst/>
          </a:prstGeom>
          <a:solidFill>
            <a:schemeClr val="bg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b="1">
                <a:solidFill>
                  <a:schemeClr val="tx1"/>
                </a:solidFill>
                <a:latin typeface="+mj-lt"/>
              </a:rPr>
              <a:t>Câu 2</a:t>
            </a:r>
            <a:r>
              <a:rPr lang="vi-VN" sz="2800">
                <a:solidFill>
                  <a:schemeClr val="tx1"/>
                </a:solidFill>
                <a:latin typeface="+mj-lt"/>
              </a:rPr>
              <a:t>: Điền từ còn thiếu vào câu ca dao:</a:t>
            </a:r>
            <a:endParaRPr lang="en-US" sz="2800">
              <a:solidFill>
                <a:schemeClr val="tx1"/>
              </a:solidFill>
              <a:latin typeface="+mj-lt"/>
            </a:endParaRPr>
          </a:p>
          <a:p>
            <a:r>
              <a:rPr lang="en-US" sz="2800" i="1">
                <a:solidFill>
                  <a:schemeClr val="tx1"/>
                </a:solidFill>
                <a:latin typeface="+mj-lt"/>
              </a:rPr>
              <a:t>              </a:t>
            </a:r>
            <a:r>
              <a:rPr lang="vi-VN" sz="2800" i="1">
                <a:solidFill>
                  <a:schemeClr val="tx1"/>
                </a:solidFill>
                <a:latin typeface="+mj-lt"/>
              </a:rPr>
              <a:t>Ai rằng công mẹ như...</a:t>
            </a:r>
            <a:endParaRPr lang="en-US" sz="2800">
              <a:solidFill>
                <a:schemeClr val="tx1"/>
              </a:solidFill>
              <a:latin typeface="+mj-lt"/>
            </a:endParaRPr>
          </a:p>
          <a:p>
            <a:r>
              <a:rPr lang="vi-VN" sz="2800" i="1">
                <a:solidFill>
                  <a:schemeClr val="tx1"/>
                </a:solidFill>
                <a:latin typeface="+mj-lt"/>
              </a:rPr>
              <a:t>    Thực ra công mẹ lại còn lớn hơn</a:t>
            </a:r>
            <a:endParaRPr lang="en-US" sz="2800">
              <a:solidFill>
                <a:schemeClr val="tx1"/>
              </a:solidFill>
              <a:latin typeface="+mj-lt"/>
            </a:endParaRPr>
          </a:p>
        </p:txBody>
      </p:sp>
      <p:sp>
        <p:nvSpPr>
          <p:cNvPr id="5" name="Snip Diagonal Corner Rectangle 4"/>
          <p:cNvSpPr/>
          <p:nvPr/>
        </p:nvSpPr>
        <p:spPr>
          <a:xfrm>
            <a:off x="1601545" y="2275511"/>
            <a:ext cx="6217920" cy="1129284"/>
          </a:xfrm>
          <a:prstGeom prst="snip2DiagRect">
            <a:avLst/>
          </a:prstGeom>
          <a:solidFill>
            <a:srgbClr val="00206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600" b="1">
                <a:solidFill>
                  <a:schemeClr val="bg1"/>
                </a:solidFill>
                <a:latin typeface="+mj-lt"/>
              </a:rPr>
              <a:t>Non</a:t>
            </a:r>
            <a:endParaRPr lang="en-US" sz="3600" b="1">
              <a:solidFill>
                <a:schemeClr val="bg1"/>
              </a:solidFill>
              <a:latin typeface="+mj-lt"/>
            </a:endParaRPr>
          </a:p>
        </p:txBody>
      </p:sp>
      <p:sp>
        <p:nvSpPr>
          <p:cNvPr id="2" name="Pentagon 5">
            <a:hlinkClick r:id="rId4" action="ppaction://hlinksldjump"/>
            <a:extLst>
              <a:ext uri="{FF2B5EF4-FFF2-40B4-BE49-F238E27FC236}">
                <a16:creationId xmlns:a16="http://schemas.microsoft.com/office/drawing/2014/main" id="{873412EC-056F-D38C-F2B5-871D8B0C00F9}"/>
              </a:ext>
            </a:extLst>
          </p:cNvPr>
          <p:cNvSpPr/>
          <p:nvPr/>
        </p:nvSpPr>
        <p:spPr>
          <a:xfrm flipH="1">
            <a:off x="7644384" y="4575317"/>
            <a:ext cx="1499616" cy="566928"/>
          </a:xfrm>
          <a:prstGeom prst="homePlate">
            <a:avLst/>
          </a:prstGeom>
          <a:solidFill>
            <a:schemeClr val="bg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400" b="1" kern="1200">
                <a:solidFill>
                  <a:schemeClr val="tx1"/>
                </a:solidFill>
                <a:latin typeface="Times New Roman" panose="02020603050405020304" pitchFamily="18" charset="0"/>
                <a:cs typeface="Times New Roman" panose="02020603050405020304" pitchFamily="18" charset="0"/>
              </a:rPr>
              <a:t>Quay lại </a:t>
            </a:r>
          </a:p>
        </p:txBody>
      </p:sp>
    </p:spTree>
    <p:extLst>
      <p:ext uri="{BB962C8B-B14F-4D97-AF65-F5344CB8AC3E}">
        <p14:creationId xmlns:p14="http://schemas.microsoft.com/office/powerpoint/2010/main" val="22169716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alphaModFix amt="20000"/>
            <a:lum/>
          </a:blip>
          <a:srcRect/>
          <a:stretch>
            <a:fillRect/>
          </a:stretch>
        </a:blipFill>
        <a:effectLst/>
      </p:bgPr>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FAEB3E58-F044-98EE-8A5A-41A62A1087C8}"/>
              </a:ext>
            </a:extLst>
          </p:cNvPr>
          <p:cNvPicPr>
            <a:picLocks noChangeAspect="1"/>
          </p:cNvPicPr>
          <p:nvPr/>
        </p:nvPicPr>
        <p:blipFill>
          <a:blip r:embed="rId3"/>
          <a:stretch>
            <a:fillRect/>
          </a:stretch>
        </p:blipFill>
        <p:spPr>
          <a:xfrm>
            <a:off x="0" y="1255"/>
            <a:ext cx="9144000" cy="5140990"/>
          </a:xfrm>
          <a:prstGeom prst="rect">
            <a:avLst/>
          </a:prstGeom>
        </p:spPr>
      </p:pic>
      <p:sp>
        <p:nvSpPr>
          <p:cNvPr id="4" name="Snip Diagonal Corner Rectangle 3"/>
          <p:cNvSpPr/>
          <p:nvPr/>
        </p:nvSpPr>
        <p:spPr>
          <a:xfrm>
            <a:off x="1572230" y="706778"/>
            <a:ext cx="6464808" cy="1463040"/>
          </a:xfrm>
          <a:prstGeom prst="snip2DiagRect">
            <a:avLst/>
          </a:prstGeom>
          <a:solidFill>
            <a:schemeClr val="bg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b="1">
                <a:solidFill>
                  <a:schemeClr val="tx1"/>
                </a:solidFill>
                <a:latin typeface="+mj-lt"/>
              </a:rPr>
              <a:t>Câu 3</a:t>
            </a:r>
            <a:r>
              <a:rPr lang="vi-VN" sz="2800">
                <a:solidFill>
                  <a:schemeClr val="tx1"/>
                </a:solidFill>
                <a:latin typeface="+mj-lt"/>
              </a:rPr>
              <a:t>: Điền từ còn thiếu vào câu ca dao:</a:t>
            </a:r>
            <a:endParaRPr lang="en-US" sz="2800">
              <a:solidFill>
                <a:schemeClr val="tx1"/>
              </a:solidFill>
              <a:latin typeface="+mj-lt"/>
            </a:endParaRPr>
          </a:p>
          <a:p>
            <a:pPr algn="ctr"/>
            <a:r>
              <a:rPr lang="en-US" sz="2800" i="1">
                <a:solidFill>
                  <a:schemeClr val="tx1"/>
                </a:solidFill>
                <a:latin typeface="+mj-lt"/>
              </a:rPr>
              <a:t>              </a:t>
            </a:r>
            <a:r>
              <a:rPr lang="vi-VN" sz="2800" i="1">
                <a:solidFill>
                  <a:schemeClr val="tx1"/>
                </a:solidFill>
                <a:latin typeface="+mj-lt"/>
              </a:rPr>
              <a:t>Nhớ ơn chín chữ...</a:t>
            </a:r>
            <a:endParaRPr lang="en-US" sz="2800">
              <a:solidFill>
                <a:schemeClr val="tx1"/>
              </a:solidFill>
              <a:latin typeface="+mj-lt"/>
            </a:endParaRPr>
          </a:p>
          <a:p>
            <a:pPr algn="ctr"/>
            <a:r>
              <a:rPr lang="vi-VN" sz="2800" i="1">
                <a:solidFill>
                  <a:schemeClr val="tx1"/>
                </a:solidFill>
                <a:latin typeface="+mj-lt"/>
              </a:rPr>
              <a:t>Ba năm bú mớm biết bao thân tình</a:t>
            </a:r>
            <a:endParaRPr lang="en-US" sz="2800">
              <a:solidFill>
                <a:schemeClr val="tx1"/>
              </a:solidFill>
              <a:latin typeface="+mj-lt"/>
            </a:endParaRPr>
          </a:p>
        </p:txBody>
      </p:sp>
      <p:sp>
        <p:nvSpPr>
          <p:cNvPr id="5" name="Snip Diagonal Corner Rectangle 4"/>
          <p:cNvSpPr/>
          <p:nvPr/>
        </p:nvSpPr>
        <p:spPr>
          <a:xfrm>
            <a:off x="1695674" y="2302406"/>
            <a:ext cx="6217920" cy="1129284"/>
          </a:xfrm>
          <a:prstGeom prst="snip2DiagRect">
            <a:avLst/>
          </a:prstGeom>
          <a:solidFill>
            <a:srgbClr val="00206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600" b="1">
                <a:solidFill>
                  <a:schemeClr val="bg1"/>
                </a:solidFill>
                <a:latin typeface="+mj-lt"/>
              </a:rPr>
              <a:t>Cù lao</a:t>
            </a:r>
            <a:endParaRPr lang="en-US" sz="3600" b="1">
              <a:solidFill>
                <a:schemeClr val="bg1"/>
              </a:solidFill>
              <a:latin typeface="+mj-lt"/>
            </a:endParaRPr>
          </a:p>
        </p:txBody>
      </p:sp>
      <p:sp>
        <p:nvSpPr>
          <p:cNvPr id="2" name="Pentagon 5">
            <a:hlinkClick r:id="rId4" action="ppaction://hlinksldjump"/>
            <a:extLst>
              <a:ext uri="{FF2B5EF4-FFF2-40B4-BE49-F238E27FC236}">
                <a16:creationId xmlns:a16="http://schemas.microsoft.com/office/drawing/2014/main" id="{4F0C8765-9F74-67D8-2F37-CB1A0C546076}"/>
              </a:ext>
            </a:extLst>
          </p:cNvPr>
          <p:cNvSpPr/>
          <p:nvPr/>
        </p:nvSpPr>
        <p:spPr>
          <a:xfrm flipH="1">
            <a:off x="7644384" y="4576572"/>
            <a:ext cx="1499616" cy="566928"/>
          </a:xfrm>
          <a:prstGeom prst="homePlate">
            <a:avLst/>
          </a:prstGeom>
          <a:solidFill>
            <a:schemeClr val="bg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400" b="1" kern="1200">
                <a:solidFill>
                  <a:schemeClr val="tx1"/>
                </a:solidFill>
                <a:latin typeface="Times New Roman" panose="02020603050405020304" pitchFamily="18" charset="0"/>
                <a:cs typeface="Times New Roman" panose="02020603050405020304" pitchFamily="18" charset="0"/>
              </a:rPr>
              <a:t>Quay lại </a:t>
            </a:r>
          </a:p>
        </p:txBody>
      </p:sp>
    </p:spTree>
    <p:extLst>
      <p:ext uri="{BB962C8B-B14F-4D97-AF65-F5344CB8AC3E}">
        <p14:creationId xmlns:p14="http://schemas.microsoft.com/office/powerpoint/2010/main" val="33099744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alphaModFix amt="20000"/>
            <a:lum/>
          </a:blip>
          <a:srcRect/>
          <a:stretch>
            <a:fillRect/>
          </a:stretch>
        </a:blipFill>
        <a:effectLst/>
      </p:bgPr>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20CED173-719E-9058-A01B-B2ACCC11244E}"/>
              </a:ext>
            </a:extLst>
          </p:cNvPr>
          <p:cNvPicPr>
            <a:picLocks noChangeAspect="1"/>
          </p:cNvPicPr>
          <p:nvPr/>
        </p:nvPicPr>
        <p:blipFill>
          <a:blip r:embed="rId3"/>
          <a:stretch>
            <a:fillRect/>
          </a:stretch>
        </p:blipFill>
        <p:spPr>
          <a:xfrm>
            <a:off x="0" y="1255"/>
            <a:ext cx="9144000" cy="5140990"/>
          </a:xfrm>
          <a:prstGeom prst="rect">
            <a:avLst/>
          </a:prstGeom>
        </p:spPr>
      </p:pic>
      <p:sp>
        <p:nvSpPr>
          <p:cNvPr id="4" name="Snip Diagonal Corner Rectangle 3"/>
          <p:cNvSpPr/>
          <p:nvPr/>
        </p:nvSpPr>
        <p:spPr>
          <a:xfrm>
            <a:off x="1626019" y="832059"/>
            <a:ext cx="6464808" cy="1463040"/>
          </a:xfrm>
          <a:prstGeom prst="snip2DiagRect">
            <a:avLst/>
          </a:prstGeom>
          <a:solidFill>
            <a:schemeClr val="bg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b="1">
                <a:solidFill>
                  <a:schemeClr val="tx1"/>
                </a:solidFill>
                <a:latin typeface="+mj-lt"/>
              </a:rPr>
              <a:t>Câu 4</a:t>
            </a:r>
            <a:r>
              <a:rPr lang="vi-VN" sz="2800">
                <a:solidFill>
                  <a:schemeClr val="tx1"/>
                </a:solidFill>
                <a:latin typeface="+mj-lt"/>
              </a:rPr>
              <a:t>: Điền từ còn thiếu vào câu thơ:</a:t>
            </a:r>
            <a:endParaRPr lang="en-US" sz="2800">
              <a:solidFill>
                <a:schemeClr val="tx1"/>
              </a:solidFill>
              <a:latin typeface="+mj-lt"/>
            </a:endParaRPr>
          </a:p>
          <a:p>
            <a:pPr algn="ctr"/>
            <a:r>
              <a:rPr lang="vi-VN" sz="2800" i="1">
                <a:solidFill>
                  <a:schemeClr val="tx1"/>
                </a:solidFill>
                <a:latin typeface="+mj-lt"/>
              </a:rPr>
              <a:t>Đêm nay con ngủ giấc tròn</a:t>
            </a:r>
            <a:endParaRPr lang="en-US" sz="2800">
              <a:solidFill>
                <a:schemeClr val="tx1"/>
              </a:solidFill>
              <a:latin typeface="+mj-lt"/>
            </a:endParaRPr>
          </a:p>
          <a:p>
            <a:pPr algn="ctr"/>
            <a:r>
              <a:rPr lang="vi-VN" sz="2800" i="1">
                <a:solidFill>
                  <a:schemeClr val="tx1"/>
                </a:solidFill>
                <a:latin typeface="+mj-lt"/>
              </a:rPr>
              <a:t>Mẹ là ... của con suốt đời</a:t>
            </a:r>
            <a:endParaRPr lang="en-US" sz="2800">
              <a:solidFill>
                <a:schemeClr val="tx1"/>
              </a:solidFill>
              <a:latin typeface="+mj-lt"/>
            </a:endParaRPr>
          </a:p>
        </p:txBody>
      </p:sp>
      <p:sp>
        <p:nvSpPr>
          <p:cNvPr id="5" name="Snip Diagonal Corner Rectangle 4"/>
          <p:cNvSpPr/>
          <p:nvPr/>
        </p:nvSpPr>
        <p:spPr>
          <a:xfrm>
            <a:off x="1749463" y="2427687"/>
            <a:ext cx="6217920" cy="1129284"/>
          </a:xfrm>
          <a:prstGeom prst="snip2DiagRect">
            <a:avLst/>
          </a:prstGeom>
          <a:solidFill>
            <a:srgbClr val="00206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200" b="1">
                <a:solidFill>
                  <a:schemeClr val="bg1"/>
                </a:solidFill>
                <a:latin typeface="+mj-lt"/>
              </a:rPr>
              <a:t>Ngọn gió</a:t>
            </a:r>
            <a:endParaRPr lang="en-US" sz="3200" b="1">
              <a:solidFill>
                <a:schemeClr val="bg1"/>
              </a:solidFill>
              <a:latin typeface="+mj-lt"/>
            </a:endParaRPr>
          </a:p>
        </p:txBody>
      </p:sp>
      <p:sp>
        <p:nvSpPr>
          <p:cNvPr id="2" name="Pentagon 5">
            <a:hlinkClick r:id="rId4" action="ppaction://hlinksldjump"/>
            <a:extLst>
              <a:ext uri="{FF2B5EF4-FFF2-40B4-BE49-F238E27FC236}">
                <a16:creationId xmlns:a16="http://schemas.microsoft.com/office/drawing/2014/main" id="{89AF8FD4-C211-BE02-474F-B3FEA8C31431}"/>
              </a:ext>
            </a:extLst>
          </p:cNvPr>
          <p:cNvSpPr/>
          <p:nvPr/>
        </p:nvSpPr>
        <p:spPr>
          <a:xfrm flipH="1">
            <a:off x="7529277" y="4576572"/>
            <a:ext cx="1499616" cy="566928"/>
          </a:xfrm>
          <a:prstGeom prst="homePlate">
            <a:avLst/>
          </a:prstGeom>
          <a:solidFill>
            <a:schemeClr val="bg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400" b="1" kern="1200">
                <a:solidFill>
                  <a:schemeClr val="tx1"/>
                </a:solidFill>
                <a:latin typeface="Times New Roman" panose="02020603050405020304" pitchFamily="18" charset="0"/>
                <a:cs typeface="Times New Roman" panose="02020603050405020304" pitchFamily="18" charset="0"/>
              </a:rPr>
              <a:t>Quay lại </a:t>
            </a:r>
          </a:p>
        </p:txBody>
      </p:sp>
    </p:spTree>
    <p:extLst>
      <p:ext uri="{BB962C8B-B14F-4D97-AF65-F5344CB8AC3E}">
        <p14:creationId xmlns:p14="http://schemas.microsoft.com/office/powerpoint/2010/main" val="41327548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alphaModFix amt="20000"/>
            <a:lum/>
          </a:blip>
          <a:srcRect/>
          <a:stretch>
            <a:fillRect/>
          </a:stretch>
        </a:blipFill>
        <a:effectLst/>
      </p:bgPr>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557C209F-471B-0F2D-54C4-434CE2ECAD33}"/>
              </a:ext>
            </a:extLst>
          </p:cNvPr>
          <p:cNvPicPr>
            <a:picLocks noChangeAspect="1"/>
          </p:cNvPicPr>
          <p:nvPr/>
        </p:nvPicPr>
        <p:blipFill>
          <a:blip r:embed="rId3"/>
          <a:stretch>
            <a:fillRect/>
          </a:stretch>
        </p:blipFill>
        <p:spPr>
          <a:xfrm>
            <a:off x="0" y="1255"/>
            <a:ext cx="9144000" cy="5140990"/>
          </a:xfrm>
          <a:prstGeom prst="rect">
            <a:avLst/>
          </a:prstGeom>
        </p:spPr>
      </p:pic>
      <p:sp>
        <p:nvSpPr>
          <p:cNvPr id="4" name="Snip Diagonal Corner Rectangle 3"/>
          <p:cNvSpPr/>
          <p:nvPr/>
        </p:nvSpPr>
        <p:spPr>
          <a:xfrm>
            <a:off x="1572231" y="832059"/>
            <a:ext cx="6464808" cy="1463040"/>
          </a:xfrm>
          <a:prstGeom prst="snip2DiagRect">
            <a:avLst/>
          </a:prstGeom>
          <a:solidFill>
            <a:schemeClr val="bg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800" b="1">
                <a:solidFill>
                  <a:schemeClr val="tx1"/>
                </a:solidFill>
                <a:latin typeface="Times New Roman" panose="02020603050405020304" pitchFamily="18" charset="0"/>
                <a:cs typeface="Times New Roman" panose="02020603050405020304" pitchFamily="18" charset="0"/>
              </a:rPr>
              <a:t>Câu </a:t>
            </a:r>
            <a:r>
              <a:rPr lang="vi-VN" sz="2800" b="1">
                <a:solidFill>
                  <a:schemeClr val="tx1"/>
                </a:solidFill>
                <a:latin typeface="Times New Roman" panose="02020603050405020304" pitchFamily="18" charset="0"/>
                <a:cs typeface="Times New Roman" panose="02020603050405020304" pitchFamily="18" charset="0"/>
              </a:rPr>
              <a:t>5</a:t>
            </a:r>
            <a:r>
              <a:rPr lang="vi-VN" sz="2800">
                <a:solidFill>
                  <a:schemeClr val="tx1"/>
                </a:solidFill>
                <a:latin typeface="Times New Roman" panose="02020603050405020304" pitchFamily="18" charset="0"/>
                <a:cs typeface="Times New Roman" panose="02020603050405020304" pitchFamily="18" charset="0"/>
              </a:rPr>
              <a:t>. Điền từ còn thiếu vào câu ca dao:</a:t>
            </a:r>
            <a:endParaRPr lang="en-US" sz="2800">
              <a:solidFill>
                <a:schemeClr val="tx1"/>
              </a:solidFill>
              <a:latin typeface="Times New Roman" panose="02020603050405020304" pitchFamily="18" charset="0"/>
              <a:cs typeface="Times New Roman" panose="02020603050405020304" pitchFamily="18" charset="0"/>
            </a:endParaRPr>
          </a:p>
          <a:p>
            <a:pPr algn="ctr"/>
            <a:r>
              <a:rPr lang="en-US" sz="2800" i="1">
                <a:solidFill>
                  <a:schemeClr val="tx1"/>
                </a:solidFill>
                <a:latin typeface="Times New Roman" panose="02020603050405020304" pitchFamily="18" charset="0"/>
                <a:cs typeface="Times New Roman" panose="02020603050405020304" pitchFamily="18" charset="0"/>
              </a:rPr>
              <a:t>        </a:t>
            </a:r>
            <a:r>
              <a:rPr lang="vi-VN" sz="2800" i="1">
                <a:solidFill>
                  <a:schemeClr val="tx1"/>
                </a:solidFill>
                <a:latin typeface="Times New Roman" panose="02020603050405020304" pitchFamily="18" charset="0"/>
                <a:cs typeface="Times New Roman" panose="02020603050405020304" pitchFamily="18" charset="0"/>
              </a:rPr>
              <a:t>Đố ai đếm được...</a:t>
            </a:r>
            <a:endParaRPr lang="en-US" sz="2800">
              <a:solidFill>
                <a:schemeClr val="tx1"/>
              </a:solidFill>
              <a:latin typeface="Times New Roman" panose="02020603050405020304" pitchFamily="18" charset="0"/>
              <a:cs typeface="Times New Roman" panose="02020603050405020304" pitchFamily="18" charset="0"/>
            </a:endParaRPr>
          </a:p>
          <a:p>
            <a:pPr algn="ctr"/>
            <a:r>
              <a:rPr lang="vi-VN" sz="2800" i="1">
                <a:solidFill>
                  <a:schemeClr val="tx1"/>
                </a:solidFill>
                <a:latin typeface="Times New Roman" panose="02020603050405020304" pitchFamily="18" charset="0"/>
                <a:cs typeface="Times New Roman" panose="02020603050405020304" pitchFamily="18" charset="0"/>
              </a:rPr>
              <a:t>Đố ai đếm được công lao mẹ già</a:t>
            </a:r>
            <a:endParaRPr lang="en-US" sz="2800">
              <a:solidFill>
                <a:schemeClr val="tx1"/>
              </a:solidFill>
              <a:latin typeface="Times New Roman" panose="02020603050405020304" pitchFamily="18" charset="0"/>
              <a:cs typeface="Times New Roman" panose="02020603050405020304" pitchFamily="18" charset="0"/>
            </a:endParaRPr>
          </a:p>
        </p:txBody>
      </p:sp>
      <p:sp>
        <p:nvSpPr>
          <p:cNvPr id="5" name="Snip Diagonal Corner Rectangle 4"/>
          <p:cNvSpPr/>
          <p:nvPr/>
        </p:nvSpPr>
        <p:spPr>
          <a:xfrm>
            <a:off x="1695675" y="2427687"/>
            <a:ext cx="6217920" cy="1129284"/>
          </a:xfrm>
          <a:prstGeom prst="snip2DiagRect">
            <a:avLst/>
          </a:prstGeom>
          <a:solidFill>
            <a:srgbClr val="00206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600" b="1">
                <a:solidFill>
                  <a:schemeClr val="bg1"/>
                </a:solidFill>
                <a:latin typeface="+mj-lt"/>
              </a:rPr>
              <a:t>Vì sao</a:t>
            </a:r>
            <a:endParaRPr lang="en-US" sz="3600" b="1">
              <a:solidFill>
                <a:schemeClr val="bg1"/>
              </a:solidFill>
              <a:latin typeface="+mj-lt"/>
            </a:endParaRPr>
          </a:p>
        </p:txBody>
      </p:sp>
      <p:sp>
        <p:nvSpPr>
          <p:cNvPr id="2" name="Pentagon 5">
            <a:hlinkClick r:id="rId4" action="ppaction://hlinksldjump"/>
            <a:extLst>
              <a:ext uri="{FF2B5EF4-FFF2-40B4-BE49-F238E27FC236}">
                <a16:creationId xmlns:a16="http://schemas.microsoft.com/office/drawing/2014/main" id="{A2D1920C-2E6A-581F-DD2C-18151BDA8A62}"/>
              </a:ext>
            </a:extLst>
          </p:cNvPr>
          <p:cNvSpPr/>
          <p:nvPr/>
        </p:nvSpPr>
        <p:spPr>
          <a:xfrm flipH="1">
            <a:off x="7529277" y="4576572"/>
            <a:ext cx="1499616" cy="566928"/>
          </a:xfrm>
          <a:prstGeom prst="homePlate">
            <a:avLst/>
          </a:prstGeom>
          <a:solidFill>
            <a:schemeClr val="bg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400" b="1" kern="1200">
                <a:solidFill>
                  <a:schemeClr val="tx1"/>
                </a:solidFill>
                <a:latin typeface="Times New Roman" panose="02020603050405020304" pitchFamily="18" charset="0"/>
                <a:cs typeface="Times New Roman" panose="02020603050405020304" pitchFamily="18" charset="0"/>
              </a:rPr>
              <a:t>Quay lại </a:t>
            </a:r>
          </a:p>
        </p:txBody>
      </p:sp>
    </p:spTree>
    <p:extLst>
      <p:ext uri="{BB962C8B-B14F-4D97-AF65-F5344CB8AC3E}">
        <p14:creationId xmlns:p14="http://schemas.microsoft.com/office/powerpoint/2010/main" val="42519982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350"/>
        <p:cNvGrpSpPr/>
        <p:nvPr/>
      </p:nvGrpSpPr>
      <p:grpSpPr>
        <a:xfrm>
          <a:off x="0" y="0"/>
          <a:ext cx="0" cy="0"/>
          <a:chOff x="0" y="0"/>
          <a:chExt cx="0" cy="0"/>
        </a:xfrm>
      </p:grpSpPr>
      <p:grpSp>
        <p:nvGrpSpPr>
          <p:cNvPr id="8" name="Google Shape;2494;p49">
            <a:extLst>
              <a:ext uri="{FF2B5EF4-FFF2-40B4-BE49-F238E27FC236}">
                <a16:creationId xmlns:a16="http://schemas.microsoft.com/office/drawing/2014/main" id="{781D5466-9556-45DC-1002-B39336108FDA}"/>
              </a:ext>
            </a:extLst>
          </p:cNvPr>
          <p:cNvGrpSpPr/>
          <p:nvPr/>
        </p:nvGrpSpPr>
        <p:grpSpPr>
          <a:xfrm flipH="1">
            <a:off x="1782940" y="225024"/>
            <a:ext cx="5726250" cy="702808"/>
            <a:chOff x="4263450" y="634575"/>
            <a:chExt cx="1007075" cy="387425"/>
          </a:xfrm>
        </p:grpSpPr>
        <p:sp>
          <p:nvSpPr>
            <p:cNvPr id="9" name="Google Shape;2495;p49">
              <a:extLst>
                <a:ext uri="{FF2B5EF4-FFF2-40B4-BE49-F238E27FC236}">
                  <a16:creationId xmlns:a16="http://schemas.microsoft.com/office/drawing/2014/main" id="{3BE5FC33-F074-2E8B-1A50-6A405990140C}"/>
                </a:ext>
              </a:extLst>
            </p:cNvPr>
            <p:cNvSpPr/>
            <p:nvPr/>
          </p:nvSpPr>
          <p:spPr>
            <a:xfrm>
              <a:off x="4263450" y="634575"/>
              <a:ext cx="1007075" cy="387425"/>
            </a:xfrm>
            <a:custGeom>
              <a:avLst/>
              <a:gdLst/>
              <a:ahLst/>
              <a:cxnLst/>
              <a:rect l="l" t="t" r="r" b="b"/>
              <a:pathLst>
                <a:path w="40283" h="15497" extrusionOk="0">
                  <a:moveTo>
                    <a:pt x="1950" y="0"/>
                  </a:moveTo>
                  <a:cubicBezTo>
                    <a:pt x="1214" y="0"/>
                    <a:pt x="617" y="458"/>
                    <a:pt x="458" y="1134"/>
                  </a:cubicBezTo>
                  <a:cubicBezTo>
                    <a:pt x="219" y="1492"/>
                    <a:pt x="0" y="2188"/>
                    <a:pt x="517" y="3044"/>
                  </a:cubicBezTo>
                  <a:cubicBezTo>
                    <a:pt x="796" y="3461"/>
                    <a:pt x="1055" y="3879"/>
                    <a:pt x="1313" y="4317"/>
                  </a:cubicBezTo>
                  <a:lnTo>
                    <a:pt x="1691" y="4914"/>
                  </a:lnTo>
                  <a:cubicBezTo>
                    <a:pt x="1910" y="5252"/>
                    <a:pt x="2109" y="5610"/>
                    <a:pt x="2348" y="5948"/>
                  </a:cubicBezTo>
                  <a:cubicBezTo>
                    <a:pt x="2447" y="6107"/>
                    <a:pt x="2507" y="6207"/>
                    <a:pt x="2606" y="6326"/>
                  </a:cubicBezTo>
                  <a:cubicBezTo>
                    <a:pt x="2686" y="6406"/>
                    <a:pt x="2745" y="6465"/>
                    <a:pt x="2765" y="6545"/>
                  </a:cubicBezTo>
                  <a:cubicBezTo>
                    <a:pt x="2865" y="6724"/>
                    <a:pt x="2964" y="6863"/>
                    <a:pt x="3044" y="7042"/>
                  </a:cubicBezTo>
                  <a:cubicBezTo>
                    <a:pt x="3163" y="7261"/>
                    <a:pt x="3263" y="7500"/>
                    <a:pt x="3402" y="7719"/>
                  </a:cubicBezTo>
                  <a:cubicBezTo>
                    <a:pt x="3442" y="7738"/>
                    <a:pt x="3442" y="7758"/>
                    <a:pt x="3442" y="7758"/>
                  </a:cubicBezTo>
                  <a:lnTo>
                    <a:pt x="3402" y="7798"/>
                  </a:lnTo>
                  <a:cubicBezTo>
                    <a:pt x="3263" y="7957"/>
                    <a:pt x="3103" y="8156"/>
                    <a:pt x="2984" y="8335"/>
                  </a:cubicBezTo>
                  <a:cubicBezTo>
                    <a:pt x="2905" y="8415"/>
                    <a:pt x="2865" y="8514"/>
                    <a:pt x="2785" y="8594"/>
                  </a:cubicBezTo>
                  <a:cubicBezTo>
                    <a:pt x="2646" y="8753"/>
                    <a:pt x="2507" y="8932"/>
                    <a:pt x="2367" y="9111"/>
                  </a:cubicBezTo>
                  <a:cubicBezTo>
                    <a:pt x="2069" y="9469"/>
                    <a:pt x="1751" y="9847"/>
                    <a:pt x="1452" y="10245"/>
                  </a:cubicBezTo>
                  <a:cubicBezTo>
                    <a:pt x="1074" y="10742"/>
                    <a:pt x="756" y="11259"/>
                    <a:pt x="398" y="11757"/>
                  </a:cubicBezTo>
                  <a:lnTo>
                    <a:pt x="318" y="11896"/>
                  </a:lnTo>
                  <a:cubicBezTo>
                    <a:pt x="159" y="12135"/>
                    <a:pt x="80" y="12493"/>
                    <a:pt x="120" y="12851"/>
                  </a:cubicBezTo>
                  <a:cubicBezTo>
                    <a:pt x="159" y="13129"/>
                    <a:pt x="199" y="13408"/>
                    <a:pt x="259" y="13647"/>
                  </a:cubicBezTo>
                  <a:cubicBezTo>
                    <a:pt x="418" y="14601"/>
                    <a:pt x="955" y="15019"/>
                    <a:pt x="1890" y="15039"/>
                  </a:cubicBezTo>
                  <a:lnTo>
                    <a:pt x="3402" y="15039"/>
                  </a:lnTo>
                  <a:cubicBezTo>
                    <a:pt x="3700" y="15039"/>
                    <a:pt x="3999" y="15079"/>
                    <a:pt x="4277" y="15099"/>
                  </a:cubicBezTo>
                  <a:cubicBezTo>
                    <a:pt x="4655" y="15119"/>
                    <a:pt x="5053" y="15138"/>
                    <a:pt x="5451" y="15138"/>
                  </a:cubicBezTo>
                  <a:cubicBezTo>
                    <a:pt x="7062" y="15178"/>
                    <a:pt x="8673" y="15198"/>
                    <a:pt x="10026" y="15198"/>
                  </a:cubicBezTo>
                  <a:lnTo>
                    <a:pt x="14502" y="15198"/>
                  </a:lnTo>
                  <a:cubicBezTo>
                    <a:pt x="15298" y="15198"/>
                    <a:pt x="16073" y="15218"/>
                    <a:pt x="16869" y="15238"/>
                  </a:cubicBezTo>
                  <a:cubicBezTo>
                    <a:pt x="17287" y="15238"/>
                    <a:pt x="17705" y="15278"/>
                    <a:pt x="18122" y="15278"/>
                  </a:cubicBezTo>
                  <a:cubicBezTo>
                    <a:pt x="19177" y="15298"/>
                    <a:pt x="20191" y="15298"/>
                    <a:pt x="21246" y="15318"/>
                  </a:cubicBezTo>
                  <a:lnTo>
                    <a:pt x="23295" y="15337"/>
                  </a:lnTo>
                  <a:cubicBezTo>
                    <a:pt x="24190" y="15337"/>
                    <a:pt x="25065" y="15377"/>
                    <a:pt x="25960" y="15377"/>
                  </a:cubicBezTo>
                  <a:cubicBezTo>
                    <a:pt x="26477" y="15377"/>
                    <a:pt x="27014" y="15397"/>
                    <a:pt x="27532" y="15397"/>
                  </a:cubicBezTo>
                  <a:cubicBezTo>
                    <a:pt x="27949" y="15397"/>
                    <a:pt x="28407" y="15417"/>
                    <a:pt x="28825" y="15417"/>
                  </a:cubicBezTo>
                  <a:lnTo>
                    <a:pt x="30038" y="15437"/>
                  </a:lnTo>
                  <a:cubicBezTo>
                    <a:pt x="31192" y="15477"/>
                    <a:pt x="32385" y="15497"/>
                    <a:pt x="33579" y="15497"/>
                  </a:cubicBezTo>
                  <a:lnTo>
                    <a:pt x="38473" y="15497"/>
                  </a:lnTo>
                  <a:cubicBezTo>
                    <a:pt x="38950" y="15497"/>
                    <a:pt x="39368" y="15318"/>
                    <a:pt x="39686" y="14979"/>
                  </a:cubicBezTo>
                  <a:cubicBezTo>
                    <a:pt x="40004" y="14621"/>
                    <a:pt x="40164" y="14144"/>
                    <a:pt x="40104" y="13627"/>
                  </a:cubicBezTo>
                  <a:cubicBezTo>
                    <a:pt x="40064" y="12930"/>
                    <a:pt x="39686" y="12453"/>
                    <a:pt x="39408" y="12115"/>
                  </a:cubicBezTo>
                  <a:lnTo>
                    <a:pt x="38751" y="11299"/>
                  </a:lnTo>
                  <a:cubicBezTo>
                    <a:pt x="38294" y="10742"/>
                    <a:pt x="37856" y="10205"/>
                    <a:pt x="37418" y="9628"/>
                  </a:cubicBezTo>
                  <a:cubicBezTo>
                    <a:pt x="37160" y="9250"/>
                    <a:pt x="36901" y="8852"/>
                    <a:pt x="36662" y="8415"/>
                  </a:cubicBezTo>
                  <a:cubicBezTo>
                    <a:pt x="36762" y="8315"/>
                    <a:pt x="36861" y="8216"/>
                    <a:pt x="36961" y="8077"/>
                  </a:cubicBezTo>
                  <a:cubicBezTo>
                    <a:pt x="37359" y="7758"/>
                    <a:pt x="37796" y="7261"/>
                    <a:pt x="38174" y="6744"/>
                  </a:cubicBezTo>
                  <a:cubicBezTo>
                    <a:pt x="38294" y="6565"/>
                    <a:pt x="38413" y="6425"/>
                    <a:pt x="38552" y="6246"/>
                  </a:cubicBezTo>
                  <a:cubicBezTo>
                    <a:pt x="38970" y="5729"/>
                    <a:pt x="39447" y="5113"/>
                    <a:pt x="39706" y="4277"/>
                  </a:cubicBezTo>
                  <a:cubicBezTo>
                    <a:pt x="39766" y="4138"/>
                    <a:pt x="39805" y="3999"/>
                    <a:pt x="39865" y="3859"/>
                  </a:cubicBezTo>
                  <a:cubicBezTo>
                    <a:pt x="40004" y="3442"/>
                    <a:pt x="40183" y="2984"/>
                    <a:pt x="40243" y="2447"/>
                  </a:cubicBezTo>
                  <a:cubicBezTo>
                    <a:pt x="40283" y="1870"/>
                    <a:pt x="40104" y="1353"/>
                    <a:pt x="39786" y="975"/>
                  </a:cubicBezTo>
                  <a:cubicBezTo>
                    <a:pt x="39467" y="617"/>
                    <a:pt x="39010" y="458"/>
                    <a:pt x="38512" y="458"/>
                  </a:cubicBezTo>
                  <a:lnTo>
                    <a:pt x="38393" y="458"/>
                  </a:lnTo>
                  <a:cubicBezTo>
                    <a:pt x="38075" y="478"/>
                    <a:pt x="37697" y="478"/>
                    <a:pt x="37279" y="478"/>
                  </a:cubicBezTo>
                  <a:lnTo>
                    <a:pt x="35767" y="478"/>
                  </a:lnTo>
                  <a:cubicBezTo>
                    <a:pt x="35489" y="478"/>
                    <a:pt x="35210" y="458"/>
                    <a:pt x="34932" y="458"/>
                  </a:cubicBezTo>
                  <a:cubicBezTo>
                    <a:pt x="34613" y="458"/>
                    <a:pt x="34275" y="418"/>
                    <a:pt x="33937" y="418"/>
                  </a:cubicBezTo>
                  <a:lnTo>
                    <a:pt x="30834" y="418"/>
                  </a:lnTo>
                  <a:cubicBezTo>
                    <a:pt x="30138" y="418"/>
                    <a:pt x="29421" y="398"/>
                    <a:pt x="28725" y="378"/>
                  </a:cubicBezTo>
                  <a:cubicBezTo>
                    <a:pt x="28148" y="358"/>
                    <a:pt x="27552" y="358"/>
                    <a:pt x="26975" y="318"/>
                  </a:cubicBezTo>
                  <a:lnTo>
                    <a:pt x="24269" y="318"/>
                  </a:lnTo>
                  <a:cubicBezTo>
                    <a:pt x="23891" y="318"/>
                    <a:pt x="23553" y="299"/>
                    <a:pt x="23175" y="299"/>
                  </a:cubicBezTo>
                  <a:cubicBezTo>
                    <a:pt x="22877" y="299"/>
                    <a:pt x="22598" y="279"/>
                    <a:pt x="22300" y="279"/>
                  </a:cubicBezTo>
                  <a:cubicBezTo>
                    <a:pt x="21842" y="279"/>
                    <a:pt x="21365" y="259"/>
                    <a:pt x="20907" y="259"/>
                  </a:cubicBezTo>
                  <a:cubicBezTo>
                    <a:pt x="20510" y="259"/>
                    <a:pt x="20112" y="259"/>
                    <a:pt x="19694" y="239"/>
                  </a:cubicBezTo>
                  <a:cubicBezTo>
                    <a:pt x="19376" y="239"/>
                    <a:pt x="19057" y="199"/>
                    <a:pt x="18719" y="199"/>
                  </a:cubicBezTo>
                  <a:cubicBezTo>
                    <a:pt x="18301" y="199"/>
                    <a:pt x="17904" y="179"/>
                    <a:pt x="17486" y="179"/>
                  </a:cubicBezTo>
                  <a:lnTo>
                    <a:pt x="15676" y="179"/>
                  </a:lnTo>
                  <a:cubicBezTo>
                    <a:pt x="15576" y="179"/>
                    <a:pt x="15477" y="179"/>
                    <a:pt x="15337" y="159"/>
                  </a:cubicBezTo>
                  <a:cubicBezTo>
                    <a:pt x="15198" y="159"/>
                    <a:pt x="15039" y="139"/>
                    <a:pt x="14900" y="139"/>
                  </a:cubicBezTo>
                  <a:lnTo>
                    <a:pt x="14880" y="139"/>
                  </a:lnTo>
                  <a:cubicBezTo>
                    <a:pt x="14601" y="139"/>
                    <a:pt x="14343" y="139"/>
                    <a:pt x="14084" y="159"/>
                  </a:cubicBezTo>
                  <a:cubicBezTo>
                    <a:pt x="13786" y="159"/>
                    <a:pt x="13448" y="179"/>
                    <a:pt x="13149" y="179"/>
                  </a:cubicBezTo>
                  <a:lnTo>
                    <a:pt x="12911" y="179"/>
                  </a:lnTo>
                  <a:cubicBezTo>
                    <a:pt x="12334" y="179"/>
                    <a:pt x="11757" y="159"/>
                    <a:pt x="11160" y="139"/>
                  </a:cubicBezTo>
                  <a:cubicBezTo>
                    <a:pt x="10623" y="100"/>
                    <a:pt x="10066" y="100"/>
                    <a:pt x="9529" y="80"/>
                  </a:cubicBezTo>
                  <a:cubicBezTo>
                    <a:pt x="8852" y="80"/>
                    <a:pt x="8176" y="60"/>
                    <a:pt x="7520" y="60"/>
                  </a:cubicBezTo>
                  <a:lnTo>
                    <a:pt x="6187" y="60"/>
                  </a:lnTo>
                  <a:cubicBezTo>
                    <a:pt x="5829" y="60"/>
                    <a:pt x="5451" y="60"/>
                    <a:pt x="5073" y="40"/>
                  </a:cubicBezTo>
                  <a:cubicBezTo>
                    <a:pt x="4735" y="40"/>
                    <a:pt x="4357" y="0"/>
                    <a:pt x="3999" y="0"/>
                  </a:cubicBezTo>
                  <a:close/>
                </a:path>
              </a:pathLst>
            </a:custGeom>
            <a:solidFill>
              <a:srgbClr val="FFFFFF"/>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2496;p49">
              <a:extLst>
                <a:ext uri="{FF2B5EF4-FFF2-40B4-BE49-F238E27FC236}">
                  <a16:creationId xmlns:a16="http://schemas.microsoft.com/office/drawing/2014/main" id="{B6C4EAD2-9570-4669-583C-27306710BBEC}"/>
                </a:ext>
              </a:extLst>
            </p:cNvPr>
            <p:cNvSpPr/>
            <p:nvPr/>
          </p:nvSpPr>
          <p:spPr>
            <a:xfrm>
              <a:off x="4292275" y="661425"/>
              <a:ext cx="953375" cy="337975"/>
            </a:xfrm>
            <a:custGeom>
              <a:avLst/>
              <a:gdLst/>
              <a:ahLst/>
              <a:cxnLst/>
              <a:rect l="l" t="t" r="r" b="b"/>
              <a:pathLst>
                <a:path w="38135" h="13519" extrusionOk="0">
                  <a:moveTo>
                    <a:pt x="817" y="0"/>
                  </a:moveTo>
                  <a:cubicBezTo>
                    <a:pt x="538" y="0"/>
                    <a:pt x="339" y="140"/>
                    <a:pt x="260" y="418"/>
                  </a:cubicBezTo>
                  <a:cubicBezTo>
                    <a:pt x="260" y="478"/>
                    <a:pt x="260" y="518"/>
                    <a:pt x="240" y="537"/>
                  </a:cubicBezTo>
                  <a:cubicBezTo>
                    <a:pt x="1" y="876"/>
                    <a:pt x="41" y="1194"/>
                    <a:pt x="240" y="1512"/>
                  </a:cubicBezTo>
                  <a:cubicBezTo>
                    <a:pt x="518" y="1930"/>
                    <a:pt x="797" y="2387"/>
                    <a:pt x="1035" y="2805"/>
                  </a:cubicBezTo>
                  <a:cubicBezTo>
                    <a:pt x="1354" y="3322"/>
                    <a:pt x="1692" y="3879"/>
                    <a:pt x="2030" y="4397"/>
                  </a:cubicBezTo>
                  <a:cubicBezTo>
                    <a:pt x="2149" y="4596"/>
                    <a:pt x="2348" y="4794"/>
                    <a:pt x="2488" y="4993"/>
                  </a:cubicBezTo>
                  <a:cubicBezTo>
                    <a:pt x="2706" y="5371"/>
                    <a:pt x="2885" y="5769"/>
                    <a:pt x="3124" y="6147"/>
                  </a:cubicBezTo>
                  <a:cubicBezTo>
                    <a:pt x="3423" y="6625"/>
                    <a:pt x="3403" y="6983"/>
                    <a:pt x="3025" y="7400"/>
                  </a:cubicBezTo>
                  <a:cubicBezTo>
                    <a:pt x="2806" y="7659"/>
                    <a:pt x="2627" y="7898"/>
                    <a:pt x="2428" y="8156"/>
                  </a:cubicBezTo>
                  <a:cubicBezTo>
                    <a:pt x="1990" y="8693"/>
                    <a:pt x="1533" y="9250"/>
                    <a:pt x="1115" y="9788"/>
                  </a:cubicBezTo>
                  <a:cubicBezTo>
                    <a:pt x="737" y="10325"/>
                    <a:pt x="399" y="10862"/>
                    <a:pt x="41" y="11379"/>
                  </a:cubicBezTo>
                  <a:cubicBezTo>
                    <a:pt x="1" y="11459"/>
                    <a:pt x="1" y="11618"/>
                    <a:pt x="1" y="11717"/>
                  </a:cubicBezTo>
                  <a:cubicBezTo>
                    <a:pt x="21" y="11956"/>
                    <a:pt x="61" y="12195"/>
                    <a:pt x="100" y="12433"/>
                  </a:cubicBezTo>
                  <a:cubicBezTo>
                    <a:pt x="160" y="12911"/>
                    <a:pt x="299" y="13010"/>
                    <a:pt x="797" y="13010"/>
                  </a:cubicBezTo>
                  <a:cubicBezTo>
                    <a:pt x="1314" y="13010"/>
                    <a:pt x="1811" y="13010"/>
                    <a:pt x="2328" y="13030"/>
                  </a:cubicBezTo>
                  <a:cubicBezTo>
                    <a:pt x="3005" y="13050"/>
                    <a:pt x="3681" y="13110"/>
                    <a:pt x="4338" y="13130"/>
                  </a:cubicBezTo>
                  <a:cubicBezTo>
                    <a:pt x="5869" y="13149"/>
                    <a:pt x="7381" y="13189"/>
                    <a:pt x="8913" y="13189"/>
                  </a:cubicBezTo>
                  <a:cubicBezTo>
                    <a:pt x="10405" y="13189"/>
                    <a:pt x="11897" y="13189"/>
                    <a:pt x="13389" y="13209"/>
                  </a:cubicBezTo>
                  <a:cubicBezTo>
                    <a:pt x="14622" y="13209"/>
                    <a:pt x="15816" y="13249"/>
                    <a:pt x="17029" y="13249"/>
                  </a:cubicBezTo>
                  <a:cubicBezTo>
                    <a:pt x="18064" y="13269"/>
                    <a:pt x="19098" y="13269"/>
                    <a:pt x="20132" y="13309"/>
                  </a:cubicBezTo>
                  <a:cubicBezTo>
                    <a:pt x="21704" y="13328"/>
                    <a:pt x="23295" y="13348"/>
                    <a:pt x="24867" y="13368"/>
                  </a:cubicBezTo>
                  <a:cubicBezTo>
                    <a:pt x="25802" y="13408"/>
                    <a:pt x="26777" y="13408"/>
                    <a:pt x="27711" y="13428"/>
                  </a:cubicBezTo>
                  <a:cubicBezTo>
                    <a:pt x="29283" y="13448"/>
                    <a:pt x="30874" y="13468"/>
                    <a:pt x="32446" y="13507"/>
                  </a:cubicBezTo>
                  <a:lnTo>
                    <a:pt x="37220" y="13507"/>
                  </a:lnTo>
                  <a:cubicBezTo>
                    <a:pt x="37267" y="13515"/>
                    <a:pt x="37312" y="13519"/>
                    <a:pt x="37355" y="13519"/>
                  </a:cubicBezTo>
                  <a:cubicBezTo>
                    <a:pt x="37774" y="13519"/>
                    <a:pt x="38032" y="13182"/>
                    <a:pt x="37996" y="12732"/>
                  </a:cubicBezTo>
                  <a:cubicBezTo>
                    <a:pt x="37956" y="12334"/>
                    <a:pt x="37717" y="12035"/>
                    <a:pt x="37499" y="11757"/>
                  </a:cubicBezTo>
                  <a:cubicBezTo>
                    <a:pt x="36822" y="10921"/>
                    <a:pt x="36126" y="10126"/>
                    <a:pt x="35470" y="9250"/>
                  </a:cubicBezTo>
                  <a:cubicBezTo>
                    <a:pt x="35052" y="8713"/>
                    <a:pt x="34734" y="8077"/>
                    <a:pt x="34376" y="7480"/>
                  </a:cubicBezTo>
                  <a:cubicBezTo>
                    <a:pt x="34336" y="7400"/>
                    <a:pt x="34356" y="7241"/>
                    <a:pt x="34435" y="7182"/>
                  </a:cubicBezTo>
                  <a:cubicBezTo>
                    <a:pt x="35012" y="6485"/>
                    <a:pt x="35669" y="5849"/>
                    <a:pt x="36226" y="5073"/>
                  </a:cubicBezTo>
                  <a:cubicBezTo>
                    <a:pt x="36723" y="4377"/>
                    <a:pt x="37340" y="3780"/>
                    <a:pt x="37618" y="2905"/>
                  </a:cubicBezTo>
                  <a:cubicBezTo>
                    <a:pt x="37797" y="2387"/>
                    <a:pt x="38036" y="1870"/>
                    <a:pt x="38095" y="1293"/>
                  </a:cubicBezTo>
                  <a:cubicBezTo>
                    <a:pt x="38134" y="826"/>
                    <a:pt x="37945" y="378"/>
                    <a:pt x="37339" y="378"/>
                  </a:cubicBezTo>
                  <a:cubicBezTo>
                    <a:pt x="37326" y="378"/>
                    <a:pt x="37313" y="378"/>
                    <a:pt x="37300" y="378"/>
                  </a:cubicBezTo>
                  <a:cubicBezTo>
                    <a:pt x="36852" y="398"/>
                    <a:pt x="36395" y="403"/>
                    <a:pt x="35937" y="403"/>
                  </a:cubicBezTo>
                  <a:cubicBezTo>
                    <a:pt x="35480" y="403"/>
                    <a:pt x="35022" y="398"/>
                    <a:pt x="34574" y="398"/>
                  </a:cubicBezTo>
                  <a:cubicBezTo>
                    <a:pt x="33978" y="398"/>
                    <a:pt x="33361" y="339"/>
                    <a:pt x="32764" y="339"/>
                  </a:cubicBezTo>
                  <a:cubicBezTo>
                    <a:pt x="31750" y="339"/>
                    <a:pt x="30695" y="378"/>
                    <a:pt x="29681" y="378"/>
                  </a:cubicBezTo>
                  <a:cubicBezTo>
                    <a:pt x="28388" y="339"/>
                    <a:pt x="27095" y="299"/>
                    <a:pt x="25822" y="299"/>
                  </a:cubicBezTo>
                  <a:cubicBezTo>
                    <a:pt x="25523" y="292"/>
                    <a:pt x="25225" y="290"/>
                    <a:pt x="24926" y="290"/>
                  </a:cubicBezTo>
                  <a:cubicBezTo>
                    <a:pt x="24330" y="290"/>
                    <a:pt x="23733" y="299"/>
                    <a:pt x="23136" y="299"/>
                  </a:cubicBezTo>
                  <a:cubicBezTo>
                    <a:pt x="22500" y="299"/>
                    <a:pt x="21823" y="279"/>
                    <a:pt x="21187" y="239"/>
                  </a:cubicBezTo>
                  <a:cubicBezTo>
                    <a:pt x="20311" y="219"/>
                    <a:pt x="19436" y="219"/>
                    <a:pt x="18561" y="219"/>
                  </a:cubicBezTo>
                  <a:cubicBezTo>
                    <a:pt x="17825" y="219"/>
                    <a:pt x="17109" y="199"/>
                    <a:pt x="16353" y="179"/>
                  </a:cubicBezTo>
                  <a:lnTo>
                    <a:pt x="14543" y="179"/>
                  </a:lnTo>
                  <a:cubicBezTo>
                    <a:pt x="14284" y="179"/>
                    <a:pt x="14025" y="140"/>
                    <a:pt x="13767" y="140"/>
                  </a:cubicBezTo>
                  <a:cubicBezTo>
                    <a:pt x="13187" y="140"/>
                    <a:pt x="12636" y="183"/>
                    <a:pt x="12065" y="183"/>
                  </a:cubicBezTo>
                  <a:cubicBezTo>
                    <a:pt x="11970" y="183"/>
                    <a:pt x="11874" y="182"/>
                    <a:pt x="11777" y="179"/>
                  </a:cubicBezTo>
                  <a:cubicBezTo>
                    <a:pt x="10663" y="140"/>
                    <a:pt x="9510" y="100"/>
                    <a:pt x="8396" y="80"/>
                  </a:cubicBezTo>
                  <a:cubicBezTo>
                    <a:pt x="7282" y="40"/>
                    <a:pt x="6188" y="40"/>
                    <a:pt x="5074" y="40"/>
                  </a:cubicBezTo>
                  <a:cubicBezTo>
                    <a:pt x="4318" y="40"/>
                    <a:pt x="3602" y="20"/>
                    <a:pt x="28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3" name="Google Shape;2353;p47"/>
          <p:cNvGrpSpPr/>
          <p:nvPr/>
        </p:nvGrpSpPr>
        <p:grpSpPr>
          <a:xfrm flipH="1">
            <a:off x="8506072" y="4172652"/>
            <a:ext cx="759406" cy="1604034"/>
            <a:chOff x="3043875" y="1092100"/>
            <a:chExt cx="405350" cy="1080350"/>
          </a:xfrm>
        </p:grpSpPr>
        <p:sp>
          <p:nvSpPr>
            <p:cNvPr id="2354" name="Google Shape;2354;p47"/>
            <p:cNvSpPr/>
            <p:nvPr/>
          </p:nvSpPr>
          <p:spPr>
            <a:xfrm>
              <a:off x="3043875" y="1092100"/>
              <a:ext cx="405350" cy="1080350"/>
            </a:xfrm>
            <a:custGeom>
              <a:avLst/>
              <a:gdLst/>
              <a:ahLst/>
              <a:cxnLst/>
              <a:rect l="l" t="t" r="r" b="b"/>
              <a:pathLst>
                <a:path w="16214" h="43214" extrusionOk="0">
                  <a:moveTo>
                    <a:pt x="8900" y="1"/>
                  </a:moveTo>
                  <a:cubicBezTo>
                    <a:pt x="8509" y="24"/>
                    <a:pt x="8164" y="254"/>
                    <a:pt x="7957" y="599"/>
                  </a:cubicBezTo>
                  <a:cubicBezTo>
                    <a:pt x="7865" y="737"/>
                    <a:pt x="6095" y="4163"/>
                    <a:pt x="6992" y="8326"/>
                  </a:cubicBezTo>
                  <a:cubicBezTo>
                    <a:pt x="6946" y="8648"/>
                    <a:pt x="6877" y="8878"/>
                    <a:pt x="6831" y="8924"/>
                  </a:cubicBezTo>
                  <a:cubicBezTo>
                    <a:pt x="5911" y="10304"/>
                    <a:pt x="4922" y="12305"/>
                    <a:pt x="5336" y="13846"/>
                  </a:cubicBezTo>
                  <a:cubicBezTo>
                    <a:pt x="5428" y="14168"/>
                    <a:pt x="5566" y="14444"/>
                    <a:pt x="5796" y="14697"/>
                  </a:cubicBezTo>
                  <a:cubicBezTo>
                    <a:pt x="4393" y="18307"/>
                    <a:pt x="1127" y="27115"/>
                    <a:pt x="621" y="32566"/>
                  </a:cubicBezTo>
                  <a:cubicBezTo>
                    <a:pt x="46" y="39189"/>
                    <a:pt x="0" y="41880"/>
                    <a:pt x="0" y="41903"/>
                  </a:cubicBezTo>
                  <a:cubicBezTo>
                    <a:pt x="0" y="42248"/>
                    <a:pt x="115" y="42570"/>
                    <a:pt x="345" y="42823"/>
                  </a:cubicBezTo>
                  <a:cubicBezTo>
                    <a:pt x="575" y="43076"/>
                    <a:pt x="920" y="43214"/>
                    <a:pt x="1265" y="43214"/>
                  </a:cubicBezTo>
                  <a:cubicBezTo>
                    <a:pt x="1955" y="43214"/>
                    <a:pt x="2530" y="42639"/>
                    <a:pt x="2553" y="41949"/>
                  </a:cubicBezTo>
                  <a:cubicBezTo>
                    <a:pt x="2553" y="41926"/>
                    <a:pt x="2622" y="39281"/>
                    <a:pt x="3197" y="32796"/>
                  </a:cubicBezTo>
                  <a:cubicBezTo>
                    <a:pt x="3657" y="27667"/>
                    <a:pt x="6923" y="18882"/>
                    <a:pt x="8164" y="15708"/>
                  </a:cubicBezTo>
                  <a:cubicBezTo>
                    <a:pt x="10717" y="15685"/>
                    <a:pt x="11361" y="12558"/>
                    <a:pt x="11637" y="11017"/>
                  </a:cubicBezTo>
                  <a:cubicBezTo>
                    <a:pt x="11775" y="10212"/>
                    <a:pt x="12235" y="9637"/>
                    <a:pt x="12235" y="9637"/>
                  </a:cubicBezTo>
                  <a:cubicBezTo>
                    <a:pt x="12350" y="9499"/>
                    <a:pt x="12442" y="9338"/>
                    <a:pt x="12465" y="9154"/>
                  </a:cubicBezTo>
                  <a:cubicBezTo>
                    <a:pt x="14374" y="7130"/>
                    <a:pt x="16214" y="4416"/>
                    <a:pt x="15754" y="1887"/>
                  </a:cubicBezTo>
                  <a:cubicBezTo>
                    <a:pt x="15708" y="1542"/>
                    <a:pt x="15478" y="1220"/>
                    <a:pt x="15156" y="1082"/>
                  </a:cubicBezTo>
                  <a:cubicBezTo>
                    <a:pt x="14972" y="990"/>
                    <a:pt x="14811" y="944"/>
                    <a:pt x="14604" y="944"/>
                  </a:cubicBezTo>
                  <a:cubicBezTo>
                    <a:pt x="14443" y="944"/>
                    <a:pt x="14282" y="967"/>
                    <a:pt x="14144" y="1059"/>
                  </a:cubicBezTo>
                  <a:cubicBezTo>
                    <a:pt x="14121" y="1082"/>
                    <a:pt x="13960" y="1151"/>
                    <a:pt x="13776" y="1266"/>
                  </a:cubicBezTo>
                  <a:lnTo>
                    <a:pt x="13684" y="990"/>
                  </a:lnTo>
                  <a:cubicBezTo>
                    <a:pt x="13546" y="691"/>
                    <a:pt x="13293" y="461"/>
                    <a:pt x="12971" y="346"/>
                  </a:cubicBezTo>
                  <a:cubicBezTo>
                    <a:pt x="12856" y="300"/>
                    <a:pt x="12741" y="277"/>
                    <a:pt x="12649" y="277"/>
                  </a:cubicBezTo>
                  <a:cubicBezTo>
                    <a:pt x="12419" y="277"/>
                    <a:pt x="12189" y="346"/>
                    <a:pt x="12005" y="484"/>
                  </a:cubicBezTo>
                  <a:cubicBezTo>
                    <a:pt x="12005" y="484"/>
                    <a:pt x="11982" y="507"/>
                    <a:pt x="11936" y="530"/>
                  </a:cubicBezTo>
                  <a:cubicBezTo>
                    <a:pt x="11752" y="369"/>
                    <a:pt x="11545" y="231"/>
                    <a:pt x="11315" y="185"/>
                  </a:cubicBezTo>
                  <a:cubicBezTo>
                    <a:pt x="11246" y="162"/>
                    <a:pt x="11154" y="162"/>
                    <a:pt x="11085" y="162"/>
                  </a:cubicBezTo>
                  <a:cubicBezTo>
                    <a:pt x="10832" y="162"/>
                    <a:pt x="10556" y="254"/>
                    <a:pt x="10349" y="415"/>
                  </a:cubicBezTo>
                  <a:cubicBezTo>
                    <a:pt x="10326" y="461"/>
                    <a:pt x="10211" y="530"/>
                    <a:pt x="10050" y="714"/>
                  </a:cubicBezTo>
                  <a:cubicBezTo>
                    <a:pt x="10004" y="622"/>
                    <a:pt x="9981" y="576"/>
                    <a:pt x="9912" y="484"/>
                  </a:cubicBezTo>
                  <a:cubicBezTo>
                    <a:pt x="9682" y="162"/>
                    <a:pt x="9337" y="1"/>
                    <a:pt x="8969"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5" name="Google Shape;2355;p47"/>
            <p:cNvSpPr/>
            <p:nvPr/>
          </p:nvSpPr>
          <p:spPr>
            <a:xfrm>
              <a:off x="3070325" y="1433750"/>
              <a:ext cx="165025" cy="710550"/>
            </a:xfrm>
            <a:custGeom>
              <a:avLst/>
              <a:gdLst/>
              <a:ahLst/>
              <a:cxnLst/>
              <a:rect l="l" t="t" r="r" b="b"/>
              <a:pathLst>
                <a:path w="6601" h="28422" extrusionOk="0">
                  <a:moveTo>
                    <a:pt x="6410" y="0"/>
                  </a:moveTo>
                  <a:cubicBezTo>
                    <a:pt x="6348" y="0"/>
                    <a:pt x="6295" y="38"/>
                    <a:pt x="6279" y="88"/>
                  </a:cubicBezTo>
                  <a:cubicBezTo>
                    <a:pt x="6210" y="203"/>
                    <a:pt x="1219" y="12345"/>
                    <a:pt x="644" y="18992"/>
                  </a:cubicBezTo>
                  <a:cubicBezTo>
                    <a:pt x="69" y="25615"/>
                    <a:pt x="0" y="28237"/>
                    <a:pt x="0" y="28260"/>
                  </a:cubicBezTo>
                  <a:cubicBezTo>
                    <a:pt x="0" y="28352"/>
                    <a:pt x="69" y="28421"/>
                    <a:pt x="161" y="28421"/>
                  </a:cubicBezTo>
                  <a:cubicBezTo>
                    <a:pt x="230" y="28421"/>
                    <a:pt x="299" y="28352"/>
                    <a:pt x="322" y="28260"/>
                  </a:cubicBezTo>
                  <a:cubicBezTo>
                    <a:pt x="322" y="28237"/>
                    <a:pt x="391" y="25615"/>
                    <a:pt x="966" y="19015"/>
                  </a:cubicBezTo>
                  <a:cubicBezTo>
                    <a:pt x="1541" y="12437"/>
                    <a:pt x="6509" y="318"/>
                    <a:pt x="6555" y="203"/>
                  </a:cubicBezTo>
                  <a:cubicBezTo>
                    <a:pt x="6601" y="134"/>
                    <a:pt x="6555" y="42"/>
                    <a:pt x="6486" y="19"/>
                  </a:cubicBezTo>
                  <a:cubicBezTo>
                    <a:pt x="6460" y="6"/>
                    <a:pt x="6434" y="0"/>
                    <a:pt x="641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6" name="Google Shape;2356;p47"/>
            <p:cNvSpPr/>
            <p:nvPr/>
          </p:nvSpPr>
          <p:spPr>
            <a:xfrm>
              <a:off x="3276150" y="1144425"/>
              <a:ext cx="149500" cy="201250"/>
            </a:xfrm>
            <a:custGeom>
              <a:avLst/>
              <a:gdLst/>
              <a:ahLst/>
              <a:cxnLst/>
              <a:rect l="l" t="t" r="r" b="b"/>
              <a:pathLst>
                <a:path w="5980" h="8050" extrusionOk="0">
                  <a:moveTo>
                    <a:pt x="5336" y="1"/>
                  </a:moveTo>
                  <a:lnTo>
                    <a:pt x="5336" y="1"/>
                  </a:lnTo>
                  <a:cubicBezTo>
                    <a:pt x="5336" y="1"/>
                    <a:pt x="0" y="2393"/>
                    <a:pt x="460" y="8050"/>
                  </a:cubicBezTo>
                  <a:cubicBezTo>
                    <a:pt x="460" y="8050"/>
                    <a:pt x="5980" y="3565"/>
                    <a:pt x="53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7" name="Google Shape;2357;p47"/>
            <p:cNvSpPr/>
            <p:nvPr/>
          </p:nvSpPr>
          <p:spPr>
            <a:xfrm>
              <a:off x="3214050" y="1120850"/>
              <a:ext cx="134000" cy="207000"/>
            </a:xfrm>
            <a:custGeom>
              <a:avLst/>
              <a:gdLst/>
              <a:ahLst/>
              <a:cxnLst/>
              <a:rect l="l" t="t" r="r" b="b"/>
              <a:pathLst>
                <a:path w="5360" h="8280" extrusionOk="0">
                  <a:moveTo>
                    <a:pt x="2116" y="1"/>
                  </a:moveTo>
                  <a:lnTo>
                    <a:pt x="2116" y="1"/>
                  </a:lnTo>
                  <a:cubicBezTo>
                    <a:pt x="2116" y="1"/>
                    <a:pt x="1" y="3865"/>
                    <a:pt x="1610" y="8280"/>
                  </a:cubicBezTo>
                  <a:cubicBezTo>
                    <a:pt x="1610" y="8280"/>
                    <a:pt x="5359" y="4623"/>
                    <a:pt x="211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8" name="Google Shape;2358;p47"/>
            <p:cNvSpPr/>
            <p:nvPr/>
          </p:nvSpPr>
          <p:spPr>
            <a:xfrm>
              <a:off x="3268675" y="1127750"/>
              <a:ext cx="131675" cy="215625"/>
            </a:xfrm>
            <a:custGeom>
              <a:avLst/>
              <a:gdLst/>
              <a:ahLst/>
              <a:cxnLst/>
              <a:rect l="l" t="t" r="r" b="b"/>
              <a:pathLst>
                <a:path w="5267" h="8625" extrusionOk="0">
                  <a:moveTo>
                    <a:pt x="3634" y="1"/>
                  </a:moveTo>
                  <a:cubicBezTo>
                    <a:pt x="3634" y="1"/>
                    <a:pt x="0" y="2439"/>
                    <a:pt x="322" y="8625"/>
                  </a:cubicBezTo>
                  <a:cubicBezTo>
                    <a:pt x="345" y="8602"/>
                    <a:pt x="5267" y="3818"/>
                    <a:pt x="36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9" name="Google Shape;2359;p47"/>
            <p:cNvSpPr/>
            <p:nvPr/>
          </p:nvSpPr>
          <p:spPr>
            <a:xfrm>
              <a:off x="3238775" y="1124300"/>
              <a:ext cx="129250" cy="206450"/>
            </a:xfrm>
            <a:custGeom>
              <a:avLst/>
              <a:gdLst/>
              <a:ahLst/>
              <a:cxnLst/>
              <a:rect l="l" t="t" r="r" b="b"/>
              <a:pathLst>
                <a:path w="5170" h="8258" extrusionOk="0">
                  <a:moveTo>
                    <a:pt x="3243" y="1"/>
                  </a:moveTo>
                  <a:cubicBezTo>
                    <a:pt x="3243" y="1"/>
                    <a:pt x="1" y="2738"/>
                    <a:pt x="1127" y="8257"/>
                  </a:cubicBezTo>
                  <a:cubicBezTo>
                    <a:pt x="1127" y="8257"/>
                    <a:pt x="1128" y="8257"/>
                    <a:pt x="1128" y="8257"/>
                  </a:cubicBezTo>
                  <a:cubicBezTo>
                    <a:pt x="1172" y="8257"/>
                    <a:pt x="5170" y="3992"/>
                    <a:pt x="32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0" name="Google Shape;2360;p47"/>
            <p:cNvSpPr/>
            <p:nvPr/>
          </p:nvSpPr>
          <p:spPr>
            <a:xfrm>
              <a:off x="3179550" y="1293350"/>
              <a:ext cx="147800" cy="177675"/>
            </a:xfrm>
            <a:custGeom>
              <a:avLst/>
              <a:gdLst/>
              <a:ahLst/>
              <a:cxnLst/>
              <a:rect l="l" t="t" r="r" b="b"/>
              <a:pathLst>
                <a:path w="5912" h="7107" extrusionOk="0">
                  <a:moveTo>
                    <a:pt x="2645" y="0"/>
                  </a:moveTo>
                  <a:lnTo>
                    <a:pt x="3450" y="920"/>
                  </a:lnTo>
                  <a:lnTo>
                    <a:pt x="4324" y="414"/>
                  </a:lnTo>
                  <a:lnTo>
                    <a:pt x="4784" y="1403"/>
                  </a:lnTo>
                  <a:lnTo>
                    <a:pt x="5911" y="851"/>
                  </a:lnTo>
                  <a:cubicBezTo>
                    <a:pt x="5911" y="851"/>
                    <a:pt x="5267" y="1633"/>
                    <a:pt x="5037" y="2760"/>
                  </a:cubicBezTo>
                  <a:cubicBezTo>
                    <a:pt x="4554" y="5175"/>
                    <a:pt x="3887" y="7106"/>
                    <a:pt x="1818" y="6348"/>
                  </a:cubicBezTo>
                  <a:cubicBezTo>
                    <a:pt x="1" y="5681"/>
                    <a:pt x="1243" y="3105"/>
                    <a:pt x="2301" y="1518"/>
                  </a:cubicBezTo>
                  <a:cubicBezTo>
                    <a:pt x="2645" y="966"/>
                    <a:pt x="2645" y="0"/>
                    <a:pt x="264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61" name="Google Shape;2361;p47"/>
          <p:cNvGrpSpPr/>
          <p:nvPr/>
        </p:nvGrpSpPr>
        <p:grpSpPr>
          <a:xfrm>
            <a:off x="-136096" y="3964813"/>
            <a:ext cx="1159561" cy="2136122"/>
            <a:chOff x="6507375" y="2263850"/>
            <a:chExt cx="619225" cy="1140725"/>
          </a:xfrm>
        </p:grpSpPr>
        <p:sp>
          <p:nvSpPr>
            <p:cNvPr id="2362" name="Google Shape;2362;p47"/>
            <p:cNvSpPr/>
            <p:nvPr/>
          </p:nvSpPr>
          <p:spPr>
            <a:xfrm>
              <a:off x="6507375" y="2263850"/>
              <a:ext cx="619225" cy="1140725"/>
            </a:xfrm>
            <a:custGeom>
              <a:avLst/>
              <a:gdLst/>
              <a:ahLst/>
              <a:cxnLst/>
              <a:rect l="l" t="t" r="r" b="b"/>
              <a:pathLst>
                <a:path w="24769" h="45629" extrusionOk="0">
                  <a:moveTo>
                    <a:pt x="9245" y="1"/>
                  </a:moveTo>
                  <a:cubicBezTo>
                    <a:pt x="7359" y="1"/>
                    <a:pt x="6371" y="921"/>
                    <a:pt x="5865" y="1679"/>
                  </a:cubicBezTo>
                  <a:cubicBezTo>
                    <a:pt x="3726" y="4922"/>
                    <a:pt x="6417" y="11983"/>
                    <a:pt x="7129" y="13799"/>
                  </a:cubicBezTo>
                  <a:cubicBezTo>
                    <a:pt x="6210" y="16536"/>
                    <a:pt x="4922" y="20607"/>
                    <a:pt x="3680" y="25413"/>
                  </a:cubicBezTo>
                  <a:cubicBezTo>
                    <a:pt x="3657" y="25482"/>
                    <a:pt x="3657" y="25528"/>
                    <a:pt x="3611" y="25620"/>
                  </a:cubicBezTo>
                  <a:cubicBezTo>
                    <a:pt x="1932" y="32198"/>
                    <a:pt x="713" y="38430"/>
                    <a:pt x="23" y="44157"/>
                  </a:cubicBezTo>
                  <a:cubicBezTo>
                    <a:pt x="0" y="44502"/>
                    <a:pt x="92" y="44870"/>
                    <a:pt x="322" y="45146"/>
                  </a:cubicBezTo>
                  <a:cubicBezTo>
                    <a:pt x="552" y="45399"/>
                    <a:pt x="851" y="45606"/>
                    <a:pt x="1196" y="45629"/>
                  </a:cubicBezTo>
                  <a:lnTo>
                    <a:pt x="1357" y="45629"/>
                  </a:lnTo>
                  <a:cubicBezTo>
                    <a:pt x="2047" y="45629"/>
                    <a:pt x="2576" y="45100"/>
                    <a:pt x="2668" y="44456"/>
                  </a:cubicBezTo>
                  <a:cubicBezTo>
                    <a:pt x="3335" y="38890"/>
                    <a:pt x="4485" y="32842"/>
                    <a:pt x="6118" y="26448"/>
                  </a:cubicBezTo>
                  <a:cubicBezTo>
                    <a:pt x="7060" y="25413"/>
                    <a:pt x="10924" y="21458"/>
                    <a:pt x="16651" y="18767"/>
                  </a:cubicBezTo>
                  <a:cubicBezTo>
                    <a:pt x="17824" y="19779"/>
                    <a:pt x="19824" y="21228"/>
                    <a:pt x="21618" y="21228"/>
                  </a:cubicBezTo>
                  <a:cubicBezTo>
                    <a:pt x="22768" y="21228"/>
                    <a:pt x="23688" y="20607"/>
                    <a:pt x="24240" y="19549"/>
                  </a:cubicBezTo>
                  <a:cubicBezTo>
                    <a:pt x="24769" y="18560"/>
                    <a:pt x="24631" y="17709"/>
                    <a:pt x="24401" y="17180"/>
                  </a:cubicBezTo>
                  <a:cubicBezTo>
                    <a:pt x="24194" y="16674"/>
                    <a:pt x="23895" y="16306"/>
                    <a:pt x="23550" y="16030"/>
                  </a:cubicBezTo>
                  <a:cubicBezTo>
                    <a:pt x="23803" y="15708"/>
                    <a:pt x="24010" y="15294"/>
                    <a:pt x="24079" y="14834"/>
                  </a:cubicBezTo>
                  <a:cubicBezTo>
                    <a:pt x="24194" y="14167"/>
                    <a:pt x="24148" y="13178"/>
                    <a:pt x="23090" y="12075"/>
                  </a:cubicBezTo>
                  <a:cubicBezTo>
                    <a:pt x="22331" y="11293"/>
                    <a:pt x="21595" y="11132"/>
                    <a:pt x="21066" y="11132"/>
                  </a:cubicBezTo>
                  <a:cubicBezTo>
                    <a:pt x="18973" y="11132"/>
                    <a:pt x="17226" y="13776"/>
                    <a:pt x="16099" y="16168"/>
                  </a:cubicBezTo>
                  <a:cubicBezTo>
                    <a:pt x="12534" y="17778"/>
                    <a:pt x="9590" y="19848"/>
                    <a:pt x="7497" y="21596"/>
                  </a:cubicBezTo>
                  <a:cubicBezTo>
                    <a:pt x="8279" y="18859"/>
                    <a:pt x="9015" y="16536"/>
                    <a:pt x="9636" y="14788"/>
                  </a:cubicBezTo>
                  <a:cubicBezTo>
                    <a:pt x="12396" y="14558"/>
                    <a:pt x="17410" y="13753"/>
                    <a:pt x="19203" y="11040"/>
                  </a:cubicBezTo>
                  <a:cubicBezTo>
                    <a:pt x="19916" y="9959"/>
                    <a:pt x="20031" y="8648"/>
                    <a:pt x="19548" y="7268"/>
                  </a:cubicBezTo>
                  <a:cubicBezTo>
                    <a:pt x="18858" y="5359"/>
                    <a:pt x="17387" y="4324"/>
                    <a:pt x="15409" y="4324"/>
                  </a:cubicBezTo>
                  <a:cubicBezTo>
                    <a:pt x="14949" y="4324"/>
                    <a:pt x="14489" y="4370"/>
                    <a:pt x="14075" y="4462"/>
                  </a:cubicBezTo>
                  <a:cubicBezTo>
                    <a:pt x="14121" y="3634"/>
                    <a:pt x="13937" y="2645"/>
                    <a:pt x="13362" y="1794"/>
                  </a:cubicBezTo>
                  <a:cubicBezTo>
                    <a:pt x="12557" y="645"/>
                    <a:pt x="11200" y="24"/>
                    <a:pt x="9337"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3" name="Google Shape;2363;p47"/>
            <p:cNvSpPr/>
            <p:nvPr/>
          </p:nvSpPr>
          <p:spPr>
            <a:xfrm>
              <a:off x="6536100" y="2504600"/>
              <a:ext cx="224850" cy="872950"/>
            </a:xfrm>
            <a:custGeom>
              <a:avLst/>
              <a:gdLst/>
              <a:ahLst/>
              <a:cxnLst/>
              <a:rect l="l" t="t" r="r" b="b"/>
              <a:pathLst>
                <a:path w="8994" h="34918" extrusionOk="0">
                  <a:moveTo>
                    <a:pt x="8806" y="1"/>
                  </a:moveTo>
                  <a:cubicBezTo>
                    <a:pt x="8726" y="1"/>
                    <a:pt x="8644" y="46"/>
                    <a:pt x="8625" y="122"/>
                  </a:cubicBezTo>
                  <a:cubicBezTo>
                    <a:pt x="8556" y="306"/>
                    <a:pt x="2094" y="17094"/>
                    <a:pt x="24" y="34711"/>
                  </a:cubicBezTo>
                  <a:cubicBezTo>
                    <a:pt x="1" y="34803"/>
                    <a:pt x="93" y="34918"/>
                    <a:pt x="208" y="34918"/>
                  </a:cubicBezTo>
                  <a:cubicBezTo>
                    <a:pt x="323" y="34918"/>
                    <a:pt x="369" y="34826"/>
                    <a:pt x="369" y="34734"/>
                  </a:cubicBezTo>
                  <a:cubicBezTo>
                    <a:pt x="2439" y="17163"/>
                    <a:pt x="8901" y="421"/>
                    <a:pt x="8970" y="237"/>
                  </a:cubicBezTo>
                  <a:cubicBezTo>
                    <a:pt x="8993" y="145"/>
                    <a:pt x="8924" y="30"/>
                    <a:pt x="8855" y="7"/>
                  </a:cubicBezTo>
                  <a:cubicBezTo>
                    <a:pt x="8839" y="3"/>
                    <a:pt x="8823" y="1"/>
                    <a:pt x="88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4" name="Google Shape;2364;p47"/>
            <p:cNvSpPr/>
            <p:nvPr/>
          </p:nvSpPr>
          <p:spPr>
            <a:xfrm>
              <a:off x="6580450" y="2293725"/>
              <a:ext cx="438650" cy="312825"/>
            </a:xfrm>
            <a:custGeom>
              <a:avLst/>
              <a:gdLst/>
              <a:ahLst/>
              <a:cxnLst/>
              <a:rect l="l" t="t" r="r" b="b"/>
              <a:pathLst>
                <a:path w="17546" h="12513" extrusionOk="0">
                  <a:moveTo>
                    <a:pt x="6304" y="1"/>
                  </a:moveTo>
                  <a:cubicBezTo>
                    <a:pt x="1" y="1"/>
                    <a:pt x="5379" y="12512"/>
                    <a:pt x="5379" y="12512"/>
                  </a:cubicBezTo>
                  <a:cubicBezTo>
                    <a:pt x="5379" y="12512"/>
                    <a:pt x="17545" y="12144"/>
                    <a:pt x="15521" y="6487"/>
                  </a:cubicBezTo>
                  <a:cubicBezTo>
                    <a:pt x="14920" y="4765"/>
                    <a:pt x="13677" y="4292"/>
                    <a:pt x="12494" y="4292"/>
                  </a:cubicBezTo>
                  <a:cubicBezTo>
                    <a:pt x="11054" y="4292"/>
                    <a:pt x="9703" y="4992"/>
                    <a:pt x="9703" y="4992"/>
                  </a:cubicBezTo>
                  <a:cubicBezTo>
                    <a:pt x="9703" y="4992"/>
                    <a:pt x="11474" y="71"/>
                    <a:pt x="6391" y="2"/>
                  </a:cubicBezTo>
                  <a:cubicBezTo>
                    <a:pt x="6362" y="1"/>
                    <a:pt x="6333" y="1"/>
                    <a:pt x="63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5" name="Google Shape;2365;p47"/>
            <p:cNvSpPr/>
            <p:nvPr/>
          </p:nvSpPr>
          <p:spPr>
            <a:xfrm>
              <a:off x="6625225" y="2671950"/>
              <a:ext cx="353625" cy="243350"/>
            </a:xfrm>
            <a:custGeom>
              <a:avLst/>
              <a:gdLst/>
              <a:ahLst/>
              <a:cxnLst/>
              <a:rect l="l" t="t" r="r" b="b"/>
              <a:pathLst>
                <a:path w="14145" h="9734" extrusionOk="0">
                  <a:moveTo>
                    <a:pt x="13921" y="1"/>
                  </a:moveTo>
                  <a:cubicBezTo>
                    <a:pt x="13911" y="1"/>
                    <a:pt x="13901" y="2"/>
                    <a:pt x="13891" y="5"/>
                  </a:cubicBezTo>
                  <a:cubicBezTo>
                    <a:pt x="5566" y="3041"/>
                    <a:pt x="116" y="9365"/>
                    <a:pt x="47" y="9411"/>
                  </a:cubicBezTo>
                  <a:cubicBezTo>
                    <a:pt x="1" y="9503"/>
                    <a:pt x="1" y="9618"/>
                    <a:pt x="93" y="9664"/>
                  </a:cubicBezTo>
                  <a:cubicBezTo>
                    <a:pt x="116" y="9710"/>
                    <a:pt x="162" y="9733"/>
                    <a:pt x="208" y="9733"/>
                  </a:cubicBezTo>
                  <a:cubicBezTo>
                    <a:pt x="254" y="9733"/>
                    <a:pt x="323" y="9733"/>
                    <a:pt x="323" y="9641"/>
                  </a:cubicBezTo>
                  <a:cubicBezTo>
                    <a:pt x="369" y="9595"/>
                    <a:pt x="5773" y="3340"/>
                    <a:pt x="14006" y="350"/>
                  </a:cubicBezTo>
                  <a:cubicBezTo>
                    <a:pt x="14075" y="327"/>
                    <a:pt x="14144" y="212"/>
                    <a:pt x="14121" y="120"/>
                  </a:cubicBezTo>
                  <a:cubicBezTo>
                    <a:pt x="14082" y="60"/>
                    <a:pt x="13990" y="1"/>
                    <a:pt x="1392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6" name="Google Shape;2366;p47"/>
            <p:cNvSpPr/>
            <p:nvPr/>
          </p:nvSpPr>
          <p:spPr>
            <a:xfrm>
              <a:off x="6927075" y="2570650"/>
              <a:ext cx="186300" cy="196900"/>
            </a:xfrm>
            <a:custGeom>
              <a:avLst/>
              <a:gdLst/>
              <a:ahLst/>
              <a:cxnLst/>
              <a:rect l="l" t="t" r="r" b="b"/>
              <a:pathLst>
                <a:path w="7452" h="7876" extrusionOk="0">
                  <a:moveTo>
                    <a:pt x="4273" y="1"/>
                  </a:moveTo>
                  <a:cubicBezTo>
                    <a:pt x="2118" y="1"/>
                    <a:pt x="1" y="5138"/>
                    <a:pt x="1" y="5138"/>
                  </a:cubicBezTo>
                  <a:cubicBezTo>
                    <a:pt x="1" y="5138"/>
                    <a:pt x="2843" y="7875"/>
                    <a:pt x="4870" y="7875"/>
                  </a:cubicBezTo>
                  <a:cubicBezTo>
                    <a:pt x="5516" y="7875"/>
                    <a:pt x="6079" y="7597"/>
                    <a:pt x="6440" y="6863"/>
                  </a:cubicBezTo>
                  <a:cubicBezTo>
                    <a:pt x="7452" y="4793"/>
                    <a:pt x="4738" y="3896"/>
                    <a:pt x="4738" y="3896"/>
                  </a:cubicBezTo>
                  <a:cubicBezTo>
                    <a:pt x="4738" y="3896"/>
                    <a:pt x="7452" y="2677"/>
                    <a:pt x="5451" y="584"/>
                  </a:cubicBezTo>
                  <a:cubicBezTo>
                    <a:pt x="5066" y="174"/>
                    <a:pt x="4669" y="1"/>
                    <a:pt x="42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7" name="Google Shape;546;p36">
            <a:extLst>
              <a:ext uri="{FF2B5EF4-FFF2-40B4-BE49-F238E27FC236}">
                <a16:creationId xmlns:a16="http://schemas.microsoft.com/office/drawing/2014/main" id="{6B1CB8A8-4908-F847-4849-DC43833D5438}"/>
              </a:ext>
            </a:extLst>
          </p:cNvPr>
          <p:cNvSpPr txBox="1">
            <a:spLocks/>
          </p:cNvSpPr>
          <p:nvPr/>
        </p:nvSpPr>
        <p:spPr>
          <a:xfrm flipH="1">
            <a:off x="1981750" y="505245"/>
            <a:ext cx="5328630" cy="411900"/>
          </a:xfrm>
          <a:prstGeom prst="rect">
            <a:avLst/>
          </a:prstGeom>
          <a:noFill/>
          <a:ln>
            <a:noFill/>
          </a:ln>
        </p:spPr>
        <p:txBody>
          <a:bodyPr spcFirstLastPara="1" wrap="square" lIns="18287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BD3145"/>
              </a:buClr>
              <a:buSzPts val="1400"/>
              <a:buFont typeface="Didact Gothic"/>
              <a:buNone/>
              <a:tabLst/>
              <a:defRPr/>
            </a:pPr>
            <a:r>
              <a:rPr kumimoji="0" lang="en-US" sz="3200" b="1" i="0" u="none" strike="noStrike" kern="0" cap="none" spc="0" normalizeH="0" baseline="0" noProof="0">
                <a:ln>
                  <a:noFill/>
                </a:ln>
                <a:solidFill>
                  <a:srgbClr val="FFFFFF"/>
                </a:solidFill>
                <a:effectLst/>
                <a:uLnTx/>
                <a:uFillTx/>
                <a:latin typeface="Times New Roman" panose="02020603050405020304" pitchFamily="18" charset="0"/>
                <a:cs typeface="Times New Roman" panose="02020603050405020304" pitchFamily="18" charset="0"/>
                <a:sym typeface="Didact Gothic"/>
              </a:rPr>
              <a:t>Hoạt động khởi động</a:t>
            </a:r>
          </a:p>
        </p:txBody>
      </p:sp>
      <p:sp>
        <p:nvSpPr>
          <p:cNvPr id="11" name="Google Shape;2499;p49">
            <a:extLst>
              <a:ext uri="{FF2B5EF4-FFF2-40B4-BE49-F238E27FC236}">
                <a16:creationId xmlns:a16="http://schemas.microsoft.com/office/drawing/2014/main" id="{80640AE6-107D-437F-BE26-EB6FCDC6CE7B}"/>
              </a:ext>
            </a:extLst>
          </p:cNvPr>
          <p:cNvSpPr/>
          <p:nvPr/>
        </p:nvSpPr>
        <p:spPr>
          <a:xfrm>
            <a:off x="814241" y="110626"/>
            <a:ext cx="359138" cy="322019"/>
          </a:xfrm>
          <a:custGeom>
            <a:avLst/>
            <a:gdLst/>
            <a:ahLst/>
            <a:cxnLst/>
            <a:rect l="l" t="t" r="r" b="b"/>
            <a:pathLst>
              <a:path w="4528" h="4060" extrusionOk="0">
                <a:moveTo>
                  <a:pt x="654" y="0"/>
                </a:moveTo>
                <a:cubicBezTo>
                  <a:pt x="504" y="0"/>
                  <a:pt x="356" y="50"/>
                  <a:pt x="220" y="155"/>
                </a:cubicBezTo>
                <a:cubicBezTo>
                  <a:pt x="1" y="354"/>
                  <a:pt x="1" y="632"/>
                  <a:pt x="61" y="871"/>
                </a:cubicBezTo>
                <a:cubicBezTo>
                  <a:pt x="279" y="1945"/>
                  <a:pt x="816" y="2860"/>
                  <a:pt x="1413" y="3755"/>
                </a:cubicBezTo>
                <a:cubicBezTo>
                  <a:pt x="1568" y="3966"/>
                  <a:pt x="1798" y="4059"/>
                  <a:pt x="2036" y="4059"/>
                </a:cubicBezTo>
                <a:cubicBezTo>
                  <a:pt x="2225" y="4059"/>
                  <a:pt x="2420" y="4000"/>
                  <a:pt x="2587" y="3894"/>
                </a:cubicBezTo>
                <a:cubicBezTo>
                  <a:pt x="2945" y="3656"/>
                  <a:pt x="3144" y="3337"/>
                  <a:pt x="3363" y="3039"/>
                </a:cubicBezTo>
                <a:cubicBezTo>
                  <a:pt x="3880" y="2402"/>
                  <a:pt x="4337" y="1706"/>
                  <a:pt x="4457" y="851"/>
                </a:cubicBezTo>
                <a:cubicBezTo>
                  <a:pt x="4528" y="372"/>
                  <a:pt x="4409" y="19"/>
                  <a:pt x="3888" y="19"/>
                </a:cubicBezTo>
                <a:cubicBezTo>
                  <a:pt x="3825" y="19"/>
                  <a:pt x="3756" y="24"/>
                  <a:pt x="3681" y="35"/>
                </a:cubicBezTo>
                <a:cubicBezTo>
                  <a:pt x="3263" y="75"/>
                  <a:pt x="3104" y="373"/>
                  <a:pt x="2945" y="652"/>
                </a:cubicBezTo>
                <a:cubicBezTo>
                  <a:pt x="2647" y="1050"/>
                  <a:pt x="2408" y="1507"/>
                  <a:pt x="2169" y="1905"/>
                </a:cubicBezTo>
                <a:cubicBezTo>
                  <a:pt x="1891" y="1408"/>
                  <a:pt x="1652" y="911"/>
                  <a:pt x="1373" y="433"/>
                </a:cubicBezTo>
                <a:cubicBezTo>
                  <a:pt x="1294" y="314"/>
                  <a:pt x="1174" y="174"/>
                  <a:pt x="1055" y="115"/>
                </a:cubicBezTo>
                <a:cubicBezTo>
                  <a:pt x="924" y="40"/>
                  <a:pt x="788" y="0"/>
                  <a:pt x="6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 name="Google Shape;2509;p49">
            <a:extLst>
              <a:ext uri="{FF2B5EF4-FFF2-40B4-BE49-F238E27FC236}">
                <a16:creationId xmlns:a16="http://schemas.microsoft.com/office/drawing/2014/main" id="{98895902-5EAE-8805-FFCB-1410FFF1256C}"/>
              </a:ext>
            </a:extLst>
          </p:cNvPr>
          <p:cNvGrpSpPr/>
          <p:nvPr/>
        </p:nvGrpSpPr>
        <p:grpSpPr>
          <a:xfrm rot="637">
            <a:off x="978145" y="501682"/>
            <a:ext cx="505773" cy="456339"/>
            <a:chOff x="7144013" y="1512200"/>
            <a:chExt cx="936616" cy="844916"/>
          </a:xfrm>
        </p:grpSpPr>
        <p:sp>
          <p:nvSpPr>
            <p:cNvPr id="14" name="Google Shape;2510;p49">
              <a:extLst>
                <a:ext uri="{FF2B5EF4-FFF2-40B4-BE49-F238E27FC236}">
                  <a16:creationId xmlns:a16="http://schemas.microsoft.com/office/drawing/2014/main" id="{1EA0BCF6-3273-A5EA-5D09-A2B6883EC33E}"/>
                </a:ext>
              </a:extLst>
            </p:cNvPr>
            <p:cNvSpPr/>
            <p:nvPr/>
          </p:nvSpPr>
          <p:spPr>
            <a:xfrm>
              <a:off x="7144013" y="1512200"/>
              <a:ext cx="936616" cy="844916"/>
            </a:xfrm>
            <a:custGeom>
              <a:avLst/>
              <a:gdLst/>
              <a:ahLst/>
              <a:cxnLst/>
              <a:rect l="l" t="t" r="r" b="b"/>
              <a:pathLst>
                <a:path w="9550" h="8615" extrusionOk="0">
                  <a:moveTo>
                    <a:pt x="2189" y="1"/>
                  </a:moveTo>
                  <a:cubicBezTo>
                    <a:pt x="1712" y="1"/>
                    <a:pt x="1234" y="160"/>
                    <a:pt x="856" y="458"/>
                  </a:cubicBezTo>
                  <a:cubicBezTo>
                    <a:pt x="439" y="816"/>
                    <a:pt x="1" y="1453"/>
                    <a:pt x="220" y="2607"/>
                  </a:cubicBezTo>
                  <a:cubicBezTo>
                    <a:pt x="618" y="4576"/>
                    <a:pt x="1612" y="6207"/>
                    <a:pt x="2627" y="7699"/>
                  </a:cubicBezTo>
                  <a:cubicBezTo>
                    <a:pt x="3025" y="8296"/>
                    <a:pt x="3681" y="8614"/>
                    <a:pt x="4417" y="8614"/>
                  </a:cubicBezTo>
                  <a:cubicBezTo>
                    <a:pt x="4914" y="8614"/>
                    <a:pt x="5471" y="8475"/>
                    <a:pt x="5909" y="8177"/>
                  </a:cubicBezTo>
                  <a:cubicBezTo>
                    <a:pt x="6506" y="7779"/>
                    <a:pt x="6884" y="7282"/>
                    <a:pt x="7202" y="6824"/>
                  </a:cubicBezTo>
                  <a:cubicBezTo>
                    <a:pt x="7282" y="6725"/>
                    <a:pt x="7361" y="6625"/>
                    <a:pt x="7401" y="6565"/>
                  </a:cubicBezTo>
                  <a:cubicBezTo>
                    <a:pt x="8256" y="5471"/>
                    <a:pt x="9171" y="4138"/>
                    <a:pt x="9430" y="2487"/>
                  </a:cubicBezTo>
                  <a:cubicBezTo>
                    <a:pt x="9549" y="1692"/>
                    <a:pt x="9390" y="1055"/>
                    <a:pt x="8992" y="617"/>
                  </a:cubicBezTo>
                  <a:cubicBezTo>
                    <a:pt x="8754" y="339"/>
                    <a:pt x="8296" y="1"/>
                    <a:pt x="7500" y="1"/>
                  </a:cubicBezTo>
                  <a:cubicBezTo>
                    <a:pt x="7361" y="1"/>
                    <a:pt x="7202" y="1"/>
                    <a:pt x="7063" y="21"/>
                  </a:cubicBezTo>
                  <a:cubicBezTo>
                    <a:pt x="6008" y="160"/>
                    <a:pt x="5551" y="856"/>
                    <a:pt x="5272" y="1314"/>
                  </a:cubicBezTo>
                  <a:cubicBezTo>
                    <a:pt x="5213" y="1354"/>
                    <a:pt x="5193" y="1433"/>
                    <a:pt x="5153" y="1493"/>
                  </a:cubicBezTo>
                  <a:cubicBezTo>
                    <a:pt x="4994" y="1692"/>
                    <a:pt x="4875" y="1891"/>
                    <a:pt x="4755" y="2109"/>
                  </a:cubicBezTo>
                  <a:cubicBezTo>
                    <a:pt x="4576" y="1811"/>
                    <a:pt x="4417" y="1533"/>
                    <a:pt x="4258" y="1234"/>
                  </a:cubicBezTo>
                  <a:cubicBezTo>
                    <a:pt x="4019" y="836"/>
                    <a:pt x="3701" y="518"/>
                    <a:pt x="3323" y="319"/>
                  </a:cubicBezTo>
                  <a:cubicBezTo>
                    <a:pt x="2945" y="120"/>
                    <a:pt x="2587" y="1"/>
                    <a:pt x="2189" y="1"/>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511;p49">
              <a:extLst>
                <a:ext uri="{FF2B5EF4-FFF2-40B4-BE49-F238E27FC236}">
                  <a16:creationId xmlns:a16="http://schemas.microsoft.com/office/drawing/2014/main" id="{D4DB9C9C-B47D-B2C9-6204-410CD409072E}"/>
                </a:ext>
              </a:extLst>
            </p:cNvPr>
            <p:cNvSpPr/>
            <p:nvPr/>
          </p:nvSpPr>
          <p:spPr>
            <a:xfrm>
              <a:off x="7228008" y="1568170"/>
              <a:ext cx="768625" cy="732977"/>
            </a:xfrm>
            <a:custGeom>
              <a:avLst/>
              <a:gdLst/>
              <a:ahLst/>
              <a:cxnLst/>
              <a:rect l="l" t="t" r="r" b="b"/>
              <a:pathLst>
                <a:path w="7449" h="6666" extrusionOk="0">
                  <a:moveTo>
                    <a:pt x="1060" y="1"/>
                  </a:moveTo>
                  <a:cubicBezTo>
                    <a:pt x="826" y="1"/>
                    <a:pt x="594" y="80"/>
                    <a:pt x="378" y="254"/>
                  </a:cubicBezTo>
                  <a:cubicBezTo>
                    <a:pt x="0" y="573"/>
                    <a:pt x="0" y="1010"/>
                    <a:pt x="80" y="1428"/>
                  </a:cubicBezTo>
                  <a:cubicBezTo>
                    <a:pt x="438" y="3199"/>
                    <a:pt x="1333" y="4710"/>
                    <a:pt x="2328" y="6182"/>
                  </a:cubicBezTo>
                  <a:cubicBezTo>
                    <a:pt x="2566" y="6518"/>
                    <a:pt x="2928" y="6665"/>
                    <a:pt x="3312" y="6665"/>
                  </a:cubicBezTo>
                  <a:cubicBezTo>
                    <a:pt x="3632" y="6665"/>
                    <a:pt x="3968" y="6563"/>
                    <a:pt x="4257" y="6381"/>
                  </a:cubicBezTo>
                  <a:cubicBezTo>
                    <a:pt x="4814" y="6003"/>
                    <a:pt x="5153" y="5486"/>
                    <a:pt x="5511" y="4989"/>
                  </a:cubicBezTo>
                  <a:cubicBezTo>
                    <a:pt x="6366" y="3915"/>
                    <a:pt x="7142" y="2781"/>
                    <a:pt x="7341" y="1388"/>
                  </a:cubicBezTo>
                  <a:cubicBezTo>
                    <a:pt x="7449" y="580"/>
                    <a:pt x="7232" y="15"/>
                    <a:pt x="6370" y="15"/>
                  </a:cubicBezTo>
                  <a:cubicBezTo>
                    <a:pt x="6277" y="15"/>
                    <a:pt x="6176" y="22"/>
                    <a:pt x="6068" y="36"/>
                  </a:cubicBezTo>
                  <a:cubicBezTo>
                    <a:pt x="5371" y="135"/>
                    <a:pt x="5153" y="632"/>
                    <a:pt x="4854" y="1090"/>
                  </a:cubicBezTo>
                  <a:cubicBezTo>
                    <a:pt x="4397" y="1766"/>
                    <a:pt x="3999" y="2482"/>
                    <a:pt x="3601" y="3159"/>
                  </a:cubicBezTo>
                  <a:cubicBezTo>
                    <a:pt x="3124" y="2323"/>
                    <a:pt x="2726" y="1567"/>
                    <a:pt x="2268" y="732"/>
                  </a:cubicBezTo>
                  <a:cubicBezTo>
                    <a:pt x="2129" y="513"/>
                    <a:pt x="1930" y="314"/>
                    <a:pt x="1711" y="195"/>
                  </a:cubicBezTo>
                  <a:cubicBezTo>
                    <a:pt x="1500" y="70"/>
                    <a:pt x="1279" y="1"/>
                    <a:pt x="10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 name="Picture 17" descr="A picture containing graphics, clipart, graphic design, design&#10;&#10;Description automatically generated">
            <a:extLst>
              <a:ext uri="{FF2B5EF4-FFF2-40B4-BE49-F238E27FC236}">
                <a16:creationId xmlns:a16="http://schemas.microsoft.com/office/drawing/2014/main" id="{7A29D6F2-A07E-9DEE-0186-24E7DC16FCC8}"/>
              </a:ext>
            </a:extLst>
          </p:cNvPr>
          <p:cNvPicPr>
            <a:picLocks noChangeAspect="1"/>
          </p:cNvPicPr>
          <p:nvPr/>
        </p:nvPicPr>
        <p:blipFill>
          <a:blip r:embed="rId3"/>
          <a:stretch>
            <a:fillRect/>
          </a:stretch>
        </p:blipFill>
        <p:spPr>
          <a:xfrm>
            <a:off x="8200882" y="65517"/>
            <a:ext cx="759406" cy="759406"/>
          </a:xfrm>
          <a:prstGeom prst="rect">
            <a:avLst/>
          </a:prstGeom>
        </p:spPr>
      </p:pic>
      <p:grpSp>
        <p:nvGrpSpPr>
          <p:cNvPr id="59" name="Google Shape;2388;p67">
            <a:extLst>
              <a:ext uri="{FF2B5EF4-FFF2-40B4-BE49-F238E27FC236}">
                <a16:creationId xmlns:a16="http://schemas.microsoft.com/office/drawing/2014/main" id="{88362676-53A1-13EE-201D-D7B718BC6FB4}"/>
              </a:ext>
            </a:extLst>
          </p:cNvPr>
          <p:cNvGrpSpPr/>
          <p:nvPr/>
        </p:nvGrpSpPr>
        <p:grpSpPr>
          <a:xfrm>
            <a:off x="7087195" y="1870576"/>
            <a:ext cx="411263" cy="1111396"/>
            <a:chOff x="1932725" y="2382775"/>
            <a:chExt cx="792939" cy="2002364"/>
          </a:xfrm>
        </p:grpSpPr>
        <p:sp>
          <p:nvSpPr>
            <p:cNvPr id="60" name="Google Shape;2389;p67">
              <a:extLst>
                <a:ext uri="{FF2B5EF4-FFF2-40B4-BE49-F238E27FC236}">
                  <a16:creationId xmlns:a16="http://schemas.microsoft.com/office/drawing/2014/main" id="{1C99971A-2328-E004-DC24-A62972D3B92A}"/>
                </a:ext>
              </a:extLst>
            </p:cNvPr>
            <p:cNvSpPr/>
            <p:nvPr/>
          </p:nvSpPr>
          <p:spPr>
            <a:xfrm>
              <a:off x="2182950" y="3316227"/>
              <a:ext cx="192348" cy="1068912"/>
            </a:xfrm>
            <a:custGeom>
              <a:avLst/>
              <a:gdLst/>
              <a:ahLst/>
              <a:cxnLst/>
              <a:rect l="l" t="t" r="r" b="b"/>
              <a:pathLst>
                <a:path w="2524" h="17260" fill="none" extrusionOk="0">
                  <a:moveTo>
                    <a:pt x="1958" y="1"/>
                  </a:moveTo>
                  <a:lnTo>
                    <a:pt x="2292" y="1695"/>
                  </a:lnTo>
                  <a:cubicBezTo>
                    <a:pt x="2523" y="2865"/>
                    <a:pt x="2374" y="4077"/>
                    <a:pt x="1865" y="5156"/>
                  </a:cubicBezTo>
                  <a:lnTo>
                    <a:pt x="1865" y="5156"/>
                  </a:lnTo>
                  <a:cubicBezTo>
                    <a:pt x="1278" y="6404"/>
                    <a:pt x="1174" y="7827"/>
                    <a:pt x="1571" y="9148"/>
                  </a:cubicBezTo>
                  <a:lnTo>
                    <a:pt x="1917" y="10299"/>
                  </a:lnTo>
                  <a:cubicBezTo>
                    <a:pt x="2350" y="11737"/>
                    <a:pt x="2186" y="13289"/>
                    <a:pt x="1461" y="14606"/>
                  </a:cubicBezTo>
                  <a:lnTo>
                    <a:pt x="0" y="17260"/>
                  </a:lnTo>
                </a:path>
              </a:pathLst>
            </a:custGeom>
            <a:noFill/>
            <a:ln w="6750" cap="rnd" cmpd="sng">
              <a:solidFill>
                <a:srgbClr val="DB355D"/>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2390;p67">
              <a:extLst>
                <a:ext uri="{FF2B5EF4-FFF2-40B4-BE49-F238E27FC236}">
                  <a16:creationId xmlns:a16="http://schemas.microsoft.com/office/drawing/2014/main" id="{482E6EEC-A0E0-E63B-33CE-FF69BBF9E9E6}"/>
                </a:ext>
              </a:extLst>
            </p:cNvPr>
            <p:cNvSpPr/>
            <p:nvPr/>
          </p:nvSpPr>
          <p:spPr>
            <a:xfrm>
              <a:off x="1932725" y="2382775"/>
              <a:ext cx="792939" cy="895667"/>
            </a:xfrm>
            <a:custGeom>
              <a:avLst/>
              <a:gdLst/>
              <a:ahLst/>
              <a:cxnLst/>
              <a:rect l="l" t="t" r="r" b="b"/>
              <a:pathLst>
                <a:path w="10405" h="11753" extrusionOk="0">
                  <a:moveTo>
                    <a:pt x="5202" y="1"/>
                  </a:moveTo>
                  <a:cubicBezTo>
                    <a:pt x="2330" y="1"/>
                    <a:pt x="1" y="2631"/>
                    <a:pt x="1" y="5876"/>
                  </a:cubicBezTo>
                  <a:cubicBezTo>
                    <a:pt x="1" y="9121"/>
                    <a:pt x="2330" y="11752"/>
                    <a:pt x="5202" y="11752"/>
                  </a:cubicBezTo>
                  <a:cubicBezTo>
                    <a:pt x="8076" y="11752"/>
                    <a:pt x="10404" y="9121"/>
                    <a:pt x="10404" y="5876"/>
                  </a:cubicBezTo>
                  <a:cubicBezTo>
                    <a:pt x="10404" y="2631"/>
                    <a:pt x="8076" y="1"/>
                    <a:pt x="5202" y="1"/>
                  </a:cubicBezTo>
                  <a:close/>
                </a:path>
              </a:pathLst>
            </a:custGeom>
            <a:solidFill>
              <a:srgbClr val="F1A9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2391;p67">
              <a:extLst>
                <a:ext uri="{FF2B5EF4-FFF2-40B4-BE49-F238E27FC236}">
                  <a16:creationId xmlns:a16="http://schemas.microsoft.com/office/drawing/2014/main" id="{9EB83AAA-6D89-488A-35D9-43DF222C9A57}"/>
                </a:ext>
              </a:extLst>
            </p:cNvPr>
            <p:cNvSpPr/>
            <p:nvPr/>
          </p:nvSpPr>
          <p:spPr>
            <a:xfrm>
              <a:off x="2280000" y="3278448"/>
              <a:ext cx="117984" cy="56225"/>
            </a:xfrm>
            <a:custGeom>
              <a:avLst/>
              <a:gdLst/>
              <a:ahLst/>
              <a:cxnLst/>
              <a:rect l="l" t="t" r="r" b="b"/>
              <a:pathLst>
                <a:path w="1259" h="600" extrusionOk="0">
                  <a:moveTo>
                    <a:pt x="639" y="0"/>
                  </a:moveTo>
                  <a:cubicBezTo>
                    <a:pt x="573" y="0"/>
                    <a:pt x="506" y="25"/>
                    <a:pt x="454" y="75"/>
                  </a:cubicBezTo>
                  <a:lnTo>
                    <a:pt x="50" y="468"/>
                  </a:lnTo>
                  <a:cubicBezTo>
                    <a:pt x="0" y="516"/>
                    <a:pt x="34" y="599"/>
                    <a:pt x="102" y="599"/>
                  </a:cubicBezTo>
                  <a:lnTo>
                    <a:pt x="1157" y="599"/>
                  </a:lnTo>
                  <a:cubicBezTo>
                    <a:pt x="1224" y="599"/>
                    <a:pt x="1258" y="518"/>
                    <a:pt x="1212" y="470"/>
                  </a:cubicBezTo>
                  <a:lnTo>
                    <a:pt x="828" y="80"/>
                  </a:lnTo>
                  <a:cubicBezTo>
                    <a:pt x="776" y="27"/>
                    <a:pt x="708" y="0"/>
                    <a:pt x="639" y="0"/>
                  </a:cubicBezTo>
                  <a:close/>
                </a:path>
              </a:pathLst>
            </a:custGeom>
            <a:solidFill>
              <a:srgbClr val="F1A9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2392;p67">
              <a:extLst>
                <a:ext uri="{FF2B5EF4-FFF2-40B4-BE49-F238E27FC236}">
                  <a16:creationId xmlns:a16="http://schemas.microsoft.com/office/drawing/2014/main" id="{A2BC573B-FC86-69E9-1AB4-DA0686BA8D71}"/>
                </a:ext>
              </a:extLst>
            </p:cNvPr>
            <p:cNvSpPr/>
            <p:nvPr/>
          </p:nvSpPr>
          <p:spPr>
            <a:xfrm>
              <a:off x="2003597" y="2558966"/>
              <a:ext cx="653479" cy="561116"/>
            </a:xfrm>
            <a:custGeom>
              <a:avLst/>
              <a:gdLst/>
              <a:ahLst/>
              <a:cxnLst/>
              <a:rect l="l" t="t" r="r" b="b"/>
              <a:pathLst>
                <a:path w="8575" h="7363" fill="none" extrusionOk="0">
                  <a:moveTo>
                    <a:pt x="8449" y="0"/>
                  </a:moveTo>
                  <a:cubicBezTo>
                    <a:pt x="8532" y="406"/>
                    <a:pt x="8574" y="820"/>
                    <a:pt x="8574" y="1234"/>
                  </a:cubicBezTo>
                  <a:cubicBezTo>
                    <a:pt x="8574" y="4617"/>
                    <a:pt x="5830" y="7361"/>
                    <a:pt x="2447" y="7361"/>
                  </a:cubicBezTo>
                  <a:cubicBezTo>
                    <a:pt x="1606" y="7363"/>
                    <a:pt x="772" y="7189"/>
                    <a:pt x="0" y="6853"/>
                  </a:cubicBezTo>
                </a:path>
              </a:pathLst>
            </a:custGeom>
            <a:noFill/>
            <a:ln w="6750" cap="rnd" cmpd="sng">
              <a:solidFill>
                <a:srgbClr val="DB355D"/>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304" name="Google Shape;2393;p67">
            <a:extLst>
              <a:ext uri="{FF2B5EF4-FFF2-40B4-BE49-F238E27FC236}">
                <a16:creationId xmlns:a16="http://schemas.microsoft.com/office/drawing/2014/main" id="{400D4975-D55A-993A-E4C6-7452B7D39B49}"/>
              </a:ext>
            </a:extLst>
          </p:cNvPr>
          <p:cNvSpPr/>
          <p:nvPr/>
        </p:nvSpPr>
        <p:spPr>
          <a:xfrm flipH="1">
            <a:off x="7999450" y="2722412"/>
            <a:ext cx="222175" cy="219920"/>
          </a:xfrm>
          <a:custGeom>
            <a:avLst/>
            <a:gdLst/>
            <a:ahLst/>
            <a:cxnLst/>
            <a:rect l="l" t="t" r="r" b="b"/>
            <a:pathLst>
              <a:path w="11037" h="10925" extrusionOk="0">
                <a:moveTo>
                  <a:pt x="5520" y="0"/>
                </a:moveTo>
                <a:cubicBezTo>
                  <a:pt x="5430" y="0"/>
                  <a:pt x="5341" y="57"/>
                  <a:pt x="5325" y="170"/>
                </a:cubicBezTo>
                <a:cubicBezTo>
                  <a:pt x="4789" y="3935"/>
                  <a:pt x="3991" y="4732"/>
                  <a:pt x="226" y="5268"/>
                </a:cubicBezTo>
                <a:cubicBezTo>
                  <a:pt x="1" y="5300"/>
                  <a:pt x="1" y="5624"/>
                  <a:pt x="226" y="5656"/>
                </a:cubicBezTo>
                <a:cubicBezTo>
                  <a:pt x="3991" y="6193"/>
                  <a:pt x="4789" y="6989"/>
                  <a:pt x="5325" y="10755"/>
                </a:cubicBezTo>
                <a:cubicBezTo>
                  <a:pt x="5341" y="10868"/>
                  <a:pt x="5430" y="10924"/>
                  <a:pt x="5520" y="10924"/>
                </a:cubicBezTo>
                <a:cubicBezTo>
                  <a:pt x="5609" y="10924"/>
                  <a:pt x="5698" y="10868"/>
                  <a:pt x="5714" y="10755"/>
                </a:cubicBezTo>
                <a:cubicBezTo>
                  <a:pt x="6249" y="6989"/>
                  <a:pt x="7046" y="6193"/>
                  <a:pt x="10811" y="5656"/>
                </a:cubicBezTo>
                <a:cubicBezTo>
                  <a:pt x="11037" y="5624"/>
                  <a:pt x="11037" y="5300"/>
                  <a:pt x="10811" y="5268"/>
                </a:cubicBezTo>
                <a:cubicBezTo>
                  <a:pt x="7046" y="4732"/>
                  <a:pt x="6249" y="3935"/>
                  <a:pt x="5714" y="170"/>
                </a:cubicBezTo>
                <a:cubicBezTo>
                  <a:pt x="5698" y="57"/>
                  <a:pt x="5609" y="0"/>
                  <a:pt x="5520" y="0"/>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5" name="Google Shape;2394;p67">
            <a:extLst>
              <a:ext uri="{FF2B5EF4-FFF2-40B4-BE49-F238E27FC236}">
                <a16:creationId xmlns:a16="http://schemas.microsoft.com/office/drawing/2014/main" id="{906A0C81-719A-6558-74C4-12D2E5106679}"/>
              </a:ext>
            </a:extLst>
          </p:cNvPr>
          <p:cNvSpPr/>
          <p:nvPr/>
        </p:nvSpPr>
        <p:spPr>
          <a:xfrm flipH="1">
            <a:off x="8336782" y="2814429"/>
            <a:ext cx="358837" cy="355174"/>
          </a:xfrm>
          <a:custGeom>
            <a:avLst/>
            <a:gdLst/>
            <a:ahLst/>
            <a:cxnLst/>
            <a:rect l="l" t="t" r="r" b="b"/>
            <a:pathLst>
              <a:path w="17826" h="17644" extrusionOk="0">
                <a:moveTo>
                  <a:pt x="8913" y="1"/>
                </a:moveTo>
                <a:cubicBezTo>
                  <a:pt x="8769" y="1"/>
                  <a:pt x="8625" y="92"/>
                  <a:pt x="8599" y="274"/>
                </a:cubicBezTo>
                <a:cubicBezTo>
                  <a:pt x="7733" y="6355"/>
                  <a:pt x="6446" y="7642"/>
                  <a:pt x="365" y="8509"/>
                </a:cubicBezTo>
                <a:cubicBezTo>
                  <a:pt x="0" y="8561"/>
                  <a:pt x="0" y="9083"/>
                  <a:pt x="365" y="9135"/>
                </a:cubicBezTo>
                <a:cubicBezTo>
                  <a:pt x="6446" y="10002"/>
                  <a:pt x="7733" y="11289"/>
                  <a:pt x="8599" y="17370"/>
                </a:cubicBezTo>
                <a:cubicBezTo>
                  <a:pt x="8625" y="17552"/>
                  <a:pt x="8768" y="17643"/>
                  <a:pt x="8912" y="17643"/>
                </a:cubicBezTo>
                <a:cubicBezTo>
                  <a:pt x="9056" y="17643"/>
                  <a:pt x="9200" y="17552"/>
                  <a:pt x="9226" y="17370"/>
                </a:cubicBezTo>
                <a:cubicBezTo>
                  <a:pt x="10092" y="11289"/>
                  <a:pt x="11380" y="10002"/>
                  <a:pt x="17461" y="9135"/>
                </a:cubicBezTo>
                <a:cubicBezTo>
                  <a:pt x="17825" y="9083"/>
                  <a:pt x="17825" y="8561"/>
                  <a:pt x="17461" y="8509"/>
                </a:cubicBezTo>
                <a:cubicBezTo>
                  <a:pt x="11380" y="7642"/>
                  <a:pt x="10092" y="6355"/>
                  <a:pt x="9226" y="274"/>
                </a:cubicBezTo>
                <a:cubicBezTo>
                  <a:pt x="9200" y="92"/>
                  <a:pt x="9056" y="1"/>
                  <a:pt x="8913" y="1"/>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306" name="Google Shape;2395;p67">
            <a:extLst>
              <a:ext uri="{FF2B5EF4-FFF2-40B4-BE49-F238E27FC236}">
                <a16:creationId xmlns:a16="http://schemas.microsoft.com/office/drawing/2014/main" id="{CA0E8249-337C-7A86-6934-8BC44DA06E7C}"/>
              </a:ext>
            </a:extLst>
          </p:cNvPr>
          <p:cNvGrpSpPr/>
          <p:nvPr/>
        </p:nvGrpSpPr>
        <p:grpSpPr>
          <a:xfrm>
            <a:off x="5564548" y="2647291"/>
            <a:ext cx="2775589" cy="2485349"/>
            <a:chOff x="1578453" y="1344047"/>
            <a:chExt cx="3647770" cy="3266328"/>
          </a:xfrm>
        </p:grpSpPr>
        <p:grpSp>
          <p:nvGrpSpPr>
            <p:cNvPr id="2307" name="Google Shape;2396;p67">
              <a:extLst>
                <a:ext uri="{FF2B5EF4-FFF2-40B4-BE49-F238E27FC236}">
                  <a16:creationId xmlns:a16="http://schemas.microsoft.com/office/drawing/2014/main" id="{244E2858-B5BD-F3FD-E89F-12E99B974285}"/>
                </a:ext>
              </a:extLst>
            </p:cNvPr>
            <p:cNvGrpSpPr/>
            <p:nvPr/>
          </p:nvGrpSpPr>
          <p:grpSpPr>
            <a:xfrm>
              <a:off x="1578453" y="1344047"/>
              <a:ext cx="2460861" cy="3264230"/>
              <a:chOff x="1578525" y="580575"/>
              <a:chExt cx="3036600" cy="4027925"/>
            </a:xfrm>
          </p:grpSpPr>
          <p:sp>
            <p:nvSpPr>
              <p:cNvPr id="2337" name="Google Shape;2397;p67">
                <a:extLst>
                  <a:ext uri="{FF2B5EF4-FFF2-40B4-BE49-F238E27FC236}">
                    <a16:creationId xmlns:a16="http://schemas.microsoft.com/office/drawing/2014/main" id="{4D153138-50FC-53FE-C06D-402B8908BBC0}"/>
                  </a:ext>
                </a:extLst>
              </p:cNvPr>
              <p:cNvSpPr/>
              <p:nvPr/>
            </p:nvSpPr>
            <p:spPr>
              <a:xfrm>
                <a:off x="1660875" y="2392700"/>
                <a:ext cx="1184075" cy="1963625"/>
              </a:xfrm>
              <a:custGeom>
                <a:avLst/>
                <a:gdLst/>
                <a:ahLst/>
                <a:cxnLst/>
                <a:rect l="l" t="t" r="r" b="b"/>
                <a:pathLst>
                  <a:path w="47363" h="78545" extrusionOk="0">
                    <a:moveTo>
                      <a:pt x="39080" y="0"/>
                    </a:moveTo>
                    <a:cubicBezTo>
                      <a:pt x="37894" y="229"/>
                      <a:pt x="36725" y="536"/>
                      <a:pt x="35578" y="918"/>
                    </a:cubicBezTo>
                    <a:cubicBezTo>
                      <a:pt x="35364" y="982"/>
                      <a:pt x="35150" y="1054"/>
                      <a:pt x="34943" y="1127"/>
                    </a:cubicBezTo>
                    <a:cubicBezTo>
                      <a:pt x="34936" y="1127"/>
                      <a:pt x="34931" y="1127"/>
                      <a:pt x="34931" y="1132"/>
                    </a:cubicBezTo>
                    <a:cubicBezTo>
                      <a:pt x="32652" y="1931"/>
                      <a:pt x="30466" y="3000"/>
                      <a:pt x="28399" y="4279"/>
                    </a:cubicBezTo>
                    <a:cubicBezTo>
                      <a:pt x="28388" y="4284"/>
                      <a:pt x="28378" y="4290"/>
                      <a:pt x="28368" y="4299"/>
                    </a:cubicBezTo>
                    <a:cubicBezTo>
                      <a:pt x="25316" y="6182"/>
                      <a:pt x="22525" y="8525"/>
                      <a:pt x="20068" y="11128"/>
                    </a:cubicBezTo>
                    <a:cubicBezTo>
                      <a:pt x="14944" y="16553"/>
                      <a:pt x="11153" y="23101"/>
                      <a:pt x="7930" y="29829"/>
                    </a:cubicBezTo>
                    <a:cubicBezTo>
                      <a:pt x="4423" y="37144"/>
                      <a:pt x="1507" y="44880"/>
                      <a:pt x="527" y="52903"/>
                    </a:cubicBezTo>
                    <a:cubicBezTo>
                      <a:pt x="427" y="53754"/>
                      <a:pt x="342" y="54610"/>
                      <a:pt x="287" y="55464"/>
                    </a:cubicBezTo>
                    <a:cubicBezTo>
                      <a:pt x="260" y="55840"/>
                      <a:pt x="239" y="56210"/>
                      <a:pt x="223" y="56586"/>
                    </a:cubicBezTo>
                    <a:cubicBezTo>
                      <a:pt x="1" y="61711"/>
                      <a:pt x="705" y="67036"/>
                      <a:pt x="3391" y="71408"/>
                    </a:cubicBezTo>
                    <a:cubicBezTo>
                      <a:pt x="5895" y="75486"/>
                      <a:pt x="10396" y="78544"/>
                      <a:pt x="15140" y="78544"/>
                    </a:cubicBezTo>
                    <a:cubicBezTo>
                      <a:pt x="15477" y="78544"/>
                      <a:pt x="15814" y="78529"/>
                      <a:pt x="16152" y="78498"/>
                    </a:cubicBezTo>
                    <a:cubicBezTo>
                      <a:pt x="20962" y="78048"/>
                      <a:pt x="24780" y="74668"/>
                      <a:pt x="27878" y="70809"/>
                    </a:cubicBezTo>
                    <a:cubicBezTo>
                      <a:pt x="28613" y="69889"/>
                      <a:pt x="29314" y="68950"/>
                      <a:pt x="29970" y="68011"/>
                    </a:cubicBezTo>
                    <a:cubicBezTo>
                      <a:pt x="40012" y="53733"/>
                      <a:pt x="47363" y="36868"/>
                      <a:pt x="46994" y="19418"/>
                    </a:cubicBezTo>
                    <a:cubicBezTo>
                      <a:pt x="46977" y="18755"/>
                      <a:pt x="46951" y="18087"/>
                      <a:pt x="46909" y="17419"/>
                    </a:cubicBezTo>
                    <a:lnTo>
                      <a:pt x="46909" y="17409"/>
                    </a:lnTo>
                    <a:cubicBezTo>
                      <a:pt x="46690" y="14117"/>
                      <a:pt x="46090" y="10784"/>
                      <a:pt x="44823" y="7736"/>
                    </a:cubicBezTo>
                    <a:cubicBezTo>
                      <a:pt x="43606" y="4800"/>
                      <a:pt x="41771" y="2123"/>
                      <a:pt x="39080" y="0"/>
                    </a:cubicBezTo>
                    <a:close/>
                  </a:path>
                </a:pathLst>
              </a:custGeom>
              <a:solidFill>
                <a:srgbClr val="E6B8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8" name="Google Shape;2398;p67">
                <a:extLst>
                  <a:ext uri="{FF2B5EF4-FFF2-40B4-BE49-F238E27FC236}">
                    <a16:creationId xmlns:a16="http://schemas.microsoft.com/office/drawing/2014/main" id="{024EA1A3-1DDC-0363-9CD1-D6BD4E56CBC6}"/>
                  </a:ext>
                </a:extLst>
              </p:cNvPr>
              <p:cNvSpPr/>
              <p:nvPr/>
            </p:nvSpPr>
            <p:spPr>
              <a:xfrm>
                <a:off x="3370625" y="2604700"/>
                <a:ext cx="1244500" cy="1923850"/>
              </a:xfrm>
              <a:custGeom>
                <a:avLst/>
                <a:gdLst/>
                <a:ahLst/>
                <a:cxnLst/>
                <a:rect l="l" t="t" r="r" b="b"/>
                <a:pathLst>
                  <a:path w="49780" h="76954" extrusionOk="0">
                    <a:moveTo>
                      <a:pt x="6994" y="1"/>
                    </a:moveTo>
                    <a:cubicBezTo>
                      <a:pt x="1240" y="5144"/>
                      <a:pt x="1" y="12796"/>
                      <a:pt x="285" y="19863"/>
                    </a:cubicBezTo>
                    <a:cubicBezTo>
                      <a:pt x="984" y="37306"/>
                      <a:pt x="9352" y="53686"/>
                      <a:pt x="20248" y="67328"/>
                    </a:cubicBezTo>
                    <a:cubicBezTo>
                      <a:pt x="23978" y="71997"/>
                      <a:pt x="28712" y="76761"/>
                      <a:pt x="34686" y="76949"/>
                    </a:cubicBezTo>
                    <a:cubicBezTo>
                      <a:pt x="34801" y="76952"/>
                      <a:pt x="34916" y="76954"/>
                      <a:pt x="35031" y="76954"/>
                    </a:cubicBezTo>
                    <a:cubicBezTo>
                      <a:pt x="40024" y="76954"/>
                      <a:pt x="44629" y="73509"/>
                      <a:pt x="46988" y="69088"/>
                    </a:cubicBezTo>
                    <a:cubicBezTo>
                      <a:pt x="49402" y="64566"/>
                      <a:pt x="49779" y="59205"/>
                      <a:pt x="49242" y="54104"/>
                    </a:cubicBezTo>
                    <a:cubicBezTo>
                      <a:pt x="48262" y="44812"/>
                      <a:pt x="44457" y="36037"/>
                      <a:pt x="39912" y="27872"/>
                    </a:cubicBezTo>
                    <a:cubicBezTo>
                      <a:pt x="36282" y="21352"/>
                      <a:pt x="32098" y="15049"/>
                      <a:pt x="26653" y="9943"/>
                    </a:cubicBezTo>
                    <a:cubicBezTo>
                      <a:pt x="21207" y="4840"/>
                      <a:pt x="14393" y="976"/>
                      <a:pt x="6994" y="1"/>
                    </a:cubicBezTo>
                    <a:close/>
                  </a:path>
                </a:pathLst>
              </a:custGeom>
              <a:solidFill>
                <a:srgbClr val="E6B8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9" name="Google Shape;2399;p67">
                <a:extLst>
                  <a:ext uri="{FF2B5EF4-FFF2-40B4-BE49-F238E27FC236}">
                    <a16:creationId xmlns:a16="http://schemas.microsoft.com/office/drawing/2014/main" id="{2956A443-AB92-B221-6F5D-2E3F84F26A10}"/>
                  </a:ext>
                </a:extLst>
              </p:cNvPr>
              <p:cNvSpPr/>
              <p:nvPr/>
            </p:nvSpPr>
            <p:spPr>
              <a:xfrm>
                <a:off x="3435750" y="2397175"/>
                <a:ext cx="1119525" cy="1337575"/>
              </a:xfrm>
              <a:custGeom>
                <a:avLst/>
                <a:gdLst/>
                <a:ahLst/>
                <a:cxnLst/>
                <a:rect l="l" t="t" r="r" b="b"/>
                <a:pathLst>
                  <a:path w="44781" h="53503" extrusionOk="0">
                    <a:moveTo>
                      <a:pt x="2687" y="1"/>
                    </a:moveTo>
                    <a:lnTo>
                      <a:pt x="0" y="53314"/>
                    </a:lnTo>
                    <a:cubicBezTo>
                      <a:pt x="1595" y="53440"/>
                      <a:pt x="3194" y="53503"/>
                      <a:pt x="4791" y="53503"/>
                    </a:cubicBezTo>
                    <a:cubicBezTo>
                      <a:pt x="19484" y="53503"/>
                      <a:pt x="34070" y="48217"/>
                      <a:pt x="44780" y="38861"/>
                    </a:cubicBezTo>
                    <a:cubicBezTo>
                      <a:pt x="38486" y="22108"/>
                      <a:pt x="17662" y="4739"/>
                      <a:pt x="2687" y="1"/>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40" name="Google Shape;2400;p67">
                <a:extLst>
                  <a:ext uri="{FF2B5EF4-FFF2-40B4-BE49-F238E27FC236}">
                    <a16:creationId xmlns:a16="http://schemas.microsoft.com/office/drawing/2014/main" id="{72B2FF68-9CBC-37AE-4F12-E30AF79E5D64}"/>
                  </a:ext>
                </a:extLst>
              </p:cNvPr>
              <p:cNvSpPr/>
              <p:nvPr/>
            </p:nvSpPr>
            <p:spPr>
              <a:xfrm>
                <a:off x="2244925" y="2328625"/>
                <a:ext cx="1887200" cy="2279875"/>
              </a:xfrm>
              <a:custGeom>
                <a:avLst/>
                <a:gdLst/>
                <a:ahLst/>
                <a:cxnLst/>
                <a:rect l="l" t="t" r="r" b="b"/>
                <a:pathLst>
                  <a:path w="75488" h="91195" extrusionOk="0">
                    <a:moveTo>
                      <a:pt x="31253" y="1"/>
                    </a:moveTo>
                    <a:cubicBezTo>
                      <a:pt x="27360" y="1"/>
                      <a:pt x="23871" y="223"/>
                      <a:pt x="20568" y="817"/>
                    </a:cubicBezTo>
                    <a:cubicBezTo>
                      <a:pt x="18958" y="1103"/>
                      <a:pt x="17369" y="1492"/>
                      <a:pt x="15807" y="1979"/>
                    </a:cubicBezTo>
                    <a:cubicBezTo>
                      <a:pt x="14592" y="2359"/>
                      <a:pt x="13385" y="2816"/>
                      <a:pt x="12224" y="3377"/>
                    </a:cubicBezTo>
                    <a:cubicBezTo>
                      <a:pt x="8767" y="5008"/>
                      <a:pt x="5654" y="7430"/>
                      <a:pt x="3631" y="10779"/>
                    </a:cubicBezTo>
                    <a:cubicBezTo>
                      <a:pt x="1220" y="14792"/>
                      <a:pt x="588" y="18511"/>
                      <a:pt x="285" y="23260"/>
                    </a:cubicBezTo>
                    <a:cubicBezTo>
                      <a:pt x="0" y="27617"/>
                      <a:pt x="881" y="39596"/>
                      <a:pt x="2251" y="53147"/>
                    </a:cubicBezTo>
                    <a:cubicBezTo>
                      <a:pt x="3458" y="65128"/>
                      <a:pt x="5047" y="78328"/>
                      <a:pt x="6559" y="88565"/>
                    </a:cubicBezTo>
                    <a:cubicBezTo>
                      <a:pt x="6696" y="89469"/>
                      <a:pt x="6827" y="90343"/>
                      <a:pt x="6958" y="91194"/>
                    </a:cubicBezTo>
                    <a:cubicBezTo>
                      <a:pt x="7210" y="91188"/>
                      <a:pt x="13862" y="91186"/>
                      <a:pt x="22621" y="91186"/>
                    </a:cubicBezTo>
                    <a:cubicBezTo>
                      <a:pt x="40138" y="91186"/>
                      <a:pt x="66078" y="91194"/>
                      <a:pt x="66078" y="91194"/>
                    </a:cubicBezTo>
                    <a:cubicBezTo>
                      <a:pt x="70172" y="77786"/>
                      <a:pt x="72297" y="63807"/>
                      <a:pt x="74403" y="49893"/>
                    </a:cubicBezTo>
                    <a:cubicBezTo>
                      <a:pt x="74565" y="48810"/>
                      <a:pt x="74730" y="47725"/>
                      <a:pt x="74869" y="46631"/>
                    </a:cubicBezTo>
                    <a:cubicBezTo>
                      <a:pt x="75290" y="43298"/>
                      <a:pt x="75488" y="39942"/>
                      <a:pt x="74761" y="36686"/>
                    </a:cubicBezTo>
                    <a:cubicBezTo>
                      <a:pt x="74131" y="33824"/>
                      <a:pt x="72803" y="31174"/>
                      <a:pt x="71428" y="28610"/>
                    </a:cubicBezTo>
                    <a:cubicBezTo>
                      <a:pt x="69382" y="24790"/>
                      <a:pt x="67192" y="21058"/>
                      <a:pt x="64858" y="17416"/>
                    </a:cubicBezTo>
                    <a:cubicBezTo>
                      <a:pt x="60662" y="10881"/>
                      <a:pt x="55621" y="4347"/>
                      <a:pt x="48563" y="1781"/>
                    </a:cubicBezTo>
                    <a:cubicBezTo>
                      <a:pt x="46951" y="1204"/>
                      <a:pt x="45296" y="842"/>
                      <a:pt x="43618" y="608"/>
                    </a:cubicBezTo>
                    <a:cubicBezTo>
                      <a:pt x="41535" y="323"/>
                      <a:pt x="39416" y="234"/>
                      <a:pt x="37320" y="145"/>
                    </a:cubicBezTo>
                    <a:cubicBezTo>
                      <a:pt x="35183" y="55"/>
                      <a:pt x="33169" y="1"/>
                      <a:pt x="3125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41" name="Google Shape;2401;p67">
                <a:extLst>
                  <a:ext uri="{FF2B5EF4-FFF2-40B4-BE49-F238E27FC236}">
                    <a16:creationId xmlns:a16="http://schemas.microsoft.com/office/drawing/2014/main" id="{75E39B75-2F7C-3F13-45E4-DD536829A4B7}"/>
                  </a:ext>
                </a:extLst>
              </p:cNvPr>
              <p:cNvSpPr/>
              <p:nvPr/>
            </p:nvSpPr>
            <p:spPr>
              <a:xfrm>
                <a:off x="3231450" y="1486925"/>
                <a:ext cx="130575" cy="130975"/>
              </a:xfrm>
              <a:custGeom>
                <a:avLst/>
                <a:gdLst/>
                <a:ahLst/>
                <a:cxnLst/>
                <a:rect l="l" t="t" r="r" b="b"/>
                <a:pathLst>
                  <a:path w="5223" h="5239" extrusionOk="0">
                    <a:moveTo>
                      <a:pt x="1179" y="1"/>
                    </a:moveTo>
                    <a:cubicBezTo>
                      <a:pt x="956" y="1"/>
                      <a:pt x="732" y="65"/>
                      <a:pt x="549" y="193"/>
                    </a:cubicBezTo>
                    <a:cubicBezTo>
                      <a:pt x="183" y="448"/>
                      <a:pt x="0" y="940"/>
                      <a:pt x="111" y="1372"/>
                    </a:cubicBezTo>
                    <a:cubicBezTo>
                      <a:pt x="361" y="2341"/>
                      <a:pt x="1754" y="2617"/>
                      <a:pt x="2068" y="3566"/>
                    </a:cubicBezTo>
                    <a:cubicBezTo>
                      <a:pt x="2282" y="4217"/>
                      <a:pt x="2519" y="5053"/>
                      <a:pt x="3245" y="5213"/>
                    </a:cubicBezTo>
                    <a:cubicBezTo>
                      <a:pt x="3325" y="5231"/>
                      <a:pt x="3406" y="5239"/>
                      <a:pt x="3488" y="5239"/>
                    </a:cubicBezTo>
                    <a:cubicBezTo>
                      <a:pt x="3654" y="5239"/>
                      <a:pt x="3820" y="5206"/>
                      <a:pt x="3977" y="5150"/>
                    </a:cubicBezTo>
                    <a:cubicBezTo>
                      <a:pt x="4562" y="4942"/>
                      <a:pt x="5017" y="4400"/>
                      <a:pt x="5120" y="3788"/>
                    </a:cubicBezTo>
                    <a:cubicBezTo>
                      <a:pt x="5223" y="3175"/>
                      <a:pt x="4973" y="2514"/>
                      <a:pt x="4488" y="2124"/>
                    </a:cubicBezTo>
                    <a:cubicBezTo>
                      <a:pt x="3931" y="1676"/>
                      <a:pt x="3133" y="1591"/>
                      <a:pt x="2615" y="1095"/>
                    </a:cubicBezTo>
                    <a:cubicBezTo>
                      <a:pt x="2321" y="815"/>
                      <a:pt x="2141" y="422"/>
                      <a:pt x="1808" y="192"/>
                    </a:cubicBezTo>
                    <a:cubicBezTo>
                      <a:pt x="1625" y="64"/>
                      <a:pt x="1402" y="1"/>
                      <a:pt x="1179" y="1"/>
                    </a:cubicBezTo>
                    <a:close/>
                  </a:path>
                </a:pathLst>
              </a:custGeom>
              <a:solidFill>
                <a:srgbClr val="F2DA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42" name="Google Shape;2402;p67">
                <a:extLst>
                  <a:ext uri="{FF2B5EF4-FFF2-40B4-BE49-F238E27FC236}">
                    <a16:creationId xmlns:a16="http://schemas.microsoft.com/office/drawing/2014/main" id="{1C77F893-2BEA-D746-1F01-D740A0243360}"/>
                  </a:ext>
                </a:extLst>
              </p:cNvPr>
              <p:cNvSpPr/>
              <p:nvPr/>
            </p:nvSpPr>
            <p:spPr>
              <a:xfrm>
                <a:off x="3074425" y="1634300"/>
                <a:ext cx="130625" cy="131000"/>
              </a:xfrm>
              <a:custGeom>
                <a:avLst/>
                <a:gdLst/>
                <a:ahLst/>
                <a:cxnLst/>
                <a:rect l="l" t="t" r="r" b="b"/>
                <a:pathLst>
                  <a:path w="5225" h="5240" extrusionOk="0">
                    <a:moveTo>
                      <a:pt x="1734" y="1"/>
                    </a:moveTo>
                    <a:cubicBezTo>
                      <a:pt x="1569" y="1"/>
                      <a:pt x="1403" y="34"/>
                      <a:pt x="1248" y="89"/>
                    </a:cubicBezTo>
                    <a:cubicBezTo>
                      <a:pt x="662" y="298"/>
                      <a:pt x="208" y="839"/>
                      <a:pt x="105" y="1453"/>
                    </a:cubicBezTo>
                    <a:cubicBezTo>
                      <a:pt x="0" y="2065"/>
                      <a:pt x="252" y="2725"/>
                      <a:pt x="735" y="3115"/>
                    </a:cubicBezTo>
                    <a:cubicBezTo>
                      <a:pt x="1294" y="3565"/>
                      <a:pt x="2092" y="3649"/>
                      <a:pt x="2610" y="4144"/>
                    </a:cubicBezTo>
                    <a:cubicBezTo>
                      <a:pt x="2902" y="4425"/>
                      <a:pt x="3084" y="4817"/>
                      <a:pt x="3417" y="5049"/>
                    </a:cubicBezTo>
                    <a:cubicBezTo>
                      <a:pt x="3600" y="5176"/>
                      <a:pt x="3822" y="5239"/>
                      <a:pt x="4044" y="5239"/>
                    </a:cubicBezTo>
                    <a:cubicBezTo>
                      <a:pt x="4268" y="5239"/>
                      <a:pt x="4492" y="5175"/>
                      <a:pt x="4676" y="5047"/>
                    </a:cubicBezTo>
                    <a:cubicBezTo>
                      <a:pt x="5042" y="4793"/>
                      <a:pt x="5225" y="4299"/>
                      <a:pt x="5114" y="3868"/>
                    </a:cubicBezTo>
                    <a:cubicBezTo>
                      <a:pt x="4864" y="2900"/>
                      <a:pt x="3471" y="2622"/>
                      <a:pt x="3157" y="1673"/>
                    </a:cubicBezTo>
                    <a:cubicBezTo>
                      <a:pt x="2943" y="1022"/>
                      <a:pt x="2706" y="186"/>
                      <a:pt x="1980" y="27"/>
                    </a:cubicBezTo>
                    <a:cubicBezTo>
                      <a:pt x="1899" y="9"/>
                      <a:pt x="1816" y="1"/>
                      <a:pt x="1734" y="1"/>
                    </a:cubicBezTo>
                    <a:close/>
                  </a:path>
                </a:pathLst>
              </a:custGeom>
              <a:solidFill>
                <a:srgbClr val="F2DA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43" name="Google Shape;2403;p67">
                <a:extLst>
                  <a:ext uri="{FF2B5EF4-FFF2-40B4-BE49-F238E27FC236}">
                    <a16:creationId xmlns:a16="http://schemas.microsoft.com/office/drawing/2014/main" id="{4CEFA56A-E5EE-322F-2B13-4B3672929C99}"/>
                  </a:ext>
                </a:extLst>
              </p:cNvPr>
              <p:cNvSpPr/>
              <p:nvPr/>
            </p:nvSpPr>
            <p:spPr>
              <a:xfrm>
                <a:off x="2922225" y="1796150"/>
                <a:ext cx="130575" cy="130975"/>
              </a:xfrm>
              <a:custGeom>
                <a:avLst/>
                <a:gdLst/>
                <a:ahLst/>
                <a:cxnLst/>
                <a:rect l="l" t="t" r="r" b="b"/>
                <a:pathLst>
                  <a:path w="5223" h="5239" extrusionOk="0">
                    <a:moveTo>
                      <a:pt x="1179" y="1"/>
                    </a:moveTo>
                    <a:cubicBezTo>
                      <a:pt x="955" y="1"/>
                      <a:pt x="732" y="65"/>
                      <a:pt x="549" y="193"/>
                    </a:cubicBezTo>
                    <a:cubicBezTo>
                      <a:pt x="183" y="448"/>
                      <a:pt x="0" y="940"/>
                      <a:pt x="111" y="1373"/>
                    </a:cubicBezTo>
                    <a:cubicBezTo>
                      <a:pt x="361" y="2341"/>
                      <a:pt x="1754" y="2617"/>
                      <a:pt x="2068" y="3566"/>
                    </a:cubicBezTo>
                    <a:cubicBezTo>
                      <a:pt x="2282" y="4219"/>
                      <a:pt x="2518" y="5055"/>
                      <a:pt x="3243" y="5214"/>
                    </a:cubicBezTo>
                    <a:cubicBezTo>
                      <a:pt x="3324" y="5231"/>
                      <a:pt x="3405" y="5239"/>
                      <a:pt x="3487" y="5239"/>
                    </a:cubicBezTo>
                    <a:cubicBezTo>
                      <a:pt x="3653" y="5239"/>
                      <a:pt x="3820" y="5206"/>
                      <a:pt x="3977" y="5150"/>
                    </a:cubicBezTo>
                    <a:cubicBezTo>
                      <a:pt x="4561" y="4943"/>
                      <a:pt x="5017" y="4400"/>
                      <a:pt x="5120" y="3788"/>
                    </a:cubicBezTo>
                    <a:cubicBezTo>
                      <a:pt x="5223" y="3176"/>
                      <a:pt x="4973" y="2514"/>
                      <a:pt x="4488" y="2125"/>
                    </a:cubicBezTo>
                    <a:cubicBezTo>
                      <a:pt x="3929" y="1676"/>
                      <a:pt x="3132" y="1591"/>
                      <a:pt x="2615" y="1097"/>
                    </a:cubicBezTo>
                    <a:cubicBezTo>
                      <a:pt x="2321" y="816"/>
                      <a:pt x="2139" y="422"/>
                      <a:pt x="1806" y="192"/>
                    </a:cubicBezTo>
                    <a:cubicBezTo>
                      <a:pt x="1624" y="65"/>
                      <a:pt x="1401" y="1"/>
                      <a:pt x="1179" y="1"/>
                    </a:cubicBezTo>
                    <a:close/>
                  </a:path>
                </a:pathLst>
              </a:custGeom>
              <a:solidFill>
                <a:srgbClr val="F2DA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44" name="Google Shape;2404;p67">
                <a:extLst>
                  <a:ext uri="{FF2B5EF4-FFF2-40B4-BE49-F238E27FC236}">
                    <a16:creationId xmlns:a16="http://schemas.microsoft.com/office/drawing/2014/main" id="{21843384-D874-E4FD-423E-B7E3213D96E4}"/>
                  </a:ext>
                </a:extLst>
              </p:cNvPr>
              <p:cNvSpPr/>
              <p:nvPr/>
            </p:nvSpPr>
            <p:spPr>
              <a:xfrm>
                <a:off x="2765200" y="1943550"/>
                <a:ext cx="130625" cy="130975"/>
              </a:xfrm>
              <a:custGeom>
                <a:avLst/>
                <a:gdLst/>
                <a:ahLst/>
                <a:cxnLst/>
                <a:rect l="l" t="t" r="r" b="b"/>
                <a:pathLst>
                  <a:path w="5225" h="5239" extrusionOk="0">
                    <a:moveTo>
                      <a:pt x="1733" y="0"/>
                    </a:moveTo>
                    <a:cubicBezTo>
                      <a:pt x="1569" y="0"/>
                      <a:pt x="1403" y="33"/>
                      <a:pt x="1248" y="88"/>
                    </a:cubicBezTo>
                    <a:cubicBezTo>
                      <a:pt x="662" y="298"/>
                      <a:pt x="208" y="838"/>
                      <a:pt x="105" y="1452"/>
                    </a:cubicBezTo>
                    <a:cubicBezTo>
                      <a:pt x="0" y="2065"/>
                      <a:pt x="252" y="2726"/>
                      <a:pt x="735" y="3115"/>
                    </a:cubicBezTo>
                    <a:cubicBezTo>
                      <a:pt x="1294" y="3564"/>
                      <a:pt x="2092" y="3649"/>
                      <a:pt x="2610" y="4144"/>
                    </a:cubicBezTo>
                    <a:cubicBezTo>
                      <a:pt x="2902" y="4424"/>
                      <a:pt x="3083" y="4818"/>
                      <a:pt x="3417" y="5048"/>
                    </a:cubicBezTo>
                    <a:cubicBezTo>
                      <a:pt x="3600" y="5175"/>
                      <a:pt x="3822" y="5239"/>
                      <a:pt x="4044" y="5239"/>
                    </a:cubicBezTo>
                    <a:cubicBezTo>
                      <a:pt x="4268" y="5239"/>
                      <a:pt x="4491" y="5174"/>
                      <a:pt x="4676" y="5047"/>
                    </a:cubicBezTo>
                    <a:cubicBezTo>
                      <a:pt x="5042" y="4792"/>
                      <a:pt x="5225" y="4299"/>
                      <a:pt x="5113" y="3868"/>
                    </a:cubicBezTo>
                    <a:cubicBezTo>
                      <a:pt x="4864" y="2899"/>
                      <a:pt x="3471" y="2623"/>
                      <a:pt x="3157" y="1673"/>
                    </a:cubicBezTo>
                    <a:cubicBezTo>
                      <a:pt x="2943" y="1021"/>
                      <a:pt x="2705" y="185"/>
                      <a:pt x="1980" y="26"/>
                    </a:cubicBezTo>
                    <a:cubicBezTo>
                      <a:pt x="1899" y="8"/>
                      <a:pt x="1816" y="0"/>
                      <a:pt x="1733" y="0"/>
                    </a:cubicBezTo>
                    <a:close/>
                  </a:path>
                </a:pathLst>
              </a:custGeom>
              <a:solidFill>
                <a:srgbClr val="F2DA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45" name="Google Shape;2405;p67">
                <a:extLst>
                  <a:ext uri="{FF2B5EF4-FFF2-40B4-BE49-F238E27FC236}">
                    <a16:creationId xmlns:a16="http://schemas.microsoft.com/office/drawing/2014/main" id="{B8533969-EC44-4620-29FC-A2D44D3CB210}"/>
                  </a:ext>
                </a:extLst>
              </p:cNvPr>
              <p:cNvSpPr/>
              <p:nvPr/>
            </p:nvSpPr>
            <p:spPr>
              <a:xfrm>
                <a:off x="2612975" y="2105400"/>
                <a:ext cx="130600" cy="131000"/>
              </a:xfrm>
              <a:custGeom>
                <a:avLst/>
                <a:gdLst/>
                <a:ahLst/>
                <a:cxnLst/>
                <a:rect l="l" t="t" r="r" b="b"/>
                <a:pathLst>
                  <a:path w="5224" h="5240" extrusionOk="0">
                    <a:moveTo>
                      <a:pt x="1181" y="1"/>
                    </a:moveTo>
                    <a:cubicBezTo>
                      <a:pt x="957" y="1"/>
                      <a:pt x="733" y="65"/>
                      <a:pt x="550" y="193"/>
                    </a:cubicBezTo>
                    <a:cubicBezTo>
                      <a:pt x="184" y="447"/>
                      <a:pt x="1" y="941"/>
                      <a:pt x="112" y="1372"/>
                    </a:cubicBezTo>
                    <a:cubicBezTo>
                      <a:pt x="362" y="2340"/>
                      <a:pt x="1755" y="2618"/>
                      <a:pt x="2067" y="3567"/>
                    </a:cubicBezTo>
                    <a:cubicBezTo>
                      <a:pt x="2282" y="4217"/>
                      <a:pt x="2519" y="5054"/>
                      <a:pt x="3244" y="5213"/>
                    </a:cubicBezTo>
                    <a:cubicBezTo>
                      <a:pt x="3326" y="5231"/>
                      <a:pt x="3409" y="5239"/>
                      <a:pt x="3492" y="5239"/>
                    </a:cubicBezTo>
                    <a:cubicBezTo>
                      <a:pt x="3657" y="5239"/>
                      <a:pt x="3822" y="5206"/>
                      <a:pt x="3978" y="5151"/>
                    </a:cubicBezTo>
                    <a:cubicBezTo>
                      <a:pt x="4562" y="4942"/>
                      <a:pt x="5016" y="4401"/>
                      <a:pt x="5121" y="3787"/>
                    </a:cubicBezTo>
                    <a:cubicBezTo>
                      <a:pt x="5224" y="3175"/>
                      <a:pt x="4974" y="2515"/>
                      <a:pt x="4489" y="2125"/>
                    </a:cubicBezTo>
                    <a:cubicBezTo>
                      <a:pt x="3930" y="1676"/>
                      <a:pt x="3133" y="1591"/>
                      <a:pt x="2616" y="1096"/>
                    </a:cubicBezTo>
                    <a:cubicBezTo>
                      <a:pt x="2322" y="815"/>
                      <a:pt x="2142" y="421"/>
                      <a:pt x="1807" y="191"/>
                    </a:cubicBezTo>
                    <a:cubicBezTo>
                      <a:pt x="1625" y="64"/>
                      <a:pt x="1403" y="1"/>
                      <a:pt x="1181" y="1"/>
                    </a:cubicBezTo>
                    <a:close/>
                  </a:path>
                </a:pathLst>
              </a:custGeom>
              <a:solidFill>
                <a:srgbClr val="F2DA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46" name="Google Shape;2406;p67">
                <a:extLst>
                  <a:ext uri="{FF2B5EF4-FFF2-40B4-BE49-F238E27FC236}">
                    <a16:creationId xmlns:a16="http://schemas.microsoft.com/office/drawing/2014/main" id="{D7008C63-E485-8F3F-7BEB-F5D965418793}"/>
                  </a:ext>
                </a:extLst>
              </p:cNvPr>
              <p:cNvSpPr/>
              <p:nvPr/>
            </p:nvSpPr>
            <p:spPr>
              <a:xfrm>
                <a:off x="2146725" y="2562000"/>
                <a:ext cx="130650" cy="131000"/>
              </a:xfrm>
              <a:custGeom>
                <a:avLst/>
                <a:gdLst/>
                <a:ahLst/>
                <a:cxnLst/>
                <a:rect l="l" t="t" r="r" b="b"/>
                <a:pathLst>
                  <a:path w="5226" h="5240" extrusionOk="0">
                    <a:moveTo>
                      <a:pt x="1734" y="1"/>
                    </a:moveTo>
                    <a:cubicBezTo>
                      <a:pt x="1569" y="1"/>
                      <a:pt x="1404" y="34"/>
                      <a:pt x="1249" y="89"/>
                    </a:cubicBezTo>
                    <a:cubicBezTo>
                      <a:pt x="662" y="298"/>
                      <a:pt x="208" y="839"/>
                      <a:pt x="105" y="1453"/>
                    </a:cubicBezTo>
                    <a:cubicBezTo>
                      <a:pt x="1" y="2065"/>
                      <a:pt x="252" y="2726"/>
                      <a:pt x="736" y="3115"/>
                    </a:cubicBezTo>
                    <a:cubicBezTo>
                      <a:pt x="1294" y="3564"/>
                      <a:pt x="2093" y="3649"/>
                      <a:pt x="2611" y="4144"/>
                    </a:cubicBezTo>
                    <a:cubicBezTo>
                      <a:pt x="2903" y="4425"/>
                      <a:pt x="3084" y="4818"/>
                      <a:pt x="3417" y="5049"/>
                    </a:cubicBezTo>
                    <a:cubicBezTo>
                      <a:pt x="3601" y="5176"/>
                      <a:pt x="3823" y="5240"/>
                      <a:pt x="4046" y="5240"/>
                    </a:cubicBezTo>
                    <a:cubicBezTo>
                      <a:pt x="4269" y="5240"/>
                      <a:pt x="4492" y="5175"/>
                      <a:pt x="4676" y="5047"/>
                    </a:cubicBezTo>
                    <a:cubicBezTo>
                      <a:pt x="5042" y="4792"/>
                      <a:pt x="5225" y="4301"/>
                      <a:pt x="5112" y="3868"/>
                    </a:cubicBezTo>
                    <a:cubicBezTo>
                      <a:pt x="4864" y="2900"/>
                      <a:pt x="3471" y="2624"/>
                      <a:pt x="3158" y="1675"/>
                    </a:cubicBezTo>
                    <a:cubicBezTo>
                      <a:pt x="2942" y="1021"/>
                      <a:pt x="2705" y="185"/>
                      <a:pt x="1980" y="27"/>
                    </a:cubicBezTo>
                    <a:cubicBezTo>
                      <a:pt x="1899" y="9"/>
                      <a:pt x="1817" y="1"/>
                      <a:pt x="1734" y="1"/>
                    </a:cubicBezTo>
                    <a:close/>
                  </a:path>
                </a:pathLst>
              </a:custGeom>
              <a:solidFill>
                <a:srgbClr val="F2DA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47" name="Google Shape;2407;p67">
                <a:extLst>
                  <a:ext uri="{FF2B5EF4-FFF2-40B4-BE49-F238E27FC236}">
                    <a16:creationId xmlns:a16="http://schemas.microsoft.com/office/drawing/2014/main" id="{85EFEF74-50E5-2868-54A6-18B08959717B}"/>
                  </a:ext>
                </a:extLst>
              </p:cNvPr>
              <p:cNvSpPr/>
              <p:nvPr/>
            </p:nvSpPr>
            <p:spPr>
              <a:xfrm>
                <a:off x="3317625" y="1732725"/>
                <a:ext cx="130600" cy="130975"/>
              </a:xfrm>
              <a:custGeom>
                <a:avLst/>
                <a:gdLst/>
                <a:ahLst/>
                <a:cxnLst/>
                <a:rect l="l" t="t" r="r" b="b"/>
                <a:pathLst>
                  <a:path w="5224" h="5239" extrusionOk="0">
                    <a:moveTo>
                      <a:pt x="1180" y="0"/>
                    </a:moveTo>
                    <a:cubicBezTo>
                      <a:pt x="956" y="0"/>
                      <a:pt x="733" y="64"/>
                      <a:pt x="550" y="193"/>
                    </a:cubicBezTo>
                    <a:cubicBezTo>
                      <a:pt x="184" y="447"/>
                      <a:pt x="1" y="941"/>
                      <a:pt x="112" y="1372"/>
                    </a:cubicBezTo>
                    <a:cubicBezTo>
                      <a:pt x="362" y="2340"/>
                      <a:pt x="1755" y="2616"/>
                      <a:pt x="2068" y="3565"/>
                    </a:cubicBezTo>
                    <a:cubicBezTo>
                      <a:pt x="2282" y="4217"/>
                      <a:pt x="2519" y="5054"/>
                      <a:pt x="3246" y="5213"/>
                    </a:cubicBezTo>
                    <a:cubicBezTo>
                      <a:pt x="3327" y="5230"/>
                      <a:pt x="3409" y="5238"/>
                      <a:pt x="3492" y="5238"/>
                    </a:cubicBezTo>
                    <a:cubicBezTo>
                      <a:pt x="3657" y="5238"/>
                      <a:pt x="3822" y="5206"/>
                      <a:pt x="3977" y="5151"/>
                    </a:cubicBezTo>
                    <a:cubicBezTo>
                      <a:pt x="4562" y="4942"/>
                      <a:pt x="5018" y="4401"/>
                      <a:pt x="5121" y="3787"/>
                    </a:cubicBezTo>
                    <a:cubicBezTo>
                      <a:pt x="5223" y="3175"/>
                      <a:pt x="4974" y="2513"/>
                      <a:pt x="4489" y="2125"/>
                    </a:cubicBezTo>
                    <a:cubicBezTo>
                      <a:pt x="3932" y="1675"/>
                      <a:pt x="3133" y="1591"/>
                      <a:pt x="2615" y="1096"/>
                    </a:cubicBezTo>
                    <a:cubicBezTo>
                      <a:pt x="2321" y="815"/>
                      <a:pt x="2142" y="421"/>
                      <a:pt x="1809" y="191"/>
                    </a:cubicBezTo>
                    <a:cubicBezTo>
                      <a:pt x="1625" y="64"/>
                      <a:pt x="1402" y="0"/>
                      <a:pt x="1180" y="0"/>
                    </a:cubicBezTo>
                    <a:close/>
                  </a:path>
                </a:pathLst>
              </a:custGeom>
              <a:solidFill>
                <a:srgbClr val="F2DA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48" name="Google Shape;2408;p67">
                <a:extLst>
                  <a:ext uri="{FF2B5EF4-FFF2-40B4-BE49-F238E27FC236}">
                    <a16:creationId xmlns:a16="http://schemas.microsoft.com/office/drawing/2014/main" id="{0E2500DF-A991-8001-F68F-CE53E26639D8}"/>
                  </a:ext>
                </a:extLst>
              </p:cNvPr>
              <p:cNvSpPr/>
              <p:nvPr/>
            </p:nvSpPr>
            <p:spPr>
              <a:xfrm>
                <a:off x="3160600" y="1880125"/>
                <a:ext cx="130650" cy="130975"/>
              </a:xfrm>
              <a:custGeom>
                <a:avLst/>
                <a:gdLst/>
                <a:ahLst/>
                <a:cxnLst/>
                <a:rect l="l" t="t" r="r" b="b"/>
                <a:pathLst>
                  <a:path w="5226" h="5239" extrusionOk="0">
                    <a:moveTo>
                      <a:pt x="1738" y="0"/>
                    </a:moveTo>
                    <a:cubicBezTo>
                      <a:pt x="1572" y="0"/>
                      <a:pt x="1405" y="33"/>
                      <a:pt x="1249" y="89"/>
                    </a:cubicBezTo>
                    <a:cubicBezTo>
                      <a:pt x="662" y="297"/>
                      <a:pt x="208" y="839"/>
                      <a:pt x="105" y="1451"/>
                    </a:cubicBezTo>
                    <a:cubicBezTo>
                      <a:pt x="1" y="2064"/>
                      <a:pt x="252" y="2725"/>
                      <a:pt x="736" y="3114"/>
                    </a:cubicBezTo>
                    <a:cubicBezTo>
                      <a:pt x="1294" y="3563"/>
                      <a:pt x="2093" y="3648"/>
                      <a:pt x="2611" y="4143"/>
                    </a:cubicBezTo>
                    <a:cubicBezTo>
                      <a:pt x="2903" y="4424"/>
                      <a:pt x="3084" y="4817"/>
                      <a:pt x="3417" y="5047"/>
                    </a:cubicBezTo>
                    <a:cubicBezTo>
                      <a:pt x="3601" y="5175"/>
                      <a:pt x="3823" y="5238"/>
                      <a:pt x="4046" y="5238"/>
                    </a:cubicBezTo>
                    <a:cubicBezTo>
                      <a:pt x="4269" y="5238"/>
                      <a:pt x="4492" y="5174"/>
                      <a:pt x="4676" y="5046"/>
                    </a:cubicBezTo>
                    <a:cubicBezTo>
                      <a:pt x="5042" y="4791"/>
                      <a:pt x="5225" y="4299"/>
                      <a:pt x="5114" y="3867"/>
                    </a:cubicBezTo>
                    <a:cubicBezTo>
                      <a:pt x="4864" y="2898"/>
                      <a:pt x="3471" y="2622"/>
                      <a:pt x="3158" y="1673"/>
                    </a:cubicBezTo>
                    <a:cubicBezTo>
                      <a:pt x="2944" y="1020"/>
                      <a:pt x="2705" y="184"/>
                      <a:pt x="1980" y="26"/>
                    </a:cubicBezTo>
                    <a:cubicBezTo>
                      <a:pt x="1901" y="8"/>
                      <a:pt x="1819" y="0"/>
                      <a:pt x="1738" y="0"/>
                    </a:cubicBezTo>
                    <a:close/>
                  </a:path>
                </a:pathLst>
              </a:custGeom>
              <a:solidFill>
                <a:srgbClr val="F2DA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49" name="Google Shape;2409;p67">
                <a:extLst>
                  <a:ext uri="{FF2B5EF4-FFF2-40B4-BE49-F238E27FC236}">
                    <a16:creationId xmlns:a16="http://schemas.microsoft.com/office/drawing/2014/main" id="{9721F811-B358-5FD7-A475-3D51C5116093}"/>
                  </a:ext>
                </a:extLst>
              </p:cNvPr>
              <p:cNvSpPr/>
              <p:nvPr/>
            </p:nvSpPr>
            <p:spPr>
              <a:xfrm>
                <a:off x="3008400" y="2041950"/>
                <a:ext cx="130600" cy="130975"/>
              </a:xfrm>
              <a:custGeom>
                <a:avLst/>
                <a:gdLst/>
                <a:ahLst/>
                <a:cxnLst/>
                <a:rect l="l" t="t" r="r" b="b"/>
                <a:pathLst>
                  <a:path w="5224" h="5239" extrusionOk="0">
                    <a:moveTo>
                      <a:pt x="1179" y="0"/>
                    </a:moveTo>
                    <a:cubicBezTo>
                      <a:pt x="956" y="0"/>
                      <a:pt x="733" y="64"/>
                      <a:pt x="549" y="193"/>
                    </a:cubicBezTo>
                    <a:cubicBezTo>
                      <a:pt x="184" y="448"/>
                      <a:pt x="1" y="941"/>
                      <a:pt x="112" y="1372"/>
                    </a:cubicBezTo>
                    <a:cubicBezTo>
                      <a:pt x="362" y="2340"/>
                      <a:pt x="1755" y="2616"/>
                      <a:pt x="2067" y="3565"/>
                    </a:cubicBezTo>
                    <a:cubicBezTo>
                      <a:pt x="2282" y="4218"/>
                      <a:pt x="2519" y="5055"/>
                      <a:pt x="3244" y="5213"/>
                    </a:cubicBezTo>
                    <a:cubicBezTo>
                      <a:pt x="3325" y="5231"/>
                      <a:pt x="3408" y="5239"/>
                      <a:pt x="3491" y="5239"/>
                    </a:cubicBezTo>
                    <a:cubicBezTo>
                      <a:pt x="3656" y="5239"/>
                      <a:pt x="3822" y="5206"/>
                      <a:pt x="3977" y="5151"/>
                    </a:cubicBezTo>
                    <a:cubicBezTo>
                      <a:pt x="4562" y="4942"/>
                      <a:pt x="5018" y="4400"/>
                      <a:pt x="5120" y="3787"/>
                    </a:cubicBezTo>
                    <a:cubicBezTo>
                      <a:pt x="5223" y="3175"/>
                      <a:pt x="4973" y="2513"/>
                      <a:pt x="4488" y="2125"/>
                    </a:cubicBezTo>
                    <a:cubicBezTo>
                      <a:pt x="3930" y="1676"/>
                      <a:pt x="3131" y="1591"/>
                      <a:pt x="2615" y="1096"/>
                    </a:cubicBezTo>
                    <a:cubicBezTo>
                      <a:pt x="2321" y="815"/>
                      <a:pt x="2140" y="421"/>
                      <a:pt x="1807" y="191"/>
                    </a:cubicBezTo>
                    <a:cubicBezTo>
                      <a:pt x="1624" y="64"/>
                      <a:pt x="1402" y="0"/>
                      <a:pt x="1179" y="0"/>
                    </a:cubicBezTo>
                    <a:close/>
                  </a:path>
                </a:pathLst>
              </a:custGeom>
              <a:solidFill>
                <a:srgbClr val="F2DA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50" name="Google Shape;2410;p67">
                <a:extLst>
                  <a:ext uri="{FF2B5EF4-FFF2-40B4-BE49-F238E27FC236}">
                    <a16:creationId xmlns:a16="http://schemas.microsoft.com/office/drawing/2014/main" id="{1D1CEFB4-224E-8919-777C-41D2045AF019}"/>
                  </a:ext>
                </a:extLst>
              </p:cNvPr>
              <p:cNvSpPr/>
              <p:nvPr/>
            </p:nvSpPr>
            <p:spPr>
              <a:xfrm>
                <a:off x="2851375" y="2189350"/>
                <a:ext cx="130625" cy="130950"/>
              </a:xfrm>
              <a:custGeom>
                <a:avLst/>
                <a:gdLst/>
                <a:ahLst/>
                <a:cxnLst/>
                <a:rect l="l" t="t" r="r" b="b"/>
                <a:pathLst>
                  <a:path w="5225" h="5238" extrusionOk="0">
                    <a:moveTo>
                      <a:pt x="1738" y="1"/>
                    </a:moveTo>
                    <a:cubicBezTo>
                      <a:pt x="1572" y="1"/>
                      <a:pt x="1405" y="34"/>
                      <a:pt x="1248" y="89"/>
                    </a:cubicBezTo>
                    <a:cubicBezTo>
                      <a:pt x="662" y="297"/>
                      <a:pt x="208" y="839"/>
                      <a:pt x="105" y="1452"/>
                    </a:cubicBezTo>
                    <a:cubicBezTo>
                      <a:pt x="1" y="2064"/>
                      <a:pt x="252" y="2725"/>
                      <a:pt x="736" y="3114"/>
                    </a:cubicBezTo>
                    <a:cubicBezTo>
                      <a:pt x="1294" y="3563"/>
                      <a:pt x="2093" y="3648"/>
                      <a:pt x="2610" y="4143"/>
                    </a:cubicBezTo>
                    <a:cubicBezTo>
                      <a:pt x="2903" y="4424"/>
                      <a:pt x="3084" y="4817"/>
                      <a:pt x="3417" y="5048"/>
                    </a:cubicBezTo>
                    <a:cubicBezTo>
                      <a:pt x="3600" y="5175"/>
                      <a:pt x="3822" y="5238"/>
                      <a:pt x="4045" y="5238"/>
                    </a:cubicBezTo>
                    <a:cubicBezTo>
                      <a:pt x="4268" y="5238"/>
                      <a:pt x="4492" y="5174"/>
                      <a:pt x="4676" y="5046"/>
                    </a:cubicBezTo>
                    <a:cubicBezTo>
                      <a:pt x="5042" y="4791"/>
                      <a:pt x="5225" y="4300"/>
                      <a:pt x="5114" y="3867"/>
                    </a:cubicBezTo>
                    <a:cubicBezTo>
                      <a:pt x="4864" y="2898"/>
                      <a:pt x="3471" y="2622"/>
                      <a:pt x="3157" y="1674"/>
                    </a:cubicBezTo>
                    <a:cubicBezTo>
                      <a:pt x="2944" y="1022"/>
                      <a:pt x="2705" y="184"/>
                      <a:pt x="1980" y="26"/>
                    </a:cubicBezTo>
                    <a:cubicBezTo>
                      <a:pt x="1900" y="9"/>
                      <a:pt x="1819" y="1"/>
                      <a:pt x="1738" y="1"/>
                    </a:cubicBezTo>
                    <a:close/>
                  </a:path>
                </a:pathLst>
              </a:custGeom>
              <a:solidFill>
                <a:srgbClr val="F2DA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51" name="Google Shape;2411;p67">
                <a:extLst>
                  <a:ext uri="{FF2B5EF4-FFF2-40B4-BE49-F238E27FC236}">
                    <a16:creationId xmlns:a16="http://schemas.microsoft.com/office/drawing/2014/main" id="{4AAF4C06-9D1D-D3D4-B074-ED591361231F}"/>
                  </a:ext>
                </a:extLst>
              </p:cNvPr>
              <p:cNvSpPr/>
              <p:nvPr/>
            </p:nvSpPr>
            <p:spPr>
              <a:xfrm>
                <a:off x="2542150" y="2498575"/>
                <a:ext cx="130625" cy="130975"/>
              </a:xfrm>
              <a:custGeom>
                <a:avLst/>
                <a:gdLst/>
                <a:ahLst/>
                <a:cxnLst/>
                <a:rect l="l" t="t" r="r" b="b"/>
                <a:pathLst>
                  <a:path w="5225" h="5239" extrusionOk="0">
                    <a:moveTo>
                      <a:pt x="1737" y="1"/>
                    </a:moveTo>
                    <a:cubicBezTo>
                      <a:pt x="1572" y="1"/>
                      <a:pt x="1405" y="34"/>
                      <a:pt x="1248" y="90"/>
                    </a:cubicBezTo>
                    <a:cubicBezTo>
                      <a:pt x="662" y="297"/>
                      <a:pt x="208" y="839"/>
                      <a:pt x="105" y="1452"/>
                    </a:cubicBezTo>
                    <a:cubicBezTo>
                      <a:pt x="0" y="2064"/>
                      <a:pt x="252" y="2726"/>
                      <a:pt x="735" y="3114"/>
                    </a:cubicBezTo>
                    <a:cubicBezTo>
                      <a:pt x="1294" y="3563"/>
                      <a:pt x="2093" y="3648"/>
                      <a:pt x="2610" y="4143"/>
                    </a:cubicBezTo>
                    <a:cubicBezTo>
                      <a:pt x="2903" y="4424"/>
                      <a:pt x="3084" y="4818"/>
                      <a:pt x="3417" y="5048"/>
                    </a:cubicBezTo>
                    <a:cubicBezTo>
                      <a:pt x="3600" y="5175"/>
                      <a:pt x="3823" y="5239"/>
                      <a:pt x="4045" y="5239"/>
                    </a:cubicBezTo>
                    <a:cubicBezTo>
                      <a:pt x="4269" y="5239"/>
                      <a:pt x="4492" y="5175"/>
                      <a:pt x="4676" y="5046"/>
                    </a:cubicBezTo>
                    <a:cubicBezTo>
                      <a:pt x="5042" y="4791"/>
                      <a:pt x="5225" y="4300"/>
                      <a:pt x="5114" y="3867"/>
                    </a:cubicBezTo>
                    <a:cubicBezTo>
                      <a:pt x="4864" y="2899"/>
                      <a:pt x="3471" y="2623"/>
                      <a:pt x="3157" y="1674"/>
                    </a:cubicBezTo>
                    <a:cubicBezTo>
                      <a:pt x="2943" y="1022"/>
                      <a:pt x="2705" y="184"/>
                      <a:pt x="1980" y="26"/>
                    </a:cubicBezTo>
                    <a:cubicBezTo>
                      <a:pt x="1900" y="9"/>
                      <a:pt x="1819" y="1"/>
                      <a:pt x="1737" y="1"/>
                    </a:cubicBezTo>
                    <a:close/>
                  </a:path>
                </a:pathLst>
              </a:custGeom>
              <a:solidFill>
                <a:srgbClr val="F2DA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52" name="Google Shape;2412;p67">
                <a:extLst>
                  <a:ext uri="{FF2B5EF4-FFF2-40B4-BE49-F238E27FC236}">
                    <a16:creationId xmlns:a16="http://schemas.microsoft.com/office/drawing/2014/main" id="{F760572C-FB64-3808-8F72-AD26E922D3C5}"/>
                  </a:ext>
                </a:extLst>
              </p:cNvPr>
              <p:cNvSpPr/>
              <p:nvPr/>
            </p:nvSpPr>
            <p:spPr>
              <a:xfrm>
                <a:off x="2389950" y="2660425"/>
                <a:ext cx="130575" cy="130975"/>
              </a:xfrm>
              <a:custGeom>
                <a:avLst/>
                <a:gdLst/>
                <a:ahLst/>
                <a:cxnLst/>
                <a:rect l="l" t="t" r="r" b="b"/>
                <a:pathLst>
                  <a:path w="5223" h="5239" extrusionOk="0">
                    <a:moveTo>
                      <a:pt x="1180" y="0"/>
                    </a:moveTo>
                    <a:cubicBezTo>
                      <a:pt x="956" y="0"/>
                      <a:pt x="732" y="64"/>
                      <a:pt x="549" y="192"/>
                    </a:cubicBezTo>
                    <a:cubicBezTo>
                      <a:pt x="183" y="447"/>
                      <a:pt x="0" y="940"/>
                      <a:pt x="111" y="1371"/>
                    </a:cubicBezTo>
                    <a:cubicBezTo>
                      <a:pt x="361" y="2340"/>
                      <a:pt x="1754" y="2617"/>
                      <a:pt x="2066" y="3566"/>
                    </a:cubicBezTo>
                    <a:cubicBezTo>
                      <a:pt x="2282" y="4218"/>
                      <a:pt x="2519" y="5054"/>
                      <a:pt x="3244" y="5212"/>
                    </a:cubicBezTo>
                    <a:cubicBezTo>
                      <a:pt x="3325" y="5230"/>
                      <a:pt x="3408" y="5239"/>
                      <a:pt x="3491" y="5239"/>
                    </a:cubicBezTo>
                    <a:cubicBezTo>
                      <a:pt x="3656" y="5239"/>
                      <a:pt x="3821" y="5206"/>
                      <a:pt x="3977" y="5150"/>
                    </a:cubicBezTo>
                    <a:cubicBezTo>
                      <a:pt x="4562" y="4941"/>
                      <a:pt x="5016" y="4401"/>
                      <a:pt x="5120" y="3787"/>
                    </a:cubicBezTo>
                    <a:cubicBezTo>
                      <a:pt x="5223" y="3174"/>
                      <a:pt x="4973" y="2515"/>
                      <a:pt x="4488" y="2124"/>
                    </a:cubicBezTo>
                    <a:cubicBezTo>
                      <a:pt x="3930" y="1675"/>
                      <a:pt x="3133" y="1590"/>
                      <a:pt x="2615" y="1095"/>
                    </a:cubicBezTo>
                    <a:cubicBezTo>
                      <a:pt x="2321" y="814"/>
                      <a:pt x="2140" y="421"/>
                      <a:pt x="1806" y="191"/>
                    </a:cubicBezTo>
                    <a:cubicBezTo>
                      <a:pt x="1624" y="64"/>
                      <a:pt x="1402" y="0"/>
                      <a:pt x="1180" y="0"/>
                    </a:cubicBezTo>
                    <a:close/>
                  </a:path>
                </a:pathLst>
              </a:custGeom>
              <a:solidFill>
                <a:srgbClr val="F2DA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67" name="Google Shape;2413;p67">
                <a:extLst>
                  <a:ext uri="{FF2B5EF4-FFF2-40B4-BE49-F238E27FC236}">
                    <a16:creationId xmlns:a16="http://schemas.microsoft.com/office/drawing/2014/main" id="{F458F3BE-77ED-AAC5-885B-1F80DE5A401A}"/>
                  </a:ext>
                </a:extLst>
              </p:cNvPr>
              <p:cNvSpPr/>
              <p:nvPr/>
            </p:nvSpPr>
            <p:spPr>
              <a:xfrm>
                <a:off x="2232925" y="2807825"/>
                <a:ext cx="130625" cy="130950"/>
              </a:xfrm>
              <a:custGeom>
                <a:avLst/>
                <a:gdLst/>
                <a:ahLst/>
                <a:cxnLst/>
                <a:rect l="l" t="t" r="r" b="b"/>
                <a:pathLst>
                  <a:path w="5225" h="5238" extrusionOk="0">
                    <a:moveTo>
                      <a:pt x="1737" y="0"/>
                    </a:moveTo>
                    <a:cubicBezTo>
                      <a:pt x="1571" y="0"/>
                      <a:pt x="1405" y="33"/>
                      <a:pt x="1248" y="89"/>
                    </a:cubicBezTo>
                    <a:cubicBezTo>
                      <a:pt x="662" y="296"/>
                      <a:pt x="208" y="839"/>
                      <a:pt x="105" y="1451"/>
                    </a:cubicBezTo>
                    <a:cubicBezTo>
                      <a:pt x="0" y="2063"/>
                      <a:pt x="252" y="2725"/>
                      <a:pt x="735" y="3113"/>
                    </a:cubicBezTo>
                    <a:cubicBezTo>
                      <a:pt x="1294" y="3563"/>
                      <a:pt x="2092" y="3647"/>
                      <a:pt x="2610" y="4142"/>
                    </a:cubicBezTo>
                    <a:cubicBezTo>
                      <a:pt x="2902" y="4423"/>
                      <a:pt x="3084" y="4817"/>
                      <a:pt x="3417" y="5047"/>
                    </a:cubicBezTo>
                    <a:cubicBezTo>
                      <a:pt x="3600" y="5174"/>
                      <a:pt x="3823" y="5238"/>
                      <a:pt x="4045" y="5238"/>
                    </a:cubicBezTo>
                    <a:cubicBezTo>
                      <a:pt x="4269" y="5238"/>
                      <a:pt x="4492" y="5174"/>
                      <a:pt x="4676" y="5045"/>
                    </a:cubicBezTo>
                    <a:cubicBezTo>
                      <a:pt x="5042" y="4791"/>
                      <a:pt x="5225" y="4299"/>
                      <a:pt x="5112" y="3866"/>
                    </a:cubicBezTo>
                    <a:cubicBezTo>
                      <a:pt x="4864" y="2900"/>
                      <a:pt x="3471" y="2622"/>
                      <a:pt x="3157" y="1673"/>
                    </a:cubicBezTo>
                    <a:cubicBezTo>
                      <a:pt x="2942" y="1021"/>
                      <a:pt x="2705" y="184"/>
                      <a:pt x="1980" y="25"/>
                    </a:cubicBezTo>
                    <a:cubicBezTo>
                      <a:pt x="1900" y="8"/>
                      <a:pt x="1819" y="0"/>
                      <a:pt x="1737" y="0"/>
                    </a:cubicBezTo>
                    <a:close/>
                  </a:path>
                </a:pathLst>
              </a:custGeom>
              <a:solidFill>
                <a:srgbClr val="F2DA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68" name="Google Shape;2414;p67">
                <a:extLst>
                  <a:ext uri="{FF2B5EF4-FFF2-40B4-BE49-F238E27FC236}">
                    <a16:creationId xmlns:a16="http://schemas.microsoft.com/office/drawing/2014/main" id="{9C03402C-9484-4C1D-8C09-E63CF8404590}"/>
                  </a:ext>
                </a:extLst>
              </p:cNvPr>
              <p:cNvSpPr/>
              <p:nvPr/>
            </p:nvSpPr>
            <p:spPr>
              <a:xfrm>
                <a:off x="3563425" y="1818900"/>
                <a:ext cx="130625" cy="130975"/>
              </a:xfrm>
              <a:custGeom>
                <a:avLst/>
                <a:gdLst/>
                <a:ahLst/>
                <a:cxnLst/>
                <a:rect l="l" t="t" r="r" b="b"/>
                <a:pathLst>
                  <a:path w="5225" h="5239" extrusionOk="0">
                    <a:moveTo>
                      <a:pt x="1179" y="1"/>
                    </a:moveTo>
                    <a:cubicBezTo>
                      <a:pt x="955" y="1"/>
                      <a:pt x="732" y="65"/>
                      <a:pt x="549" y="193"/>
                    </a:cubicBezTo>
                    <a:cubicBezTo>
                      <a:pt x="183" y="448"/>
                      <a:pt x="0" y="941"/>
                      <a:pt x="111" y="1372"/>
                    </a:cubicBezTo>
                    <a:cubicBezTo>
                      <a:pt x="361" y="2341"/>
                      <a:pt x="1754" y="2617"/>
                      <a:pt x="2068" y="3565"/>
                    </a:cubicBezTo>
                    <a:cubicBezTo>
                      <a:pt x="2282" y="4217"/>
                      <a:pt x="2518" y="5055"/>
                      <a:pt x="3245" y="5213"/>
                    </a:cubicBezTo>
                    <a:cubicBezTo>
                      <a:pt x="3325" y="5231"/>
                      <a:pt x="3407" y="5239"/>
                      <a:pt x="3488" y="5239"/>
                    </a:cubicBezTo>
                    <a:cubicBezTo>
                      <a:pt x="3654" y="5239"/>
                      <a:pt x="3820" y="5206"/>
                      <a:pt x="3977" y="5151"/>
                    </a:cubicBezTo>
                    <a:cubicBezTo>
                      <a:pt x="4563" y="4942"/>
                      <a:pt x="5017" y="4402"/>
                      <a:pt x="5120" y="3788"/>
                    </a:cubicBezTo>
                    <a:cubicBezTo>
                      <a:pt x="5224" y="3175"/>
                      <a:pt x="4973" y="2514"/>
                      <a:pt x="4490" y="2125"/>
                    </a:cubicBezTo>
                    <a:cubicBezTo>
                      <a:pt x="3931" y="1676"/>
                      <a:pt x="3132" y="1591"/>
                      <a:pt x="2615" y="1096"/>
                    </a:cubicBezTo>
                    <a:cubicBezTo>
                      <a:pt x="2321" y="815"/>
                      <a:pt x="2141" y="422"/>
                      <a:pt x="1808" y="191"/>
                    </a:cubicBezTo>
                    <a:cubicBezTo>
                      <a:pt x="1625" y="64"/>
                      <a:pt x="1402" y="1"/>
                      <a:pt x="1179" y="1"/>
                    </a:cubicBezTo>
                    <a:close/>
                  </a:path>
                </a:pathLst>
              </a:custGeom>
              <a:solidFill>
                <a:srgbClr val="F2DA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69" name="Google Shape;2415;p67">
                <a:extLst>
                  <a:ext uri="{FF2B5EF4-FFF2-40B4-BE49-F238E27FC236}">
                    <a16:creationId xmlns:a16="http://schemas.microsoft.com/office/drawing/2014/main" id="{1F866059-03B7-4AD8-8909-C01CEA6FD563}"/>
                  </a:ext>
                </a:extLst>
              </p:cNvPr>
              <p:cNvSpPr/>
              <p:nvPr/>
            </p:nvSpPr>
            <p:spPr>
              <a:xfrm>
                <a:off x="3406400" y="1966300"/>
                <a:ext cx="130625" cy="130975"/>
              </a:xfrm>
              <a:custGeom>
                <a:avLst/>
                <a:gdLst/>
                <a:ahLst/>
                <a:cxnLst/>
                <a:rect l="l" t="t" r="r" b="b"/>
                <a:pathLst>
                  <a:path w="5225" h="5239" extrusionOk="0">
                    <a:moveTo>
                      <a:pt x="1737" y="1"/>
                    </a:moveTo>
                    <a:cubicBezTo>
                      <a:pt x="1571" y="1"/>
                      <a:pt x="1404" y="34"/>
                      <a:pt x="1248" y="90"/>
                    </a:cubicBezTo>
                    <a:cubicBezTo>
                      <a:pt x="662" y="297"/>
                      <a:pt x="208" y="839"/>
                      <a:pt x="105" y="1452"/>
                    </a:cubicBezTo>
                    <a:cubicBezTo>
                      <a:pt x="0" y="2064"/>
                      <a:pt x="252" y="2726"/>
                      <a:pt x="735" y="3114"/>
                    </a:cubicBezTo>
                    <a:cubicBezTo>
                      <a:pt x="1294" y="3563"/>
                      <a:pt x="2092" y="3648"/>
                      <a:pt x="2610" y="4143"/>
                    </a:cubicBezTo>
                    <a:cubicBezTo>
                      <a:pt x="2904" y="4424"/>
                      <a:pt x="3083" y="4818"/>
                      <a:pt x="3417" y="5048"/>
                    </a:cubicBezTo>
                    <a:cubicBezTo>
                      <a:pt x="3600" y="5175"/>
                      <a:pt x="3823" y="5239"/>
                      <a:pt x="4046" y="5239"/>
                    </a:cubicBezTo>
                    <a:cubicBezTo>
                      <a:pt x="4269" y="5239"/>
                      <a:pt x="4493" y="5175"/>
                      <a:pt x="4676" y="5046"/>
                    </a:cubicBezTo>
                    <a:cubicBezTo>
                      <a:pt x="5042" y="4792"/>
                      <a:pt x="5225" y="4298"/>
                      <a:pt x="5113" y="3867"/>
                    </a:cubicBezTo>
                    <a:cubicBezTo>
                      <a:pt x="4864" y="2899"/>
                      <a:pt x="3471" y="2623"/>
                      <a:pt x="3157" y="1674"/>
                    </a:cubicBezTo>
                    <a:cubicBezTo>
                      <a:pt x="2943" y="1022"/>
                      <a:pt x="2706" y="184"/>
                      <a:pt x="1980" y="26"/>
                    </a:cubicBezTo>
                    <a:cubicBezTo>
                      <a:pt x="1900" y="9"/>
                      <a:pt x="1819" y="1"/>
                      <a:pt x="1737" y="1"/>
                    </a:cubicBezTo>
                    <a:close/>
                  </a:path>
                </a:pathLst>
              </a:custGeom>
              <a:solidFill>
                <a:srgbClr val="F2DA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70" name="Google Shape;2416;p67">
                <a:extLst>
                  <a:ext uri="{FF2B5EF4-FFF2-40B4-BE49-F238E27FC236}">
                    <a16:creationId xmlns:a16="http://schemas.microsoft.com/office/drawing/2014/main" id="{80C6AA08-8795-A97C-3D1C-D24286E54ED7}"/>
                  </a:ext>
                </a:extLst>
              </p:cNvPr>
              <p:cNvSpPr/>
              <p:nvPr/>
            </p:nvSpPr>
            <p:spPr>
              <a:xfrm>
                <a:off x="3254225" y="2128150"/>
                <a:ext cx="130600" cy="130975"/>
              </a:xfrm>
              <a:custGeom>
                <a:avLst/>
                <a:gdLst/>
                <a:ahLst/>
                <a:cxnLst/>
                <a:rect l="l" t="t" r="r" b="b"/>
                <a:pathLst>
                  <a:path w="5224" h="5239" extrusionOk="0">
                    <a:moveTo>
                      <a:pt x="1180" y="0"/>
                    </a:moveTo>
                    <a:cubicBezTo>
                      <a:pt x="957" y="0"/>
                      <a:pt x="733" y="65"/>
                      <a:pt x="549" y="192"/>
                    </a:cubicBezTo>
                    <a:cubicBezTo>
                      <a:pt x="182" y="447"/>
                      <a:pt x="1" y="940"/>
                      <a:pt x="112" y="1371"/>
                    </a:cubicBezTo>
                    <a:cubicBezTo>
                      <a:pt x="360" y="2340"/>
                      <a:pt x="1755" y="2616"/>
                      <a:pt x="2066" y="3565"/>
                    </a:cubicBezTo>
                    <a:cubicBezTo>
                      <a:pt x="2280" y="4218"/>
                      <a:pt x="2517" y="5054"/>
                      <a:pt x="3244" y="5213"/>
                    </a:cubicBezTo>
                    <a:cubicBezTo>
                      <a:pt x="3324" y="5230"/>
                      <a:pt x="3406" y="5238"/>
                      <a:pt x="3487" y="5238"/>
                    </a:cubicBezTo>
                    <a:cubicBezTo>
                      <a:pt x="3653" y="5238"/>
                      <a:pt x="3820" y="5205"/>
                      <a:pt x="3977" y="5149"/>
                    </a:cubicBezTo>
                    <a:cubicBezTo>
                      <a:pt x="4562" y="4941"/>
                      <a:pt x="5016" y="4399"/>
                      <a:pt x="5120" y="3787"/>
                    </a:cubicBezTo>
                    <a:cubicBezTo>
                      <a:pt x="5223" y="3174"/>
                      <a:pt x="4973" y="2513"/>
                      <a:pt x="4488" y="2124"/>
                    </a:cubicBezTo>
                    <a:cubicBezTo>
                      <a:pt x="3930" y="1675"/>
                      <a:pt x="3131" y="1590"/>
                      <a:pt x="2614" y="1095"/>
                    </a:cubicBezTo>
                    <a:cubicBezTo>
                      <a:pt x="2321" y="815"/>
                      <a:pt x="2140" y="421"/>
                      <a:pt x="1807" y="191"/>
                    </a:cubicBezTo>
                    <a:cubicBezTo>
                      <a:pt x="1624" y="64"/>
                      <a:pt x="1402" y="0"/>
                      <a:pt x="1180" y="0"/>
                    </a:cubicBezTo>
                    <a:close/>
                  </a:path>
                </a:pathLst>
              </a:custGeom>
              <a:solidFill>
                <a:srgbClr val="F2DA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71" name="Google Shape;2417;p67">
                <a:extLst>
                  <a:ext uri="{FF2B5EF4-FFF2-40B4-BE49-F238E27FC236}">
                    <a16:creationId xmlns:a16="http://schemas.microsoft.com/office/drawing/2014/main" id="{B0C751E4-5720-3512-D36D-9BC58AA31A21}"/>
                  </a:ext>
                </a:extLst>
              </p:cNvPr>
              <p:cNvSpPr/>
              <p:nvPr/>
            </p:nvSpPr>
            <p:spPr>
              <a:xfrm>
                <a:off x="3097175" y="2275525"/>
                <a:ext cx="130625" cy="131000"/>
              </a:xfrm>
              <a:custGeom>
                <a:avLst/>
                <a:gdLst/>
                <a:ahLst/>
                <a:cxnLst/>
                <a:rect l="l" t="t" r="r" b="b"/>
                <a:pathLst>
                  <a:path w="5225" h="5240" extrusionOk="0">
                    <a:moveTo>
                      <a:pt x="1736" y="0"/>
                    </a:moveTo>
                    <a:cubicBezTo>
                      <a:pt x="1570" y="0"/>
                      <a:pt x="1404" y="34"/>
                      <a:pt x="1248" y="88"/>
                    </a:cubicBezTo>
                    <a:cubicBezTo>
                      <a:pt x="663" y="297"/>
                      <a:pt x="207" y="838"/>
                      <a:pt x="105" y="1452"/>
                    </a:cubicBezTo>
                    <a:cubicBezTo>
                      <a:pt x="0" y="2064"/>
                      <a:pt x="252" y="2726"/>
                      <a:pt x="735" y="3115"/>
                    </a:cubicBezTo>
                    <a:cubicBezTo>
                      <a:pt x="1293" y="3564"/>
                      <a:pt x="2092" y="3649"/>
                      <a:pt x="2610" y="4143"/>
                    </a:cubicBezTo>
                    <a:cubicBezTo>
                      <a:pt x="2904" y="4424"/>
                      <a:pt x="3083" y="4818"/>
                      <a:pt x="3416" y="5048"/>
                    </a:cubicBezTo>
                    <a:cubicBezTo>
                      <a:pt x="3600" y="5175"/>
                      <a:pt x="3822" y="5239"/>
                      <a:pt x="4045" y="5239"/>
                    </a:cubicBezTo>
                    <a:cubicBezTo>
                      <a:pt x="4268" y="5239"/>
                      <a:pt x="4492" y="5175"/>
                      <a:pt x="4676" y="5047"/>
                    </a:cubicBezTo>
                    <a:cubicBezTo>
                      <a:pt x="5041" y="4792"/>
                      <a:pt x="5224" y="4300"/>
                      <a:pt x="5113" y="3867"/>
                    </a:cubicBezTo>
                    <a:cubicBezTo>
                      <a:pt x="4863" y="2899"/>
                      <a:pt x="3470" y="2623"/>
                      <a:pt x="3157" y="1674"/>
                    </a:cubicBezTo>
                    <a:cubicBezTo>
                      <a:pt x="2943" y="1023"/>
                      <a:pt x="2706" y="185"/>
                      <a:pt x="1979" y="26"/>
                    </a:cubicBezTo>
                    <a:cubicBezTo>
                      <a:pt x="1899" y="8"/>
                      <a:pt x="1818" y="0"/>
                      <a:pt x="1736" y="0"/>
                    </a:cubicBezTo>
                    <a:close/>
                  </a:path>
                </a:pathLst>
              </a:custGeom>
              <a:solidFill>
                <a:srgbClr val="F2DA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72" name="Google Shape;2418;p67">
                <a:extLst>
                  <a:ext uri="{FF2B5EF4-FFF2-40B4-BE49-F238E27FC236}">
                    <a16:creationId xmlns:a16="http://schemas.microsoft.com/office/drawing/2014/main" id="{714F15FC-F03E-D8AE-6CFD-D21EAD3DCAA1}"/>
                  </a:ext>
                </a:extLst>
              </p:cNvPr>
              <p:cNvSpPr/>
              <p:nvPr/>
            </p:nvSpPr>
            <p:spPr>
              <a:xfrm>
                <a:off x="2635725" y="2746600"/>
                <a:ext cx="130600" cy="131000"/>
              </a:xfrm>
              <a:custGeom>
                <a:avLst/>
                <a:gdLst/>
                <a:ahLst/>
                <a:cxnLst/>
                <a:rect l="l" t="t" r="r" b="b"/>
                <a:pathLst>
                  <a:path w="5224" h="5240" extrusionOk="0">
                    <a:moveTo>
                      <a:pt x="1180" y="1"/>
                    </a:moveTo>
                    <a:cubicBezTo>
                      <a:pt x="957" y="1"/>
                      <a:pt x="733" y="65"/>
                      <a:pt x="549" y="193"/>
                    </a:cubicBezTo>
                    <a:cubicBezTo>
                      <a:pt x="183" y="448"/>
                      <a:pt x="1" y="941"/>
                      <a:pt x="112" y="1372"/>
                    </a:cubicBezTo>
                    <a:cubicBezTo>
                      <a:pt x="362" y="2340"/>
                      <a:pt x="1755" y="2618"/>
                      <a:pt x="2068" y="3567"/>
                    </a:cubicBezTo>
                    <a:cubicBezTo>
                      <a:pt x="2282" y="4218"/>
                      <a:pt x="2519" y="5055"/>
                      <a:pt x="3246" y="5213"/>
                    </a:cubicBezTo>
                    <a:cubicBezTo>
                      <a:pt x="3326" y="5231"/>
                      <a:pt x="3409" y="5239"/>
                      <a:pt x="3492" y="5239"/>
                    </a:cubicBezTo>
                    <a:cubicBezTo>
                      <a:pt x="3656" y="5239"/>
                      <a:pt x="3822" y="5206"/>
                      <a:pt x="3977" y="5151"/>
                    </a:cubicBezTo>
                    <a:cubicBezTo>
                      <a:pt x="4562" y="4942"/>
                      <a:pt x="5018" y="4401"/>
                      <a:pt x="5120" y="3787"/>
                    </a:cubicBezTo>
                    <a:cubicBezTo>
                      <a:pt x="5223" y="3175"/>
                      <a:pt x="4973" y="2515"/>
                      <a:pt x="4488" y="2125"/>
                    </a:cubicBezTo>
                    <a:cubicBezTo>
                      <a:pt x="3931" y="1676"/>
                      <a:pt x="3133" y="1591"/>
                      <a:pt x="2615" y="1096"/>
                    </a:cubicBezTo>
                    <a:cubicBezTo>
                      <a:pt x="2321" y="815"/>
                      <a:pt x="2142" y="421"/>
                      <a:pt x="1808" y="191"/>
                    </a:cubicBezTo>
                    <a:cubicBezTo>
                      <a:pt x="1625" y="64"/>
                      <a:pt x="1403" y="1"/>
                      <a:pt x="1180" y="1"/>
                    </a:cubicBezTo>
                    <a:close/>
                  </a:path>
                </a:pathLst>
              </a:custGeom>
              <a:solidFill>
                <a:srgbClr val="F2DA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73" name="Google Shape;2419;p67">
                <a:extLst>
                  <a:ext uri="{FF2B5EF4-FFF2-40B4-BE49-F238E27FC236}">
                    <a16:creationId xmlns:a16="http://schemas.microsoft.com/office/drawing/2014/main" id="{080C1BB9-15A2-84F1-EB49-C5F3EEBCA59B}"/>
                  </a:ext>
                </a:extLst>
              </p:cNvPr>
              <p:cNvSpPr/>
              <p:nvPr/>
            </p:nvSpPr>
            <p:spPr>
              <a:xfrm>
                <a:off x="2012125" y="2706275"/>
                <a:ext cx="130600" cy="130975"/>
              </a:xfrm>
              <a:custGeom>
                <a:avLst/>
                <a:gdLst/>
                <a:ahLst/>
                <a:cxnLst/>
                <a:rect l="l" t="t" r="r" b="b"/>
                <a:pathLst>
                  <a:path w="5224" h="5239" extrusionOk="0">
                    <a:moveTo>
                      <a:pt x="1180" y="0"/>
                    </a:moveTo>
                    <a:cubicBezTo>
                      <a:pt x="956" y="0"/>
                      <a:pt x="733" y="64"/>
                      <a:pt x="549" y="192"/>
                    </a:cubicBezTo>
                    <a:cubicBezTo>
                      <a:pt x="182" y="447"/>
                      <a:pt x="0" y="940"/>
                      <a:pt x="112" y="1371"/>
                    </a:cubicBezTo>
                    <a:cubicBezTo>
                      <a:pt x="360" y="2340"/>
                      <a:pt x="1754" y="2617"/>
                      <a:pt x="2066" y="3566"/>
                    </a:cubicBezTo>
                    <a:cubicBezTo>
                      <a:pt x="2282" y="4218"/>
                      <a:pt x="2519" y="5054"/>
                      <a:pt x="3244" y="5212"/>
                    </a:cubicBezTo>
                    <a:cubicBezTo>
                      <a:pt x="3325" y="5230"/>
                      <a:pt x="3408" y="5239"/>
                      <a:pt x="3491" y="5239"/>
                    </a:cubicBezTo>
                    <a:cubicBezTo>
                      <a:pt x="3656" y="5239"/>
                      <a:pt x="3822" y="5206"/>
                      <a:pt x="3977" y="5150"/>
                    </a:cubicBezTo>
                    <a:cubicBezTo>
                      <a:pt x="4562" y="4941"/>
                      <a:pt x="5016" y="4401"/>
                      <a:pt x="5120" y="3787"/>
                    </a:cubicBezTo>
                    <a:cubicBezTo>
                      <a:pt x="5223" y="3174"/>
                      <a:pt x="4973" y="2515"/>
                      <a:pt x="4488" y="2124"/>
                    </a:cubicBezTo>
                    <a:cubicBezTo>
                      <a:pt x="3930" y="1675"/>
                      <a:pt x="3131" y="1590"/>
                      <a:pt x="2613" y="1095"/>
                    </a:cubicBezTo>
                    <a:cubicBezTo>
                      <a:pt x="2321" y="814"/>
                      <a:pt x="2140" y="421"/>
                      <a:pt x="1807" y="191"/>
                    </a:cubicBezTo>
                    <a:cubicBezTo>
                      <a:pt x="1624" y="64"/>
                      <a:pt x="1402" y="0"/>
                      <a:pt x="1180" y="0"/>
                    </a:cubicBezTo>
                    <a:close/>
                  </a:path>
                </a:pathLst>
              </a:custGeom>
              <a:solidFill>
                <a:srgbClr val="F2DA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74" name="Google Shape;2420;p67">
                <a:extLst>
                  <a:ext uri="{FF2B5EF4-FFF2-40B4-BE49-F238E27FC236}">
                    <a16:creationId xmlns:a16="http://schemas.microsoft.com/office/drawing/2014/main" id="{8202794F-B26D-E7CE-30AB-086BAF9F71F8}"/>
                  </a:ext>
                </a:extLst>
              </p:cNvPr>
              <p:cNvSpPr/>
              <p:nvPr/>
            </p:nvSpPr>
            <p:spPr>
              <a:xfrm>
                <a:off x="1855100" y="2853675"/>
                <a:ext cx="130625" cy="130950"/>
              </a:xfrm>
              <a:custGeom>
                <a:avLst/>
                <a:gdLst/>
                <a:ahLst/>
                <a:cxnLst/>
                <a:rect l="l" t="t" r="r" b="b"/>
                <a:pathLst>
                  <a:path w="5225" h="5238" extrusionOk="0">
                    <a:moveTo>
                      <a:pt x="1737" y="0"/>
                    </a:moveTo>
                    <a:cubicBezTo>
                      <a:pt x="1571" y="0"/>
                      <a:pt x="1404" y="33"/>
                      <a:pt x="1247" y="89"/>
                    </a:cubicBezTo>
                    <a:cubicBezTo>
                      <a:pt x="662" y="296"/>
                      <a:pt x="208" y="839"/>
                      <a:pt x="103" y="1451"/>
                    </a:cubicBezTo>
                    <a:cubicBezTo>
                      <a:pt x="1" y="2063"/>
                      <a:pt x="250" y="2725"/>
                      <a:pt x="735" y="3113"/>
                    </a:cubicBezTo>
                    <a:cubicBezTo>
                      <a:pt x="1294" y="3563"/>
                      <a:pt x="2093" y="3647"/>
                      <a:pt x="2610" y="4142"/>
                    </a:cubicBezTo>
                    <a:cubicBezTo>
                      <a:pt x="2903" y="4423"/>
                      <a:pt x="3084" y="4817"/>
                      <a:pt x="3417" y="5047"/>
                    </a:cubicBezTo>
                    <a:cubicBezTo>
                      <a:pt x="3600" y="5174"/>
                      <a:pt x="3822" y="5238"/>
                      <a:pt x="4045" y="5238"/>
                    </a:cubicBezTo>
                    <a:cubicBezTo>
                      <a:pt x="4268" y="5238"/>
                      <a:pt x="4491" y="5174"/>
                      <a:pt x="4674" y="5045"/>
                    </a:cubicBezTo>
                    <a:cubicBezTo>
                      <a:pt x="5042" y="4791"/>
                      <a:pt x="5225" y="4297"/>
                      <a:pt x="5112" y="3866"/>
                    </a:cubicBezTo>
                    <a:cubicBezTo>
                      <a:pt x="4864" y="2898"/>
                      <a:pt x="3469" y="2622"/>
                      <a:pt x="3157" y="1673"/>
                    </a:cubicBezTo>
                    <a:cubicBezTo>
                      <a:pt x="2942" y="1021"/>
                      <a:pt x="2705" y="184"/>
                      <a:pt x="1980" y="25"/>
                    </a:cubicBezTo>
                    <a:cubicBezTo>
                      <a:pt x="1900" y="8"/>
                      <a:pt x="1818" y="0"/>
                      <a:pt x="1737" y="0"/>
                    </a:cubicBezTo>
                    <a:close/>
                  </a:path>
                </a:pathLst>
              </a:custGeom>
              <a:solidFill>
                <a:srgbClr val="F2DA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75" name="Google Shape;2421;p67">
                <a:extLst>
                  <a:ext uri="{FF2B5EF4-FFF2-40B4-BE49-F238E27FC236}">
                    <a16:creationId xmlns:a16="http://schemas.microsoft.com/office/drawing/2014/main" id="{A00ED68E-6EE3-7608-C9CC-3B276C4790E9}"/>
                  </a:ext>
                </a:extLst>
              </p:cNvPr>
              <p:cNvSpPr/>
              <p:nvPr/>
            </p:nvSpPr>
            <p:spPr>
              <a:xfrm>
                <a:off x="1941300" y="3099450"/>
                <a:ext cx="130625" cy="130975"/>
              </a:xfrm>
              <a:custGeom>
                <a:avLst/>
                <a:gdLst/>
                <a:ahLst/>
                <a:cxnLst/>
                <a:rect l="l" t="t" r="r" b="b"/>
                <a:pathLst>
                  <a:path w="5225" h="5239" extrusionOk="0">
                    <a:moveTo>
                      <a:pt x="1736" y="0"/>
                    </a:moveTo>
                    <a:cubicBezTo>
                      <a:pt x="1570" y="0"/>
                      <a:pt x="1404" y="33"/>
                      <a:pt x="1246" y="89"/>
                    </a:cubicBezTo>
                    <a:cubicBezTo>
                      <a:pt x="661" y="297"/>
                      <a:pt x="207" y="839"/>
                      <a:pt x="103" y="1451"/>
                    </a:cubicBezTo>
                    <a:cubicBezTo>
                      <a:pt x="0" y="2065"/>
                      <a:pt x="250" y="2725"/>
                      <a:pt x="735" y="3115"/>
                    </a:cubicBezTo>
                    <a:cubicBezTo>
                      <a:pt x="1293" y="3565"/>
                      <a:pt x="2092" y="3649"/>
                      <a:pt x="2610" y="4144"/>
                    </a:cubicBezTo>
                    <a:cubicBezTo>
                      <a:pt x="2902" y="4424"/>
                      <a:pt x="3083" y="4817"/>
                      <a:pt x="3416" y="5049"/>
                    </a:cubicBezTo>
                    <a:cubicBezTo>
                      <a:pt x="3599" y="5175"/>
                      <a:pt x="3822" y="5239"/>
                      <a:pt x="4044" y="5239"/>
                    </a:cubicBezTo>
                    <a:cubicBezTo>
                      <a:pt x="4267" y="5239"/>
                      <a:pt x="4491" y="5175"/>
                      <a:pt x="4674" y="5047"/>
                    </a:cubicBezTo>
                    <a:cubicBezTo>
                      <a:pt x="5041" y="4791"/>
                      <a:pt x="5224" y="4299"/>
                      <a:pt x="5112" y="3867"/>
                    </a:cubicBezTo>
                    <a:cubicBezTo>
                      <a:pt x="4863" y="2900"/>
                      <a:pt x="3469" y="2622"/>
                      <a:pt x="3157" y="1673"/>
                    </a:cubicBezTo>
                    <a:cubicBezTo>
                      <a:pt x="2941" y="1022"/>
                      <a:pt x="2704" y="186"/>
                      <a:pt x="1979" y="26"/>
                    </a:cubicBezTo>
                    <a:cubicBezTo>
                      <a:pt x="1899" y="8"/>
                      <a:pt x="1818" y="0"/>
                      <a:pt x="1736" y="0"/>
                    </a:cubicBezTo>
                    <a:close/>
                  </a:path>
                </a:pathLst>
              </a:custGeom>
              <a:solidFill>
                <a:srgbClr val="F2DA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76" name="Google Shape;2422;p67">
                <a:extLst>
                  <a:ext uri="{FF2B5EF4-FFF2-40B4-BE49-F238E27FC236}">
                    <a16:creationId xmlns:a16="http://schemas.microsoft.com/office/drawing/2014/main" id="{326BA2CD-1E2B-EC3A-4B66-EE6B01B7C70F}"/>
                  </a:ext>
                </a:extLst>
              </p:cNvPr>
              <p:cNvSpPr/>
              <p:nvPr/>
            </p:nvSpPr>
            <p:spPr>
              <a:xfrm>
                <a:off x="1964025" y="3740650"/>
                <a:ext cx="130625" cy="130975"/>
              </a:xfrm>
              <a:custGeom>
                <a:avLst/>
                <a:gdLst/>
                <a:ahLst/>
                <a:cxnLst/>
                <a:rect l="l" t="t" r="r" b="b"/>
                <a:pathLst>
                  <a:path w="5225" h="5239" extrusionOk="0">
                    <a:moveTo>
                      <a:pt x="1734" y="1"/>
                    </a:moveTo>
                    <a:cubicBezTo>
                      <a:pt x="1569" y="1"/>
                      <a:pt x="1404" y="34"/>
                      <a:pt x="1248" y="89"/>
                    </a:cubicBezTo>
                    <a:cubicBezTo>
                      <a:pt x="662" y="298"/>
                      <a:pt x="208" y="839"/>
                      <a:pt x="105" y="1451"/>
                    </a:cubicBezTo>
                    <a:cubicBezTo>
                      <a:pt x="1" y="2065"/>
                      <a:pt x="252" y="2725"/>
                      <a:pt x="736" y="3116"/>
                    </a:cubicBezTo>
                    <a:cubicBezTo>
                      <a:pt x="1294" y="3565"/>
                      <a:pt x="2093" y="3650"/>
                      <a:pt x="2610" y="4144"/>
                    </a:cubicBezTo>
                    <a:cubicBezTo>
                      <a:pt x="2903" y="4424"/>
                      <a:pt x="3084" y="4817"/>
                      <a:pt x="3417" y="5049"/>
                    </a:cubicBezTo>
                    <a:cubicBezTo>
                      <a:pt x="3601" y="5176"/>
                      <a:pt x="3823" y="5239"/>
                      <a:pt x="4046" y="5239"/>
                    </a:cubicBezTo>
                    <a:cubicBezTo>
                      <a:pt x="4269" y="5239"/>
                      <a:pt x="4492" y="5175"/>
                      <a:pt x="4676" y="5048"/>
                    </a:cubicBezTo>
                    <a:cubicBezTo>
                      <a:pt x="5042" y="4793"/>
                      <a:pt x="5225" y="4300"/>
                      <a:pt x="5112" y="3867"/>
                    </a:cubicBezTo>
                    <a:cubicBezTo>
                      <a:pt x="4864" y="2900"/>
                      <a:pt x="3471" y="2622"/>
                      <a:pt x="3157" y="1673"/>
                    </a:cubicBezTo>
                    <a:cubicBezTo>
                      <a:pt x="2942" y="1022"/>
                      <a:pt x="2705" y="186"/>
                      <a:pt x="1980" y="27"/>
                    </a:cubicBezTo>
                    <a:cubicBezTo>
                      <a:pt x="1899" y="9"/>
                      <a:pt x="1817" y="1"/>
                      <a:pt x="1734" y="1"/>
                    </a:cubicBezTo>
                    <a:close/>
                  </a:path>
                </a:pathLst>
              </a:custGeom>
              <a:solidFill>
                <a:srgbClr val="F2DA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77" name="Google Shape;2423;p67">
                <a:extLst>
                  <a:ext uri="{FF2B5EF4-FFF2-40B4-BE49-F238E27FC236}">
                    <a16:creationId xmlns:a16="http://schemas.microsoft.com/office/drawing/2014/main" id="{3540A1FB-298F-D99C-00F4-66B651293DF5}"/>
                  </a:ext>
                </a:extLst>
              </p:cNvPr>
              <p:cNvSpPr/>
              <p:nvPr/>
            </p:nvSpPr>
            <p:spPr>
              <a:xfrm>
                <a:off x="1900575" y="4136075"/>
                <a:ext cx="130600" cy="131000"/>
              </a:xfrm>
              <a:custGeom>
                <a:avLst/>
                <a:gdLst/>
                <a:ahLst/>
                <a:cxnLst/>
                <a:rect l="l" t="t" r="r" b="b"/>
                <a:pathLst>
                  <a:path w="5224" h="5240" extrusionOk="0">
                    <a:moveTo>
                      <a:pt x="1733" y="1"/>
                    </a:moveTo>
                    <a:cubicBezTo>
                      <a:pt x="1568" y="1"/>
                      <a:pt x="1402" y="34"/>
                      <a:pt x="1247" y="89"/>
                    </a:cubicBezTo>
                    <a:cubicBezTo>
                      <a:pt x="662" y="298"/>
                      <a:pt x="208" y="839"/>
                      <a:pt x="104" y="1451"/>
                    </a:cubicBezTo>
                    <a:cubicBezTo>
                      <a:pt x="1" y="2065"/>
                      <a:pt x="251" y="2725"/>
                      <a:pt x="736" y="3115"/>
                    </a:cubicBezTo>
                    <a:cubicBezTo>
                      <a:pt x="1294" y="3564"/>
                      <a:pt x="2093" y="3649"/>
                      <a:pt x="2611" y="4144"/>
                    </a:cubicBezTo>
                    <a:cubicBezTo>
                      <a:pt x="2903" y="4425"/>
                      <a:pt x="3084" y="4817"/>
                      <a:pt x="3417" y="5049"/>
                    </a:cubicBezTo>
                    <a:cubicBezTo>
                      <a:pt x="3600" y="5176"/>
                      <a:pt x="3822" y="5239"/>
                      <a:pt x="4044" y="5239"/>
                    </a:cubicBezTo>
                    <a:cubicBezTo>
                      <a:pt x="4268" y="5239"/>
                      <a:pt x="4491" y="5175"/>
                      <a:pt x="4675" y="5047"/>
                    </a:cubicBezTo>
                    <a:cubicBezTo>
                      <a:pt x="5042" y="4792"/>
                      <a:pt x="5223" y="4299"/>
                      <a:pt x="5112" y="3866"/>
                    </a:cubicBezTo>
                    <a:cubicBezTo>
                      <a:pt x="4864" y="2900"/>
                      <a:pt x="3470" y="2622"/>
                      <a:pt x="3158" y="1673"/>
                    </a:cubicBezTo>
                    <a:cubicBezTo>
                      <a:pt x="2944" y="1022"/>
                      <a:pt x="2705" y="185"/>
                      <a:pt x="1980" y="27"/>
                    </a:cubicBezTo>
                    <a:cubicBezTo>
                      <a:pt x="1899" y="9"/>
                      <a:pt x="1816" y="1"/>
                      <a:pt x="1733" y="1"/>
                    </a:cubicBezTo>
                    <a:close/>
                  </a:path>
                </a:pathLst>
              </a:custGeom>
              <a:solidFill>
                <a:srgbClr val="F2DA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78" name="Google Shape;2424;p67">
                <a:extLst>
                  <a:ext uri="{FF2B5EF4-FFF2-40B4-BE49-F238E27FC236}">
                    <a16:creationId xmlns:a16="http://schemas.microsoft.com/office/drawing/2014/main" id="{FA727B04-E399-1B9E-EFE8-726447B1898F}"/>
                  </a:ext>
                </a:extLst>
              </p:cNvPr>
              <p:cNvSpPr/>
              <p:nvPr/>
            </p:nvSpPr>
            <p:spPr>
              <a:xfrm>
                <a:off x="2408900" y="3494400"/>
                <a:ext cx="1707750" cy="1114100"/>
              </a:xfrm>
              <a:custGeom>
                <a:avLst/>
                <a:gdLst/>
                <a:ahLst/>
                <a:cxnLst/>
                <a:rect l="l" t="t" r="r" b="b"/>
                <a:pathLst>
                  <a:path w="68310" h="44564" extrusionOk="0">
                    <a:moveTo>
                      <a:pt x="68310" y="0"/>
                    </a:moveTo>
                    <a:lnTo>
                      <a:pt x="68310" y="0"/>
                    </a:lnTo>
                    <a:cubicBezTo>
                      <a:pt x="62179" y="11427"/>
                      <a:pt x="51848" y="20930"/>
                      <a:pt x="40397" y="27365"/>
                    </a:cubicBezTo>
                    <a:cubicBezTo>
                      <a:pt x="27864" y="34405"/>
                      <a:pt x="14022" y="38463"/>
                      <a:pt x="0" y="41934"/>
                    </a:cubicBezTo>
                    <a:cubicBezTo>
                      <a:pt x="137" y="42838"/>
                      <a:pt x="268" y="43712"/>
                      <a:pt x="399" y="44563"/>
                    </a:cubicBezTo>
                    <a:cubicBezTo>
                      <a:pt x="651" y="44557"/>
                      <a:pt x="7303" y="44555"/>
                      <a:pt x="16062" y="44555"/>
                    </a:cubicBezTo>
                    <a:cubicBezTo>
                      <a:pt x="33579" y="44555"/>
                      <a:pt x="59519" y="44563"/>
                      <a:pt x="59519" y="44563"/>
                    </a:cubicBezTo>
                    <a:cubicBezTo>
                      <a:pt x="63613" y="31155"/>
                      <a:pt x="65738" y="17176"/>
                      <a:pt x="67844" y="3262"/>
                    </a:cubicBezTo>
                    <a:cubicBezTo>
                      <a:pt x="68006" y="2179"/>
                      <a:pt x="68171" y="1094"/>
                      <a:pt x="6831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79" name="Google Shape;2425;p67">
                <a:extLst>
                  <a:ext uri="{FF2B5EF4-FFF2-40B4-BE49-F238E27FC236}">
                    <a16:creationId xmlns:a16="http://schemas.microsoft.com/office/drawing/2014/main" id="{391AC1B0-36D1-5545-31D7-BDF0248C410A}"/>
                  </a:ext>
                </a:extLst>
              </p:cNvPr>
              <p:cNvSpPr/>
              <p:nvPr/>
            </p:nvSpPr>
            <p:spPr>
              <a:xfrm>
                <a:off x="1578525" y="2356050"/>
                <a:ext cx="1251250" cy="1334300"/>
              </a:xfrm>
              <a:custGeom>
                <a:avLst/>
                <a:gdLst/>
                <a:ahLst/>
                <a:cxnLst/>
                <a:rect l="l" t="t" r="r" b="b"/>
                <a:pathLst>
                  <a:path w="50050" h="53372" extrusionOk="0">
                    <a:moveTo>
                      <a:pt x="44927" y="0"/>
                    </a:moveTo>
                    <a:cubicBezTo>
                      <a:pt x="44601" y="0"/>
                      <a:pt x="44256" y="35"/>
                      <a:pt x="43890" y="106"/>
                    </a:cubicBezTo>
                    <a:cubicBezTo>
                      <a:pt x="41318" y="609"/>
                      <a:pt x="38787" y="1298"/>
                      <a:pt x="36314" y="2166"/>
                    </a:cubicBezTo>
                    <a:cubicBezTo>
                      <a:pt x="20259" y="7779"/>
                      <a:pt x="7106" y="20639"/>
                      <a:pt x="0" y="35625"/>
                    </a:cubicBezTo>
                    <a:cubicBezTo>
                      <a:pt x="46" y="35685"/>
                      <a:pt x="97" y="35742"/>
                      <a:pt x="149" y="35798"/>
                    </a:cubicBezTo>
                    <a:cubicBezTo>
                      <a:pt x="2016" y="38019"/>
                      <a:pt x="4101" y="40046"/>
                      <a:pt x="6374" y="41850"/>
                    </a:cubicBezTo>
                    <a:cubicBezTo>
                      <a:pt x="15724" y="49314"/>
                      <a:pt x="27775" y="52877"/>
                      <a:pt x="39874" y="53372"/>
                    </a:cubicBezTo>
                    <a:cubicBezTo>
                      <a:pt x="39874" y="53372"/>
                      <a:pt x="47713" y="29881"/>
                      <a:pt x="49258" y="14069"/>
                    </a:cubicBezTo>
                    <a:cubicBezTo>
                      <a:pt x="50049" y="6048"/>
                      <a:pt x="49221" y="0"/>
                      <a:pt x="44927" y="0"/>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0" name="Google Shape;2426;p67">
                <a:extLst>
                  <a:ext uri="{FF2B5EF4-FFF2-40B4-BE49-F238E27FC236}">
                    <a16:creationId xmlns:a16="http://schemas.microsoft.com/office/drawing/2014/main" id="{4822D34B-B85F-8327-21BC-48977E9B16F6}"/>
                  </a:ext>
                </a:extLst>
              </p:cNvPr>
              <p:cNvSpPr/>
              <p:nvPr/>
            </p:nvSpPr>
            <p:spPr>
              <a:xfrm>
                <a:off x="2903600" y="1737950"/>
                <a:ext cx="569575" cy="786850"/>
              </a:xfrm>
              <a:custGeom>
                <a:avLst/>
                <a:gdLst/>
                <a:ahLst/>
                <a:cxnLst/>
                <a:rect l="l" t="t" r="r" b="b"/>
                <a:pathLst>
                  <a:path w="22783" h="31474" extrusionOk="0">
                    <a:moveTo>
                      <a:pt x="9453" y="1"/>
                    </a:moveTo>
                    <a:cubicBezTo>
                      <a:pt x="7242" y="1"/>
                      <a:pt x="4985" y="408"/>
                      <a:pt x="2777" y="1280"/>
                    </a:cubicBezTo>
                    <a:cubicBezTo>
                      <a:pt x="3267" y="5066"/>
                      <a:pt x="3714" y="8884"/>
                      <a:pt x="3459" y="12694"/>
                    </a:cubicBezTo>
                    <a:cubicBezTo>
                      <a:pt x="3206" y="16503"/>
                      <a:pt x="2210" y="20339"/>
                      <a:pt x="0" y="23765"/>
                    </a:cubicBezTo>
                    <a:cubicBezTo>
                      <a:pt x="3466" y="27864"/>
                      <a:pt x="8476" y="30627"/>
                      <a:pt x="13794" y="31369"/>
                    </a:cubicBezTo>
                    <a:cubicBezTo>
                      <a:pt x="14243" y="31432"/>
                      <a:pt x="14713" y="31473"/>
                      <a:pt x="15179" y="31473"/>
                    </a:cubicBezTo>
                    <a:cubicBezTo>
                      <a:pt x="16327" y="31473"/>
                      <a:pt x="17456" y="31220"/>
                      <a:pt x="18218" y="30404"/>
                    </a:cubicBezTo>
                    <a:cubicBezTo>
                      <a:pt x="19224" y="29321"/>
                      <a:pt x="19207" y="27675"/>
                      <a:pt x="19207" y="26198"/>
                    </a:cubicBezTo>
                    <a:cubicBezTo>
                      <a:pt x="19206" y="19238"/>
                      <a:pt x="20894" y="12402"/>
                      <a:pt x="22782" y="5675"/>
                    </a:cubicBezTo>
                    <a:cubicBezTo>
                      <a:pt x="19327" y="2127"/>
                      <a:pt x="14509" y="1"/>
                      <a:pt x="9453" y="1"/>
                    </a:cubicBezTo>
                    <a:close/>
                  </a:path>
                </a:pathLst>
              </a:custGeom>
              <a:solidFill>
                <a:srgbClr val="E3C2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1" name="Google Shape;2427;p67">
                <a:extLst>
                  <a:ext uri="{FF2B5EF4-FFF2-40B4-BE49-F238E27FC236}">
                    <a16:creationId xmlns:a16="http://schemas.microsoft.com/office/drawing/2014/main" id="{D49C911A-03AC-F077-568C-D812F1CE958A}"/>
                  </a:ext>
                </a:extLst>
              </p:cNvPr>
              <p:cNvSpPr/>
              <p:nvPr/>
            </p:nvSpPr>
            <p:spPr>
              <a:xfrm>
                <a:off x="2903600" y="1737925"/>
                <a:ext cx="569575" cy="786875"/>
              </a:xfrm>
              <a:custGeom>
                <a:avLst/>
                <a:gdLst/>
                <a:ahLst/>
                <a:cxnLst/>
                <a:rect l="l" t="t" r="r" b="b"/>
                <a:pathLst>
                  <a:path w="22783" h="31475" extrusionOk="0">
                    <a:moveTo>
                      <a:pt x="9454" y="1"/>
                    </a:moveTo>
                    <a:cubicBezTo>
                      <a:pt x="8392" y="1"/>
                      <a:pt x="7321" y="94"/>
                      <a:pt x="6249" y="288"/>
                    </a:cubicBezTo>
                    <a:cubicBezTo>
                      <a:pt x="5061" y="502"/>
                      <a:pt x="3900" y="834"/>
                      <a:pt x="2778" y="1276"/>
                    </a:cubicBezTo>
                    <a:cubicBezTo>
                      <a:pt x="3267" y="5068"/>
                      <a:pt x="3712" y="8883"/>
                      <a:pt x="3463" y="12692"/>
                    </a:cubicBezTo>
                    <a:cubicBezTo>
                      <a:pt x="3415" y="13352"/>
                      <a:pt x="3350" y="14018"/>
                      <a:pt x="3255" y="14679"/>
                    </a:cubicBezTo>
                    <a:cubicBezTo>
                      <a:pt x="2821" y="17822"/>
                      <a:pt x="1821" y="20934"/>
                      <a:pt x="0" y="23761"/>
                    </a:cubicBezTo>
                    <a:cubicBezTo>
                      <a:pt x="3464" y="27867"/>
                      <a:pt x="8475" y="30628"/>
                      <a:pt x="13789" y="31367"/>
                    </a:cubicBezTo>
                    <a:cubicBezTo>
                      <a:pt x="14245" y="31431"/>
                      <a:pt x="14721" y="31474"/>
                      <a:pt x="15194" y="31474"/>
                    </a:cubicBezTo>
                    <a:cubicBezTo>
                      <a:pt x="16337" y="31474"/>
                      <a:pt x="17459" y="31222"/>
                      <a:pt x="18216" y="30408"/>
                    </a:cubicBezTo>
                    <a:cubicBezTo>
                      <a:pt x="18943" y="29622"/>
                      <a:pt x="19139" y="28546"/>
                      <a:pt x="19193" y="27450"/>
                    </a:cubicBezTo>
                    <a:cubicBezTo>
                      <a:pt x="19211" y="27040"/>
                      <a:pt x="19211" y="26624"/>
                      <a:pt x="19211" y="26230"/>
                    </a:cubicBezTo>
                    <a:lnTo>
                      <a:pt x="19211" y="26201"/>
                    </a:lnTo>
                    <a:cubicBezTo>
                      <a:pt x="19206" y="19237"/>
                      <a:pt x="20894" y="12400"/>
                      <a:pt x="22782" y="5674"/>
                    </a:cubicBezTo>
                    <a:cubicBezTo>
                      <a:pt x="19328" y="2128"/>
                      <a:pt x="14510" y="1"/>
                      <a:pt x="9454" y="1"/>
                    </a:cubicBezTo>
                    <a:close/>
                  </a:path>
                </a:pathLst>
              </a:custGeom>
              <a:solidFill>
                <a:srgbClr val="E6B8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2" name="Google Shape;2428;p67">
                <a:extLst>
                  <a:ext uri="{FF2B5EF4-FFF2-40B4-BE49-F238E27FC236}">
                    <a16:creationId xmlns:a16="http://schemas.microsoft.com/office/drawing/2014/main" id="{4046DAF1-B454-8B6E-B3A8-D9F18F7CDB51}"/>
                  </a:ext>
                </a:extLst>
              </p:cNvPr>
              <p:cNvSpPr/>
              <p:nvPr/>
            </p:nvSpPr>
            <p:spPr>
              <a:xfrm>
                <a:off x="3044000" y="1737925"/>
                <a:ext cx="429175" cy="655775"/>
              </a:xfrm>
              <a:custGeom>
                <a:avLst/>
                <a:gdLst/>
                <a:ahLst/>
                <a:cxnLst/>
                <a:rect l="l" t="t" r="r" b="b"/>
                <a:pathLst>
                  <a:path w="17167" h="26231" extrusionOk="0">
                    <a:moveTo>
                      <a:pt x="3838" y="1"/>
                    </a:moveTo>
                    <a:cubicBezTo>
                      <a:pt x="2776" y="1"/>
                      <a:pt x="1705" y="94"/>
                      <a:pt x="633" y="288"/>
                    </a:cubicBezTo>
                    <a:cubicBezTo>
                      <a:pt x="567" y="1913"/>
                      <a:pt x="448" y="3538"/>
                      <a:pt x="257" y="5152"/>
                    </a:cubicBezTo>
                    <a:lnTo>
                      <a:pt x="255" y="5178"/>
                    </a:lnTo>
                    <a:cubicBezTo>
                      <a:pt x="1" y="7288"/>
                      <a:pt x="135" y="9427"/>
                      <a:pt x="716" y="11472"/>
                    </a:cubicBezTo>
                    <a:cubicBezTo>
                      <a:pt x="1430" y="13974"/>
                      <a:pt x="2623" y="17270"/>
                      <a:pt x="4436" y="19685"/>
                    </a:cubicBezTo>
                    <a:cubicBezTo>
                      <a:pt x="6061" y="21850"/>
                      <a:pt x="8096" y="23451"/>
                      <a:pt x="10226" y="24754"/>
                    </a:cubicBezTo>
                    <a:cubicBezTo>
                      <a:pt x="11297" y="25404"/>
                      <a:pt x="12429" y="25987"/>
                      <a:pt x="13595" y="26230"/>
                    </a:cubicBezTo>
                    <a:lnTo>
                      <a:pt x="13595" y="26201"/>
                    </a:lnTo>
                    <a:cubicBezTo>
                      <a:pt x="13588" y="19237"/>
                      <a:pt x="15278" y="12400"/>
                      <a:pt x="17166" y="5674"/>
                    </a:cubicBezTo>
                    <a:cubicBezTo>
                      <a:pt x="13712" y="2128"/>
                      <a:pt x="8894" y="1"/>
                      <a:pt x="3838"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3" name="Google Shape;2429;p67">
                <a:extLst>
                  <a:ext uri="{FF2B5EF4-FFF2-40B4-BE49-F238E27FC236}">
                    <a16:creationId xmlns:a16="http://schemas.microsoft.com/office/drawing/2014/main" id="{006C851D-6787-C2EA-C248-0E876A1805B7}"/>
                  </a:ext>
                </a:extLst>
              </p:cNvPr>
              <p:cNvSpPr/>
              <p:nvPr/>
            </p:nvSpPr>
            <p:spPr>
              <a:xfrm>
                <a:off x="3602000" y="881000"/>
                <a:ext cx="409250" cy="769325"/>
              </a:xfrm>
              <a:custGeom>
                <a:avLst/>
                <a:gdLst/>
                <a:ahLst/>
                <a:cxnLst/>
                <a:rect l="l" t="t" r="r" b="b"/>
                <a:pathLst>
                  <a:path w="16370" h="30773" extrusionOk="0">
                    <a:moveTo>
                      <a:pt x="10232" y="0"/>
                    </a:moveTo>
                    <a:cubicBezTo>
                      <a:pt x="5161" y="293"/>
                      <a:pt x="1436" y="5339"/>
                      <a:pt x="717" y="10431"/>
                    </a:cubicBezTo>
                    <a:cubicBezTo>
                      <a:pt x="0" y="15522"/>
                      <a:pt x="1586" y="20630"/>
                      <a:pt x="3227" y="25505"/>
                    </a:cubicBezTo>
                    <a:cubicBezTo>
                      <a:pt x="3949" y="27649"/>
                      <a:pt x="4994" y="30089"/>
                      <a:pt x="7184" y="30659"/>
                    </a:cubicBezTo>
                    <a:cubicBezTo>
                      <a:pt x="7483" y="30737"/>
                      <a:pt x="7787" y="30773"/>
                      <a:pt x="8092" y="30773"/>
                    </a:cubicBezTo>
                    <a:cubicBezTo>
                      <a:pt x="9080" y="30773"/>
                      <a:pt x="10074" y="30395"/>
                      <a:pt x="10906" y="29841"/>
                    </a:cubicBezTo>
                    <a:cubicBezTo>
                      <a:pt x="13861" y="27876"/>
                      <a:pt x="14956" y="24086"/>
                      <a:pt x="15417" y="20568"/>
                    </a:cubicBezTo>
                    <a:cubicBezTo>
                      <a:pt x="16369" y="13315"/>
                      <a:pt x="15285" y="5288"/>
                      <a:pt x="10232" y="0"/>
                    </a:cubicBezTo>
                    <a:close/>
                  </a:path>
                </a:pathLst>
              </a:custGeom>
              <a:solidFill>
                <a:srgbClr val="DD5D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4" name="Google Shape;2430;p67">
                <a:extLst>
                  <a:ext uri="{FF2B5EF4-FFF2-40B4-BE49-F238E27FC236}">
                    <a16:creationId xmlns:a16="http://schemas.microsoft.com/office/drawing/2014/main" id="{E2E2804C-66C7-EAA2-DB7C-D3BCD3786E6A}"/>
                  </a:ext>
                </a:extLst>
              </p:cNvPr>
              <p:cNvSpPr/>
              <p:nvPr/>
            </p:nvSpPr>
            <p:spPr>
              <a:xfrm>
                <a:off x="2426600" y="1633300"/>
                <a:ext cx="602600" cy="602600"/>
              </a:xfrm>
              <a:custGeom>
                <a:avLst/>
                <a:gdLst/>
                <a:ahLst/>
                <a:cxnLst/>
                <a:rect l="l" t="t" r="r" b="b"/>
                <a:pathLst>
                  <a:path w="24104" h="24104" extrusionOk="0">
                    <a:moveTo>
                      <a:pt x="12052" y="0"/>
                    </a:moveTo>
                    <a:cubicBezTo>
                      <a:pt x="8856" y="0"/>
                      <a:pt x="5790" y="1269"/>
                      <a:pt x="3530" y="3529"/>
                    </a:cubicBezTo>
                    <a:cubicBezTo>
                      <a:pt x="1270" y="5790"/>
                      <a:pt x="1" y="8855"/>
                      <a:pt x="1" y="12053"/>
                    </a:cubicBezTo>
                    <a:cubicBezTo>
                      <a:pt x="1" y="15249"/>
                      <a:pt x="1270" y="18314"/>
                      <a:pt x="3530" y="20574"/>
                    </a:cubicBezTo>
                    <a:cubicBezTo>
                      <a:pt x="5790" y="22834"/>
                      <a:pt x="8856" y="24103"/>
                      <a:pt x="12052" y="24103"/>
                    </a:cubicBezTo>
                    <a:cubicBezTo>
                      <a:pt x="15248" y="24103"/>
                      <a:pt x="18313" y="22834"/>
                      <a:pt x="20573" y="20574"/>
                    </a:cubicBezTo>
                    <a:cubicBezTo>
                      <a:pt x="22833" y="18314"/>
                      <a:pt x="24104" y="15249"/>
                      <a:pt x="24104" y="12053"/>
                    </a:cubicBezTo>
                    <a:cubicBezTo>
                      <a:pt x="24104" y="8855"/>
                      <a:pt x="22833" y="5790"/>
                      <a:pt x="20573" y="3529"/>
                    </a:cubicBezTo>
                    <a:cubicBezTo>
                      <a:pt x="18313" y="1269"/>
                      <a:pt x="15248" y="0"/>
                      <a:pt x="12052" y="0"/>
                    </a:cubicBezTo>
                    <a:close/>
                  </a:path>
                </a:pathLst>
              </a:custGeom>
              <a:solidFill>
                <a:srgbClr val="DD5D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5" name="Google Shape;2431;p67">
                <a:extLst>
                  <a:ext uri="{FF2B5EF4-FFF2-40B4-BE49-F238E27FC236}">
                    <a16:creationId xmlns:a16="http://schemas.microsoft.com/office/drawing/2014/main" id="{9F2D5A3D-67AB-591E-4F6D-C02F6907436B}"/>
                  </a:ext>
                </a:extLst>
              </p:cNvPr>
              <p:cNvSpPr/>
              <p:nvPr/>
            </p:nvSpPr>
            <p:spPr>
              <a:xfrm>
                <a:off x="2478825" y="682850"/>
                <a:ext cx="1442400" cy="1526625"/>
              </a:xfrm>
              <a:custGeom>
                <a:avLst/>
                <a:gdLst/>
                <a:ahLst/>
                <a:cxnLst/>
                <a:rect l="l" t="t" r="r" b="b"/>
                <a:pathLst>
                  <a:path w="57696" h="61065" extrusionOk="0">
                    <a:moveTo>
                      <a:pt x="29701" y="0"/>
                    </a:moveTo>
                    <a:cubicBezTo>
                      <a:pt x="22979" y="0"/>
                      <a:pt x="15789" y="2761"/>
                      <a:pt x="8749" y="8392"/>
                    </a:cubicBezTo>
                    <a:cubicBezTo>
                      <a:pt x="1758" y="13985"/>
                      <a:pt x="1" y="22064"/>
                      <a:pt x="1389" y="29688"/>
                    </a:cubicBezTo>
                    <a:cubicBezTo>
                      <a:pt x="2775" y="37313"/>
                      <a:pt x="7291" y="44000"/>
                      <a:pt x="12412" y="49891"/>
                    </a:cubicBezTo>
                    <a:cubicBezTo>
                      <a:pt x="14527" y="52324"/>
                      <a:pt x="16784" y="54681"/>
                      <a:pt x="19480" y="56518"/>
                    </a:cubicBezTo>
                    <a:cubicBezTo>
                      <a:pt x="24016" y="59609"/>
                      <a:pt x="29643" y="61065"/>
                      <a:pt x="35319" y="61065"/>
                    </a:cubicBezTo>
                    <a:cubicBezTo>
                      <a:pt x="36990" y="61065"/>
                      <a:pt x="38666" y="60939"/>
                      <a:pt x="40319" y="60691"/>
                    </a:cubicBezTo>
                    <a:cubicBezTo>
                      <a:pt x="45945" y="59848"/>
                      <a:pt x="51737" y="57376"/>
                      <a:pt x="54736" y="52687"/>
                    </a:cubicBezTo>
                    <a:cubicBezTo>
                      <a:pt x="56880" y="49334"/>
                      <a:pt x="57331" y="45299"/>
                      <a:pt x="57468" y="41425"/>
                    </a:cubicBezTo>
                    <a:cubicBezTo>
                      <a:pt x="57695" y="34951"/>
                      <a:pt x="57184" y="28430"/>
                      <a:pt x="55321" y="22270"/>
                    </a:cubicBezTo>
                    <a:cubicBezTo>
                      <a:pt x="53457" y="16108"/>
                      <a:pt x="50410" y="10076"/>
                      <a:pt x="45399" y="5877"/>
                    </a:cubicBezTo>
                    <a:cubicBezTo>
                      <a:pt x="40753" y="1981"/>
                      <a:pt x="35395" y="0"/>
                      <a:pt x="29701" y="0"/>
                    </a:cubicBezTo>
                    <a:close/>
                  </a:path>
                </a:pathLst>
              </a:custGeom>
              <a:solidFill>
                <a:srgbClr val="E6B8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6" name="Google Shape;2432;p67">
                <a:extLst>
                  <a:ext uri="{FF2B5EF4-FFF2-40B4-BE49-F238E27FC236}">
                    <a16:creationId xmlns:a16="http://schemas.microsoft.com/office/drawing/2014/main" id="{19DE69F3-7A99-2C71-B8CB-31BD88BA3197}"/>
                  </a:ext>
                </a:extLst>
              </p:cNvPr>
              <p:cNvSpPr/>
              <p:nvPr/>
            </p:nvSpPr>
            <p:spPr>
              <a:xfrm>
                <a:off x="3336850" y="1532900"/>
                <a:ext cx="55150" cy="67400"/>
              </a:xfrm>
              <a:custGeom>
                <a:avLst/>
                <a:gdLst/>
                <a:ahLst/>
                <a:cxnLst/>
                <a:rect l="l" t="t" r="r" b="b"/>
                <a:pathLst>
                  <a:path w="2206" h="2696" extrusionOk="0">
                    <a:moveTo>
                      <a:pt x="1103" y="0"/>
                    </a:moveTo>
                    <a:cubicBezTo>
                      <a:pt x="494" y="0"/>
                      <a:pt x="1" y="603"/>
                      <a:pt x="1" y="1348"/>
                    </a:cubicBezTo>
                    <a:cubicBezTo>
                      <a:pt x="1" y="2092"/>
                      <a:pt x="494" y="2695"/>
                      <a:pt x="1103" y="2695"/>
                    </a:cubicBezTo>
                    <a:cubicBezTo>
                      <a:pt x="1711" y="2695"/>
                      <a:pt x="2206" y="2092"/>
                      <a:pt x="2206" y="1348"/>
                    </a:cubicBezTo>
                    <a:cubicBezTo>
                      <a:pt x="2206" y="603"/>
                      <a:pt x="1711" y="0"/>
                      <a:pt x="1103"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7" name="Google Shape;2433;p67">
                <a:extLst>
                  <a:ext uri="{FF2B5EF4-FFF2-40B4-BE49-F238E27FC236}">
                    <a16:creationId xmlns:a16="http://schemas.microsoft.com/office/drawing/2014/main" id="{AAD9C6CF-FCD3-CB0A-FDDF-0CFFA78E5E90}"/>
                  </a:ext>
                </a:extLst>
              </p:cNvPr>
              <p:cNvSpPr/>
              <p:nvPr/>
            </p:nvSpPr>
            <p:spPr>
              <a:xfrm>
                <a:off x="3714150" y="1509900"/>
                <a:ext cx="55150" cy="67450"/>
              </a:xfrm>
              <a:custGeom>
                <a:avLst/>
                <a:gdLst/>
                <a:ahLst/>
                <a:cxnLst/>
                <a:rect l="l" t="t" r="r" b="b"/>
                <a:pathLst>
                  <a:path w="2206" h="2698" extrusionOk="0">
                    <a:moveTo>
                      <a:pt x="1103" y="1"/>
                    </a:moveTo>
                    <a:cubicBezTo>
                      <a:pt x="494" y="1"/>
                      <a:pt x="1" y="605"/>
                      <a:pt x="1" y="1350"/>
                    </a:cubicBezTo>
                    <a:cubicBezTo>
                      <a:pt x="1" y="2093"/>
                      <a:pt x="494" y="2697"/>
                      <a:pt x="1103" y="2697"/>
                    </a:cubicBezTo>
                    <a:cubicBezTo>
                      <a:pt x="1712" y="2697"/>
                      <a:pt x="2205" y="2093"/>
                      <a:pt x="2205" y="1350"/>
                    </a:cubicBezTo>
                    <a:cubicBezTo>
                      <a:pt x="2205" y="605"/>
                      <a:pt x="1712" y="1"/>
                      <a:pt x="1103"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8" name="Google Shape;2434;p67">
                <a:extLst>
                  <a:ext uri="{FF2B5EF4-FFF2-40B4-BE49-F238E27FC236}">
                    <a16:creationId xmlns:a16="http://schemas.microsoft.com/office/drawing/2014/main" id="{A36049AC-34D2-2B86-533D-5D64C8C64720}"/>
                  </a:ext>
                </a:extLst>
              </p:cNvPr>
              <p:cNvSpPr/>
              <p:nvPr/>
            </p:nvSpPr>
            <p:spPr>
              <a:xfrm>
                <a:off x="2450725" y="580575"/>
                <a:ext cx="1543125" cy="1502100"/>
              </a:xfrm>
              <a:custGeom>
                <a:avLst/>
                <a:gdLst/>
                <a:ahLst/>
                <a:cxnLst/>
                <a:rect l="l" t="t" r="r" b="b"/>
                <a:pathLst>
                  <a:path w="61725" h="60084" extrusionOk="0">
                    <a:moveTo>
                      <a:pt x="34222" y="1"/>
                    </a:moveTo>
                    <a:cubicBezTo>
                      <a:pt x="29717" y="1"/>
                      <a:pt x="24964" y="851"/>
                      <a:pt x="20258" y="2781"/>
                    </a:cubicBezTo>
                    <a:cubicBezTo>
                      <a:pt x="19099" y="3257"/>
                      <a:pt x="17934" y="3800"/>
                      <a:pt x="16788" y="4410"/>
                    </a:cubicBezTo>
                    <a:cubicBezTo>
                      <a:pt x="13118" y="6360"/>
                      <a:pt x="9524" y="9011"/>
                      <a:pt x="6146" y="12473"/>
                    </a:cubicBezTo>
                    <a:cubicBezTo>
                      <a:pt x="1" y="18777"/>
                      <a:pt x="96" y="26489"/>
                      <a:pt x="1258" y="33421"/>
                    </a:cubicBezTo>
                    <a:cubicBezTo>
                      <a:pt x="1322" y="33775"/>
                      <a:pt x="1386" y="34130"/>
                      <a:pt x="1448" y="34479"/>
                    </a:cubicBezTo>
                    <a:cubicBezTo>
                      <a:pt x="2763" y="41670"/>
                      <a:pt x="4920" y="55607"/>
                      <a:pt x="19337" y="60083"/>
                    </a:cubicBezTo>
                    <a:cubicBezTo>
                      <a:pt x="22389" y="54157"/>
                      <a:pt x="19657" y="49821"/>
                      <a:pt x="18496" y="43050"/>
                    </a:cubicBezTo>
                    <a:cubicBezTo>
                      <a:pt x="22855" y="41247"/>
                      <a:pt x="20982" y="35061"/>
                      <a:pt x="19918" y="31741"/>
                    </a:cubicBezTo>
                    <a:cubicBezTo>
                      <a:pt x="25208" y="27204"/>
                      <a:pt x="26186" y="24578"/>
                      <a:pt x="27705" y="18436"/>
                    </a:cubicBezTo>
                    <a:cubicBezTo>
                      <a:pt x="37641" y="25062"/>
                      <a:pt x="48368" y="26037"/>
                      <a:pt x="53908" y="26037"/>
                    </a:cubicBezTo>
                    <a:cubicBezTo>
                      <a:pt x="54429" y="26037"/>
                      <a:pt x="54903" y="26028"/>
                      <a:pt x="55327" y="26015"/>
                    </a:cubicBezTo>
                    <a:cubicBezTo>
                      <a:pt x="56890" y="25964"/>
                      <a:pt x="58292" y="25037"/>
                      <a:pt x="58948" y="23619"/>
                    </a:cubicBezTo>
                    <a:cubicBezTo>
                      <a:pt x="61724" y="17593"/>
                      <a:pt x="59600" y="11562"/>
                      <a:pt x="54609" y="7099"/>
                    </a:cubicBezTo>
                    <a:cubicBezTo>
                      <a:pt x="49836" y="2830"/>
                      <a:pt x="42442" y="1"/>
                      <a:pt x="34222" y="1"/>
                    </a:cubicBezTo>
                    <a:close/>
                  </a:path>
                </a:pathLst>
              </a:custGeom>
              <a:solidFill>
                <a:srgbClr val="DD5D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9" name="Google Shape;2435;p67">
                <a:extLst>
                  <a:ext uri="{FF2B5EF4-FFF2-40B4-BE49-F238E27FC236}">
                    <a16:creationId xmlns:a16="http://schemas.microsoft.com/office/drawing/2014/main" id="{51EBFF6E-3F5B-E9AC-F084-75CC31DE79EC}"/>
                  </a:ext>
                </a:extLst>
              </p:cNvPr>
              <p:cNvSpPr/>
              <p:nvPr/>
            </p:nvSpPr>
            <p:spPr>
              <a:xfrm>
                <a:off x="2712850" y="1608050"/>
                <a:ext cx="322725" cy="346775"/>
              </a:xfrm>
              <a:custGeom>
                <a:avLst/>
                <a:gdLst/>
                <a:ahLst/>
                <a:cxnLst/>
                <a:rect l="l" t="t" r="r" b="b"/>
                <a:pathLst>
                  <a:path w="12909" h="13871" extrusionOk="0">
                    <a:moveTo>
                      <a:pt x="5482" y="0"/>
                    </a:moveTo>
                    <a:cubicBezTo>
                      <a:pt x="3874" y="0"/>
                      <a:pt x="2255" y="700"/>
                      <a:pt x="1358" y="2024"/>
                    </a:cubicBezTo>
                    <a:cubicBezTo>
                      <a:pt x="1" y="4025"/>
                      <a:pt x="572" y="6764"/>
                      <a:pt x="1637" y="8936"/>
                    </a:cubicBezTo>
                    <a:cubicBezTo>
                      <a:pt x="2481" y="10657"/>
                      <a:pt x="3667" y="12297"/>
                      <a:pt x="5362" y="13195"/>
                    </a:cubicBezTo>
                    <a:cubicBezTo>
                      <a:pt x="6223" y="13652"/>
                      <a:pt x="7191" y="13870"/>
                      <a:pt x="8162" y="13870"/>
                    </a:cubicBezTo>
                    <a:cubicBezTo>
                      <a:pt x="9944" y="13870"/>
                      <a:pt x="11738" y="13134"/>
                      <a:pt x="12909" y="11781"/>
                    </a:cubicBezTo>
                    <a:lnTo>
                      <a:pt x="11176" y="3360"/>
                    </a:lnTo>
                    <a:cubicBezTo>
                      <a:pt x="10064" y="1766"/>
                      <a:pt x="8424" y="470"/>
                      <a:pt x="6515" y="99"/>
                    </a:cubicBezTo>
                    <a:cubicBezTo>
                      <a:pt x="6176" y="33"/>
                      <a:pt x="5829" y="0"/>
                      <a:pt x="5482" y="0"/>
                    </a:cubicBezTo>
                    <a:close/>
                  </a:path>
                </a:pathLst>
              </a:custGeom>
              <a:solidFill>
                <a:srgbClr val="E6B8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0" name="Google Shape;2436;p67">
                <a:extLst>
                  <a:ext uri="{FF2B5EF4-FFF2-40B4-BE49-F238E27FC236}">
                    <a16:creationId xmlns:a16="http://schemas.microsoft.com/office/drawing/2014/main" id="{4D9F48E2-0C25-03D2-8CE0-00A47F556EBF}"/>
                  </a:ext>
                </a:extLst>
              </p:cNvPr>
              <p:cNvSpPr/>
              <p:nvPr/>
            </p:nvSpPr>
            <p:spPr>
              <a:xfrm>
                <a:off x="2781350" y="1679600"/>
                <a:ext cx="168325" cy="141700"/>
              </a:xfrm>
              <a:custGeom>
                <a:avLst/>
                <a:gdLst/>
                <a:ahLst/>
                <a:cxnLst/>
                <a:rect l="l" t="t" r="r" b="b"/>
                <a:pathLst>
                  <a:path w="6733" h="5668" fill="none" extrusionOk="0">
                    <a:moveTo>
                      <a:pt x="6733" y="5667"/>
                    </a:moveTo>
                    <a:cubicBezTo>
                      <a:pt x="6386" y="3805"/>
                      <a:pt x="5415" y="2138"/>
                      <a:pt x="4110" y="1170"/>
                    </a:cubicBezTo>
                    <a:cubicBezTo>
                      <a:pt x="2859" y="239"/>
                      <a:pt x="1191" y="0"/>
                      <a:pt x="1" y="1029"/>
                    </a:cubicBezTo>
                  </a:path>
                </a:pathLst>
              </a:custGeom>
              <a:noFill/>
              <a:ln w="1327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1" name="Google Shape;2437;p67">
                <a:extLst>
                  <a:ext uri="{FF2B5EF4-FFF2-40B4-BE49-F238E27FC236}">
                    <a16:creationId xmlns:a16="http://schemas.microsoft.com/office/drawing/2014/main" id="{65E1E58D-6532-05B0-ACF1-3B53EFFD22EB}"/>
                  </a:ext>
                </a:extLst>
              </p:cNvPr>
              <p:cNvSpPr/>
              <p:nvPr/>
            </p:nvSpPr>
            <p:spPr>
              <a:xfrm>
                <a:off x="2826350" y="1737250"/>
                <a:ext cx="90575" cy="71300"/>
              </a:xfrm>
              <a:custGeom>
                <a:avLst/>
                <a:gdLst/>
                <a:ahLst/>
                <a:cxnLst/>
                <a:rect l="l" t="t" r="r" b="b"/>
                <a:pathLst>
                  <a:path w="3623" h="2852" fill="none" extrusionOk="0">
                    <a:moveTo>
                      <a:pt x="3623" y="90"/>
                    </a:moveTo>
                    <a:cubicBezTo>
                      <a:pt x="2890" y="0"/>
                      <a:pt x="2160" y="356"/>
                      <a:pt x="1560" y="893"/>
                    </a:cubicBezTo>
                    <a:cubicBezTo>
                      <a:pt x="962" y="1431"/>
                      <a:pt x="476" y="2143"/>
                      <a:pt x="1" y="2852"/>
                    </a:cubicBezTo>
                  </a:path>
                </a:pathLst>
              </a:custGeom>
              <a:noFill/>
              <a:ln w="1327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2" name="Google Shape;2438;p67">
                <a:extLst>
                  <a:ext uri="{FF2B5EF4-FFF2-40B4-BE49-F238E27FC236}">
                    <a16:creationId xmlns:a16="http://schemas.microsoft.com/office/drawing/2014/main" id="{32C2B2AC-AE49-3B0A-2806-DDF0CF523301}"/>
                  </a:ext>
                </a:extLst>
              </p:cNvPr>
              <p:cNvSpPr/>
              <p:nvPr/>
            </p:nvSpPr>
            <p:spPr>
              <a:xfrm>
                <a:off x="3364425" y="1806575"/>
                <a:ext cx="276475" cy="81625"/>
              </a:xfrm>
              <a:custGeom>
                <a:avLst/>
                <a:gdLst/>
                <a:ahLst/>
                <a:cxnLst/>
                <a:rect l="l" t="t" r="r" b="b"/>
                <a:pathLst>
                  <a:path w="11059" h="3265" fill="none" extrusionOk="0">
                    <a:moveTo>
                      <a:pt x="11058" y="1883"/>
                    </a:moveTo>
                    <a:cubicBezTo>
                      <a:pt x="9214" y="2765"/>
                      <a:pt x="7144" y="3265"/>
                      <a:pt x="5115" y="3018"/>
                    </a:cubicBezTo>
                    <a:cubicBezTo>
                      <a:pt x="3085" y="2772"/>
                      <a:pt x="1109" y="1720"/>
                      <a:pt x="0" y="0"/>
                    </a:cubicBezTo>
                  </a:path>
                </a:pathLst>
              </a:custGeom>
              <a:noFill/>
              <a:ln w="1327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3" name="Google Shape;2439;p67">
                <a:extLst>
                  <a:ext uri="{FF2B5EF4-FFF2-40B4-BE49-F238E27FC236}">
                    <a16:creationId xmlns:a16="http://schemas.microsoft.com/office/drawing/2014/main" id="{7741E385-14E6-523C-7ACC-982792A7EFA6}"/>
                  </a:ext>
                </a:extLst>
              </p:cNvPr>
              <p:cNvSpPr/>
              <p:nvPr/>
            </p:nvSpPr>
            <p:spPr>
              <a:xfrm>
                <a:off x="3737025" y="1603600"/>
                <a:ext cx="179075" cy="214400"/>
              </a:xfrm>
              <a:custGeom>
                <a:avLst/>
                <a:gdLst/>
                <a:ahLst/>
                <a:cxnLst/>
                <a:rect l="l" t="t" r="r" b="b"/>
                <a:pathLst>
                  <a:path w="7163" h="8576" extrusionOk="0">
                    <a:moveTo>
                      <a:pt x="7085" y="0"/>
                    </a:moveTo>
                    <a:cubicBezTo>
                      <a:pt x="4760" y="0"/>
                      <a:pt x="1807" y="1440"/>
                      <a:pt x="590" y="3950"/>
                    </a:cubicBezTo>
                    <a:cubicBezTo>
                      <a:pt x="46" y="5060"/>
                      <a:pt x="0" y="6501"/>
                      <a:pt x="795" y="7445"/>
                    </a:cubicBezTo>
                    <a:cubicBezTo>
                      <a:pt x="1405" y="8175"/>
                      <a:pt x="2389" y="8496"/>
                      <a:pt x="3341" y="8562"/>
                    </a:cubicBezTo>
                    <a:cubicBezTo>
                      <a:pt x="3489" y="8571"/>
                      <a:pt x="3638" y="8575"/>
                      <a:pt x="3788" y="8575"/>
                    </a:cubicBezTo>
                    <a:cubicBezTo>
                      <a:pt x="4817" y="8575"/>
                      <a:pt x="5899" y="8362"/>
                      <a:pt x="6907" y="7969"/>
                    </a:cubicBezTo>
                    <a:lnTo>
                      <a:pt x="7163" y="1"/>
                    </a:lnTo>
                    <a:cubicBezTo>
                      <a:pt x="7137" y="1"/>
                      <a:pt x="7111" y="0"/>
                      <a:pt x="7085" y="0"/>
                    </a:cubicBezTo>
                    <a:close/>
                  </a:path>
                </a:pathLst>
              </a:custGeom>
              <a:solidFill>
                <a:srgbClr val="F1A9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4" name="Google Shape;2440;p67">
                <a:extLst>
                  <a:ext uri="{FF2B5EF4-FFF2-40B4-BE49-F238E27FC236}">
                    <a16:creationId xmlns:a16="http://schemas.microsoft.com/office/drawing/2014/main" id="{D4ADCDB1-4012-B711-30DA-D9E446F5E428}"/>
                  </a:ext>
                </a:extLst>
              </p:cNvPr>
              <p:cNvSpPr/>
              <p:nvPr/>
            </p:nvSpPr>
            <p:spPr>
              <a:xfrm>
                <a:off x="3011600" y="1660775"/>
                <a:ext cx="291450" cy="197750"/>
              </a:xfrm>
              <a:custGeom>
                <a:avLst/>
                <a:gdLst/>
                <a:ahLst/>
                <a:cxnLst/>
                <a:rect l="l" t="t" r="r" b="b"/>
                <a:pathLst>
                  <a:path w="11658" h="7910" extrusionOk="0">
                    <a:moveTo>
                      <a:pt x="4912" y="0"/>
                    </a:moveTo>
                    <a:cubicBezTo>
                      <a:pt x="4005" y="0"/>
                      <a:pt x="3147" y="158"/>
                      <a:pt x="2442" y="463"/>
                    </a:cubicBezTo>
                    <a:cubicBezTo>
                      <a:pt x="1086" y="1049"/>
                      <a:pt x="0" y="2419"/>
                      <a:pt x="78" y="3894"/>
                    </a:cubicBezTo>
                    <a:cubicBezTo>
                      <a:pt x="139" y="5017"/>
                      <a:pt x="856" y="6031"/>
                      <a:pt x="1785" y="6665"/>
                    </a:cubicBezTo>
                    <a:cubicBezTo>
                      <a:pt x="2984" y="7482"/>
                      <a:pt x="4635" y="7909"/>
                      <a:pt x="6264" y="7909"/>
                    </a:cubicBezTo>
                    <a:cubicBezTo>
                      <a:pt x="7215" y="7909"/>
                      <a:pt x="8159" y="7764"/>
                      <a:pt x="9002" y="7465"/>
                    </a:cubicBezTo>
                    <a:cubicBezTo>
                      <a:pt x="9898" y="7148"/>
                      <a:pt x="10759" y="6572"/>
                      <a:pt x="11149" y="5705"/>
                    </a:cubicBezTo>
                    <a:cubicBezTo>
                      <a:pt x="11657" y="4576"/>
                      <a:pt x="11223" y="3205"/>
                      <a:pt x="10400" y="2280"/>
                    </a:cubicBezTo>
                    <a:cubicBezTo>
                      <a:pt x="9012" y="722"/>
                      <a:pt x="6849" y="0"/>
                      <a:pt x="4912" y="0"/>
                    </a:cubicBezTo>
                    <a:close/>
                  </a:path>
                </a:pathLst>
              </a:custGeom>
              <a:solidFill>
                <a:srgbClr val="F1A9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5" name="Google Shape;2441;p67">
                <a:extLst>
                  <a:ext uri="{FF2B5EF4-FFF2-40B4-BE49-F238E27FC236}">
                    <a16:creationId xmlns:a16="http://schemas.microsoft.com/office/drawing/2014/main" id="{A9DD9817-1387-BDE1-6824-D9F8F872F7EF}"/>
                  </a:ext>
                </a:extLst>
              </p:cNvPr>
              <p:cNvSpPr/>
              <p:nvPr/>
            </p:nvSpPr>
            <p:spPr>
              <a:xfrm>
                <a:off x="3553300" y="1447775"/>
                <a:ext cx="151700" cy="354700"/>
              </a:xfrm>
              <a:custGeom>
                <a:avLst/>
                <a:gdLst/>
                <a:ahLst/>
                <a:cxnLst/>
                <a:rect l="l" t="t" r="r" b="b"/>
                <a:pathLst>
                  <a:path w="6068" h="14188" fill="none" extrusionOk="0">
                    <a:moveTo>
                      <a:pt x="988" y="0"/>
                    </a:moveTo>
                    <a:cubicBezTo>
                      <a:pt x="408" y="1527"/>
                      <a:pt x="0" y="3159"/>
                      <a:pt x="12" y="4836"/>
                    </a:cubicBezTo>
                    <a:cubicBezTo>
                      <a:pt x="23" y="6513"/>
                      <a:pt x="108" y="7140"/>
                      <a:pt x="1160" y="8520"/>
                    </a:cubicBezTo>
                    <a:cubicBezTo>
                      <a:pt x="4976" y="7998"/>
                      <a:pt x="6067" y="10852"/>
                      <a:pt x="4148" y="12874"/>
                    </a:cubicBezTo>
                    <a:cubicBezTo>
                      <a:pt x="3412" y="13652"/>
                      <a:pt x="2339" y="13934"/>
                      <a:pt x="1316" y="14187"/>
                    </a:cubicBezTo>
                  </a:path>
                </a:pathLst>
              </a:custGeom>
              <a:noFill/>
              <a:ln w="1327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6" name="Google Shape;2442;p67">
                <a:extLst>
                  <a:ext uri="{FF2B5EF4-FFF2-40B4-BE49-F238E27FC236}">
                    <a16:creationId xmlns:a16="http://schemas.microsoft.com/office/drawing/2014/main" id="{020DF162-CE9D-423F-5C17-07AF72D6069E}"/>
                  </a:ext>
                </a:extLst>
              </p:cNvPr>
              <p:cNvSpPr/>
              <p:nvPr/>
            </p:nvSpPr>
            <p:spPr>
              <a:xfrm>
                <a:off x="2988950" y="2176150"/>
                <a:ext cx="127700" cy="1462475"/>
              </a:xfrm>
              <a:custGeom>
                <a:avLst/>
                <a:gdLst/>
                <a:ahLst/>
                <a:cxnLst/>
                <a:rect l="l" t="t" r="r" b="b"/>
                <a:pathLst>
                  <a:path w="5108" h="58499" extrusionOk="0">
                    <a:moveTo>
                      <a:pt x="401" y="1"/>
                    </a:moveTo>
                    <a:cubicBezTo>
                      <a:pt x="209" y="1"/>
                      <a:pt x="10" y="158"/>
                      <a:pt x="75" y="399"/>
                    </a:cubicBezTo>
                    <a:cubicBezTo>
                      <a:pt x="1739" y="6490"/>
                      <a:pt x="2631" y="12853"/>
                      <a:pt x="3246" y="19122"/>
                    </a:cubicBezTo>
                    <a:cubicBezTo>
                      <a:pt x="4527" y="32145"/>
                      <a:pt x="3934" y="45541"/>
                      <a:pt x="75" y="58103"/>
                    </a:cubicBezTo>
                    <a:cubicBezTo>
                      <a:pt x="1" y="58342"/>
                      <a:pt x="197" y="58498"/>
                      <a:pt x="392" y="58498"/>
                    </a:cubicBezTo>
                    <a:cubicBezTo>
                      <a:pt x="520" y="58498"/>
                      <a:pt x="647" y="58430"/>
                      <a:pt x="695" y="58273"/>
                    </a:cubicBezTo>
                    <a:cubicBezTo>
                      <a:pt x="4582" y="45623"/>
                      <a:pt x="5108" y="32231"/>
                      <a:pt x="3890" y="19122"/>
                    </a:cubicBezTo>
                    <a:cubicBezTo>
                      <a:pt x="3302" y="12797"/>
                      <a:pt x="2373" y="6368"/>
                      <a:pt x="695" y="229"/>
                    </a:cubicBezTo>
                    <a:cubicBezTo>
                      <a:pt x="652" y="69"/>
                      <a:pt x="528" y="1"/>
                      <a:pt x="401" y="1"/>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7" name="Google Shape;2443;p67">
                <a:extLst>
                  <a:ext uri="{FF2B5EF4-FFF2-40B4-BE49-F238E27FC236}">
                    <a16:creationId xmlns:a16="http://schemas.microsoft.com/office/drawing/2014/main" id="{EA480D77-8FF4-5766-CEFA-8E5C2B1D0B1C}"/>
                  </a:ext>
                </a:extLst>
              </p:cNvPr>
              <p:cNvSpPr/>
              <p:nvPr/>
            </p:nvSpPr>
            <p:spPr>
              <a:xfrm>
                <a:off x="2604114" y="1883488"/>
                <a:ext cx="522806" cy="290319"/>
              </a:xfrm>
              <a:custGeom>
                <a:avLst/>
                <a:gdLst/>
                <a:ahLst/>
                <a:cxnLst/>
                <a:rect l="l" t="t" r="r" b="b"/>
                <a:pathLst>
                  <a:path w="21235" h="11792" extrusionOk="0">
                    <a:moveTo>
                      <a:pt x="14632" y="0"/>
                    </a:moveTo>
                    <a:cubicBezTo>
                      <a:pt x="13788" y="0"/>
                      <a:pt x="12737" y="193"/>
                      <a:pt x="11441" y="628"/>
                    </a:cubicBezTo>
                    <a:cubicBezTo>
                      <a:pt x="1" y="4461"/>
                      <a:pt x="15182" y="11792"/>
                      <a:pt x="15182" y="11792"/>
                    </a:cubicBezTo>
                    <a:cubicBezTo>
                      <a:pt x="15182" y="11792"/>
                      <a:pt x="21234" y="0"/>
                      <a:pt x="14632" y="0"/>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8" name="Google Shape;2444;p67">
                <a:extLst>
                  <a:ext uri="{FF2B5EF4-FFF2-40B4-BE49-F238E27FC236}">
                    <a16:creationId xmlns:a16="http://schemas.microsoft.com/office/drawing/2014/main" id="{C09BCDBE-98EF-843E-61FB-C74D45D09273}"/>
                  </a:ext>
                </a:extLst>
              </p:cNvPr>
              <p:cNvSpPr/>
              <p:nvPr/>
            </p:nvSpPr>
            <p:spPr>
              <a:xfrm>
                <a:off x="2992416" y="1923132"/>
                <a:ext cx="359403" cy="257131"/>
              </a:xfrm>
              <a:custGeom>
                <a:avLst/>
                <a:gdLst/>
                <a:ahLst/>
                <a:cxnLst/>
                <a:rect l="l" t="t" r="r" b="b"/>
                <a:pathLst>
                  <a:path w="14598" h="10444" extrusionOk="0">
                    <a:moveTo>
                      <a:pt x="4929" y="1"/>
                    </a:moveTo>
                    <a:cubicBezTo>
                      <a:pt x="870" y="1"/>
                      <a:pt x="1" y="10298"/>
                      <a:pt x="1" y="10298"/>
                    </a:cubicBezTo>
                    <a:cubicBezTo>
                      <a:pt x="1" y="10298"/>
                      <a:pt x="1332" y="10443"/>
                      <a:pt x="3073" y="10443"/>
                    </a:cubicBezTo>
                    <a:cubicBezTo>
                      <a:pt x="7507" y="10443"/>
                      <a:pt x="14598" y="9501"/>
                      <a:pt x="9089" y="2814"/>
                    </a:cubicBezTo>
                    <a:cubicBezTo>
                      <a:pt x="7424" y="792"/>
                      <a:pt x="6054" y="1"/>
                      <a:pt x="4929" y="1"/>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9" name="Google Shape;2445;p67">
                <a:extLst>
                  <a:ext uri="{FF2B5EF4-FFF2-40B4-BE49-F238E27FC236}">
                    <a16:creationId xmlns:a16="http://schemas.microsoft.com/office/drawing/2014/main" id="{B2DCC5CE-E9CF-2309-1D35-77CA40AEBFBA}"/>
                  </a:ext>
                </a:extLst>
              </p:cNvPr>
              <p:cNvSpPr/>
              <p:nvPr/>
            </p:nvSpPr>
            <p:spPr>
              <a:xfrm>
                <a:off x="2965998" y="2146021"/>
                <a:ext cx="333527" cy="255014"/>
              </a:xfrm>
              <a:custGeom>
                <a:avLst/>
                <a:gdLst/>
                <a:ahLst/>
                <a:cxnLst/>
                <a:rect l="l" t="t" r="r" b="b"/>
                <a:pathLst>
                  <a:path w="13547" h="10358" extrusionOk="0">
                    <a:moveTo>
                      <a:pt x="6251" y="0"/>
                    </a:moveTo>
                    <a:cubicBezTo>
                      <a:pt x="3221" y="0"/>
                      <a:pt x="1" y="807"/>
                      <a:pt x="1" y="807"/>
                    </a:cubicBezTo>
                    <a:cubicBezTo>
                      <a:pt x="1" y="807"/>
                      <a:pt x="2149" y="10358"/>
                      <a:pt x="5971" y="10358"/>
                    </a:cubicBezTo>
                    <a:cubicBezTo>
                      <a:pt x="7164" y="10358"/>
                      <a:pt x="8521" y="9426"/>
                      <a:pt x="10027" y="6982"/>
                    </a:cubicBezTo>
                    <a:cubicBezTo>
                      <a:pt x="13547" y="1268"/>
                      <a:pt x="10049" y="0"/>
                      <a:pt x="6251" y="0"/>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0" name="Google Shape;2446;p67">
                <a:extLst>
                  <a:ext uri="{FF2B5EF4-FFF2-40B4-BE49-F238E27FC236}">
                    <a16:creationId xmlns:a16="http://schemas.microsoft.com/office/drawing/2014/main" id="{196AEED0-8059-3DE6-7B0A-842E08DB4C61}"/>
                  </a:ext>
                </a:extLst>
              </p:cNvPr>
              <p:cNvSpPr/>
              <p:nvPr/>
            </p:nvSpPr>
            <p:spPr>
              <a:xfrm>
                <a:off x="2683534" y="2041776"/>
                <a:ext cx="293963" cy="263976"/>
              </a:xfrm>
              <a:custGeom>
                <a:avLst/>
                <a:gdLst/>
                <a:ahLst/>
                <a:cxnLst/>
                <a:rect l="l" t="t" r="r" b="b"/>
                <a:pathLst>
                  <a:path w="11940" h="10722" extrusionOk="0">
                    <a:moveTo>
                      <a:pt x="3313" y="0"/>
                    </a:moveTo>
                    <a:cubicBezTo>
                      <a:pt x="1637" y="0"/>
                      <a:pt x="340" y="1322"/>
                      <a:pt x="175" y="5233"/>
                    </a:cubicBezTo>
                    <a:cubicBezTo>
                      <a:pt x="0" y="9364"/>
                      <a:pt x="1327" y="10722"/>
                      <a:pt x="3147" y="10722"/>
                    </a:cubicBezTo>
                    <a:cubicBezTo>
                      <a:pt x="6637" y="10722"/>
                      <a:pt x="11940" y="5729"/>
                      <a:pt x="11940" y="5729"/>
                    </a:cubicBezTo>
                    <a:cubicBezTo>
                      <a:pt x="11940" y="5729"/>
                      <a:pt x="6803" y="0"/>
                      <a:pt x="3313" y="0"/>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1" name="Google Shape;2447;p67">
                <a:extLst>
                  <a:ext uri="{FF2B5EF4-FFF2-40B4-BE49-F238E27FC236}">
                    <a16:creationId xmlns:a16="http://schemas.microsoft.com/office/drawing/2014/main" id="{C52E5366-20E2-B677-A497-D39C1E5AF3B8}"/>
                  </a:ext>
                </a:extLst>
              </p:cNvPr>
              <p:cNvSpPr/>
              <p:nvPr/>
            </p:nvSpPr>
            <p:spPr>
              <a:xfrm>
                <a:off x="2608850" y="2182942"/>
                <a:ext cx="513327" cy="289482"/>
              </a:xfrm>
              <a:custGeom>
                <a:avLst/>
                <a:gdLst/>
                <a:ahLst/>
                <a:cxnLst/>
                <a:rect l="l" t="t" r="r" b="b"/>
                <a:pathLst>
                  <a:path w="20850" h="11758" extrusionOk="0">
                    <a:moveTo>
                      <a:pt x="15520" y="0"/>
                    </a:moveTo>
                    <a:lnTo>
                      <a:pt x="15520" y="0"/>
                    </a:lnTo>
                    <a:cubicBezTo>
                      <a:pt x="15520" y="1"/>
                      <a:pt x="1" y="6584"/>
                      <a:pt x="11241" y="10970"/>
                    </a:cubicBezTo>
                    <a:cubicBezTo>
                      <a:pt x="12646" y="11518"/>
                      <a:pt x="13766" y="11758"/>
                      <a:pt x="14651" y="11758"/>
                    </a:cubicBezTo>
                    <a:cubicBezTo>
                      <a:pt x="20850" y="11758"/>
                      <a:pt x="15520" y="1"/>
                      <a:pt x="15520" y="0"/>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2" name="Google Shape;2448;p67">
                <a:extLst>
                  <a:ext uri="{FF2B5EF4-FFF2-40B4-BE49-F238E27FC236}">
                    <a16:creationId xmlns:a16="http://schemas.microsoft.com/office/drawing/2014/main" id="{D166A372-C788-139A-173E-825EFA39C793}"/>
                  </a:ext>
                </a:extLst>
              </p:cNvPr>
              <p:cNvSpPr/>
              <p:nvPr/>
            </p:nvSpPr>
            <p:spPr>
              <a:xfrm>
                <a:off x="2913600" y="2122750"/>
                <a:ext cx="124475" cy="118425"/>
              </a:xfrm>
              <a:custGeom>
                <a:avLst/>
                <a:gdLst/>
                <a:ahLst/>
                <a:cxnLst/>
                <a:rect l="l" t="t" r="r" b="b"/>
                <a:pathLst>
                  <a:path w="4979" h="4737" extrusionOk="0">
                    <a:moveTo>
                      <a:pt x="2430" y="0"/>
                    </a:moveTo>
                    <a:cubicBezTo>
                      <a:pt x="2180" y="0"/>
                      <a:pt x="1926" y="40"/>
                      <a:pt x="1676" y="124"/>
                    </a:cubicBezTo>
                    <a:cubicBezTo>
                      <a:pt x="768" y="428"/>
                      <a:pt x="133" y="1249"/>
                      <a:pt x="66" y="2205"/>
                    </a:cubicBezTo>
                    <a:cubicBezTo>
                      <a:pt x="1" y="3160"/>
                      <a:pt x="515" y="4062"/>
                      <a:pt x="1372" y="4488"/>
                    </a:cubicBezTo>
                    <a:cubicBezTo>
                      <a:pt x="1708" y="4655"/>
                      <a:pt x="2069" y="4737"/>
                      <a:pt x="2428" y="4737"/>
                    </a:cubicBezTo>
                    <a:cubicBezTo>
                      <a:pt x="2989" y="4737"/>
                      <a:pt x="3543" y="4538"/>
                      <a:pt x="3984" y="4155"/>
                    </a:cubicBezTo>
                    <a:cubicBezTo>
                      <a:pt x="4706" y="3526"/>
                      <a:pt x="4978" y="2525"/>
                      <a:pt x="4674" y="1617"/>
                    </a:cubicBezTo>
                    <a:cubicBezTo>
                      <a:pt x="4342" y="626"/>
                      <a:pt x="3419" y="0"/>
                      <a:pt x="243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3" name="Google Shape;2449;p67">
                <a:extLst>
                  <a:ext uri="{FF2B5EF4-FFF2-40B4-BE49-F238E27FC236}">
                    <a16:creationId xmlns:a16="http://schemas.microsoft.com/office/drawing/2014/main" id="{544B9F4C-B39C-610A-E1A5-FA9BCD3F108A}"/>
                  </a:ext>
                </a:extLst>
              </p:cNvPr>
              <p:cNvSpPr/>
              <p:nvPr/>
            </p:nvSpPr>
            <p:spPr>
              <a:xfrm>
                <a:off x="3087275" y="2436875"/>
                <a:ext cx="345225" cy="334725"/>
              </a:xfrm>
              <a:custGeom>
                <a:avLst/>
                <a:gdLst/>
                <a:ahLst/>
                <a:cxnLst/>
                <a:rect l="l" t="t" r="r" b="b"/>
                <a:pathLst>
                  <a:path w="13809" h="13389" extrusionOk="0">
                    <a:moveTo>
                      <a:pt x="9546" y="0"/>
                    </a:moveTo>
                    <a:cubicBezTo>
                      <a:pt x="5953" y="0"/>
                      <a:pt x="1" y="13389"/>
                      <a:pt x="1" y="13389"/>
                    </a:cubicBezTo>
                    <a:cubicBezTo>
                      <a:pt x="1" y="13389"/>
                      <a:pt x="13809" y="3015"/>
                      <a:pt x="10412" y="312"/>
                    </a:cubicBezTo>
                    <a:cubicBezTo>
                      <a:pt x="10144" y="99"/>
                      <a:pt x="9853" y="0"/>
                      <a:pt x="9546" y="0"/>
                    </a:cubicBezTo>
                    <a:close/>
                  </a:path>
                </a:pathLst>
              </a:custGeom>
              <a:solidFill>
                <a:srgbClr val="F4C1B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4" name="Google Shape;2450;p67">
                <a:extLst>
                  <a:ext uri="{FF2B5EF4-FFF2-40B4-BE49-F238E27FC236}">
                    <a16:creationId xmlns:a16="http://schemas.microsoft.com/office/drawing/2014/main" id="{DB5B92F1-14A9-FBC0-8CEF-2AAC801D0E4A}"/>
                  </a:ext>
                </a:extLst>
              </p:cNvPr>
              <p:cNvSpPr/>
              <p:nvPr/>
            </p:nvSpPr>
            <p:spPr>
              <a:xfrm>
                <a:off x="3083725" y="2464375"/>
                <a:ext cx="249450" cy="309950"/>
              </a:xfrm>
              <a:custGeom>
                <a:avLst/>
                <a:gdLst/>
                <a:ahLst/>
                <a:cxnLst/>
                <a:rect l="l" t="t" r="r" b="b"/>
                <a:pathLst>
                  <a:path w="9978" h="12398" extrusionOk="0">
                    <a:moveTo>
                      <a:pt x="9695" y="1"/>
                    </a:moveTo>
                    <a:lnTo>
                      <a:pt x="1" y="12173"/>
                    </a:lnTo>
                    <a:lnTo>
                      <a:pt x="283" y="12398"/>
                    </a:lnTo>
                    <a:lnTo>
                      <a:pt x="9977" y="228"/>
                    </a:lnTo>
                    <a:lnTo>
                      <a:pt x="9695" y="1"/>
                    </a:ln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5" name="Google Shape;2451;p67">
                <a:extLst>
                  <a:ext uri="{FF2B5EF4-FFF2-40B4-BE49-F238E27FC236}">
                    <a16:creationId xmlns:a16="http://schemas.microsoft.com/office/drawing/2014/main" id="{75730D26-FE97-374A-700D-99667C1A8DF5}"/>
                  </a:ext>
                </a:extLst>
              </p:cNvPr>
              <p:cNvSpPr/>
              <p:nvPr/>
            </p:nvSpPr>
            <p:spPr>
              <a:xfrm>
                <a:off x="2711350" y="2482450"/>
                <a:ext cx="382450" cy="292550"/>
              </a:xfrm>
              <a:custGeom>
                <a:avLst/>
                <a:gdLst/>
                <a:ahLst/>
                <a:cxnLst/>
                <a:rect l="l" t="t" r="r" b="b"/>
                <a:pathLst>
                  <a:path w="15298" h="11702" extrusionOk="0">
                    <a:moveTo>
                      <a:pt x="3976" y="0"/>
                    </a:moveTo>
                    <a:cubicBezTo>
                      <a:pt x="3569" y="0"/>
                      <a:pt x="3211" y="145"/>
                      <a:pt x="2918" y="467"/>
                    </a:cubicBezTo>
                    <a:cubicBezTo>
                      <a:pt x="0" y="3682"/>
                      <a:pt x="15297" y="11701"/>
                      <a:pt x="15297" y="11701"/>
                    </a:cubicBezTo>
                    <a:cubicBezTo>
                      <a:pt x="15297" y="11701"/>
                      <a:pt x="7637" y="0"/>
                      <a:pt x="3976" y="0"/>
                    </a:cubicBezTo>
                    <a:close/>
                  </a:path>
                </a:pathLst>
              </a:custGeom>
              <a:solidFill>
                <a:srgbClr val="F4C1B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6" name="Google Shape;2452;p67">
                <a:extLst>
                  <a:ext uri="{FF2B5EF4-FFF2-40B4-BE49-F238E27FC236}">
                    <a16:creationId xmlns:a16="http://schemas.microsoft.com/office/drawing/2014/main" id="{9E74627D-34A3-6208-D42B-9A328A1A037B}"/>
                  </a:ext>
                </a:extLst>
              </p:cNvPr>
              <p:cNvSpPr/>
              <p:nvPr/>
            </p:nvSpPr>
            <p:spPr>
              <a:xfrm>
                <a:off x="2802675" y="2510200"/>
                <a:ext cx="294150" cy="268125"/>
              </a:xfrm>
              <a:custGeom>
                <a:avLst/>
                <a:gdLst/>
                <a:ahLst/>
                <a:cxnLst/>
                <a:rect l="l" t="t" r="r" b="b"/>
                <a:pathLst>
                  <a:path w="11766" h="10725" extrusionOk="0">
                    <a:moveTo>
                      <a:pt x="244" y="0"/>
                    </a:moveTo>
                    <a:lnTo>
                      <a:pt x="0" y="268"/>
                    </a:lnTo>
                    <a:lnTo>
                      <a:pt x="11522" y="10725"/>
                    </a:lnTo>
                    <a:lnTo>
                      <a:pt x="11765" y="10457"/>
                    </a:lnTo>
                    <a:lnTo>
                      <a:pt x="244" y="0"/>
                    </a:ln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7" name="Google Shape;2453;p67">
                <a:extLst>
                  <a:ext uri="{FF2B5EF4-FFF2-40B4-BE49-F238E27FC236}">
                    <a16:creationId xmlns:a16="http://schemas.microsoft.com/office/drawing/2014/main" id="{8790F0C5-F08F-DC6C-18DA-05BAAD34A579}"/>
                  </a:ext>
                </a:extLst>
              </p:cNvPr>
              <p:cNvSpPr/>
              <p:nvPr/>
            </p:nvSpPr>
            <p:spPr>
              <a:xfrm>
                <a:off x="3085000" y="2848075"/>
                <a:ext cx="385925" cy="287475"/>
              </a:xfrm>
              <a:custGeom>
                <a:avLst/>
                <a:gdLst/>
                <a:ahLst/>
                <a:cxnLst/>
                <a:rect l="l" t="t" r="r" b="b"/>
                <a:pathLst>
                  <a:path w="15437" h="11499" extrusionOk="0">
                    <a:moveTo>
                      <a:pt x="11495" y="0"/>
                    </a:moveTo>
                    <a:cubicBezTo>
                      <a:pt x="7821" y="0"/>
                      <a:pt x="0" y="11498"/>
                      <a:pt x="0" y="11498"/>
                    </a:cubicBezTo>
                    <a:cubicBezTo>
                      <a:pt x="0" y="11498"/>
                      <a:pt x="15436" y="3752"/>
                      <a:pt x="12575" y="486"/>
                    </a:cubicBezTo>
                    <a:cubicBezTo>
                      <a:pt x="12281" y="151"/>
                      <a:pt x="11915" y="0"/>
                      <a:pt x="11495" y="0"/>
                    </a:cubicBezTo>
                    <a:close/>
                  </a:path>
                </a:pathLst>
              </a:custGeom>
              <a:solidFill>
                <a:srgbClr val="F4C1B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8" name="Google Shape;2454;p67">
                <a:extLst>
                  <a:ext uri="{FF2B5EF4-FFF2-40B4-BE49-F238E27FC236}">
                    <a16:creationId xmlns:a16="http://schemas.microsoft.com/office/drawing/2014/main" id="{BAB4BB69-4063-6356-8FA5-EF7FC556EEBB}"/>
                  </a:ext>
                </a:extLst>
              </p:cNvPr>
              <p:cNvSpPr/>
              <p:nvPr/>
            </p:nvSpPr>
            <p:spPr>
              <a:xfrm>
                <a:off x="3082025" y="2875800"/>
                <a:ext cx="298600" cy="263125"/>
              </a:xfrm>
              <a:custGeom>
                <a:avLst/>
                <a:gdLst/>
                <a:ahLst/>
                <a:cxnLst/>
                <a:rect l="l" t="t" r="r" b="b"/>
                <a:pathLst>
                  <a:path w="11944" h="10525" extrusionOk="0">
                    <a:moveTo>
                      <a:pt x="11705" y="1"/>
                    </a:moveTo>
                    <a:lnTo>
                      <a:pt x="0" y="10254"/>
                    </a:lnTo>
                    <a:lnTo>
                      <a:pt x="239" y="10525"/>
                    </a:lnTo>
                    <a:lnTo>
                      <a:pt x="11943" y="274"/>
                    </a:lnTo>
                    <a:lnTo>
                      <a:pt x="11705" y="1"/>
                    </a:ln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9" name="Google Shape;2455;p67">
                <a:extLst>
                  <a:ext uri="{FF2B5EF4-FFF2-40B4-BE49-F238E27FC236}">
                    <a16:creationId xmlns:a16="http://schemas.microsoft.com/office/drawing/2014/main" id="{28C922DD-135E-2DF5-6C98-E0998620917E}"/>
                  </a:ext>
                </a:extLst>
              </p:cNvPr>
              <p:cNvSpPr/>
              <p:nvPr/>
            </p:nvSpPr>
            <p:spPr>
              <a:xfrm>
                <a:off x="2750175" y="2801150"/>
                <a:ext cx="340600" cy="338875"/>
              </a:xfrm>
              <a:custGeom>
                <a:avLst/>
                <a:gdLst/>
                <a:ahLst/>
                <a:cxnLst/>
                <a:rect l="l" t="t" r="r" b="b"/>
                <a:pathLst>
                  <a:path w="13624" h="13555" extrusionOk="0">
                    <a:moveTo>
                      <a:pt x="4291" y="1"/>
                    </a:moveTo>
                    <a:cubicBezTo>
                      <a:pt x="3993" y="1"/>
                      <a:pt x="3709" y="94"/>
                      <a:pt x="3444" y="297"/>
                    </a:cubicBezTo>
                    <a:cubicBezTo>
                      <a:pt x="0" y="2941"/>
                      <a:pt x="13624" y="13555"/>
                      <a:pt x="13624" y="13555"/>
                    </a:cubicBezTo>
                    <a:cubicBezTo>
                      <a:pt x="13624" y="13555"/>
                      <a:pt x="7883" y="1"/>
                      <a:pt x="4291" y="1"/>
                    </a:cubicBezTo>
                    <a:close/>
                  </a:path>
                </a:pathLst>
              </a:custGeom>
              <a:solidFill>
                <a:srgbClr val="F4C1B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0" name="Google Shape;2456;p67">
                <a:extLst>
                  <a:ext uri="{FF2B5EF4-FFF2-40B4-BE49-F238E27FC236}">
                    <a16:creationId xmlns:a16="http://schemas.microsoft.com/office/drawing/2014/main" id="{44802F16-4404-76F6-C486-A3CBBB9F724C}"/>
                  </a:ext>
                </a:extLst>
              </p:cNvPr>
              <p:cNvSpPr/>
              <p:nvPr/>
            </p:nvSpPr>
            <p:spPr>
              <a:xfrm>
                <a:off x="2850275" y="2828725"/>
                <a:ext cx="244050" cy="314075"/>
              </a:xfrm>
              <a:custGeom>
                <a:avLst/>
                <a:gdLst/>
                <a:ahLst/>
                <a:cxnLst/>
                <a:rect l="l" t="t" r="r" b="b"/>
                <a:pathLst>
                  <a:path w="9762" h="12563" extrusionOk="0">
                    <a:moveTo>
                      <a:pt x="288" y="1"/>
                    </a:moveTo>
                    <a:lnTo>
                      <a:pt x="1" y="220"/>
                    </a:lnTo>
                    <a:lnTo>
                      <a:pt x="9476" y="12563"/>
                    </a:lnTo>
                    <a:lnTo>
                      <a:pt x="9762" y="12342"/>
                    </a:lnTo>
                    <a:lnTo>
                      <a:pt x="288" y="1"/>
                    </a:ln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1" name="Google Shape;2457;p67">
                <a:extLst>
                  <a:ext uri="{FF2B5EF4-FFF2-40B4-BE49-F238E27FC236}">
                    <a16:creationId xmlns:a16="http://schemas.microsoft.com/office/drawing/2014/main" id="{49081191-2875-B6AA-7964-DC69F11DC55A}"/>
                  </a:ext>
                </a:extLst>
              </p:cNvPr>
              <p:cNvSpPr/>
              <p:nvPr/>
            </p:nvSpPr>
            <p:spPr>
              <a:xfrm>
                <a:off x="3021750" y="2872100"/>
                <a:ext cx="1410500" cy="1651825"/>
              </a:xfrm>
              <a:custGeom>
                <a:avLst/>
                <a:gdLst/>
                <a:ahLst/>
                <a:cxnLst/>
                <a:rect l="l" t="t" r="r" b="b"/>
                <a:pathLst>
                  <a:path w="56420" h="66073" extrusionOk="0">
                    <a:moveTo>
                      <a:pt x="7294" y="0"/>
                    </a:moveTo>
                    <a:cubicBezTo>
                      <a:pt x="7198" y="0"/>
                      <a:pt x="7103" y="8"/>
                      <a:pt x="7008" y="21"/>
                    </a:cubicBezTo>
                    <a:cubicBezTo>
                      <a:pt x="6546" y="95"/>
                      <a:pt x="6091" y="360"/>
                      <a:pt x="5906" y="779"/>
                    </a:cubicBezTo>
                    <a:cubicBezTo>
                      <a:pt x="5883" y="820"/>
                      <a:pt x="5865" y="863"/>
                      <a:pt x="5852" y="907"/>
                    </a:cubicBezTo>
                    <a:cubicBezTo>
                      <a:pt x="5699" y="1400"/>
                      <a:pt x="5937" y="1934"/>
                      <a:pt x="6293" y="2306"/>
                    </a:cubicBezTo>
                    <a:cubicBezTo>
                      <a:pt x="6643" y="2677"/>
                      <a:pt x="7108" y="2920"/>
                      <a:pt x="7544" y="3196"/>
                    </a:cubicBezTo>
                    <a:cubicBezTo>
                      <a:pt x="8671" y="3925"/>
                      <a:pt x="9625" y="4888"/>
                      <a:pt x="10342" y="6022"/>
                    </a:cubicBezTo>
                    <a:cubicBezTo>
                      <a:pt x="10554" y="6351"/>
                      <a:pt x="10742" y="6694"/>
                      <a:pt x="10903" y="7050"/>
                    </a:cubicBezTo>
                    <a:cubicBezTo>
                      <a:pt x="10941" y="7135"/>
                      <a:pt x="10978" y="7220"/>
                      <a:pt x="11016" y="7305"/>
                    </a:cubicBezTo>
                    <a:cubicBezTo>
                      <a:pt x="10946" y="7230"/>
                      <a:pt x="10872" y="7150"/>
                      <a:pt x="10792" y="7077"/>
                    </a:cubicBezTo>
                    <a:cubicBezTo>
                      <a:pt x="10533" y="6796"/>
                      <a:pt x="10252" y="6525"/>
                      <a:pt x="9966" y="6271"/>
                    </a:cubicBezTo>
                    <a:cubicBezTo>
                      <a:pt x="8519" y="4957"/>
                      <a:pt x="6838" y="3890"/>
                      <a:pt x="5026" y="3164"/>
                    </a:cubicBezTo>
                    <a:cubicBezTo>
                      <a:pt x="4492" y="2939"/>
                      <a:pt x="3901" y="2750"/>
                      <a:pt x="3329" y="2750"/>
                    </a:cubicBezTo>
                    <a:cubicBezTo>
                      <a:pt x="3322" y="2750"/>
                      <a:pt x="3315" y="2750"/>
                      <a:pt x="3308" y="2750"/>
                    </a:cubicBezTo>
                    <a:cubicBezTo>
                      <a:pt x="3282" y="2750"/>
                      <a:pt x="3255" y="2752"/>
                      <a:pt x="3228" y="2757"/>
                    </a:cubicBezTo>
                    <a:cubicBezTo>
                      <a:pt x="2970" y="2765"/>
                      <a:pt x="2713" y="2822"/>
                      <a:pt x="2475" y="2925"/>
                    </a:cubicBezTo>
                    <a:cubicBezTo>
                      <a:pt x="1670" y="3286"/>
                      <a:pt x="1288" y="4537"/>
                      <a:pt x="1934" y="5295"/>
                    </a:cubicBezTo>
                    <a:cubicBezTo>
                      <a:pt x="1564" y="5639"/>
                      <a:pt x="1172" y="6048"/>
                      <a:pt x="1113" y="6557"/>
                    </a:cubicBezTo>
                    <a:cubicBezTo>
                      <a:pt x="1077" y="6864"/>
                      <a:pt x="1160" y="7166"/>
                      <a:pt x="1283" y="7442"/>
                    </a:cubicBezTo>
                    <a:cubicBezTo>
                      <a:pt x="2264" y="9690"/>
                      <a:pt x="5370" y="10428"/>
                      <a:pt x="6303" y="12951"/>
                    </a:cubicBezTo>
                    <a:cubicBezTo>
                      <a:pt x="5261" y="11974"/>
                      <a:pt x="4010" y="11249"/>
                      <a:pt x="2646" y="10826"/>
                    </a:cubicBezTo>
                    <a:cubicBezTo>
                      <a:pt x="2325" y="10726"/>
                      <a:pt x="1963" y="10660"/>
                      <a:pt x="1615" y="10660"/>
                    </a:cubicBezTo>
                    <a:cubicBezTo>
                      <a:pt x="1039" y="10660"/>
                      <a:pt x="503" y="10840"/>
                      <a:pt x="255" y="11339"/>
                    </a:cubicBezTo>
                    <a:cubicBezTo>
                      <a:pt x="1" y="11853"/>
                      <a:pt x="218" y="12512"/>
                      <a:pt x="605" y="12930"/>
                    </a:cubicBezTo>
                    <a:cubicBezTo>
                      <a:pt x="992" y="13359"/>
                      <a:pt x="1528" y="13624"/>
                      <a:pt x="2026" y="13910"/>
                    </a:cubicBezTo>
                    <a:cubicBezTo>
                      <a:pt x="3112" y="14519"/>
                      <a:pt x="4108" y="15276"/>
                      <a:pt x="4985" y="16162"/>
                    </a:cubicBezTo>
                    <a:cubicBezTo>
                      <a:pt x="5408" y="16583"/>
                      <a:pt x="5803" y="17032"/>
                      <a:pt x="6166" y="17509"/>
                    </a:cubicBezTo>
                    <a:cubicBezTo>
                      <a:pt x="6945" y="18521"/>
                      <a:pt x="7582" y="19660"/>
                      <a:pt x="8467" y="20582"/>
                    </a:cubicBezTo>
                    <a:cubicBezTo>
                      <a:pt x="9835" y="22008"/>
                      <a:pt x="11783" y="22859"/>
                      <a:pt x="13718" y="22859"/>
                    </a:cubicBezTo>
                    <a:cubicBezTo>
                      <a:pt x="13942" y="22859"/>
                      <a:pt x="14166" y="22848"/>
                      <a:pt x="14388" y="22825"/>
                    </a:cubicBezTo>
                    <a:cubicBezTo>
                      <a:pt x="15290" y="25105"/>
                      <a:pt x="16657" y="28237"/>
                      <a:pt x="18630" y="32638"/>
                    </a:cubicBezTo>
                    <a:cubicBezTo>
                      <a:pt x="21184" y="38357"/>
                      <a:pt x="25462" y="47008"/>
                      <a:pt x="29003" y="52172"/>
                    </a:cubicBezTo>
                    <a:cubicBezTo>
                      <a:pt x="32539" y="57341"/>
                      <a:pt x="37077" y="61957"/>
                      <a:pt x="42685" y="64740"/>
                    </a:cubicBezTo>
                    <a:cubicBezTo>
                      <a:pt x="44195" y="65487"/>
                      <a:pt x="45951" y="66072"/>
                      <a:pt x="47604" y="66072"/>
                    </a:cubicBezTo>
                    <a:cubicBezTo>
                      <a:pt x="48754" y="66072"/>
                      <a:pt x="49854" y="65789"/>
                      <a:pt x="50785" y="65080"/>
                    </a:cubicBezTo>
                    <a:cubicBezTo>
                      <a:pt x="51872" y="64254"/>
                      <a:pt x="52513" y="62981"/>
                      <a:pt x="53028" y="61719"/>
                    </a:cubicBezTo>
                    <a:cubicBezTo>
                      <a:pt x="56420" y="53307"/>
                      <a:pt x="54930" y="43113"/>
                      <a:pt x="49267" y="36015"/>
                    </a:cubicBezTo>
                    <a:cubicBezTo>
                      <a:pt x="41872" y="26744"/>
                      <a:pt x="28907" y="23416"/>
                      <a:pt x="20499" y="15304"/>
                    </a:cubicBezTo>
                    <a:lnTo>
                      <a:pt x="20493" y="15299"/>
                    </a:lnTo>
                    <a:cubicBezTo>
                      <a:pt x="19598" y="14102"/>
                      <a:pt x="18871" y="12739"/>
                      <a:pt x="18241" y="11386"/>
                    </a:cubicBezTo>
                    <a:cubicBezTo>
                      <a:pt x="17085" y="8917"/>
                      <a:pt x="16093" y="6319"/>
                      <a:pt x="14365" y="4209"/>
                    </a:cubicBezTo>
                    <a:cubicBezTo>
                      <a:pt x="13970" y="3732"/>
                      <a:pt x="13542" y="3284"/>
                      <a:pt x="13082" y="2868"/>
                    </a:cubicBezTo>
                    <a:cubicBezTo>
                      <a:pt x="11767" y="1681"/>
                      <a:pt x="10204" y="769"/>
                      <a:pt x="8512" y="229"/>
                    </a:cubicBezTo>
                    <a:cubicBezTo>
                      <a:pt x="8132" y="106"/>
                      <a:pt x="7717" y="0"/>
                      <a:pt x="7320" y="0"/>
                    </a:cubicBezTo>
                    <a:cubicBezTo>
                      <a:pt x="7311" y="0"/>
                      <a:pt x="7303" y="0"/>
                      <a:pt x="7294" y="0"/>
                    </a:cubicBezTo>
                    <a:close/>
                  </a:path>
                </a:pathLst>
              </a:custGeom>
              <a:solidFill>
                <a:srgbClr val="E6B8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2" name="Google Shape;2458;p67">
                <a:extLst>
                  <a:ext uri="{FF2B5EF4-FFF2-40B4-BE49-F238E27FC236}">
                    <a16:creationId xmlns:a16="http://schemas.microsoft.com/office/drawing/2014/main" id="{2BD6CBAA-7E0B-B490-5F6C-ADF9B0E8A59D}"/>
                  </a:ext>
                </a:extLst>
              </p:cNvPr>
              <p:cNvSpPr/>
              <p:nvPr/>
            </p:nvSpPr>
            <p:spPr>
              <a:xfrm>
                <a:off x="3872800" y="3482850"/>
                <a:ext cx="625725" cy="619450"/>
              </a:xfrm>
              <a:custGeom>
                <a:avLst/>
                <a:gdLst/>
                <a:ahLst/>
                <a:cxnLst/>
                <a:rect l="l" t="t" r="r" b="b"/>
                <a:pathLst>
                  <a:path w="25029" h="24778" fill="none" extrusionOk="0">
                    <a:moveTo>
                      <a:pt x="1" y="0"/>
                    </a:moveTo>
                    <a:cubicBezTo>
                      <a:pt x="5905" y="3263"/>
                      <a:pt x="11598" y="6921"/>
                      <a:pt x="16908" y="11081"/>
                    </a:cubicBezTo>
                    <a:cubicBezTo>
                      <a:pt x="18450" y="12288"/>
                      <a:pt x="19969" y="13545"/>
                      <a:pt x="21230" y="15044"/>
                    </a:cubicBezTo>
                    <a:cubicBezTo>
                      <a:pt x="23511" y="17759"/>
                      <a:pt x="24868" y="21235"/>
                      <a:pt x="25028" y="24778"/>
                    </a:cubicBezTo>
                  </a:path>
                </a:pathLst>
              </a:custGeom>
              <a:noFill/>
              <a:ln w="1327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3" name="Google Shape;2459;p67">
                <a:extLst>
                  <a:ext uri="{FF2B5EF4-FFF2-40B4-BE49-F238E27FC236}">
                    <a16:creationId xmlns:a16="http://schemas.microsoft.com/office/drawing/2014/main" id="{F17B8A05-6F65-AA5D-F337-02C360B5B6EC}"/>
                  </a:ext>
                </a:extLst>
              </p:cNvPr>
              <p:cNvSpPr/>
              <p:nvPr/>
            </p:nvSpPr>
            <p:spPr>
              <a:xfrm>
                <a:off x="3382500" y="3434100"/>
                <a:ext cx="131250" cy="301075"/>
              </a:xfrm>
              <a:custGeom>
                <a:avLst/>
                <a:gdLst/>
                <a:ahLst/>
                <a:cxnLst/>
                <a:rect l="l" t="t" r="r" b="b"/>
                <a:pathLst>
                  <a:path w="5250" h="12043" fill="none" extrusionOk="0">
                    <a:moveTo>
                      <a:pt x="1" y="0"/>
                    </a:moveTo>
                    <a:cubicBezTo>
                      <a:pt x="1874" y="3959"/>
                      <a:pt x="3625" y="7973"/>
                      <a:pt x="5250" y="12043"/>
                    </a:cubicBezTo>
                  </a:path>
                </a:pathLst>
              </a:custGeom>
              <a:noFill/>
              <a:ln w="1327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4" name="Google Shape;2460;p67">
                <a:extLst>
                  <a:ext uri="{FF2B5EF4-FFF2-40B4-BE49-F238E27FC236}">
                    <a16:creationId xmlns:a16="http://schemas.microsoft.com/office/drawing/2014/main" id="{C82750C2-FB58-4E4D-FD7B-AE9BE4CC1D52}"/>
                  </a:ext>
                </a:extLst>
              </p:cNvPr>
              <p:cNvSpPr/>
              <p:nvPr/>
            </p:nvSpPr>
            <p:spPr>
              <a:xfrm>
                <a:off x="1848700" y="2760225"/>
                <a:ext cx="1475250" cy="1582975"/>
              </a:xfrm>
              <a:custGeom>
                <a:avLst/>
                <a:gdLst/>
                <a:ahLst/>
                <a:cxnLst/>
                <a:rect l="l" t="t" r="r" b="b"/>
                <a:pathLst>
                  <a:path w="59010" h="63319" extrusionOk="0">
                    <a:moveTo>
                      <a:pt x="52325" y="0"/>
                    </a:moveTo>
                    <a:cubicBezTo>
                      <a:pt x="51975" y="0"/>
                      <a:pt x="51619" y="70"/>
                      <a:pt x="51277" y="156"/>
                    </a:cubicBezTo>
                    <a:cubicBezTo>
                      <a:pt x="48944" y="745"/>
                      <a:pt x="46828" y="1991"/>
                      <a:pt x="45180" y="3744"/>
                    </a:cubicBezTo>
                    <a:cubicBezTo>
                      <a:pt x="43312" y="5734"/>
                      <a:pt x="42156" y="8266"/>
                      <a:pt x="40841" y="10653"/>
                    </a:cubicBezTo>
                    <a:cubicBezTo>
                      <a:pt x="40122" y="11963"/>
                      <a:pt x="39311" y="13273"/>
                      <a:pt x="38337" y="14413"/>
                    </a:cubicBezTo>
                    <a:lnTo>
                      <a:pt x="38331" y="14416"/>
                    </a:lnTo>
                    <a:cubicBezTo>
                      <a:pt x="29411" y="21958"/>
                      <a:pt x="16253" y="24434"/>
                      <a:pt x="8267" y="33200"/>
                    </a:cubicBezTo>
                    <a:cubicBezTo>
                      <a:pt x="2156" y="39911"/>
                      <a:pt x="0" y="49985"/>
                      <a:pt x="2835" y="58605"/>
                    </a:cubicBezTo>
                    <a:cubicBezTo>
                      <a:pt x="3266" y="59898"/>
                      <a:pt x="3825" y="61210"/>
                      <a:pt x="4854" y="62105"/>
                    </a:cubicBezTo>
                    <a:cubicBezTo>
                      <a:pt x="5859" y="62980"/>
                      <a:pt x="7119" y="63318"/>
                      <a:pt x="8447" y="63318"/>
                    </a:cubicBezTo>
                    <a:cubicBezTo>
                      <a:pt x="9958" y="63318"/>
                      <a:pt x="11555" y="62879"/>
                      <a:pt x="12959" y="62294"/>
                    </a:cubicBezTo>
                    <a:cubicBezTo>
                      <a:pt x="18737" y="59885"/>
                      <a:pt x="23568" y="55574"/>
                      <a:pt x="27435" y="50652"/>
                    </a:cubicBezTo>
                    <a:cubicBezTo>
                      <a:pt x="31307" y="45729"/>
                      <a:pt x="36139" y="37374"/>
                      <a:pt x="39062" y="31836"/>
                    </a:cubicBezTo>
                    <a:cubicBezTo>
                      <a:pt x="41318" y="27571"/>
                      <a:pt x="42890" y="24535"/>
                      <a:pt x="43936" y="22320"/>
                    </a:cubicBezTo>
                    <a:cubicBezTo>
                      <a:pt x="44299" y="22382"/>
                      <a:pt x="44668" y="22412"/>
                      <a:pt x="45037" y="22412"/>
                    </a:cubicBezTo>
                    <a:cubicBezTo>
                      <a:pt x="46832" y="22412"/>
                      <a:pt x="48643" y="21701"/>
                      <a:pt x="49993" y="20472"/>
                    </a:cubicBezTo>
                    <a:cubicBezTo>
                      <a:pt x="50937" y="19606"/>
                      <a:pt x="51646" y="18512"/>
                      <a:pt x="52490" y="17552"/>
                    </a:cubicBezTo>
                    <a:cubicBezTo>
                      <a:pt x="53705" y="16160"/>
                      <a:pt x="55189" y="15030"/>
                      <a:pt x="56854" y="14230"/>
                    </a:cubicBezTo>
                    <a:cubicBezTo>
                      <a:pt x="57371" y="13978"/>
                      <a:pt x="57922" y="13751"/>
                      <a:pt x="58338" y="13350"/>
                    </a:cubicBezTo>
                    <a:cubicBezTo>
                      <a:pt x="58753" y="12953"/>
                      <a:pt x="59009" y="12314"/>
                      <a:pt x="58790" y="11785"/>
                    </a:cubicBezTo>
                    <a:cubicBezTo>
                      <a:pt x="58551" y="11211"/>
                      <a:pt x="57926" y="11010"/>
                      <a:pt x="57276" y="11010"/>
                    </a:cubicBezTo>
                    <a:cubicBezTo>
                      <a:pt x="56992" y="11010"/>
                      <a:pt x="56703" y="11049"/>
                      <a:pt x="56439" y="11111"/>
                    </a:cubicBezTo>
                    <a:cubicBezTo>
                      <a:pt x="55051" y="11444"/>
                      <a:pt x="53756" y="12089"/>
                      <a:pt x="52653" y="12994"/>
                    </a:cubicBezTo>
                    <a:cubicBezTo>
                      <a:pt x="53744" y="10539"/>
                      <a:pt x="56894" y="10005"/>
                      <a:pt x="58018" y="7825"/>
                    </a:cubicBezTo>
                    <a:cubicBezTo>
                      <a:pt x="58160" y="7559"/>
                      <a:pt x="58263" y="7263"/>
                      <a:pt x="58245" y="6956"/>
                    </a:cubicBezTo>
                    <a:cubicBezTo>
                      <a:pt x="58222" y="6445"/>
                      <a:pt x="57860" y="6012"/>
                      <a:pt x="57508" y="5643"/>
                    </a:cubicBezTo>
                    <a:cubicBezTo>
                      <a:pt x="58206" y="4931"/>
                      <a:pt x="57907" y="3652"/>
                      <a:pt x="57125" y="3244"/>
                    </a:cubicBezTo>
                    <a:cubicBezTo>
                      <a:pt x="56807" y="3074"/>
                      <a:pt x="56460" y="3008"/>
                      <a:pt x="56102" y="3008"/>
                    </a:cubicBezTo>
                    <a:cubicBezTo>
                      <a:pt x="55589" y="3008"/>
                      <a:pt x="55056" y="3145"/>
                      <a:pt x="54564" y="3311"/>
                    </a:cubicBezTo>
                    <a:cubicBezTo>
                      <a:pt x="52230" y="4083"/>
                      <a:pt x="50097" y="5362"/>
                      <a:pt x="48317" y="7056"/>
                    </a:cubicBezTo>
                    <a:cubicBezTo>
                      <a:pt x="49136" y="5431"/>
                      <a:pt x="50458" y="4064"/>
                      <a:pt x="52052" y="3182"/>
                    </a:cubicBezTo>
                    <a:cubicBezTo>
                      <a:pt x="52503" y="2934"/>
                      <a:pt x="52981" y="2721"/>
                      <a:pt x="53355" y="2377"/>
                    </a:cubicBezTo>
                    <a:cubicBezTo>
                      <a:pt x="53738" y="2027"/>
                      <a:pt x="54009" y="1508"/>
                      <a:pt x="53886" y="1007"/>
                    </a:cubicBezTo>
                    <a:cubicBezTo>
                      <a:pt x="53772" y="505"/>
                      <a:pt x="53293" y="157"/>
                      <a:pt x="52794" y="48"/>
                    </a:cubicBezTo>
                    <a:cubicBezTo>
                      <a:pt x="52640" y="14"/>
                      <a:pt x="52483" y="0"/>
                      <a:pt x="52325" y="0"/>
                    </a:cubicBezTo>
                    <a:close/>
                  </a:path>
                </a:pathLst>
              </a:custGeom>
              <a:solidFill>
                <a:srgbClr val="E6B8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5" name="Google Shape;2461;p67">
                <a:extLst>
                  <a:ext uri="{FF2B5EF4-FFF2-40B4-BE49-F238E27FC236}">
                    <a16:creationId xmlns:a16="http://schemas.microsoft.com/office/drawing/2014/main" id="{0410535F-84BB-5A6F-41D5-B1D85946AF93}"/>
                  </a:ext>
                </a:extLst>
              </p:cNvPr>
              <p:cNvSpPr/>
              <p:nvPr/>
            </p:nvSpPr>
            <p:spPr>
              <a:xfrm>
                <a:off x="1946625" y="3054800"/>
                <a:ext cx="919550" cy="737775"/>
              </a:xfrm>
              <a:custGeom>
                <a:avLst/>
                <a:gdLst/>
                <a:ahLst/>
                <a:cxnLst/>
                <a:rect l="l" t="t" r="r" b="b"/>
                <a:pathLst>
                  <a:path w="36782" h="29511" fill="none" extrusionOk="0">
                    <a:moveTo>
                      <a:pt x="36782" y="0"/>
                    </a:moveTo>
                    <a:cubicBezTo>
                      <a:pt x="32328" y="4433"/>
                      <a:pt x="27001" y="8021"/>
                      <a:pt x="21249" y="10554"/>
                    </a:cubicBezTo>
                    <a:cubicBezTo>
                      <a:pt x="8617" y="16114"/>
                      <a:pt x="1030" y="22613"/>
                      <a:pt x="1" y="29511"/>
                    </a:cubicBezTo>
                  </a:path>
                </a:pathLst>
              </a:custGeom>
              <a:noFill/>
              <a:ln w="1327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6" name="Google Shape;2462;p67">
                <a:extLst>
                  <a:ext uri="{FF2B5EF4-FFF2-40B4-BE49-F238E27FC236}">
                    <a16:creationId xmlns:a16="http://schemas.microsoft.com/office/drawing/2014/main" id="{3F111C6B-52C7-E418-5D79-A4BCBA3A9AE8}"/>
                  </a:ext>
                </a:extLst>
              </p:cNvPr>
              <p:cNvSpPr/>
              <p:nvPr/>
            </p:nvSpPr>
            <p:spPr>
              <a:xfrm>
                <a:off x="3079000" y="2893200"/>
                <a:ext cx="209750" cy="120300"/>
              </a:xfrm>
              <a:custGeom>
                <a:avLst/>
                <a:gdLst/>
                <a:ahLst/>
                <a:cxnLst/>
                <a:rect l="l" t="t" r="r" b="b"/>
                <a:pathLst>
                  <a:path w="8390" h="4812" fill="none" extrusionOk="0">
                    <a:moveTo>
                      <a:pt x="8390" y="486"/>
                    </a:moveTo>
                    <a:cubicBezTo>
                      <a:pt x="7078" y="1"/>
                      <a:pt x="5626" y="597"/>
                      <a:pt x="4421" y="1305"/>
                    </a:cubicBezTo>
                    <a:cubicBezTo>
                      <a:pt x="2793" y="2264"/>
                      <a:pt x="1305" y="3445"/>
                      <a:pt x="0" y="4812"/>
                    </a:cubicBezTo>
                  </a:path>
                </a:pathLst>
              </a:custGeom>
              <a:noFill/>
              <a:ln w="1327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7" name="Google Shape;2463;p67">
                <a:extLst>
                  <a:ext uri="{FF2B5EF4-FFF2-40B4-BE49-F238E27FC236}">
                    <a16:creationId xmlns:a16="http://schemas.microsoft.com/office/drawing/2014/main" id="{76204483-788E-1568-9254-2BDFC3A2D300}"/>
                  </a:ext>
                </a:extLst>
              </p:cNvPr>
              <p:cNvSpPr/>
              <p:nvPr/>
            </p:nvSpPr>
            <p:spPr>
              <a:xfrm>
                <a:off x="3045875" y="2832900"/>
                <a:ext cx="214500" cy="116600"/>
              </a:xfrm>
              <a:custGeom>
                <a:avLst/>
                <a:gdLst/>
                <a:ahLst/>
                <a:cxnLst/>
                <a:rect l="l" t="t" r="r" b="b"/>
                <a:pathLst>
                  <a:path w="8580" h="4664" fill="none" extrusionOk="0">
                    <a:moveTo>
                      <a:pt x="8580" y="242"/>
                    </a:moveTo>
                    <a:cubicBezTo>
                      <a:pt x="7902" y="0"/>
                      <a:pt x="7151" y="154"/>
                      <a:pt x="6468" y="383"/>
                    </a:cubicBezTo>
                    <a:cubicBezTo>
                      <a:pt x="4000" y="1212"/>
                      <a:pt x="1959" y="2948"/>
                      <a:pt x="1" y="4663"/>
                    </a:cubicBezTo>
                  </a:path>
                </a:pathLst>
              </a:custGeom>
              <a:noFill/>
              <a:ln w="1327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8" name="Google Shape;2464;p67">
                <a:extLst>
                  <a:ext uri="{FF2B5EF4-FFF2-40B4-BE49-F238E27FC236}">
                    <a16:creationId xmlns:a16="http://schemas.microsoft.com/office/drawing/2014/main" id="{7A34AE3D-B66D-8F87-F8A5-A79B717E9A85}"/>
                  </a:ext>
                </a:extLst>
              </p:cNvPr>
              <p:cNvSpPr/>
              <p:nvPr/>
            </p:nvSpPr>
            <p:spPr>
              <a:xfrm rot="-2235776" flipH="1">
                <a:off x="3681710" y="1335526"/>
                <a:ext cx="90579" cy="71303"/>
              </a:xfrm>
              <a:custGeom>
                <a:avLst/>
                <a:gdLst/>
                <a:ahLst/>
                <a:cxnLst/>
                <a:rect l="l" t="t" r="r" b="b"/>
                <a:pathLst>
                  <a:path w="3623" h="2852" fill="none" extrusionOk="0">
                    <a:moveTo>
                      <a:pt x="3623" y="90"/>
                    </a:moveTo>
                    <a:cubicBezTo>
                      <a:pt x="2890" y="0"/>
                      <a:pt x="2160" y="356"/>
                      <a:pt x="1560" y="893"/>
                    </a:cubicBezTo>
                    <a:cubicBezTo>
                      <a:pt x="962" y="1431"/>
                      <a:pt x="476" y="2143"/>
                      <a:pt x="1" y="2852"/>
                    </a:cubicBezTo>
                  </a:path>
                </a:pathLst>
              </a:custGeom>
              <a:noFill/>
              <a:ln w="1327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9" name="Google Shape;2465;p67">
                <a:extLst>
                  <a:ext uri="{FF2B5EF4-FFF2-40B4-BE49-F238E27FC236}">
                    <a16:creationId xmlns:a16="http://schemas.microsoft.com/office/drawing/2014/main" id="{06880F0F-7025-4A3D-D4EB-CBC4DCBA0F68}"/>
                  </a:ext>
                </a:extLst>
              </p:cNvPr>
              <p:cNvSpPr/>
              <p:nvPr/>
            </p:nvSpPr>
            <p:spPr>
              <a:xfrm rot="-2235776" flipH="1">
                <a:off x="3274235" y="1339576"/>
                <a:ext cx="90579" cy="71303"/>
              </a:xfrm>
              <a:custGeom>
                <a:avLst/>
                <a:gdLst/>
                <a:ahLst/>
                <a:cxnLst/>
                <a:rect l="l" t="t" r="r" b="b"/>
                <a:pathLst>
                  <a:path w="3623" h="2852" fill="none" extrusionOk="0">
                    <a:moveTo>
                      <a:pt x="3623" y="90"/>
                    </a:moveTo>
                    <a:cubicBezTo>
                      <a:pt x="2890" y="0"/>
                      <a:pt x="2160" y="356"/>
                      <a:pt x="1560" y="893"/>
                    </a:cubicBezTo>
                    <a:cubicBezTo>
                      <a:pt x="962" y="1431"/>
                      <a:pt x="476" y="2143"/>
                      <a:pt x="1" y="2852"/>
                    </a:cubicBezTo>
                  </a:path>
                </a:pathLst>
              </a:custGeom>
              <a:noFill/>
              <a:ln w="1327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308" name="Google Shape;2466;p67">
              <a:extLst>
                <a:ext uri="{FF2B5EF4-FFF2-40B4-BE49-F238E27FC236}">
                  <a16:creationId xmlns:a16="http://schemas.microsoft.com/office/drawing/2014/main" id="{FA3E3751-1AA7-EDB2-7289-A1951D6B0880}"/>
                </a:ext>
              </a:extLst>
            </p:cNvPr>
            <p:cNvGrpSpPr/>
            <p:nvPr/>
          </p:nvGrpSpPr>
          <p:grpSpPr>
            <a:xfrm>
              <a:off x="3041494" y="2136317"/>
              <a:ext cx="2184729" cy="2472183"/>
              <a:chOff x="4483025" y="1322838"/>
              <a:chExt cx="2672125" cy="3023708"/>
            </a:xfrm>
          </p:grpSpPr>
          <p:sp>
            <p:nvSpPr>
              <p:cNvPr id="2310" name="Google Shape;2467;p67">
                <a:extLst>
                  <a:ext uri="{FF2B5EF4-FFF2-40B4-BE49-F238E27FC236}">
                    <a16:creationId xmlns:a16="http://schemas.microsoft.com/office/drawing/2014/main" id="{787E224D-4B48-867E-8DD7-ECE14268EB4A}"/>
                  </a:ext>
                </a:extLst>
              </p:cNvPr>
              <p:cNvSpPr/>
              <p:nvPr/>
            </p:nvSpPr>
            <p:spPr>
              <a:xfrm>
                <a:off x="4483025" y="2756963"/>
                <a:ext cx="1338575" cy="1480475"/>
              </a:xfrm>
              <a:custGeom>
                <a:avLst/>
                <a:gdLst/>
                <a:ahLst/>
                <a:cxnLst/>
                <a:rect l="l" t="t" r="r" b="b"/>
                <a:pathLst>
                  <a:path w="53543" h="59219" extrusionOk="0">
                    <a:moveTo>
                      <a:pt x="47169" y="1"/>
                    </a:moveTo>
                    <a:cubicBezTo>
                      <a:pt x="46898" y="1"/>
                      <a:pt x="46626" y="5"/>
                      <a:pt x="46355" y="14"/>
                    </a:cubicBezTo>
                    <a:cubicBezTo>
                      <a:pt x="43032" y="107"/>
                      <a:pt x="39730" y="806"/>
                      <a:pt x="36579" y="1949"/>
                    </a:cubicBezTo>
                    <a:cubicBezTo>
                      <a:pt x="34883" y="2565"/>
                      <a:pt x="33233" y="3301"/>
                      <a:pt x="31642" y="4154"/>
                    </a:cubicBezTo>
                    <a:cubicBezTo>
                      <a:pt x="25878" y="7231"/>
                      <a:pt x="20911" y="11601"/>
                      <a:pt x="16363" y="16288"/>
                    </a:cubicBezTo>
                    <a:cubicBezTo>
                      <a:pt x="10855" y="21953"/>
                      <a:pt x="5808" y="28254"/>
                      <a:pt x="2821" y="35554"/>
                    </a:cubicBezTo>
                    <a:cubicBezTo>
                      <a:pt x="2718" y="35815"/>
                      <a:pt x="2614" y="36070"/>
                      <a:pt x="2514" y="36331"/>
                    </a:cubicBezTo>
                    <a:cubicBezTo>
                      <a:pt x="901" y="40520"/>
                      <a:pt x="1" y="45134"/>
                      <a:pt x="1015" y="49504"/>
                    </a:cubicBezTo>
                    <a:cubicBezTo>
                      <a:pt x="1044" y="49633"/>
                      <a:pt x="1079" y="49765"/>
                      <a:pt x="1108" y="49894"/>
                    </a:cubicBezTo>
                    <a:cubicBezTo>
                      <a:pt x="2201" y="54052"/>
                      <a:pt x="5294" y="57838"/>
                      <a:pt x="9442" y="58901"/>
                    </a:cubicBezTo>
                    <a:cubicBezTo>
                      <a:pt x="9501" y="58915"/>
                      <a:pt x="9564" y="58930"/>
                      <a:pt x="9623" y="58946"/>
                    </a:cubicBezTo>
                    <a:cubicBezTo>
                      <a:pt x="10417" y="59133"/>
                      <a:pt x="11211" y="59218"/>
                      <a:pt x="12001" y="59218"/>
                    </a:cubicBezTo>
                    <a:cubicBezTo>
                      <a:pt x="16277" y="59218"/>
                      <a:pt x="20451" y="56710"/>
                      <a:pt x="24008" y="54098"/>
                    </a:cubicBezTo>
                    <a:cubicBezTo>
                      <a:pt x="24293" y="53885"/>
                      <a:pt x="24579" y="53678"/>
                      <a:pt x="24859" y="53462"/>
                    </a:cubicBezTo>
                    <a:cubicBezTo>
                      <a:pt x="24942" y="53404"/>
                      <a:pt x="25022" y="53343"/>
                      <a:pt x="25100" y="53279"/>
                    </a:cubicBezTo>
                    <a:cubicBezTo>
                      <a:pt x="33774" y="46732"/>
                      <a:pt x="41609" y="38733"/>
                      <a:pt x="46922" y="29372"/>
                    </a:cubicBezTo>
                    <a:cubicBezTo>
                      <a:pt x="47714" y="27984"/>
                      <a:pt x="48447" y="26563"/>
                      <a:pt x="49122" y="25113"/>
                    </a:cubicBezTo>
                    <a:cubicBezTo>
                      <a:pt x="50106" y="22982"/>
                      <a:pt x="50962" y="20792"/>
                      <a:pt x="51666" y="18532"/>
                    </a:cubicBezTo>
                    <a:cubicBezTo>
                      <a:pt x="52203" y="16809"/>
                      <a:pt x="52641" y="15017"/>
                      <a:pt x="52902" y="13201"/>
                    </a:cubicBezTo>
                    <a:cubicBezTo>
                      <a:pt x="53542" y="8780"/>
                      <a:pt x="53128" y="4227"/>
                      <a:pt x="50510" y="221"/>
                    </a:cubicBezTo>
                    <a:cubicBezTo>
                      <a:pt x="49402" y="74"/>
                      <a:pt x="48286" y="1"/>
                      <a:pt x="47169" y="1"/>
                    </a:cubicBezTo>
                    <a:close/>
                  </a:path>
                </a:pathLst>
              </a:custGeom>
              <a:solidFill>
                <a:srgbClr val="DD5D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1" name="Google Shape;2468;p67">
                <a:extLst>
                  <a:ext uri="{FF2B5EF4-FFF2-40B4-BE49-F238E27FC236}">
                    <a16:creationId xmlns:a16="http://schemas.microsoft.com/office/drawing/2014/main" id="{6DDB5039-C77D-30F3-5084-9DE07F0AA54E}"/>
                  </a:ext>
                </a:extLst>
              </p:cNvPr>
              <p:cNvSpPr/>
              <p:nvPr/>
            </p:nvSpPr>
            <p:spPr>
              <a:xfrm>
                <a:off x="5102529" y="2742003"/>
                <a:ext cx="1613200" cy="1604542"/>
              </a:xfrm>
              <a:custGeom>
                <a:avLst/>
                <a:gdLst/>
                <a:ahLst/>
                <a:cxnLst/>
                <a:rect l="l" t="t" r="r" b="b"/>
                <a:pathLst>
                  <a:path w="64528" h="75499" extrusionOk="0">
                    <a:moveTo>
                      <a:pt x="27425" y="0"/>
                    </a:moveTo>
                    <a:cubicBezTo>
                      <a:pt x="26833" y="0"/>
                      <a:pt x="26241" y="12"/>
                      <a:pt x="25651" y="40"/>
                    </a:cubicBezTo>
                    <a:cubicBezTo>
                      <a:pt x="24278" y="114"/>
                      <a:pt x="22914" y="282"/>
                      <a:pt x="21575" y="612"/>
                    </a:cubicBezTo>
                    <a:cubicBezTo>
                      <a:pt x="21467" y="636"/>
                      <a:pt x="21363" y="661"/>
                      <a:pt x="21255" y="690"/>
                    </a:cubicBezTo>
                    <a:cubicBezTo>
                      <a:pt x="16619" y="1922"/>
                      <a:pt x="7557" y="6238"/>
                      <a:pt x="2918" y="26872"/>
                    </a:cubicBezTo>
                    <a:cubicBezTo>
                      <a:pt x="2481" y="28822"/>
                      <a:pt x="2084" y="30926"/>
                      <a:pt x="1728" y="33184"/>
                    </a:cubicBezTo>
                    <a:lnTo>
                      <a:pt x="1728" y="33199"/>
                    </a:lnTo>
                    <a:cubicBezTo>
                      <a:pt x="1721" y="33220"/>
                      <a:pt x="1718" y="33243"/>
                      <a:pt x="1718" y="33268"/>
                    </a:cubicBezTo>
                    <a:cubicBezTo>
                      <a:pt x="1530" y="34463"/>
                      <a:pt x="1359" y="35706"/>
                      <a:pt x="1200" y="36993"/>
                    </a:cubicBezTo>
                    <a:cubicBezTo>
                      <a:pt x="826" y="40040"/>
                      <a:pt x="531" y="43349"/>
                      <a:pt x="335" y="46937"/>
                    </a:cubicBezTo>
                    <a:cubicBezTo>
                      <a:pt x="206" y="49195"/>
                      <a:pt x="121" y="51570"/>
                      <a:pt x="79" y="54060"/>
                    </a:cubicBezTo>
                    <a:cubicBezTo>
                      <a:pt x="75" y="54091"/>
                      <a:pt x="74" y="54126"/>
                      <a:pt x="74" y="54158"/>
                    </a:cubicBezTo>
                    <a:cubicBezTo>
                      <a:pt x="0" y="58357"/>
                      <a:pt x="44" y="62886"/>
                      <a:pt x="222" y="67775"/>
                    </a:cubicBezTo>
                    <a:cubicBezTo>
                      <a:pt x="310" y="70256"/>
                      <a:pt x="443" y="72825"/>
                      <a:pt x="601" y="75498"/>
                    </a:cubicBezTo>
                    <a:cubicBezTo>
                      <a:pt x="601" y="75498"/>
                      <a:pt x="28613" y="75463"/>
                      <a:pt x="47482" y="75463"/>
                    </a:cubicBezTo>
                    <a:cubicBezTo>
                      <a:pt x="56916" y="75463"/>
                      <a:pt x="64064" y="75472"/>
                      <a:pt x="64283" y="75498"/>
                    </a:cubicBezTo>
                    <a:cubicBezTo>
                      <a:pt x="64528" y="54067"/>
                      <a:pt x="61052" y="15138"/>
                      <a:pt x="60482" y="13613"/>
                    </a:cubicBezTo>
                    <a:cubicBezTo>
                      <a:pt x="60265" y="13035"/>
                      <a:pt x="60019" y="12468"/>
                      <a:pt x="59744" y="11915"/>
                    </a:cubicBezTo>
                    <a:cubicBezTo>
                      <a:pt x="58237" y="8838"/>
                      <a:pt x="55702" y="6501"/>
                      <a:pt x="52813" y="4811"/>
                    </a:cubicBezTo>
                    <a:cubicBezTo>
                      <a:pt x="52013" y="4345"/>
                      <a:pt x="51185" y="3927"/>
                      <a:pt x="50337" y="3556"/>
                    </a:cubicBezTo>
                    <a:cubicBezTo>
                      <a:pt x="50331" y="3553"/>
                      <a:pt x="50325" y="3551"/>
                      <a:pt x="50319" y="3551"/>
                    </a:cubicBezTo>
                    <a:cubicBezTo>
                      <a:pt x="50317" y="3551"/>
                      <a:pt x="50315" y="3551"/>
                      <a:pt x="50313" y="3551"/>
                    </a:cubicBezTo>
                    <a:cubicBezTo>
                      <a:pt x="50266" y="3527"/>
                      <a:pt x="50218" y="3506"/>
                      <a:pt x="50169" y="3486"/>
                    </a:cubicBezTo>
                    <a:cubicBezTo>
                      <a:pt x="50047" y="3427"/>
                      <a:pt x="49918" y="3378"/>
                      <a:pt x="49790" y="3323"/>
                    </a:cubicBezTo>
                    <a:cubicBezTo>
                      <a:pt x="48468" y="2781"/>
                      <a:pt x="47110" y="2327"/>
                      <a:pt x="45729" y="1959"/>
                    </a:cubicBezTo>
                    <a:cubicBezTo>
                      <a:pt x="41501" y="813"/>
                      <a:pt x="36845" y="355"/>
                      <a:pt x="31178" y="109"/>
                    </a:cubicBezTo>
                    <a:cubicBezTo>
                      <a:pt x="29932" y="52"/>
                      <a:pt x="28677" y="0"/>
                      <a:pt x="2742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2" name="Google Shape;2469;p67">
                <a:extLst>
                  <a:ext uri="{FF2B5EF4-FFF2-40B4-BE49-F238E27FC236}">
                    <a16:creationId xmlns:a16="http://schemas.microsoft.com/office/drawing/2014/main" id="{28D26E3C-5EBF-9487-AA69-D953B4C7710D}"/>
                  </a:ext>
                </a:extLst>
              </p:cNvPr>
              <p:cNvSpPr/>
              <p:nvPr/>
            </p:nvSpPr>
            <p:spPr>
              <a:xfrm>
                <a:off x="5646700" y="2291313"/>
                <a:ext cx="441575" cy="673875"/>
              </a:xfrm>
              <a:custGeom>
                <a:avLst/>
                <a:gdLst/>
                <a:ahLst/>
                <a:cxnLst/>
                <a:rect l="l" t="t" r="r" b="b"/>
                <a:pathLst>
                  <a:path w="17663" h="26955" extrusionOk="0">
                    <a:moveTo>
                      <a:pt x="9999" y="0"/>
                    </a:moveTo>
                    <a:cubicBezTo>
                      <a:pt x="6371" y="0"/>
                      <a:pt x="2839" y="1240"/>
                      <a:pt x="1" y="3434"/>
                    </a:cubicBezTo>
                    <a:lnTo>
                      <a:pt x="390" y="8893"/>
                    </a:lnTo>
                    <a:cubicBezTo>
                      <a:pt x="933" y="13167"/>
                      <a:pt x="1204" y="17459"/>
                      <a:pt x="742" y="21725"/>
                    </a:cubicBezTo>
                    <a:cubicBezTo>
                      <a:pt x="739" y="21792"/>
                      <a:pt x="731" y="21859"/>
                      <a:pt x="723" y="21924"/>
                    </a:cubicBezTo>
                    <a:cubicBezTo>
                      <a:pt x="680" y="22277"/>
                      <a:pt x="639" y="22647"/>
                      <a:pt x="615" y="23008"/>
                    </a:cubicBezTo>
                    <a:cubicBezTo>
                      <a:pt x="553" y="23969"/>
                      <a:pt x="618" y="24924"/>
                      <a:pt x="1172" y="25680"/>
                    </a:cubicBezTo>
                    <a:cubicBezTo>
                      <a:pt x="1933" y="26704"/>
                      <a:pt x="3337" y="26955"/>
                      <a:pt x="4636" y="26955"/>
                    </a:cubicBezTo>
                    <a:cubicBezTo>
                      <a:pt x="4734" y="26955"/>
                      <a:pt x="4831" y="26953"/>
                      <a:pt x="4928" y="26951"/>
                    </a:cubicBezTo>
                    <a:cubicBezTo>
                      <a:pt x="9620" y="26827"/>
                      <a:pt x="14248" y="24916"/>
                      <a:pt x="17663" y="21687"/>
                    </a:cubicBezTo>
                    <a:cubicBezTo>
                      <a:pt x="16368" y="19071"/>
                      <a:pt x="15803" y="16296"/>
                      <a:pt x="15728" y="13538"/>
                    </a:cubicBezTo>
                    <a:cubicBezTo>
                      <a:pt x="15724" y="13513"/>
                      <a:pt x="15723" y="13491"/>
                      <a:pt x="15723" y="13466"/>
                    </a:cubicBezTo>
                    <a:cubicBezTo>
                      <a:pt x="15703" y="12886"/>
                      <a:pt x="15711" y="12300"/>
                      <a:pt x="15741" y="11722"/>
                    </a:cubicBezTo>
                    <a:cubicBezTo>
                      <a:pt x="15894" y="8387"/>
                      <a:pt x="16654" y="5113"/>
                      <a:pt x="17452" y="1864"/>
                    </a:cubicBezTo>
                    <a:cubicBezTo>
                      <a:pt x="15054" y="591"/>
                      <a:pt x="12504" y="0"/>
                      <a:pt x="9999" y="0"/>
                    </a:cubicBezTo>
                    <a:close/>
                  </a:path>
                </a:pathLst>
              </a:custGeom>
              <a:solidFill>
                <a:srgbClr val="DD7E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3" name="Google Shape;2470;p67">
                <a:extLst>
                  <a:ext uri="{FF2B5EF4-FFF2-40B4-BE49-F238E27FC236}">
                    <a16:creationId xmlns:a16="http://schemas.microsoft.com/office/drawing/2014/main" id="{522DBD54-108A-B018-19F4-C5BBAC3D8692}"/>
                  </a:ext>
                </a:extLst>
              </p:cNvPr>
              <p:cNvSpPr/>
              <p:nvPr/>
            </p:nvSpPr>
            <p:spPr>
              <a:xfrm>
                <a:off x="5315750" y="1424063"/>
                <a:ext cx="1314325" cy="1318000"/>
              </a:xfrm>
              <a:custGeom>
                <a:avLst/>
                <a:gdLst/>
                <a:ahLst/>
                <a:cxnLst/>
                <a:rect l="l" t="t" r="r" b="b"/>
                <a:pathLst>
                  <a:path w="52573" h="52720" extrusionOk="0">
                    <a:moveTo>
                      <a:pt x="26607" y="0"/>
                    </a:moveTo>
                    <a:cubicBezTo>
                      <a:pt x="22660" y="0"/>
                      <a:pt x="18789" y="1138"/>
                      <a:pt x="15169" y="3407"/>
                    </a:cubicBezTo>
                    <a:cubicBezTo>
                      <a:pt x="10322" y="6445"/>
                      <a:pt x="6958" y="11308"/>
                      <a:pt x="4601" y="16423"/>
                    </a:cubicBezTo>
                    <a:cubicBezTo>
                      <a:pt x="2246" y="21540"/>
                      <a:pt x="1022" y="27130"/>
                      <a:pt x="440" y="32767"/>
                    </a:cubicBezTo>
                    <a:cubicBezTo>
                      <a:pt x="94" y="36141"/>
                      <a:pt x="1" y="39693"/>
                      <a:pt x="1456" y="42857"/>
                    </a:cubicBezTo>
                    <a:cubicBezTo>
                      <a:pt x="3491" y="47281"/>
                      <a:pt x="8214" y="50119"/>
                      <a:pt x="12989" y="51525"/>
                    </a:cubicBezTo>
                    <a:cubicBezTo>
                      <a:pt x="15637" y="52305"/>
                      <a:pt x="18406" y="52719"/>
                      <a:pt x="21145" y="52719"/>
                    </a:cubicBezTo>
                    <a:cubicBezTo>
                      <a:pt x="24786" y="52719"/>
                      <a:pt x="28373" y="51988"/>
                      <a:pt x="31551" y="50411"/>
                    </a:cubicBezTo>
                    <a:cubicBezTo>
                      <a:pt x="34110" y="49142"/>
                      <a:pt x="36347" y="47372"/>
                      <a:pt x="38474" y="45517"/>
                    </a:cubicBezTo>
                    <a:cubicBezTo>
                      <a:pt x="43620" y="41026"/>
                      <a:pt x="48338" y="35772"/>
                      <a:pt x="50454" y="29331"/>
                    </a:cubicBezTo>
                    <a:cubicBezTo>
                      <a:pt x="52572" y="22890"/>
                      <a:pt x="52020" y="15675"/>
                      <a:pt x="46633" y="9990"/>
                    </a:cubicBezTo>
                    <a:cubicBezTo>
                      <a:pt x="40313" y="3319"/>
                      <a:pt x="33348" y="0"/>
                      <a:pt x="26607" y="0"/>
                    </a:cubicBezTo>
                    <a:close/>
                  </a:path>
                </a:pathLst>
              </a:custGeom>
              <a:solidFill>
                <a:srgbClr val="DD7E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4" name="Google Shape;2471;p67">
                <a:extLst>
                  <a:ext uri="{FF2B5EF4-FFF2-40B4-BE49-F238E27FC236}">
                    <a16:creationId xmlns:a16="http://schemas.microsoft.com/office/drawing/2014/main" id="{4E4758FD-5EC3-A5C3-30D2-BCBEA6115AE7}"/>
                  </a:ext>
                </a:extLst>
              </p:cNvPr>
              <p:cNvSpPr/>
              <p:nvPr/>
            </p:nvSpPr>
            <p:spPr>
              <a:xfrm>
                <a:off x="5532625" y="1952488"/>
                <a:ext cx="600" cy="450"/>
              </a:xfrm>
              <a:custGeom>
                <a:avLst/>
                <a:gdLst/>
                <a:ahLst/>
                <a:cxnLst/>
                <a:rect l="l" t="t" r="r" b="b"/>
                <a:pathLst>
                  <a:path w="24" h="18" extrusionOk="0">
                    <a:moveTo>
                      <a:pt x="1" y="1"/>
                    </a:moveTo>
                    <a:lnTo>
                      <a:pt x="1" y="1"/>
                    </a:lnTo>
                    <a:cubicBezTo>
                      <a:pt x="9" y="7"/>
                      <a:pt x="16" y="12"/>
                      <a:pt x="24" y="17"/>
                    </a:cubicBezTo>
                    <a:cubicBezTo>
                      <a:pt x="24" y="17"/>
                      <a:pt x="24" y="15"/>
                      <a:pt x="22" y="15"/>
                    </a:cubicBezTo>
                    <a:cubicBezTo>
                      <a:pt x="16" y="9"/>
                      <a:pt x="9" y="6"/>
                      <a:pt x="1" y="1"/>
                    </a:cubicBezTo>
                    <a:close/>
                  </a:path>
                </a:pathLst>
              </a:custGeom>
              <a:solidFill>
                <a:srgbClr val="20181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5" name="Google Shape;2472;p67">
                <a:extLst>
                  <a:ext uri="{FF2B5EF4-FFF2-40B4-BE49-F238E27FC236}">
                    <a16:creationId xmlns:a16="http://schemas.microsoft.com/office/drawing/2014/main" id="{A353F2AD-BF0A-6072-328E-300F771BBD41}"/>
                  </a:ext>
                </a:extLst>
              </p:cNvPr>
              <p:cNvSpPr/>
              <p:nvPr/>
            </p:nvSpPr>
            <p:spPr>
              <a:xfrm>
                <a:off x="5477100" y="2011663"/>
                <a:ext cx="70250" cy="53125"/>
              </a:xfrm>
              <a:custGeom>
                <a:avLst/>
                <a:gdLst/>
                <a:ahLst/>
                <a:cxnLst/>
                <a:rect l="l" t="t" r="r" b="b"/>
                <a:pathLst>
                  <a:path w="2810" h="2125" fill="none" extrusionOk="0">
                    <a:moveTo>
                      <a:pt x="1" y="1287"/>
                    </a:moveTo>
                    <a:cubicBezTo>
                      <a:pt x="328" y="516"/>
                      <a:pt x="883" y="129"/>
                      <a:pt x="1414" y="72"/>
                    </a:cubicBezTo>
                    <a:cubicBezTo>
                      <a:pt x="2072" y="0"/>
                      <a:pt x="2692" y="435"/>
                      <a:pt x="2784" y="1274"/>
                    </a:cubicBezTo>
                    <a:cubicBezTo>
                      <a:pt x="2810" y="1524"/>
                      <a:pt x="2790" y="1808"/>
                      <a:pt x="2712" y="2125"/>
                    </a:cubicBezTo>
                  </a:path>
                </a:pathLst>
              </a:custGeom>
              <a:noFill/>
              <a:ln w="1327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6" name="Google Shape;2473;p67">
                <a:extLst>
                  <a:ext uri="{FF2B5EF4-FFF2-40B4-BE49-F238E27FC236}">
                    <a16:creationId xmlns:a16="http://schemas.microsoft.com/office/drawing/2014/main" id="{02F26B5C-7D57-5A8C-F093-B704549F1DAA}"/>
                  </a:ext>
                </a:extLst>
              </p:cNvPr>
              <p:cNvSpPr/>
              <p:nvPr/>
            </p:nvSpPr>
            <p:spPr>
              <a:xfrm>
                <a:off x="5765150" y="2090538"/>
                <a:ext cx="70300" cy="53150"/>
              </a:xfrm>
              <a:custGeom>
                <a:avLst/>
                <a:gdLst/>
                <a:ahLst/>
                <a:cxnLst/>
                <a:rect l="l" t="t" r="r" b="b"/>
                <a:pathLst>
                  <a:path w="2812" h="2126" fill="none" extrusionOk="0">
                    <a:moveTo>
                      <a:pt x="1" y="1287"/>
                    </a:moveTo>
                    <a:cubicBezTo>
                      <a:pt x="327" y="516"/>
                      <a:pt x="884" y="129"/>
                      <a:pt x="1415" y="71"/>
                    </a:cubicBezTo>
                    <a:cubicBezTo>
                      <a:pt x="2073" y="0"/>
                      <a:pt x="2692" y="435"/>
                      <a:pt x="2783" y="1274"/>
                    </a:cubicBezTo>
                    <a:cubicBezTo>
                      <a:pt x="2811" y="1522"/>
                      <a:pt x="2791" y="1808"/>
                      <a:pt x="2713" y="2125"/>
                    </a:cubicBezTo>
                  </a:path>
                </a:pathLst>
              </a:custGeom>
              <a:noFill/>
              <a:ln w="1327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7" name="Google Shape;2474;p67">
                <a:extLst>
                  <a:ext uri="{FF2B5EF4-FFF2-40B4-BE49-F238E27FC236}">
                    <a16:creationId xmlns:a16="http://schemas.microsoft.com/office/drawing/2014/main" id="{DD930424-7C12-EF7B-9699-47FE990BA1B3}"/>
                  </a:ext>
                </a:extLst>
              </p:cNvPr>
              <p:cNvSpPr/>
              <p:nvPr/>
            </p:nvSpPr>
            <p:spPr>
              <a:xfrm>
                <a:off x="5327600" y="1322838"/>
                <a:ext cx="1354775" cy="1331075"/>
              </a:xfrm>
              <a:custGeom>
                <a:avLst/>
                <a:gdLst/>
                <a:ahLst/>
                <a:cxnLst/>
                <a:rect l="l" t="t" r="r" b="b"/>
                <a:pathLst>
                  <a:path w="54191" h="53243" extrusionOk="0">
                    <a:moveTo>
                      <a:pt x="22312" y="1"/>
                    </a:moveTo>
                    <a:cubicBezTo>
                      <a:pt x="16800" y="1"/>
                      <a:pt x="11748" y="1502"/>
                      <a:pt x="8034" y="3999"/>
                    </a:cubicBezTo>
                    <a:cubicBezTo>
                      <a:pt x="2568" y="7673"/>
                      <a:pt x="0" y="13505"/>
                      <a:pt x="3118" y="19891"/>
                    </a:cubicBezTo>
                    <a:cubicBezTo>
                      <a:pt x="3503" y="19979"/>
                      <a:pt x="3894" y="20060"/>
                      <a:pt x="4286" y="20137"/>
                    </a:cubicBezTo>
                    <a:cubicBezTo>
                      <a:pt x="7027" y="20679"/>
                      <a:pt x="9808" y="20950"/>
                      <a:pt x="12575" y="20950"/>
                    </a:cubicBezTo>
                    <a:cubicBezTo>
                      <a:pt x="18631" y="20950"/>
                      <a:pt x="24620" y="19652"/>
                      <a:pt x="29988" y="17057"/>
                    </a:cubicBezTo>
                    <a:cubicBezTo>
                      <a:pt x="30342" y="20416"/>
                      <a:pt x="31952" y="23590"/>
                      <a:pt x="33922" y="26283"/>
                    </a:cubicBezTo>
                    <a:cubicBezTo>
                      <a:pt x="34804" y="29875"/>
                      <a:pt x="28712" y="35100"/>
                      <a:pt x="33425" y="37559"/>
                    </a:cubicBezTo>
                    <a:cubicBezTo>
                      <a:pt x="33079" y="38856"/>
                      <a:pt x="32383" y="40148"/>
                      <a:pt x="31611" y="41485"/>
                    </a:cubicBezTo>
                    <a:cubicBezTo>
                      <a:pt x="31745" y="44325"/>
                      <a:pt x="31332" y="47361"/>
                      <a:pt x="32566" y="49933"/>
                    </a:cubicBezTo>
                    <a:cubicBezTo>
                      <a:pt x="33110" y="51067"/>
                      <a:pt x="33786" y="52168"/>
                      <a:pt x="34621" y="53110"/>
                    </a:cubicBezTo>
                    <a:cubicBezTo>
                      <a:pt x="34660" y="53154"/>
                      <a:pt x="34702" y="53198"/>
                      <a:pt x="34743" y="53242"/>
                    </a:cubicBezTo>
                    <a:cubicBezTo>
                      <a:pt x="43208" y="48749"/>
                      <a:pt x="49155" y="39165"/>
                      <a:pt x="50821" y="34113"/>
                    </a:cubicBezTo>
                    <a:cubicBezTo>
                      <a:pt x="52830" y="28037"/>
                      <a:pt x="54190" y="20999"/>
                      <a:pt x="49391" y="14478"/>
                    </a:cubicBezTo>
                    <a:cubicBezTo>
                      <a:pt x="46879" y="11070"/>
                      <a:pt x="44083" y="8341"/>
                      <a:pt x="41137" y="6213"/>
                    </a:cubicBezTo>
                    <a:cubicBezTo>
                      <a:pt x="35091" y="1843"/>
                      <a:pt x="28419" y="1"/>
                      <a:pt x="22312" y="1"/>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8" name="Google Shape;2475;p67">
                <a:extLst>
                  <a:ext uri="{FF2B5EF4-FFF2-40B4-BE49-F238E27FC236}">
                    <a16:creationId xmlns:a16="http://schemas.microsoft.com/office/drawing/2014/main" id="{E647AD26-4C55-334F-BBF3-A9F37806DF17}"/>
                  </a:ext>
                </a:extLst>
              </p:cNvPr>
              <p:cNvSpPr/>
              <p:nvPr/>
            </p:nvSpPr>
            <p:spPr>
              <a:xfrm>
                <a:off x="5735950" y="2215663"/>
                <a:ext cx="151950" cy="100400"/>
              </a:xfrm>
              <a:custGeom>
                <a:avLst/>
                <a:gdLst/>
                <a:ahLst/>
                <a:cxnLst/>
                <a:rect l="l" t="t" r="r" b="b"/>
                <a:pathLst>
                  <a:path w="6078" h="4016" extrusionOk="0">
                    <a:moveTo>
                      <a:pt x="3223" y="1"/>
                    </a:moveTo>
                    <a:cubicBezTo>
                      <a:pt x="2365" y="1"/>
                      <a:pt x="1455" y="262"/>
                      <a:pt x="783" y="853"/>
                    </a:cubicBezTo>
                    <a:cubicBezTo>
                      <a:pt x="306" y="1275"/>
                      <a:pt x="1" y="1946"/>
                      <a:pt x="189" y="2553"/>
                    </a:cubicBezTo>
                    <a:cubicBezTo>
                      <a:pt x="334" y="3020"/>
                      <a:pt x="737" y="3367"/>
                      <a:pt x="1175" y="3584"/>
                    </a:cubicBezTo>
                    <a:cubicBezTo>
                      <a:pt x="1750" y="3870"/>
                      <a:pt x="2444" y="4015"/>
                      <a:pt x="3125" y="4015"/>
                    </a:cubicBezTo>
                    <a:cubicBezTo>
                      <a:pt x="3766" y="4015"/>
                      <a:pt x="4396" y="3886"/>
                      <a:pt x="4905" y="3623"/>
                    </a:cubicBezTo>
                    <a:cubicBezTo>
                      <a:pt x="5418" y="3357"/>
                      <a:pt x="5846" y="2885"/>
                      <a:pt x="5945" y="2317"/>
                    </a:cubicBezTo>
                    <a:cubicBezTo>
                      <a:pt x="6078" y="1569"/>
                      <a:pt x="5609" y="803"/>
                      <a:pt x="4954" y="421"/>
                    </a:cubicBezTo>
                    <a:cubicBezTo>
                      <a:pt x="4493" y="151"/>
                      <a:pt x="3873" y="1"/>
                      <a:pt x="3223" y="1"/>
                    </a:cubicBezTo>
                    <a:close/>
                  </a:path>
                </a:pathLst>
              </a:custGeom>
              <a:solidFill>
                <a:srgbClr val="DD5D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9" name="Google Shape;2476;p67">
                <a:extLst>
                  <a:ext uri="{FF2B5EF4-FFF2-40B4-BE49-F238E27FC236}">
                    <a16:creationId xmlns:a16="http://schemas.microsoft.com/office/drawing/2014/main" id="{5ABE4C5D-30F3-8744-B97D-C3E3D19C7080}"/>
                  </a:ext>
                </a:extLst>
              </p:cNvPr>
              <p:cNvSpPr/>
              <p:nvPr/>
            </p:nvSpPr>
            <p:spPr>
              <a:xfrm>
                <a:off x="5355250" y="2103388"/>
                <a:ext cx="130325" cy="112600"/>
              </a:xfrm>
              <a:custGeom>
                <a:avLst/>
                <a:gdLst/>
                <a:ahLst/>
                <a:cxnLst/>
                <a:rect l="l" t="t" r="r" b="b"/>
                <a:pathLst>
                  <a:path w="5213" h="4504" extrusionOk="0">
                    <a:moveTo>
                      <a:pt x="1883" y="1"/>
                    </a:moveTo>
                    <a:cubicBezTo>
                      <a:pt x="1199" y="1"/>
                      <a:pt x="494" y="354"/>
                      <a:pt x="221" y="977"/>
                    </a:cubicBezTo>
                    <a:cubicBezTo>
                      <a:pt x="0" y="1479"/>
                      <a:pt x="90" y="2076"/>
                      <a:pt x="354" y="2555"/>
                    </a:cubicBezTo>
                    <a:cubicBezTo>
                      <a:pt x="897" y="3533"/>
                      <a:pt x="2144" y="4335"/>
                      <a:pt x="3315" y="4484"/>
                    </a:cubicBezTo>
                    <a:cubicBezTo>
                      <a:pt x="3417" y="4497"/>
                      <a:pt x="3520" y="4504"/>
                      <a:pt x="3624" y="4504"/>
                    </a:cubicBezTo>
                    <a:cubicBezTo>
                      <a:pt x="3988" y="4504"/>
                      <a:pt x="4353" y="4416"/>
                      <a:pt x="4633" y="4188"/>
                    </a:cubicBezTo>
                    <a:cubicBezTo>
                      <a:pt x="5102" y="3809"/>
                      <a:pt x="5213" y="3118"/>
                      <a:pt x="5058" y="2537"/>
                    </a:cubicBezTo>
                    <a:cubicBezTo>
                      <a:pt x="4674" y="1097"/>
                      <a:pt x="3170" y="73"/>
                      <a:pt x="1999" y="4"/>
                    </a:cubicBezTo>
                    <a:cubicBezTo>
                      <a:pt x="1961" y="2"/>
                      <a:pt x="1922" y="1"/>
                      <a:pt x="1883" y="1"/>
                    </a:cubicBezTo>
                    <a:close/>
                  </a:path>
                </a:pathLst>
              </a:custGeom>
              <a:solidFill>
                <a:srgbClr val="DD5D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0" name="Google Shape;2477;p67">
                <a:extLst>
                  <a:ext uri="{FF2B5EF4-FFF2-40B4-BE49-F238E27FC236}">
                    <a16:creationId xmlns:a16="http://schemas.microsoft.com/office/drawing/2014/main" id="{8D51AA25-029A-EA7E-4463-2B2975E54A1C}"/>
                  </a:ext>
                </a:extLst>
              </p:cNvPr>
              <p:cNvSpPr/>
              <p:nvPr/>
            </p:nvSpPr>
            <p:spPr>
              <a:xfrm>
                <a:off x="5551125" y="2071713"/>
                <a:ext cx="83600" cy="177425"/>
              </a:xfrm>
              <a:custGeom>
                <a:avLst/>
                <a:gdLst/>
                <a:ahLst/>
                <a:cxnLst/>
                <a:rect l="l" t="t" r="r" b="b"/>
                <a:pathLst>
                  <a:path w="3344" h="7097" fill="none" extrusionOk="0">
                    <a:moveTo>
                      <a:pt x="3344" y="0"/>
                    </a:moveTo>
                    <a:cubicBezTo>
                      <a:pt x="3210" y="1882"/>
                      <a:pt x="1" y="3507"/>
                      <a:pt x="1" y="5142"/>
                    </a:cubicBezTo>
                    <a:cubicBezTo>
                      <a:pt x="1" y="5785"/>
                      <a:pt x="499" y="6432"/>
                      <a:pt x="1880" y="7096"/>
                    </a:cubicBezTo>
                  </a:path>
                </a:pathLst>
              </a:custGeom>
              <a:noFill/>
              <a:ln w="1327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1" name="Google Shape;2478;p67">
                <a:extLst>
                  <a:ext uri="{FF2B5EF4-FFF2-40B4-BE49-F238E27FC236}">
                    <a16:creationId xmlns:a16="http://schemas.microsoft.com/office/drawing/2014/main" id="{E77526F3-570A-1D25-31EC-53CFDFC33D96}"/>
                  </a:ext>
                </a:extLst>
              </p:cNvPr>
              <p:cNvSpPr/>
              <p:nvPr/>
            </p:nvSpPr>
            <p:spPr>
              <a:xfrm>
                <a:off x="5511775" y="2304513"/>
                <a:ext cx="178675" cy="140300"/>
              </a:xfrm>
              <a:custGeom>
                <a:avLst/>
                <a:gdLst/>
                <a:ahLst/>
                <a:cxnLst/>
                <a:rect l="l" t="t" r="r" b="b"/>
                <a:pathLst>
                  <a:path w="7147" h="5612" extrusionOk="0">
                    <a:moveTo>
                      <a:pt x="195" y="1"/>
                    </a:moveTo>
                    <a:cubicBezTo>
                      <a:pt x="95" y="624"/>
                      <a:pt x="0" y="1304"/>
                      <a:pt x="0" y="1947"/>
                    </a:cubicBezTo>
                    <a:cubicBezTo>
                      <a:pt x="0" y="3698"/>
                      <a:pt x="1150" y="5612"/>
                      <a:pt x="2870" y="5612"/>
                    </a:cubicBezTo>
                    <a:cubicBezTo>
                      <a:pt x="4728" y="5612"/>
                      <a:pt x="6737" y="3445"/>
                      <a:pt x="7147" y="605"/>
                    </a:cubicBezTo>
                    <a:lnTo>
                      <a:pt x="7147" y="605"/>
                    </a:lnTo>
                    <a:cubicBezTo>
                      <a:pt x="6595" y="660"/>
                      <a:pt x="6012" y="686"/>
                      <a:pt x="5413" y="686"/>
                    </a:cubicBezTo>
                    <a:cubicBezTo>
                      <a:pt x="3657" y="686"/>
                      <a:pt x="1767" y="455"/>
                      <a:pt x="19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2" name="Google Shape;2479;p67">
                <a:extLst>
                  <a:ext uri="{FF2B5EF4-FFF2-40B4-BE49-F238E27FC236}">
                    <a16:creationId xmlns:a16="http://schemas.microsoft.com/office/drawing/2014/main" id="{28030314-4F80-886D-2E4D-9657EB27CA91}"/>
                  </a:ext>
                </a:extLst>
              </p:cNvPr>
              <p:cNvSpPr/>
              <p:nvPr/>
            </p:nvSpPr>
            <p:spPr>
              <a:xfrm>
                <a:off x="6103650" y="2421238"/>
                <a:ext cx="33500" cy="35275"/>
              </a:xfrm>
              <a:custGeom>
                <a:avLst/>
                <a:gdLst/>
                <a:ahLst/>
                <a:cxnLst/>
                <a:rect l="l" t="t" r="r" b="b"/>
                <a:pathLst>
                  <a:path w="1340" h="1411" extrusionOk="0">
                    <a:moveTo>
                      <a:pt x="912" y="1"/>
                    </a:moveTo>
                    <a:lnTo>
                      <a:pt x="1" y="1263"/>
                    </a:lnTo>
                    <a:cubicBezTo>
                      <a:pt x="139" y="1362"/>
                      <a:pt x="299" y="1410"/>
                      <a:pt x="457" y="1410"/>
                    </a:cubicBezTo>
                    <a:cubicBezTo>
                      <a:pt x="698" y="1410"/>
                      <a:pt x="936" y="1299"/>
                      <a:pt x="1088" y="1088"/>
                    </a:cubicBezTo>
                    <a:cubicBezTo>
                      <a:pt x="1340" y="739"/>
                      <a:pt x="1261" y="252"/>
                      <a:pt x="912" y="1"/>
                    </a:cubicBezTo>
                    <a:close/>
                  </a:path>
                </a:pathLst>
              </a:custGeom>
              <a:solidFill>
                <a:srgbClr val="F3F1E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3" name="Google Shape;2480;p67">
                <a:extLst>
                  <a:ext uri="{FF2B5EF4-FFF2-40B4-BE49-F238E27FC236}">
                    <a16:creationId xmlns:a16="http://schemas.microsoft.com/office/drawing/2014/main" id="{DD2A6217-3F1B-6605-B346-9EDA31D83B3B}"/>
                  </a:ext>
                </a:extLst>
              </p:cNvPr>
              <p:cNvSpPr/>
              <p:nvPr/>
            </p:nvSpPr>
            <p:spPr>
              <a:xfrm>
                <a:off x="6047800" y="2219363"/>
                <a:ext cx="321050" cy="283050"/>
              </a:xfrm>
              <a:custGeom>
                <a:avLst/>
                <a:gdLst/>
                <a:ahLst/>
                <a:cxnLst/>
                <a:rect l="l" t="t" r="r" b="b"/>
                <a:pathLst>
                  <a:path w="12842" h="11322" extrusionOk="0">
                    <a:moveTo>
                      <a:pt x="7835" y="1"/>
                    </a:moveTo>
                    <a:cubicBezTo>
                      <a:pt x="6362" y="1"/>
                      <a:pt x="4907" y="597"/>
                      <a:pt x="3724" y="1489"/>
                    </a:cubicBezTo>
                    <a:lnTo>
                      <a:pt x="1" y="8027"/>
                    </a:lnTo>
                    <a:cubicBezTo>
                      <a:pt x="828" y="9994"/>
                      <a:pt x="2930" y="11321"/>
                      <a:pt x="5050" y="11321"/>
                    </a:cubicBezTo>
                    <a:cubicBezTo>
                      <a:pt x="5333" y="11321"/>
                      <a:pt x="5616" y="11298"/>
                      <a:pt x="5896" y="11249"/>
                    </a:cubicBezTo>
                    <a:cubicBezTo>
                      <a:pt x="7549" y="10961"/>
                      <a:pt x="8979" y="9918"/>
                      <a:pt x="10149" y="8716"/>
                    </a:cubicBezTo>
                    <a:cubicBezTo>
                      <a:pt x="11623" y="7199"/>
                      <a:pt x="12842" y="5074"/>
                      <a:pt x="12255" y="3041"/>
                    </a:cubicBezTo>
                    <a:cubicBezTo>
                      <a:pt x="11783" y="1406"/>
                      <a:pt x="10175" y="248"/>
                      <a:pt x="8486" y="41"/>
                    </a:cubicBezTo>
                    <a:cubicBezTo>
                      <a:pt x="8269" y="14"/>
                      <a:pt x="8052" y="1"/>
                      <a:pt x="7835" y="1"/>
                    </a:cubicBezTo>
                    <a:close/>
                  </a:path>
                </a:pathLst>
              </a:custGeom>
              <a:solidFill>
                <a:srgbClr val="DD7E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4" name="Google Shape;2481;p67">
                <a:extLst>
                  <a:ext uri="{FF2B5EF4-FFF2-40B4-BE49-F238E27FC236}">
                    <a16:creationId xmlns:a16="http://schemas.microsoft.com/office/drawing/2014/main" id="{CD332CDE-FDB6-35D0-E124-956DEF6DE063}"/>
                  </a:ext>
                </a:extLst>
              </p:cNvPr>
              <p:cNvSpPr/>
              <p:nvPr/>
            </p:nvSpPr>
            <p:spPr>
              <a:xfrm>
                <a:off x="6147100" y="2293363"/>
                <a:ext cx="166025" cy="52325"/>
              </a:xfrm>
              <a:custGeom>
                <a:avLst/>
                <a:gdLst/>
                <a:ahLst/>
                <a:cxnLst/>
                <a:rect l="l" t="t" r="r" b="b"/>
                <a:pathLst>
                  <a:path w="6641" h="2093" fill="none" extrusionOk="0">
                    <a:moveTo>
                      <a:pt x="0" y="1340"/>
                    </a:moveTo>
                    <a:cubicBezTo>
                      <a:pt x="980" y="458"/>
                      <a:pt x="2329" y="1"/>
                      <a:pt x="3642" y="107"/>
                    </a:cubicBezTo>
                    <a:cubicBezTo>
                      <a:pt x="4903" y="208"/>
                      <a:pt x="6191" y="910"/>
                      <a:pt x="6640" y="2093"/>
                    </a:cubicBezTo>
                  </a:path>
                </a:pathLst>
              </a:custGeom>
              <a:noFill/>
              <a:ln w="1327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5" name="Google Shape;2482;p67">
                <a:extLst>
                  <a:ext uri="{FF2B5EF4-FFF2-40B4-BE49-F238E27FC236}">
                    <a16:creationId xmlns:a16="http://schemas.microsoft.com/office/drawing/2014/main" id="{896D2795-1B95-C038-B57A-0A1C57DA7D85}"/>
                  </a:ext>
                </a:extLst>
              </p:cNvPr>
              <p:cNvSpPr/>
              <p:nvPr/>
            </p:nvSpPr>
            <p:spPr>
              <a:xfrm>
                <a:off x="6202650" y="2296913"/>
                <a:ext cx="37750" cy="84750"/>
              </a:xfrm>
              <a:custGeom>
                <a:avLst/>
                <a:gdLst/>
                <a:ahLst/>
                <a:cxnLst/>
                <a:rect l="l" t="t" r="r" b="b"/>
                <a:pathLst>
                  <a:path w="1510" h="3390" fill="none" extrusionOk="0">
                    <a:moveTo>
                      <a:pt x="1" y="1"/>
                    </a:moveTo>
                    <a:cubicBezTo>
                      <a:pt x="561" y="319"/>
                      <a:pt x="943" y="888"/>
                      <a:pt x="1160" y="1493"/>
                    </a:cubicBezTo>
                    <a:cubicBezTo>
                      <a:pt x="1379" y="2101"/>
                      <a:pt x="1446" y="2748"/>
                      <a:pt x="1510" y="3389"/>
                    </a:cubicBezTo>
                  </a:path>
                </a:pathLst>
              </a:custGeom>
              <a:noFill/>
              <a:ln w="1327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6" name="Google Shape;2483;p67">
                <a:extLst>
                  <a:ext uri="{FF2B5EF4-FFF2-40B4-BE49-F238E27FC236}">
                    <a16:creationId xmlns:a16="http://schemas.microsoft.com/office/drawing/2014/main" id="{7550153A-8CC6-7781-E38F-81D669F308A6}"/>
                  </a:ext>
                </a:extLst>
              </p:cNvPr>
              <p:cNvSpPr/>
              <p:nvPr/>
            </p:nvSpPr>
            <p:spPr>
              <a:xfrm>
                <a:off x="5266800" y="3070188"/>
                <a:ext cx="489975" cy="610775"/>
              </a:xfrm>
              <a:custGeom>
                <a:avLst/>
                <a:gdLst/>
                <a:ahLst/>
                <a:cxnLst/>
                <a:rect l="l" t="t" r="r" b="b"/>
                <a:pathLst>
                  <a:path w="19599" h="24431" extrusionOk="0">
                    <a:moveTo>
                      <a:pt x="12050" y="1"/>
                    </a:moveTo>
                    <a:cubicBezTo>
                      <a:pt x="11611" y="1"/>
                      <a:pt x="11183" y="167"/>
                      <a:pt x="10784" y="355"/>
                    </a:cubicBezTo>
                    <a:cubicBezTo>
                      <a:pt x="8870" y="1258"/>
                      <a:pt x="7229" y="2728"/>
                      <a:pt x="6112" y="4525"/>
                    </a:cubicBezTo>
                    <a:cubicBezTo>
                      <a:pt x="4836" y="6573"/>
                      <a:pt x="4271" y="8968"/>
                      <a:pt x="3543" y="11271"/>
                    </a:cubicBezTo>
                    <a:cubicBezTo>
                      <a:pt x="3087" y="12716"/>
                      <a:pt x="2530" y="14178"/>
                      <a:pt x="1727" y="15455"/>
                    </a:cubicBezTo>
                    <a:cubicBezTo>
                      <a:pt x="1250" y="16206"/>
                      <a:pt x="685" y="16897"/>
                      <a:pt x="1" y="17479"/>
                    </a:cubicBezTo>
                    <a:lnTo>
                      <a:pt x="5557" y="24431"/>
                    </a:lnTo>
                    <a:cubicBezTo>
                      <a:pt x="6127" y="23087"/>
                      <a:pt x="6963" y="21873"/>
                      <a:pt x="8016" y="20864"/>
                    </a:cubicBezTo>
                    <a:cubicBezTo>
                      <a:pt x="8035" y="20863"/>
                      <a:pt x="8054" y="20863"/>
                      <a:pt x="8074" y="20863"/>
                    </a:cubicBezTo>
                    <a:cubicBezTo>
                      <a:pt x="8113" y="20863"/>
                      <a:pt x="8153" y="20864"/>
                      <a:pt x="8194" y="20864"/>
                    </a:cubicBezTo>
                    <a:cubicBezTo>
                      <a:pt x="10123" y="20823"/>
                      <a:pt x="12016" y="19793"/>
                      <a:pt x="13182" y="18204"/>
                    </a:cubicBezTo>
                    <a:cubicBezTo>
                      <a:pt x="13853" y="17289"/>
                      <a:pt x="14281" y="16221"/>
                      <a:pt x="14846" y="15240"/>
                    </a:cubicBezTo>
                    <a:cubicBezTo>
                      <a:pt x="15659" y="13822"/>
                      <a:pt x="16750" y="12584"/>
                      <a:pt x="18055" y="11601"/>
                    </a:cubicBezTo>
                    <a:cubicBezTo>
                      <a:pt x="18465" y="11292"/>
                      <a:pt x="18901" y="11003"/>
                      <a:pt x="19193" y="10584"/>
                    </a:cubicBezTo>
                    <a:cubicBezTo>
                      <a:pt x="19484" y="10164"/>
                      <a:pt x="19598" y="9569"/>
                      <a:pt x="19311" y="9146"/>
                    </a:cubicBezTo>
                    <a:cubicBezTo>
                      <a:pt x="19089" y="8817"/>
                      <a:pt x="18723" y="8692"/>
                      <a:pt x="18323" y="8692"/>
                    </a:cubicBezTo>
                    <a:cubicBezTo>
                      <a:pt x="17933" y="8692"/>
                      <a:pt x="17510" y="8810"/>
                      <a:pt x="17157" y="8973"/>
                    </a:cubicBezTo>
                    <a:cubicBezTo>
                      <a:pt x="16010" y="9499"/>
                      <a:pt x="14998" y="10281"/>
                      <a:pt x="14197" y="11258"/>
                    </a:cubicBezTo>
                    <a:cubicBezTo>
                      <a:pt x="14720" y="8939"/>
                      <a:pt x="17361" y="7930"/>
                      <a:pt x="17958" y="5848"/>
                    </a:cubicBezTo>
                    <a:cubicBezTo>
                      <a:pt x="18035" y="5590"/>
                      <a:pt x="18073" y="5314"/>
                      <a:pt x="18007" y="5052"/>
                    </a:cubicBezTo>
                    <a:cubicBezTo>
                      <a:pt x="17895" y="4611"/>
                      <a:pt x="17511" y="4301"/>
                      <a:pt x="17137" y="4040"/>
                    </a:cubicBezTo>
                    <a:cubicBezTo>
                      <a:pt x="17622" y="3303"/>
                      <a:pt x="17139" y="2245"/>
                      <a:pt x="16391" y="2026"/>
                    </a:cubicBezTo>
                    <a:cubicBezTo>
                      <a:pt x="16226" y="1976"/>
                      <a:pt x="16058" y="1954"/>
                      <a:pt x="15891" y="1954"/>
                    </a:cubicBezTo>
                    <a:cubicBezTo>
                      <a:pt x="15303" y="1954"/>
                      <a:pt x="14708" y="2225"/>
                      <a:pt x="14179" y="2527"/>
                    </a:cubicBezTo>
                    <a:cubicBezTo>
                      <a:pt x="12290" y="3600"/>
                      <a:pt x="10660" y="5080"/>
                      <a:pt x="9409" y="6857"/>
                    </a:cubicBezTo>
                    <a:cubicBezTo>
                      <a:pt x="9844" y="5292"/>
                      <a:pt x="10740" y="3894"/>
                      <a:pt x="11981" y="2847"/>
                    </a:cubicBezTo>
                    <a:cubicBezTo>
                      <a:pt x="12329" y="2554"/>
                      <a:pt x="12703" y="2289"/>
                      <a:pt x="12973" y="1923"/>
                    </a:cubicBezTo>
                    <a:cubicBezTo>
                      <a:pt x="13242" y="1556"/>
                      <a:pt x="13384" y="1056"/>
                      <a:pt x="13195" y="641"/>
                    </a:cubicBezTo>
                    <a:cubicBezTo>
                      <a:pt x="13007" y="230"/>
                      <a:pt x="12533" y="9"/>
                      <a:pt x="12081" y="1"/>
                    </a:cubicBezTo>
                    <a:cubicBezTo>
                      <a:pt x="12070" y="1"/>
                      <a:pt x="12060" y="1"/>
                      <a:pt x="12050" y="1"/>
                    </a:cubicBezTo>
                    <a:close/>
                  </a:path>
                </a:pathLst>
              </a:custGeom>
              <a:solidFill>
                <a:srgbClr val="DD7E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7" name="Google Shape;2484;p67">
                <a:extLst>
                  <a:ext uri="{FF2B5EF4-FFF2-40B4-BE49-F238E27FC236}">
                    <a16:creationId xmlns:a16="http://schemas.microsoft.com/office/drawing/2014/main" id="{6C69A8FB-E748-053A-A818-810D076BD4C7}"/>
                  </a:ext>
                </a:extLst>
              </p:cNvPr>
              <p:cNvSpPr/>
              <p:nvPr/>
            </p:nvSpPr>
            <p:spPr>
              <a:xfrm>
                <a:off x="5567225" y="3171138"/>
                <a:ext cx="128050" cy="108975"/>
              </a:xfrm>
              <a:custGeom>
                <a:avLst/>
                <a:gdLst/>
                <a:ahLst/>
                <a:cxnLst/>
                <a:rect l="l" t="t" r="r" b="b"/>
                <a:pathLst>
                  <a:path w="5122" h="4359" fill="none" extrusionOk="0">
                    <a:moveTo>
                      <a:pt x="5122" y="0"/>
                    </a:moveTo>
                    <a:cubicBezTo>
                      <a:pt x="5122" y="0"/>
                      <a:pt x="1646" y="1651"/>
                      <a:pt x="0" y="4359"/>
                    </a:cubicBezTo>
                  </a:path>
                </a:pathLst>
              </a:custGeom>
              <a:noFill/>
              <a:ln w="1327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8" name="Google Shape;2485;p67">
                <a:extLst>
                  <a:ext uri="{FF2B5EF4-FFF2-40B4-BE49-F238E27FC236}">
                    <a16:creationId xmlns:a16="http://schemas.microsoft.com/office/drawing/2014/main" id="{04F3A653-FF85-3E36-C32D-FBE43E26717B}"/>
                  </a:ext>
                </a:extLst>
              </p:cNvPr>
              <p:cNvSpPr/>
              <p:nvPr/>
            </p:nvSpPr>
            <p:spPr>
              <a:xfrm>
                <a:off x="5266800" y="3456513"/>
                <a:ext cx="204875" cy="224425"/>
              </a:xfrm>
              <a:custGeom>
                <a:avLst/>
                <a:gdLst/>
                <a:ahLst/>
                <a:cxnLst/>
                <a:rect l="l" t="t" r="r" b="b"/>
                <a:pathLst>
                  <a:path w="8195" h="8977" extrusionOk="0">
                    <a:moveTo>
                      <a:pt x="1727" y="1"/>
                    </a:moveTo>
                    <a:cubicBezTo>
                      <a:pt x="1250" y="753"/>
                      <a:pt x="685" y="1444"/>
                      <a:pt x="1" y="2026"/>
                    </a:cubicBezTo>
                    <a:lnTo>
                      <a:pt x="5557" y="8976"/>
                    </a:lnTo>
                    <a:cubicBezTo>
                      <a:pt x="6127" y="7634"/>
                      <a:pt x="6963" y="6420"/>
                      <a:pt x="8016" y="5409"/>
                    </a:cubicBezTo>
                    <a:cubicBezTo>
                      <a:pt x="8028" y="5409"/>
                      <a:pt x="8040" y="5409"/>
                      <a:pt x="8053" y="5409"/>
                    </a:cubicBezTo>
                    <a:cubicBezTo>
                      <a:pt x="8086" y="5409"/>
                      <a:pt x="8120" y="5410"/>
                      <a:pt x="8155" y="5410"/>
                    </a:cubicBezTo>
                    <a:cubicBezTo>
                      <a:pt x="8168" y="5410"/>
                      <a:pt x="8181" y="5410"/>
                      <a:pt x="8194" y="5409"/>
                    </a:cubicBezTo>
                    <a:cubicBezTo>
                      <a:pt x="5789" y="3928"/>
                      <a:pt x="3610" y="2106"/>
                      <a:pt x="1727" y="1"/>
                    </a:cubicBezTo>
                    <a:close/>
                  </a:path>
                </a:pathLst>
              </a:custGeom>
              <a:solidFill>
                <a:srgbClr val="DD7E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9" name="Google Shape;2486;p67">
                <a:extLst>
                  <a:ext uri="{FF2B5EF4-FFF2-40B4-BE49-F238E27FC236}">
                    <a16:creationId xmlns:a16="http://schemas.microsoft.com/office/drawing/2014/main" id="{3CB2B098-92DC-7DD5-6EC0-3D8CD8C63277}"/>
                  </a:ext>
                </a:extLst>
              </p:cNvPr>
              <p:cNvSpPr/>
              <p:nvPr/>
            </p:nvSpPr>
            <p:spPr>
              <a:xfrm>
                <a:off x="6337425" y="2860988"/>
                <a:ext cx="817725" cy="1343800"/>
              </a:xfrm>
              <a:custGeom>
                <a:avLst/>
                <a:gdLst/>
                <a:ahLst/>
                <a:cxnLst/>
                <a:rect l="l" t="t" r="r" b="b"/>
                <a:pathLst>
                  <a:path w="32709" h="53752" extrusionOk="0">
                    <a:moveTo>
                      <a:pt x="3207" y="1"/>
                    </a:moveTo>
                    <a:cubicBezTo>
                      <a:pt x="2980" y="566"/>
                      <a:pt x="2785" y="1147"/>
                      <a:pt x="2615" y="1725"/>
                    </a:cubicBezTo>
                    <a:cubicBezTo>
                      <a:pt x="2067" y="3600"/>
                      <a:pt x="1699" y="5537"/>
                      <a:pt x="1350" y="7458"/>
                    </a:cubicBezTo>
                    <a:cubicBezTo>
                      <a:pt x="507" y="12104"/>
                      <a:pt x="419" y="16863"/>
                      <a:pt x="659" y="21569"/>
                    </a:cubicBezTo>
                    <a:cubicBezTo>
                      <a:pt x="897" y="26253"/>
                      <a:pt x="1413" y="30939"/>
                      <a:pt x="2129" y="35575"/>
                    </a:cubicBezTo>
                    <a:cubicBezTo>
                      <a:pt x="2607" y="38681"/>
                      <a:pt x="1" y="41939"/>
                      <a:pt x="819" y="44974"/>
                    </a:cubicBezTo>
                    <a:cubicBezTo>
                      <a:pt x="5662" y="49091"/>
                      <a:pt x="13355" y="53751"/>
                      <a:pt x="19924" y="53751"/>
                    </a:cubicBezTo>
                    <a:cubicBezTo>
                      <a:pt x="20919" y="53751"/>
                      <a:pt x="21889" y="53644"/>
                      <a:pt x="22819" y="53412"/>
                    </a:cubicBezTo>
                    <a:cubicBezTo>
                      <a:pt x="27122" y="52310"/>
                      <a:pt x="29234" y="48326"/>
                      <a:pt x="30001" y="44000"/>
                    </a:cubicBezTo>
                    <a:cubicBezTo>
                      <a:pt x="32709" y="28750"/>
                      <a:pt x="15973" y="7306"/>
                      <a:pt x="3207" y="1"/>
                    </a:cubicBezTo>
                    <a:close/>
                  </a:path>
                </a:pathLst>
              </a:custGeom>
              <a:solidFill>
                <a:srgbClr val="DD5D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0" name="Google Shape;2487;p67">
                <a:extLst>
                  <a:ext uri="{FF2B5EF4-FFF2-40B4-BE49-F238E27FC236}">
                    <a16:creationId xmlns:a16="http://schemas.microsoft.com/office/drawing/2014/main" id="{7324A3F1-093B-18FA-2E3F-3168BD98BE4E}"/>
                  </a:ext>
                </a:extLst>
              </p:cNvPr>
              <p:cNvSpPr/>
              <p:nvPr/>
            </p:nvSpPr>
            <p:spPr>
              <a:xfrm>
                <a:off x="5639675" y="3074338"/>
                <a:ext cx="515725" cy="576450"/>
              </a:xfrm>
              <a:custGeom>
                <a:avLst/>
                <a:gdLst/>
                <a:ahLst/>
                <a:cxnLst/>
                <a:rect l="l" t="t" r="r" b="b"/>
                <a:pathLst>
                  <a:path w="20629" h="23058" extrusionOk="0">
                    <a:moveTo>
                      <a:pt x="6191" y="1"/>
                    </a:moveTo>
                    <a:cubicBezTo>
                      <a:pt x="6075" y="1"/>
                      <a:pt x="5960" y="10"/>
                      <a:pt x="5846" y="31"/>
                    </a:cubicBezTo>
                    <a:cubicBezTo>
                      <a:pt x="5400" y="113"/>
                      <a:pt x="4971" y="408"/>
                      <a:pt x="4851" y="846"/>
                    </a:cubicBezTo>
                    <a:cubicBezTo>
                      <a:pt x="4734" y="1287"/>
                      <a:pt x="4956" y="1754"/>
                      <a:pt x="5281" y="2074"/>
                    </a:cubicBezTo>
                    <a:cubicBezTo>
                      <a:pt x="5607" y="2389"/>
                      <a:pt x="6021" y="2590"/>
                      <a:pt x="6411" y="2822"/>
                    </a:cubicBezTo>
                    <a:cubicBezTo>
                      <a:pt x="7807" y="3652"/>
                      <a:pt x="8919" y="4883"/>
                      <a:pt x="9607" y="6356"/>
                    </a:cubicBezTo>
                    <a:cubicBezTo>
                      <a:pt x="8080" y="4808"/>
                      <a:pt x="6230" y="3616"/>
                      <a:pt x="4190" y="2868"/>
                    </a:cubicBezTo>
                    <a:cubicBezTo>
                      <a:pt x="3732" y="2698"/>
                      <a:pt x="3234" y="2555"/>
                      <a:pt x="2755" y="2555"/>
                    </a:cubicBezTo>
                    <a:cubicBezTo>
                      <a:pt x="2467" y="2555"/>
                      <a:pt x="2186" y="2607"/>
                      <a:pt x="1925" y="2735"/>
                    </a:cubicBezTo>
                    <a:cubicBezTo>
                      <a:pt x="1224" y="3075"/>
                      <a:pt x="922" y="4197"/>
                      <a:pt x="1520" y="4844"/>
                    </a:cubicBezTo>
                    <a:cubicBezTo>
                      <a:pt x="1195" y="5162"/>
                      <a:pt x="867" y="5533"/>
                      <a:pt x="827" y="5985"/>
                    </a:cubicBezTo>
                    <a:cubicBezTo>
                      <a:pt x="806" y="6255"/>
                      <a:pt x="889" y="6521"/>
                      <a:pt x="1007" y="6761"/>
                    </a:cubicBezTo>
                    <a:cubicBezTo>
                      <a:pt x="1938" y="8717"/>
                      <a:pt x="4708" y="9279"/>
                      <a:pt x="5604" y="11481"/>
                    </a:cubicBezTo>
                    <a:cubicBezTo>
                      <a:pt x="4654" y="10648"/>
                      <a:pt x="3527" y="10044"/>
                      <a:pt x="2309" y="9712"/>
                    </a:cubicBezTo>
                    <a:cubicBezTo>
                      <a:pt x="2051" y="9642"/>
                      <a:pt x="1763" y="9597"/>
                      <a:pt x="1484" y="9597"/>
                    </a:cubicBezTo>
                    <a:cubicBezTo>
                      <a:pt x="941" y="9597"/>
                      <a:pt x="427" y="9765"/>
                      <a:pt x="213" y="10236"/>
                    </a:cubicBezTo>
                    <a:cubicBezTo>
                      <a:pt x="1" y="10703"/>
                      <a:pt x="210" y="11270"/>
                      <a:pt x="566" y="11636"/>
                    </a:cubicBezTo>
                    <a:cubicBezTo>
                      <a:pt x="924" y="12002"/>
                      <a:pt x="1402" y="12217"/>
                      <a:pt x="1856" y="12454"/>
                    </a:cubicBezTo>
                    <a:cubicBezTo>
                      <a:pt x="3305" y="13210"/>
                      <a:pt x="4583" y="14252"/>
                      <a:pt x="5619" y="15516"/>
                    </a:cubicBezTo>
                    <a:cubicBezTo>
                      <a:pt x="6337" y="16393"/>
                      <a:pt x="6935" y="17376"/>
                      <a:pt x="7745" y="18168"/>
                    </a:cubicBezTo>
                    <a:cubicBezTo>
                      <a:pt x="8954" y="19345"/>
                      <a:pt x="10620" y="20033"/>
                      <a:pt x="12271" y="20033"/>
                    </a:cubicBezTo>
                    <a:cubicBezTo>
                      <a:pt x="12550" y="20033"/>
                      <a:pt x="12828" y="20013"/>
                      <a:pt x="13103" y="19973"/>
                    </a:cubicBezTo>
                    <a:cubicBezTo>
                      <a:pt x="13164" y="19965"/>
                      <a:pt x="13221" y="19952"/>
                      <a:pt x="13278" y="19944"/>
                    </a:cubicBezTo>
                    <a:cubicBezTo>
                      <a:pt x="14482" y="20767"/>
                      <a:pt x="15507" y="21827"/>
                      <a:pt x="16290" y="23058"/>
                    </a:cubicBezTo>
                    <a:lnTo>
                      <a:pt x="20629" y="15291"/>
                    </a:lnTo>
                    <a:cubicBezTo>
                      <a:pt x="19860" y="14829"/>
                      <a:pt x="19188" y="14241"/>
                      <a:pt x="18596" y="13576"/>
                    </a:cubicBezTo>
                    <a:cubicBezTo>
                      <a:pt x="17593" y="12449"/>
                      <a:pt x="16804" y="11099"/>
                      <a:pt x="16116" y="9748"/>
                    </a:cubicBezTo>
                    <a:cubicBezTo>
                      <a:pt x="15021" y="7596"/>
                      <a:pt x="14070" y="5326"/>
                      <a:pt x="12476" y="3514"/>
                    </a:cubicBezTo>
                    <a:cubicBezTo>
                      <a:pt x="11080" y="1925"/>
                      <a:pt x="9220" y="746"/>
                      <a:pt x="7183" y="168"/>
                    </a:cubicBezTo>
                    <a:cubicBezTo>
                      <a:pt x="6861" y="77"/>
                      <a:pt x="6524" y="1"/>
                      <a:pt x="6191" y="1"/>
                    </a:cubicBezTo>
                    <a:close/>
                  </a:path>
                </a:pathLst>
              </a:custGeom>
              <a:solidFill>
                <a:srgbClr val="DD7E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1" name="Google Shape;2488;p67">
                <a:extLst>
                  <a:ext uri="{FF2B5EF4-FFF2-40B4-BE49-F238E27FC236}">
                    <a16:creationId xmlns:a16="http://schemas.microsoft.com/office/drawing/2014/main" id="{B1684055-F1F9-7778-FB6A-9BC3FC865BCA}"/>
                  </a:ext>
                </a:extLst>
              </p:cNvPr>
              <p:cNvSpPr/>
              <p:nvPr/>
            </p:nvSpPr>
            <p:spPr>
              <a:xfrm>
                <a:off x="5677650" y="3195413"/>
                <a:ext cx="145250" cy="99200"/>
              </a:xfrm>
              <a:custGeom>
                <a:avLst/>
                <a:gdLst/>
                <a:ahLst/>
                <a:cxnLst/>
                <a:rect l="l" t="t" r="r" b="b"/>
                <a:pathLst>
                  <a:path w="5810" h="3968" fill="none" extrusionOk="0">
                    <a:moveTo>
                      <a:pt x="1" y="1"/>
                    </a:moveTo>
                    <a:cubicBezTo>
                      <a:pt x="1" y="1"/>
                      <a:pt x="3977" y="1170"/>
                      <a:pt x="5810" y="3968"/>
                    </a:cubicBezTo>
                  </a:path>
                </a:pathLst>
              </a:custGeom>
              <a:noFill/>
              <a:ln w="1327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2" name="Google Shape;2489;p67">
                <a:extLst>
                  <a:ext uri="{FF2B5EF4-FFF2-40B4-BE49-F238E27FC236}">
                    <a16:creationId xmlns:a16="http://schemas.microsoft.com/office/drawing/2014/main" id="{3588962A-6AC4-C3F0-CFDF-CE7A29550D76}"/>
                  </a:ext>
                </a:extLst>
              </p:cNvPr>
              <p:cNvSpPr/>
              <p:nvPr/>
            </p:nvSpPr>
            <p:spPr>
              <a:xfrm>
                <a:off x="5967250" y="3413738"/>
                <a:ext cx="188150" cy="237050"/>
              </a:xfrm>
              <a:custGeom>
                <a:avLst/>
                <a:gdLst/>
                <a:ahLst/>
                <a:cxnLst/>
                <a:rect l="l" t="t" r="r" b="b"/>
                <a:pathLst>
                  <a:path w="7526" h="9482" extrusionOk="0">
                    <a:moveTo>
                      <a:pt x="5493" y="0"/>
                    </a:moveTo>
                    <a:cubicBezTo>
                      <a:pt x="3979" y="2386"/>
                      <a:pt x="2130" y="4540"/>
                      <a:pt x="0" y="6397"/>
                    </a:cubicBezTo>
                    <a:cubicBezTo>
                      <a:pt x="61" y="6387"/>
                      <a:pt x="118" y="6376"/>
                      <a:pt x="175" y="6368"/>
                    </a:cubicBezTo>
                    <a:cubicBezTo>
                      <a:pt x="1379" y="7191"/>
                      <a:pt x="2404" y="8251"/>
                      <a:pt x="3187" y="9482"/>
                    </a:cubicBezTo>
                    <a:lnTo>
                      <a:pt x="7526" y="1713"/>
                    </a:lnTo>
                    <a:cubicBezTo>
                      <a:pt x="6757" y="1253"/>
                      <a:pt x="6085" y="663"/>
                      <a:pt x="5493" y="0"/>
                    </a:cubicBezTo>
                    <a:close/>
                  </a:path>
                </a:pathLst>
              </a:custGeom>
              <a:solidFill>
                <a:srgbClr val="DD7E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3" name="Google Shape;2490;p67">
                <a:extLst>
                  <a:ext uri="{FF2B5EF4-FFF2-40B4-BE49-F238E27FC236}">
                    <a16:creationId xmlns:a16="http://schemas.microsoft.com/office/drawing/2014/main" id="{8540F180-F8A9-A68F-EE08-1E88A8808DAF}"/>
                  </a:ext>
                </a:extLst>
              </p:cNvPr>
              <p:cNvSpPr/>
              <p:nvPr/>
            </p:nvSpPr>
            <p:spPr>
              <a:xfrm>
                <a:off x="4507325" y="3449088"/>
                <a:ext cx="973400" cy="828550"/>
              </a:xfrm>
              <a:custGeom>
                <a:avLst/>
                <a:gdLst/>
                <a:ahLst/>
                <a:cxnLst/>
                <a:rect l="l" t="t" r="r" b="b"/>
                <a:pathLst>
                  <a:path w="38936" h="33142" extrusionOk="0">
                    <a:moveTo>
                      <a:pt x="32044" y="0"/>
                    </a:moveTo>
                    <a:cubicBezTo>
                      <a:pt x="27873" y="2385"/>
                      <a:pt x="16005" y="8145"/>
                      <a:pt x="11584" y="9957"/>
                    </a:cubicBezTo>
                    <a:cubicBezTo>
                      <a:pt x="8950" y="11037"/>
                      <a:pt x="6239" y="12035"/>
                      <a:pt x="3940" y="13772"/>
                    </a:cubicBezTo>
                    <a:cubicBezTo>
                      <a:pt x="1640" y="15510"/>
                      <a:pt x="239" y="17927"/>
                      <a:pt x="100" y="20916"/>
                    </a:cubicBezTo>
                    <a:cubicBezTo>
                      <a:pt x="1" y="23039"/>
                      <a:pt x="705" y="25145"/>
                      <a:pt x="1771" y="26950"/>
                    </a:cubicBezTo>
                    <a:cubicBezTo>
                      <a:pt x="4604" y="31738"/>
                      <a:pt x="8744" y="33141"/>
                      <a:pt x="12180" y="33141"/>
                    </a:cubicBezTo>
                    <a:cubicBezTo>
                      <a:pt x="14341" y="33141"/>
                      <a:pt x="16223" y="32587"/>
                      <a:pt x="17326" y="31970"/>
                    </a:cubicBezTo>
                    <a:cubicBezTo>
                      <a:pt x="18559" y="31281"/>
                      <a:pt x="19609" y="30283"/>
                      <a:pt x="20628" y="29277"/>
                    </a:cubicBezTo>
                    <a:cubicBezTo>
                      <a:pt x="25515" y="24463"/>
                      <a:pt x="37807" y="15167"/>
                      <a:pt x="38936" y="8205"/>
                    </a:cubicBezTo>
                    <a:lnTo>
                      <a:pt x="32044" y="0"/>
                    </a:lnTo>
                    <a:close/>
                  </a:path>
                </a:pathLst>
              </a:custGeom>
              <a:solidFill>
                <a:srgbClr val="DD5D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4" name="Google Shape;2491;p67">
                <a:extLst>
                  <a:ext uri="{FF2B5EF4-FFF2-40B4-BE49-F238E27FC236}">
                    <a16:creationId xmlns:a16="http://schemas.microsoft.com/office/drawing/2014/main" id="{2AF64E6A-E111-C7A3-A258-DEB51C2BFEAF}"/>
                  </a:ext>
                </a:extLst>
              </p:cNvPr>
              <p:cNvSpPr/>
              <p:nvPr/>
            </p:nvSpPr>
            <p:spPr>
              <a:xfrm>
                <a:off x="4515075" y="3443663"/>
                <a:ext cx="962425" cy="517350"/>
              </a:xfrm>
              <a:custGeom>
                <a:avLst/>
                <a:gdLst/>
                <a:ahLst/>
                <a:cxnLst/>
                <a:rect l="l" t="t" r="r" b="b"/>
                <a:pathLst>
                  <a:path w="38497" h="20694" fill="none" extrusionOk="0">
                    <a:moveTo>
                      <a:pt x="1" y="18462"/>
                    </a:moveTo>
                    <a:cubicBezTo>
                      <a:pt x="834" y="16062"/>
                      <a:pt x="2985" y="14376"/>
                      <a:pt x="5171" y="13085"/>
                    </a:cubicBezTo>
                    <a:cubicBezTo>
                      <a:pt x="11243" y="9498"/>
                      <a:pt x="25933" y="4214"/>
                      <a:pt x="31548" y="0"/>
                    </a:cubicBezTo>
                    <a:cubicBezTo>
                      <a:pt x="33862" y="2776"/>
                      <a:pt x="36176" y="5551"/>
                      <a:pt x="38497" y="8277"/>
                    </a:cubicBezTo>
                    <a:cubicBezTo>
                      <a:pt x="37811" y="11179"/>
                      <a:pt x="35871" y="15041"/>
                      <a:pt x="30070" y="20693"/>
                    </a:cubicBezTo>
                  </a:path>
                </a:pathLst>
              </a:custGeom>
              <a:solidFill>
                <a:srgbClr val="000000"/>
              </a:solidFill>
              <a:ln w="13275" cap="flat" cmpd="sng">
                <a:solidFill>
                  <a:srgbClr val="000000"/>
                </a:solidFill>
                <a:prstDash val="solid"/>
                <a:miter lim="1633"/>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5" name="Google Shape;2492;p67">
                <a:extLst>
                  <a:ext uri="{FF2B5EF4-FFF2-40B4-BE49-F238E27FC236}">
                    <a16:creationId xmlns:a16="http://schemas.microsoft.com/office/drawing/2014/main" id="{5475DF07-9568-768D-923A-EF0AA1060E1B}"/>
                  </a:ext>
                </a:extLst>
              </p:cNvPr>
              <p:cNvSpPr/>
              <p:nvPr/>
            </p:nvSpPr>
            <p:spPr>
              <a:xfrm>
                <a:off x="5968525" y="3406138"/>
                <a:ext cx="1021025" cy="740100"/>
              </a:xfrm>
              <a:custGeom>
                <a:avLst/>
                <a:gdLst/>
                <a:ahLst/>
                <a:cxnLst/>
                <a:rect l="l" t="t" r="r" b="b"/>
                <a:pathLst>
                  <a:path w="40841" h="29604" extrusionOk="0">
                    <a:moveTo>
                      <a:pt x="5453" y="0"/>
                    </a:moveTo>
                    <a:lnTo>
                      <a:pt x="0" y="9222"/>
                    </a:lnTo>
                    <a:cubicBezTo>
                      <a:pt x="2257" y="15907"/>
                      <a:pt x="15907" y="23060"/>
                      <a:pt x="21516" y="27007"/>
                    </a:cubicBezTo>
                    <a:cubicBezTo>
                      <a:pt x="22687" y="27832"/>
                      <a:pt x="23886" y="28643"/>
                      <a:pt x="25215" y="29120"/>
                    </a:cubicBezTo>
                    <a:cubicBezTo>
                      <a:pt x="26004" y="29403"/>
                      <a:pt x="27124" y="29604"/>
                      <a:pt x="28411" y="29604"/>
                    </a:cubicBezTo>
                    <a:cubicBezTo>
                      <a:pt x="32155" y="29604"/>
                      <a:pt x="37302" y="27907"/>
                      <a:pt x="39737" y="21618"/>
                    </a:cubicBezTo>
                    <a:cubicBezTo>
                      <a:pt x="40493" y="19661"/>
                      <a:pt x="40841" y="17468"/>
                      <a:pt x="40395" y="15389"/>
                    </a:cubicBezTo>
                    <a:cubicBezTo>
                      <a:pt x="39768" y="12466"/>
                      <a:pt x="37989" y="10310"/>
                      <a:pt x="35435" y="8974"/>
                    </a:cubicBezTo>
                    <a:cubicBezTo>
                      <a:pt x="32883" y="7637"/>
                      <a:pt x="30044" y="7098"/>
                      <a:pt x="27268" y="6466"/>
                    </a:cubicBezTo>
                    <a:cubicBezTo>
                      <a:pt x="22610" y="5404"/>
                      <a:pt x="9959" y="1668"/>
                      <a:pt x="5453" y="0"/>
                    </a:cubicBezTo>
                    <a:close/>
                  </a:path>
                </a:pathLst>
              </a:custGeom>
              <a:solidFill>
                <a:srgbClr val="DD5D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6" name="Google Shape;2493;p67">
                <a:extLst>
                  <a:ext uri="{FF2B5EF4-FFF2-40B4-BE49-F238E27FC236}">
                    <a16:creationId xmlns:a16="http://schemas.microsoft.com/office/drawing/2014/main" id="{567EC9CC-6184-2A46-CF4A-74A7139981C3}"/>
                  </a:ext>
                </a:extLst>
              </p:cNvPr>
              <p:cNvSpPr/>
              <p:nvPr/>
            </p:nvSpPr>
            <p:spPr>
              <a:xfrm>
                <a:off x="5971125" y="3400013"/>
                <a:ext cx="991125" cy="504275"/>
              </a:xfrm>
              <a:custGeom>
                <a:avLst/>
                <a:gdLst/>
                <a:ahLst/>
                <a:cxnLst/>
                <a:rect l="l" t="t" r="r" b="b"/>
                <a:pathLst>
                  <a:path w="39645" h="20171" fill="none" extrusionOk="0">
                    <a:moveTo>
                      <a:pt x="39644" y="13037"/>
                    </a:moveTo>
                    <a:cubicBezTo>
                      <a:pt x="38429" y="10807"/>
                      <a:pt x="36032" y="9495"/>
                      <a:pt x="33664" y="8581"/>
                    </a:cubicBezTo>
                    <a:cubicBezTo>
                      <a:pt x="27086" y="6040"/>
                      <a:pt x="11730" y="3235"/>
                      <a:pt x="5498" y="0"/>
                    </a:cubicBezTo>
                    <a:cubicBezTo>
                      <a:pt x="3670" y="3118"/>
                      <a:pt x="1844" y="6236"/>
                      <a:pt x="1" y="9304"/>
                    </a:cubicBezTo>
                    <a:cubicBezTo>
                      <a:pt x="1154" y="12054"/>
                      <a:pt x="3701" y="15546"/>
                      <a:pt x="10351" y="20171"/>
                    </a:cubicBezTo>
                  </a:path>
                </a:pathLst>
              </a:custGeom>
              <a:noFill/>
              <a:ln w="13275" cap="flat" cmpd="sng">
                <a:solidFill>
                  <a:srgbClr val="000000"/>
                </a:solidFill>
                <a:prstDash val="solid"/>
                <a:miter lim="1633"/>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cxnSp>
          <p:nvCxnSpPr>
            <p:cNvPr id="2309" name="Google Shape;2494;p67">
              <a:extLst>
                <a:ext uri="{FF2B5EF4-FFF2-40B4-BE49-F238E27FC236}">
                  <a16:creationId xmlns:a16="http://schemas.microsoft.com/office/drawing/2014/main" id="{BE2F64F0-9E8B-50B7-A08C-917AE2B128C9}"/>
                </a:ext>
              </a:extLst>
            </p:cNvPr>
            <p:cNvCxnSpPr/>
            <p:nvPr/>
          </p:nvCxnSpPr>
          <p:spPr>
            <a:xfrm>
              <a:off x="2034875" y="4610375"/>
              <a:ext cx="3161100" cy="0"/>
            </a:xfrm>
            <a:prstGeom prst="straightConnector1">
              <a:avLst/>
            </a:prstGeom>
            <a:noFill/>
            <a:ln w="9525" cap="flat" cmpd="sng">
              <a:solidFill>
                <a:srgbClr val="000000"/>
              </a:solidFill>
              <a:prstDash val="solid"/>
              <a:round/>
              <a:headEnd type="none" w="med" len="med"/>
              <a:tailEnd type="none" w="med" len="med"/>
            </a:ln>
          </p:spPr>
        </p:cxnSp>
      </p:grpSp>
      <p:pic>
        <p:nvPicPr>
          <p:cNvPr id="2420" name="图片 8">
            <a:extLst>
              <a:ext uri="{FF2B5EF4-FFF2-40B4-BE49-F238E27FC236}">
                <a16:creationId xmlns:a16="http://schemas.microsoft.com/office/drawing/2014/main" id="{CC65D356-16C4-0D93-EFAA-606839A83227}"/>
              </a:ext>
            </a:extLst>
          </p:cNvPr>
          <p:cNvPicPr>
            <a:picLocks noChangeAspect="1"/>
          </p:cNvPicPr>
          <p:nvPr/>
        </p:nvPicPr>
        <p:blipFill>
          <a:blip r:embed="rId4"/>
          <a:stretch>
            <a:fillRect/>
          </a:stretch>
        </p:blipFill>
        <p:spPr>
          <a:xfrm>
            <a:off x="687679" y="865789"/>
            <a:ext cx="4588094" cy="4265255"/>
          </a:xfrm>
          <a:prstGeom prst="rect">
            <a:avLst/>
          </a:prstGeom>
        </p:spPr>
      </p:pic>
      <p:sp>
        <p:nvSpPr>
          <p:cNvPr id="2421" name="Rectangle 2420">
            <a:extLst>
              <a:ext uri="{FF2B5EF4-FFF2-40B4-BE49-F238E27FC236}">
                <a16:creationId xmlns:a16="http://schemas.microsoft.com/office/drawing/2014/main" id="{AD28D595-E5E6-E2F0-B8C1-236FE4619501}"/>
              </a:ext>
            </a:extLst>
          </p:cNvPr>
          <p:cNvSpPr/>
          <p:nvPr/>
        </p:nvSpPr>
        <p:spPr>
          <a:xfrm>
            <a:off x="1505451" y="2645678"/>
            <a:ext cx="2948296" cy="1569660"/>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buClrTx/>
            </a:pPr>
            <a:r>
              <a:rPr lang="vi-VN" sz="3200" i="1">
                <a:latin typeface="+mj-lt"/>
              </a:rPr>
              <a:t>Bức ảnh bí mật gợi cho em cảm xúc, suy nghĩ gì?</a:t>
            </a:r>
            <a:endParaRPr kumimoji="0" lang="en-US" sz="4800" b="0" i="0" u="none" strike="noStrike" kern="1200" cap="none" spc="0" normalizeH="0" baseline="0" noProof="0">
              <a:ln>
                <a:noFill/>
              </a:ln>
              <a:solidFill>
                <a:srgbClr val="212121"/>
              </a:solidFill>
              <a:effectLst/>
              <a:uLnTx/>
              <a:uFillTx/>
              <a:latin typeface="+mj-lt"/>
            </a:endParaRPr>
          </a:p>
        </p:txBody>
      </p:sp>
      <p:sp>
        <p:nvSpPr>
          <p:cNvPr id="2422" name="Rectangle 2421">
            <a:extLst>
              <a:ext uri="{FF2B5EF4-FFF2-40B4-BE49-F238E27FC236}">
                <a16:creationId xmlns:a16="http://schemas.microsoft.com/office/drawing/2014/main" id="{DB316185-583F-BA64-0CC8-1D9541374307}"/>
              </a:ext>
            </a:extLst>
          </p:cNvPr>
          <p:cNvSpPr/>
          <p:nvPr/>
        </p:nvSpPr>
        <p:spPr>
          <a:xfrm>
            <a:off x="1822525" y="1420300"/>
            <a:ext cx="2219131" cy="584775"/>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70">
              <a:buClrTx/>
              <a:buFontTx/>
              <a:buNone/>
              <a:defRPr/>
            </a:pPr>
            <a:r>
              <a:rPr lang="en-US" sz="3200" b="1">
                <a:solidFill>
                  <a:sysClr val="window" lastClr="FFFFFF"/>
                </a:solidFill>
                <a:latin typeface="Times New Roman" panose="02020603050405020304" pitchFamily="18" charset="0"/>
                <a:ea typeface="Times New Roman" panose="02020603050405020304" pitchFamily="18" charset="0"/>
              </a:rPr>
              <a:t>Câu hỏi</a:t>
            </a:r>
          </a:p>
        </p:txBody>
      </p:sp>
    </p:spTree>
    <p:extLst>
      <p:ext uri="{BB962C8B-B14F-4D97-AF65-F5344CB8AC3E}">
        <p14:creationId xmlns:p14="http://schemas.microsoft.com/office/powerpoint/2010/main" val="385227108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420"/>
                                        </p:tgtEl>
                                        <p:attrNameLst>
                                          <p:attrName>style.visibility</p:attrName>
                                        </p:attrNameLst>
                                      </p:cBhvr>
                                      <p:to>
                                        <p:strVal val="visible"/>
                                      </p:to>
                                    </p:set>
                                    <p:anim calcmode="lin" valueType="num">
                                      <p:cBhvr additive="base">
                                        <p:cTn id="7" dur="500" fill="hold"/>
                                        <p:tgtEl>
                                          <p:spTgt spid="2420"/>
                                        </p:tgtEl>
                                        <p:attrNameLst>
                                          <p:attrName>ppt_x</p:attrName>
                                        </p:attrNameLst>
                                      </p:cBhvr>
                                      <p:tavLst>
                                        <p:tav tm="0">
                                          <p:val>
                                            <p:strVal val="#ppt_x"/>
                                          </p:val>
                                        </p:tav>
                                        <p:tav tm="100000">
                                          <p:val>
                                            <p:strVal val="#ppt_x"/>
                                          </p:val>
                                        </p:tav>
                                      </p:tavLst>
                                    </p:anim>
                                    <p:anim calcmode="lin" valueType="num">
                                      <p:cBhvr additive="base">
                                        <p:cTn id="8" dur="500" fill="hold"/>
                                        <p:tgtEl>
                                          <p:spTgt spid="2420"/>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422"/>
                                        </p:tgtEl>
                                        <p:attrNameLst>
                                          <p:attrName>style.visibility</p:attrName>
                                        </p:attrNameLst>
                                      </p:cBhvr>
                                      <p:to>
                                        <p:strVal val="visible"/>
                                      </p:to>
                                    </p:set>
                                    <p:anim calcmode="lin" valueType="num">
                                      <p:cBhvr additive="base">
                                        <p:cTn id="11" dur="500" fill="hold"/>
                                        <p:tgtEl>
                                          <p:spTgt spid="2422"/>
                                        </p:tgtEl>
                                        <p:attrNameLst>
                                          <p:attrName>ppt_x</p:attrName>
                                        </p:attrNameLst>
                                      </p:cBhvr>
                                      <p:tavLst>
                                        <p:tav tm="0">
                                          <p:val>
                                            <p:strVal val="#ppt_x"/>
                                          </p:val>
                                        </p:tav>
                                        <p:tav tm="100000">
                                          <p:val>
                                            <p:strVal val="#ppt_x"/>
                                          </p:val>
                                        </p:tav>
                                      </p:tavLst>
                                    </p:anim>
                                    <p:anim calcmode="lin" valueType="num">
                                      <p:cBhvr additive="base">
                                        <p:cTn id="12" dur="500" fill="hold"/>
                                        <p:tgtEl>
                                          <p:spTgt spid="2422"/>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2421"/>
                                        </p:tgtEl>
                                        <p:attrNameLst>
                                          <p:attrName>style.visibility</p:attrName>
                                        </p:attrNameLst>
                                      </p:cBhvr>
                                      <p:to>
                                        <p:strVal val="visible"/>
                                      </p:to>
                                    </p:set>
                                    <p:anim calcmode="lin" valueType="num">
                                      <p:cBhvr additive="base">
                                        <p:cTn id="17" dur="500" fill="hold"/>
                                        <p:tgtEl>
                                          <p:spTgt spid="2421"/>
                                        </p:tgtEl>
                                        <p:attrNameLst>
                                          <p:attrName>ppt_x</p:attrName>
                                        </p:attrNameLst>
                                      </p:cBhvr>
                                      <p:tavLst>
                                        <p:tav tm="0">
                                          <p:val>
                                            <p:strVal val="#ppt_x"/>
                                          </p:val>
                                        </p:tav>
                                        <p:tav tm="100000">
                                          <p:val>
                                            <p:strVal val="#ppt_x"/>
                                          </p:val>
                                        </p:tav>
                                      </p:tavLst>
                                    </p:anim>
                                    <p:anim calcmode="lin" valueType="num">
                                      <p:cBhvr additive="base">
                                        <p:cTn id="18" dur="500" fill="hold"/>
                                        <p:tgtEl>
                                          <p:spTgt spid="24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1" grpId="0"/>
      <p:bldP spid="2422"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533"/>
        <p:cNvGrpSpPr/>
        <p:nvPr/>
      </p:nvGrpSpPr>
      <p:grpSpPr>
        <a:xfrm>
          <a:off x="0" y="0"/>
          <a:ext cx="0" cy="0"/>
          <a:chOff x="0" y="0"/>
          <a:chExt cx="0" cy="0"/>
        </a:xfrm>
      </p:grpSpPr>
      <p:grpSp>
        <p:nvGrpSpPr>
          <p:cNvPr id="539" name="Google Shape;539;p38"/>
          <p:cNvGrpSpPr/>
          <p:nvPr/>
        </p:nvGrpSpPr>
        <p:grpSpPr>
          <a:xfrm flipH="1">
            <a:off x="50130" y="3174766"/>
            <a:ext cx="866541" cy="1968737"/>
            <a:chOff x="3046711" y="603489"/>
            <a:chExt cx="1201860" cy="2730564"/>
          </a:xfrm>
        </p:grpSpPr>
        <p:sp>
          <p:nvSpPr>
            <p:cNvPr id="540" name="Google Shape;540;p38"/>
            <p:cNvSpPr/>
            <p:nvPr/>
          </p:nvSpPr>
          <p:spPr>
            <a:xfrm>
              <a:off x="3822231" y="1451517"/>
              <a:ext cx="10541" cy="1882537"/>
            </a:xfrm>
            <a:custGeom>
              <a:avLst/>
              <a:gdLst/>
              <a:ahLst/>
              <a:cxnLst/>
              <a:rect l="l" t="t" r="r" b="b"/>
              <a:pathLst>
                <a:path w="83" h="14824" extrusionOk="0">
                  <a:moveTo>
                    <a:pt x="1" y="23"/>
                  </a:moveTo>
                  <a:cubicBezTo>
                    <a:pt x="1" y="8"/>
                    <a:pt x="19" y="1"/>
                    <a:pt x="42" y="1"/>
                  </a:cubicBezTo>
                  <a:cubicBezTo>
                    <a:pt x="64" y="1"/>
                    <a:pt x="82" y="8"/>
                    <a:pt x="82" y="23"/>
                  </a:cubicBezTo>
                  <a:lnTo>
                    <a:pt x="82" y="14801"/>
                  </a:lnTo>
                  <a:cubicBezTo>
                    <a:pt x="82" y="14812"/>
                    <a:pt x="64" y="14823"/>
                    <a:pt x="42" y="14823"/>
                  </a:cubicBezTo>
                  <a:cubicBezTo>
                    <a:pt x="19" y="14823"/>
                    <a:pt x="1" y="14812"/>
                    <a:pt x="1" y="1480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8"/>
            <p:cNvSpPr/>
            <p:nvPr/>
          </p:nvSpPr>
          <p:spPr>
            <a:xfrm>
              <a:off x="3587810" y="759812"/>
              <a:ext cx="537443" cy="1062038"/>
            </a:xfrm>
            <a:custGeom>
              <a:avLst/>
              <a:gdLst/>
              <a:ahLst/>
              <a:cxnLst/>
              <a:rect l="l" t="t" r="r" b="b"/>
              <a:pathLst>
                <a:path w="4232" h="8363" extrusionOk="0">
                  <a:moveTo>
                    <a:pt x="3964" y="5429"/>
                  </a:moveTo>
                  <a:cubicBezTo>
                    <a:pt x="4231" y="6049"/>
                    <a:pt x="4183" y="6757"/>
                    <a:pt x="3831" y="7332"/>
                  </a:cubicBezTo>
                  <a:cubicBezTo>
                    <a:pt x="3482" y="7907"/>
                    <a:pt x="2874" y="8274"/>
                    <a:pt x="2203" y="8322"/>
                  </a:cubicBezTo>
                  <a:cubicBezTo>
                    <a:pt x="2203" y="8322"/>
                    <a:pt x="2203" y="8322"/>
                    <a:pt x="2203" y="8322"/>
                  </a:cubicBezTo>
                  <a:cubicBezTo>
                    <a:pt x="1632" y="8363"/>
                    <a:pt x="1068" y="8159"/>
                    <a:pt x="649" y="7766"/>
                  </a:cubicBezTo>
                  <a:cubicBezTo>
                    <a:pt x="234" y="7369"/>
                    <a:pt x="0" y="6820"/>
                    <a:pt x="11" y="6245"/>
                  </a:cubicBezTo>
                  <a:cubicBezTo>
                    <a:pt x="37" y="4310"/>
                    <a:pt x="78" y="1621"/>
                    <a:pt x="96" y="342"/>
                  </a:cubicBezTo>
                  <a:cubicBezTo>
                    <a:pt x="96" y="212"/>
                    <a:pt x="174" y="97"/>
                    <a:pt x="293" y="49"/>
                  </a:cubicBezTo>
                  <a:cubicBezTo>
                    <a:pt x="415" y="0"/>
                    <a:pt x="553" y="26"/>
                    <a:pt x="642" y="119"/>
                  </a:cubicBezTo>
                  <a:cubicBezTo>
                    <a:pt x="2095" y="1614"/>
                    <a:pt x="3119" y="3453"/>
                    <a:pt x="3964" y="542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8"/>
            <p:cNvSpPr/>
            <p:nvPr/>
          </p:nvSpPr>
          <p:spPr>
            <a:xfrm>
              <a:off x="3594794" y="662793"/>
              <a:ext cx="561064" cy="1245288"/>
            </a:xfrm>
            <a:custGeom>
              <a:avLst/>
              <a:gdLst/>
              <a:ahLst/>
              <a:cxnLst/>
              <a:rect l="l" t="t" r="r" b="b"/>
              <a:pathLst>
                <a:path w="4418" h="9806" extrusionOk="0">
                  <a:moveTo>
                    <a:pt x="12" y="7502"/>
                  </a:moveTo>
                  <a:cubicBezTo>
                    <a:pt x="1" y="8163"/>
                    <a:pt x="290" y="8789"/>
                    <a:pt x="794" y="9212"/>
                  </a:cubicBezTo>
                  <a:cubicBezTo>
                    <a:pt x="1302" y="9635"/>
                    <a:pt x="1974" y="9805"/>
                    <a:pt x="2619" y="9672"/>
                  </a:cubicBezTo>
                  <a:cubicBezTo>
                    <a:pt x="2663" y="9664"/>
                    <a:pt x="2704" y="9657"/>
                    <a:pt x="2749" y="9646"/>
                  </a:cubicBezTo>
                  <a:cubicBezTo>
                    <a:pt x="3728" y="9449"/>
                    <a:pt x="4417" y="8574"/>
                    <a:pt x="4388" y="7580"/>
                  </a:cubicBezTo>
                  <a:cubicBezTo>
                    <a:pt x="4095" y="4684"/>
                    <a:pt x="2838" y="1803"/>
                    <a:pt x="2411" y="342"/>
                  </a:cubicBezTo>
                  <a:cubicBezTo>
                    <a:pt x="2411" y="201"/>
                    <a:pt x="2318" y="78"/>
                    <a:pt x="2185" y="38"/>
                  </a:cubicBezTo>
                  <a:cubicBezTo>
                    <a:pt x="2051" y="1"/>
                    <a:pt x="1910" y="52"/>
                    <a:pt x="1833" y="167"/>
                  </a:cubicBezTo>
                  <a:cubicBezTo>
                    <a:pt x="342" y="2452"/>
                    <a:pt x="45" y="4925"/>
                    <a:pt x="12" y="750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8"/>
            <p:cNvSpPr/>
            <p:nvPr/>
          </p:nvSpPr>
          <p:spPr>
            <a:xfrm>
              <a:off x="3463488" y="603489"/>
              <a:ext cx="785083" cy="1423205"/>
            </a:xfrm>
            <a:custGeom>
              <a:avLst/>
              <a:gdLst/>
              <a:ahLst/>
              <a:cxnLst/>
              <a:rect l="l" t="t" r="r" b="b"/>
              <a:pathLst>
                <a:path w="6182" h="11207" extrusionOk="0">
                  <a:moveTo>
                    <a:pt x="204" y="7977"/>
                  </a:moveTo>
                  <a:cubicBezTo>
                    <a:pt x="0" y="8748"/>
                    <a:pt x="167" y="9571"/>
                    <a:pt x="656" y="10202"/>
                  </a:cubicBezTo>
                  <a:cubicBezTo>
                    <a:pt x="1146" y="10836"/>
                    <a:pt x="1899" y="11207"/>
                    <a:pt x="2696" y="11207"/>
                  </a:cubicBezTo>
                  <a:cubicBezTo>
                    <a:pt x="2867" y="11207"/>
                    <a:pt x="3033" y="11207"/>
                    <a:pt x="3200" y="11207"/>
                  </a:cubicBezTo>
                  <a:cubicBezTo>
                    <a:pt x="4613" y="11207"/>
                    <a:pt x="5793" y="10131"/>
                    <a:pt x="5922" y="8726"/>
                  </a:cubicBezTo>
                  <a:cubicBezTo>
                    <a:pt x="6182" y="5374"/>
                    <a:pt x="5273" y="1925"/>
                    <a:pt x="5184" y="364"/>
                  </a:cubicBezTo>
                  <a:cubicBezTo>
                    <a:pt x="5214" y="249"/>
                    <a:pt x="5162" y="126"/>
                    <a:pt x="5062" y="63"/>
                  </a:cubicBezTo>
                  <a:cubicBezTo>
                    <a:pt x="4962" y="0"/>
                    <a:pt x="4832" y="8"/>
                    <a:pt x="4739" y="86"/>
                  </a:cubicBezTo>
                  <a:cubicBezTo>
                    <a:pt x="2047" y="2314"/>
                    <a:pt x="949" y="5051"/>
                    <a:pt x="204" y="797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8"/>
            <p:cNvSpPr/>
            <p:nvPr/>
          </p:nvSpPr>
          <p:spPr>
            <a:xfrm>
              <a:off x="3388565" y="894927"/>
              <a:ext cx="683868" cy="1131757"/>
            </a:xfrm>
            <a:custGeom>
              <a:avLst/>
              <a:gdLst/>
              <a:ahLst/>
              <a:cxnLst/>
              <a:rect l="l" t="t" r="r" b="b"/>
              <a:pathLst>
                <a:path w="5385" h="8912" extrusionOk="0">
                  <a:moveTo>
                    <a:pt x="5003" y="5274"/>
                  </a:moveTo>
                  <a:cubicBezTo>
                    <a:pt x="5385" y="6056"/>
                    <a:pt x="5337" y="6983"/>
                    <a:pt x="4873" y="7721"/>
                  </a:cubicBezTo>
                  <a:cubicBezTo>
                    <a:pt x="4413" y="8463"/>
                    <a:pt x="3601" y="8912"/>
                    <a:pt x="2730" y="8912"/>
                  </a:cubicBezTo>
                  <a:cubicBezTo>
                    <a:pt x="2730" y="8912"/>
                    <a:pt x="2730" y="8912"/>
                    <a:pt x="2730" y="8912"/>
                  </a:cubicBezTo>
                  <a:cubicBezTo>
                    <a:pt x="1973" y="8912"/>
                    <a:pt x="1254" y="8589"/>
                    <a:pt x="746" y="8026"/>
                  </a:cubicBezTo>
                  <a:cubicBezTo>
                    <a:pt x="241" y="7466"/>
                    <a:pt x="0" y="6713"/>
                    <a:pt x="82" y="5960"/>
                  </a:cubicBezTo>
                  <a:cubicBezTo>
                    <a:pt x="305" y="3906"/>
                    <a:pt x="579" y="1351"/>
                    <a:pt x="698" y="271"/>
                  </a:cubicBezTo>
                  <a:cubicBezTo>
                    <a:pt x="709" y="168"/>
                    <a:pt x="775" y="79"/>
                    <a:pt x="872" y="38"/>
                  </a:cubicBezTo>
                  <a:cubicBezTo>
                    <a:pt x="968" y="1"/>
                    <a:pt x="1080" y="19"/>
                    <a:pt x="1157" y="86"/>
                  </a:cubicBezTo>
                  <a:cubicBezTo>
                    <a:pt x="2882" y="1580"/>
                    <a:pt x="4068" y="3360"/>
                    <a:pt x="5003" y="5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8"/>
            <p:cNvSpPr/>
            <p:nvPr/>
          </p:nvSpPr>
          <p:spPr>
            <a:xfrm>
              <a:off x="3529776" y="900134"/>
              <a:ext cx="548364" cy="1131757"/>
            </a:xfrm>
            <a:custGeom>
              <a:avLst/>
              <a:gdLst/>
              <a:ahLst/>
              <a:cxnLst/>
              <a:rect l="l" t="t" r="r" b="b"/>
              <a:pathLst>
                <a:path w="4318" h="8912" extrusionOk="0">
                  <a:moveTo>
                    <a:pt x="19" y="78"/>
                  </a:moveTo>
                  <a:cubicBezTo>
                    <a:pt x="1" y="64"/>
                    <a:pt x="1" y="38"/>
                    <a:pt x="16" y="19"/>
                  </a:cubicBezTo>
                  <a:cubicBezTo>
                    <a:pt x="31" y="1"/>
                    <a:pt x="57" y="1"/>
                    <a:pt x="75" y="15"/>
                  </a:cubicBezTo>
                  <a:cubicBezTo>
                    <a:pt x="1799" y="1514"/>
                    <a:pt x="2990" y="3297"/>
                    <a:pt x="3928" y="5214"/>
                  </a:cubicBezTo>
                  <a:cubicBezTo>
                    <a:pt x="4317" y="6012"/>
                    <a:pt x="4269" y="6950"/>
                    <a:pt x="3798" y="7703"/>
                  </a:cubicBezTo>
                  <a:cubicBezTo>
                    <a:pt x="3327" y="8455"/>
                    <a:pt x="2504" y="8912"/>
                    <a:pt x="1618" y="8912"/>
                  </a:cubicBezTo>
                  <a:cubicBezTo>
                    <a:pt x="1596" y="8912"/>
                    <a:pt x="1577" y="8893"/>
                    <a:pt x="1577" y="8871"/>
                  </a:cubicBezTo>
                  <a:cubicBezTo>
                    <a:pt x="1577" y="8849"/>
                    <a:pt x="1596" y="8830"/>
                    <a:pt x="1618" y="8830"/>
                  </a:cubicBezTo>
                  <a:cubicBezTo>
                    <a:pt x="2474" y="8830"/>
                    <a:pt x="3272" y="8385"/>
                    <a:pt x="3728" y="7658"/>
                  </a:cubicBezTo>
                  <a:cubicBezTo>
                    <a:pt x="4184" y="6931"/>
                    <a:pt x="4232" y="6023"/>
                    <a:pt x="3854" y="5251"/>
                  </a:cubicBezTo>
                  <a:cubicBezTo>
                    <a:pt x="2919" y="3342"/>
                    <a:pt x="1736" y="1569"/>
                    <a:pt x="19" y="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8"/>
            <p:cNvSpPr/>
            <p:nvPr/>
          </p:nvSpPr>
          <p:spPr>
            <a:xfrm>
              <a:off x="3054712" y="2312370"/>
              <a:ext cx="666470" cy="358500"/>
            </a:xfrm>
            <a:custGeom>
              <a:avLst/>
              <a:gdLst/>
              <a:ahLst/>
              <a:cxnLst/>
              <a:rect l="l" t="t" r="r" b="b"/>
              <a:pathLst>
                <a:path w="5248" h="2823" extrusionOk="0">
                  <a:moveTo>
                    <a:pt x="156" y="1"/>
                  </a:moveTo>
                  <a:cubicBezTo>
                    <a:pt x="97" y="1"/>
                    <a:pt x="45" y="34"/>
                    <a:pt x="22" y="86"/>
                  </a:cubicBezTo>
                  <a:cubicBezTo>
                    <a:pt x="0" y="142"/>
                    <a:pt x="15" y="205"/>
                    <a:pt x="60" y="242"/>
                  </a:cubicBezTo>
                  <a:cubicBezTo>
                    <a:pt x="679" y="802"/>
                    <a:pt x="2218" y="2140"/>
                    <a:pt x="3093" y="2489"/>
                  </a:cubicBezTo>
                  <a:cubicBezTo>
                    <a:pt x="3935" y="2823"/>
                    <a:pt x="4799" y="2634"/>
                    <a:pt x="5025" y="2070"/>
                  </a:cubicBezTo>
                  <a:cubicBezTo>
                    <a:pt x="5248" y="1506"/>
                    <a:pt x="4747" y="779"/>
                    <a:pt x="3905" y="446"/>
                  </a:cubicBezTo>
                  <a:cubicBezTo>
                    <a:pt x="3030" y="97"/>
                    <a:pt x="990" y="19"/>
                    <a:pt x="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8"/>
            <p:cNvSpPr/>
            <p:nvPr/>
          </p:nvSpPr>
          <p:spPr>
            <a:xfrm>
              <a:off x="3046711" y="2315672"/>
              <a:ext cx="785083" cy="318497"/>
            </a:xfrm>
            <a:custGeom>
              <a:avLst/>
              <a:gdLst/>
              <a:ahLst/>
              <a:cxnLst/>
              <a:rect l="l" t="t" r="r" b="b"/>
              <a:pathLst>
                <a:path w="6182" h="2508" extrusionOk="0">
                  <a:moveTo>
                    <a:pt x="34" y="86"/>
                  </a:moveTo>
                  <a:cubicBezTo>
                    <a:pt x="11" y="79"/>
                    <a:pt x="0" y="53"/>
                    <a:pt x="11" y="30"/>
                  </a:cubicBezTo>
                  <a:cubicBezTo>
                    <a:pt x="19" y="12"/>
                    <a:pt x="41" y="1"/>
                    <a:pt x="63" y="8"/>
                  </a:cubicBezTo>
                  <a:lnTo>
                    <a:pt x="6149" y="2422"/>
                  </a:lnTo>
                  <a:cubicBezTo>
                    <a:pt x="6171" y="2430"/>
                    <a:pt x="6182" y="2456"/>
                    <a:pt x="6175" y="2478"/>
                  </a:cubicBezTo>
                  <a:cubicBezTo>
                    <a:pt x="6163" y="2496"/>
                    <a:pt x="6141" y="2508"/>
                    <a:pt x="6119" y="2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8" name="Google Shape;548;p38"/>
          <p:cNvSpPr/>
          <p:nvPr/>
        </p:nvSpPr>
        <p:spPr>
          <a:xfrm rot="-2700000">
            <a:off x="7355437" y="1371976"/>
            <a:ext cx="184836" cy="145219"/>
          </a:xfrm>
          <a:custGeom>
            <a:avLst/>
            <a:gdLst/>
            <a:ahLst/>
            <a:cxnLst/>
            <a:rect l="l" t="t" r="r" b="b"/>
            <a:pathLst>
              <a:path w="1451" h="1140" extrusionOk="0">
                <a:moveTo>
                  <a:pt x="1029" y="165"/>
                </a:moveTo>
                <a:cubicBezTo>
                  <a:pt x="1085" y="165"/>
                  <a:pt x="1139" y="182"/>
                  <a:pt x="1176" y="212"/>
                </a:cubicBezTo>
                <a:cubicBezTo>
                  <a:pt x="1221" y="249"/>
                  <a:pt x="1243" y="301"/>
                  <a:pt x="1243" y="364"/>
                </a:cubicBezTo>
                <a:cubicBezTo>
                  <a:pt x="1243" y="438"/>
                  <a:pt x="1213" y="523"/>
                  <a:pt x="1161" y="612"/>
                </a:cubicBezTo>
                <a:lnTo>
                  <a:pt x="1158" y="612"/>
                </a:lnTo>
                <a:cubicBezTo>
                  <a:pt x="1084" y="742"/>
                  <a:pt x="894" y="872"/>
                  <a:pt x="728" y="965"/>
                </a:cubicBezTo>
                <a:cubicBezTo>
                  <a:pt x="561" y="872"/>
                  <a:pt x="372" y="742"/>
                  <a:pt x="294" y="612"/>
                </a:cubicBezTo>
                <a:cubicBezTo>
                  <a:pt x="238" y="523"/>
                  <a:pt x="212" y="438"/>
                  <a:pt x="212" y="364"/>
                </a:cubicBezTo>
                <a:cubicBezTo>
                  <a:pt x="212" y="301"/>
                  <a:pt x="231" y="249"/>
                  <a:pt x="275" y="212"/>
                </a:cubicBezTo>
                <a:cubicBezTo>
                  <a:pt x="314" y="182"/>
                  <a:pt x="368" y="165"/>
                  <a:pt x="425" y="165"/>
                </a:cubicBezTo>
                <a:cubicBezTo>
                  <a:pt x="509" y="165"/>
                  <a:pt x="600" y="203"/>
                  <a:pt x="657" y="294"/>
                </a:cubicBezTo>
                <a:cubicBezTo>
                  <a:pt x="672" y="320"/>
                  <a:pt x="698" y="334"/>
                  <a:pt x="728" y="334"/>
                </a:cubicBezTo>
                <a:cubicBezTo>
                  <a:pt x="754" y="334"/>
                  <a:pt x="783" y="320"/>
                  <a:pt x="798" y="294"/>
                </a:cubicBezTo>
                <a:cubicBezTo>
                  <a:pt x="853" y="203"/>
                  <a:pt x="945" y="165"/>
                  <a:pt x="1029" y="165"/>
                </a:cubicBezTo>
                <a:close/>
                <a:moveTo>
                  <a:pt x="428" y="1"/>
                </a:moveTo>
                <a:cubicBezTo>
                  <a:pt x="331" y="1"/>
                  <a:pt x="238" y="32"/>
                  <a:pt x="171" y="86"/>
                </a:cubicBezTo>
                <a:cubicBezTo>
                  <a:pt x="19" y="208"/>
                  <a:pt x="1" y="453"/>
                  <a:pt x="153" y="698"/>
                </a:cubicBezTo>
                <a:cubicBezTo>
                  <a:pt x="249" y="857"/>
                  <a:pt x="487" y="1024"/>
                  <a:pt x="687" y="1132"/>
                </a:cubicBezTo>
                <a:cubicBezTo>
                  <a:pt x="700" y="1137"/>
                  <a:pt x="714" y="1140"/>
                  <a:pt x="727" y="1140"/>
                </a:cubicBezTo>
                <a:cubicBezTo>
                  <a:pt x="741" y="1140"/>
                  <a:pt x="754" y="1137"/>
                  <a:pt x="765" y="1132"/>
                </a:cubicBezTo>
                <a:cubicBezTo>
                  <a:pt x="969" y="1024"/>
                  <a:pt x="1206" y="857"/>
                  <a:pt x="1302" y="698"/>
                </a:cubicBezTo>
                <a:cubicBezTo>
                  <a:pt x="1451" y="453"/>
                  <a:pt x="1432" y="208"/>
                  <a:pt x="1280" y="86"/>
                </a:cubicBezTo>
                <a:cubicBezTo>
                  <a:pt x="1216" y="32"/>
                  <a:pt x="1124" y="1"/>
                  <a:pt x="1027" y="1"/>
                </a:cubicBezTo>
                <a:cubicBezTo>
                  <a:pt x="923" y="1"/>
                  <a:pt x="814" y="37"/>
                  <a:pt x="728" y="119"/>
                </a:cubicBezTo>
                <a:cubicBezTo>
                  <a:pt x="641" y="37"/>
                  <a:pt x="532" y="1"/>
                  <a:pt x="4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 name="Google Shape;1398;p44">
            <a:extLst>
              <a:ext uri="{FF2B5EF4-FFF2-40B4-BE49-F238E27FC236}">
                <a16:creationId xmlns:a16="http://schemas.microsoft.com/office/drawing/2014/main" id="{A52D4D63-139B-A14A-F826-B75163E85879}"/>
              </a:ext>
            </a:extLst>
          </p:cNvPr>
          <p:cNvGrpSpPr/>
          <p:nvPr/>
        </p:nvGrpSpPr>
        <p:grpSpPr>
          <a:xfrm flipH="1">
            <a:off x="5351393" y="2054849"/>
            <a:ext cx="3615482" cy="3088651"/>
            <a:chOff x="5097629" y="1416875"/>
            <a:chExt cx="3148278" cy="2689525"/>
          </a:xfrm>
        </p:grpSpPr>
        <p:sp>
          <p:nvSpPr>
            <p:cNvPr id="7" name="Google Shape;1399;p44">
              <a:extLst>
                <a:ext uri="{FF2B5EF4-FFF2-40B4-BE49-F238E27FC236}">
                  <a16:creationId xmlns:a16="http://schemas.microsoft.com/office/drawing/2014/main" id="{116872B7-12A9-BECC-1021-283367983B5C}"/>
                </a:ext>
              </a:extLst>
            </p:cNvPr>
            <p:cNvSpPr/>
            <p:nvPr/>
          </p:nvSpPr>
          <p:spPr>
            <a:xfrm>
              <a:off x="6134350" y="3404700"/>
              <a:ext cx="1547100" cy="701700"/>
            </a:xfrm>
            <a:prstGeom prst="trapezoid">
              <a:avLst>
                <a:gd name="adj" fmla="val 25000"/>
              </a:avLst>
            </a:pr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1400;p44">
              <a:extLst>
                <a:ext uri="{FF2B5EF4-FFF2-40B4-BE49-F238E27FC236}">
                  <a16:creationId xmlns:a16="http://schemas.microsoft.com/office/drawing/2014/main" id="{83BE8F99-28F8-1A85-9AD5-745C1AAD86D9}"/>
                </a:ext>
              </a:extLst>
            </p:cNvPr>
            <p:cNvSpPr/>
            <p:nvPr/>
          </p:nvSpPr>
          <p:spPr>
            <a:xfrm flipH="1">
              <a:off x="6480575" y="3579300"/>
              <a:ext cx="702375" cy="526325"/>
            </a:xfrm>
            <a:prstGeom prst="flowChartManualInput">
              <a:avLst/>
            </a:prstGeom>
            <a:solidFill>
              <a:srgbClr val="EA7D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9" name="Google Shape;1401;p44">
              <a:extLst>
                <a:ext uri="{FF2B5EF4-FFF2-40B4-BE49-F238E27FC236}">
                  <a16:creationId xmlns:a16="http://schemas.microsoft.com/office/drawing/2014/main" id="{DF5A0D80-8CFB-706E-86DB-07A86DFB9035}"/>
                </a:ext>
              </a:extLst>
            </p:cNvPr>
            <p:cNvGrpSpPr/>
            <p:nvPr/>
          </p:nvGrpSpPr>
          <p:grpSpPr>
            <a:xfrm rot="-1629263">
              <a:off x="5312704" y="1600741"/>
              <a:ext cx="1091406" cy="1206086"/>
              <a:chOff x="5102449" y="995932"/>
              <a:chExt cx="1091382" cy="1206059"/>
            </a:xfrm>
          </p:grpSpPr>
          <p:sp>
            <p:nvSpPr>
              <p:cNvPr id="522" name="Google Shape;1402;p44">
                <a:extLst>
                  <a:ext uri="{FF2B5EF4-FFF2-40B4-BE49-F238E27FC236}">
                    <a16:creationId xmlns:a16="http://schemas.microsoft.com/office/drawing/2014/main" id="{DBBFC79B-16A0-5FA7-CF63-ABA8D4A9A78B}"/>
                  </a:ext>
                </a:extLst>
              </p:cNvPr>
              <p:cNvSpPr/>
              <p:nvPr/>
            </p:nvSpPr>
            <p:spPr>
              <a:xfrm>
                <a:off x="5702474" y="995932"/>
                <a:ext cx="355734" cy="206382"/>
              </a:xfrm>
              <a:custGeom>
                <a:avLst/>
                <a:gdLst/>
                <a:ahLst/>
                <a:cxnLst/>
                <a:rect l="l" t="t" r="r" b="b"/>
                <a:pathLst>
                  <a:path w="9606" h="5573" fill="none" extrusionOk="0">
                    <a:moveTo>
                      <a:pt x="106" y="5520"/>
                    </a:moveTo>
                    <a:cubicBezTo>
                      <a:pt x="0" y="5572"/>
                      <a:pt x="2312" y="0"/>
                      <a:pt x="9605" y="1396"/>
                    </a:cubicBezTo>
                  </a:path>
                </a:pathLst>
              </a:custGeom>
              <a:solidFill>
                <a:srgbClr val="DB355D"/>
              </a:solidFill>
              <a:ln w="7325" cap="rnd" cmpd="sng">
                <a:solidFill>
                  <a:srgbClr val="DD5D6C"/>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3" name="Google Shape;1403;p44">
                <a:extLst>
                  <a:ext uri="{FF2B5EF4-FFF2-40B4-BE49-F238E27FC236}">
                    <a16:creationId xmlns:a16="http://schemas.microsoft.com/office/drawing/2014/main" id="{706013AB-31EA-E889-64C9-695EA73CF149}"/>
                  </a:ext>
                </a:extLst>
              </p:cNvPr>
              <p:cNvSpPr/>
              <p:nvPr/>
            </p:nvSpPr>
            <p:spPr>
              <a:xfrm>
                <a:off x="5102449" y="1775525"/>
                <a:ext cx="426466" cy="426466"/>
              </a:xfrm>
              <a:custGeom>
                <a:avLst/>
                <a:gdLst/>
                <a:ahLst/>
                <a:cxnLst/>
                <a:rect l="l" t="t" r="r" b="b"/>
                <a:pathLst>
                  <a:path w="11516" h="11516" fill="none" extrusionOk="0">
                    <a:moveTo>
                      <a:pt x="9830" y="1686"/>
                    </a:moveTo>
                    <a:cubicBezTo>
                      <a:pt x="10909" y="2767"/>
                      <a:pt x="11516" y="4231"/>
                      <a:pt x="11516" y="5758"/>
                    </a:cubicBezTo>
                    <a:cubicBezTo>
                      <a:pt x="11516" y="7285"/>
                      <a:pt x="10909" y="8749"/>
                      <a:pt x="9830" y="9829"/>
                    </a:cubicBezTo>
                    <a:cubicBezTo>
                      <a:pt x="8749" y="10909"/>
                      <a:pt x="7285" y="11515"/>
                      <a:pt x="5758" y="11515"/>
                    </a:cubicBezTo>
                    <a:cubicBezTo>
                      <a:pt x="4231" y="11515"/>
                      <a:pt x="2766" y="10909"/>
                      <a:pt x="1687" y="9829"/>
                    </a:cubicBezTo>
                    <a:cubicBezTo>
                      <a:pt x="607" y="8749"/>
                      <a:pt x="1" y="7285"/>
                      <a:pt x="1" y="5758"/>
                    </a:cubicBezTo>
                    <a:cubicBezTo>
                      <a:pt x="1" y="4231"/>
                      <a:pt x="607" y="2767"/>
                      <a:pt x="1687" y="1686"/>
                    </a:cubicBezTo>
                    <a:cubicBezTo>
                      <a:pt x="2766" y="607"/>
                      <a:pt x="4231" y="0"/>
                      <a:pt x="5758" y="0"/>
                    </a:cubicBezTo>
                    <a:cubicBezTo>
                      <a:pt x="7285" y="0"/>
                      <a:pt x="8749" y="607"/>
                      <a:pt x="9830" y="1686"/>
                    </a:cubicBezTo>
                    <a:close/>
                  </a:path>
                </a:pathLst>
              </a:custGeom>
              <a:solidFill>
                <a:srgbClr val="DB355D"/>
              </a:solidFill>
              <a:ln w="7325" cap="rnd" cmpd="sng">
                <a:solidFill>
                  <a:srgbClr val="DD5D6C"/>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4" name="Google Shape;1404;p44">
                <a:extLst>
                  <a:ext uri="{FF2B5EF4-FFF2-40B4-BE49-F238E27FC236}">
                    <a16:creationId xmlns:a16="http://schemas.microsoft.com/office/drawing/2014/main" id="{32705701-164B-E07A-43B9-B8BA8FA2A2D2}"/>
                  </a:ext>
                </a:extLst>
              </p:cNvPr>
              <p:cNvSpPr/>
              <p:nvPr/>
            </p:nvSpPr>
            <p:spPr>
              <a:xfrm>
                <a:off x="5145184" y="1767489"/>
                <a:ext cx="417245" cy="417208"/>
              </a:xfrm>
              <a:custGeom>
                <a:avLst/>
                <a:gdLst/>
                <a:ahLst/>
                <a:cxnLst/>
                <a:rect l="l" t="t" r="r" b="b"/>
                <a:pathLst>
                  <a:path w="11267" h="11266" extrusionOk="0">
                    <a:moveTo>
                      <a:pt x="5633" y="0"/>
                    </a:moveTo>
                    <a:cubicBezTo>
                      <a:pt x="2523" y="0"/>
                      <a:pt x="1" y="2522"/>
                      <a:pt x="1" y="5633"/>
                    </a:cubicBezTo>
                    <a:cubicBezTo>
                      <a:pt x="1" y="8743"/>
                      <a:pt x="2523" y="11266"/>
                      <a:pt x="5633" y="11266"/>
                    </a:cubicBezTo>
                    <a:cubicBezTo>
                      <a:pt x="8745" y="11266"/>
                      <a:pt x="11266" y="8743"/>
                      <a:pt x="11266" y="5633"/>
                    </a:cubicBezTo>
                    <a:cubicBezTo>
                      <a:pt x="11266" y="2522"/>
                      <a:pt x="8745" y="0"/>
                      <a:pt x="5633" y="0"/>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5" name="Google Shape;1405;p44">
                <a:extLst>
                  <a:ext uri="{FF2B5EF4-FFF2-40B4-BE49-F238E27FC236}">
                    <a16:creationId xmlns:a16="http://schemas.microsoft.com/office/drawing/2014/main" id="{84931438-34D9-719D-4FD9-BB81CE216A30}"/>
                  </a:ext>
                </a:extLst>
              </p:cNvPr>
              <p:cNvSpPr/>
              <p:nvPr/>
            </p:nvSpPr>
            <p:spPr>
              <a:xfrm>
                <a:off x="5249206" y="1042925"/>
                <a:ext cx="944625" cy="1095125"/>
              </a:xfrm>
              <a:custGeom>
                <a:avLst/>
                <a:gdLst/>
                <a:ahLst/>
                <a:cxnLst/>
                <a:rect l="l" t="t" r="r" b="b"/>
                <a:pathLst>
                  <a:path w="25508" h="29572" extrusionOk="0">
                    <a:moveTo>
                      <a:pt x="20450" y="1"/>
                    </a:moveTo>
                    <a:cubicBezTo>
                      <a:pt x="17370" y="1"/>
                      <a:pt x="14519" y="1835"/>
                      <a:pt x="13283" y="4754"/>
                    </a:cubicBezTo>
                    <a:cubicBezTo>
                      <a:pt x="12524" y="6539"/>
                      <a:pt x="11128" y="7980"/>
                      <a:pt x="9367" y="8792"/>
                    </a:cubicBezTo>
                    <a:lnTo>
                      <a:pt x="5891" y="10390"/>
                    </a:lnTo>
                    <a:cubicBezTo>
                      <a:pt x="1524" y="12400"/>
                      <a:pt x="0" y="17844"/>
                      <a:pt x="2689" y="21827"/>
                    </a:cubicBezTo>
                    <a:lnTo>
                      <a:pt x="7916" y="29571"/>
                    </a:lnTo>
                    <a:lnTo>
                      <a:pt x="17987" y="18432"/>
                    </a:lnTo>
                    <a:cubicBezTo>
                      <a:pt x="17604" y="16394"/>
                      <a:pt x="18762" y="15334"/>
                      <a:pt x="20027" y="14579"/>
                    </a:cubicBezTo>
                    <a:cubicBezTo>
                      <a:pt x="20147" y="14507"/>
                      <a:pt x="20251" y="14474"/>
                      <a:pt x="20340" y="14474"/>
                    </a:cubicBezTo>
                    <a:cubicBezTo>
                      <a:pt x="21270" y="14474"/>
                      <a:pt x="20597" y="18041"/>
                      <a:pt x="20597" y="18041"/>
                    </a:cubicBezTo>
                    <a:cubicBezTo>
                      <a:pt x="22893" y="17268"/>
                      <a:pt x="24202" y="14762"/>
                      <a:pt x="23524" y="12435"/>
                    </a:cubicBezTo>
                    <a:cubicBezTo>
                      <a:pt x="23286" y="11607"/>
                      <a:pt x="22817" y="10864"/>
                      <a:pt x="22174" y="10294"/>
                    </a:cubicBezTo>
                    <a:cubicBezTo>
                      <a:pt x="21183" y="9419"/>
                      <a:pt x="20530" y="8226"/>
                      <a:pt x="20424" y="6909"/>
                    </a:cubicBezTo>
                    <a:lnTo>
                      <a:pt x="20404" y="6682"/>
                    </a:lnTo>
                    <a:cubicBezTo>
                      <a:pt x="20296" y="5327"/>
                      <a:pt x="21361" y="4165"/>
                      <a:pt x="22720" y="4154"/>
                    </a:cubicBezTo>
                    <a:lnTo>
                      <a:pt x="25508" y="4131"/>
                    </a:lnTo>
                    <a:lnTo>
                      <a:pt x="25332" y="758"/>
                    </a:lnTo>
                    <a:lnTo>
                      <a:pt x="21847" y="127"/>
                    </a:lnTo>
                    <a:cubicBezTo>
                      <a:pt x="21379" y="42"/>
                      <a:pt x="20912" y="1"/>
                      <a:pt x="20450" y="1"/>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0" name="Google Shape;1406;p44">
              <a:extLst>
                <a:ext uri="{FF2B5EF4-FFF2-40B4-BE49-F238E27FC236}">
                  <a16:creationId xmlns:a16="http://schemas.microsoft.com/office/drawing/2014/main" id="{B8B25681-5885-D043-5247-55E322A38F87}"/>
                </a:ext>
              </a:extLst>
            </p:cNvPr>
            <p:cNvSpPr/>
            <p:nvPr/>
          </p:nvSpPr>
          <p:spPr>
            <a:xfrm rot="-938931">
              <a:off x="5922623" y="1469925"/>
              <a:ext cx="411747" cy="431238"/>
            </a:xfrm>
            <a:custGeom>
              <a:avLst/>
              <a:gdLst/>
              <a:ahLst/>
              <a:cxnLst/>
              <a:rect l="l" t="t" r="r" b="b"/>
              <a:pathLst>
                <a:path w="11450" h="11992" extrusionOk="0">
                  <a:moveTo>
                    <a:pt x="6905" y="0"/>
                  </a:moveTo>
                  <a:cubicBezTo>
                    <a:pt x="6502" y="0"/>
                    <a:pt x="6088" y="47"/>
                    <a:pt x="5670" y="142"/>
                  </a:cubicBezTo>
                  <a:cubicBezTo>
                    <a:pt x="4156" y="486"/>
                    <a:pt x="2709" y="1431"/>
                    <a:pt x="1648" y="2772"/>
                  </a:cubicBezTo>
                  <a:cubicBezTo>
                    <a:pt x="588" y="4113"/>
                    <a:pt x="0" y="5738"/>
                    <a:pt x="16" y="7290"/>
                  </a:cubicBezTo>
                  <a:cubicBezTo>
                    <a:pt x="30" y="8843"/>
                    <a:pt x="647" y="10196"/>
                    <a:pt x="1727" y="11051"/>
                  </a:cubicBezTo>
                  <a:cubicBezTo>
                    <a:pt x="2510" y="11670"/>
                    <a:pt x="3490" y="11991"/>
                    <a:pt x="4546" y="11991"/>
                  </a:cubicBezTo>
                  <a:cubicBezTo>
                    <a:pt x="4949" y="11991"/>
                    <a:pt x="5363" y="11945"/>
                    <a:pt x="5781" y="11850"/>
                  </a:cubicBezTo>
                  <a:cubicBezTo>
                    <a:pt x="7295" y="11508"/>
                    <a:pt x="8742" y="10561"/>
                    <a:pt x="9802" y="9220"/>
                  </a:cubicBezTo>
                  <a:cubicBezTo>
                    <a:pt x="10862" y="7879"/>
                    <a:pt x="11449" y="6254"/>
                    <a:pt x="11435" y="4701"/>
                  </a:cubicBezTo>
                  <a:cubicBezTo>
                    <a:pt x="11419" y="3149"/>
                    <a:pt x="10804" y="1797"/>
                    <a:pt x="9724" y="941"/>
                  </a:cubicBezTo>
                  <a:cubicBezTo>
                    <a:pt x="8941" y="322"/>
                    <a:pt x="7960" y="0"/>
                    <a:pt x="690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1407;p44">
              <a:extLst>
                <a:ext uri="{FF2B5EF4-FFF2-40B4-BE49-F238E27FC236}">
                  <a16:creationId xmlns:a16="http://schemas.microsoft.com/office/drawing/2014/main" id="{B7D57BA4-D0A0-B5ED-0EBB-5C181AE5C2AE}"/>
                </a:ext>
              </a:extLst>
            </p:cNvPr>
            <p:cNvSpPr/>
            <p:nvPr/>
          </p:nvSpPr>
          <p:spPr>
            <a:xfrm>
              <a:off x="6061851" y="1437650"/>
              <a:ext cx="814731" cy="827756"/>
            </a:xfrm>
            <a:custGeom>
              <a:avLst/>
              <a:gdLst/>
              <a:ahLst/>
              <a:cxnLst/>
              <a:rect l="l" t="t" r="r" b="b"/>
              <a:pathLst>
                <a:path w="31813" h="24387" extrusionOk="0">
                  <a:moveTo>
                    <a:pt x="12309" y="1"/>
                  </a:moveTo>
                  <a:cubicBezTo>
                    <a:pt x="5510" y="1"/>
                    <a:pt x="1" y="5459"/>
                    <a:pt x="1" y="12194"/>
                  </a:cubicBezTo>
                  <a:cubicBezTo>
                    <a:pt x="1" y="18929"/>
                    <a:pt x="5510" y="24387"/>
                    <a:pt x="12309" y="24387"/>
                  </a:cubicBezTo>
                  <a:cubicBezTo>
                    <a:pt x="12314" y="24387"/>
                    <a:pt x="12319" y="24387"/>
                    <a:pt x="12325" y="24387"/>
                  </a:cubicBezTo>
                  <a:cubicBezTo>
                    <a:pt x="14483" y="24387"/>
                    <a:pt x="16604" y="23822"/>
                    <a:pt x="18475" y="22746"/>
                  </a:cubicBezTo>
                  <a:cubicBezTo>
                    <a:pt x="19701" y="23690"/>
                    <a:pt x="21273" y="24254"/>
                    <a:pt x="22988" y="24254"/>
                  </a:cubicBezTo>
                  <a:cubicBezTo>
                    <a:pt x="26896" y="24254"/>
                    <a:pt x="28976" y="22285"/>
                    <a:pt x="30487" y="18988"/>
                  </a:cubicBezTo>
                  <a:cubicBezTo>
                    <a:pt x="30606" y="18726"/>
                    <a:pt x="30716" y="18451"/>
                    <a:pt x="30814" y="18174"/>
                  </a:cubicBezTo>
                  <a:cubicBezTo>
                    <a:pt x="28854" y="17245"/>
                    <a:pt x="27665" y="14445"/>
                    <a:pt x="27665" y="14445"/>
                  </a:cubicBezTo>
                  <a:lnTo>
                    <a:pt x="27665" y="14445"/>
                  </a:lnTo>
                  <a:cubicBezTo>
                    <a:pt x="28955" y="14951"/>
                    <a:pt x="30170" y="15078"/>
                    <a:pt x="31063" y="15078"/>
                  </a:cubicBezTo>
                  <a:cubicBezTo>
                    <a:pt x="31243" y="15078"/>
                    <a:pt x="31410" y="15073"/>
                    <a:pt x="31562" y="15065"/>
                  </a:cubicBezTo>
                  <a:cubicBezTo>
                    <a:pt x="31793" y="13538"/>
                    <a:pt x="31812" y="12343"/>
                    <a:pt x="31782" y="12343"/>
                  </a:cubicBezTo>
                  <a:lnTo>
                    <a:pt x="31782" y="12343"/>
                  </a:lnTo>
                  <a:cubicBezTo>
                    <a:pt x="31779" y="12343"/>
                    <a:pt x="31776" y="12351"/>
                    <a:pt x="31773" y="12366"/>
                  </a:cubicBezTo>
                  <a:cubicBezTo>
                    <a:pt x="31773" y="12366"/>
                    <a:pt x="31481" y="12383"/>
                    <a:pt x="30999" y="12383"/>
                  </a:cubicBezTo>
                  <a:cubicBezTo>
                    <a:pt x="29249" y="12383"/>
                    <a:pt x="24996" y="12161"/>
                    <a:pt x="23111" y="10101"/>
                  </a:cubicBezTo>
                  <a:cubicBezTo>
                    <a:pt x="19689" y="6363"/>
                    <a:pt x="17705" y="1"/>
                    <a:pt x="12309" y="1"/>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1408;p44">
              <a:extLst>
                <a:ext uri="{FF2B5EF4-FFF2-40B4-BE49-F238E27FC236}">
                  <a16:creationId xmlns:a16="http://schemas.microsoft.com/office/drawing/2014/main" id="{672F9827-BA84-69BD-9A88-CEF6E99A1A60}"/>
                </a:ext>
              </a:extLst>
            </p:cNvPr>
            <p:cNvSpPr/>
            <p:nvPr/>
          </p:nvSpPr>
          <p:spPr>
            <a:xfrm>
              <a:off x="6172949" y="2137046"/>
              <a:ext cx="1242499" cy="923847"/>
            </a:xfrm>
            <a:custGeom>
              <a:avLst/>
              <a:gdLst/>
              <a:ahLst/>
              <a:cxnLst/>
              <a:rect l="l" t="t" r="r" b="b"/>
              <a:pathLst>
                <a:path w="36606" h="27218" extrusionOk="0">
                  <a:moveTo>
                    <a:pt x="15318" y="0"/>
                  </a:moveTo>
                  <a:cubicBezTo>
                    <a:pt x="13570" y="0"/>
                    <a:pt x="10733" y="2168"/>
                    <a:pt x="6582" y="11408"/>
                  </a:cubicBezTo>
                  <a:cubicBezTo>
                    <a:pt x="0" y="26057"/>
                    <a:pt x="12892" y="27218"/>
                    <a:pt x="17144" y="27218"/>
                  </a:cubicBezTo>
                  <a:cubicBezTo>
                    <a:pt x="17945" y="27218"/>
                    <a:pt x="18439" y="27176"/>
                    <a:pt x="18439" y="27176"/>
                  </a:cubicBezTo>
                  <a:lnTo>
                    <a:pt x="36605" y="9893"/>
                  </a:lnTo>
                  <a:cubicBezTo>
                    <a:pt x="31334" y="2595"/>
                    <a:pt x="24969" y="1292"/>
                    <a:pt x="21094" y="1292"/>
                  </a:cubicBezTo>
                  <a:cubicBezTo>
                    <a:pt x="18941" y="1292"/>
                    <a:pt x="17557" y="1694"/>
                    <a:pt x="17557" y="1694"/>
                  </a:cubicBezTo>
                  <a:cubicBezTo>
                    <a:pt x="17557" y="1694"/>
                    <a:pt x="16863" y="0"/>
                    <a:pt x="1531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1409;p44">
              <a:extLst>
                <a:ext uri="{FF2B5EF4-FFF2-40B4-BE49-F238E27FC236}">
                  <a16:creationId xmlns:a16="http://schemas.microsoft.com/office/drawing/2014/main" id="{254C000A-42B5-F812-B579-38744F56CD33}"/>
                </a:ext>
              </a:extLst>
            </p:cNvPr>
            <p:cNvSpPr/>
            <p:nvPr/>
          </p:nvSpPr>
          <p:spPr>
            <a:xfrm>
              <a:off x="6493780" y="2125132"/>
              <a:ext cx="309929" cy="288545"/>
            </a:xfrm>
            <a:custGeom>
              <a:avLst/>
              <a:gdLst/>
              <a:ahLst/>
              <a:cxnLst/>
              <a:rect l="l" t="t" r="r" b="b"/>
              <a:pathLst>
                <a:path w="9131" h="8501" extrusionOk="0">
                  <a:moveTo>
                    <a:pt x="4566" y="0"/>
                  </a:moveTo>
                  <a:cubicBezTo>
                    <a:pt x="2044" y="0"/>
                    <a:pt x="1" y="1903"/>
                    <a:pt x="1" y="4250"/>
                  </a:cubicBezTo>
                  <a:cubicBezTo>
                    <a:pt x="1" y="6598"/>
                    <a:pt x="2044" y="8501"/>
                    <a:pt x="4566" y="8501"/>
                  </a:cubicBezTo>
                  <a:cubicBezTo>
                    <a:pt x="7087" y="8501"/>
                    <a:pt x="9131" y="6598"/>
                    <a:pt x="9131" y="4250"/>
                  </a:cubicBezTo>
                  <a:cubicBezTo>
                    <a:pt x="9131" y="1903"/>
                    <a:pt x="7087" y="0"/>
                    <a:pt x="4566"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1410;p44">
              <a:extLst>
                <a:ext uri="{FF2B5EF4-FFF2-40B4-BE49-F238E27FC236}">
                  <a16:creationId xmlns:a16="http://schemas.microsoft.com/office/drawing/2014/main" id="{5430B22D-BD24-A428-D821-763BFB615A3F}"/>
                </a:ext>
              </a:extLst>
            </p:cNvPr>
            <p:cNvSpPr/>
            <p:nvPr/>
          </p:nvSpPr>
          <p:spPr>
            <a:xfrm>
              <a:off x="5949841" y="1435035"/>
              <a:ext cx="563038" cy="715644"/>
            </a:xfrm>
            <a:custGeom>
              <a:avLst/>
              <a:gdLst/>
              <a:ahLst/>
              <a:cxnLst/>
              <a:rect l="l" t="t" r="r" b="b"/>
              <a:pathLst>
                <a:path w="16588" h="21084" extrusionOk="0">
                  <a:moveTo>
                    <a:pt x="13129" y="1"/>
                  </a:moveTo>
                  <a:cubicBezTo>
                    <a:pt x="10460" y="1"/>
                    <a:pt x="7829" y="889"/>
                    <a:pt x="5680" y="2581"/>
                  </a:cubicBezTo>
                  <a:lnTo>
                    <a:pt x="4876" y="3214"/>
                  </a:lnTo>
                  <a:cubicBezTo>
                    <a:pt x="1711" y="5705"/>
                    <a:pt x="1" y="9612"/>
                    <a:pt x="317" y="13628"/>
                  </a:cubicBezTo>
                  <a:lnTo>
                    <a:pt x="908" y="21083"/>
                  </a:lnTo>
                  <a:lnTo>
                    <a:pt x="16588" y="509"/>
                  </a:lnTo>
                  <a:cubicBezTo>
                    <a:pt x="15451" y="168"/>
                    <a:pt x="14286" y="1"/>
                    <a:pt x="13129" y="1"/>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1411;p44">
              <a:extLst>
                <a:ext uri="{FF2B5EF4-FFF2-40B4-BE49-F238E27FC236}">
                  <a16:creationId xmlns:a16="http://schemas.microsoft.com/office/drawing/2014/main" id="{F9B8AB21-DB0E-B994-DCF1-1EA6DE1F60A7}"/>
                </a:ext>
              </a:extLst>
            </p:cNvPr>
            <p:cNvSpPr/>
            <p:nvPr/>
          </p:nvSpPr>
          <p:spPr>
            <a:xfrm>
              <a:off x="6269450" y="1515785"/>
              <a:ext cx="662490" cy="790419"/>
            </a:xfrm>
            <a:custGeom>
              <a:avLst/>
              <a:gdLst/>
              <a:ahLst/>
              <a:cxnLst/>
              <a:rect l="l" t="t" r="r" b="b"/>
              <a:pathLst>
                <a:path w="19518" h="23287" extrusionOk="0">
                  <a:moveTo>
                    <a:pt x="6704" y="0"/>
                  </a:moveTo>
                  <a:cubicBezTo>
                    <a:pt x="1632" y="0"/>
                    <a:pt x="1" y="4350"/>
                    <a:pt x="1" y="11122"/>
                  </a:cubicBezTo>
                  <a:cubicBezTo>
                    <a:pt x="1" y="17893"/>
                    <a:pt x="5218" y="23286"/>
                    <a:pt x="10289" y="23286"/>
                  </a:cubicBezTo>
                  <a:cubicBezTo>
                    <a:pt x="15361" y="23286"/>
                    <a:pt x="19518" y="21083"/>
                    <a:pt x="19518" y="14312"/>
                  </a:cubicBezTo>
                  <a:cubicBezTo>
                    <a:pt x="19518" y="7540"/>
                    <a:pt x="11776" y="0"/>
                    <a:pt x="6704" y="0"/>
                  </a:cubicBezTo>
                  <a:close/>
                </a:path>
              </a:pathLst>
            </a:custGeom>
            <a:solidFill>
              <a:srgbClr val="F4C1B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1412;p44">
              <a:extLst>
                <a:ext uri="{FF2B5EF4-FFF2-40B4-BE49-F238E27FC236}">
                  <a16:creationId xmlns:a16="http://schemas.microsoft.com/office/drawing/2014/main" id="{514FB03B-CCF2-4114-B1B8-1B9B23902E62}"/>
                </a:ext>
              </a:extLst>
            </p:cNvPr>
            <p:cNvSpPr/>
            <p:nvPr/>
          </p:nvSpPr>
          <p:spPr>
            <a:xfrm>
              <a:off x="6745129" y="1830234"/>
              <a:ext cx="79867" cy="90525"/>
            </a:xfrm>
            <a:custGeom>
              <a:avLst/>
              <a:gdLst/>
              <a:ahLst/>
              <a:cxnLst/>
              <a:rect l="l" t="t" r="r" b="b"/>
              <a:pathLst>
                <a:path w="2353" h="2667" fill="none" extrusionOk="0">
                  <a:moveTo>
                    <a:pt x="0" y="838"/>
                  </a:moveTo>
                  <a:cubicBezTo>
                    <a:pt x="0" y="838"/>
                    <a:pt x="888" y="2667"/>
                    <a:pt x="1620" y="2524"/>
                  </a:cubicBezTo>
                  <a:cubicBezTo>
                    <a:pt x="2353" y="2382"/>
                    <a:pt x="1710" y="0"/>
                    <a:pt x="1710" y="0"/>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1413;p44">
              <a:extLst>
                <a:ext uri="{FF2B5EF4-FFF2-40B4-BE49-F238E27FC236}">
                  <a16:creationId xmlns:a16="http://schemas.microsoft.com/office/drawing/2014/main" id="{06883669-A233-9491-7CCF-A6E91BE4EDD8}"/>
                </a:ext>
              </a:extLst>
            </p:cNvPr>
            <p:cNvSpPr/>
            <p:nvPr/>
          </p:nvSpPr>
          <p:spPr>
            <a:xfrm>
              <a:off x="6534885" y="1944147"/>
              <a:ext cx="86519" cy="93546"/>
            </a:xfrm>
            <a:custGeom>
              <a:avLst/>
              <a:gdLst/>
              <a:ahLst/>
              <a:cxnLst/>
              <a:rect l="l" t="t" r="r" b="b"/>
              <a:pathLst>
                <a:path w="2549" h="2756" fill="none" extrusionOk="0">
                  <a:moveTo>
                    <a:pt x="1" y="1073"/>
                  </a:moveTo>
                  <a:cubicBezTo>
                    <a:pt x="1" y="1073"/>
                    <a:pt x="1139" y="2756"/>
                    <a:pt x="1843" y="2511"/>
                  </a:cubicBezTo>
                  <a:cubicBezTo>
                    <a:pt x="2549" y="2267"/>
                    <a:pt x="1576" y="1"/>
                    <a:pt x="1576" y="1"/>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1414;p44">
              <a:extLst>
                <a:ext uri="{FF2B5EF4-FFF2-40B4-BE49-F238E27FC236}">
                  <a16:creationId xmlns:a16="http://schemas.microsoft.com/office/drawing/2014/main" id="{AD2ADCF8-12E7-F9B7-69DF-970F49547478}"/>
                </a:ext>
              </a:extLst>
            </p:cNvPr>
            <p:cNvSpPr/>
            <p:nvPr/>
          </p:nvSpPr>
          <p:spPr>
            <a:xfrm>
              <a:off x="6099360" y="1492772"/>
              <a:ext cx="526686" cy="477130"/>
            </a:xfrm>
            <a:custGeom>
              <a:avLst/>
              <a:gdLst/>
              <a:ahLst/>
              <a:cxnLst/>
              <a:rect l="l" t="t" r="r" b="b"/>
              <a:pathLst>
                <a:path w="15517" h="14057" extrusionOk="0">
                  <a:moveTo>
                    <a:pt x="13412" y="1"/>
                  </a:moveTo>
                  <a:lnTo>
                    <a:pt x="13412" y="1"/>
                  </a:lnTo>
                  <a:cubicBezTo>
                    <a:pt x="0" y="301"/>
                    <a:pt x="4544" y="14057"/>
                    <a:pt x="4544" y="14057"/>
                  </a:cubicBezTo>
                  <a:cubicBezTo>
                    <a:pt x="15517" y="12478"/>
                    <a:pt x="13412" y="1"/>
                    <a:pt x="13412" y="1"/>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1415;p44">
              <a:extLst>
                <a:ext uri="{FF2B5EF4-FFF2-40B4-BE49-F238E27FC236}">
                  <a16:creationId xmlns:a16="http://schemas.microsoft.com/office/drawing/2014/main" id="{45FCA2D1-C477-E16D-B65A-B31DDFE222B1}"/>
                </a:ext>
              </a:extLst>
            </p:cNvPr>
            <p:cNvSpPr/>
            <p:nvPr/>
          </p:nvSpPr>
          <p:spPr>
            <a:xfrm>
              <a:off x="6402744" y="1416875"/>
              <a:ext cx="513245" cy="267942"/>
            </a:xfrm>
            <a:custGeom>
              <a:avLst/>
              <a:gdLst/>
              <a:ahLst/>
              <a:cxnLst/>
              <a:rect l="l" t="t" r="r" b="b"/>
              <a:pathLst>
                <a:path w="15121" h="7894" extrusionOk="0">
                  <a:moveTo>
                    <a:pt x="4109" y="0"/>
                  </a:moveTo>
                  <a:cubicBezTo>
                    <a:pt x="3218" y="0"/>
                    <a:pt x="2320" y="122"/>
                    <a:pt x="1437" y="373"/>
                  </a:cubicBezTo>
                  <a:cubicBezTo>
                    <a:pt x="875" y="532"/>
                    <a:pt x="377" y="676"/>
                    <a:pt x="1" y="786"/>
                  </a:cubicBezTo>
                  <a:lnTo>
                    <a:pt x="3605" y="3240"/>
                  </a:lnTo>
                  <a:cubicBezTo>
                    <a:pt x="3605" y="3240"/>
                    <a:pt x="7655" y="7894"/>
                    <a:pt x="12403" y="7894"/>
                  </a:cubicBezTo>
                  <a:cubicBezTo>
                    <a:pt x="13292" y="7894"/>
                    <a:pt x="14205" y="7731"/>
                    <a:pt x="15120" y="7344"/>
                  </a:cubicBezTo>
                  <a:lnTo>
                    <a:pt x="11332" y="3189"/>
                  </a:lnTo>
                  <a:cubicBezTo>
                    <a:pt x="9453" y="1128"/>
                    <a:pt x="6818" y="0"/>
                    <a:pt x="4109" y="0"/>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1416;p44">
              <a:extLst>
                <a:ext uri="{FF2B5EF4-FFF2-40B4-BE49-F238E27FC236}">
                  <a16:creationId xmlns:a16="http://schemas.microsoft.com/office/drawing/2014/main" id="{9D7A1502-F1B5-F06A-7DAB-BC64F7407DD0}"/>
                </a:ext>
              </a:extLst>
            </p:cNvPr>
            <p:cNvSpPr/>
            <p:nvPr/>
          </p:nvSpPr>
          <p:spPr>
            <a:xfrm>
              <a:off x="6480983" y="1880232"/>
              <a:ext cx="41376" cy="73214"/>
            </a:xfrm>
            <a:custGeom>
              <a:avLst/>
              <a:gdLst/>
              <a:ahLst/>
              <a:cxnLst/>
              <a:rect l="l" t="t" r="r" b="b"/>
              <a:pathLst>
                <a:path w="1219" h="2157" fill="none" extrusionOk="0">
                  <a:moveTo>
                    <a:pt x="1218" y="1"/>
                  </a:moveTo>
                  <a:cubicBezTo>
                    <a:pt x="1218" y="1"/>
                    <a:pt x="0" y="58"/>
                    <a:pt x="28" y="2157"/>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1417;p44">
              <a:extLst>
                <a:ext uri="{FF2B5EF4-FFF2-40B4-BE49-F238E27FC236}">
                  <a16:creationId xmlns:a16="http://schemas.microsoft.com/office/drawing/2014/main" id="{532646B8-20F8-4E8E-55F7-77CAD94B35CF}"/>
                </a:ext>
              </a:extLst>
            </p:cNvPr>
            <p:cNvSpPr/>
            <p:nvPr/>
          </p:nvSpPr>
          <p:spPr>
            <a:xfrm>
              <a:off x="6735082" y="1734888"/>
              <a:ext cx="79018" cy="48164"/>
            </a:xfrm>
            <a:custGeom>
              <a:avLst/>
              <a:gdLst/>
              <a:ahLst/>
              <a:cxnLst/>
              <a:rect l="l" t="t" r="r" b="b"/>
              <a:pathLst>
                <a:path w="2328" h="1419" fill="none" extrusionOk="0">
                  <a:moveTo>
                    <a:pt x="1" y="625"/>
                  </a:moveTo>
                  <a:cubicBezTo>
                    <a:pt x="1" y="625"/>
                    <a:pt x="1391" y="1"/>
                    <a:pt x="2327" y="1419"/>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1418;p44">
              <a:extLst>
                <a:ext uri="{FF2B5EF4-FFF2-40B4-BE49-F238E27FC236}">
                  <a16:creationId xmlns:a16="http://schemas.microsoft.com/office/drawing/2014/main" id="{C483E885-18FB-1883-A8CA-8EA10B4982C4}"/>
                </a:ext>
              </a:extLst>
            </p:cNvPr>
            <p:cNvSpPr/>
            <p:nvPr/>
          </p:nvSpPr>
          <p:spPr>
            <a:xfrm>
              <a:off x="6732264" y="1906572"/>
              <a:ext cx="92358" cy="100300"/>
            </a:xfrm>
            <a:custGeom>
              <a:avLst/>
              <a:gdLst/>
              <a:ahLst/>
              <a:cxnLst/>
              <a:rect l="l" t="t" r="r" b="b"/>
              <a:pathLst>
                <a:path w="2721" h="2955" fill="none" extrusionOk="0">
                  <a:moveTo>
                    <a:pt x="0" y="1"/>
                  </a:moveTo>
                  <a:cubicBezTo>
                    <a:pt x="88" y="58"/>
                    <a:pt x="526" y="1960"/>
                    <a:pt x="2720" y="1843"/>
                  </a:cubicBezTo>
                  <a:cubicBezTo>
                    <a:pt x="2720" y="1843"/>
                    <a:pt x="2603" y="2604"/>
                    <a:pt x="1579" y="2954"/>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1419;p44">
              <a:extLst>
                <a:ext uri="{FF2B5EF4-FFF2-40B4-BE49-F238E27FC236}">
                  <a16:creationId xmlns:a16="http://schemas.microsoft.com/office/drawing/2014/main" id="{9206DDB4-5780-2A66-01A5-637E7474BAD6}"/>
                </a:ext>
              </a:extLst>
            </p:cNvPr>
            <p:cNvSpPr/>
            <p:nvPr/>
          </p:nvSpPr>
          <p:spPr>
            <a:xfrm>
              <a:off x="6682639" y="2063389"/>
              <a:ext cx="78441" cy="37744"/>
            </a:xfrm>
            <a:custGeom>
              <a:avLst/>
              <a:gdLst/>
              <a:ahLst/>
              <a:cxnLst/>
              <a:rect l="l" t="t" r="r" b="b"/>
              <a:pathLst>
                <a:path w="2311" h="1112" fill="none" extrusionOk="0">
                  <a:moveTo>
                    <a:pt x="0" y="1"/>
                  </a:moveTo>
                  <a:cubicBezTo>
                    <a:pt x="0" y="1"/>
                    <a:pt x="702" y="1112"/>
                    <a:pt x="2310" y="527"/>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1420;p44">
              <a:extLst>
                <a:ext uri="{FF2B5EF4-FFF2-40B4-BE49-F238E27FC236}">
                  <a16:creationId xmlns:a16="http://schemas.microsoft.com/office/drawing/2014/main" id="{CB7ADFBF-2938-0AE8-4782-1AFE650B2533}"/>
                </a:ext>
              </a:extLst>
            </p:cNvPr>
            <p:cNvSpPr/>
            <p:nvPr/>
          </p:nvSpPr>
          <p:spPr>
            <a:xfrm>
              <a:off x="6572087" y="2857148"/>
              <a:ext cx="1368629" cy="835495"/>
            </a:xfrm>
            <a:custGeom>
              <a:avLst/>
              <a:gdLst/>
              <a:ahLst/>
              <a:cxnLst/>
              <a:rect l="l" t="t" r="r" b="b"/>
              <a:pathLst>
                <a:path w="40322" h="24615" extrusionOk="0">
                  <a:moveTo>
                    <a:pt x="36707" y="1"/>
                  </a:moveTo>
                  <a:cubicBezTo>
                    <a:pt x="36385" y="1"/>
                    <a:pt x="36056" y="69"/>
                    <a:pt x="35737" y="215"/>
                  </a:cubicBezTo>
                  <a:lnTo>
                    <a:pt x="35610" y="274"/>
                  </a:lnTo>
                  <a:cubicBezTo>
                    <a:pt x="34274" y="885"/>
                    <a:pt x="33847" y="2554"/>
                    <a:pt x="34691" y="3757"/>
                  </a:cubicBezTo>
                  <a:cubicBezTo>
                    <a:pt x="37768" y="8153"/>
                    <a:pt x="37998" y="14899"/>
                    <a:pt x="37947" y="17688"/>
                  </a:cubicBezTo>
                  <a:cubicBezTo>
                    <a:pt x="37933" y="18495"/>
                    <a:pt x="37501" y="19237"/>
                    <a:pt x="36806" y="19650"/>
                  </a:cubicBezTo>
                  <a:cubicBezTo>
                    <a:pt x="32335" y="22309"/>
                    <a:pt x="27579" y="23121"/>
                    <a:pt x="23440" y="23121"/>
                  </a:cubicBezTo>
                  <a:cubicBezTo>
                    <a:pt x="18695" y="23121"/>
                    <a:pt x="14762" y="22055"/>
                    <a:pt x="12997" y="21485"/>
                  </a:cubicBezTo>
                  <a:cubicBezTo>
                    <a:pt x="12371" y="21282"/>
                    <a:pt x="11859" y="20824"/>
                    <a:pt x="11589" y="20223"/>
                  </a:cubicBezTo>
                  <a:lnTo>
                    <a:pt x="9668" y="15958"/>
                  </a:lnTo>
                  <a:cubicBezTo>
                    <a:pt x="9267" y="15068"/>
                    <a:pt x="8409" y="14583"/>
                    <a:pt x="7537" y="14583"/>
                  </a:cubicBezTo>
                  <a:cubicBezTo>
                    <a:pt x="6944" y="14583"/>
                    <a:pt x="6345" y="14807"/>
                    <a:pt x="5880" y="15280"/>
                  </a:cubicBezTo>
                  <a:lnTo>
                    <a:pt x="1430" y="19809"/>
                  </a:lnTo>
                  <a:cubicBezTo>
                    <a:pt x="1" y="21262"/>
                    <a:pt x="994" y="23720"/>
                    <a:pt x="3032" y="23773"/>
                  </a:cubicBezTo>
                  <a:lnTo>
                    <a:pt x="35712" y="24613"/>
                  </a:lnTo>
                  <a:cubicBezTo>
                    <a:pt x="35732" y="24614"/>
                    <a:pt x="35753" y="24614"/>
                    <a:pt x="35774" y="24614"/>
                  </a:cubicBezTo>
                  <a:cubicBezTo>
                    <a:pt x="36762" y="24614"/>
                    <a:pt x="37647" y="23990"/>
                    <a:pt x="37974" y="23051"/>
                  </a:cubicBezTo>
                  <a:cubicBezTo>
                    <a:pt x="40322" y="16297"/>
                    <a:pt x="39616" y="6878"/>
                    <a:pt x="39022" y="2048"/>
                  </a:cubicBezTo>
                  <a:cubicBezTo>
                    <a:pt x="38872" y="831"/>
                    <a:pt x="37835" y="1"/>
                    <a:pt x="36707" y="1"/>
                  </a:cubicBezTo>
                  <a:close/>
                </a:path>
              </a:pathLst>
            </a:custGeom>
            <a:solidFill>
              <a:srgbClr val="EA7D7B"/>
            </a:solidFill>
            <a:ln w="9525" cap="flat" cmpd="sng">
              <a:solidFill>
                <a:srgbClr val="EA7D7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1421;p44">
              <a:extLst>
                <a:ext uri="{FF2B5EF4-FFF2-40B4-BE49-F238E27FC236}">
                  <a16:creationId xmlns:a16="http://schemas.microsoft.com/office/drawing/2014/main" id="{6F04B1BB-BA34-41D7-65FD-C0B9EF1FB1BD}"/>
                </a:ext>
              </a:extLst>
            </p:cNvPr>
            <p:cNvSpPr/>
            <p:nvPr/>
          </p:nvSpPr>
          <p:spPr>
            <a:xfrm>
              <a:off x="6695775" y="2835187"/>
              <a:ext cx="985826" cy="458122"/>
            </a:xfrm>
            <a:custGeom>
              <a:avLst/>
              <a:gdLst/>
              <a:ahLst/>
              <a:cxnLst/>
              <a:rect l="l" t="t" r="r" b="b"/>
              <a:pathLst>
                <a:path w="29044" h="13497" extrusionOk="0">
                  <a:moveTo>
                    <a:pt x="19415" y="1"/>
                  </a:moveTo>
                  <a:cubicBezTo>
                    <a:pt x="10144" y="1"/>
                    <a:pt x="1" y="3234"/>
                    <a:pt x="1" y="3234"/>
                  </a:cubicBezTo>
                  <a:lnTo>
                    <a:pt x="3040" y="9983"/>
                  </a:lnTo>
                  <a:lnTo>
                    <a:pt x="4625" y="13496"/>
                  </a:lnTo>
                  <a:lnTo>
                    <a:pt x="4738" y="13381"/>
                  </a:lnTo>
                  <a:lnTo>
                    <a:pt x="9390" y="11252"/>
                  </a:lnTo>
                  <a:lnTo>
                    <a:pt x="26738" y="3311"/>
                  </a:lnTo>
                  <a:lnTo>
                    <a:pt x="29044" y="2257"/>
                  </a:lnTo>
                  <a:cubicBezTo>
                    <a:pt x="28108" y="1518"/>
                    <a:pt x="27031" y="981"/>
                    <a:pt x="25879" y="678"/>
                  </a:cubicBezTo>
                  <a:cubicBezTo>
                    <a:pt x="25721" y="635"/>
                    <a:pt x="25560" y="595"/>
                    <a:pt x="25397" y="561"/>
                  </a:cubicBezTo>
                  <a:cubicBezTo>
                    <a:pt x="23530" y="163"/>
                    <a:pt x="21494" y="1"/>
                    <a:pt x="19415" y="1"/>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1422;p44">
              <a:extLst>
                <a:ext uri="{FF2B5EF4-FFF2-40B4-BE49-F238E27FC236}">
                  <a16:creationId xmlns:a16="http://schemas.microsoft.com/office/drawing/2014/main" id="{19A6F5B0-B2F4-005F-68B3-A1DA909DAEE5}"/>
                </a:ext>
              </a:extLst>
            </p:cNvPr>
            <p:cNvSpPr/>
            <p:nvPr/>
          </p:nvSpPr>
          <p:spPr>
            <a:xfrm>
              <a:off x="6852695" y="2911797"/>
              <a:ext cx="1039218" cy="730103"/>
            </a:xfrm>
            <a:custGeom>
              <a:avLst/>
              <a:gdLst/>
              <a:ahLst/>
              <a:cxnLst/>
              <a:rect l="l" t="t" r="r" b="b"/>
              <a:pathLst>
                <a:path w="30617" h="21510" extrusionOk="0">
                  <a:moveTo>
                    <a:pt x="24421" y="0"/>
                  </a:moveTo>
                  <a:lnTo>
                    <a:pt x="22115" y="1055"/>
                  </a:lnTo>
                  <a:cubicBezTo>
                    <a:pt x="23222" y="4888"/>
                    <a:pt x="23436" y="7769"/>
                    <a:pt x="23436" y="7769"/>
                  </a:cubicBezTo>
                  <a:lnTo>
                    <a:pt x="22860" y="8012"/>
                  </a:lnTo>
                  <a:cubicBezTo>
                    <a:pt x="17445" y="10298"/>
                    <a:pt x="12820" y="12291"/>
                    <a:pt x="8418" y="12291"/>
                  </a:cubicBezTo>
                  <a:cubicBezTo>
                    <a:pt x="8408" y="12291"/>
                    <a:pt x="8398" y="12291"/>
                    <a:pt x="8389" y="12291"/>
                  </a:cubicBezTo>
                  <a:cubicBezTo>
                    <a:pt x="7752" y="12291"/>
                    <a:pt x="7117" y="12246"/>
                    <a:pt x="6488" y="12153"/>
                  </a:cubicBezTo>
                  <a:lnTo>
                    <a:pt x="4767" y="8994"/>
                  </a:lnTo>
                  <a:lnTo>
                    <a:pt x="115" y="11124"/>
                  </a:lnTo>
                  <a:lnTo>
                    <a:pt x="1" y="11239"/>
                  </a:lnTo>
                  <a:lnTo>
                    <a:pt x="3732" y="19524"/>
                  </a:lnTo>
                  <a:cubicBezTo>
                    <a:pt x="3732" y="19524"/>
                    <a:pt x="8696" y="21510"/>
                    <a:pt x="15172" y="21510"/>
                  </a:cubicBezTo>
                  <a:cubicBezTo>
                    <a:pt x="19648" y="21510"/>
                    <a:pt x="24847" y="20561"/>
                    <a:pt x="29628" y="17351"/>
                  </a:cubicBezTo>
                  <a:cubicBezTo>
                    <a:pt x="29628" y="17351"/>
                    <a:pt x="30617" y="4880"/>
                    <a:pt x="24421" y="0"/>
                  </a:cubicBezTo>
                  <a:close/>
                </a:path>
              </a:pathLst>
            </a:custGeom>
            <a:solidFill>
              <a:srgbClr val="EA7D7B"/>
            </a:solidFill>
            <a:ln w="9525" cap="flat" cmpd="sng">
              <a:solidFill>
                <a:srgbClr val="EA7D7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1423;p44">
              <a:extLst>
                <a:ext uri="{FF2B5EF4-FFF2-40B4-BE49-F238E27FC236}">
                  <a16:creationId xmlns:a16="http://schemas.microsoft.com/office/drawing/2014/main" id="{08B5F653-C20E-06B1-3448-E6713407C3C4}"/>
                </a:ext>
              </a:extLst>
            </p:cNvPr>
            <p:cNvSpPr/>
            <p:nvPr/>
          </p:nvSpPr>
          <p:spPr>
            <a:xfrm>
              <a:off x="7307092" y="3380856"/>
              <a:ext cx="635573" cy="463213"/>
            </a:xfrm>
            <a:custGeom>
              <a:avLst/>
              <a:gdLst/>
              <a:ahLst/>
              <a:cxnLst/>
              <a:rect l="l" t="t" r="r" b="b"/>
              <a:pathLst>
                <a:path w="18725" h="13647" extrusionOk="0">
                  <a:moveTo>
                    <a:pt x="17047" y="1"/>
                  </a:moveTo>
                  <a:lnTo>
                    <a:pt x="989" y="302"/>
                  </a:lnTo>
                  <a:lnTo>
                    <a:pt x="427" y="287"/>
                  </a:lnTo>
                  <a:lnTo>
                    <a:pt x="427" y="287"/>
                  </a:lnTo>
                  <a:cubicBezTo>
                    <a:pt x="0" y="2535"/>
                    <a:pt x="1668" y="6686"/>
                    <a:pt x="4056" y="13647"/>
                  </a:cubicBezTo>
                  <a:lnTo>
                    <a:pt x="4794" y="13550"/>
                  </a:lnTo>
                  <a:lnTo>
                    <a:pt x="5726" y="13424"/>
                  </a:lnTo>
                  <a:cubicBezTo>
                    <a:pt x="7543" y="13182"/>
                    <a:pt x="9318" y="12685"/>
                    <a:pt x="10997" y="11948"/>
                  </a:cubicBezTo>
                  <a:lnTo>
                    <a:pt x="16040" y="8535"/>
                  </a:lnTo>
                  <a:cubicBezTo>
                    <a:pt x="16099" y="8496"/>
                    <a:pt x="16156" y="8455"/>
                    <a:pt x="16213" y="8413"/>
                  </a:cubicBezTo>
                  <a:cubicBezTo>
                    <a:pt x="17168" y="7687"/>
                    <a:pt x="17661" y="6504"/>
                    <a:pt x="17590" y="5307"/>
                  </a:cubicBezTo>
                  <a:lnTo>
                    <a:pt x="17537" y="4416"/>
                  </a:lnTo>
                  <a:lnTo>
                    <a:pt x="18527" y="1871"/>
                  </a:lnTo>
                  <a:cubicBezTo>
                    <a:pt x="18724" y="922"/>
                    <a:pt x="18016" y="26"/>
                    <a:pt x="17047" y="1"/>
                  </a:cubicBezTo>
                  <a:close/>
                </a:path>
              </a:pathLst>
            </a:custGeom>
            <a:solidFill>
              <a:srgbClr val="F4C1B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1424;p44">
              <a:extLst>
                <a:ext uri="{FF2B5EF4-FFF2-40B4-BE49-F238E27FC236}">
                  <a16:creationId xmlns:a16="http://schemas.microsoft.com/office/drawing/2014/main" id="{CC5BB667-FA59-B3C9-9190-85C0F094CB5E}"/>
                </a:ext>
              </a:extLst>
            </p:cNvPr>
            <p:cNvSpPr/>
            <p:nvPr/>
          </p:nvSpPr>
          <p:spPr>
            <a:xfrm>
              <a:off x="6016505" y="2692660"/>
              <a:ext cx="1434206" cy="1195726"/>
            </a:xfrm>
            <a:custGeom>
              <a:avLst/>
              <a:gdLst/>
              <a:ahLst/>
              <a:cxnLst/>
              <a:rect l="l" t="t" r="r" b="b"/>
              <a:pathLst>
                <a:path w="42254" h="35228" extrusionOk="0">
                  <a:moveTo>
                    <a:pt x="7264" y="0"/>
                  </a:moveTo>
                  <a:cubicBezTo>
                    <a:pt x="5799" y="0"/>
                    <a:pt x="4188" y="156"/>
                    <a:pt x="2444" y="538"/>
                  </a:cubicBezTo>
                  <a:lnTo>
                    <a:pt x="0" y="7379"/>
                  </a:lnTo>
                  <a:cubicBezTo>
                    <a:pt x="0" y="7379"/>
                    <a:pt x="3771" y="23032"/>
                    <a:pt x="20279" y="32061"/>
                  </a:cubicBezTo>
                  <a:cubicBezTo>
                    <a:pt x="24895" y="34586"/>
                    <a:pt x="30022" y="35228"/>
                    <a:pt x="34040" y="35228"/>
                  </a:cubicBezTo>
                  <a:cubicBezTo>
                    <a:pt x="38187" y="35228"/>
                    <a:pt x="41152" y="34544"/>
                    <a:pt x="41152" y="34544"/>
                  </a:cubicBezTo>
                  <a:cubicBezTo>
                    <a:pt x="41807" y="34503"/>
                    <a:pt x="42254" y="33858"/>
                    <a:pt x="42056" y="33230"/>
                  </a:cubicBezTo>
                  <a:cubicBezTo>
                    <a:pt x="40306" y="27641"/>
                    <a:pt x="40025" y="23124"/>
                    <a:pt x="40335" y="20784"/>
                  </a:cubicBezTo>
                  <a:cubicBezTo>
                    <a:pt x="40400" y="20314"/>
                    <a:pt x="40041" y="19893"/>
                    <a:pt x="39566" y="19880"/>
                  </a:cubicBezTo>
                  <a:lnTo>
                    <a:pt x="31928" y="19119"/>
                  </a:lnTo>
                  <a:cubicBezTo>
                    <a:pt x="29287" y="18857"/>
                    <a:pt x="26903" y="17421"/>
                    <a:pt x="25437" y="15208"/>
                  </a:cubicBezTo>
                  <a:lnTo>
                    <a:pt x="17355" y="3005"/>
                  </a:lnTo>
                  <a:cubicBezTo>
                    <a:pt x="17355" y="3005"/>
                    <a:pt x="13705" y="0"/>
                    <a:pt x="726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1425;p44">
              <a:extLst>
                <a:ext uri="{FF2B5EF4-FFF2-40B4-BE49-F238E27FC236}">
                  <a16:creationId xmlns:a16="http://schemas.microsoft.com/office/drawing/2014/main" id="{78FAF8D6-EC24-5442-9788-152908B2C68A}"/>
                </a:ext>
              </a:extLst>
            </p:cNvPr>
            <p:cNvSpPr/>
            <p:nvPr/>
          </p:nvSpPr>
          <p:spPr>
            <a:xfrm>
              <a:off x="5783180" y="1993772"/>
              <a:ext cx="684009" cy="688897"/>
            </a:xfrm>
            <a:custGeom>
              <a:avLst/>
              <a:gdLst/>
              <a:ahLst/>
              <a:cxnLst/>
              <a:rect l="l" t="t" r="r" b="b"/>
              <a:pathLst>
                <a:path w="20152" h="20296" extrusionOk="0">
                  <a:moveTo>
                    <a:pt x="10373" y="0"/>
                  </a:moveTo>
                  <a:cubicBezTo>
                    <a:pt x="10296" y="0"/>
                    <a:pt x="10218" y="1"/>
                    <a:pt x="10139" y="2"/>
                  </a:cubicBezTo>
                  <a:cubicBezTo>
                    <a:pt x="4578" y="104"/>
                    <a:pt x="0" y="5039"/>
                    <a:pt x="0" y="10468"/>
                  </a:cubicBezTo>
                  <a:cubicBezTo>
                    <a:pt x="0" y="13130"/>
                    <a:pt x="1086" y="15544"/>
                    <a:pt x="2848" y="17315"/>
                  </a:cubicBezTo>
                  <a:cubicBezTo>
                    <a:pt x="3626" y="18095"/>
                    <a:pt x="4527" y="18743"/>
                    <a:pt x="5513" y="19232"/>
                  </a:cubicBezTo>
                  <a:cubicBezTo>
                    <a:pt x="5867" y="19408"/>
                    <a:pt x="6230" y="19563"/>
                    <a:pt x="6604" y="19697"/>
                  </a:cubicBezTo>
                  <a:cubicBezTo>
                    <a:pt x="7714" y="20092"/>
                    <a:pt x="8884" y="20295"/>
                    <a:pt x="10063" y="20295"/>
                  </a:cubicBezTo>
                  <a:cubicBezTo>
                    <a:pt x="10068" y="20295"/>
                    <a:pt x="10072" y="20295"/>
                    <a:pt x="10076" y="20295"/>
                  </a:cubicBezTo>
                  <a:cubicBezTo>
                    <a:pt x="15641" y="20295"/>
                    <a:pt x="20151" y="15895"/>
                    <a:pt x="20151" y="10467"/>
                  </a:cubicBezTo>
                  <a:lnTo>
                    <a:pt x="20151" y="10467"/>
                  </a:lnTo>
                  <a:cubicBezTo>
                    <a:pt x="20151" y="10467"/>
                    <a:pt x="20151" y="10468"/>
                    <a:pt x="20151" y="10468"/>
                  </a:cubicBezTo>
                  <a:lnTo>
                    <a:pt x="20151" y="10466"/>
                  </a:lnTo>
                  <a:cubicBezTo>
                    <a:pt x="20151" y="10467"/>
                    <a:pt x="20151" y="10467"/>
                    <a:pt x="20151" y="10467"/>
                  </a:cubicBezTo>
                  <a:lnTo>
                    <a:pt x="20151" y="10467"/>
                  </a:lnTo>
                  <a:cubicBezTo>
                    <a:pt x="20151" y="8578"/>
                    <a:pt x="19596" y="6732"/>
                    <a:pt x="18555" y="5158"/>
                  </a:cubicBezTo>
                  <a:cubicBezTo>
                    <a:pt x="17451" y="3482"/>
                    <a:pt x="15729" y="0"/>
                    <a:pt x="10373" y="0"/>
                  </a:cubicBezTo>
                  <a:close/>
                </a:path>
              </a:pathLst>
            </a:custGeom>
            <a:solidFill>
              <a:srgbClr val="F1A9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1426;p44">
              <a:extLst>
                <a:ext uri="{FF2B5EF4-FFF2-40B4-BE49-F238E27FC236}">
                  <a16:creationId xmlns:a16="http://schemas.microsoft.com/office/drawing/2014/main" id="{C5F35087-85BC-C28A-F077-184E748D2883}"/>
                </a:ext>
              </a:extLst>
            </p:cNvPr>
            <p:cNvSpPr/>
            <p:nvPr/>
          </p:nvSpPr>
          <p:spPr>
            <a:xfrm>
              <a:off x="5773676" y="2060674"/>
              <a:ext cx="1047092" cy="682346"/>
            </a:xfrm>
            <a:custGeom>
              <a:avLst/>
              <a:gdLst/>
              <a:ahLst/>
              <a:cxnLst/>
              <a:rect l="l" t="t" r="r" b="b"/>
              <a:pathLst>
                <a:path w="30849" h="20103" extrusionOk="0">
                  <a:moveTo>
                    <a:pt x="11314" y="0"/>
                  </a:moveTo>
                  <a:cubicBezTo>
                    <a:pt x="5138" y="0"/>
                    <a:pt x="0" y="6630"/>
                    <a:pt x="3209" y="13021"/>
                  </a:cubicBezTo>
                  <a:cubicBezTo>
                    <a:pt x="3254" y="13113"/>
                    <a:pt x="3302" y="13203"/>
                    <a:pt x="3350" y="13294"/>
                  </a:cubicBezTo>
                  <a:cubicBezTo>
                    <a:pt x="5858" y="17980"/>
                    <a:pt x="9624" y="20103"/>
                    <a:pt x="13213" y="20103"/>
                  </a:cubicBezTo>
                  <a:cubicBezTo>
                    <a:pt x="16302" y="20103"/>
                    <a:pt x="19259" y="18530"/>
                    <a:pt x="21169" y="15665"/>
                  </a:cubicBezTo>
                  <a:lnTo>
                    <a:pt x="25758" y="18035"/>
                  </a:lnTo>
                  <a:cubicBezTo>
                    <a:pt x="25758" y="18035"/>
                    <a:pt x="30849" y="9307"/>
                    <a:pt x="28496" y="8845"/>
                  </a:cubicBezTo>
                  <a:cubicBezTo>
                    <a:pt x="19473" y="7070"/>
                    <a:pt x="15694" y="1160"/>
                    <a:pt x="15694" y="1160"/>
                  </a:cubicBezTo>
                  <a:cubicBezTo>
                    <a:pt x="14239" y="358"/>
                    <a:pt x="12748" y="0"/>
                    <a:pt x="11314" y="0"/>
                  </a:cubicBezTo>
                  <a:close/>
                </a:path>
              </a:pathLst>
            </a:custGeom>
            <a:solidFill>
              <a:srgbClr val="DD7E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1427;p44">
              <a:extLst>
                <a:ext uri="{FF2B5EF4-FFF2-40B4-BE49-F238E27FC236}">
                  <a16:creationId xmlns:a16="http://schemas.microsoft.com/office/drawing/2014/main" id="{90A8B0FD-1D02-4752-6181-24C999D5F11C}"/>
                </a:ext>
              </a:extLst>
            </p:cNvPr>
            <p:cNvSpPr/>
            <p:nvPr/>
          </p:nvSpPr>
          <p:spPr>
            <a:xfrm>
              <a:off x="5799609" y="2037083"/>
              <a:ext cx="613409" cy="609472"/>
            </a:xfrm>
            <a:custGeom>
              <a:avLst/>
              <a:gdLst/>
              <a:ahLst/>
              <a:cxnLst/>
              <a:rect l="l" t="t" r="r" b="b"/>
              <a:pathLst>
                <a:path w="18072" h="17956" extrusionOk="0">
                  <a:moveTo>
                    <a:pt x="11970" y="1"/>
                  </a:moveTo>
                  <a:cubicBezTo>
                    <a:pt x="9801" y="1"/>
                    <a:pt x="7369" y="551"/>
                    <a:pt x="5070" y="2272"/>
                  </a:cubicBezTo>
                  <a:cubicBezTo>
                    <a:pt x="740" y="5508"/>
                    <a:pt x="1" y="11133"/>
                    <a:pt x="2364" y="16037"/>
                  </a:cubicBezTo>
                  <a:cubicBezTo>
                    <a:pt x="3142" y="16818"/>
                    <a:pt x="4042" y="17466"/>
                    <a:pt x="5029" y="17956"/>
                  </a:cubicBezTo>
                  <a:lnTo>
                    <a:pt x="3708" y="15913"/>
                  </a:lnTo>
                  <a:cubicBezTo>
                    <a:pt x="3631" y="15795"/>
                    <a:pt x="3569" y="15670"/>
                    <a:pt x="3522" y="15537"/>
                  </a:cubicBezTo>
                  <a:lnTo>
                    <a:pt x="3521" y="15536"/>
                  </a:lnTo>
                  <a:cubicBezTo>
                    <a:pt x="3212" y="14678"/>
                    <a:pt x="3569" y="13723"/>
                    <a:pt x="4363" y="13277"/>
                  </a:cubicBezTo>
                  <a:cubicBezTo>
                    <a:pt x="6394" y="12131"/>
                    <a:pt x="9547" y="9802"/>
                    <a:pt x="10514" y="6008"/>
                  </a:cubicBezTo>
                  <a:cubicBezTo>
                    <a:pt x="10727" y="5179"/>
                    <a:pt x="11482" y="4625"/>
                    <a:pt x="12304" y="4625"/>
                  </a:cubicBezTo>
                  <a:cubicBezTo>
                    <a:pt x="12447" y="4625"/>
                    <a:pt x="12591" y="4641"/>
                    <a:pt x="12736" y="4676"/>
                  </a:cubicBezTo>
                  <a:cubicBezTo>
                    <a:pt x="13451" y="4848"/>
                    <a:pt x="14288" y="4990"/>
                    <a:pt x="15110" y="4990"/>
                  </a:cubicBezTo>
                  <a:cubicBezTo>
                    <a:pt x="16093" y="4990"/>
                    <a:pt x="17055" y="4787"/>
                    <a:pt x="17760" y="4191"/>
                  </a:cubicBezTo>
                  <a:cubicBezTo>
                    <a:pt x="17873" y="4097"/>
                    <a:pt x="17977" y="3993"/>
                    <a:pt x="18071" y="3880"/>
                  </a:cubicBezTo>
                  <a:cubicBezTo>
                    <a:pt x="16950" y="2181"/>
                    <a:pt x="15309" y="839"/>
                    <a:pt x="13362" y="74"/>
                  </a:cubicBezTo>
                  <a:cubicBezTo>
                    <a:pt x="12914" y="27"/>
                    <a:pt x="12448" y="1"/>
                    <a:pt x="11970" y="1"/>
                  </a:cubicBezTo>
                  <a:close/>
                </a:path>
              </a:pathLst>
            </a:custGeom>
            <a:solidFill>
              <a:srgbClr val="F1A9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1428;p44">
              <a:extLst>
                <a:ext uri="{FF2B5EF4-FFF2-40B4-BE49-F238E27FC236}">
                  <a16:creationId xmlns:a16="http://schemas.microsoft.com/office/drawing/2014/main" id="{EB3EFB71-EAD5-0ACC-684F-EFD5991102A1}"/>
                </a:ext>
              </a:extLst>
            </p:cNvPr>
            <p:cNvSpPr/>
            <p:nvPr/>
          </p:nvSpPr>
          <p:spPr>
            <a:xfrm>
              <a:off x="6466761" y="2383303"/>
              <a:ext cx="150840" cy="215806"/>
            </a:xfrm>
            <a:custGeom>
              <a:avLst/>
              <a:gdLst/>
              <a:ahLst/>
              <a:cxnLst/>
              <a:rect l="l" t="t" r="r" b="b"/>
              <a:pathLst>
                <a:path w="4444" h="6358" extrusionOk="0">
                  <a:moveTo>
                    <a:pt x="732" y="0"/>
                  </a:moveTo>
                  <a:cubicBezTo>
                    <a:pt x="732" y="1"/>
                    <a:pt x="1632" y="3768"/>
                    <a:pt x="1" y="6357"/>
                  </a:cubicBezTo>
                  <a:lnTo>
                    <a:pt x="4332" y="5457"/>
                  </a:lnTo>
                  <a:cubicBezTo>
                    <a:pt x="4332" y="5457"/>
                    <a:pt x="4443" y="1744"/>
                    <a:pt x="732"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1429;p44">
              <a:extLst>
                <a:ext uri="{FF2B5EF4-FFF2-40B4-BE49-F238E27FC236}">
                  <a16:creationId xmlns:a16="http://schemas.microsoft.com/office/drawing/2014/main" id="{38E94A2A-CE32-6ABA-479F-240E23FBF35D}"/>
                </a:ext>
              </a:extLst>
            </p:cNvPr>
            <p:cNvSpPr/>
            <p:nvPr/>
          </p:nvSpPr>
          <p:spPr>
            <a:xfrm>
              <a:off x="6062328" y="2543786"/>
              <a:ext cx="93138" cy="87300"/>
            </a:xfrm>
            <a:custGeom>
              <a:avLst/>
              <a:gdLst/>
              <a:ahLst/>
              <a:cxnLst/>
              <a:rect l="l" t="t" r="r" b="b"/>
              <a:pathLst>
                <a:path w="2744" h="2572" fill="none" extrusionOk="0">
                  <a:moveTo>
                    <a:pt x="1" y="1515"/>
                  </a:moveTo>
                  <a:cubicBezTo>
                    <a:pt x="1" y="1515"/>
                    <a:pt x="1143" y="2571"/>
                    <a:pt x="1943" y="2343"/>
                  </a:cubicBezTo>
                  <a:cubicBezTo>
                    <a:pt x="2743" y="2115"/>
                    <a:pt x="1543" y="1"/>
                    <a:pt x="1543" y="1"/>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1430;p44">
              <a:extLst>
                <a:ext uri="{FF2B5EF4-FFF2-40B4-BE49-F238E27FC236}">
                  <a16:creationId xmlns:a16="http://schemas.microsoft.com/office/drawing/2014/main" id="{98F4466D-6AC4-3215-E999-062559DC6F5D}"/>
                </a:ext>
              </a:extLst>
            </p:cNvPr>
            <p:cNvSpPr/>
            <p:nvPr/>
          </p:nvSpPr>
          <p:spPr>
            <a:xfrm>
              <a:off x="6218535" y="2344845"/>
              <a:ext cx="93647" cy="94428"/>
            </a:xfrm>
            <a:custGeom>
              <a:avLst/>
              <a:gdLst/>
              <a:ahLst/>
              <a:cxnLst/>
              <a:rect l="l" t="t" r="r" b="b"/>
              <a:pathLst>
                <a:path w="2759" h="2782" fill="none" extrusionOk="0">
                  <a:moveTo>
                    <a:pt x="1" y="1414"/>
                  </a:moveTo>
                  <a:cubicBezTo>
                    <a:pt x="1" y="1414"/>
                    <a:pt x="1502" y="2781"/>
                    <a:pt x="2130" y="2378"/>
                  </a:cubicBezTo>
                  <a:cubicBezTo>
                    <a:pt x="2759" y="1974"/>
                    <a:pt x="1278" y="1"/>
                    <a:pt x="1278" y="1"/>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1431;p44">
              <a:extLst>
                <a:ext uri="{FF2B5EF4-FFF2-40B4-BE49-F238E27FC236}">
                  <a16:creationId xmlns:a16="http://schemas.microsoft.com/office/drawing/2014/main" id="{845D964A-8C85-3EA4-C80D-E7210A0E215A}"/>
                </a:ext>
              </a:extLst>
            </p:cNvPr>
            <p:cNvSpPr/>
            <p:nvPr/>
          </p:nvSpPr>
          <p:spPr>
            <a:xfrm>
              <a:off x="6201122" y="2273463"/>
              <a:ext cx="93885" cy="48674"/>
            </a:xfrm>
            <a:custGeom>
              <a:avLst/>
              <a:gdLst/>
              <a:ahLst/>
              <a:cxnLst/>
              <a:rect l="l" t="t" r="r" b="b"/>
              <a:pathLst>
                <a:path w="2766" h="1434" fill="none" extrusionOk="0">
                  <a:moveTo>
                    <a:pt x="1" y="1433"/>
                  </a:moveTo>
                  <a:cubicBezTo>
                    <a:pt x="1" y="1433"/>
                    <a:pt x="967" y="1"/>
                    <a:pt x="2766" y="567"/>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1432;p44">
              <a:extLst>
                <a:ext uri="{FF2B5EF4-FFF2-40B4-BE49-F238E27FC236}">
                  <a16:creationId xmlns:a16="http://schemas.microsoft.com/office/drawing/2014/main" id="{C92F5D44-2E19-F96C-68C1-B4184F07AA33}"/>
                </a:ext>
              </a:extLst>
            </p:cNvPr>
            <p:cNvSpPr/>
            <p:nvPr/>
          </p:nvSpPr>
          <p:spPr>
            <a:xfrm>
              <a:off x="5994442" y="2507500"/>
              <a:ext cx="33943" cy="66731"/>
            </a:xfrm>
            <a:custGeom>
              <a:avLst/>
              <a:gdLst/>
              <a:ahLst/>
              <a:cxnLst/>
              <a:rect l="l" t="t" r="r" b="b"/>
              <a:pathLst>
                <a:path w="1000" h="1966" fill="none" extrusionOk="0">
                  <a:moveTo>
                    <a:pt x="999" y="1"/>
                  </a:moveTo>
                  <a:cubicBezTo>
                    <a:pt x="999" y="1"/>
                    <a:pt x="1" y="599"/>
                    <a:pt x="167" y="1966"/>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1433;p44">
              <a:extLst>
                <a:ext uri="{FF2B5EF4-FFF2-40B4-BE49-F238E27FC236}">
                  <a16:creationId xmlns:a16="http://schemas.microsoft.com/office/drawing/2014/main" id="{333BAAA2-01B2-4FE1-4555-268271FFD376}"/>
                </a:ext>
              </a:extLst>
            </p:cNvPr>
            <p:cNvSpPr/>
            <p:nvPr/>
          </p:nvSpPr>
          <p:spPr>
            <a:xfrm>
              <a:off x="6158761" y="2489612"/>
              <a:ext cx="65170" cy="57227"/>
            </a:xfrm>
            <a:custGeom>
              <a:avLst/>
              <a:gdLst/>
              <a:ahLst/>
              <a:cxnLst/>
              <a:rect l="l" t="t" r="r" b="b"/>
              <a:pathLst>
                <a:path w="1920" h="1686" fill="none" extrusionOk="0">
                  <a:moveTo>
                    <a:pt x="1" y="1"/>
                  </a:moveTo>
                  <a:cubicBezTo>
                    <a:pt x="1" y="1"/>
                    <a:pt x="621" y="819"/>
                    <a:pt x="353" y="1490"/>
                  </a:cubicBezTo>
                  <a:cubicBezTo>
                    <a:pt x="274" y="1686"/>
                    <a:pt x="1646" y="1490"/>
                    <a:pt x="1919" y="785"/>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1434;p44">
              <a:extLst>
                <a:ext uri="{FF2B5EF4-FFF2-40B4-BE49-F238E27FC236}">
                  <a16:creationId xmlns:a16="http://schemas.microsoft.com/office/drawing/2014/main" id="{15ECDF7E-DB05-5CA7-B48C-91FD4EDD72B8}"/>
                </a:ext>
              </a:extLst>
            </p:cNvPr>
            <p:cNvSpPr/>
            <p:nvPr/>
          </p:nvSpPr>
          <p:spPr>
            <a:xfrm>
              <a:off x="5859586" y="2650978"/>
              <a:ext cx="969160" cy="900834"/>
            </a:xfrm>
            <a:custGeom>
              <a:avLst/>
              <a:gdLst/>
              <a:ahLst/>
              <a:cxnLst/>
              <a:rect l="l" t="t" r="r" b="b"/>
              <a:pathLst>
                <a:path w="28553" h="26540" extrusionOk="0">
                  <a:moveTo>
                    <a:pt x="3948" y="1"/>
                  </a:moveTo>
                  <a:cubicBezTo>
                    <a:pt x="2257" y="1529"/>
                    <a:pt x="1312" y="3694"/>
                    <a:pt x="788" y="5735"/>
                  </a:cubicBezTo>
                  <a:cubicBezTo>
                    <a:pt x="0" y="8797"/>
                    <a:pt x="435" y="12047"/>
                    <a:pt x="1931" y="14833"/>
                  </a:cubicBezTo>
                  <a:lnTo>
                    <a:pt x="7846" y="22298"/>
                  </a:lnTo>
                  <a:cubicBezTo>
                    <a:pt x="9122" y="24673"/>
                    <a:pt x="11502" y="26250"/>
                    <a:pt x="14186" y="26504"/>
                  </a:cubicBezTo>
                  <a:cubicBezTo>
                    <a:pt x="14440" y="26528"/>
                    <a:pt x="14693" y="26540"/>
                    <a:pt x="14944" y="26540"/>
                  </a:cubicBezTo>
                  <a:cubicBezTo>
                    <a:pt x="17757" y="26540"/>
                    <a:pt x="20389" y="25067"/>
                    <a:pt x="21852" y="22623"/>
                  </a:cubicBezTo>
                  <a:lnTo>
                    <a:pt x="28553" y="13151"/>
                  </a:lnTo>
                  <a:lnTo>
                    <a:pt x="15404" y="2646"/>
                  </a:lnTo>
                  <a:lnTo>
                    <a:pt x="11540" y="11254"/>
                  </a:lnTo>
                  <a:lnTo>
                    <a:pt x="6396" y="6966"/>
                  </a:lnTo>
                  <a:cubicBezTo>
                    <a:pt x="5823" y="6489"/>
                    <a:pt x="5612" y="5703"/>
                    <a:pt x="5871" y="5003"/>
                  </a:cubicBezTo>
                  <a:lnTo>
                    <a:pt x="7067" y="1764"/>
                  </a:lnTo>
                  <a:lnTo>
                    <a:pt x="3948" y="1"/>
                  </a:lnTo>
                  <a:close/>
                </a:path>
              </a:pathLst>
            </a:custGeom>
            <a:solidFill>
              <a:srgbClr val="DD7E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1435;p44">
              <a:extLst>
                <a:ext uri="{FF2B5EF4-FFF2-40B4-BE49-F238E27FC236}">
                  <a16:creationId xmlns:a16="http://schemas.microsoft.com/office/drawing/2014/main" id="{DFCA1AC9-48F1-C638-BEDA-A12023401C11}"/>
                </a:ext>
              </a:extLst>
            </p:cNvPr>
            <p:cNvSpPr/>
            <p:nvPr/>
          </p:nvSpPr>
          <p:spPr>
            <a:xfrm>
              <a:off x="7014502" y="2947539"/>
              <a:ext cx="633673" cy="381480"/>
            </a:xfrm>
            <a:custGeom>
              <a:avLst/>
              <a:gdLst/>
              <a:ahLst/>
              <a:cxnLst/>
              <a:rect l="l" t="t" r="r" b="b"/>
              <a:pathLst>
                <a:path w="18669" h="11239" extrusionOk="0">
                  <a:moveTo>
                    <a:pt x="17348" y="1"/>
                  </a:moveTo>
                  <a:lnTo>
                    <a:pt x="0" y="7942"/>
                  </a:lnTo>
                  <a:lnTo>
                    <a:pt x="1721" y="11100"/>
                  </a:lnTo>
                  <a:cubicBezTo>
                    <a:pt x="2350" y="11193"/>
                    <a:pt x="2985" y="11238"/>
                    <a:pt x="3622" y="11238"/>
                  </a:cubicBezTo>
                  <a:cubicBezTo>
                    <a:pt x="3631" y="11238"/>
                    <a:pt x="3641" y="11238"/>
                    <a:pt x="3651" y="11238"/>
                  </a:cubicBezTo>
                  <a:cubicBezTo>
                    <a:pt x="8054" y="11238"/>
                    <a:pt x="12678" y="9245"/>
                    <a:pt x="18093" y="6959"/>
                  </a:cubicBezTo>
                  <a:lnTo>
                    <a:pt x="18669" y="6716"/>
                  </a:lnTo>
                  <a:cubicBezTo>
                    <a:pt x="18669" y="6716"/>
                    <a:pt x="18455" y="3835"/>
                    <a:pt x="17348" y="1"/>
                  </a:cubicBezTo>
                  <a:close/>
                </a:path>
              </a:pathLst>
            </a:custGeom>
            <a:solidFill>
              <a:srgbClr val="EA7D7B"/>
            </a:solidFill>
            <a:ln w="9525" cap="flat" cmpd="sng">
              <a:solidFill>
                <a:srgbClr val="EA7D7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1436;p44">
              <a:extLst>
                <a:ext uri="{FF2B5EF4-FFF2-40B4-BE49-F238E27FC236}">
                  <a16:creationId xmlns:a16="http://schemas.microsoft.com/office/drawing/2014/main" id="{C3C89939-3FB8-CB7B-09F5-C1781E759841}"/>
                </a:ext>
              </a:extLst>
            </p:cNvPr>
            <p:cNvSpPr/>
            <p:nvPr/>
          </p:nvSpPr>
          <p:spPr>
            <a:xfrm>
              <a:off x="6321824" y="2305030"/>
              <a:ext cx="1281499" cy="953105"/>
            </a:xfrm>
            <a:custGeom>
              <a:avLst/>
              <a:gdLst/>
              <a:ahLst/>
              <a:cxnLst/>
              <a:rect l="l" t="t" r="r" b="b"/>
              <a:pathLst>
                <a:path w="37755" h="28080" extrusionOk="0">
                  <a:moveTo>
                    <a:pt x="16828" y="0"/>
                  </a:moveTo>
                  <a:cubicBezTo>
                    <a:pt x="13291" y="0"/>
                    <a:pt x="9868" y="1433"/>
                    <a:pt x="7417" y="4040"/>
                  </a:cubicBezTo>
                  <a:cubicBezTo>
                    <a:pt x="5029" y="6580"/>
                    <a:pt x="2265" y="10631"/>
                    <a:pt x="0" y="16999"/>
                  </a:cubicBezTo>
                  <a:lnTo>
                    <a:pt x="13909" y="25877"/>
                  </a:lnTo>
                  <a:lnTo>
                    <a:pt x="14056" y="25602"/>
                  </a:lnTo>
                  <a:lnTo>
                    <a:pt x="16880" y="20403"/>
                  </a:lnTo>
                  <a:lnTo>
                    <a:pt x="17639" y="28080"/>
                  </a:lnTo>
                  <a:lnTo>
                    <a:pt x="23344" y="26601"/>
                  </a:lnTo>
                  <a:cubicBezTo>
                    <a:pt x="28685" y="25216"/>
                    <a:pt x="33623" y="22588"/>
                    <a:pt x="37755" y="18931"/>
                  </a:cubicBezTo>
                  <a:cubicBezTo>
                    <a:pt x="37514" y="18092"/>
                    <a:pt x="37229" y="17209"/>
                    <a:pt x="36896" y="16297"/>
                  </a:cubicBezTo>
                  <a:cubicBezTo>
                    <a:pt x="34424" y="9569"/>
                    <a:pt x="29232" y="1447"/>
                    <a:pt x="18456" y="102"/>
                  </a:cubicBezTo>
                  <a:cubicBezTo>
                    <a:pt x="17913" y="34"/>
                    <a:pt x="17369" y="0"/>
                    <a:pt x="16828" y="0"/>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1437;p44">
              <a:extLst>
                <a:ext uri="{FF2B5EF4-FFF2-40B4-BE49-F238E27FC236}">
                  <a16:creationId xmlns:a16="http://schemas.microsoft.com/office/drawing/2014/main" id="{FCC6A32E-954D-4844-79D2-73F025340E68}"/>
                </a:ext>
              </a:extLst>
            </p:cNvPr>
            <p:cNvSpPr/>
            <p:nvPr/>
          </p:nvSpPr>
          <p:spPr>
            <a:xfrm>
              <a:off x="7393239" y="3221358"/>
              <a:ext cx="377203" cy="216587"/>
            </a:xfrm>
            <a:custGeom>
              <a:avLst/>
              <a:gdLst/>
              <a:ahLst/>
              <a:cxnLst/>
              <a:rect l="l" t="t" r="r" b="b"/>
              <a:pathLst>
                <a:path w="11113" h="6381" extrusionOk="0">
                  <a:moveTo>
                    <a:pt x="10123" y="0"/>
                  </a:moveTo>
                  <a:cubicBezTo>
                    <a:pt x="9403" y="0"/>
                    <a:pt x="6336" y="1038"/>
                    <a:pt x="4278" y="1764"/>
                  </a:cubicBezTo>
                  <a:cubicBezTo>
                    <a:pt x="3039" y="2201"/>
                    <a:pt x="1975" y="3032"/>
                    <a:pt x="1251" y="4129"/>
                  </a:cubicBezTo>
                  <a:lnTo>
                    <a:pt x="1" y="6024"/>
                  </a:lnTo>
                  <a:lnTo>
                    <a:pt x="4736" y="6380"/>
                  </a:lnTo>
                  <a:lnTo>
                    <a:pt x="8201" y="3711"/>
                  </a:lnTo>
                  <a:cubicBezTo>
                    <a:pt x="8521" y="3464"/>
                    <a:pt x="8851" y="3232"/>
                    <a:pt x="9204" y="3038"/>
                  </a:cubicBezTo>
                  <a:cubicBezTo>
                    <a:pt x="11113" y="1990"/>
                    <a:pt x="10911" y="182"/>
                    <a:pt x="10218" y="9"/>
                  </a:cubicBezTo>
                  <a:cubicBezTo>
                    <a:pt x="10194" y="3"/>
                    <a:pt x="10162" y="0"/>
                    <a:pt x="10123" y="0"/>
                  </a:cubicBezTo>
                  <a:close/>
                </a:path>
              </a:pathLst>
            </a:custGeom>
            <a:solidFill>
              <a:srgbClr val="F4C1B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1438;p44">
              <a:extLst>
                <a:ext uri="{FF2B5EF4-FFF2-40B4-BE49-F238E27FC236}">
                  <a16:creationId xmlns:a16="http://schemas.microsoft.com/office/drawing/2014/main" id="{B0F2A7BC-563C-D51F-0A2D-561456719D8D}"/>
                </a:ext>
              </a:extLst>
            </p:cNvPr>
            <p:cNvSpPr/>
            <p:nvPr/>
          </p:nvSpPr>
          <p:spPr>
            <a:xfrm>
              <a:off x="7271757" y="2450340"/>
              <a:ext cx="974150" cy="783393"/>
            </a:xfrm>
            <a:custGeom>
              <a:avLst/>
              <a:gdLst/>
              <a:ahLst/>
              <a:cxnLst/>
              <a:rect l="l" t="t" r="r" b="b"/>
              <a:pathLst>
                <a:path w="28700" h="23080" extrusionOk="0">
                  <a:moveTo>
                    <a:pt x="5185" y="0"/>
                  </a:moveTo>
                  <a:lnTo>
                    <a:pt x="0" y="6496"/>
                  </a:lnTo>
                  <a:lnTo>
                    <a:pt x="10801" y="20789"/>
                  </a:lnTo>
                  <a:cubicBezTo>
                    <a:pt x="12289" y="22280"/>
                    <a:pt x="14284" y="23080"/>
                    <a:pt x="16320" y="23080"/>
                  </a:cubicBezTo>
                  <a:cubicBezTo>
                    <a:pt x="17195" y="23080"/>
                    <a:pt x="18077" y="22932"/>
                    <a:pt x="18930" y="22628"/>
                  </a:cubicBezTo>
                  <a:cubicBezTo>
                    <a:pt x="22230" y="22395"/>
                    <a:pt x="28700" y="14556"/>
                    <a:pt x="16507" y="5847"/>
                  </a:cubicBezTo>
                  <a:lnTo>
                    <a:pt x="5185" y="0"/>
                  </a:lnTo>
                  <a:close/>
                </a:path>
              </a:pathLst>
            </a:custGeom>
            <a:solidFill>
              <a:srgbClr val="F4C1B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1439;p44">
              <a:extLst>
                <a:ext uri="{FF2B5EF4-FFF2-40B4-BE49-F238E27FC236}">
                  <a16:creationId xmlns:a16="http://schemas.microsoft.com/office/drawing/2014/main" id="{4E05920A-0078-9669-C827-8EAE8D00006C}"/>
                </a:ext>
              </a:extLst>
            </p:cNvPr>
            <p:cNvSpPr/>
            <p:nvPr/>
          </p:nvSpPr>
          <p:spPr>
            <a:xfrm>
              <a:off x="6697303" y="2308153"/>
              <a:ext cx="1049808" cy="516367"/>
            </a:xfrm>
            <a:custGeom>
              <a:avLst/>
              <a:gdLst/>
              <a:ahLst/>
              <a:cxnLst/>
              <a:rect l="l" t="t" r="r" b="b"/>
              <a:pathLst>
                <a:path w="30929" h="15213" extrusionOk="0">
                  <a:moveTo>
                    <a:pt x="8780" y="1"/>
                  </a:moveTo>
                  <a:cubicBezTo>
                    <a:pt x="8491" y="1"/>
                    <a:pt x="8202" y="39"/>
                    <a:pt x="7921" y="114"/>
                  </a:cubicBezTo>
                  <a:lnTo>
                    <a:pt x="313" y="2159"/>
                  </a:lnTo>
                  <a:cubicBezTo>
                    <a:pt x="59" y="2227"/>
                    <a:pt x="1" y="2561"/>
                    <a:pt x="216" y="2713"/>
                  </a:cubicBezTo>
                  <a:cubicBezTo>
                    <a:pt x="1432" y="3577"/>
                    <a:pt x="3374" y="3785"/>
                    <a:pt x="4961" y="3785"/>
                  </a:cubicBezTo>
                  <a:cubicBezTo>
                    <a:pt x="6433" y="3785"/>
                    <a:pt x="7600" y="3606"/>
                    <a:pt x="7600" y="3606"/>
                  </a:cubicBezTo>
                  <a:lnTo>
                    <a:pt x="7600" y="3606"/>
                  </a:lnTo>
                  <a:lnTo>
                    <a:pt x="1533" y="5550"/>
                  </a:lnTo>
                  <a:cubicBezTo>
                    <a:pt x="1174" y="5664"/>
                    <a:pt x="1098" y="6150"/>
                    <a:pt x="1415" y="6354"/>
                  </a:cubicBezTo>
                  <a:cubicBezTo>
                    <a:pt x="2110" y="6804"/>
                    <a:pt x="2967" y="6952"/>
                    <a:pt x="3792" y="6952"/>
                  </a:cubicBezTo>
                  <a:cubicBezTo>
                    <a:pt x="5377" y="6952"/>
                    <a:pt x="6849" y="6406"/>
                    <a:pt x="6849" y="6406"/>
                  </a:cubicBezTo>
                  <a:lnTo>
                    <a:pt x="10328" y="7088"/>
                  </a:lnTo>
                  <a:lnTo>
                    <a:pt x="5198" y="9716"/>
                  </a:lnTo>
                  <a:cubicBezTo>
                    <a:pt x="4956" y="9840"/>
                    <a:pt x="4931" y="10184"/>
                    <a:pt x="5157" y="10333"/>
                  </a:cubicBezTo>
                  <a:cubicBezTo>
                    <a:pt x="5771" y="10737"/>
                    <a:pt x="6659" y="10872"/>
                    <a:pt x="7577" y="10872"/>
                  </a:cubicBezTo>
                  <a:cubicBezTo>
                    <a:pt x="9470" y="10872"/>
                    <a:pt x="11490" y="10295"/>
                    <a:pt x="11490" y="10295"/>
                  </a:cubicBezTo>
                  <a:lnTo>
                    <a:pt x="14426" y="11819"/>
                  </a:lnTo>
                  <a:cubicBezTo>
                    <a:pt x="15082" y="12160"/>
                    <a:pt x="15797" y="12328"/>
                    <a:pt x="16510" y="12328"/>
                  </a:cubicBezTo>
                  <a:cubicBezTo>
                    <a:pt x="17435" y="12328"/>
                    <a:pt x="18355" y="12045"/>
                    <a:pt x="19136" y="11490"/>
                  </a:cubicBezTo>
                  <a:lnTo>
                    <a:pt x="20430" y="10568"/>
                  </a:lnTo>
                  <a:lnTo>
                    <a:pt x="23290" y="15212"/>
                  </a:lnTo>
                  <a:lnTo>
                    <a:pt x="30928" y="10766"/>
                  </a:lnTo>
                  <a:lnTo>
                    <a:pt x="25011" y="5723"/>
                  </a:lnTo>
                  <a:cubicBezTo>
                    <a:pt x="23238" y="4213"/>
                    <a:pt x="21146" y="3123"/>
                    <a:pt x="18891" y="2535"/>
                  </a:cubicBezTo>
                  <a:lnTo>
                    <a:pt x="9852" y="179"/>
                  </a:lnTo>
                  <a:cubicBezTo>
                    <a:pt x="9505" y="60"/>
                    <a:pt x="9143" y="1"/>
                    <a:pt x="8780" y="1"/>
                  </a:cubicBezTo>
                  <a:close/>
                </a:path>
              </a:pathLst>
            </a:custGeom>
            <a:solidFill>
              <a:srgbClr val="F4C1B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1440;p44">
              <a:extLst>
                <a:ext uri="{FF2B5EF4-FFF2-40B4-BE49-F238E27FC236}">
                  <a16:creationId xmlns:a16="http://schemas.microsoft.com/office/drawing/2014/main" id="{95BB804E-25B6-5B44-9725-2D73ED8ADDA5}"/>
                </a:ext>
              </a:extLst>
            </p:cNvPr>
            <p:cNvSpPr/>
            <p:nvPr/>
          </p:nvSpPr>
          <p:spPr>
            <a:xfrm>
              <a:off x="7364116" y="2471894"/>
              <a:ext cx="834714" cy="819576"/>
            </a:xfrm>
            <a:custGeom>
              <a:avLst/>
              <a:gdLst/>
              <a:ahLst/>
              <a:cxnLst/>
              <a:rect l="l" t="t" r="r" b="b"/>
              <a:pathLst>
                <a:path w="24592" h="24146" extrusionOk="0">
                  <a:moveTo>
                    <a:pt x="5774" y="0"/>
                  </a:moveTo>
                  <a:cubicBezTo>
                    <a:pt x="5352" y="0"/>
                    <a:pt x="4961" y="301"/>
                    <a:pt x="4886" y="752"/>
                  </a:cubicBezTo>
                  <a:cubicBezTo>
                    <a:pt x="4619" y="2323"/>
                    <a:pt x="3683" y="5392"/>
                    <a:pt x="444" y="9326"/>
                  </a:cubicBezTo>
                  <a:cubicBezTo>
                    <a:pt x="28" y="9831"/>
                    <a:pt x="1" y="10552"/>
                    <a:pt x="378" y="11086"/>
                  </a:cubicBezTo>
                  <a:lnTo>
                    <a:pt x="6953" y="20376"/>
                  </a:lnTo>
                  <a:cubicBezTo>
                    <a:pt x="8684" y="22823"/>
                    <a:pt x="11436" y="24145"/>
                    <a:pt x="14237" y="24145"/>
                  </a:cubicBezTo>
                  <a:cubicBezTo>
                    <a:pt x="15871" y="24145"/>
                    <a:pt x="17521" y="23695"/>
                    <a:pt x="18995" y="22757"/>
                  </a:cubicBezTo>
                  <a:cubicBezTo>
                    <a:pt x="19042" y="22727"/>
                    <a:pt x="19087" y="22699"/>
                    <a:pt x="19133" y="22670"/>
                  </a:cubicBezTo>
                  <a:cubicBezTo>
                    <a:pt x="24536" y="19179"/>
                    <a:pt x="24591" y="11290"/>
                    <a:pt x="19223" y="7745"/>
                  </a:cubicBezTo>
                  <a:cubicBezTo>
                    <a:pt x="15334" y="5174"/>
                    <a:pt x="10586" y="2040"/>
                    <a:pt x="6138" y="78"/>
                  </a:cubicBezTo>
                  <a:cubicBezTo>
                    <a:pt x="6018" y="25"/>
                    <a:pt x="5895" y="0"/>
                    <a:pt x="577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1441;p44">
              <a:extLst>
                <a:ext uri="{FF2B5EF4-FFF2-40B4-BE49-F238E27FC236}">
                  <a16:creationId xmlns:a16="http://schemas.microsoft.com/office/drawing/2014/main" id="{E7F22161-72A0-DFE1-0F0F-1948B49A8A21}"/>
                </a:ext>
              </a:extLst>
            </p:cNvPr>
            <p:cNvSpPr/>
            <p:nvPr/>
          </p:nvSpPr>
          <p:spPr>
            <a:xfrm>
              <a:off x="6793905" y="2964340"/>
              <a:ext cx="161770" cy="219031"/>
            </a:xfrm>
            <a:custGeom>
              <a:avLst/>
              <a:gdLst/>
              <a:ahLst/>
              <a:cxnLst/>
              <a:rect l="l" t="t" r="r" b="b"/>
              <a:pathLst>
                <a:path w="4766" h="6453" fill="none" extrusionOk="0">
                  <a:moveTo>
                    <a:pt x="0" y="6453"/>
                  </a:moveTo>
                  <a:cubicBezTo>
                    <a:pt x="0" y="6453"/>
                    <a:pt x="1549" y="2340"/>
                    <a:pt x="4765" y="0"/>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1442;p44">
              <a:extLst>
                <a:ext uri="{FF2B5EF4-FFF2-40B4-BE49-F238E27FC236}">
                  <a16:creationId xmlns:a16="http://schemas.microsoft.com/office/drawing/2014/main" id="{EE8A4311-E949-4303-D045-72E2058DB652}"/>
                </a:ext>
              </a:extLst>
            </p:cNvPr>
            <p:cNvSpPr/>
            <p:nvPr/>
          </p:nvSpPr>
          <p:spPr>
            <a:xfrm>
              <a:off x="6399723" y="3560143"/>
              <a:ext cx="101454" cy="85094"/>
            </a:xfrm>
            <a:custGeom>
              <a:avLst/>
              <a:gdLst/>
              <a:ahLst/>
              <a:cxnLst/>
              <a:rect l="l" t="t" r="r" b="b"/>
              <a:pathLst>
                <a:path w="2989" h="2507" fill="none" extrusionOk="0">
                  <a:moveTo>
                    <a:pt x="1" y="1"/>
                  </a:moveTo>
                  <a:lnTo>
                    <a:pt x="2989" y="2507"/>
                  </a:ln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1443;p44">
              <a:extLst>
                <a:ext uri="{FF2B5EF4-FFF2-40B4-BE49-F238E27FC236}">
                  <a16:creationId xmlns:a16="http://schemas.microsoft.com/office/drawing/2014/main" id="{A68BD611-5A15-97C9-F728-E50B50449F8B}"/>
                </a:ext>
              </a:extLst>
            </p:cNvPr>
            <p:cNvSpPr/>
            <p:nvPr/>
          </p:nvSpPr>
          <p:spPr>
            <a:xfrm>
              <a:off x="6283672" y="2025542"/>
              <a:ext cx="230571" cy="253177"/>
            </a:xfrm>
            <a:custGeom>
              <a:avLst/>
              <a:gdLst/>
              <a:ahLst/>
              <a:cxnLst/>
              <a:rect l="l" t="t" r="r" b="b"/>
              <a:pathLst>
                <a:path w="6793" h="7459" extrusionOk="0">
                  <a:moveTo>
                    <a:pt x="3396" y="0"/>
                  </a:moveTo>
                  <a:cubicBezTo>
                    <a:pt x="1520" y="0"/>
                    <a:pt x="0" y="1669"/>
                    <a:pt x="0" y="3729"/>
                  </a:cubicBezTo>
                  <a:cubicBezTo>
                    <a:pt x="0" y="5788"/>
                    <a:pt x="1520" y="7458"/>
                    <a:pt x="3396" y="7458"/>
                  </a:cubicBezTo>
                  <a:cubicBezTo>
                    <a:pt x="5272" y="7458"/>
                    <a:pt x="6792" y="5788"/>
                    <a:pt x="6792" y="3729"/>
                  </a:cubicBezTo>
                  <a:cubicBezTo>
                    <a:pt x="6792" y="1669"/>
                    <a:pt x="5272" y="0"/>
                    <a:pt x="3396" y="0"/>
                  </a:cubicBezTo>
                  <a:close/>
                </a:path>
              </a:pathLst>
            </a:custGeom>
            <a:solidFill>
              <a:srgbClr val="DD7E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1444;p44">
              <a:extLst>
                <a:ext uri="{FF2B5EF4-FFF2-40B4-BE49-F238E27FC236}">
                  <a16:creationId xmlns:a16="http://schemas.microsoft.com/office/drawing/2014/main" id="{A0C321F0-5742-63FD-8D15-A9BC0CB68AC9}"/>
                </a:ext>
              </a:extLst>
            </p:cNvPr>
            <p:cNvSpPr/>
            <p:nvPr/>
          </p:nvSpPr>
          <p:spPr>
            <a:xfrm>
              <a:off x="6329597" y="2078969"/>
              <a:ext cx="76710" cy="115133"/>
            </a:xfrm>
            <a:custGeom>
              <a:avLst/>
              <a:gdLst/>
              <a:ahLst/>
              <a:cxnLst/>
              <a:rect l="l" t="t" r="r" b="b"/>
              <a:pathLst>
                <a:path w="2260" h="3392" fill="none" extrusionOk="0">
                  <a:moveTo>
                    <a:pt x="1229" y="3391"/>
                  </a:moveTo>
                  <a:cubicBezTo>
                    <a:pt x="1229" y="3391"/>
                    <a:pt x="1" y="885"/>
                    <a:pt x="2260" y="1"/>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1445;p44">
              <a:extLst>
                <a:ext uri="{FF2B5EF4-FFF2-40B4-BE49-F238E27FC236}">
                  <a16:creationId xmlns:a16="http://schemas.microsoft.com/office/drawing/2014/main" id="{1C9E23A7-5B9C-1676-B6C2-82A1116A3705}"/>
                </a:ext>
              </a:extLst>
            </p:cNvPr>
            <p:cNvSpPr/>
            <p:nvPr/>
          </p:nvSpPr>
          <p:spPr>
            <a:xfrm>
              <a:off x="6363676" y="2143529"/>
              <a:ext cx="76405" cy="84890"/>
            </a:xfrm>
            <a:custGeom>
              <a:avLst/>
              <a:gdLst/>
              <a:ahLst/>
              <a:cxnLst/>
              <a:rect l="l" t="t" r="r" b="b"/>
              <a:pathLst>
                <a:path w="2251" h="2501" fill="none" extrusionOk="0">
                  <a:moveTo>
                    <a:pt x="1" y="626"/>
                  </a:moveTo>
                  <a:cubicBezTo>
                    <a:pt x="1" y="626"/>
                    <a:pt x="2250" y="0"/>
                    <a:pt x="1793" y="2501"/>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1446;p44">
              <a:extLst>
                <a:ext uri="{FF2B5EF4-FFF2-40B4-BE49-F238E27FC236}">
                  <a16:creationId xmlns:a16="http://schemas.microsoft.com/office/drawing/2014/main" id="{B0EFEBC2-5496-BBC9-494B-ED539E795AE4}"/>
                </a:ext>
              </a:extLst>
            </p:cNvPr>
            <p:cNvSpPr/>
            <p:nvPr/>
          </p:nvSpPr>
          <p:spPr>
            <a:xfrm>
              <a:off x="6449925" y="2252452"/>
              <a:ext cx="23386" cy="10624"/>
            </a:xfrm>
            <a:custGeom>
              <a:avLst/>
              <a:gdLst/>
              <a:ahLst/>
              <a:cxnLst/>
              <a:rect l="l" t="t" r="r" b="b"/>
              <a:pathLst>
                <a:path w="689" h="313" extrusionOk="0">
                  <a:moveTo>
                    <a:pt x="688" y="0"/>
                  </a:moveTo>
                  <a:lnTo>
                    <a:pt x="1" y="313"/>
                  </a:lnTo>
                </a:path>
              </a:pathLst>
            </a:custGeom>
            <a:solidFill>
              <a:srgbClr val="FFBAC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1447;p44">
              <a:extLst>
                <a:ext uri="{FF2B5EF4-FFF2-40B4-BE49-F238E27FC236}">
                  <a16:creationId xmlns:a16="http://schemas.microsoft.com/office/drawing/2014/main" id="{56BBAC0D-3EBB-56AB-2E3A-0955B77A247D}"/>
                </a:ext>
              </a:extLst>
            </p:cNvPr>
            <p:cNvSpPr/>
            <p:nvPr/>
          </p:nvSpPr>
          <p:spPr>
            <a:xfrm>
              <a:off x="6449925" y="2252452"/>
              <a:ext cx="23386" cy="10624"/>
            </a:xfrm>
            <a:custGeom>
              <a:avLst/>
              <a:gdLst/>
              <a:ahLst/>
              <a:cxnLst/>
              <a:rect l="l" t="t" r="r" b="b"/>
              <a:pathLst>
                <a:path w="689" h="313" fill="none" extrusionOk="0">
                  <a:moveTo>
                    <a:pt x="688" y="0"/>
                  </a:moveTo>
                  <a:lnTo>
                    <a:pt x="1" y="313"/>
                  </a:ln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1448;p44">
              <a:extLst>
                <a:ext uri="{FF2B5EF4-FFF2-40B4-BE49-F238E27FC236}">
                  <a16:creationId xmlns:a16="http://schemas.microsoft.com/office/drawing/2014/main" id="{AF5F2DE2-06B9-272C-3BAC-5079C35B721A}"/>
                </a:ext>
              </a:extLst>
            </p:cNvPr>
            <p:cNvSpPr/>
            <p:nvPr/>
          </p:nvSpPr>
          <p:spPr>
            <a:xfrm>
              <a:off x="6280922" y="2178185"/>
              <a:ext cx="27629" cy="42428"/>
            </a:xfrm>
            <a:custGeom>
              <a:avLst/>
              <a:gdLst/>
              <a:ahLst/>
              <a:cxnLst/>
              <a:rect l="l" t="t" r="r" b="b"/>
              <a:pathLst>
                <a:path w="814" h="1250" extrusionOk="0">
                  <a:moveTo>
                    <a:pt x="1" y="1"/>
                  </a:moveTo>
                  <a:lnTo>
                    <a:pt x="813" y="1250"/>
                  </a:lnTo>
                </a:path>
              </a:pathLst>
            </a:custGeom>
            <a:solidFill>
              <a:srgbClr val="FFBAC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1449;p44">
              <a:extLst>
                <a:ext uri="{FF2B5EF4-FFF2-40B4-BE49-F238E27FC236}">
                  <a16:creationId xmlns:a16="http://schemas.microsoft.com/office/drawing/2014/main" id="{4CD9ECE9-3A32-9B7F-D536-5E9C7B81CDF0}"/>
                </a:ext>
              </a:extLst>
            </p:cNvPr>
            <p:cNvSpPr/>
            <p:nvPr/>
          </p:nvSpPr>
          <p:spPr>
            <a:xfrm>
              <a:off x="6280922" y="2178185"/>
              <a:ext cx="27629" cy="42428"/>
            </a:xfrm>
            <a:custGeom>
              <a:avLst/>
              <a:gdLst/>
              <a:ahLst/>
              <a:cxnLst/>
              <a:rect l="l" t="t" r="r" b="b"/>
              <a:pathLst>
                <a:path w="814" h="1250" fill="none" extrusionOk="0">
                  <a:moveTo>
                    <a:pt x="1" y="1"/>
                  </a:moveTo>
                  <a:lnTo>
                    <a:pt x="813" y="1250"/>
                  </a:ln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1450;p44">
              <a:extLst>
                <a:ext uri="{FF2B5EF4-FFF2-40B4-BE49-F238E27FC236}">
                  <a16:creationId xmlns:a16="http://schemas.microsoft.com/office/drawing/2014/main" id="{01C29F5B-2428-AE1F-4937-6E7B93D2D998}"/>
                </a:ext>
              </a:extLst>
            </p:cNvPr>
            <p:cNvSpPr/>
            <p:nvPr/>
          </p:nvSpPr>
          <p:spPr>
            <a:xfrm>
              <a:off x="5726427" y="2065629"/>
              <a:ext cx="263971" cy="392138"/>
            </a:xfrm>
            <a:custGeom>
              <a:avLst/>
              <a:gdLst/>
              <a:ahLst/>
              <a:cxnLst/>
              <a:rect l="l" t="t" r="r" b="b"/>
              <a:pathLst>
                <a:path w="7777" h="11553" fill="none" extrusionOk="0">
                  <a:moveTo>
                    <a:pt x="6029" y="1"/>
                  </a:moveTo>
                  <a:cubicBezTo>
                    <a:pt x="6029" y="1"/>
                    <a:pt x="0" y="6594"/>
                    <a:pt x="7777" y="11552"/>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1451;p44">
              <a:extLst>
                <a:ext uri="{FF2B5EF4-FFF2-40B4-BE49-F238E27FC236}">
                  <a16:creationId xmlns:a16="http://schemas.microsoft.com/office/drawing/2014/main" id="{99112B84-8B4A-F14E-E8D0-D0CC17357C5D}"/>
                </a:ext>
              </a:extLst>
            </p:cNvPr>
            <p:cNvSpPr/>
            <p:nvPr/>
          </p:nvSpPr>
          <p:spPr>
            <a:xfrm>
              <a:off x="6423925" y="1440296"/>
              <a:ext cx="133190" cy="121888"/>
            </a:xfrm>
            <a:custGeom>
              <a:avLst/>
              <a:gdLst/>
              <a:ahLst/>
              <a:cxnLst/>
              <a:rect l="l" t="t" r="r" b="b"/>
              <a:pathLst>
                <a:path w="3924" h="3591" fill="none" extrusionOk="0">
                  <a:moveTo>
                    <a:pt x="1" y="0"/>
                  </a:moveTo>
                  <a:cubicBezTo>
                    <a:pt x="1" y="0"/>
                    <a:pt x="3126" y="532"/>
                    <a:pt x="3924" y="3590"/>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1452;p44">
              <a:extLst>
                <a:ext uri="{FF2B5EF4-FFF2-40B4-BE49-F238E27FC236}">
                  <a16:creationId xmlns:a16="http://schemas.microsoft.com/office/drawing/2014/main" id="{51EA77F8-59E3-2C7B-C6B3-9ADC88F33F8C}"/>
                </a:ext>
              </a:extLst>
            </p:cNvPr>
            <p:cNvSpPr/>
            <p:nvPr/>
          </p:nvSpPr>
          <p:spPr>
            <a:xfrm>
              <a:off x="6177939" y="1584656"/>
              <a:ext cx="270827" cy="286678"/>
            </a:xfrm>
            <a:custGeom>
              <a:avLst/>
              <a:gdLst/>
              <a:ahLst/>
              <a:cxnLst/>
              <a:rect l="l" t="t" r="r" b="b"/>
              <a:pathLst>
                <a:path w="7979" h="8446" fill="none" extrusionOk="0">
                  <a:moveTo>
                    <a:pt x="7713" y="1"/>
                  </a:moveTo>
                  <a:cubicBezTo>
                    <a:pt x="7713" y="1"/>
                    <a:pt x="7979" y="6384"/>
                    <a:pt x="1" y="8445"/>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1453;p44">
              <a:extLst>
                <a:ext uri="{FF2B5EF4-FFF2-40B4-BE49-F238E27FC236}">
                  <a16:creationId xmlns:a16="http://schemas.microsoft.com/office/drawing/2014/main" id="{BFAD6A4D-4024-D20C-F14B-FAD0BDBD129A}"/>
                </a:ext>
              </a:extLst>
            </p:cNvPr>
            <p:cNvSpPr/>
            <p:nvPr/>
          </p:nvSpPr>
          <p:spPr>
            <a:xfrm>
              <a:off x="7021460" y="3099400"/>
              <a:ext cx="520067" cy="212684"/>
            </a:xfrm>
            <a:custGeom>
              <a:avLst/>
              <a:gdLst/>
              <a:ahLst/>
              <a:cxnLst/>
              <a:rect l="l" t="t" r="r" b="b"/>
              <a:pathLst>
                <a:path w="15322" h="6266" fill="none" extrusionOk="0">
                  <a:moveTo>
                    <a:pt x="1" y="6266"/>
                  </a:moveTo>
                  <a:cubicBezTo>
                    <a:pt x="1" y="6266"/>
                    <a:pt x="9510" y="4907"/>
                    <a:pt x="15322" y="1"/>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1454;p44">
              <a:extLst>
                <a:ext uri="{FF2B5EF4-FFF2-40B4-BE49-F238E27FC236}">
                  <a16:creationId xmlns:a16="http://schemas.microsoft.com/office/drawing/2014/main" id="{5932D802-F71C-B685-1430-A52832FB2D61}"/>
                </a:ext>
              </a:extLst>
            </p:cNvPr>
            <p:cNvSpPr/>
            <p:nvPr/>
          </p:nvSpPr>
          <p:spPr>
            <a:xfrm>
              <a:off x="5993594" y="2651046"/>
              <a:ext cx="105867" cy="59841"/>
            </a:xfrm>
            <a:custGeom>
              <a:avLst/>
              <a:gdLst/>
              <a:ahLst/>
              <a:cxnLst/>
              <a:rect l="l" t="t" r="r" b="b"/>
              <a:pathLst>
                <a:path w="3119" h="1763" fill="none" extrusionOk="0">
                  <a:moveTo>
                    <a:pt x="0" y="0"/>
                  </a:moveTo>
                  <a:cubicBezTo>
                    <a:pt x="0" y="0"/>
                    <a:pt x="1384" y="1162"/>
                    <a:pt x="3119" y="1762"/>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1455;p44">
              <a:extLst>
                <a:ext uri="{FF2B5EF4-FFF2-40B4-BE49-F238E27FC236}">
                  <a16:creationId xmlns:a16="http://schemas.microsoft.com/office/drawing/2014/main" id="{2F12EF54-DE37-8669-DEB1-3D6ACD867673}"/>
                </a:ext>
              </a:extLst>
            </p:cNvPr>
            <p:cNvSpPr/>
            <p:nvPr/>
          </p:nvSpPr>
          <p:spPr>
            <a:xfrm>
              <a:off x="5981578" y="2690284"/>
              <a:ext cx="70838" cy="57261"/>
            </a:xfrm>
            <a:custGeom>
              <a:avLst/>
              <a:gdLst/>
              <a:ahLst/>
              <a:cxnLst/>
              <a:rect l="l" t="t" r="r" b="b"/>
              <a:pathLst>
                <a:path w="2087" h="1687" fill="none" extrusionOk="0">
                  <a:moveTo>
                    <a:pt x="2087" y="1"/>
                  </a:moveTo>
                  <a:lnTo>
                    <a:pt x="1" y="1687"/>
                  </a:ln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1456;p44">
              <a:extLst>
                <a:ext uri="{FF2B5EF4-FFF2-40B4-BE49-F238E27FC236}">
                  <a16:creationId xmlns:a16="http://schemas.microsoft.com/office/drawing/2014/main" id="{64F48518-E2B8-129C-486A-3F722A905E0A}"/>
                </a:ext>
              </a:extLst>
            </p:cNvPr>
            <p:cNvSpPr/>
            <p:nvPr/>
          </p:nvSpPr>
          <p:spPr>
            <a:xfrm>
              <a:off x="6941999" y="2411849"/>
              <a:ext cx="165096" cy="21553"/>
            </a:xfrm>
            <a:custGeom>
              <a:avLst/>
              <a:gdLst/>
              <a:ahLst/>
              <a:cxnLst/>
              <a:rect l="l" t="t" r="r" b="b"/>
              <a:pathLst>
                <a:path w="4864" h="635" fill="none" extrusionOk="0">
                  <a:moveTo>
                    <a:pt x="1" y="634"/>
                  </a:moveTo>
                  <a:lnTo>
                    <a:pt x="1461" y="171"/>
                  </a:lnTo>
                  <a:cubicBezTo>
                    <a:pt x="1961" y="13"/>
                    <a:pt x="2497" y="0"/>
                    <a:pt x="3004" y="135"/>
                  </a:cubicBezTo>
                  <a:lnTo>
                    <a:pt x="4863" y="633"/>
                  </a:ln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1457;p44">
              <a:extLst>
                <a:ext uri="{FF2B5EF4-FFF2-40B4-BE49-F238E27FC236}">
                  <a16:creationId xmlns:a16="http://schemas.microsoft.com/office/drawing/2014/main" id="{BDCAB9A0-04CF-9306-C406-E1FB50728F49}"/>
                </a:ext>
              </a:extLst>
            </p:cNvPr>
            <p:cNvSpPr/>
            <p:nvPr/>
          </p:nvSpPr>
          <p:spPr>
            <a:xfrm>
              <a:off x="7047902" y="2529054"/>
              <a:ext cx="39000" cy="19687"/>
            </a:xfrm>
            <a:custGeom>
              <a:avLst/>
              <a:gdLst/>
              <a:ahLst/>
              <a:cxnLst/>
              <a:rect l="l" t="t" r="r" b="b"/>
              <a:pathLst>
                <a:path w="1149" h="580" fill="none" extrusionOk="0">
                  <a:moveTo>
                    <a:pt x="1" y="580"/>
                  </a:moveTo>
                  <a:lnTo>
                    <a:pt x="1149" y="1"/>
                  </a:ln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1458;p44">
              <a:extLst>
                <a:ext uri="{FF2B5EF4-FFF2-40B4-BE49-F238E27FC236}">
                  <a16:creationId xmlns:a16="http://schemas.microsoft.com/office/drawing/2014/main" id="{6628E0E7-A6A5-9659-3B80-FBE54A37C5D5}"/>
                </a:ext>
              </a:extLst>
            </p:cNvPr>
            <p:cNvSpPr/>
            <p:nvPr/>
          </p:nvSpPr>
          <p:spPr>
            <a:xfrm>
              <a:off x="6824454" y="2255575"/>
              <a:ext cx="406597" cy="111637"/>
            </a:xfrm>
            <a:custGeom>
              <a:avLst/>
              <a:gdLst/>
              <a:ahLst/>
              <a:cxnLst/>
              <a:rect l="l" t="t" r="r" b="b"/>
              <a:pathLst>
                <a:path w="11979" h="3289" extrusionOk="0">
                  <a:moveTo>
                    <a:pt x="4589" y="1"/>
                  </a:moveTo>
                  <a:cubicBezTo>
                    <a:pt x="3936" y="1"/>
                    <a:pt x="3288" y="222"/>
                    <a:pt x="2762" y="650"/>
                  </a:cubicBezTo>
                  <a:lnTo>
                    <a:pt x="0" y="2897"/>
                  </a:lnTo>
                  <a:lnTo>
                    <a:pt x="11978" y="3289"/>
                  </a:lnTo>
                  <a:lnTo>
                    <a:pt x="5861" y="295"/>
                  </a:lnTo>
                  <a:cubicBezTo>
                    <a:pt x="5457" y="98"/>
                    <a:pt x="5022" y="1"/>
                    <a:pt x="4589" y="1"/>
                  </a:cubicBezTo>
                  <a:close/>
                </a:path>
              </a:pathLst>
            </a:custGeom>
            <a:solidFill>
              <a:srgbClr val="F4C1B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1459;p44">
              <a:extLst>
                <a:ext uri="{FF2B5EF4-FFF2-40B4-BE49-F238E27FC236}">
                  <a16:creationId xmlns:a16="http://schemas.microsoft.com/office/drawing/2014/main" id="{36016287-A819-F08E-E6FA-EFF097F491DF}"/>
                </a:ext>
              </a:extLst>
            </p:cNvPr>
            <p:cNvSpPr/>
            <p:nvPr/>
          </p:nvSpPr>
          <p:spPr>
            <a:xfrm>
              <a:off x="6824454" y="2312294"/>
              <a:ext cx="315360" cy="41647"/>
            </a:xfrm>
            <a:custGeom>
              <a:avLst/>
              <a:gdLst/>
              <a:ahLst/>
              <a:cxnLst/>
              <a:rect l="l" t="t" r="r" b="b"/>
              <a:pathLst>
                <a:path w="9291" h="1227" fill="none" extrusionOk="0">
                  <a:moveTo>
                    <a:pt x="0" y="1226"/>
                  </a:moveTo>
                  <a:cubicBezTo>
                    <a:pt x="90" y="1116"/>
                    <a:pt x="1814" y="634"/>
                    <a:pt x="3106" y="284"/>
                  </a:cubicBezTo>
                  <a:cubicBezTo>
                    <a:pt x="4033" y="33"/>
                    <a:pt x="5003" y="1"/>
                    <a:pt x="5944" y="189"/>
                  </a:cubicBezTo>
                  <a:lnTo>
                    <a:pt x="9291" y="858"/>
                  </a:ln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2" name="Google Shape;1460;p44">
              <a:extLst>
                <a:ext uri="{FF2B5EF4-FFF2-40B4-BE49-F238E27FC236}">
                  <a16:creationId xmlns:a16="http://schemas.microsoft.com/office/drawing/2014/main" id="{D5D1A69D-5865-C9DA-7C89-90C9ABEEA51C}"/>
                </a:ext>
              </a:extLst>
            </p:cNvPr>
            <p:cNvSpPr/>
            <p:nvPr/>
          </p:nvSpPr>
          <p:spPr>
            <a:xfrm>
              <a:off x="7799641" y="3454139"/>
              <a:ext cx="131324" cy="73927"/>
            </a:xfrm>
            <a:custGeom>
              <a:avLst/>
              <a:gdLst/>
              <a:ahLst/>
              <a:cxnLst/>
              <a:rect l="l" t="t" r="r" b="b"/>
              <a:pathLst>
                <a:path w="3869" h="2178" fill="none" extrusionOk="0">
                  <a:moveTo>
                    <a:pt x="3868" y="1"/>
                  </a:moveTo>
                  <a:lnTo>
                    <a:pt x="3534" y="290"/>
                  </a:lnTo>
                  <a:cubicBezTo>
                    <a:pt x="2585" y="1108"/>
                    <a:pt x="1476" y="1722"/>
                    <a:pt x="279" y="2091"/>
                  </a:cubicBezTo>
                  <a:lnTo>
                    <a:pt x="0" y="2177"/>
                  </a:ln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3" name="Google Shape;1461;p44">
              <a:extLst>
                <a:ext uri="{FF2B5EF4-FFF2-40B4-BE49-F238E27FC236}">
                  <a16:creationId xmlns:a16="http://schemas.microsoft.com/office/drawing/2014/main" id="{002EEB74-DFE4-C062-38EE-6BA3E7F1A46F}"/>
                </a:ext>
              </a:extLst>
            </p:cNvPr>
            <p:cNvSpPr/>
            <p:nvPr/>
          </p:nvSpPr>
          <p:spPr>
            <a:xfrm>
              <a:off x="7834330" y="3534415"/>
              <a:ext cx="65781" cy="53935"/>
            </a:xfrm>
            <a:custGeom>
              <a:avLst/>
              <a:gdLst/>
              <a:ahLst/>
              <a:cxnLst/>
              <a:rect l="l" t="t" r="r" b="b"/>
              <a:pathLst>
                <a:path w="1938" h="1589" fill="none" extrusionOk="0">
                  <a:moveTo>
                    <a:pt x="1938" y="1"/>
                  </a:moveTo>
                  <a:cubicBezTo>
                    <a:pt x="1938" y="1"/>
                    <a:pt x="1535" y="701"/>
                    <a:pt x="1" y="1588"/>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4" name="Google Shape;1462;p44">
              <a:extLst>
                <a:ext uri="{FF2B5EF4-FFF2-40B4-BE49-F238E27FC236}">
                  <a16:creationId xmlns:a16="http://schemas.microsoft.com/office/drawing/2014/main" id="{4854BF30-D612-4A48-3D88-C0DC72ED1CD9}"/>
                </a:ext>
              </a:extLst>
            </p:cNvPr>
            <p:cNvSpPr/>
            <p:nvPr/>
          </p:nvSpPr>
          <p:spPr>
            <a:xfrm>
              <a:off x="7851709" y="3601995"/>
              <a:ext cx="46603" cy="35640"/>
            </a:xfrm>
            <a:custGeom>
              <a:avLst/>
              <a:gdLst/>
              <a:ahLst/>
              <a:cxnLst/>
              <a:rect l="l" t="t" r="r" b="b"/>
              <a:pathLst>
                <a:path w="1373" h="1050" fill="none" extrusionOk="0">
                  <a:moveTo>
                    <a:pt x="1372" y="0"/>
                  </a:moveTo>
                  <a:lnTo>
                    <a:pt x="0" y="1050"/>
                  </a:ln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5" name="Google Shape;1463;p44">
              <a:extLst>
                <a:ext uri="{FF2B5EF4-FFF2-40B4-BE49-F238E27FC236}">
                  <a16:creationId xmlns:a16="http://schemas.microsoft.com/office/drawing/2014/main" id="{98B97DD8-83ED-DC11-3D84-62B98EC884A9}"/>
                </a:ext>
              </a:extLst>
            </p:cNvPr>
            <p:cNvSpPr/>
            <p:nvPr/>
          </p:nvSpPr>
          <p:spPr>
            <a:xfrm>
              <a:off x="7574054" y="3382791"/>
              <a:ext cx="51864" cy="31804"/>
            </a:xfrm>
            <a:custGeom>
              <a:avLst/>
              <a:gdLst/>
              <a:ahLst/>
              <a:cxnLst/>
              <a:rect l="l" t="t" r="r" b="b"/>
              <a:pathLst>
                <a:path w="1528" h="937" fill="none" extrusionOk="0">
                  <a:moveTo>
                    <a:pt x="1528" y="0"/>
                  </a:moveTo>
                  <a:lnTo>
                    <a:pt x="1" y="937"/>
                  </a:ln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6" name="Google Shape;1464;p44">
              <a:extLst>
                <a:ext uri="{FF2B5EF4-FFF2-40B4-BE49-F238E27FC236}">
                  <a16:creationId xmlns:a16="http://schemas.microsoft.com/office/drawing/2014/main" id="{3CE5F0FA-0F7F-AA78-EC16-82F6FF9B598D}"/>
                </a:ext>
              </a:extLst>
            </p:cNvPr>
            <p:cNvSpPr/>
            <p:nvPr/>
          </p:nvSpPr>
          <p:spPr>
            <a:xfrm>
              <a:off x="7163987" y="3844043"/>
              <a:ext cx="280738" cy="55021"/>
            </a:xfrm>
            <a:custGeom>
              <a:avLst/>
              <a:gdLst/>
              <a:ahLst/>
              <a:cxnLst/>
              <a:rect l="l" t="t" r="r" b="b"/>
              <a:pathLst>
                <a:path w="8271" h="1621" fill="none" extrusionOk="0">
                  <a:moveTo>
                    <a:pt x="1" y="1356"/>
                  </a:moveTo>
                  <a:cubicBezTo>
                    <a:pt x="1" y="1356"/>
                    <a:pt x="6725" y="1621"/>
                    <a:pt x="8270" y="1"/>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7" name="Google Shape;1465;p44">
              <a:extLst>
                <a:ext uri="{FF2B5EF4-FFF2-40B4-BE49-F238E27FC236}">
                  <a16:creationId xmlns:a16="http://schemas.microsoft.com/office/drawing/2014/main" id="{CB604EB9-8624-9C77-BD22-0F79EE004A4C}"/>
                </a:ext>
              </a:extLst>
            </p:cNvPr>
            <p:cNvSpPr/>
            <p:nvPr/>
          </p:nvSpPr>
          <p:spPr>
            <a:xfrm>
              <a:off x="6229295" y="3032939"/>
              <a:ext cx="26611" cy="152945"/>
            </a:xfrm>
            <a:custGeom>
              <a:avLst/>
              <a:gdLst/>
              <a:ahLst/>
              <a:cxnLst/>
              <a:rect l="l" t="t" r="r" b="b"/>
              <a:pathLst>
                <a:path w="784" h="4506" fill="none" extrusionOk="0">
                  <a:moveTo>
                    <a:pt x="648" y="1"/>
                  </a:moveTo>
                  <a:cubicBezTo>
                    <a:pt x="648" y="1"/>
                    <a:pt x="1" y="1997"/>
                    <a:pt x="784" y="4505"/>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8" name="Google Shape;1466;p44">
              <a:extLst>
                <a:ext uri="{FF2B5EF4-FFF2-40B4-BE49-F238E27FC236}">
                  <a16:creationId xmlns:a16="http://schemas.microsoft.com/office/drawing/2014/main" id="{1E6131D3-6244-8A76-D381-397B02FD23D4}"/>
                </a:ext>
              </a:extLst>
            </p:cNvPr>
            <p:cNvSpPr/>
            <p:nvPr/>
          </p:nvSpPr>
          <p:spPr>
            <a:xfrm>
              <a:off x="7309230" y="2708376"/>
              <a:ext cx="43922" cy="9402"/>
            </a:xfrm>
            <a:custGeom>
              <a:avLst/>
              <a:gdLst/>
              <a:ahLst/>
              <a:cxnLst/>
              <a:rect l="l" t="t" r="r" b="b"/>
              <a:pathLst>
                <a:path w="1294" h="277" fill="none" extrusionOk="0">
                  <a:moveTo>
                    <a:pt x="1294" y="0"/>
                  </a:moveTo>
                  <a:lnTo>
                    <a:pt x="1" y="276"/>
                  </a:ln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9" name="Google Shape;1467;p44">
              <a:extLst>
                <a:ext uri="{FF2B5EF4-FFF2-40B4-BE49-F238E27FC236}">
                  <a16:creationId xmlns:a16="http://schemas.microsoft.com/office/drawing/2014/main" id="{ECD06EE1-427C-E701-5D34-02EDE120AF53}"/>
                </a:ext>
              </a:extLst>
            </p:cNvPr>
            <p:cNvSpPr/>
            <p:nvPr/>
          </p:nvSpPr>
          <p:spPr>
            <a:xfrm rot="3743474" flipH="1">
              <a:off x="5746456" y="1847201"/>
              <a:ext cx="161770" cy="219031"/>
            </a:xfrm>
            <a:custGeom>
              <a:avLst/>
              <a:gdLst/>
              <a:ahLst/>
              <a:cxnLst/>
              <a:rect l="l" t="t" r="r" b="b"/>
              <a:pathLst>
                <a:path w="4766" h="6453" fill="none" extrusionOk="0">
                  <a:moveTo>
                    <a:pt x="0" y="6453"/>
                  </a:moveTo>
                  <a:cubicBezTo>
                    <a:pt x="0" y="6453"/>
                    <a:pt x="1549" y="2340"/>
                    <a:pt x="4765" y="0"/>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0" name="Google Shape;1468;p44">
              <a:extLst>
                <a:ext uri="{FF2B5EF4-FFF2-40B4-BE49-F238E27FC236}">
                  <a16:creationId xmlns:a16="http://schemas.microsoft.com/office/drawing/2014/main" id="{2F0C7985-4C45-DE04-4EE4-9D78518BCAE2}"/>
                </a:ext>
              </a:extLst>
            </p:cNvPr>
            <p:cNvSpPr/>
            <p:nvPr/>
          </p:nvSpPr>
          <p:spPr>
            <a:xfrm rot="-2173706" flipH="1">
              <a:off x="6274142" y="2505390"/>
              <a:ext cx="78440" cy="37744"/>
            </a:xfrm>
            <a:custGeom>
              <a:avLst/>
              <a:gdLst/>
              <a:ahLst/>
              <a:cxnLst/>
              <a:rect l="l" t="t" r="r" b="b"/>
              <a:pathLst>
                <a:path w="2311" h="1112" fill="none" extrusionOk="0">
                  <a:moveTo>
                    <a:pt x="0" y="1"/>
                  </a:moveTo>
                  <a:cubicBezTo>
                    <a:pt x="0" y="1"/>
                    <a:pt x="702" y="1112"/>
                    <a:pt x="2310" y="527"/>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cxnSp>
          <p:nvCxnSpPr>
            <p:cNvPr id="521" name="Google Shape;1469;p44">
              <a:extLst>
                <a:ext uri="{FF2B5EF4-FFF2-40B4-BE49-F238E27FC236}">
                  <a16:creationId xmlns:a16="http://schemas.microsoft.com/office/drawing/2014/main" id="{0D058B4D-6D78-091C-0408-4106DE5CBE8F}"/>
                </a:ext>
              </a:extLst>
            </p:cNvPr>
            <p:cNvCxnSpPr/>
            <p:nvPr/>
          </p:nvCxnSpPr>
          <p:spPr>
            <a:xfrm>
              <a:off x="5960650" y="4102550"/>
              <a:ext cx="1894500" cy="0"/>
            </a:xfrm>
            <a:prstGeom prst="straightConnector1">
              <a:avLst/>
            </a:prstGeom>
            <a:noFill/>
            <a:ln w="9525" cap="flat" cmpd="sng">
              <a:solidFill>
                <a:srgbClr val="000000"/>
              </a:solidFill>
              <a:prstDash val="solid"/>
              <a:round/>
              <a:headEnd type="none" w="med" len="med"/>
              <a:tailEnd type="none" w="med" len="med"/>
            </a:ln>
          </p:spPr>
        </p:cxnSp>
      </p:grpSp>
      <p:sp>
        <p:nvSpPr>
          <p:cNvPr id="526" name="Google Shape;1470;p44">
            <a:extLst>
              <a:ext uri="{FF2B5EF4-FFF2-40B4-BE49-F238E27FC236}">
                <a16:creationId xmlns:a16="http://schemas.microsoft.com/office/drawing/2014/main" id="{57DF4D3B-6D67-7FB9-0B40-0A86856CC71C}"/>
              </a:ext>
            </a:extLst>
          </p:cNvPr>
          <p:cNvSpPr/>
          <p:nvPr/>
        </p:nvSpPr>
        <p:spPr>
          <a:xfrm flipH="1">
            <a:off x="5955216" y="2377349"/>
            <a:ext cx="259904" cy="304251"/>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7" name="Google Shape;1471;p44">
            <a:extLst>
              <a:ext uri="{FF2B5EF4-FFF2-40B4-BE49-F238E27FC236}">
                <a16:creationId xmlns:a16="http://schemas.microsoft.com/office/drawing/2014/main" id="{56E981F7-3884-DE78-F145-4A0F3DF5BEBF}"/>
              </a:ext>
            </a:extLst>
          </p:cNvPr>
          <p:cNvSpPr/>
          <p:nvPr/>
        </p:nvSpPr>
        <p:spPr>
          <a:xfrm flipH="1">
            <a:off x="6307270" y="1963174"/>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570" name="Group 130">
            <a:extLst>
              <a:ext uri="{FF2B5EF4-FFF2-40B4-BE49-F238E27FC236}">
                <a16:creationId xmlns:a16="http://schemas.microsoft.com/office/drawing/2014/main" id="{615781AD-203F-C74F-35E4-BF9A66B7B294}"/>
              </a:ext>
            </a:extLst>
          </p:cNvPr>
          <p:cNvGrpSpPr/>
          <p:nvPr/>
        </p:nvGrpSpPr>
        <p:grpSpPr>
          <a:xfrm>
            <a:off x="6743579" y="557596"/>
            <a:ext cx="625977" cy="599738"/>
            <a:chOff x="0" y="0"/>
            <a:chExt cx="1245748" cy="1806016"/>
          </a:xfrm>
        </p:grpSpPr>
        <p:sp>
          <p:nvSpPr>
            <p:cNvPr id="571" name="Freeform 131">
              <a:extLst>
                <a:ext uri="{FF2B5EF4-FFF2-40B4-BE49-F238E27FC236}">
                  <a16:creationId xmlns:a16="http://schemas.microsoft.com/office/drawing/2014/main" id="{E404BFE2-28B1-D9C2-E2B9-D17ACF2FC4CC}"/>
                </a:ext>
              </a:extLst>
            </p:cNvPr>
            <p:cNvSpPr/>
            <p:nvPr/>
          </p:nvSpPr>
          <p:spPr>
            <a:xfrm>
              <a:off x="0" y="692023"/>
              <a:ext cx="831299" cy="1113993"/>
            </a:xfrm>
            <a:custGeom>
              <a:avLst/>
              <a:gdLst/>
              <a:ahLst/>
              <a:cxnLst/>
              <a:rect l="l" t="t" r="r" b="b"/>
              <a:pathLst>
                <a:path w="831299" h="1113993">
                  <a:moveTo>
                    <a:pt x="0" y="0"/>
                  </a:moveTo>
                  <a:lnTo>
                    <a:pt x="831299" y="0"/>
                  </a:lnTo>
                  <a:lnTo>
                    <a:pt x="831299" y="1113993"/>
                  </a:lnTo>
                  <a:lnTo>
                    <a:pt x="0" y="1113993"/>
                  </a:lnTo>
                  <a:lnTo>
                    <a:pt x="0" y="0"/>
                  </a:lnTo>
                  <a:close/>
                </a:path>
              </a:pathLst>
            </a:custGeom>
            <a:blipFill>
              <a:blip r:embed="rId3"/>
              <a:stretch>
                <a:fillRect l="-100000" t="-49648" b="-54100"/>
              </a:stretch>
            </a:blipFill>
          </p:spPr>
        </p:sp>
        <p:sp>
          <p:nvSpPr>
            <p:cNvPr id="572" name="Freeform 132">
              <a:extLst>
                <a:ext uri="{FF2B5EF4-FFF2-40B4-BE49-F238E27FC236}">
                  <a16:creationId xmlns:a16="http://schemas.microsoft.com/office/drawing/2014/main" id="{21337104-F08A-462A-D6CD-2A9FD8D03FFA}"/>
                </a:ext>
              </a:extLst>
            </p:cNvPr>
            <p:cNvSpPr/>
            <p:nvPr/>
          </p:nvSpPr>
          <p:spPr>
            <a:xfrm>
              <a:off x="581825" y="162869"/>
              <a:ext cx="663923" cy="889699"/>
            </a:xfrm>
            <a:custGeom>
              <a:avLst/>
              <a:gdLst/>
              <a:ahLst/>
              <a:cxnLst/>
              <a:rect l="l" t="t" r="r" b="b"/>
              <a:pathLst>
                <a:path w="663923" h="889699">
                  <a:moveTo>
                    <a:pt x="0" y="0"/>
                  </a:moveTo>
                  <a:lnTo>
                    <a:pt x="663923" y="0"/>
                  </a:lnTo>
                  <a:lnTo>
                    <a:pt x="663923" y="889699"/>
                  </a:lnTo>
                  <a:lnTo>
                    <a:pt x="0" y="889699"/>
                  </a:lnTo>
                  <a:lnTo>
                    <a:pt x="0" y="0"/>
                  </a:lnTo>
                  <a:close/>
                </a:path>
              </a:pathLst>
            </a:custGeom>
            <a:blipFill>
              <a:blip r:embed="rId3"/>
              <a:stretch>
                <a:fillRect l="-100000" t="-49648" b="-54100"/>
              </a:stretch>
            </a:blipFill>
          </p:spPr>
        </p:sp>
        <p:sp>
          <p:nvSpPr>
            <p:cNvPr id="573" name="Freeform 133">
              <a:extLst>
                <a:ext uri="{FF2B5EF4-FFF2-40B4-BE49-F238E27FC236}">
                  <a16:creationId xmlns:a16="http://schemas.microsoft.com/office/drawing/2014/main" id="{922116F9-CA6B-DFE6-AF5D-C9D640CA5445}"/>
                </a:ext>
              </a:extLst>
            </p:cNvPr>
            <p:cNvSpPr/>
            <p:nvPr/>
          </p:nvSpPr>
          <p:spPr>
            <a:xfrm>
              <a:off x="45606" y="0"/>
              <a:ext cx="453500" cy="607718"/>
            </a:xfrm>
            <a:custGeom>
              <a:avLst/>
              <a:gdLst/>
              <a:ahLst/>
              <a:cxnLst/>
              <a:rect l="l" t="t" r="r" b="b"/>
              <a:pathLst>
                <a:path w="453500" h="607718">
                  <a:moveTo>
                    <a:pt x="0" y="0"/>
                  </a:moveTo>
                  <a:lnTo>
                    <a:pt x="453500" y="0"/>
                  </a:lnTo>
                  <a:lnTo>
                    <a:pt x="453500" y="607718"/>
                  </a:lnTo>
                  <a:lnTo>
                    <a:pt x="0" y="607718"/>
                  </a:lnTo>
                  <a:lnTo>
                    <a:pt x="0" y="0"/>
                  </a:lnTo>
                  <a:close/>
                </a:path>
              </a:pathLst>
            </a:custGeom>
            <a:blipFill>
              <a:blip r:embed="rId3"/>
              <a:stretch>
                <a:fillRect l="-100000" t="-49648" b="-54100"/>
              </a:stretch>
            </a:blipFill>
          </p:spPr>
        </p:sp>
      </p:grpSp>
      <p:pic>
        <p:nvPicPr>
          <p:cNvPr id="577" name="Picture 576" descr="A group of colorful musical notes&#10;&#10;Description automatically generated with low confidence">
            <a:extLst>
              <a:ext uri="{FF2B5EF4-FFF2-40B4-BE49-F238E27FC236}">
                <a16:creationId xmlns:a16="http://schemas.microsoft.com/office/drawing/2014/main" id="{A5AEA3FF-8C6C-F9A9-C3BC-241295DDBB6C}"/>
              </a:ext>
            </a:extLst>
          </p:cNvPr>
          <p:cNvPicPr>
            <a:picLocks noChangeAspect="1"/>
          </p:cNvPicPr>
          <p:nvPr/>
        </p:nvPicPr>
        <p:blipFill rotWithShape="1">
          <a:blip r:embed="rId4"/>
          <a:srcRect t="11117" r="35292"/>
          <a:stretch/>
        </p:blipFill>
        <p:spPr>
          <a:xfrm rot="10097280" flipV="1">
            <a:off x="242904" y="102990"/>
            <a:ext cx="980764" cy="1341303"/>
          </a:xfrm>
          <a:prstGeom prst="rect">
            <a:avLst/>
          </a:prstGeom>
        </p:spPr>
      </p:pic>
      <p:pic>
        <p:nvPicPr>
          <p:cNvPr id="578" name="Picture 577" descr="A group of colorful musical notes&#10;&#10;Description automatically generated with low confidence">
            <a:extLst>
              <a:ext uri="{FF2B5EF4-FFF2-40B4-BE49-F238E27FC236}">
                <a16:creationId xmlns:a16="http://schemas.microsoft.com/office/drawing/2014/main" id="{25CCC2C4-F1B7-2B54-1B0F-C0752FFD22AE}"/>
              </a:ext>
            </a:extLst>
          </p:cNvPr>
          <p:cNvPicPr>
            <a:picLocks noChangeAspect="1"/>
          </p:cNvPicPr>
          <p:nvPr/>
        </p:nvPicPr>
        <p:blipFill rotWithShape="1">
          <a:blip r:embed="rId4"/>
          <a:srcRect l="60587" t="5265"/>
          <a:stretch/>
        </p:blipFill>
        <p:spPr>
          <a:xfrm rot="10097280" flipV="1">
            <a:off x="8297818" y="1557839"/>
            <a:ext cx="597370" cy="1435865"/>
          </a:xfrm>
          <a:prstGeom prst="rect">
            <a:avLst/>
          </a:prstGeom>
        </p:spPr>
      </p:pic>
      <p:sp>
        <p:nvSpPr>
          <p:cNvPr id="581" name="Google Shape;1196;p36">
            <a:extLst>
              <a:ext uri="{FF2B5EF4-FFF2-40B4-BE49-F238E27FC236}">
                <a16:creationId xmlns:a16="http://schemas.microsoft.com/office/drawing/2014/main" id="{4BE231DB-5B57-5345-C353-51198E9BF0C5}"/>
              </a:ext>
            </a:extLst>
          </p:cNvPr>
          <p:cNvSpPr txBox="1">
            <a:spLocks/>
          </p:cNvSpPr>
          <p:nvPr/>
        </p:nvSpPr>
        <p:spPr>
          <a:xfrm>
            <a:off x="856295" y="1150836"/>
            <a:ext cx="4905600" cy="26133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80000"/>
              </a:lnSpc>
              <a:spcBef>
                <a:spcPts val="0"/>
              </a:spcBef>
              <a:spcAft>
                <a:spcPts val="0"/>
              </a:spcAft>
              <a:buClr>
                <a:srgbClr val="191919"/>
              </a:buClr>
              <a:buSzPts val="5200"/>
              <a:buFont typeface="Lilita One"/>
              <a:buNone/>
              <a:defRPr sz="6400" b="0" i="0" u="none" strike="noStrike" cap="none">
                <a:solidFill>
                  <a:srgbClr val="191919"/>
                </a:solidFill>
                <a:latin typeface="Lilita One"/>
                <a:ea typeface="Lilita One"/>
                <a:cs typeface="Lilita One"/>
                <a:sym typeface="Lilita One"/>
              </a:defRPr>
            </a:lvl1pPr>
            <a:lvl2pPr marR="0" lvl="1" algn="ctr" rtl="0">
              <a:lnSpc>
                <a:spcPct val="100000"/>
              </a:lnSpc>
              <a:spcBef>
                <a:spcPts val="0"/>
              </a:spcBef>
              <a:spcAft>
                <a:spcPts val="0"/>
              </a:spcAft>
              <a:buClr>
                <a:srgbClr val="191919"/>
              </a:buClr>
              <a:buSzPts val="5200"/>
              <a:buFont typeface="Lilita One"/>
              <a:buNone/>
              <a:defRPr sz="5200" b="0" i="0" u="none" strike="noStrike" cap="none">
                <a:solidFill>
                  <a:srgbClr val="191919"/>
                </a:solidFill>
                <a:latin typeface="Lilita One"/>
                <a:ea typeface="Lilita One"/>
                <a:cs typeface="Lilita One"/>
                <a:sym typeface="Lilita One"/>
              </a:defRPr>
            </a:lvl2pPr>
            <a:lvl3pPr marR="0" lvl="2" algn="ctr" rtl="0">
              <a:lnSpc>
                <a:spcPct val="100000"/>
              </a:lnSpc>
              <a:spcBef>
                <a:spcPts val="0"/>
              </a:spcBef>
              <a:spcAft>
                <a:spcPts val="0"/>
              </a:spcAft>
              <a:buClr>
                <a:srgbClr val="191919"/>
              </a:buClr>
              <a:buSzPts val="5200"/>
              <a:buFont typeface="Lilita One"/>
              <a:buNone/>
              <a:defRPr sz="5200" b="0" i="0" u="none" strike="noStrike" cap="none">
                <a:solidFill>
                  <a:srgbClr val="191919"/>
                </a:solidFill>
                <a:latin typeface="Lilita One"/>
                <a:ea typeface="Lilita One"/>
                <a:cs typeface="Lilita One"/>
                <a:sym typeface="Lilita One"/>
              </a:defRPr>
            </a:lvl3pPr>
            <a:lvl4pPr marR="0" lvl="3" algn="ctr" rtl="0">
              <a:lnSpc>
                <a:spcPct val="100000"/>
              </a:lnSpc>
              <a:spcBef>
                <a:spcPts val="0"/>
              </a:spcBef>
              <a:spcAft>
                <a:spcPts val="0"/>
              </a:spcAft>
              <a:buClr>
                <a:srgbClr val="191919"/>
              </a:buClr>
              <a:buSzPts val="5200"/>
              <a:buFont typeface="Lilita One"/>
              <a:buNone/>
              <a:defRPr sz="5200" b="0" i="0" u="none" strike="noStrike" cap="none">
                <a:solidFill>
                  <a:srgbClr val="191919"/>
                </a:solidFill>
                <a:latin typeface="Lilita One"/>
                <a:ea typeface="Lilita One"/>
                <a:cs typeface="Lilita One"/>
                <a:sym typeface="Lilita One"/>
              </a:defRPr>
            </a:lvl4pPr>
            <a:lvl5pPr marR="0" lvl="4" algn="ctr" rtl="0">
              <a:lnSpc>
                <a:spcPct val="100000"/>
              </a:lnSpc>
              <a:spcBef>
                <a:spcPts val="0"/>
              </a:spcBef>
              <a:spcAft>
                <a:spcPts val="0"/>
              </a:spcAft>
              <a:buClr>
                <a:srgbClr val="191919"/>
              </a:buClr>
              <a:buSzPts val="5200"/>
              <a:buFont typeface="Lilita One"/>
              <a:buNone/>
              <a:defRPr sz="5200" b="0" i="0" u="none" strike="noStrike" cap="none">
                <a:solidFill>
                  <a:srgbClr val="191919"/>
                </a:solidFill>
                <a:latin typeface="Lilita One"/>
                <a:ea typeface="Lilita One"/>
                <a:cs typeface="Lilita One"/>
                <a:sym typeface="Lilita One"/>
              </a:defRPr>
            </a:lvl5pPr>
            <a:lvl6pPr marR="0" lvl="5" algn="ctr" rtl="0">
              <a:lnSpc>
                <a:spcPct val="100000"/>
              </a:lnSpc>
              <a:spcBef>
                <a:spcPts val="0"/>
              </a:spcBef>
              <a:spcAft>
                <a:spcPts val="0"/>
              </a:spcAft>
              <a:buClr>
                <a:srgbClr val="191919"/>
              </a:buClr>
              <a:buSzPts val="5200"/>
              <a:buFont typeface="Lilita One"/>
              <a:buNone/>
              <a:defRPr sz="5200" b="0" i="0" u="none" strike="noStrike" cap="none">
                <a:solidFill>
                  <a:srgbClr val="191919"/>
                </a:solidFill>
                <a:latin typeface="Lilita One"/>
                <a:ea typeface="Lilita One"/>
                <a:cs typeface="Lilita One"/>
                <a:sym typeface="Lilita One"/>
              </a:defRPr>
            </a:lvl6pPr>
            <a:lvl7pPr marR="0" lvl="6" algn="ctr" rtl="0">
              <a:lnSpc>
                <a:spcPct val="100000"/>
              </a:lnSpc>
              <a:spcBef>
                <a:spcPts val="0"/>
              </a:spcBef>
              <a:spcAft>
                <a:spcPts val="0"/>
              </a:spcAft>
              <a:buClr>
                <a:srgbClr val="191919"/>
              </a:buClr>
              <a:buSzPts val="5200"/>
              <a:buFont typeface="Lilita One"/>
              <a:buNone/>
              <a:defRPr sz="5200" b="0" i="0" u="none" strike="noStrike" cap="none">
                <a:solidFill>
                  <a:srgbClr val="191919"/>
                </a:solidFill>
                <a:latin typeface="Lilita One"/>
                <a:ea typeface="Lilita One"/>
                <a:cs typeface="Lilita One"/>
                <a:sym typeface="Lilita One"/>
              </a:defRPr>
            </a:lvl7pPr>
            <a:lvl8pPr marR="0" lvl="7" algn="ctr" rtl="0">
              <a:lnSpc>
                <a:spcPct val="100000"/>
              </a:lnSpc>
              <a:spcBef>
                <a:spcPts val="0"/>
              </a:spcBef>
              <a:spcAft>
                <a:spcPts val="0"/>
              </a:spcAft>
              <a:buClr>
                <a:srgbClr val="191919"/>
              </a:buClr>
              <a:buSzPts val="5200"/>
              <a:buFont typeface="Lilita One"/>
              <a:buNone/>
              <a:defRPr sz="5200" b="0" i="0" u="none" strike="noStrike" cap="none">
                <a:solidFill>
                  <a:srgbClr val="191919"/>
                </a:solidFill>
                <a:latin typeface="Lilita One"/>
                <a:ea typeface="Lilita One"/>
                <a:cs typeface="Lilita One"/>
                <a:sym typeface="Lilita One"/>
              </a:defRPr>
            </a:lvl8pPr>
            <a:lvl9pPr marR="0" lvl="8" algn="ctr" rtl="0">
              <a:lnSpc>
                <a:spcPct val="100000"/>
              </a:lnSpc>
              <a:spcBef>
                <a:spcPts val="0"/>
              </a:spcBef>
              <a:spcAft>
                <a:spcPts val="0"/>
              </a:spcAft>
              <a:buClr>
                <a:srgbClr val="191919"/>
              </a:buClr>
              <a:buSzPts val="5200"/>
              <a:buFont typeface="Lilita One"/>
              <a:buNone/>
              <a:defRPr sz="5200" b="0" i="0" u="none" strike="noStrike" cap="none">
                <a:solidFill>
                  <a:srgbClr val="191919"/>
                </a:solidFill>
                <a:latin typeface="Lilita One"/>
                <a:ea typeface="Lilita One"/>
                <a:cs typeface="Lilita One"/>
                <a:sym typeface="Lilita One"/>
              </a:defRPr>
            </a:lvl9pPr>
          </a:lstStyle>
          <a:p>
            <a:pPr marL="0" marR="0" lvl="0" indent="0" algn="l" defTabSz="914400" rtl="0" eaLnBrk="1" fontAlgn="auto" latinLnBrk="0" hangingPunct="1">
              <a:lnSpc>
                <a:spcPct val="80000"/>
              </a:lnSpc>
              <a:spcBef>
                <a:spcPts val="0"/>
              </a:spcBef>
              <a:spcAft>
                <a:spcPts val="0"/>
              </a:spcAft>
              <a:buClr>
                <a:srgbClr val="191919"/>
              </a:buClr>
              <a:buSzPts val="5200"/>
              <a:buFont typeface="Lilita One"/>
              <a:buNone/>
              <a:tabLst/>
              <a:defRPr/>
            </a:pPr>
            <a:r>
              <a:rPr kumimoji="0" lang="en-US" sz="7200" b="1" i="0" u="none" strike="noStrike" kern="0" cap="none" spc="0" normalizeH="0" baseline="0" noProof="0">
                <a:ln>
                  <a:noFill/>
                </a:ln>
                <a:solidFill>
                  <a:srgbClr val="DB355D"/>
                </a:solidFill>
                <a:effectLst/>
                <a:uLnTx/>
                <a:uFillTx/>
                <a:latin typeface="Times New Roman" panose="02020603050405020304" pitchFamily="18" charset="0"/>
                <a:cs typeface="Times New Roman" panose="02020603050405020304" pitchFamily="18" charset="0"/>
                <a:sym typeface="Lilita One"/>
              </a:rPr>
              <a:t>Hình</a:t>
            </a:r>
            <a:r>
              <a:rPr kumimoji="0" lang="en-US" sz="7200" b="1" i="0" u="none" strike="noStrike" kern="0" cap="none" spc="0" normalizeH="0" noProof="0">
                <a:ln>
                  <a:noFill/>
                </a:ln>
                <a:solidFill>
                  <a:srgbClr val="DB355D"/>
                </a:solidFill>
                <a:effectLst/>
                <a:uLnTx/>
                <a:uFillTx/>
                <a:latin typeface="Times New Roman" panose="02020603050405020304" pitchFamily="18" charset="0"/>
                <a:cs typeface="Times New Roman" panose="02020603050405020304" pitchFamily="18" charset="0"/>
                <a:sym typeface="Lilita One"/>
              </a:rPr>
              <a:t> thành </a:t>
            </a:r>
            <a:r>
              <a:rPr kumimoji="0" lang="en-US" sz="7200" b="1"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Lilita One"/>
              </a:rPr>
              <a:t>kiến</a:t>
            </a:r>
            <a:r>
              <a:rPr kumimoji="0" lang="en-US" sz="7200" b="1" i="0" u="none" strike="noStrike" kern="0" cap="none" spc="0" normalizeH="0" noProof="0">
                <a:ln>
                  <a:noFill/>
                </a:ln>
                <a:solidFill>
                  <a:srgbClr val="000000"/>
                </a:solidFill>
                <a:effectLst/>
                <a:uLnTx/>
                <a:uFillTx/>
                <a:latin typeface="Times New Roman" panose="02020603050405020304" pitchFamily="18" charset="0"/>
                <a:cs typeface="Times New Roman" panose="02020603050405020304" pitchFamily="18" charset="0"/>
                <a:sym typeface="Lilita One"/>
              </a:rPr>
              <a:t> thức</a:t>
            </a:r>
            <a:endParaRPr kumimoji="0" lang="en-US" sz="7200" b="1"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Lilita One"/>
            </a:endParaRPr>
          </a:p>
        </p:txBody>
      </p:sp>
      <p:cxnSp>
        <p:nvCxnSpPr>
          <p:cNvPr id="582" name="Google Shape;1200;p36">
            <a:extLst>
              <a:ext uri="{FF2B5EF4-FFF2-40B4-BE49-F238E27FC236}">
                <a16:creationId xmlns:a16="http://schemas.microsoft.com/office/drawing/2014/main" id="{B7C64A2E-C0C1-AEB3-F0B2-BA36DDFE784D}"/>
              </a:ext>
            </a:extLst>
          </p:cNvPr>
          <p:cNvCxnSpPr/>
          <p:nvPr/>
        </p:nvCxnSpPr>
        <p:spPr>
          <a:xfrm>
            <a:off x="944508" y="3130975"/>
            <a:ext cx="3952200" cy="0"/>
          </a:xfrm>
          <a:prstGeom prst="straightConnector1">
            <a:avLst/>
          </a:prstGeom>
          <a:noFill/>
          <a:ln w="9525" cap="flat" cmpd="sng">
            <a:solidFill>
              <a:srgbClr val="000000"/>
            </a:solidFill>
            <a:prstDash val="solid"/>
            <a:round/>
            <a:headEnd type="none" w="med" len="med"/>
            <a:tailEnd type="none" w="med" len="med"/>
          </a:ln>
        </p:spPr>
      </p:cxnSp>
      <p:pic>
        <p:nvPicPr>
          <p:cNvPr id="585" name="Picture 584" descr="A picture containing graphics, clipart, graphic design, design&#10;&#10;Description automatically generated">
            <a:extLst>
              <a:ext uri="{FF2B5EF4-FFF2-40B4-BE49-F238E27FC236}">
                <a16:creationId xmlns:a16="http://schemas.microsoft.com/office/drawing/2014/main" id="{33A8C261-4C9D-5E2F-88E0-2D3270746231}"/>
              </a:ext>
            </a:extLst>
          </p:cNvPr>
          <p:cNvPicPr>
            <a:picLocks noChangeAspect="1"/>
          </p:cNvPicPr>
          <p:nvPr/>
        </p:nvPicPr>
        <p:blipFill>
          <a:blip r:embed="rId5"/>
          <a:stretch>
            <a:fillRect/>
          </a:stretch>
        </p:blipFill>
        <p:spPr>
          <a:xfrm>
            <a:off x="7645368" y="1174822"/>
            <a:ext cx="759406" cy="759406"/>
          </a:xfrm>
          <a:prstGeom prst="rect">
            <a:avLst/>
          </a:prstGeom>
        </p:spPr>
      </p:pic>
      <p:pic>
        <p:nvPicPr>
          <p:cNvPr id="2" name="Picture 7">
            <a:extLst>
              <a:ext uri="{FF2B5EF4-FFF2-40B4-BE49-F238E27FC236}">
                <a16:creationId xmlns:a16="http://schemas.microsoft.com/office/drawing/2014/main" id="{D46B712D-14A6-62E5-952F-9C0031E392E2}"/>
              </a:ext>
            </a:extLst>
          </p:cNvPr>
          <p:cNvPicPr>
            <a:picLocks noChangeAspect="1"/>
          </p:cNvPicPr>
          <p:nvPr/>
        </p:nvPicPr>
        <p:blipFill>
          <a:blip r:embed="rId6"/>
          <a:srcRect/>
          <a:stretch>
            <a:fillRect/>
          </a:stretch>
        </p:blipFill>
        <p:spPr>
          <a:xfrm>
            <a:off x="8276701" y="891582"/>
            <a:ext cx="495322" cy="483338"/>
          </a:xfrm>
          <a:prstGeom prst="rect">
            <a:avLst/>
          </a:prstGeom>
        </p:spPr>
      </p:pic>
      <p:pic>
        <p:nvPicPr>
          <p:cNvPr id="3" name="Picture 8">
            <a:extLst>
              <a:ext uri="{FF2B5EF4-FFF2-40B4-BE49-F238E27FC236}">
                <a16:creationId xmlns:a16="http://schemas.microsoft.com/office/drawing/2014/main" id="{7EA73321-89B4-144C-8575-EE638D6657FA}"/>
              </a:ext>
            </a:extLst>
          </p:cNvPr>
          <p:cNvPicPr>
            <a:picLocks noChangeAspect="1"/>
          </p:cNvPicPr>
          <p:nvPr/>
        </p:nvPicPr>
        <p:blipFill>
          <a:blip r:embed="rId7"/>
          <a:srcRect/>
          <a:stretch>
            <a:fillRect/>
          </a:stretch>
        </p:blipFill>
        <p:spPr>
          <a:xfrm rot="352087">
            <a:off x="839020" y="4134833"/>
            <a:ext cx="368578" cy="384390"/>
          </a:xfrm>
          <a:prstGeom prst="rect">
            <a:avLst/>
          </a:prstGeom>
        </p:spPr>
      </p:pic>
    </p:spTree>
    <p:extLst>
      <p:ext uri="{BB962C8B-B14F-4D97-AF65-F5344CB8AC3E}">
        <p14:creationId xmlns:p14="http://schemas.microsoft.com/office/powerpoint/2010/main" val="428488463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539"/>
                                        </p:tgtEl>
                                        <p:attrNameLst>
                                          <p:attrName>style.visibility</p:attrName>
                                        </p:attrNameLst>
                                      </p:cBhvr>
                                      <p:to>
                                        <p:strVal val="visible"/>
                                      </p:to>
                                    </p:set>
                                    <p:anim calcmode="lin" valueType="num">
                                      <p:cBhvr>
                                        <p:cTn id="7" dur="500" fill="hold"/>
                                        <p:tgtEl>
                                          <p:spTgt spid="539"/>
                                        </p:tgtEl>
                                        <p:attrNameLst>
                                          <p:attrName>ppt_w</p:attrName>
                                        </p:attrNameLst>
                                      </p:cBhvr>
                                      <p:tavLst>
                                        <p:tav tm="0">
                                          <p:val>
                                            <p:fltVal val="0"/>
                                          </p:val>
                                        </p:tav>
                                        <p:tav tm="100000">
                                          <p:val>
                                            <p:strVal val="#ppt_w"/>
                                          </p:val>
                                        </p:tav>
                                      </p:tavLst>
                                    </p:anim>
                                    <p:anim calcmode="lin" valueType="num">
                                      <p:cBhvr>
                                        <p:cTn id="8" dur="500" fill="hold"/>
                                        <p:tgtEl>
                                          <p:spTgt spid="539"/>
                                        </p:tgtEl>
                                        <p:attrNameLst>
                                          <p:attrName>ppt_h</p:attrName>
                                        </p:attrNameLst>
                                      </p:cBhvr>
                                      <p:tavLst>
                                        <p:tav tm="0">
                                          <p:val>
                                            <p:fltVal val="0"/>
                                          </p:val>
                                        </p:tav>
                                        <p:tav tm="100000">
                                          <p:val>
                                            <p:strVal val="#ppt_h"/>
                                          </p:val>
                                        </p:tav>
                                      </p:tavLst>
                                    </p:anim>
                                    <p:animEffect transition="in" filter="fade">
                                      <p:cBhvr>
                                        <p:cTn id="9" dur="500"/>
                                        <p:tgtEl>
                                          <p:spTgt spid="53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48"/>
                                        </p:tgtEl>
                                        <p:attrNameLst>
                                          <p:attrName>style.visibility</p:attrName>
                                        </p:attrNameLst>
                                      </p:cBhvr>
                                      <p:to>
                                        <p:strVal val="visible"/>
                                      </p:to>
                                    </p:set>
                                    <p:anim calcmode="lin" valueType="num">
                                      <p:cBhvr>
                                        <p:cTn id="12" dur="500" fill="hold"/>
                                        <p:tgtEl>
                                          <p:spTgt spid="548"/>
                                        </p:tgtEl>
                                        <p:attrNameLst>
                                          <p:attrName>ppt_w</p:attrName>
                                        </p:attrNameLst>
                                      </p:cBhvr>
                                      <p:tavLst>
                                        <p:tav tm="0">
                                          <p:val>
                                            <p:fltVal val="0"/>
                                          </p:val>
                                        </p:tav>
                                        <p:tav tm="100000">
                                          <p:val>
                                            <p:strVal val="#ppt_w"/>
                                          </p:val>
                                        </p:tav>
                                      </p:tavLst>
                                    </p:anim>
                                    <p:anim calcmode="lin" valueType="num">
                                      <p:cBhvr>
                                        <p:cTn id="13" dur="500" fill="hold"/>
                                        <p:tgtEl>
                                          <p:spTgt spid="548"/>
                                        </p:tgtEl>
                                        <p:attrNameLst>
                                          <p:attrName>ppt_h</p:attrName>
                                        </p:attrNameLst>
                                      </p:cBhvr>
                                      <p:tavLst>
                                        <p:tav tm="0">
                                          <p:val>
                                            <p:fltVal val="0"/>
                                          </p:val>
                                        </p:tav>
                                        <p:tav tm="100000">
                                          <p:val>
                                            <p:strVal val="#ppt_h"/>
                                          </p:val>
                                        </p:tav>
                                      </p:tavLst>
                                    </p:anim>
                                    <p:animEffect transition="in" filter="fade">
                                      <p:cBhvr>
                                        <p:cTn id="14" dur="500"/>
                                        <p:tgtEl>
                                          <p:spTgt spid="548"/>
                                        </p:tgtEl>
                                      </p:cBhvr>
                                    </p:animEffect>
                                  </p:childTnLst>
                                </p:cTn>
                              </p:par>
                              <p:par>
                                <p:cTn id="15" presetID="53" presetClass="entr" presetSubtype="16" fill="hold"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animEffect transition="in" filter="fade">
                                      <p:cBhvr>
                                        <p:cTn id="19" dur="500"/>
                                        <p:tgtEl>
                                          <p:spTgt spid="6"/>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526"/>
                                        </p:tgtEl>
                                        <p:attrNameLst>
                                          <p:attrName>style.visibility</p:attrName>
                                        </p:attrNameLst>
                                      </p:cBhvr>
                                      <p:to>
                                        <p:strVal val="visible"/>
                                      </p:to>
                                    </p:set>
                                    <p:anim calcmode="lin" valueType="num">
                                      <p:cBhvr>
                                        <p:cTn id="22" dur="500" fill="hold"/>
                                        <p:tgtEl>
                                          <p:spTgt spid="526"/>
                                        </p:tgtEl>
                                        <p:attrNameLst>
                                          <p:attrName>ppt_w</p:attrName>
                                        </p:attrNameLst>
                                      </p:cBhvr>
                                      <p:tavLst>
                                        <p:tav tm="0">
                                          <p:val>
                                            <p:fltVal val="0"/>
                                          </p:val>
                                        </p:tav>
                                        <p:tav tm="100000">
                                          <p:val>
                                            <p:strVal val="#ppt_w"/>
                                          </p:val>
                                        </p:tav>
                                      </p:tavLst>
                                    </p:anim>
                                    <p:anim calcmode="lin" valueType="num">
                                      <p:cBhvr>
                                        <p:cTn id="23" dur="500" fill="hold"/>
                                        <p:tgtEl>
                                          <p:spTgt spid="526"/>
                                        </p:tgtEl>
                                        <p:attrNameLst>
                                          <p:attrName>ppt_h</p:attrName>
                                        </p:attrNameLst>
                                      </p:cBhvr>
                                      <p:tavLst>
                                        <p:tav tm="0">
                                          <p:val>
                                            <p:fltVal val="0"/>
                                          </p:val>
                                        </p:tav>
                                        <p:tav tm="100000">
                                          <p:val>
                                            <p:strVal val="#ppt_h"/>
                                          </p:val>
                                        </p:tav>
                                      </p:tavLst>
                                    </p:anim>
                                    <p:animEffect transition="in" filter="fade">
                                      <p:cBhvr>
                                        <p:cTn id="24" dur="500"/>
                                        <p:tgtEl>
                                          <p:spTgt spid="526"/>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527"/>
                                        </p:tgtEl>
                                        <p:attrNameLst>
                                          <p:attrName>style.visibility</p:attrName>
                                        </p:attrNameLst>
                                      </p:cBhvr>
                                      <p:to>
                                        <p:strVal val="visible"/>
                                      </p:to>
                                    </p:set>
                                    <p:anim calcmode="lin" valueType="num">
                                      <p:cBhvr>
                                        <p:cTn id="27" dur="500" fill="hold"/>
                                        <p:tgtEl>
                                          <p:spTgt spid="527"/>
                                        </p:tgtEl>
                                        <p:attrNameLst>
                                          <p:attrName>ppt_w</p:attrName>
                                        </p:attrNameLst>
                                      </p:cBhvr>
                                      <p:tavLst>
                                        <p:tav tm="0">
                                          <p:val>
                                            <p:fltVal val="0"/>
                                          </p:val>
                                        </p:tav>
                                        <p:tav tm="100000">
                                          <p:val>
                                            <p:strVal val="#ppt_w"/>
                                          </p:val>
                                        </p:tav>
                                      </p:tavLst>
                                    </p:anim>
                                    <p:anim calcmode="lin" valueType="num">
                                      <p:cBhvr>
                                        <p:cTn id="28" dur="500" fill="hold"/>
                                        <p:tgtEl>
                                          <p:spTgt spid="527"/>
                                        </p:tgtEl>
                                        <p:attrNameLst>
                                          <p:attrName>ppt_h</p:attrName>
                                        </p:attrNameLst>
                                      </p:cBhvr>
                                      <p:tavLst>
                                        <p:tav tm="0">
                                          <p:val>
                                            <p:fltVal val="0"/>
                                          </p:val>
                                        </p:tav>
                                        <p:tav tm="100000">
                                          <p:val>
                                            <p:strVal val="#ppt_h"/>
                                          </p:val>
                                        </p:tav>
                                      </p:tavLst>
                                    </p:anim>
                                    <p:animEffect transition="in" filter="fade">
                                      <p:cBhvr>
                                        <p:cTn id="29" dur="500"/>
                                        <p:tgtEl>
                                          <p:spTgt spid="527"/>
                                        </p:tgtEl>
                                      </p:cBhvr>
                                    </p:animEffect>
                                  </p:childTnLst>
                                </p:cTn>
                              </p:par>
                              <p:par>
                                <p:cTn id="30" presetID="53" presetClass="entr" presetSubtype="16" fill="hold" nodeType="withEffect">
                                  <p:stCondLst>
                                    <p:cond delay="0"/>
                                  </p:stCondLst>
                                  <p:childTnLst>
                                    <p:set>
                                      <p:cBhvr>
                                        <p:cTn id="31" dur="1" fill="hold">
                                          <p:stCondLst>
                                            <p:cond delay="0"/>
                                          </p:stCondLst>
                                        </p:cTn>
                                        <p:tgtEl>
                                          <p:spTgt spid="570"/>
                                        </p:tgtEl>
                                        <p:attrNameLst>
                                          <p:attrName>style.visibility</p:attrName>
                                        </p:attrNameLst>
                                      </p:cBhvr>
                                      <p:to>
                                        <p:strVal val="visible"/>
                                      </p:to>
                                    </p:set>
                                    <p:anim calcmode="lin" valueType="num">
                                      <p:cBhvr>
                                        <p:cTn id="32" dur="500" fill="hold"/>
                                        <p:tgtEl>
                                          <p:spTgt spid="570"/>
                                        </p:tgtEl>
                                        <p:attrNameLst>
                                          <p:attrName>ppt_w</p:attrName>
                                        </p:attrNameLst>
                                      </p:cBhvr>
                                      <p:tavLst>
                                        <p:tav tm="0">
                                          <p:val>
                                            <p:fltVal val="0"/>
                                          </p:val>
                                        </p:tav>
                                        <p:tav tm="100000">
                                          <p:val>
                                            <p:strVal val="#ppt_w"/>
                                          </p:val>
                                        </p:tav>
                                      </p:tavLst>
                                    </p:anim>
                                    <p:anim calcmode="lin" valueType="num">
                                      <p:cBhvr>
                                        <p:cTn id="33" dur="500" fill="hold"/>
                                        <p:tgtEl>
                                          <p:spTgt spid="570"/>
                                        </p:tgtEl>
                                        <p:attrNameLst>
                                          <p:attrName>ppt_h</p:attrName>
                                        </p:attrNameLst>
                                      </p:cBhvr>
                                      <p:tavLst>
                                        <p:tav tm="0">
                                          <p:val>
                                            <p:fltVal val="0"/>
                                          </p:val>
                                        </p:tav>
                                        <p:tav tm="100000">
                                          <p:val>
                                            <p:strVal val="#ppt_h"/>
                                          </p:val>
                                        </p:tav>
                                      </p:tavLst>
                                    </p:anim>
                                    <p:animEffect transition="in" filter="fade">
                                      <p:cBhvr>
                                        <p:cTn id="34" dur="500"/>
                                        <p:tgtEl>
                                          <p:spTgt spid="570"/>
                                        </p:tgtEl>
                                      </p:cBhvr>
                                    </p:animEffect>
                                  </p:childTnLst>
                                </p:cTn>
                              </p:par>
                              <p:par>
                                <p:cTn id="35" presetID="53" presetClass="entr" presetSubtype="16" fill="hold" nodeType="withEffect">
                                  <p:stCondLst>
                                    <p:cond delay="0"/>
                                  </p:stCondLst>
                                  <p:childTnLst>
                                    <p:set>
                                      <p:cBhvr>
                                        <p:cTn id="36" dur="1" fill="hold">
                                          <p:stCondLst>
                                            <p:cond delay="0"/>
                                          </p:stCondLst>
                                        </p:cTn>
                                        <p:tgtEl>
                                          <p:spTgt spid="577"/>
                                        </p:tgtEl>
                                        <p:attrNameLst>
                                          <p:attrName>style.visibility</p:attrName>
                                        </p:attrNameLst>
                                      </p:cBhvr>
                                      <p:to>
                                        <p:strVal val="visible"/>
                                      </p:to>
                                    </p:set>
                                    <p:anim calcmode="lin" valueType="num">
                                      <p:cBhvr>
                                        <p:cTn id="37" dur="500" fill="hold"/>
                                        <p:tgtEl>
                                          <p:spTgt spid="577"/>
                                        </p:tgtEl>
                                        <p:attrNameLst>
                                          <p:attrName>ppt_w</p:attrName>
                                        </p:attrNameLst>
                                      </p:cBhvr>
                                      <p:tavLst>
                                        <p:tav tm="0">
                                          <p:val>
                                            <p:fltVal val="0"/>
                                          </p:val>
                                        </p:tav>
                                        <p:tav tm="100000">
                                          <p:val>
                                            <p:strVal val="#ppt_w"/>
                                          </p:val>
                                        </p:tav>
                                      </p:tavLst>
                                    </p:anim>
                                    <p:anim calcmode="lin" valueType="num">
                                      <p:cBhvr>
                                        <p:cTn id="38" dur="500" fill="hold"/>
                                        <p:tgtEl>
                                          <p:spTgt spid="577"/>
                                        </p:tgtEl>
                                        <p:attrNameLst>
                                          <p:attrName>ppt_h</p:attrName>
                                        </p:attrNameLst>
                                      </p:cBhvr>
                                      <p:tavLst>
                                        <p:tav tm="0">
                                          <p:val>
                                            <p:fltVal val="0"/>
                                          </p:val>
                                        </p:tav>
                                        <p:tav tm="100000">
                                          <p:val>
                                            <p:strVal val="#ppt_h"/>
                                          </p:val>
                                        </p:tav>
                                      </p:tavLst>
                                    </p:anim>
                                    <p:animEffect transition="in" filter="fade">
                                      <p:cBhvr>
                                        <p:cTn id="39" dur="500"/>
                                        <p:tgtEl>
                                          <p:spTgt spid="577"/>
                                        </p:tgtEl>
                                      </p:cBhvr>
                                    </p:animEffect>
                                  </p:childTnLst>
                                </p:cTn>
                              </p:par>
                              <p:par>
                                <p:cTn id="40" presetID="53" presetClass="entr" presetSubtype="16" fill="hold" nodeType="withEffect">
                                  <p:stCondLst>
                                    <p:cond delay="0"/>
                                  </p:stCondLst>
                                  <p:childTnLst>
                                    <p:set>
                                      <p:cBhvr>
                                        <p:cTn id="41" dur="1" fill="hold">
                                          <p:stCondLst>
                                            <p:cond delay="0"/>
                                          </p:stCondLst>
                                        </p:cTn>
                                        <p:tgtEl>
                                          <p:spTgt spid="578"/>
                                        </p:tgtEl>
                                        <p:attrNameLst>
                                          <p:attrName>style.visibility</p:attrName>
                                        </p:attrNameLst>
                                      </p:cBhvr>
                                      <p:to>
                                        <p:strVal val="visible"/>
                                      </p:to>
                                    </p:set>
                                    <p:anim calcmode="lin" valueType="num">
                                      <p:cBhvr>
                                        <p:cTn id="42" dur="500" fill="hold"/>
                                        <p:tgtEl>
                                          <p:spTgt spid="578"/>
                                        </p:tgtEl>
                                        <p:attrNameLst>
                                          <p:attrName>ppt_w</p:attrName>
                                        </p:attrNameLst>
                                      </p:cBhvr>
                                      <p:tavLst>
                                        <p:tav tm="0">
                                          <p:val>
                                            <p:fltVal val="0"/>
                                          </p:val>
                                        </p:tav>
                                        <p:tav tm="100000">
                                          <p:val>
                                            <p:strVal val="#ppt_w"/>
                                          </p:val>
                                        </p:tav>
                                      </p:tavLst>
                                    </p:anim>
                                    <p:anim calcmode="lin" valueType="num">
                                      <p:cBhvr>
                                        <p:cTn id="43" dur="500" fill="hold"/>
                                        <p:tgtEl>
                                          <p:spTgt spid="578"/>
                                        </p:tgtEl>
                                        <p:attrNameLst>
                                          <p:attrName>ppt_h</p:attrName>
                                        </p:attrNameLst>
                                      </p:cBhvr>
                                      <p:tavLst>
                                        <p:tav tm="0">
                                          <p:val>
                                            <p:fltVal val="0"/>
                                          </p:val>
                                        </p:tav>
                                        <p:tav tm="100000">
                                          <p:val>
                                            <p:strVal val="#ppt_h"/>
                                          </p:val>
                                        </p:tav>
                                      </p:tavLst>
                                    </p:anim>
                                    <p:animEffect transition="in" filter="fade">
                                      <p:cBhvr>
                                        <p:cTn id="44" dur="500"/>
                                        <p:tgtEl>
                                          <p:spTgt spid="578"/>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581"/>
                                        </p:tgtEl>
                                        <p:attrNameLst>
                                          <p:attrName>style.visibility</p:attrName>
                                        </p:attrNameLst>
                                      </p:cBhvr>
                                      <p:to>
                                        <p:strVal val="visible"/>
                                      </p:to>
                                    </p:set>
                                    <p:anim calcmode="lin" valueType="num">
                                      <p:cBhvr>
                                        <p:cTn id="47" dur="500" fill="hold"/>
                                        <p:tgtEl>
                                          <p:spTgt spid="581"/>
                                        </p:tgtEl>
                                        <p:attrNameLst>
                                          <p:attrName>ppt_w</p:attrName>
                                        </p:attrNameLst>
                                      </p:cBhvr>
                                      <p:tavLst>
                                        <p:tav tm="0">
                                          <p:val>
                                            <p:fltVal val="0"/>
                                          </p:val>
                                        </p:tav>
                                        <p:tav tm="100000">
                                          <p:val>
                                            <p:strVal val="#ppt_w"/>
                                          </p:val>
                                        </p:tav>
                                      </p:tavLst>
                                    </p:anim>
                                    <p:anim calcmode="lin" valueType="num">
                                      <p:cBhvr>
                                        <p:cTn id="48" dur="500" fill="hold"/>
                                        <p:tgtEl>
                                          <p:spTgt spid="581"/>
                                        </p:tgtEl>
                                        <p:attrNameLst>
                                          <p:attrName>ppt_h</p:attrName>
                                        </p:attrNameLst>
                                      </p:cBhvr>
                                      <p:tavLst>
                                        <p:tav tm="0">
                                          <p:val>
                                            <p:fltVal val="0"/>
                                          </p:val>
                                        </p:tav>
                                        <p:tav tm="100000">
                                          <p:val>
                                            <p:strVal val="#ppt_h"/>
                                          </p:val>
                                        </p:tav>
                                      </p:tavLst>
                                    </p:anim>
                                    <p:animEffect transition="in" filter="fade">
                                      <p:cBhvr>
                                        <p:cTn id="49" dur="500"/>
                                        <p:tgtEl>
                                          <p:spTgt spid="581"/>
                                        </p:tgtEl>
                                      </p:cBhvr>
                                    </p:animEffect>
                                  </p:childTnLst>
                                </p:cTn>
                              </p:par>
                              <p:par>
                                <p:cTn id="50" presetID="53" presetClass="entr" presetSubtype="16" fill="hold" nodeType="withEffect">
                                  <p:stCondLst>
                                    <p:cond delay="0"/>
                                  </p:stCondLst>
                                  <p:childTnLst>
                                    <p:set>
                                      <p:cBhvr>
                                        <p:cTn id="51" dur="1" fill="hold">
                                          <p:stCondLst>
                                            <p:cond delay="0"/>
                                          </p:stCondLst>
                                        </p:cTn>
                                        <p:tgtEl>
                                          <p:spTgt spid="582"/>
                                        </p:tgtEl>
                                        <p:attrNameLst>
                                          <p:attrName>style.visibility</p:attrName>
                                        </p:attrNameLst>
                                      </p:cBhvr>
                                      <p:to>
                                        <p:strVal val="visible"/>
                                      </p:to>
                                    </p:set>
                                    <p:anim calcmode="lin" valueType="num">
                                      <p:cBhvr>
                                        <p:cTn id="52" dur="500" fill="hold"/>
                                        <p:tgtEl>
                                          <p:spTgt spid="582"/>
                                        </p:tgtEl>
                                        <p:attrNameLst>
                                          <p:attrName>ppt_w</p:attrName>
                                        </p:attrNameLst>
                                      </p:cBhvr>
                                      <p:tavLst>
                                        <p:tav tm="0">
                                          <p:val>
                                            <p:fltVal val="0"/>
                                          </p:val>
                                        </p:tav>
                                        <p:tav tm="100000">
                                          <p:val>
                                            <p:strVal val="#ppt_w"/>
                                          </p:val>
                                        </p:tav>
                                      </p:tavLst>
                                    </p:anim>
                                    <p:anim calcmode="lin" valueType="num">
                                      <p:cBhvr>
                                        <p:cTn id="53" dur="500" fill="hold"/>
                                        <p:tgtEl>
                                          <p:spTgt spid="582"/>
                                        </p:tgtEl>
                                        <p:attrNameLst>
                                          <p:attrName>ppt_h</p:attrName>
                                        </p:attrNameLst>
                                      </p:cBhvr>
                                      <p:tavLst>
                                        <p:tav tm="0">
                                          <p:val>
                                            <p:fltVal val="0"/>
                                          </p:val>
                                        </p:tav>
                                        <p:tav tm="100000">
                                          <p:val>
                                            <p:strVal val="#ppt_h"/>
                                          </p:val>
                                        </p:tav>
                                      </p:tavLst>
                                    </p:anim>
                                    <p:animEffect transition="in" filter="fade">
                                      <p:cBhvr>
                                        <p:cTn id="54" dur="500"/>
                                        <p:tgtEl>
                                          <p:spTgt spid="582"/>
                                        </p:tgtEl>
                                      </p:cBhvr>
                                    </p:animEffect>
                                  </p:childTnLst>
                                </p:cTn>
                              </p:par>
                              <p:par>
                                <p:cTn id="55" presetID="53" presetClass="entr" presetSubtype="16" fill="hold" nodeType="withEffect">
                                  <p:stCondLst>
                                    <p:cond delay="0"/>
                                  </p:stCondLst>
                                  <p:childTnLst>
                                    <p:set>
                                      <p:cBhvr>
                                        <p:cTn id="56" dur="1" fill="hold">
                                          <p:stCondLst>
                                            <p:cond delay="0"/>
                                          </p:stCondLst>
                                        </p:cTn>
                                        <p:tgtEl>
                                          <p:spTgt spid="585"/>
                                        </p:tgtEl>
                                        <p:attrNameLst>
                                          <p:attrName>style.visibility</p:attrName>
                                        </p:attrNameLst>
                                      </p:cBhvr>
                                      <p:to>
                                        <p:strVal val="visible"/>
                                      </p:to>
                                    </p:set>
                                    <p:anim calcmode="lin" valueType="num">
                                      <p:cBhvr>
                                        <p:cTn id="57" dur="500" fill="hold"/>
                                        <p:tgtEl>
                                          <p:spTgt spid="585"/>
                                        </p:tgtEl>
                                        <p:attrNameLst>
                                          <p:attrName>ppt_w</p:attrName>
                                        </p:attrNameLst>
                                      </p:cBhvr>
                                      <p:tavLst>
                                        <p:tav tm="0">
                                          <p:val>
                                            <p:fltVal val="0"/>
                                          </p:val>
                                        </p:tav>
                                        <p:tav tm="100000">
                                          <p:val>
                                            <p:strVal val="#ppt_w"/>
                                          </p:val>
                                        </p:tav>
                                      </p:tavLst>
                                    </p:anim>
                                    <p:anim calcmode="lin" valueType="num">
                                      <p:cBhvr>
                                        <p:cTn id="58" dur="500" fill="hold"/>
                                        <p:tgtEl>
                                          <p:spTgt spid="585"/>
                                        </p:tgtEl>
                                        <p:attrNameLst>
                                          <p:attrName>ppt_h</p:attrName>
                                        </p:attrNameLst>
                                      </p:cBhvr>
                                      <p:tavLst>
                                        <p:tav tm="0">
                                          <p:val>
                                            <p:fltVal val="0"/>
                                          </p:val>
                                        </p:tav>
                                        <p:tav tm="100000">
                                          <p:val>
                                            <p:strVal val="#ppt_h"/>
                                          </p:val>
                                        </p:tav>
                                      </p:tavLst>
                                    </p:anim>
                                    <p:animEffect transition="in" filter="fade">
                                      <p:cBhvr>
                                        <p:cTn id="59" dur="500"/>
                                        <p:tgtEl>
                                          <p:spTgt spid="585"/>
                                        </p:tgtEl>
                                      </p:cBhvr>
                                    </p:animEffect>
                                  </p:childTnLst>
                                </p:cTn>
                              </p:par>
                              <p:par>
                                <p:cTn id="60" presetID="2" presetClass="entr" presetSubtype="4" fill="hold" nodeType="withEffect">
                                  <p:stCondLst>
                                    <p:cond delay="0"/>
                                  </p:stCondLst>
                                  <p:childTnLst>
                                    <p:set>
                                      <p:cBhvr>
                                        <p:cTn id="61" dur="1" fill="hold">
                                          <p:stCondLst>
                                            <p:cond delay="0"/>
                                          </p:stCondLst>
                                        </p:cTn>
                                        <p:tgtEl>
                                          <p:spTgt spid="2"/>
                                        </p:tgtEl>
                                        <p:attrNameLst>
                                          <p:attrName>style.visibility</p:attrName>
                                        </p:attrNameLst>
                                      </p:cBhvr>
                                      <p:to>
                                        <p:strVal val="visible"/>
                                      </p:to>
                                    </p:set>
                                    <p:anim calcmode="lin" valueType="num">
                                      <p:cBhvr additive="base">
                                        <p:cTn id="62" dur="500" fill="hold"/>
                                        <p:tgtEl>
                                          <p:spTgt spid="2"/>
                                        </p:tgtEl>
                                        <p:attrNameLst>
                                          <p:attrName>ppt_x</p:attrName>
                                        </p:attrNameLst>
                                      </p:cBhvr>
                                      <p:tavLst>
                                        <p:tav tm="0">
                                          <p:val>
                                            <p:strVal val="#ppt_x"/>
                                          </p:val>
                                        </p:tav>
                                        <p:tav tm="100000">
                                          <p:val>
                                            <p:strVal val="#ppt_x"/>
                                          </p:val>
                                        </p:tav>
                                      </p:tavLst>
                                    </p:anim>
                                    <p:anim calcmode="lin" valueType="num">
                                      <p:cBhvr additive="base">
                                        <p:cTn id="63" dur="500" fill="hold"/>
                                        <p:tgtEl>
                                          <p:spTgt spid="2"/>
                                        </p:tgtEl>
                                        <p:attrNameLst>
                                          <p:attrName>ppt_y</p:attrName>
                                        </p:attrNameLst>
                                      </p:cBhvr>
                                      <p:tavLst>
                                        <p:tav tm="0">
                                          <p:val>
                                            <p:strVal val="1+#ppt_h/2"/>
                                          </p:val>
                                        </p:tav>
                                        <p:tav tm="100000">
                                          <p:val>
                                            <p:strVal val="#ppt_y"/>
                                          </p:val>
                                        </p:tav>
                                      </p:tavLst>
                                    </p:anim>
                                  </p:childTnLst>
                                </p:cTn>
                              </p:par>
                              <p:par>
                                <p:cTn id="64" presetID="2" presetClass="entr" presetSubtype="4" fill="hold" nodeType="withEffect">
                                  <p:stCondLst>
                                    <p:cond delay="0"/>
                                  </p:stCondLst>
                                  <p:childTnLst>
                                    <p:set>
                                      <p:cBhvr>
                                        <p:cTn id="65" dur="1" fill="hold">
                                          <p:stCondLst>
                                            <p:cond delay="0"/>
                                          </p:stCondLst>
                                        </p:cTn>
                                        <p:tgtEl>
                                          <p:spTgt spid="3"/>
                                        </p:tgtEl>
                                        <p:attrNameLst>
                                          <p:attrName>style.visibility</p:attrName>
                                        </p:attrNameLst>
                                      </p:cBhvr>
                                      <p:to>
                                        <p:strVal val="visible"/>
                                      </p:to>
                                    </p:set>
                                    <p:anim calcmode="lin" valueType="num">
                                      <p:cBhvr additive="base">
                                        <p:cTn id="66" dur="500" fill="hold"/>
                                        <p:tgtEl>
                                          <p:spTgt spid="3"/>
                                        </p:tgtEl>
                                        <p:attrNameLst>
                                          <p:attrName>ppt_x</p:attrName>
                                        </p:attrNameLst>
                                      </p:cBhvr>
                                      <p:tavLst>
                                        <p:tav tm="0">
                                          <p:val>
                                            <p:strVal val="#ppt_x"/>
                                          </p:val>
                                        </p:tav>
                                        <p:tav tm="100000">
                                          <p:val>
                                            <p:strVal val="#ppt_x"/>
                                          </p:val>
                                        </p:tav>
                                      </p:tavLst>
                                    </p:anim>
                                    <p:anim calcmode="lin" valueType="num">
                                      <p:cBhvr additive="base">
                                        <p:cTn id="67"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8" grpId="0" animBg="1"/>
      <p:bldP spid="526" grpId="0" animBg="1"/>
      <p:bldP spid="527" grpId="0" animBg="1"/>
      <p:bldP spid="581"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236"/>
        <p:cNvGrpSpPr/>
        <p:nvPr/>
      </p:nvGrpSpPr>
      <p:grpSpPr>
        <a:xfrm>
          <a:off x="0" y="0"/>
          <a:ext cx="0" cy="0"/>
          <a:chOff x="0" y="0"/>
          <a:chExt cx="0" cy="0"/>
        </a:xfrm>
      </p:grpSpPr>
      <p:sp>
        <p:nvSpPr>
          <p:cNvPr id="1237" name="Google Shape;1237;p39"/>
          <p:cNvSpPr txBox="1">
            <a:spLocks noGrp="1"/>
          </p:cNvSpPr>
          <p:nvPr>
            <p:ph type="title"/>
          </p:nvPr>
        </p:nvSpPr>
        <p:spPr>
          <a:xfrm>
            <a:off x="340054" y="2530136"/>
            <a:ext cx="4605900" cy="731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b="1">
                <a:latin typeface="Times New Roman" panose="02020603050405020304" pitchFamily="18" charset="0"/>
                <a:cs typeface="Times New Roman" panose="02020603050405020304" pitchFamily="18" charset="0"/>
              </a:rPr>
              <a:t>Trải nghiệm cùng văn bản</a:t>
            </a:r>
            <a:endParaRPr b="1">
              <a:latin typeface="Times New Roman" panose="02020603050405020304" pitchFamily="18" charset="0"/>
              <a:cs typeface="Times New Roman" panose="02020603050405020304" pitchFamily="18" charset="0"/>
            </a:endParaRPr>
          </a:p>
        </p:txBody>
      </p:sp>
      <p:sp>
        <p:nvSpPr>
          <p:cNvPr id="1238" name="Google Shape;1238;p39"/>
          <p:cNvSpPr txBox="1">
            <a:spLocks noGrp="1"/>
          </p:cNvSpPr>
          <p:nvPr>
            <p:ph type="title" idx="2"/>
          </p:nvPr>
        </p:nvSpPr>
        <p:spPr>
          <a:xfrm>
            <a:off x="2024985" y="736800"/>
            <a:ext cx="914400" cy="9144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7200" b="1">
                <a:latin typeface="Times New Roman" panose="02020603050405020304" pitchFamily="18" charset="0"/>
                <a:cs typeface="Times New Roman" panose="02020603050405020304" pitchFamily="18" charset="0"/>
              </a:rPr>
              <a:t>I</a:t>
            </a:r>
            <a:endParaRPr sz="7200" b="1">
              <a:latin typeface="Times New Roman" panose="02020603050405020304" pitchFamily="18" charset="0"/>
              <a:cs typeface="Times New Roman" panose="02020603050405020304" pitchFamily="18" charset="0"/>
            </a:endParaRPr>
          </a:p>
        </p:txBody>
      </p:sp>
      <p:cxnSp>
        <p:nvCxnSpPr>
          <p:cNvPr id="1240" name="Google Shape;1240;p39"/>
          <p:cNvCxnSpPr/>
          <p:nvPr/>
        </p:nvCxnSpPr>
        <p:spPr>
          <a:xfrm>
            <a:off x="715100" y="3261836"/>
            <a:ext cx="4605900" cy="0"/>
          </a:xfrm>
          <a:prstGeom prst="straightConnector1">
            <a:avLst/>
          </a:prstGeom>
          <a:noFill/>
          <a:ln w="9525" cap="flat" cmpd="sng">
            <a:solidFill>
              <a:schemeClr val="dk1"/>
            </a:solidFill>
            <a:prstDash val="solid"/>
            <a:round/>
            <a:headEnd type="none" w="med" len="med"/>
            <a:tailEnd type="none" w="med" len="med"/>
          </a:ln>
        </p:spPr>
      </p:cxnSp>
      <p:sp>
        <p:nvSpPr>
          <p:cNvPr id="1241" name="Google Shape;1241;p39"/>
          <p:cNvSpPr/>
          <p:nvPr/>
        </p:nvSpPr>
        <p:spPr>
          <a:xfrm flipH="1">
            <a:off x="7980790" y="1417325"/>
            <a:ext cx="259904" cy="304251"/>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2" name="Google Shape;1242;p39"/>
          <p:cNvSpPr/>
          <p:nvPr/>
        </p:nvSpPr>
        <p:spPr>
          <a:xfrm flipH="1">
            <a:off x="7504831" y="1818500"/>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3" name="Google Shape;1243;p39"/>
          <p:cNvSpPr/>
          <p:nvPr/>
        </p:nvSpPr>
        <p:spPr>
          <a:xfrm flipH="1">
            <a:off x="7429718" y="1010650"/>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45" name="Google Shape;2388;p67">
            <a:extLst>
              <a:ext uri="{FF2B5EF4-FFF2-40B4-BE49-F238E27FC236}">
                <a16:creationId xmlns:a16="http://schemas.microsoft.com/office/drawing/2014/main" id="{F3A2692E-A6B0-6036-F286-4F3C025C7CAC}"/>
              </a:ext>
            </a:extLst>
          </p:cNvPr>
          <p:cNvGrpSpPr/>
          <p:nvPr/>
        </p:nvGrpSpPr>
        <p:grpSpPr>
          <a:xfrm>
            <a:off x="5131862" y="353871"/>
            <a:ext cx="792939" cy="2002364"/>
            <a:chOff x="1932725" y="2382775"/>
            <a:chExt cx="792939" cy="2002364"/>
          </a:xfrm>
        </p:grpSpPr>
        <p:sp>
          <p:nvSpPr>
            <p:cNvPr id="1346" name="Google Shape;2389;p67">
              <a:extLst>
                <a:ext uri="{FF2B5EF4-FFF2-40B4-BE49-F238E27FC236}">
                  <a16:creationId xmlns:a16="http://schemas.microsoft.com/office/drawing/2014/main" id="{D79831FE-230C-9982-21BC-094CC465D18F}"/>
                </a:ext>
              </a:extLst>
            </p:cNvPr>
            <p:cNvSpPr/>
            <p:nvPr/>
          </p:nvSpPr>
          <p:spPr>
            <a:xfrm>
              <a:off x="2182950" y="3316227"/>
              <a:ext cx="192348" cy="1068912"/>
            </a:xfrm>
            <a:custGeom>
              <a:avLst/>
              <a:gdLst/>
              <a:ahLst/>
              <a:cxnLst/>
              <a:rect l="l" t="t" r="r" b="b"/>
              <a:pathLst>
                <a:path w="2524" h="17260" fill="none" extrusionOk="0">
                  <a:moveTo>
                    <a:pt x="1958" y="1"/>
                  </a:moveTo>
                  <a:lnTo>
                    <a:pt x="2292" y="1695"/>
                  </a:lnTo>
                  <a:cubicBezTo>
                    <a:pt x="2523" y="2865"/>
                    <a:pt x="2374" y="4077"/>
                    <a:pt x="1865" y="5156"/>
                  </a:cubicBezTo>
                  <a:lnTo>
                    <a:pt x="1865" y="5156"/>
                  </a:lnTo>
                  <a:cubicBezTo>
                    <a:pt x="1278" y="6404"/>
                    <a:pt x="1174" y="7827"/>
                    <a:pt x="1571" y="9148"/>
                  </a:cubicBezTo>
                  <a:lnTo>
                    <a:pt x="1917" y="10299"/>
                  </a:lnTo>
                  <a:cubicBezTo>
                    <a:pt x="2350" y="11737"/>
                    <a:pt x="2186" y="13289"/>
                    <a:pt x="1461" y="14606"/>
                  </a:cubicBezTo>
                  <a:lnTo>
                    <a:pt x="0" y="17260"/>
                  </a:lnTo>
                </a:path>
              </a:pathLst>
            </a:custGeom>
            <a:noFill/>
            <a:ln w="6750" cap="rnd" cmpd="sng">
              <a:solidFill>
                <a:schemeClr val="lt1"/>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2390;p67">
              <a:extLst>
                <a:ext uri="{FF2B5EF4-FFF2-40B4-BE49-F238E27FC236}">
                  <a16:creationId xmlns:a16="http://schemas.microsoft.com/office/drawing/2014/main" id="{851BE9CC-76BE-3079-3CC9-CD07AF61EDA3}"/>
                </a:ext>
              </a:extLst>
            </p:cNvPr>
            <p:cNvSpPr/>
            <p:nvPr/>
          </p:nvSpPr>
          <p:spPr>
            <a:xfrm>
              <a:off x="1932725" y="2382775"/>
              <a:ext cx="792939" cy="895667"/>
            </a:xfrm>
            <a:custGeom>
              <a:avLst/>
              <a:gdLst/>
              <a:ahLst/>
              <a:cxnLst/>
              <a:rect l="l" t="t" r="r" b="b"/>
              <a:pathLst>
                <a:path w="10405" h="11753" extrusionOk="0">
                  <a:moveTo>
                    <a:pt x="5202" y="1"/>
                  </a:moveTo>
                  <a:cubicBezTo>
                    <a:pt x="2330" y="1"/>
                    <a:pt x="1" y="2631"/>
                    <a:pt x="1" y="5876"/>
                  </a:cubicBezTo>
                  <a:cubicBezTo>
                    <a:pt x="1" y="9121"/>
                    <a:pt x="2330" y="11752"/>
                    <a:pt x="5202" y="11752"/>
                  </a:cubicBezTo>
                  <a:cubicBezTo>
                    <a:pt x="8076" y="11752"/>
                    <a:pt x="10404" y="9121"/>
                    <a:pt x="10404" y="5876"/>
                  </a:cubicBezTo>
                  <a:cubicBezTo>
                    <a:pt x="10404" y="2631"/>
                    <a:pt x="8076" y="1"/>
                    <a:pt x="52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2391;p67">
              <a:extLst>
                <a:ext uri="{FF2B5EF4-FFF2-40B4-BE49-F238E27FC236}">
                  <a16:creationId xmlns:a16="http://schemas.microsoft.com/office/drawing/2014/main" id="{9CBD816A-04E8-E08F-A0F8-551BE0CA00C1}"/>
                </a:ext>
              </a:extLst>
            </p:cNvPr>
            <p:cNvSpPr/>
            <p:nvPr/>
          </p:nvSpPr>
          <p:spPr>
            <a:xfrm>
              <a:off x="2280000" y="3278448"/>
              <a:ext cx="117984" cy="56225"/>
            </a:xfrm>
            <a:custGeom>
              <a:avLst/>
              <a:gdLst/>
              <a:ahLst/>
              <a:cxnLst/>
              <a:rect l="l" t="t" r="r" b="b"/>
              <a:pathLst>
                <a:path w="1259" h="600" extrusionOk="0">
                  <a:moveTo>
                    <a:pt x="639" y="0"/>
                  </a:moveTo>
                  <a:cubicBezTo>
                    <a:pt x="573" y="0"/>
                    <a:pt x="506" y="25"/>
                    <a:pt x="454" y="75"/>
                  </a:cubicBezTo>
                  <a:lnTo>
                    <a:pt x="50" y="468"/>
                  </a:lnTo>
                  <a:cubicBezTo>
                    <a:pt x="0" y="516"/>
                    <a:pt x="34" y="599"/>
                    <a:pt x="102" y="599"/>
                  </a:cubicBezTo>
                  <a:lnTo>
                    <a:pt x="1157" y="599"/>
                  </a:lnTo>
                  <a:cubicBezTo>
                    <a:pt x="1224" y="599"/>
                    <a:pt x="1258" y="518"/>
                    <a:pt x="1212" y="470"/>
                  </a:cubicBezTo>
                  <a:lnTo>
                    <a:pt x="828" y="80"/>
                  </a:lnTo>
                  <a:cubicBezTo>
                    <a:pt x="776" y="27"/>
                    <a:pt x="708" y="0"/>
                    <a:pt x="6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2392;p67">
              <a:extLst>
                <a:ext uri="{FF2B5EF4-FFF2-40B4-BE49-F238E27FC236}">
                  <a16:creationId xmlns:a16="http://schemas.microsoft.com/office/drawing/2014/main" id="{A6E61274-0DC7-D7CB-5F3C-A647D541CAC6}"/>
                </a:ext>
              </a:extLst>
            </p:cNvPr>
            <p:cNvSpPr/>
            <p:nvPr/>
          </p:nvSpPr>
          <p:spPr>
            <a:xfrm>
              <a:off x="2003597" y="2558966"/>
              <a:ext cx="653479" cy="561116"/>
            </a:xfrm>
            <a:custGeom>
              <a:avLst/>
              <a:gdLst/>
              <a:ahLst/>
              <a:cxnLst/>
              <a:rect l="l" t="t" r="r" b="b"/>
              <a:pathLst>
                <a:path w="8575" h="7363" fill="none" extrusionOk="0">
                  <a:moveTo>
                    <a:pt x="8449" y="0"/>
                  </a:moveTo>
                  <a:cubicBezTo>
                    <a:pt x="8532" y="406"/>
                    <a:pt x="8574" y="820"/>
                    <a:pt x="8574" y="1234"/>
                  </a:cubicBezTo>
                  <a:cubicBezTo>
                    <a:pt x="8574" y="4617"/>
                    <a:pt x="5830" y="7361"/>
                    <a:pt x="2447" y="7361"/>
                  </a:cubicBezTo>
                  <a:cubicBezTo>
                    <a:pt x="1606" y="7363"/>
                    <a:pt x="772" y="7189"/>
                    <a:pt x="0" y="6853"/>
                  </a:cubicBezTo>
                </a:path>
              </a:pathLst>
            </a:custGeom>
            <a:noFill/>
            <a:ln w="6750" cap="rnd" cmpd="sng">
              <a:solidFill>
                <a:schemeClr val="lt1"/>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0" name="Google Shape;2393;p67">
            <a:extLst>
              <a:ext uri="{FF2B5EF4-FFF2-40B4-BE49-F238E27FC236}">
                <a16:creationId xmlns:a16="http://schemas.microsoft.com/office/drawing/2014/main" id="{DFE038EB-1E89-215D-B9F0-6E72940878D7}"/>
              </a:ext>
            </a:extLst>
          </p:cNvPr>
          <p:cNvSpPr/>
          <p:nvPr/>
        </p:nvSpPr>
        <p:spPr>
          <a:xfrm flipH="1">
            <a:off x="7755902" y="2094282"/>
            <a:ext cx="222175" cy="219920"/>
          </a:xfrm>
          <a:custGeom>
            <a:avLst/>
            <a:gdLst/>
            <a:ahLst/>
            <a:cxnLst/>
            <a:rect l="l" t="t" r="r" b="b"/>
            <a:pathLst>
              <a:path w="11037" h="10925" extrusionOk="0">
                <a:moveTo>
                  <a:pt x="5520" y="0"/>
                </a:moveTo>
                <a:cubicBezTo>
                  <a:pt x="5430" y="0"/>
                  <a:pt x="5341" y="57"/>
                  <a:pt x="5325" y="170"/>
                </a:cubicBezTo>
                <a:cubicBezTo>
                  <a:pt x="4789" y="3935"/>
                  <a:pt x="3991" y="4732"/>
                  <a:pt x="226" y="5268"/>
                </a:cubicBezTo>
                <a:cubicBezTo>
                  <a:pt x="1" y="5300"/>
                  <a:pt x="1" y="5624"/>
                  <a:pt x="226" y="5656"/>
                </a:cubicBezTo>
                <a:cubicBezTo>
                  <a:pt x="3991" y="6193"/>
                  <a:pt x="4789" y="6989"/>
                  <a:pt x="5325" y="10755"/>
                </a:cubicBezTo>
                <a:cubicBezTo>
                  <a:pt x="5341" y="10868"/>
                  <a:pt x="5430" y="10924"/>
                  <a:pt x="5520" y="10924"/>
                </a:cubicBezTo>
                <a:cubicBezTo>
                  <a:pt x="5609" y="10924"/>
                  <a:pt x="5698" y="10868"/>
                  <a:pt x="5714" y="10755"/>
                </a:cubicBezTo>
                <a:cubicBezTo>
                  <a:pt x="6249" y="6989"/>
                  <a:pt x="7046" y="6193"/>
                  <a:pt x="10811" y="5656"/>
                </a:cubicBezTo>
                <a:cubicBezTo>
                  <a:pt x="11037" y="5624"/>
                  <a:pt x="11037" y="5300"/>
                  <a:pt x="10811" y="5268"/>
                </a:cubicBezTo>
                <a:cubicBezTo>
                  <a:pt x="7046" y="4732"/>
                  <a:pt x="6249" y="3935"/>
                  <a:pt x="5714" y="170"/>
                </a:cubicBezTo>
                <a:cubicBezTo>
                  <a:pt x="5698" y="57"/>
                  <a:pt x="5609" y="0"/>
                  <a:pt x="55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2394;p67">
            <a:extLst>
              <a:ext uri="{FF2B5EF4-FFF2-40B4-BE49-F238E27FC236}">
                <a16:creationId xmlns:a16="http://schemas.microsoft.com/office/drawing/2014/main" id="{FD2CB24E-5CAB-9C93-C731-985CFF09FBFD}"/>
              </a:ext>
            </a:extLst>
          </p:cNvPr>
          <p:cNvSpPr/>
          <p:nvPr/>
        </p:nvSpPr>
        <p:spPr>
          <a:xfrm flipH="1">
            <a:off x="8093234" y="2186299"/>
            <a:ext cx="358837" cy="355174"/>
          </a:xfrm>
          <a:custGeom>
            <a:avLst/>
            <a:gdLst/>
            <a:ahLst/>
            <a:cxnLst/>
            <a:rect l="l" t="t" r="r" b="b"/>
            <a:pathLst>
              <a:path w="17826" h="17644" extrusionOk="0">
                <a:moveTo>
                  <a:pt x="8913" y="1"/>
                </a:moveTo>
                <a:cubicBezTo>
                  <a:pt x="8769" y="1"/>
                  <a:pt x="8625" y="92"/>
                  <a:pt x="8599" y="274"/>
                </a:cubicBezTo>
                <a:cubicBezTo>
                  <a:pt x="7733" y="6355"/>
                  <a:pt x="6446" y="7642"/>
                  <a:pt x="365" y="8509"/>
                </a:cubicBezTo>
                <a:cubicBezTo>
                  <a:pt x="0" y="8561"/>
                  <a:pt x="0" y="9083"/>
                  <a:pt x="365" y="9135"/>
                </a:cubicBezTo>
                <a:cubicBezTo>
                  <a:pt x="6446" y="10002"/>
                  <a:pt x="7733" y="11289"/>
                  <a:pt x="8599" y="17370"/>
                </a:cubicBezTo>
                <a:cubicBezTo>
                  <a:pt x="8625" y="17552"/>
                  <a:pt x="8768" y="17643"/>
                  <a:pt x="8912" y="17643"/>
                </a:cubicBezTo>
                <a:cubicBezTo>
                  <a:pt x="9056" y="17643"/>
                  <a:pt x="9200" y="17552"/>
                  <a:pt x="9226" y="17370"/>
                </a:cubicBezTo>
                <a:cubicBezTo>
                  <a:pt x="10092" y="11289"/>
                  <a:pt x="11380" y="10002"/>
                  <a:pt x="17461" y="9135"/>
                </a:cubicBezTo>
                <a:cubicBezTo>
                  <a:pt x="17825" y="9083"/>
                  <a:pt x="17825" y="8561"/>
                  <a:pt x="17461" y="8509"/>
                </a:cubicBezTo>
                <a:cubicBezTo>
                  <a:pt x="11380" y="7642"/>
                  <a:pt x="10092" y="6355"/>
                  <a:pt x="9226" y="274"/>
                </a:cubicBezTo>
                <a:cubicBezTo>
                  <a:pt x="9200" y="92"/>
                  <a:pt x="9056" y="1"/>
                  <a:pt x="89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2" name="Google Shape;2395;p67">
            <a:extLst>
              <a:ext uri="{FF2B5EF4-FFF2-40B4-BE49-F238E27FC236}">
                <a16:creationId xmlns:a16="http://schemas.microsoft.com/office/drawing/2014/main" id="{650FB932-75BF-E1D6-41BC-B4F7DBCED554}"/>
              </a:ext>
            </a:extLst>
          </p:cNvPr>
          <p:cNvGrpSpPr/>
          <p:nvPr/>
        </p:nvGrpSpPr>
        <p:grpSpPr>
          <a:xfrm>
            <a:off x="5259913" y="1820829"/>
            <a:ext cx="3136848" cy="2853310"/>
            <a:chOff x="1578453" y="1344047"/>
            <a:chExt cx="3647770" cy="3266328"/>
          </a:xfrm>
        </p:grpSpPr>
        <p:grpSp>
          <p:nvGrpSpPr>
            <p:cNvPr id="1353" name="Google Shape;2396;p67">
              <a:extLst>
                <a:ext uri="{FF2B5EF4-FFF2-40B4-BE49-F238E27FC236}">
                  <a16:creationId xmlns:a16="http://schemas.microsoft.com/office/drawing/2014/main" id="{3E2FD794-4CDC-4CCC-421C-839021D28747}"/>
                </a:ext>
              </a:extLst>
            </p:cNvPr>
            <p:cNvGrpSpPr/>
            <p:nvPr/>
          </p:nvGrpSpPr>
          <p:grpSpPr>
            <a:xfrm>
              <a:off x="1578453" y="1344047"/>
              <a:ext cx="2460861" cy="3264230"/>
              <a:chOff x="1578525" y="580575"/>
              <a:chExt cx="3036600" cy="4027925"/>
            </a:xfrm>
          </p:grpSpPr>
          <p:sp>
            <p:nvSpPr>
              <p:cNvPr id="1383" name="Google Shape;2397;p67">
                <a:extLst>
                  <a:ext uri="{FF2B5EF4-FFF2-40B4-BE49-F238E27FC236}">
                    <a16:creationId xmlns:a16="http://schemas.microsoft.com/office/drawing/2014/main" id="{1733B5E9-00A8-6E19-A6C8-179D615310D6}"/>
                  </a:ext>
                </a:extLst>
              </p:cNvPr>
              <p:cNvSpPr/>
              <p:nvPr/>
            </p:nvSpPr>
            <p:spPr>
              <a:xfrm>
                <a:off x="1660875" y="2392700"/>
                <a:ext cx="1184075" cy="1963625"/>
              </a:xfrm>
              <a:custGeom>
                <a:avLst/>
                <a:gdLst/>
                <a:ahLst/>
                <a:cxnLst/>
                <a:rect l="l" t="t" r="r" b="b"/>
                <a:pathLst>
                  <a:path w="47363" h="78545" extrusionOk="0">
                    <a:moveTo>
                      <a:pt x="39080" y="0"/>
                    </a:moveTo>
                    <a:cubicBezTo>
                      <a:pt x="37894" y="229"/>
                      <a:pt x="36725" y="536"/>
                      <a:pt x="35578" y="918"/>
                    </a:cubicBezTo>
                    <a:cubicBezTo>
                      <a:pt x="35364" y="982"/>
                      <a:pt x="35150" y="1054"/>
                      <a:pt x="34943" y="1127"/>
                    </a:cubicBezTo>
                    <a:cubicBezTo>
                      <a:pt x="34936" y="1127"/>
                      <a:pt x="34931" y="1127"/>
                      <a:pt x="34931" y="1132"/>
                    </a:cubicBezTo>
                    <a:cubicBezTo>
                      <a:pt x="32652" y="1931"/>
                      <a:pt x="30466" y="3000"/>
                      <a:pt x="28399" y="4279"/>
                    </a:cubicBezTo>
                    <a:cubicBezTo>
                      <a:pt x="28388" y="4284"/>
                      <a:pt x="28378" y="4290"/>
                      <a:pt x="28368" y="4299"/>
                    </a:cubicBezTo>
                    <a:cubicBezTo>
                      <a:pt x="25316" y="6182"/>
                      <a:pt x="22525" y="8525"/>
                      <a:pt x="20068" y="11128"/>
                    </a:cubicBezTo>
                    <a:cubicBezTo>
                      <a:pt x="14944" y="16553"/>
                      <a:pt x="11153" y="23101"/>
                      <a:pt x="7930" y="29829"/>
                    </a:cubicBezTo>
                    <a:cubicBezTo>
                      <a:pt x="4423" y="37144"/>
                      <a:pt x="1507" y="44880"/>
                      <a:pt x="527" y="52903"/>
                    </a:cubicBezTo>
                    <a:cubicBezTo>
                      <a:pt x="427" y="53754"/>
                      <a:pt x="342" y="54610"/>
                      <a:pt x="287" y="55464"/>
                    </a:cubicBezTo>
                    <a:cubicBezTo>
                      <a:pt x="260" y="55840"/>
                      <a:pt x="239" y="56210"/>
                      <a:pt x="223" y="56586"/>
                    </a:cubicBezTo>
                    <a:cubicBezTo>
                      <a:pt x="1" y="61711"/>
                      <a:pt x="705" y="67036"/>
                      <a:pt x="3391" y="71408"/>
                    </a:cubicBezTo>
                    <a:cubicBezTo>
                      <a:pt x="5895" y="75486"/>
                      <a:pt x="10396" y="78544"/>
                      <a:pt x="15140" y="78544"/>
                    </a:cubicBezTo>
                    <a:cubicBezTo>
                      <a:pt x="15477" y="78544"/>
                      <a:pt x="15814" y="78529"/>
                      <a:pt x="16152" y="78498"/>
                    </a:cubicBezTo>
                    <a:cubicBezTo>
                      <a:pt x="20962" y="78048"/>
                      <a:pt x="24780" y="74668"/>
                      <a:pt x="27878" y="70809"/>
                    </a:cubicBezTo>
                    <a:cubicBezTo>
                      <a:pt x="28613" y="69889"/>
                      <a:pt x="29314" y="68950"/>
                      <a:pt x="29970" y="68011"/>
                    </a:cubicBezTo>
                    <a:cubicBezTo>
                      <a:pt x="40012" y="53733"/>
                      <a:pt x="47363" y="36868"/>
                      <a:pt x="46994" y="19418"/>
                    </a:cubicBezTo>
                    <a:cubicBezTo>
                      <a:pt x="46977" y="18755"/>
                      <a:pt x="46951" y="18087"/>
                      <a:pt x="46909" y="17419"/>
                    </a:cubicBezTo>
                    <a:lnTo>
                      <a:pt x="46909" y="17409"/>
                    </a:lnTo>
                    <a:cubicBezTo>
                      <a:pt x="46690" y="14117"/>
                      <a:pt x="46090" y="10784"/>
                      <a:pt x="44823" y="7736"/>
                    </a:cubicBezTo>
                    <a:cubicBezTo>
                      <a:pt x="43606" y="4800"/>
                      <a:pt x="41771" y="2123"/>
                      <a:pt x="39080" y="0"/>
                    </a:cubicBezTo>
                    <a:close/>
                  </a:path>
                </a:pathLst>
              </a:custGeom>
              <a:solidFill>
                <a:srgbClr val="E6B8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2398;p67">
                <a:extLst>
                  <a:ext uri="{FF2B5EF4-FFF2-40B4-BE49-F238E27FC236}">
                    <a16:creationId xmlns:a16="http://schemas.microsoft.com/office/drawing/2014/main" id="{6A84963A-53F1-9690-1D38-2F82A913549E}"/>
                  </a:ext>
                </a:extLst>
              </p:cNvPr>
              <p:cNvSpPr/>
              <p:nvPr/>
            </p:nvSpPr>
            <p:spPr>
              <a:xfrm>
                <a:off x="3370625" y="2604700"/>
                <a:ext cx="1244500" cy="1923850"/>
              </a:xfrm>
              <a:custGeom>
                <a:avLst/>
                <a:gdLst/>
                <a:ahLst/>
                <a:cxnLst/>
                <a:rect l="l" t="t" r="r" b="b"/>
                <a:pathLst>
                  <a:path w="49780" h="76954" extrusionOk="0">
                    <a:moveTo>
                      <a:pt x="6994" y="1"/>
                    </a:moveTo>
                    <a:cubicBezTo>
                      <a:pt x="1240" y="5144"/>
                      <a:pt x="1" y="12796"/>
                      <a:pt x="285" y="19863"/>
                    </a:cubicBezTo>
                    <a:cubicBezTo>
                      <a:pt x="984" y="37306"/>
                      <a:pt x="9352" y="53686"/>
                      <a:pt x="20248" y="67328"/>
                    </a:cubicBezTo>
                    <a:cubicBezTo>
                      <a:pt x="23978" y="71997"/>
                      <a:pt x="28712" y="76761"/>
                      <a:pt x="34686" y="76949"/>
                    </a:cubicBezTo>
                    <a:cubicBezTo>
                      <a:pt x="34801" y="76952"/>
                      <a:pt x="34916" y="76954"/>
                      <a:pt x="35031" y="76954"/>
                    </a:cubicBezTo>
                    <a:cubicBezTo>
                      <a:pt x="40024" y="76954"/>
                      <a:pt x="44629" y="73509"/>
                      <a:pt x="46988" y="69088"/>
                    </a:cubicBezTo>
                    <a:cubicBezTo>
                      <a:pt x="49402" y="64566"/>
                      <a:pt x="49779" y="59205"/>
                      <a:pt x="49242" y="54104"/>
                    </a:cubicBezTo>
                    <a:cubicBezTo>
                      <a:pt x="48262" y="44812"/>
                      <a:pt x="44457" y="36037"/>
                      <a:pt x="39912" y="27872"/>
                    </a:cubicBezTo>
                    <a:cubicBezTo>
                      <a:pt x="36282" y="21352"/>
                      <a:pt x="32098" y="15049"/>
                      <a:pt x="26653" y="9943"/>
                    </a:cubicBezTo>
                    <a:cubicBezTo>
                      <a:pt x="21207" y="4840"/>
                      <a:pt x="14393" y="976"/>
                      <a:pt x="6994" y="1"/>
                    </a:cubicBezTo>
                    <a:close/>
                  </a:path>
                </a:pathLst>
              </a:custGeom>
              <a:solidFill>
                <a:srgbClr val="E6B8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2399;p67">
                <a:extLst>
                  <a:ext uri="{FF2B5EF4-FFF2-40B4-BE49-F238E27FC236}">
                    <a16:creationId xmlns:a16="http://schemas.microsoft.com/office/drawing/2014/main" id="{40E21687-512A-D2D7-18C5-B47AA67B4ACB}"/>
                  </a:ext>
                </a:extLst>
              </p:cNvPr>
              <p:cNvSpPr/>
              <p:nvPr/>
            </p:nvSpPr>
            <p:spPr>
              <a:xfrm>
                <a:off x="3435750" y="2397175"/>
                <a:ext cx="1119525" cy="1337575"/>
              </a:xfrm>
              <a:custGeom>
                <a:avLst/>
                <a:gdLst/>
                <a:ahLst/>
                <a:cxnLst/>
                <a:rect l="l" t="t" r="r" b="b"/>
                <a:pathLst>
                  <a:path w="44781" h="53503" extrusionOk="0">
                    <a:moveTo>
                      <a:pt x="2687" y="1"/>
                    </a:moveTo>
                    <a:lnTo>
                      <a:pt x="0" y="53314"/>
                    </a:lnTo>
                    <a:cubicBezTo>
                      <a:pt x="1595" y="53440"/>
                      <a:pt x="3194" y="53503"/>
                      <a:pt x="4791" y="53503"/>
                    </a:cubicBezTo>
                    <a:cubicBezTo>
                      <a:pt x="19484" y="53503"/>
                      <a:pt x="34070" y="48217"/>
                      <a:pt x="44780" y="38861"/>
                    </a:cubicBezTo>
                    <a:cubicBezTo>
                      <a:pt x="38486" y="22108"/>
                      <a:pt x="17662" y="4739"/>
                      <a:pt x="26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2400;p67">
                <a:extLst>
                  <a:ext uri="{FF2B5EF4-FFF2-40B4-BE49-F238E27FC236}">
                    <a16:creationId xmlns:a16="http://schemas.microsoft.com/office/drawing/2014/main" id="{4A78DD0D-E7BC-9B18-BF96-9E8BE58D4066}"/>
                  </a:ext>
                </a:extLst>
              </p:cNvPr>
              <p:cNvSpPr/>
              <p:nvPr/>
            </p:nvSpPr>
            <p:spPr>
              <a:xfrm>
                <a:off x="2244925" y="2328625"/>
                <a:ext cx="1887200" cy="2279875"/>
              </a:xfrm>
              <a:custGeom>
                <a:avLst/>
                <a:gdLst/>
                <a:ahLst/>
                <a:cxnLst/>
                <a:rect l="l" t="t" r="r" b="b"/>
                <a:pathLst>
                  <a:path w="75488" h="91195" extrusionOk="0">
                    <a:moveTo>
                      <a:pt x="31253" y="1"/>
                    </a:moveTo>
                    <a:cubicBezTo>
                      <a:pt x="27360" y="1"/>
                      <a:pt x="23871" y="223"/>
                      <a:pt x="20568" y="817"/>
                    </a:cubicBezTo>
                    <a:cubicBezTo>
                      <a:pt x="18958" y="1103"/>
                      <a:pt x="17369" y="1492"/>
                      <a:pt x="15807" y="1979"/>
                    </a:cubicBezTo>
                    <a:cubicBezTo>
                      <a:pt x="14592" y="2359"/>
                      <a:pt x="13385" y="2816"/>
                      <a:pt x="12224" y="3377"/>
                    </a:cubicBezTo>
                    <a:cubicBezTo>
                      <a:pt x="8767" y="5008"/>
                      <a:pt x="5654" y="7430"/>
                      <a:pt x="3631" y="10779"/>
                    </a:cubicBezTo>
                    <a:cubicBezTo>
                      <a:pt x="1220" y="14792"/>
                      <a:pt x="588" y="18511"/>
                      <a:pt x="285" y="23260"/>
                    </a:cubicBezTo>
                    <a:cubicBezTo>
                      <a:pt x="0" y="27617"/>
                      <a:pt x="881" y="39596"/>
                      <a:pt x="2251" y="53147"/>
                    </a:cubicBezTo>
                    <a:cubicBezTo>
                      <a:pt x="3458" y="65128"/>
                      <a:pt x="5047" y="78328"/>
                      <a:pt x="6559" y="88565"/>
                    </a:cubicBezTo>
                    <a:cubicBezTo>
                      <a:pt x="6696" y="89469"/>
                      <a:pt x="6827" y="90343"/>
                      <a:pt x="6958" y="91194"/>
                    </a:cubicBezTo>
                    <a:cubicBezTo>
                      <a:pt x="7210" y="91188"/>
                      <a:pt x="13862" y="91186"/>
                      <a:pt x="22621" y="91186"/>
                    </a:cubicBezTo>
                    <a:cubicBezTo>
                      <a:pt x="40138" y="91186"/>
                      <a:pt x="66078" y="91194"/>
                      <a:pt x="66078" y="91194"/>
                    </a:cubicBezTo>
                    <a:cubicBezTo>
                      <a:pt x="70172" y="77786"/>
                      <a:pt x="72297" y="63807"/>
                      <a:pt x="74403" y="49893"/>
                    </a:cubicBezTo>
                    <a:cubicBezTo>
                      <a:pt x="74565" y="48810"/>
                      <a:pt x="74730" y="47725"/>
                      <a:pt x="74869" y="46631"/>
                    </a:cubicBezTo>
                    <a:cubicBezTo>
                      <a:pt x="75290" y="43298"/>
                      <a:pt x="75488" y="39942"/>
                      <a:pt x="74761" y="36686"/>
                    </a:cubicBezTo>
                    <a:cubicBezTo>
                      <a:pt x="74131" y="33824"/>
                      <a:pt x="72803" y="31174"/>
                      <a:pt x="71428" y="28610"/>
                    </a:cubicBezTo>
                    <a:cubicBezTo>
                      <a:pt x="69382" y="24790"/>
                      <a:pt x="67192" y="21058"/>
                      <a:pt x="64858" y="17416"/>
                    </a:cubicBezTo>
                    <a:cubicBezTo>
                      <a:pt x="60662" y="10881"/>
                      <a:pt x="55621" y="4347"/>
                      <a:pt x="48563" y="1781"/>
                    </a:cubicBezTo>
                    <a:cubicBezTo>
                      <a:pt x="46951" y="1204"/>
                      <a:pt x="45296" y="842"/>
                      <a:pt x="43618" y="608"/>
                    </a:cubicBezTo>
                    <a:cubicBezTo>
                      <a:pt x="41535" y="323"/>
                      <a:pt x="39416" y="234"/>
                      <a:pt x="37320" y="145"/>
                    </a:cubicBezTo>
                    <a:cubicBezTo>
                      <a:pt x="35183" y="55"/>
                      <a:pt x="33169" y="1"/>
                      <a:pt x="312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2401;p67">
                <a:extLst>
                  <a:ext uri="{FF2B5EF4-FFF2-40B4-BE49-F238E27FC236}">
                    <a16:creationId xmlns:a16="http://schemas.microsoft.com/office/drawing/2014/main" id="{D5FB623F-1FB5-236C-3EB3-23D96AC18E0E}"/>
                  </a:ext>
                </a:extLst>
              </p:cNvPr>
              <p:cNvSpPr/>
              <p:nvPr/>
            </p:nvSpPr>
            <p:spPr>
              <a:xfrm>
                <a:off x="3231450" y="1486925"/>
                <a:ext cx="130575" cy="130975"/>
              </a:xfrm>
              <a:custGeom>
                <a:avLst/>
                <a:gdLst/>
                <a:ahLst/>
                <a:cxnLst/>
                <a:rect l="l" t="t" r="r" b="b"/>
                <a:pathLst>
                  <a:path w="5223" h="5239" extrusionOk="0">
                    <a:moveTo>
                      <a:pt x="1179" y="1"/>
                    </a:moveTo>
                    <a:cubicBezTo>
                      <a:pt x="956" y="1"/>
                      <a:pt x="732" y="65"/>
                      <a:pt x="549" y="193"/>
                    </a:cubicBezTo>
                    <a:cubicBezTo>
                      <a:pt x="183" y="448"/>
                      <a:pt x="0" y="940"/>
                      <a:pt x="111" y="1372"/>
                    </a:cubicBezTo>
                    <a:cubicBezTo>
                      <a:pt x="361" y="2341"/>
                      <a:pt x="1754" y="2617"/>
                      <a:pt x="2068" y="3566"/>
                    </a:cubicBezTo>
                    <a:cubicBezTo>
                      <a:pt x="2282" y="4217"/>
                      <a:pt x="2519" y="5053"/>
                      <a:pt x="3245" y="5213"/>
                    </a:cubicBezTo>
                    <a:cubicBezTo>
                      <a:pt x="3325" y="5231"/>
                      <a:pt x="3406" y="5239"/>
                      <a:pt x="3488" y="5239"/>
                    </a:cubicBezTo>
                    <a:cubicBezTo>
                      <a:pt x="3654" y="5239"/>
                      <a:pt x="3820" y="5206"/>
                      <a:pt x="3977" y="5150"/>
                    </a:cubicBezTo>
                    <a:cubicBezTo>
                      <a:pt x="4562" y="4942"/>
                      <a:pt x="5017" y="4400"/>
                      <a:pt x="5120" y="3788"/>
                    </a:cubicBezTo>
                    <a:cubicBezTo>
                      <a:pt x="5223" y="3175"/>
                      <a:pt x="4973" y="2514"/>
                      <a:pt x="4488" y="2124"/>
                    </a:cubicBezTo>
                    <a:cubicBezTo>
                      <a:pt x="3931" y="1676"/>
                      <a:pt x="3133" y="1591"/>
                      <a:pt x="2615" y="1095"/>
                    </a:cubicBezTo>
                    <a:cubicBezTo>
                      <a:pt x="2321" y="815"/>
                      <a:pt x="2141" y="422"/>
                      <a:pt x="1808" y="192"/>
                    </a:cubicBezTo>
                    <a:cubicBezTo>
                      <a:pt x="1625" y="64"/>
                      <a:pt x="1402" y="1"/>
                      <a:pt x="1179" y="1"/>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2402;p67">
                <a:extLst>
                  <a:ext uri="{FF2B5EF4-FFF2-40B4-BE49-F238E27FC236}">
                    <a16:creationId xmlns:a16="http://schemas.microsoft.com/office/drawing/2014/main" id="{3F099D76-69A7-A630-D8F2-F72F7FE26027}"/>
                  </a:ext>
                </a:extLst>
              </p:cNvPr>
              <p:cNvSpPr/>
              <p:nvPr/>
            </p:nvSpPr>
            <p:spPr>
              <a:xfrm>
                <a:off x="3074425" y="1634300"/>
                <a:ext cx="130625" cy="131000"/>
              </a:xfrm>
              <a:custGeom>
                <a:avLst/>
                <a:gdLst/>
                <a:ahLst/>
                <a:cxnLst/>
                <a:rect l="l" t="t" r="r" b="b"/>
                <a:pathLst>
                  <a:path w="5225" h="5240" extrusionOk="0">
                    <a:moveTo>
                      <a:pt x="1734" y="1"/>
                    </a:moveTo>
                    <a:cubicBezTo>
                      <a:pt x="1569" y="1"/>
                      <a:pt x="1403" y="34"/>
                      <a:pt x="1248" y="89"/>
                    </a:cubicBezTo>
                    <a:cubicBezTo>
                      <a:pt x="662" y="298"/>
                      <a:pt x="208" y="839"/>
                      <a:pt x="105" y="1453"/>
                    </a:cubicBezTo>
                    <a:cubicBezTo>
                      <a:pt x="0" y="2065"/>
                      <a:pt x="252" y="2725"/>
                      <a:pt x="735" y="3115"/>
                    </a:cubicBezTo>
                    <a:cubicBezTo>
                      <a:pt x="1294" y="3565"/>
                      <a:pt x="2092" y="3649"/>
                      <a:pt x="2610" y="4144"/>
                    </a:cubicBezTo>
                    <a:cubicBezTo>
                      <a:pt x="2902" y="4425"/>
                      <a:pt x="3084" y="4817"/>
                      <a:pt x="3417" y="5049"/>
                    </a:cubicBezTo>
                    <a:cubicBezTo>
                      <a:pt x="3600" y="5176"/>
                      <a:pt x="3822" y="5239"/>
                      <a:pt x="4044" y="5239"/>
                    </a:cubicBezTo>
                    <a:cubicBezTo>
                      <a:pt x="4268" y="5239"/>
                      <a:pt x="4492" y="5175"/>
                      <a:pt x="4676" y="5047"/>
                    </a:cubicBezTo>
                    <a:cubicBezTo>
                      <a:pt x="5042" y="4793"/>
                      <a:pt x="5225" y="4299"/>
                      <a:pt x="5114" y="3868"/>
                    </a:cubicBezTo>
                    <a:cubicBezTo>
                      <a:pt x="4864" y="2900"/>
                      <a:pt x="3471" y="2622"/>
                      <a:pt x="3157" y="1673"/>
                    </a:cubicBezTo>
                    <a:cubicBezTo>
                      <a:pt x="2943" y="1022"/>
                      <a:pt x="2706" y="186"/>
                      <a:pt x="1980" y="27"/>
                    </a:cubicBezTo>
                    <a:cubicBezTo>
                      <a:pt x="1899" y="9"/>
                      <a:pt x="1816" y="1"/>
                      <a:pt x="1734" y="1"/>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2403;p67">
                <a:extLst>
                  <a:ext uri="{FF2B5EF4-FFF2-40B4-BE49-F238E27FC236}">
                    <a16:creationId xmlns:a16="http://schemas.microsoft.com/office/drawing/2014/main" id="{FB5D83F6-7B44-EFD5-266B-BE3087E5D441}"/>
                  </a:ext>
                </a:extLst>
              </p:cNvPr>
              <p:cNvSpPr/>
              <p:nvPr/>
            </p:nvSpPr>
            <p:spPr>
              <a:xfrm>
                <a:off x="2922225" y="1796150"/>
                <a:ext cx="130575" cy="130975"/>
              </a:xfrm>
              <a:custGeom>
                <a:avLst/>
                <a:gdLst/>
                <a:ahLst/>
                <a:cxnLst/>
                <a:rect l="l" t="t" r="r" b="b"/>
                <a:pathLst>
                  <a:path w="5223" h="5239" extrusionOk="0">
                    <a:moveTo>
                      <a:pt x="1179" y="1"/>
                    </a:moveTo>
                    <a:cubicBezTo>
                      <a:pt x="955" y="1"/>
                      <a:pt x="732" y="65"/>
                      <a:pt x="549" y="193"/>
                    </a:cubicBezTo>
                    <a:cubicBezTo>
                      <a:pt x="183" y="448"/>
                      <a:pt x="0" y="940"/>
                      <a:pt x="111" y="1373"/>
                    </a:cubicBezTo>
                    <a:cubicBezTo>
                      <a:pt x="361" y="2341"/>
                      <a:pt x="1754" y="2617"/>
                      <a:pt x="2068" y="3566"/>
                    </a:cubicBezTo>
                    <a:cubicBezTo>
                      <a:pt x="2282" y="4219"/>
                      <a:pt x="2518" y="5055"/>
                      <a:pt x="3243" y="5214"/>
                    </a:cubicBezTo>
                    <a:cubicBezTo>
                      <a:pt x="3324" y="5231"/>
                      <a:pt x="3405" y="5239"/>
                      <a:pt x="3487" y="5239"/>
                    </a:cubicBezTo>
                    <a:cubicBezTo>
                      <a:pt x="3653" y="5239"/>
                      <a:pt x="3820" y="5206"/>
                      <a:pt x="3977" y="5150"/>
                    </a:cubicBezTo>
                    <a:cubicBezTo>
                      <a:pt x="4561" y="4943"/>
                      <a:pt x="5017" y="4400"/>
                      <a:pt x="5120" y="3788"/>
                    </a:cubicBezTo>
                    <a:cubicBezTo>
                      <a:pt x="5223" y="3176"/>
                      <a:pt x="4973" y="2514"/>
                      <a:pt x="4488" y="2125"/>
                    </a:cubicBezTo>
                    <a:cubicBezTo>
                      <a:pt x="3929" y="1676"/>
                      <a:pt x="3132" y="1591"/>
                      <a:pt x="2615" y="1097"/>
                    </a:cubicBezTo>
                    <a:cubicBezTo>
                      <a:pt x="2321" y="816"/>
                      <a:pt x="2139" y="422"/>
                      <a:pt x="1806" y="192"/>
                    </a:cubicBezTo>
                    <a:cubicBezTo>
                      <a:pt x="1624" y="65"/>
                      <a:pt x="1401" y="1"/>
                      <a:pt x="1179" y="1"/>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2404;p67">
                <a:extLst>
                  <a:ext uri="{FF2B5EF4-FFF2-40B4-BE49-F238E27FC236}">
                    <a16:creationId xmlns:a16="http://schemas.microsoft.com/office/drawing/2014/main" id="{6480E679-E1C2-6EAD-DB45-D34E81EF1563}"/>
                  </a:ext>
                </a:extLst>
              </p:cNvPr>
              <p:cNvSpPr/>
              <p:nvPr/>
            </p:nvSpPr>
            <p:spPr>
              <a:xfrm>
                <a:off x="2765200" y="1943550"/>
                <a:ext cx="130625" cy="130975"/>
              </a:xfrm>
              <a:custGeom>
                <a:avLst/>
                <a:gdLst/>
                <a:ahLst/>
                <a:cxnLst/>
                <a:rect l="l" t="t" r="r" b="b"/>
                <a:pathLst>
                  <a:path w="5225" h="5239" extrusionOk="0">
                    <a:moveTo>
                      <a:pt x="1733" y="0"/>
                    </a:moveTo>
                    <a:cubicBezTo>
                      <a:pt x="1569" y="0"/>
                      <a:pt x="1403" y="33"/>
                      <a:pt x="1248" y="88"/>
                    </a:cubicBezTo>
                    <a:cubicBezTo>
                      <a:pt x="662" y="298"/>
                      <a:pt x="208" y="838"/>
                      <a:pt x="105" y="1452"/>
                    </a:cubicBezTo>
                    <a:cubicBezTo>
                      <a:pt x="0" y="2065"/>
                      <a:pt x="252" y="2726"/>
                      <a:pt x="735" y="3115"/>
                    </a:cubicBezTo>
                    <a:cubicBezTo>
                      <a:pt x="1294" y="3564"/>
                      <a:pt x="2092" y="3649"/>
                      <a:pt x="2610" y="4144"/>
                    </a:cubicBezTo>
                    <a:cubicBezTo>
                      <a:pt x="2902" y="4424"/>
                      <a:pt x="3083" y="4818"/>
                      <a:pt x="3417" y="5048"/>
                    </a:cubicBezTo>
                    <a:cubicBezTo>
                      <a:pt x="3600" y="5175"/>
                      <a:pt x="3822" y="5239"/>
                      <a:pt x="4044" y="5239"/>
                    </a:cubicBezTo>
                    <a:cubicBezTo>
                      <a:pt x="4268" y="5239"/>
                      <a:pt x="4491" y="5174"/>
                      <a:pt x="4676" y="5047"/>
                    </a:cubicBezTo>
                    <a:cubicBezTo>
                      <a:pt x="5042" y="4792"/>
                      <a:pt x="5225" y="4299"/>
                      <a:pt x="5113" y="3868"/>
                    </a:cubicBezTo>
                    <a:cubicBezTo>
                      <a:pt x="4864" y="2899"/>
                      <a:pt x="3471" y="2623"/>
                      <a:pt x="3157" y="1673"/>
                    </a:cubicBezTo>
                    <a:cubicBezTo>
                      <a:pt x="2943" y="1021"/>
                      <a:pt x="2705" y="185"/>
                      <a:pt x="1980" y="26"/>
                    </a:cubicBezTo>
                    <a:cubicBezTo>
                      <a:pt x="1899" y="8"/>
                      <a:pt x="1816" y="0"/>
                      <a:pt x="1733" y="0"/>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2405;p67">
                <a:extLst>
                  <a:ext uri="{FF2B5EF4-FFF2-40B4-BE49-F238E27FC236}">
                    <a16:creationId xmlns:a16="http://schemas.microsoft.com/office/drawing/2014/main" id="{84470A36-012C-2F0B-1D0C-D5CBB1ADB718}"/>
                  </a:ext>
                </a:extLst>
              </p:cNvPr>
              <p:cNvSpPr/>
              <p:nvPr/>
            </p:nvSpPr>
            <p:spPr>
              <a:xfrm>
                <a:off x="2612975" y="2105400"/>
                <a:ext cx="130600" cy="131000"/>
              </a:xfrm>
              <a:custGeom>
                <a:avLst/>
                <a:gdLst/>
                <a:ahLst/>
                <a:cxnLst/>
                <a:rect l="l" t="t" r="r" b="b"/>
                <a:pathLst>
                  <a:path w="5224" h="5240" extrusionOk="0">
                    <a:moveTo>
                      <a:pt x="1181" y="1"/>
                    </a:moveTo>
                    <a:cubicBezTo>
                      <a:pt x="957" y="1"/>
                      <a:pt x="733" y="65"/>
                      <a:pt x="550" y="193"/>
                    </a:cubicBezTo>
                    <a:cubicBezTo>
                      <a:pt x="184" y="447"/>
                      <a:pt x="1" y="941"/>
                      <a:pt x="112" y="1372"/>
                    </a:cubicBezTo>
                    <a:cubicBezTo>
                      <a:pt x="362" y="2340"/>
                      <a:pt x="1755" y="2618"/>
                      <a:pt x="2067" y="3567"/>
                    </a:cubicBezTo>
                    <a:cubicBezTo>
                      <a:pt x="2282" y="4217"/>
                      <a:pt x="2519" y="5054"/>
                      <a:pt x="3244" y="5213"/>
                    </a:cubicBezTo>
                    <a:cubicBezTo>
                      <a:pt x="3326" y="5231"/>
                      <a:pt x="3409" y="5239"/>
                      <a:pt x="3492" y="5239"/>
                    </a:cubicBezTo>
                    <a:cubicBezTo>
                      <a:pt x="3657" y="5239"/>
                      <a:pt x="3822" y="5206"/>
                      <a:pt x="3978" y="5151"/>
                    </a:cubicBezTo>
                    <a:cubicBezTo>
                      <a:pt x="4562" y="4942"/>
                      <a:pt x="5016" y="4401"/>
                      <a:pt x="5121" y="3787"/>
                    </a:cubicBezTo>
                    <a:cubicBezTo>
                      <a:pt x="5224" y="3175"/>
                      <a:pt x="4974" y="2515"/>
                      <a:pt x="4489" y="2125"/>
                    </a:cubicBezTo>
                    <a:cubicBezTo>
                      <a:pt x="3930" y="1676"/>
                      <a:pt x="3133" y="1591"/>
                      <a:pt x="2616" y="1096"/>
                    </a:cubicBezTo>
                    <a:cubicBezTo>
                      <a:pt x="2322" y="815"/>
                      <a:pt x="2142" y="421"/>
                      <a:pt x="1807" y="191"/>
                    </a:cubicBezTo>
                    <a:cubicBezTo>
                      <a:pt x="1625" y="64"/>
                      <a:pt x="1403" y="1"/>
                      <a:pt x="1181" y="1"/>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2406;p67">
                <a:extLst>
                  <a:ext uri="{FF2B5EF4-FFF2-40B4-BE49-F238E27FC236}">
                    <a16:creationId xmlns:a16="http://schemas.microsoft.com/office/drawing/2014/main" id="{286C6A42-084E-51DC-17B4-FBBCE85E63AF}"/>
                  </a:ext>
                </a:extLst>
              </p:cNvPr>
              <p:cNvSpPr/>
              <p:nvPr/>
            </p:nvSpPr>
            <p:spPr>
              <a:xfrm>
                <a:off x="2146725" y="2562000"/>
                <a:ext cx="130650" cy="131000"/>
              </a:xfrm>
              <a:custGeom>
                <a:avLst/>
                <a:gdLst/>
                <a:ahLst/>
                <a:cxnLst/>
                <a:rect l="l" t="t" r="r" b="b"/>
                <a:pathLst>
                  <a:path w="5226" h="5240" extrusionOk="0">
                    <a:moveTo>
                      <a:pt x="1734" y="1"/>
                    </a:moveTo>
                    <a:cubicBezTo>
                      <a:pt x="1569" y="1"/>
                      <a:pt x="1404" y="34"/>
                      <a:pt x="1249" y="89"/>
                    </a:cubicBezTo>
                    <a:cubicBezTo>
                      <a:pt x="662" y="298"/>
                      <a:pt x="208" y="839"/>
                      <a:pt x="105" y="1453"/>
                    </a:cubicBezTo>
                    <a:cubicBezTo>
                      <a:pt x="1" y="2065"/>
                      <a:pt x="252" y="2726"/>
                      <a:pt x="736" y="3115"/>
                    </a:cubicBezTo>
                    <a:cubicBezTo>
                      <a:pt x="1294" y="3564"/>
                      <a:pt x="2093" y="3649"/>
                      <a:pt x="2611" y="4144"/>
                    </a:cubicBezTo>
                    <a:cubicBezTo>
                      <a:pt x="2903" y="4425"/>
                      <a:pt x="3084" y="4818"/>
                      <a:pt x="3417" y="5049"/>
                    </a:cubicBezTo>
                    <a:cubicBezTo>
                      <a:pt x="3601" y="5176"/>
                      <a:pt x="3823" y="5240"/>
                      <a:pt x="4046" y="5240"/>
                    </a:cubicBezTo>
                    <a:cubicBezTo>
                      <a:pt x="4269" y="5240"/>
                      <a:pt x="4492" y="5175"/>
                      <a:pt x="4676" y="5047"/>
                    </a:cubicBezTo>
                    <a:cubicBezTo>
                      <a:pt x="5042" y="4792"/>
                      <a:pt x="5225" y="4301"/>
                      <a:pt x="5112" y="3868"/>
                    </a:cubicBezTo>
                    <a:cubicBezTo>
                      <a:pt x="4864" y="2900"/>
                      <a:pt x="3471" y="2624"/>
                      <a:pt x="3158" y="1675"/>
                    </a:cubicBezTo>
                    <a:cubicBezTo>
                      <a:pt x="2942" y="1021"/>
                      <a:pt x="2705" y="185"/>
                      <a:pt x="1980" y="27"/>
                    </a:cubicBezTo>
                    <a:cubicBezTo>
                      <a:pt x="1899" y="9"/>
                      <a:pt x="1817" y="1"/>
                      <a:pt x="1734" y="1"/>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2407;p67">
                <a:extLst>
                  <a:ext uri="{FF2B5EF4-FFF2-40B4-BE49-F238E27FC236}">
                    <a16:creationId xmlns:a16="http://schemas.microsoft.com/office/drawing/2014/main" id="{A5B27F62-8C68-61DB-6B6C-B89542A30929}"/>
                  </a:ext>
                </a:extLst>
              </p:cNvPr>
              <p:cNvSpPr/>
              <p:nvPr/>
            </p:nvSpPr>
            <p:spPr>
              <a:xfrm>
                <a:off x="3317625" y="1732725"/>
                <a:ext cx="130600" cy="130975"/>
              </a:xfrm>
              <a:custGeom>
                <a:avLst/>
                <a:gdLst/>
                <a:ahLst/>
                <a:cxnLst/>
                <a:rect l="l" t="t" r="r" b="b"/>
                <a:pathLst>
                  <a:path w="5224" h="5239" extrusionOk="0">
                    <a:moveTo>
                      <a:pt x="1180" y="0"/>
                    </a:moveTo>
                    <a:cubicBezTo>
                      <a:pt x="956" y="0"/>
                      <a:pt x="733" y="64"/>
                      <a:pt x="550" y="193"/>
                    </a:cubicBezTo>
                    <a:cubicBezTo>
                      <a:pt x="184" y="447"/>
                      <a:pt x="1" y="941"/>
                      <a:pt x="112" y="1372"/>
                    </a:cubicBezTo>
                    <a:cubicBezTo>
                      <a:pt x="362" y="2340"/>
                      <a:pt x="1755" y="2616"/>
                      <a:pt x="2068" y="3565"/>
                    </a:cubicBezTo>
                    <a:cubicBezTo>
                      <a:pt x="2282" y="4217"/>
                      <a:pt x="2519" y="5054"/>
                      <a:pt x="3246" y="5213"/>
                    </a:cubicBezTo>
                    <a:cubicBezTo>
                      <a:pt x="3327" y="5230"/>
                      <a:pt x="3409" y="5238"/>
                      <a:pt x="3492" y="5238"/>
                    </a:cubicBezTo>
                    <a:cubicBezTo>
                      <a:pt x="3657" y="5238"/>
                      <a:pt x="3822" y="5206"/>
                      <a:pt x="3977" y="5151"/>
                    </a:cubicBezTo>
                    <a:cubicBezTo>
                      <a:pt x="4562" y="4942"/>
                      <a:pt x="5018" y="4401"/>
                      <a:pt x="5121" y="3787"/>
                    </a:cubicBezTo>
                    <a:cubicBezTo>
                      <a:pt x="5223" y="3175"/>
                      <a:pt x="4974" y="2513"/>
                      <a:pt x="4489" y="2125"/>
                    </a:cubicBezTo>
                    <a:cubicBezTo>
                      <a:pt x="3932" y="1675"/>
                      <a:pt x="3133" y="1591"/>
                      <a:pt x="2615" y="1096"/>
                    </a:cubicBezTo>
                    <a:cubicBezTo>
                      <a:pt x="2321" y="815"/>
                      <a:pt x="2142" y="421"/>
                      <a:pt x="1809" y="191"/>
                    </a:cubicBezTo>
                    <a:cubicBezTo>
                      <a:pt x="1625" y="64"/>
                      <a:pt x="1402" y="0"/>
                      <a:pt x="1180" y="0"/>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2408;p67">
                <a:extLst>
                  <a:ext uri="{FF2B5EF4-FFF2-40B4-BE49-F238E27FC236}">
                    <a16:creationId xmlns:a16="http://schemas.microsoft.com/office/drawing/2014/main" id="{0207B81D-9CEA-0F8A-3EC1-2FFF38BFCC92}"/>
                  </a:ext>
                </a:extLst>
              </p:cNvPr>
              <p:cNvSpPr/>
              <p:nvPr/>
            </p:nvSpPr>
            <p:spPr>
              <a:xfrm>
                <a:off x="3160600" y="1880125"/>
                <a:ext cx="130650" cy="130975"/>
              </a:xfrm>
              <a:custGeom>
                <a:avLst/>
                <a:gdLst/>
                <a:ahLst/>
                <a:cxnLst/>
                <a:rect l="l" t="t" r="r" b="b"/>
                <a:pathLst>
                  <a:path w="5226" h="5239" extrusionOk="0">
                    <a:moveTo>
                      <a:pt x="1738" y="0"/>
                    </a:moveTo>
                    <a:cubicBezTo>
                      <a:pt x="1572" y="0"/>
                      <a:pt x="1405" y="33"/>
                      <a:pt x="1249" y="89"/>
                    </a:cubicBezTo>
                    <a:cubicBezTo>
                      <a:pt x="662" y="297"/>
                      <a:pt x="208" y="839"/>
                      <a:pt x="105" y="1451"/>
                    </a:cubicBezTo>
                    <a:cubicBezTo>
                      <a:pt x="1" y="2064"/>
                      <a:pt x="252" y="2725"/>
                      <a:pt x="736" y="3114"/>
                    </a:cubicBezTo>
                    <a:cubicBezTo>
                      <a:pt x="1294" y="3563"/>
                      <a:pt x="2093" y="3648"/>
                      <a:pt x="2611" y="4143"/>
                    </a:cubicBezTo>
                    <a:cubicBezTo>
                      <a:pt x="2903" y="4424"/>
                      <a:pt x="3084" y="4817"/>
                      <a:pt x="3417" y="5047"/>
                    </a:cubicBezTo>
                    <a:cubicBezTo>
                      <a:pt x="3601" y="5175"/>
                      <a:pt x="3823" y="5238"/>
                      <a:pt x="4046" y="5238"/>
                    </a:cubicBezTo>
                    <a:cubicBezTo>
                      <a:pt x="4269" y="5238"/>
                      <a:pt x="4492" y="5174"/>
                      <a:pt x="4676" y="5046"/>
                    </a:cubicBezTo>
                    <a:cubicBezTo>
                      <a:pt x="5042" y="4791"/>
                      <a:pt x="5225" y="4299"/>
                      <a:pt x="5114" y="3867"/>
                    </a:cubicBezTo>
                    <a:cubicBezTo>
                      <a:pt x="4864" y="2898"/>
                      <a:pt x="3471" y="2622"/>
                      <a:pt x="3158" y="1673"/>
                    </a:cubicBezTo>
                    <a:cubicBezTo>
                      <a:pt x="2944" y="1020"/>
                      <a:pt x="2705" y="184"/>
                      <a:pt x="1980" y="26"/>
                    </a:cubicBezTo>
                    <a:cubicBezTo>
                      <a:pt x="1901" y="8"/>
                      <a:pt x="1819" y="0"/>
                      <a:pt x="1738" y="0"/>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2409;p67">
                <a:extLst>
                  <a:ext uri="{FF2B5EF4-FFF2-40B4-BE49-F238E27FC236}">
                    <a16:creationId xmlns:a16="http://schemas.microsoft.com/office/drawing/2014/main" id="{89326273-55F6-3405-F5FC-7230B467F53E}"/>
                  </a:ext>
                </a:extLst>
              </p:cNvPr>
              <p:cNvSpPr/>
              <p:nvPr/>
            </p:nvSpPr>
            <p:spPr>
              <a:xfrm>
                <a:off x="3008400" y="2041950"/>
                <a:ext cx="130600" cy="130975"/>
              </a:xfrm>
              <a:custGeom>
                <a:avLst/>
                <a:gdLst/>
                <a:ahLst/>
                <a:cxnLst/>
                <a:rect l="l" t="t" r="r" b="b"/>
                <a:pathLst>
                  <a:path w="5224" h="5239" extrusionOk="0">
                    <a:moveTo>
                      <a:pt x="1179" y="0"/>
                    </a:moveTo>
                    <a:cubicBezTo>
                      <a:pt x="956" y="0"/>
                      <a:pt x="733" y="64"/>
                      <a:pt x="549" y="193"/>
                    </a:cubicBezTo>
                    <a:cubicBezTo>
                      <a:pt x="184" y="448"/>
                      <a:pt x="1" y="941"/>
                      <a:pt x="112" y="1372"/>
                    </a:cubicBezTo>
                    <a:cubicBezTo>
                      <a:pt x="362" y="2340"/>
                      <a:pt x="1755" y="2616"/>
                      <a:pt x="2067" y="3565"/>
                    </a:cubicBezTo>
                    <a:cubicBezTo>
                      <a:pt x="2282" y="4218"/>
                      <a:pt x="2519" y="5055"/>
                      <a:pt x="3244" y="5213"/>
                    </a:cubicBezTo>
                    <a:cubicBezTo>
                      <a:pt x="3325" y="5231"/>
                      <a:pt x="3408" y="5239"/>
                      <a:pt x="3491" y="5239"/>
                    </a:cubicBezTo>
                    <a:cubicBezTo>
                      <a:pt x="3656" y="5239"/>
                      <a:pt x="3822" y="5206"/>
                      <a:pt x="3977" y="5151"/>
                    </a:cubicBezTo>
                    <a:cubicBezTo>
                      <a:pt x="4562" y="4942"/>
                      <a:pt x="5018" y="4400"/>
                      <a:pt x="5120" y="3787"/>
                    </a:cubicBezTo>
                    <a:cubicBezTo>
                      <a:pt x="5223" y="3175"/>
                      <a:pt x="4973" y="2513"/>
                      <a:pt x="4488" y="2125"/>
                    </a:cubicBezTo>
                    <a:cubicBezTo>
                      <a:pt x="3930" y="1676"/>
                      <a:pt x="3131" y="1591"/>
                      <a:pt x="2615" y="1096"/>
                    </a:cubicBezTo>
                    <a:cubicBezTo>
                      <a:pt x="2321" y="815"/>
                      <a:pt x="2140" y="421"/>
                      <a:pt x="1807" y="191"/>
                    </a:cubicBezTo>
                    <a:cubicBezTo>
                      <a:pt x="1624" y="64"/>
                      <a:pt x="1402" y="0"/>
                      <a:pt x="1179" y="0"/>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2410;p67">
                <a:extLst>
                  <a:ext uri="{FF2B5EF4-FFF2-40B4-BE49-F238E27FC236}">
                    <a16:creationId xmlns:a16="http://schemas.microsoft.com/office/drawing/2014/main" id="{94FC9340-3C39-7E08-8336-60F085794B52}"/>
                  </a:ext>
                </a:extLst>
              </p:cNvPr>
              <p:cNvSpPr/>
              <p:nvPr/>
            </p:nvSpPr>
            <p:spPr>
              <a:xfrm>
                <a:off x="2851375" y="2189350"/>
                <a:ext cx="130625" cy="130950"/>
              </a:xfrm>
              <a:custGeom>
                <a:avLst/>
                <a:gdLst/>
                <a:ahLst/>
                <a:cxnLst/>
                <a:rect l="l" t="t" r="r" b="b"/>
                <a:pathLst>
                  <a:path w="5225" h="5238" extrusionOk="0">
                    <a:moveTo>
                      <a:pt x="1738" y="1"/>
                    </a:moveTo>
                    <a:cubicBezTo>
                      <a:pt x="1572" y="1"/>
                      <a:pt x="1405" y="34"/>
                      <a:pt x="1248" y="89"/>
                    </a:cubicBezTo>
                    <a:cubicBezTo>
                      <a:pt x="662" y="297"/>
                      <a:pt x="208" y="839"/>
                      <a:pt x="105" y="1452"/>
                    </a:cubicBezTo>
                    <a:cubicBezTo>
                      <a:pt x="1" y="2064"/>
                      <a:pt x="252" y="2725"/>
                      <a:pt x="736" y="3114"/>
                    </a:cubicBezTo>
                    <a:cubicBezTo>
                      <a:pt x="1294" y="3563"/>
                      <a:pt x="2093" y="3648"/>
                      <a:pt x="2610" y="4143"/>
                    </a:cubicBezTo>
                    <a:cubicBezTo>
                      <a:pt x="2903" y="4424"/>
                      <a:pt x="3084" y="4817"/>
                      <a:pt x="3417" y="5048"/>
                    </a:cubicBezTo>
                    <a:cubicBezTo>
                      <a:pt x="3600" y="5175"/>
                      <a:pt x="3822" y="5238"/>
                      <a:pt x="4045" y="5238"/>
                    </a:cubicBezTo>
                    <a:cubicBezTo>
                      <a:pt x="4268" y="5238"/>
                      <a:pt x="4492" y="5174"/>
                      <a:pt x="4676" y="5046"/>
                    </a:cubicBezTo>
                    <a:cubicBezTo>
                      <a:pt x="5042" y="4791"/>
                      <a:pt x="5225" y="4300"/>
                      <a:pt x="5114" y="3867"/>
                    </a:cubicBezTo>
                    <a:cubicBezTo>
                      <a:pt x="4864" y="2898"/>
                      <a:pt x="3471" y="2622"/>
                      <a:pt x="3157" y="1674"/>
                    </a:cubicBezTo>
                    <a:cubicBezTo>
                      <a:pt x="2944" y="1022"/>
                      <a:pt x="2705" y="184"/>
                      <a:pt x="1980" y="26"/>
                    </a:cubicBezTo>
                    <a:cubicBezTo>
                      <a:pt x="1900" y="9"/>
                      <a:pt x="1819" y="1"/>
                      <a:pt x="1738" y="1"/>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2411;p67">
                <a:extLst>
                  <a:ext uri="{FF2B5EF4-FFF2-40B4-BE49-F238E27FC236}">
                    <a16:creationId xmlns:a16="http://schemas.microsoft.com/office/drawing/2014/main" id="{8966E1D4-7F5A-B378-6197-346137E32424}"/>
                  </a:ext>
                </a:extLst>
              </p:cNvPr>
              <p:cNvSpPr/>
              <p:nvPr/>
            </p:nvSpPr>
            <p:spPr>
              <a:xfrm>
                <a:off x="2542150" y="2498575"/>
                <a:ext cx="130625" cy="130975"/>
              </a:xfrm>
              <a:custGeom>
                <a:avLst/>
                <a:gdLst/>
                <a:ahLst/>
                <a:cxnLst/>
                <a:rect l="l" t="t" r="r" b="b"/>
                <a:pathLst>
                  <a:path w="5225" h="5239" extrusionOk="0">
                    <a:moveTo>
                      <a:pt x="1737" y="1"/>
                    </a:moveTo>
                    <a:cubicBezTo>
                      <a:pt x="1572" y="1"/>
                      <a:pt x="1405" y="34"/>
                      <a:pt x="1248" y="90"/>
                    </a:cubicBezTo>
                    <a:cubicBezTo>
                      <a:pt x="662" y="297"/>
                      <a:pt x="208" y="839"/>
                      <a:pt x="105" y="1452"/>
                    </a:cubicBezTo>
                    <a:cubicBezTo>
                      <a:pt x="0" y="2064"/>
                      <a:pt x="252" y="2726"/>
                      <a:pt x="735" y="3114"/>
                    </a:cubicBezTo>
                    <a:cubicBezTo>
                      <a:pt x="1294" y="3563"/>
                      <a:pt x="2093" y="3648"/>
                      <a:pt x="2610" y="4143"/>
                    </a:cubicBezTo>
                    <a:cubicBezTo>
                      <a:pt x="2903" y="4424"/>
                      <a:pt x="3084" y="4818"/>
                      <a:pt x="3417" y="5048"/>
                    </a:cubicBezTo>
                    <a:cubicBezTo>
                      <a:pt x="3600" y="5175"/>
                      <a:pt x="3823" y="5239"/>
                      <a:pt x="4045" y="5239"/>
                    </a:cubicBezTo>
                    <a:cubicBezTo>
                      <a:pt x="4269" y="5239"/>
                      <a:pt x="4492" y="5175"/>
                      <a:pt x="4676" y="5046"/>
                    </a:cubicBezTo>
                    <a:cubicBezTo>
                      <a:pt x="5042" y="4791"/>
                      <a:pt x="5225" y="4300"/>
                      <a:pt x="5114" y="3867"/>
                    </a:cubicBezTo>
                    <a:cubicBezTo>
                      <a:pt x="4864" y="2899"/>
                      <a:pt x="3471" y="2623"/>
                      <a:pt x="3157" y="1674"/>
                    </a:cubicBezTo>
                    <a:cubicBezTo>
                      <a:pt x="2943" y="1022"/>
                      <a:pt x="2705" y="184"/>
                      <a:pt x="1980" y="26"/>
                    </a:cubicBezTo>
                    <a:cubicBezTo>
                      <a:pt x="1900" y="9"/>
                      <a:pt x="1819" y="1"/>
                      <a:pt x="1737" y="1"/>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2412;p67">
                <a:extLst>
                  <a:ext uri="{FF2B5EF4-FFF2-40B4-BE49-F238E27FC236}">
                    <a16:creationId xmlns:a16="http://schemas.microsoft.com/office/drawing/2014/main" id="{08C1EC7E-5599-6B08-A181-597A9EB784AC}"/>
                  </a:ext>
                </a:extLst>
              </p:cNvPr>
              <p:cNvSpPr/>
              <p:nvPr/>
            </p:nvSpPr>
            <p:spPr>
              <a:xfrm>
                <a:off x="2389950" y="2660425"/>
                <a:ext cx="130575" cy="130975"/>
              </a:xfrm>
              <a:custGeom>
                <a:avLst/>
                <a:gdLst/>
                <a:ahLst/>
                <a:cxnLst/>
                <a:rect l="l" t="t" r="r" b="b"/>
                <a:pathLst>
                  <a:path w="5223" h="5239" extrusionOk="0">
                    <a:moveTo>
                      <a:pt x="1180" y="0"/>
                    </a:moveTo>
                    <a:cubicBezTo>
                      <a:pt x="956" y="0"/>
                      <a:pt x="732" y="64"/>
                      <a:pt x="549" y="192"/>
                    </a:cubicBezTo>
                    <a:cubicBezTo>
                      <a:pt x="183" y="447"/>
                      <a:pt x="0" y="940"/>
                      <a:pt x="111" y="1371"/>
                    </a:cubicBezTo>
                    <a:cubicBezTo>
                      <a:pt x="361" y="2340"/>
                      <a:pt x="1754" y="2617"/>
                      <a:pt x="2066" y="3566"/>
                    </a:cubicBezTo>
                    <a:cubicBezTo>
                      <a:pt x="2282" y="4218"/>
                      <a:pt x="2519" y="5054"/>
                      <a:pt x="3244" y="5212"/>
                    </a:cubicBezTo>
                    <a:cubicBezTo>
                      <a:pt x="3325" y="5230"/>
                      <a:pt x="3408" y="5239"/>
                      <a:pt x="3491" y="5239"/>
                    </a:cubicBezTo>
                    <a:cubicBezTo>
                      <a:pt x="3656" y="5239"/>
                      <a:pt x="3821" y="5206"/>
                      <a:pt x="3977" y="5150"/>
                    </a:cubicBezTo>
                    <a:cubicBezTo>
                      <a:pt x="4562" y="4941"/>
                      <a:pt x="5016" y="4401"/>
                      <a:pt x="5120" y="3787"/>
                    </a:cubicBezTo>
                    <a:cubicBezTo>
                      <a:pt x="5223" y="3174"/>
                      <a:pt x="4973" y="2515"/>
                      <a:pt x="4488" y="2124"/>
                    </a:cubicBezTo>
                    <a:cubicBezTo>
                      <a:pt x="3930" y="1675"/>
                      <a:pt x="3133" y="1590"/>
                      <a:pt x="2615" y="1095"/>
                    </a:cubicBezTo>
                    <a:cubicBezTo>
                      <a:pt x="2321" y="814"/>
                      <a:pt x="2140" y="421"/>
                      <a:pt x="1806" y="191"/>
                    </a:cubicBezTo>
                    <a:cubicBezTo>
                      <a:pt x="1624" y="64"/>
                      <a:pt x="1402" y="0"/>
                      <a:pt x="1180" y="0"/>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2413;p67">
                <a:extLst>
                  <a:ext uri="{FF2B5EF4-FFF2-40B4-BE49-F238E27FC236}">
                    <a16:creationId xmlns:a16="http://schemas.microsoft.com/office/drawing/2014/main" id="{766FD7C7-C067-A437-506E-149A09EA0EAD}"/>
                  </a:ext>
                </a:extLst>
              </p:cNvPr>
              <p:cNvSpPr/>
              <p:nvPr/>
            </p:nvSpPr>
            <p:spPr>
              <a:xfrm>
                <a:off x="2232925" y="2807825"/>
                <a:ext cx="130625" cy="130950"/>
              </a:xfrm>
              <a:custGeom>
                <a:avLst/>
                <a:gdLst/>
                <a:ahLst/>
                <a:cxnLst/>
                <a:rect l="l" t="t" r="r" b="b"/>
                <a:pathLst>
                  <a:path w="5225" h="5238" extrusionOk="0">
                    <a:moveTo>
                      <a:pt x="1737" y="0"/>
                    </a:moveTo>
                    <a:cubicBezTo>
                      <a:pt x="1571" y="0"/>
                      <a:pt x="1405" y="33"/>
                      <a:pt x="1248" y="89"/>
                    </a:cubicBezTo>
                    <a:cubicBezTo>
                      <a:pt x="662" y="296"/>
                      <a:pt x="208" y="839"/>
                      <a:pt x="105" y="1451"/>
                    </a:cubicBezTo>
                    <a:cubicBezTo>
                      <a:pt x="0" y="2063"/>
                      <a:pt x="252" y="2725"/>
                      <a:pt x="735" y="3113"/>
                    </a:cubicBezTo>
                    <a:cubicBezTo>
                      <a:pt x="1294" y="3563"/>
                      <a:pt x="2092" y="3647"/>
                      <a:pt x="2610" y="4142"/>
                    </a:cubicBezTo>
                    <a:cubicBezTo>
                      <a:pt x="2902" y="4423"/>
                      <a:pt x="3084" y="4817"/>
                      <a:pt x="3417" y="5047"/>
                    </a:cubicBezTo>
                    <a:cubicBezTo>
                      <a:pt x="3600" y="5174"/>
                      <a:pt x="3823" y="5238"/>
                      <a:pt x="4045" y="5238"/>
                    </a:cubicBezTo>
                    <a:cubicBezTo>
                      <a:pt x="4269" y="5238"/>
                      <a:pt x="4492" y="5174"/>
                      <a:pt x="4676" y="5045"/>
                    </a:cubicBezTo>
                    <a:cubicBezTo>
                      <a:pt x="5042" y="4791"/>
                      <a:pt x="5225" y="4299"/>
                      <a:pt x="5112" y="3866"/>
                    </a:cubicBezTo>
                    <a:cubicBezTo>
                      <a:pt x="4864" y="2900"/>
                      <a:pt x="3471" y="2622"/>
                      <a:pt x="3157" y="1673"/>
                    </a:cubicBezTo>
                    <a:cubicBezTo>
                      <a:pt x="2942" y="1021"/>
                      <a:pt x="2705" y="184"/>
                      <a:pt x="1980" y="25"/>
                    </a:cubicBezTo>
                    <a:cubicBezTo>
                      <a:pt x="1900" y="8"/>
                      <a:pt x="1819" y="0"/>
                      <a:pt x="1737" y="0"/>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2414;p67">
                <a:extLst>
                  <a:ext uri="{FF2B5EF4-FFF2-40B4-BE49-F238E27FC236}">
                    <a16:creationId xmlns:a16="http://schemas.microsoft.com/office/drawing/2014/main" id="{43E5E1E7-7B10-60C0-DFFC-C53B804B875F}"/>
                  </a:ext>
                </a:extLst>
              </p:cNvPr>
              <p:cNvSpPr/>
              <p:nvPr/>
            </p:nvSpPr>
            <p:spPr>
              <a:xfrm>
                <a:off x="3563425" y="1818900"/>
                <a:ext cx="130625" cy="130975"/>
              </a:xfrm>
              <a:custGeom>
                <a:avLst/>
                <a:gdLst/>
                <a:ahLst/>
                <a:cxnLst/>
                <a:rect l="l" t="t" r="r" b="b"/>
                <a:pathLst>
                  <a:path w="5225" h="5239" extrusionOk="0">
                    <a:moveTo>
                      <a:pt x="1179" y="1"/>
                    </a:moveTo>
                    <a:cubicBezTo>
                      <a:pt x="955" y="1"/>
                      <a:pt x="732" y="65"/>
                      <a:pt x="549" y="193"/>
                    </a:cubicBezTo>
                    <a:cubicBezTo>
                      <a:pt x="183" y="448"/>
                      <a:pt x="0" y="941"/>
                      <a:pt x="111" y="1372"/>
                    </a:cubicBezTo>
                    <a:cubicBezTo>
                      <a:pt x="361" y="2341"/>
                      <a:pt x="1754" y="2617"/>
                      <a:pt x="2068" y="3565"/>
                    </a:cubicBezTo>
                    <a:cubicBezTo>
                      <a:pt x="2282" y="4217"/>
                      <a:pt x="2518" y="5055"/>
                      <a:pt x="3245" y="5213"/>
                    </a:cubicBezTo>
                    <a:cubicBezTo>
                      <a:pt x="3325" y="5231"/>
                      <a:pt x="3407" y="5239"/>
                      <a:pt x="3488" y="5239"/>
                    </a:cubicBezTo>
                    <a:cubicBezTo>
                      <a:pt x="3654" y="5239"/>
                      <a:pt x="3820" y="5206"/>
                      <a:pt x="3977" y="5151"/>
                    </a:cubicBezTo>
                    <a:cubicBezTo>
                      <a:pt x="4563" y="4942"/>
                      <a:pt x="5017" y="4402"/>
                      <a:pt x="5120" y="3788"/>
                    </a:cubicBezTo>
                    <a:cubicBezTo>
                      <a:pt x="5224" y="3175"/>
                      <a:pt x="4973" y="2514"/>
                      <a:pt x="4490" y="2125"/>
                    </a:cubicBezTo>
                    <a:cubicBezTo>
                      <a:pt x="3931" y="1676"/>
                      <a:pt x="3132" y="1591"/>
                      <a:pt x="2615" y="1096"/>
                    </a:cubicBezTo>
                    <a:cubicBezTo>
                      <a:pt x="2321" y="815"/>
                      <a:pt x="2141" y="422"/>
                      <a:pt x="1808" y="191"/>
                    </a:cubicBezTo>
                    <a:cubicBezTo>
                      <a:pt x="1625" y="64"/>
                      <a:pt x="1402" y="1"/>
                      <a:pt x="1179" y="1"/>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2415;p67">
                <a:extLst>
                  <a:ext uri="{FF2B5EF4-FFF2-40B4-BE49-F238E27FC236}">
                    <a16:creationId xmlns:a16="http://schemas.microsoft.com/office/drawing/2014/main" id="{3C9C6D69-1AAC-2D59-CD49-FCD4C29AA27A}"/>
                  </a:ext>
                </a:extLst>
              </p:cNvPr>
              <p:cNvSpPr/>
              <p:nvPr/>
            </p:nvSpPr>
            <p:spPr>
              <a:xfrm>
                <a:off x="3406400" y="1966300"/>
                <a:ext cx="130625" cy="130975"/>
              </a:xfrm>
              <a:custGeom>
                <a:avLst/>
                <a:gdLst/>
                <a:ahLst/>
                <a:cxnLst/>
                <a:rect l="l" t="t" r="r" b="b"/>
                <a:pathLst>
                  <a:path w="5225" h="5239" extrusionOk="0">
                    <a:moveTo>
                      <a:pt x="1737" y="1"/>
                    </a:moveTo>
                    <a:cubicBezTo>
                      <a:pt x="1571" y="1"/>
                      <a:pt x="1404" y="34"/>
                      <a:pt x="1248" y="90"/>
                    </a:cubicBezTo>
                    <a:cubicBezTo>
                      <a:pt x="662" y="297"/>
                      <a:pt x="208" y="839"/>
                      <a:pt x="105" y="1452"/>
                    </a:cubicBezTo>
                    <a:cubicBezTo>
                      <a:pt x="0" y="2064"/>
                      <a:pt x="252" y="2726"/>
                      <a:pt x="735" y="3114"/>
                    </a:cubicBezTo>
                    <a:cubicBezTo>
                      <a:pt x="1294" y="3563"/>
                      <a:pt x="2092" y="3648"/>
                      <a:pt x="2610" y="4143"/>
                    </a:cubicBezTo>
                    <a:cubicBezTo>
                      <a:pt x="2904" y="4424"/>
                      <a:pt x="3083" y="4818"/>
                      <a:pt x="3417" y="5048"/>
                    </a:cubicBezTo>
                    <a:cubicBezTo>
                      <a:pt x="3600" y="5175"/>
                      <a:pt x="3823" y="5239"/>
                      <a:pt x="4046" y="5239"/>
                    </a:cubicBezTo>
                    <a:cubicBezTo>
                      <a:pt x="4269" y="5239"/>
                      <a:pt x="4493" y="5175"/>
                      <a:pt x="4676" y="5046"/>
                    </a:cubicBezTo>
                    <a:cubicBezTo>
                      <a:pt x="5042" y="4792"/>
                      <a:pt x="5225" y="4298"/>
                      <a:pt x="5113" y="3867"/>
                    </a:cubicBezTo>
                    <a:cubicBezTo>
                      <a:pt x="4864" y="2899"/>
                      <a:pt x="3471" y="2623"/>
                      <a:pt x="3157" y="1674"/>
                    </a:cubicBezTo>
                    <a:cubicBezTo>
                      <a:pt x="2943" y="1022"/>
                      <a:pt x="2706" y="184"/>
                      <a:pt x="1980" y="26"/>
                    </a:cubicBezTo>
                    <a:cubicBezTo>
                      <a:pt x="1900" y="9"/>
                      <a:pt x="1819" y="1"/>
                      <a:pt x="1737" y="1"/>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2416;p67">
                <a:extLst>
                  <a:ext uri="{FF2B5EF4-FFF2-40B4-BE49-F238E27FC236}">
                    <a16:creationId xmlns:a16="http://schemas.microsoft.com/office/drawing/2014/main" id="{FACB687E-F11A-8FFC-6037-60F777B1A438}"/>
                  </a:ext>
                </a:extLst>
              </p:cNvPr>
              <p:cNvSpPr/>
              <p:nvPr/>
            </p:nvSpPr>
            <p:spPr>
              <a:xfrm>
                <a:off x="3254225" y="2128150"/>
                <a:ext cx="130600" cy="130975"/>
              </a:xfrm>
              <a:custGeom>
                <a:avLst/>
                <a:gdLst/>
                <a:ahLst/>
                <a:cxnLst/>
                <a:rect l="l" t="t" r="r" b="b"/>
                <a:pathLst>
                  <a:path w="5224" h="5239" extrusionOk="0">
                    <a:moveTo>
                      <a:pt x="1180" y="0"/>
                    </a:moveTo>
                    <a:cubicBezTo>
                      <a:pt x="957" y="0"/>
                      <a:pt x="733" y="65"/>
                      <a:pt x="549" y="192"/>
                    </a:cubicBezTo>
                    <a:cubicBezTo>
                      <a:pt x="182" y="447"/>
                      <a:pt x="1" y="940"/>
                      <a:pt x="112" y="1371"/>
                    </a:cubicBezTo>
                    <a:cubicBezTo>
                      <a:pt x="360" y="2340"/>
                      <a:pt x="1755" y="2616"/>
                      <a:pt x="2066" y="3565"/>
                    </a:cubicBezTo>
                    <a:cubicBezTo>
                      <a:pt x="2280" y="4218"/>
                      <a:pt x="2517" y="5054"/>
                      <a:pt x="3244" y="5213"/>
                    </a:cubicBezTo>
                    <a:cubicBezTo>
                      <a:pt x="3324" y="5230"/>
                      <a:pt x="3406" y="5238"/>
                      <a:pt x="3487" y="5238"/>
                    </a:cubicBezTo>
                    <a:cubicBezTo>
                      <a:pt x="3653" y="5238"/>
                      <a:pt x="3820" y="5205"/>
                      <a:pt x="3977" y="5149"/>
                    </a:cubicBezTo>
                    <a:cubicBezTo>
                      <a:pt x="4562" y="4941"/>
                      <a:pt x="5016" y="4399"/>
                      <a:pt x="5120" y="3787"/>
                    </a:cubicBezTo>
                    <a:cubicBezTo>
                      <a:pt x="5223" y="3174"/>
                      <a:pt x="4973" y="2513"/>
                      <a:pt x="4488" y="2124"/>
                    </a:cubicBezTo>
                    <a:cubicBezTo>
                      <a:pt x="3930" y="1675"/>
                      <a:pt x="3131" y="1590"/>
                      <a:pt x="2614" y="1095"/>
                    </a:cubicBezTo>
                    <a:cubicBezTo>
                      <a:pt x="2321" y="815"/>
                      <a:pt x="2140" y="421"/>
                      <a:pt x="1807" y="191"/>
                    </a:cubicBezTo>
                    <a:cubicBezTo>
                      <a:pt x="1624" y="64"/>
                      <a:pt x="1402" y="0"/>
                      <a:pt x="1180" y="0"/>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2417;p67">
                <a:extLst>
                  <a:ext uri="{FF2B5EF4-FFF2-40B4-BE49-F238E27FC236}">
                    <a16:creationId xmlns:a16="http://schemas.microsoft.com/office/drawing/2014/main" id="{E0B26EF8-3436-CD3F-0ACF-93A2CD18F8B6}"/>
                  </a:ext>
                </a:extLst>
              </p:cNvPr>
              <p:cNvSpPr/>
              <p:nvPr/>
            </p:nvSpPr>
            <p:spPr>
              <a:xfrm>
                <a:off x="3097175" y="2275525"/>
                <a:ext cx="130625" cy="131000"/>
              </a:xfrm>
              <a:custGeom>
                <a:avLst/>
                <a:gdLst/>
                <a:ahLst/>
                <a:cxnLst/>
                <a:rect l="l" t="t" r="r" b="b"/>
                <a:pathLst>
                  <a:path w="5225" h="5240" extrusionOk="0">
                    <a:moveTo>
                      <a:pt x="1736" y="0"/>
                    </a:moveTo>
                    <a:cubicBezTo>
                      <a:pt x="1570" y="0"/>
                      <a:pt x="1404" y="34"/>
                      <a:pt x="1248" y="88"/>
                    </a:cubicBezTo>
                    <a:cubicBezTo>
                      <a:pt x="663" y="297"/>
                      <a:pt x="207" y="838"/>
                      <a:pt x="105" y="1452"/>
                    </a:cubicBezTo>
                    <a:cubicBezTo>
                      <a:pt x="0" y="2064"/>
                      <a:pt x="252" y="2726"/>
                      <a:pt x="735" y="3115"/>
                    </a:cubicBezTo>
                    <a:cubicBezTo>
                      <a:pt x="1293" y="3564"/>
                      <a:pt x="2092" y="3649"/>
                      <a:pt x="2610" y="4143"/>
                    </a:cubicBezTo>
                    <a:cubicBezTo>
                      <a:pt x="2904" y="4424"/>
                      <a:pt x="3083" y="4818"/>
                      <a:pt x="3416" y="5048"/>
                    </a:cubicBezTo>
                    <a:cubicBezTo>
                      <a:pt x="3600" y="5175"/>
                      <a:pt x="3822" y="5239"/>
                      <a:pt x="4045" y="5239"/>
                    </a:cubicBezTo>
                    <a:cubicBezTo>
                      <a:pt x="4268" y="5239"/>
                      <a:pt x="4492" y="5175"/>
                      <a:pt x="4676" y="5047"/>
                    </a:cubicBezTo>
                    <a:cubicBezTo>
                      <a:pt x="5041" y="4792"/>
                      <a:pt x="5224" y="4300"/>
                      <a:pt x="5113" y="3867"/>
                    </a:cubicBezTo>
                    <a:cubicBezTo>
                      <a:pt x="4863" y="2899"/>
                      <a:pt x="3470" y="2623"/>
                      <a:pt x="3157" y="1674"/>
                    </a:cubicBezTo>
                    <a:cubicBezTo>
                      <a:pt x="2943" y="1023"/>
                      <a:pt x="2706" y="185"/>
                      <a:pt x="1979" y="26"/>
                    </a:cubicBezTo>
                    <a:cubicBezTo>
                      <a:pt x="1899" y="8"/>
                      <a:pt x="1818" y="0"/>
                      <a:pt x="1736" y="0"/>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2418;p67">
                <a:extLst>
                  <a:ext uri="{FF2B5EF4-FFF2-40B4-BE49-F238E27FC236}">
                    <a16:creationId xmlns:a16="http://schemas.microsoft.com/office/drawing/2014/main" id="{754E8292-BEBD-048A-59A4-EFD4779B9C69}"/>
                  </a:ext>
                </a:extLst>
              </p:cNvPr>
              <p:cNvSpPr/>
              <p:nvPr/>
            </p:nvSpPr>
            <p:spPr>
              <a:xfrm>
                <a:off x="2635725" y="2746600"/>
                <a:ext cx="130600" cy="131000"/>
              </a:xfrm>
              <a:custGeom>
                <a:avLst/>
                <a:gdLst/>
                <a:ahLst/>
                <a:cxnLst/>
                <a:rect l="l" t="t" r="r" b="b"/>
                <a:pathLst>
                  <a:path w="5224" h="5240" extrusionOk="0">
                    <a:moveTo>
                      <a:pt x="1180" y="1"/>
                    </a:moveTo>
                    <a:cubicBezTo>
                      <a:pt x="957" y="1"/>
                      <a:pt x="733" y="65"/>
                      <a:pt x="549" y="193"/>
                    </a:cubicBezTo>
                    <a:cubicBezTo>
                      <a:pt x="183" y="448"/>
                      <a:pt x="1" y="941"/>
                      <a:pt x="112" y="1372"/>
                    </a:cubicBezTo>
                    <a:cubicBezTo>
                      <a:pt x="362" y="2340"/>
                      <a:pt x="1755" y="2618"/>
                      <a:pt x="2068" y="3567"/>
                    </a:cubicBezTo>
                    <a:cubicBezTo>
                      <a:pt x="2282" y="4218"/>
                      <a:pt x="2519" y="5055"/>
                      <a:pt x="3246" y="5213"/>
                    </a:cubicBezTo>
                    <a:cubicBezTo>
                      <a:pt x="3326" y="5231"/>
                      <a:pt x="3409" y="5239"/>
                      <a:pt x="3492" y="5239"/>
                    </a:cubicBezTo>
                    <a:cubicBezTo>
                      <a:pt x="3656" y="5239"/>
                      <a:pt x="3822" y="5206"/>
                      <a:pt x="3977" y="5151"/>
                    </a:cubicBezTo>
                    <a:cubicBezTo>
                      <a:pt x="4562" y="4942"/>
                      <a:pt x="5018" y="4401"/>
                      <a:pt x="5120" y="3787"/>
                    </a:cubicBezTo>
                    <a:cubicBezTo>
                      <a:pt x="5223" y="3175"/>
                      <a:pt x="4973" y="2515"/>
                      <a:pt x="4488" y="2125"/>
                    </a:cubicBezTo>
                    <a:cubicBezTo>
                      <a:pt x="3931" y="1676"/>
                      <a:pt x="3133" y="1591"/>
                      <a:pt x="2615" y="1096"/>
                    </a:cubicBezTo>
                    <a:cubicBezTo>
                      <a:pt x="2321" y="815"/>
                      <a:pt x="2142" y="421"/>
                      <a:pt x="1808" y="191"/>
                    </a:cubicBezTo>
                    <a:cubicBezTo>
                      <a:pt x="1625" y="64"/>
                      <a:pt x="1403" y="1"/>
                      <a:pt x="1180" y="1"/>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2419;p67">
                <a:extLst>
                  <a:ext uri="{FF2B5EF4-FFF2-40B4-BE49-F238E27FC236}">
                    <a16:creationId xmlns:a16="http://schemas.microsoft.com/office/drawing/2014/main" id="{0CE6EB4E-EB67-616E-A739-00B8A383CF8B}"/>
                  </a:ext>
                </a:extLst>
              </p:cNvPr>
              <p:cNvSpPr/>
              <p:nvPr/>
            </p:nvSpPr>
            <p:spPr>
              <a:xfrm>
                <a:off x="2012125" y="2706275"/>
                <a:ext cx="130600" cy="130975"/>
              </a:xfrm>
              <a:custGeom>
                <a:avLst/>
                <a:gdLst/>
                <a:ahLst/>
                <a:cxnLst/>
                <a:rect l="l" t="t" r="r" b="b"/>
                <a:pathLst>
                  <a:path w="5224" h="5239" extrusionOk="0">
                    <a:moveTo>
                      <a:pt x="1180" y="0"/>
                    </a:moveTo>
                    <a:cubicBezTo>
                      <a:pt x="956" y="0"/>
                      <a:pt x="733" y="64"/>
                      <a:pt x="549" y="192"/>
                    </a:cubicBezTo>
                    <a:cubicBezTo>
                      <a:pt x="182" y="447"/>
                      <a:pt x="0" y="940"/>
                      <a:pt x="112" y="1371"/>
                    </a:cubicBezTo>
                    <a:cubicBezTo>
                      <a:pt x="360" y="2340"/>
                      <a:pt x="1754" y="2617"/>
                      <a:pt x="2066" y="3566"/>
                    </a:cubicBezTo>
                    <a:cubicBezTo>
                      <a:pt x="2282" y="4218"/>
                      <a:pt x="2519" y="5054"/>
                      <a:pt x="3244" y="5212"/>
                    </a:cubicBezTo>
                    <a:cubicBezTo>
                      <a:pt x="3325" y="5230"/>
                      <a:pt x="3408" y="5239"/>
                      <a:pt x="3491" y="5239"/>
                    </a:cubicBezTo>
                    <a:cubicBezTo>
                      <a:pt x="3656" y="5239"/>
                      <a:pt x="3822" y="5206"/>
                      <a:pt x="3977" y="5150"/>
                    </a:cubicBezTo>
                    <a:cubicBezTo>
                      <a:pt x="4562" y="4941"/>
                      <a:pt x="5016" y="4401"/>
                      <a:pt x="5120" y="3787"/>
                    </a:cubicBezTo>
                    <a:cubicBezTo>
                      <a:pt x="5223" y="3174"/>
                      <a:pt x="4973" y="2515"/>
                      <a:pt x="4488" y="2124"/>
                    </a:cubicBezTo>
                    <a:cubicBezTo>
                      <a:pt x="3930" y="1675"/>
                      <a:pt x="3131" y="1590"/>
                      <a:pt x="2613" y="1095"/>
                    </a:cubicBezTo>
                    <a:cubicBezTo>
                      <a:pt x="2321" y="814"/>
                      <a:pt x="2140" y="421"/>
                      <a:pt x="1807" y="191"/>
                    </a:cubicBezTo>
                    <a:cubicBezTo>
                      <a:pt x="1624" y="64"/>
                      <a:pt x="1402" y="0"/>
                      <a:pt x="1180" y="0"/>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2420;p67">
                <a:extLst>
                  <a:ext uri="{FF2B5EF4-FFF2-40B4-BE49-F238E27FC236}">
                    <a16:creationId xmlns:a16="http://schemas.microsoft.com/office/drawing/2014/main" id="{B3161A2F-F872-39C3-35CE-E7E76A14668F}"/>
                  </a:ext>
                </a:extLst>
              </p:cNvPr>
              <p:cNvSpPr/>
              <p:nvPr/>
            </p:nvSpPr>
            <p:spPr>
              <a:xfrm>
                <a:off x="1855100" y="2853675"/>
                <a:ext cx="130625" cy="130950"/>
              </a:xfrm>
              <a:custGeom>
                <a:avLst/>
                <a:gdLst/>
                <a:ahLst/>
                <a:cxnLst/>
                <a:rect l="l" t="t" r="r" b="b"/>
                <a:pathLst>
                  <a:path w="5225" h="5238" extrusionOk="0">
                    <a:moveTo>
                      <a:pt x="1737" y="0"/>
                    </a:moveTo>
                    <a:cubicBezTo>
                      <a:pt x="1571" y="0"/>
                      <a:pt x="1404" y="33"/>
                      <a:pt x="1247" y="89"/>
                    </a:cubicBezTo>
                    <a:cubicBezTo>
                      <a:pt x="662" y="296"/>
                      <a:pt x="208" y="839"/>
                      <a:pt x="103" y="1451"/>
                    </a:cubicBezTo>
                    <a:cubicBezTo>
                      <a:pt x="1" y="2063"/>
                      <a:pt x="250" y="2725"/>
                      <a:pt x="735" y="3113"/>
                    </a:cubicBezTo>
                    <a:cubicBezTo>
                      <a:pt x="1294" y="3563"/>
                      <a:pt x="2093" y="3647"/>
                      <a:pt x="2610" y="4142"/>
                    </a:cubicBezTo>
                    <a:cubicBezTo>
                      <a:pt x="2903" y="4423"/>
                      <a:pt x="3084" y="4817"/>
                      <a:pt x="3417" y="5047"/>
                    </a:cubicBezTo>
                    <a:cubicBezTo>
                      <a:pt x="3600" y="5174"/>
                      <a:pt x="3822" y="5238"/>
                      <a:pt x="4045" y="5238"/>
                    </a:cubicBezTo>
                    <a:cubicBezTo>
                      <a:pt x="4268" y="5238"/>
                      <a:pt x="4491" y="5174"/>
                      <a:pt x="4674" y="5045"/>
                    </a:cubicBezTo>
                    <a:cubicBezTo>
                      <a:pt x="5042" y="4791"/>
                      <a:pt x="5225" y="4297"/>
                      <a:pt x="5112" y="3866"/>
                    </a:cubicBezTo>
                    <a:cubicBezTo>
                      <a:pt x="4864" y="2898"/>
                      <a:pt x="3469" y="2622"/>
                      <a:pt x="3157" y="1673"/>
                    </a:cubicBezTo>
                    <a:cubicBezTo>
                      <a:pt x="2942" y="1021"/>
                      <a:pt x="2705" y="184"/>
                      <a:pt x="1980" y="25"/>
                    </a:cubicBezTo>
                    <a:cubicBezTo>
                      <a:pt x="1900" y="8"/>
                      <a:pt x="1818" y="0"/>
                      <a:pt x="1737" y="0"/>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2421;p67">
                <a:extLst>
                  <a:ext uri="{FF2B5EF4-FFF2-40B4-BE49-F238E27FC236}">
                    <a16:creationId xmlns:a16="http://schemas.microsoft.com/office/drawing/2014/main" id="{21567D6C-A1F2-1F0C-E68B-37603A1EAAF2}"/>
                  </a:ext>
                </a:extLst>
              </p:cNvPr>
              <p:cNvSpPr/>
              <p:nvPr/>
            </p:nvSpPr>
            <p:spPr>
              <a:xfrm>
                <a:off x="1941300" y="3099450"/>
                <a:ext cx="130625" cy="130975"/>
              </a:xfrm>
              <a:custGeom>
                <a:avLst/>
                <a:gdLst/>
                <a:ahLst/>
                <a:cxnLst/>
                <a:rect l="l" t="t" r="r" b="b"/>
                <a:pathLst>
                  <a:path w="5225" h="5239" extrusionOk="0">
                    <a:moveTo>
                      <a:pt x="1736" y="0"/>
                    </a:moveTo>
                    <a:cubicBezTo>
                      <a:pt x="1570" y="0"/>
                      <a:pt x="1404" y="33"/>
                      <a:pt x="1246" y="89"/>
                    </a:cubicBezTo>
                    <a:cubicBezTo>
                      <a:pt x="661" y="297"/>
                      <a:pt x="207" y="839"/>
                      <a:pt x="103" y="1451"/>
                    </a:cubicBezTo>
                    <a:cubicBezTo>
                      <a:pt x="0" y="2065"/>
                      <a:pt x="250" y="2725"/>
                      <a:pt x="735" y="3115"/>
                    </a:cubicBezTo>
                    <a:cubicBezTo>
                      <a:pt x="1293" y="3565"/>
                      <a:pt x="2092" y="3649"/>
                      <a:pt x="2610" y="4144"/>
                    </a:cubicBezTo>
                    <a:cubicBezTo>
                      <a:pt x="2902" y="4424"/>
                      <a:pt x="3083" y="4817"/>
                      <a:pt x="3416" y="5049"/>
                    </a:cubicBezTo>
                    <a:cubicBezTo>
                      <a:pt x="3599" y="5175"/>
                      <a:pt x="3822" y="5239"/>
                      <a:pt x="4044" y="5239"/>
                    </a:cubicBezTo>
                    <a:cubicBezTo>
                      <a:pt x="4267" y="5239"/>
                      <a:pt x="4491" y="5175"/>
                      <a:pt x="4674" y="5047"/>
                    </a:cubicBezTo>
                    <a:cubicBezTo>
                      <a:pt x="5041" y="4791"/>
                      <a:pt x="5224" y="4299"/>
                      <a:pt x="5112" y="3867"/>
                    </a:cubicBezTo>
                    <a:cubicBezTo>
                      <a:pt x="4863" y="2900"/>
                      <a:pt x="3469" y="2622"/>
                      <a:pt x="3157" y="1673"/>
                    </a:cubicBezTo>
                    <a:cubicBezTo>
                      <a:pt x="2941" y="1022"/>
                      <a:pt x="2704" y="186"/>
                      <a:pt x="1979" y="26"/>
                    </a:cubicBezTo>
                    <a:cubicBezTo>
                      <a:pt x="1899" y="8"/>
                      <a:pt x="1818" y="0"/>
                      <a:pt x="1736" y="0"/>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2422;p67">
                <a:extLst>
                  <a:ext uri="{FF2B5EF4-FFF2-40B4-BE49-F238E27FC236}">
                    <a16:creationId xmlns:a16="http://schemas.microsoft.com/office/drawing/2014/main" id="{E50B977E-4D61-A993-6424-75E4D8F8FFFE}"/>
                  </a:ext>
                </a:extLst>
              </p:cNvPr>
              <p:cNvSpPr/>
              <p:nvPr/>
            </p:nvSpPr>
            <p:spPr>
              <a:xfrm>
                <a:off x="1964025" y="3740650"/>
                <a:ext cx="130625" cy="130975"/>
              </a:xfrm>
              <a:custGeom>
                <a:avLst/>
                <a:gdLst/>
                <a:ahLst/>
                <a:cxnLst/>
                <a:rect l="l" t="t" r="r" b="b"/>
                <a:pathLst>
                  <a:path w="5225" h="5239" extrusionOk="0">
                    <a:moveTo>
                      <a:pt x="1734" y="1"/>
                    </a:moveTo>
                    <a:cubicBezTo>
                      <a:pt x="1569" y="1"/>
                      <a:pt x="1404" y="34"/>
                      <a:pt x="1248" y="89"/>
                    </a:cubicBezTo>
                    <a:cubicBezTo>
                      <a:pt x="662" y="298"/>
                      <a:pt x="208" y="839"/>
                      <a:pt x="105" y="1451"/>
                    </a:cubicBezTo>
                    <a:cubicBezTo>
                      <a:pt x="1" y="2065"/>
                      <a:pt x="252" y="2725"/>
                      <a:pt x="736" y="3116"/>
                    </a:cubicBezTo>
                    <a:cubicBezTo>
                      <a:pt x="1294" y="3565"/>
                      <a:pt x="2093" y="3650"/>
                      <a:pt x="2610" y="4144"/>
                    </a:cubicBezTo>
                    <a:cubicBezTo>
                      <a:pt x="2903" y="4424"/>
                      <a:pt x="3084" y="4817"/>
                      <a:pt x="3417" y="5049"/>
                    </a:cubicBezTo>
                    <a:cubicBezTo>
                      <a:pt x="3601" y="5176"/>
                      <a:pt x="3823" y="5239"/>
                      <a:pt x="4046" y="5239"/>
                    </a:cubicBezTo>
                    <a:cubicBezTo>
                      <a:pt x="4269" y="5239"/>
                      <a:pt x="4492" y="5175"/>
                      <a:pt x="4676" y="5048"/>
                    </a:cubicBezTo>
                    <a:cubicBezTo>
                      <a:pt x="5042" y="4793"/>
                      <a:pt x="5225" y="4300"/>
                      <a:pt x="5112" y="3867"/>
                    </a:cubicBezTo>
                    <a:cubicBezTo>
                      <a:pt x="4864" y="2900"/>
                      <a:pt x="3471" y="2622"/>
                      <a:pt x="3157" y="1673"/>
                    </a:cubicBezTo>
                    <a:cubicBezTo>
                      <a:pt x="2942" y="1022"/>
                      <a:pt x="2705" y="186"/>
                      <a:pt x="1980" y="27"/>
                    </a:cubicBezTo>
                    <a:cubicBezTo>
                      <a:pt x="1899" y="9"/>
                      <a:pt x="1817" y="1"/>
                      <a:pt x="1734" y="1"/>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2423;p67">
                <a:extLst>
                  <a:ext uri="{FF2B5EF4-FFF2-40B4-BE49-F238E27FC236}">
                    <a16:creationId xmlns:a16="http://schemas.microsoft.com/office/drawing/2014/main" id="{E5110D7B-97FA-E10F-3067-986757240AA7}"/>
                  </a:ext>
                </a:extLst>
              </p:cNvPr>
              <p:cNvSpPr/>
              <p:nvPr/>
            </p:nvSpPr>
            <p:spPr>
              <a:xfrm>
                <a:off x="1900575" y="4136075"/>
                <a:ext cx="130600" cy="131000"/>
              </a:xfrm>
              <a:custGeom>
                <a:avLst/>
                <a:gdLst/>
                <a:ahLst/>
                <a:cxnLst/>
                <a:rect l="l" t="t" r="r" b="b"/>
                <a:pathLst>
                  <a:path w="5224" h="5240" extrusionOk="0">
                    <a:moveTo>
                      <a:pt x="1733" y="1"/>
                    </a:moveTo>
                    <a:cubicBezTo>
                      <a:pt x="1568" y="1"/>
                      <a:pt x="1402" y="34"/>
                      <a:pt x="1247" y="89"/>
                    </a:cubicBezTo>
                    <a:cubicBezTo>
                      <a:pt x="662" y="298"/>
                      <a:pt x="208" y="839"/>
                      <a:pt x="104" y="1451"/>
                    </a:cubicBezTo>
                    <a:cubicBezTo>
                      <a:pt x="1" y="2065"/>
                      <a:pt x="251" y="2725"/>
                      <a:pt x="736" y="3115"/>
                    </a:cubicBezTo>
                    <a:cubicBezTo>
                      <a:pt x="1294" y="3564"/>
                      <a:pt x="2093" y="3649"/>
                      <a:pt x="2611" y="4144"/>
                    </a:cubicBezTo>
                    <a:cubicBezTo>
                      <a:pt x="2903" y="4425"/>
                      <a:pt x="3084" y="4817"/>
                      <a:pt x="3417" y="5049"/>
                    </a:cubicBezTo>
                    <a:cubicBezTo>
                      <a:pt x="3600" y="5176"/>
                      <a:pt x="3822" y="5239"/>
                      <a:pt x="4044" y="5239"/>
                    </a:cubicBezTo>
                    <a:cubicBezTo>
                      <a:pt x="4268" y="5239"/>
                      <a:pt x="4491" y="5175"/>
                      <a:pt x="4675" y="5047"/>
                    </a:cubicBezTo>
                    <a:cubicBezTo>
                      <a:pt x="5042" y="4792"/>
                      <a:pt x="5223" y="4299"/>
                      <a:pt x="5112" y="3866"/>
                    </a:cubicBezTo>
                    <a:cubicBezTo>
                      <a:pt x="4864" y="2900"/>
                      <a:pt x="3470" y="2622"/>
                      <a:pt x="3158" y="1673"/>
                    </a:cubicBezTo>
                    <a:cubicBezTo>
                      <a:pt x="2944" y="1022"/>
                      <a:pt x="2705" y="185"/>
                      <a:pt x="1980" y="27"/>
                    </a:cubicBezTo>
                    <a:cubicBezTo>
                      <a:pt x="1899" y="9"/>
                      <a:pt x="1816" y="1"/>
                      <a:pt x="1733" y="1"/>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2424;p67">
                <a:extLst>
                  <a:ext uri="{FF2B5EF4-FFF2-40B4-BE49-F238E27FC236}">
                    <a16:creationId xmlns:a16="http://schemas.microsoft.com/office/drawing/2014/main" id="{E1A6DE30-6A18-5834-E486-490330DDE996}"/>
                  </a:ext>
                </a:extLst>
              </p:cNvPr>
              <p:cNvSpPr/>
              <p:nvPr/>
            </p:nvSpPr>
            <p:spPr>
              <a:xfrm>
                <a:off x="2408900" y="3494400"/>
                <a:ext cx="1707750" cy="1114100"/>
              </a:xfrm>
              <a:custGeom>
                <a:avLst/>
                <a:gdLst/>
                <a:ahLst/>
                <a:cxnLst/>
                <a:rect l="l" t="t" r="r" b="b"/>
                <a:pathLst>
                  <a:path w="68310" h="44564" extrusionOk="0">
                    <a:moveTo>
                      <a:pt x="68310" y="0"/>
                    </a:moveTo>
                    <a:lnTo>
                      <a:pt x="68310" y="0"/>
                    </a:lnTo>
                    <a:cubicBezTo>
                      <a:pt x="62179" y="11427"/>
                      <a:pt x="51848" y="20930"/>
                      <a:pt x="40397" y="27365"/>
                    </a:cubicBezTo>
                    <a:cubicBezTo>
                      <a:pt x="27864" y="34405"/>
                      <a:pt x="14022" y="38463"/>
                      <a:pt x="0" y="41934"/>
                    </a:cubicBezTo>
                    <a:cubicBezTo>
                      <a:pt x="137" y="42838"/>
                      <a:pt x="268" y="43712"/>
                      <a:pt x="399" y="44563"/>
                    </a:cubicBezTo>
                    <a:cubicBezTo>
                      <a:pt x="651" y="44557"/>
                      <a:pt x="7303" y="44555"/>
                      <a:pt x="16062" y="44555"/>
                    </a:cubicBezTo>
                    <a:cubicBezTo>
                      <a:pt x="33579" y="44555"/>
                      <a:pt x="59519" y="44563"/>
                      <a:pt x="59519" y="44563"/>
                    </a:cubicBezTo>
                    <a:cubicBezTo>
                      <a:pt x="63613" y="31155"/>
                      <a:pt x="65738" y="17176"/>
                      <a:pt x="67844" y="3262"/>
                    </a:cubicBezTo>
                    <a:cubicBezTo>
                      <a:pt x="68006" y="2179"/>
                      <a:pt x="68171" y="1094"/>
                      <a:pt x="683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2425;p67">
                <a:extLst>
                  <a:ext uri="{FF2B5EF4-FFF2-40B4-BE49-F238E27FC236}">
                    <a16:creationId xmlns:a16="http://schemas.microsoft.com/office/drawing/2014/main" id="{3F4A4E20-2770-CF1E-5F3D-0C5EC8CCD206}"/>
                  </a:ext>
                </a:extLst>
              </p:cNvPr>
              <p:cNvSpPr/>
              <p:nvPr/>
            </p:nvSpPr>
            <p:spPr>
              <a:xfrm>
                <a:off x="1578525" y="2356050"/>
                <a:ext cx="1251250" cy="1334300"/>
              </a:xfrm>
              <a:custGeom>
                <a:avLst/>
                <a:gdLst/>
                <a:ahLst/>
                <a:cxnLst/>
                <a:rect l="l" t="t" r="r" b="b"/>
                <a:pathLst>
                  <a:path w="50050" h="53372" extrusionOk="0">
                    <a:moveTo>
                      <a:pt x="44927" y="0"/>
                    </a:moveTo>
                    <a:cubicBezTo>
                      <a:pt x="44601" y="0"/>
                      <a:pt x="44256" y="35"/>
                      <a:pt x="43890" y="106"/>
                    </a:cubicBezTo>
                    <a:cubicBezTo>
                      <a:pt x="41318" y="609"/>
                      <a:pt x="38787" y="1298"/>
                      <a:pt x="36314" y="2166"/>
                    </a:cubicBezTo>
                    <a:cubicBezTo>
                      <a:pt x="20259" y="7779"/>
                      <a:pt x="7106" y="20639"/>
                      <a:pt x="0" y="35625"/>
                    </a:cubicBezTo>
                    <a:cubicBezTo>
                      <a:pt x="46" y="35685"/>
                      <a:pt x="97" y="35742"/>
                      <a:pt x="149" y="35798"/>
                    </a:cubicBezTo>
                    <a:cubicBezTo>
                      <a:pt x="2016" y="38019"/>
                      <a:pt x="4101" y="40046"/>
                      <a:pt x="6374" y="41850"/>
                    </a:cubicBezTo>
                    <a:cubicBezTo>
                      <a:pt x="15724" y="49314"/>
                      <a:pt x="27775" y="52877"/>
                      <a:pt x="39874" y="53372"/>
                    </a:cubicBezTo>
                    <a:cubicBezTo>
                      <a:pt x="39874" y="53372"/>
                      <a:pt x="47713" y="29881"/>
                      <a:pt x="49258" y="14069"/>
                    </a:cubicBezTo>
                    <a:cubicBezTo>
                      <a:pt x="50049" y="6048"/>
                      <a:pt x="49221" y="0"/>
                      <a:pt x="449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2426;p67">
                <a:extLst>
                  <a:ext uri="{FF2B5EF4-FFF2-40B4-BE49-F238E27FC236}">
                    <a16:creationId xmlns:a16="http://schemas.microsoft.com/office/drawing/2014/main" id="{63BEC07E-B4E4-391D-B483-F6B2E1D18B3F}"/>
                  </a:ext>
                </a:extLst>
              </p:cNvPr>
              <p:cNvSpPr/>
              <p:nvPr/>
            </p:nvSpPr>
            <p:spPr>
              <a:xfrm>
                <a:off x="2903600" y="1737950"/>
                <a:ext cx="569575" cy="786850"/>
              </a:xfrm>
              <a:custGeom>
                <a:avLst/>
                <a:gdLst/>
                <a:ahLst/>
                <a:cxnLst/>
                <a:rect l="l" t="t" r="r" b="b"/>
                <a:pathLst>
                  <a:path w="22783" h="31474" extrusionOk="0">
                    <a:moveTo>
                      <a:pt x="9453" y="1"/>
                    </a:moveTo>
                    <a:cubicBezTo>
                      <a:pt x="7242" y="1"/>
                      <a:pt x="4985" y="408"/>
                      <a:pt x="2777" y="1280"/>
                    </a:cubicBezTo>
                    <a:cubicBezTo>
                      <a:pt x="3267" y="5066"/>
                      <a:pt x="3714" y="8884"/>
                      <a:pt x="3459" y="12694"/>
                    </a:cubicBezTo>
                    <a:cubicBezTo>
                      <a:pt x="3206" y="16503"/>
                      <a:pt x="2210" y="20339"/>
                      <a:pt x="0" y="23765"/>
                    </a:cubicBezTo>
                    <a:cubicBezTo>
                      <a:pt x="3466" y="27864"/>
                      <a:pt x="8476" y="30627"/>
                      <a:pt x="13794" y="31369"/>
                    </a:cubicBezTo>
                    <a:cubicBezTo>
                      <a:pt x="14243" y="31432"/>
                      <a:pt x="14713" y="31473"/>
                      <a:pt x="15179" y="31473"/>
                    </a:cubicBezTo>
                    <a:cubicBezTo>
                      <a:pt x="16327" y="31473"/>
                      <a:pt x="17456" y="31220"/>
                      <a:pt x="18218" y="30404"/>
                    </a:cubicBezTo>
                    <a:cubicBezTo>
                      <a:pt x="19224" y="29321"/>
                      <a:pt x="19207" y="27675"/>
                      <a:pt x="19207" y="26198"/>
                    </a:cubicBezTo>
                    <a:cubicBezTo>
                      <a:pt x="19206" y="19238"/>
                      <a:pt x="20894" y="12402"/>
                      <a:pt x="22782" y="5675"/>
                    </a:cubicBezTo>
                    <a:cubicBezTo>
                      <a:pt x="19327" y="2127"/>
                      <a:pt x="14509" y="1"/>
                      <a:pt x="9453" y="1"/>
                    </a:cubicBezTo>
                    <a:close/>
                  </a:path>
                </a:pathLst>
              </a:custGeom>
              <a:solidFill>
                <a:srgbClr val="E3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2427;p67">
                <a:extLst>
                  <a:ext uri="{FF2B5EF4-FFF2-40B4-BE49-F238E27FC236}">
                    <a16:creationId xmlns:a16="http://schemas.microsoft.com/office/drawing/2014/main" id="{FA1E4A09-46F3-1F2B-8803-33892D2F425B}"/>
                  </a:ext>
                </a:extLst>
              </p:cNvPr>
              <p:cNvSpPr/>
              <p:nvPr/>
            </p:nvSpPr>
            <p:spPr>
              <a:xfrm>
                <a:off x="2903600" y="1737925"/>
                <a:ext cx="569575" cy="786875"/>
              </a:xfrm>
              <a:custGeom>
                <a:avLst/>
                <a:gdLst/>
                <a:ahLst/>
                <a:cxnLst/>
                <a:rect l="l" t="t" r="r" b="b"/>
                <a:pathLst>
                  <a:path w="22783" h="31475" extrusionOk="0">
                    <a:moveTo>
                      <a:pt x="9454" y="1"/>
                    </a:moveTo>
                    <a:cubicBezTo>
                      <a:pt x="8392" y="1"/>
                      <a:pt x="7321" y="94"/>
                      <a:pt x="6249" y="288"/>
                    </a:cubicBezTo>
                    <a:cubicBezTo>
                      <a:pt x="5061" y="502"/>
                      <a:pt x="3900" y="834"/>
                      <a:pt x="2778" y="1276"/>
                    </a:cubicBezTo>
                    <a:cubicBezTo>
                      <a:pt x="3267" y="5068"/>
                      <a:pt x="3712" y="8883"/>
                      <a:pt x="3463" y="12692"/>
                    </a:cubicBezTo>
                    <a:cubicBezTo>
                      <a:pt x="3415" y="13352"/>
                      <a:pt x="3350" y="14018"/>
                      <a:pt x="3255" y="14679"/>
                    </a:cubicBezTo>
                    <a:cubicBezTo>
                      <a:pt x="2821" y="17822"/>
                      <a:pt x="1821" y="20934"/>
                      <a:pt x="0" y="23761"/>
                    </a:cubicBezTo>
                    <a:cubicBezTo>
                      <a:pt x="3464" y="27867"/>
                      <a:pt x="8475" y="30628"/>
                      <a:pt x="13789" y="31367"/>
                    </a:cubicBezTo>
                    <a:cubicBezTo>
                      <a:pt x="14245" y="31431"/>
                      <a:pt x="14721" y="31474"/>
                      <a:pt x="15194" y="31474"/>
                    </a:cubicBezTo>
                    <a:cubicBezTo>
                      <a:pt x="16337" y="31474"/>
                      <a:pt x="17459" y="31222"/>
                      <a:pt x="18216" y="30408"/>
                    </a:cubicBezTo>
                    <a:cubicBezTo>
                      <a:pt x="18943" y="29622"/>
                      <a:pt x="19139" y="28546"/>
                      <a:pt x="19193" y="27450"/>
                    </a:cubicBezTo>
                    <a:cubicBezTo>
                      <a:pt x="19211" y="27040"/>
                      <a:pt x="19211" y="26624"/>
                      <a:pt x="19211" y="26230"/>
                    </a:cubicBezTo>
                    <a:lnTo>
                      <a:pt x="19211" y="26201"/>
                    </a:lnTo>
                    <a:cubicBezTo>
                      <a:pt x="19206" y="19237"/>
                      <a:pt x="20894" y="12400"/>
                      <a:pt x="22782" y="5674"/>
                    </a:cubicBezTo>
                    <a:cubicBezTo>
                      <a:pt x="19328" y="2128"/>
                      <a:pt x="14510" y="1"/>
                      <a:pt x="9454" y="1"/>
                    </a:cubicBezTo>
                    <a:close/>
                  </a:path>
                </a:pathLst>
              </a:custGeom>
              <a:solidFill>
                <a:srgbClr val="E6B8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2428;p67">
                <a:extLst>
                  <a:ext uri="{FF2B5EF4-FFF2-40B4-BE49-F238E27FC236}">
                    <a16:creationId xmlns:a16="http://schemas.microsoft.com/office/drawing/2014/main" id="{803773E0-A0FA-8767-6A74-BC61DADBC073}"/>
                  </a:ext>
                </a:extLst>
              </p:cNvPr>
              <p:cNvSpPr/>
              <p:nvPr/>
            </p:nvSpPr>
            <p:spPr>
              <a:xfrm>
                <a:off x="3044000" y="1737925"/>
                <a:ext cx="429175" cy="655775"/>
              </a:xfrm>
              <a:custGeom>
                <a:avLst/>
                <a:gdLst/>
                <a:ahLst/>
                <a:cxnLst/>
                <a:rect l="l" t="t" r="r" b="b"/>
                <a:pathLst>
                  <a:path w="17167" h="26231" extrusionOk="0">
                    <a:moveTo>
                      <a:pt x="3838" y="1"/>
                    </a:moveTo>
                    <a:cubicBezTo>
                      <a:pt x="2776" y="1"/>
                      <a:pt x="1705" y="94"/>
                      <a:pt x="633" y="288"/>
                    </a:cubicBezTo>
                    <a:cubicBezTo>
                      <a:pt x="567" y="1913"/>
                      <a:pt x="448" y="3538"/>
                      <a:pt x="257" y="5152"/>
                    </a:cubicBezTo>
                    <a:lnTo>
                      <a:pt x="255" y="5178"/>
                    </a:lnTo>
                    <a:cubicBezTo>
                      <a:pt x="1" y="7288"/>
                      <a:pt x="135" y="9427"/>
                      <a:pt x="716" y="11472"/>
                    </a:cubicBezTo>
                    <a:cubicBezTo>
                      <a:pt x="1430" y="13974"/>
                      <a:pt x="2623" y="17270"/>
                      <a:pt x="4436" y="19685"/>
                    </a:cubicBezTo>
                    <a:cubicBezTo>
                      <a:pt x="6061" y="21850"/>
                      <a:pt x="8096" y="23451"/>
                      <a:pt x="10226" y="24754"/>
                    </a:cubicBezTo>
                    <a:cubicBezTo>
                      <a:pt x="11297" y="25404"/>
                      <a:pt x="12429" y="25987"/>
                      <a:pt x="13595" y="26230"/>
                    </a:cubicBezTo>
                    <a:lnTo>
                      <a:pt x="13595" y="26201"/>
                    </a:lnTo>
                    <a:cubicBezTo>
                      <a:pt x="13588" y="19237"/>
                      <a:pt x="15278" y="12400"/>
                      <a:pt x="17166" y="5674"/>
                    </a:cubicBezTo>
                    <a:cubicBezTo>
                      <a:pt x="13712" y="2128"/>
                      <a:pt x="8894" y="1"/>
                      <a:pt x="38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2429;p67">
                <a:extLst>
                  <a:ext uri="{FF2B5EF4-FFF2-40B4-BE49-F238E27FC236}">
                    <a16:creationId xmlns:a16="http://schemas.microsoft.com/office/drawing/2014/main" id="{0DDD70B9-98F4-6CF0-8A84-A3CAE84829C4}"/>
                  </a:ext>
                </a:extLst>
              </p:cNvPr>
              <p:cNvSpPr/>
              <p:nvPr/>
            </p:nvSpPr>
            <p:spPr>
              <a:xfrm>
                <a:off x="3602000" y="881000"/>
                <a:ext cx="409250" cy="769325"/>
              </a:xfrm>
              <a:custGeom>
                <a:avLst/>
                <a:gdLst/>
                <a:ahLst/>
                <a:cxnLst/>
                <a:rect l="l" t="t" r="r" b="b"/>
                <a:pathLst>
                  <a:path w="16370" h="30773" extrusionOk="0">
                    <a:moveTo>
                      <a:pt x="10232" y="0"/>
                    </a:moveTo>
                    <a:cubicBezTo>
                      <a:pt x="5161" y="293"/>
                      <a:pt x="1436" y="5339"/>
                      <a:pt x="717" y="10431"/>
                    </a:cubicBezTo>
                    <a:cubicBezTo>
                      <a:pt x="0" y="15522"/>
                      <a:pt x="1586" y="20630"/>
                      <a:pt x="3227" y="25505"/>
                    </a:cubicBezTo>
                    <a:cubicBezTo>
                      <a:pt x="3949" y="27649"/>
                      <a:pt x="4994" y="30089"/>
                      <a:pt x="7184" y="30659"/>
                    </a:cubicBezTo>
                    <a:cubicBezTo>
                      <a:pt x="7483" y="30737"/>
                      <a:pt x="7787" y="30773"/>
                      <a:pt x="8092" y="30773"/>
                    </a:cubicBezTo>
                    <a:cubicBezTo>
                      <a:pt x="9080" y="30773"/>
                      <a:pt x="10074" y="30395"/>
                      <a:pt x="10906" y="29841"/>
                    </a:cubicBezTo>
                    <a:cubicBezTo>
                      <a:pt x="13861" y="27876"/>
                      <a:pt x="14956" y="24086"/>
                      <a:pt x="15417" y="20568"/>
                    </a:cubicBezTo>
                    <a:cubicBezTo>
                      <a:pt x="16369" y="13315"/>
                      <a:pt x="15285" y="5288"/>
                      <a:pt x="102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2430;p67">
                <a:extLst>
                  <a:ext uri="{FF2B5EF4-FFF2-40B4-BE49-F238E27FC236}">
                    <a16:creationId xmlns:a16="http://schemas.microsoft.com/office/drawing/2014/main" id="{D1877A1A-6D8A-D2A5-76BE-78FA93016794}"/>
                  </a:ext>
                </a:extLst>
              </p:cNvPr>
              <p:cNvSpPr/>
              <p:nvPr/>
            </p:nvSpPr>
            <p:spPr>
              <a:xfrm>
                <a:off x="2426600" y="1633300"/>
                <a:ext cx="602600" cy="602600"/>
              </a:xfrm>
              <a:custGeom>
                <a:avLst/>
                <a:gdLst/>
                <a:ahLst/>
                <a:cxnLst/>
                <a:rect l="l" t="t" r="r" b="b"/>
                <a:pathLst>
                  <a:path w="24104" h="24104" extrusionOk="0">
                    <a:moveTo>
                      <a:pt x="12052" y="0"/>
                    </a:moveTo>
                    <a:cubicBezTo>
                      <a:pt x="8856" y="0"/>
                      <a:pt x="5790" y="1269"/>
                      <a:pt x="3530" y="3529"/>
                    </a:cubicBezTo>
                    <a:cubicBezTo>
                      <a:pt x="1270" y="5790"/>
                      <a:pt x="1" y="8855"/>
                      <a:pt x="1" y="12053"/>
                    </a:cubicBezTo>
                    <a:cubicBezTo>
                      <a:pt x="1" y="15249"/>
                      <a:pt x="1270" y="18314"/>
                      <a:pt x="3530" y="20574"/>
                    </a:cubicBezTo>
                    <a:cubicBezTo>
                      <a:pt x="5790" y="22834"/>
                      <a:pt x="8856" y="24103"/>
                      <a:pt x="12052" y="24103"/>
                    </a:cubicBezTo>
                    <a:cubicBezTo>
                      <a:pt x="15248" y="24103"/>
                      <a:pt x="18313" y="22834"/>
                      <a:pt x="20573" y="20574"/>
                    </a:cubicBezTo>
                    <a:cubicBezTo>
                      <a:pt x="22833" y="18314"/>
                      <a:pt x="24104" y="15249"/>
                      <a:pt x="24104" y="12053"/>
                    </a:cubicBezTo>
                    <a:cubicBezTo>
                      <a:pt x="24104" y="8855"/>
                      <a:pt x="22833" y="5790"/>
                      <a:pt x="20573" y="3529"/>
                    </a:cubicBezTo>
                    <a:cubicBezTo>
                      <a:pt x="18313" y="1269"/>
                      <a:pt x="15248" y="0"/>
                      <a:pt x="120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2431;p67">
                <a:extLst>
                  <a:ext uri="{FF2B5EF4-FFF2-40B4-BE49-F238E27FC236}">
                    <a16:creationId xmlns:a16="http://schemas.microsoft.com/office/drawing/2014/main" id="{0F2C32FE-E3D0-F2AF-F486-122BA57297F1}"/>
                  </a:ext>
                </a:extLst>
              </p:cNvPr>
              <p:cNvSpPr/>
              <p:nvPr/>
            </p:nvSpPr>
            <p:spPr>
              <a:xfrm>
                <a:off x="2478825" y="682850"/>
                <a:ext cx="1442400" cy="1526625"/>
              </a:xfrm>
              <a:custGeom>
                <a:avLst/>
                <a:gdLst/>
                <a:ahLst/>
                <a:cxnLst/>
                <a:rect l="l" t="t" r="r" b="b"/>
                <a:pathLst>
                  <a:path w="57696" h="61065" extrusionOk="0">
                    <a:moveTo>
                      <a:pt x="29701" y="0"/>
                    </a:moveTo>
                    <a:cubicBezTo>
                      <a:pt x="22979" y="0"/>
                      <a:pt x="15789" y="2761"/>
                      <a:pt x="8749" y="8392"/>
                    </a:cubicBezTo>
                    <a:cubicBezTo>
                      <a:pt x="1758" y="13985"/>
                      <a:pt x="1" y="22064"/>
                      <a:pt x="1389" y="29688"/>
                    </a:cubicBezTo>
                    <a:cubicBezTo>
                      <a:pt x="2775" y="37313"/>
                      <a:pt x="7291" y="44000"/>
                      <a:pt x="12412" y="49891"/>
                    </a:cubicBezTo>
                    <a:cubicBezTo>
                      <a:pt x="14527" y="52324"/>
                      <a:pt x="16784" y="54681"/>
                      <a:pt x="19480" y="56518"/>
                    </a:cubicBezTo>
                    <a:cubicBezTo>
                      <a:pt x="24016" y="59609"/>
                      <a:pt x="29643" y="61065"/>
                      <a:pt x="35319" y="61065"/>
                    </a:cubicBezTo>
                    <a:cubicBezTo>
                      <a:pt x="36990" y="61065"/>
                      <a:pt x="38666" y="60939"/>
                      <a:pt x="40319" y="60691"/>
                    </a:cubicBezTo>
                    <a:cubicBezTo>
                      <a:pt x="45945" y="59848"/>
                      <a:pt x="51737" y="57376"/>
                      <a:pt x="54736" y="52687"/>
                    </a:cubicBezTo>
                    <a:cubicBezTo>
                      <a:pt x="56880" y="49334"/>
                      <a:pt x="57331" y="45299"/>
                      <a:pt x="57468" y="41425"/>
                    </a:cubicBezTo>
                    <a:cubicBezTo>
                      <a:pt x="57695" y="34951"/>
                      <a:pt x="57184" y="28430"/>
                      <a:pt x="55321" y="22270"/>
                    </a:cubicBezTo>
                    <a:cubicBezTo>
                      <a:pt x="53457" y="16108"/>
                      <a:pt x="50410" y="10076"/>
                      <a:pt x="45399" y="5877"/>
                    </a:cubicBezTo>
                    <a:cubicBezTo>
                      <a:pt x="40753" y="1981"/>
                      <a:pt x="35395" y="0"/>
                      <a:pt x="29701" y="0"/>
                    </a:cubicBezTo>
                    <a:close/>
                  </a:path>
                </a:pathLst>
              </a:custGeom>
              <a:solidFill>
                <a:srgbClr val="E6B8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2432;p67">
                <a:extLst>
                  <a:ext uri="{FF2B5EF4-FFF2-40B4-BE49-F238E27FC236}">
                    <a16:creationId xmlns:a16="http://schemas.microsoft.com/office/drawing/2014/main" id="{4C6904CC-5853-2AE0-F86E-6A8806E33A1E}"/>
                  </a:ext>
                </a:extLst>
              </p:cNvPr>
              <p:cNvSpPr/>
              <p:nvPr/>
            </p:nvSpPr>
            <p:spPr>
              <a:xfrm>
                <a:off x="3336850" y="1532900"/>
                <a:ext cx="55150" cy="67400"/>
              </a:xfrm>
              <a:custGeom>
                <a:avLst/>
                <a:gdLst/>
                <a:ahLst/>
                <a:cxnLst/>
                <a:rect l="l" t="t" r="r" b="b"/>
                <a:pathLst>
                  <a:path w="2206" h="2696" extrusionOk="0">
                    <a:moveTo>
                      <a:pt x="1103" y="0"/>
                    </a:moveTo>
                    <a:cubicBezTo>
                      <a:pt x="494" y="0"/>
                      <a:pt x="1" y="603"/>
                      <a:pt x="1" y="1348"/>
                    </a:cubicBezTo>
                    <a:cubicBezTo>
                      <a:pt x="1" y="2092"/>
                      <a:pt x="494" y="2695"/>
                      <a:pt x="1103" y="2695"/>
                    </a:cubicBezTo>
                    <a:cubicBezTo>
                      <a:pt x="1711" y="2695"/>
                      <a:pt x="2206" y="2092"/>
                      <a:pt x="2206" y="1348"/>
                    </a:cubicBezTo>
                    <a:cubicBezTo>
                      <a:pt x="2206" y="603"/>
                      <a:pt x="1711" y="0"/>
                      <a:pt x="1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2433;p67">
                <a:extLst>
                  <a:ext uri="{FF2B5EF4-FFF2-40B4-BE49-F238E27FC236}">
                    <a16:creationId xmlns:a16="http://schemas.microsoft.com/office/drawing/2014/main" id="{D43FBAD5-2EDF-FAF1-0FA9-BD7444D169EA}"/>
                  </a:ext>
                </a:extLst>
              </p:cNvPr>
              <p:cNvSpPr/>
              <p:nvPr/>
            </p:nvSpPr>
            <p:spPr>
              <a:xfrm>
                <a:off x="3714150" y="1509900"/>
                <a:ext cx="55150" cy="67450"/>
              </a:xfrm>
              <a:custGeom>
                <a:avLst/>
                <a:gdLst/>
                <a:ahLst/>
                <a:cxnLst/>
                <a:rect l="l" t="t" r="r" b="b"/>
                <a:pathLst>
                  <a:path w="2206" h="2698" extrusionOk="0">
                    <a:moveTo>
                      <a:pt x="1103" y="1"/>
                    </a:moveTo>
                    <a:cubicBezTo>
                      <a:pt x="494" y="1"/>
                      <a:pt x="1" y="605"/>
                      <a:pt x="1" y="1350"/>
                    </a:cubicBezTo>
                    <a:cubicBezTo>
                      <a:pt x="1" y="2093"/>
                      <a:pt x="494" y="2697"/>
                      <a:pt x="1103" y="2697"/>
                    </a:cubicBezTo>
                    <a:cubicBezTo>
                      <a:pt x="1712" y="2697"/>
                      <a:pt x="2205" y="2093"/>
                      <a:pt x="2205" y="1350"/>
                    </a:cubicBezTo>
                    <a:cubicBezTo>
                      <a:pt x="2205" y="605"/>
                      <a:pt x="1712" y="1"/>
                      <a:pt x="11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2434;p67">
                <a:extLst>
                  <a:ext uri="{FF2B5EF4-FFF2-40B4-BE49-F238E27FC236}">
                    <a16:creationId xmlns:a16="http://schemas.microsoft.com/office/drawing/2014/main" id="{AE0D0B57-1559-69F2-0B43-CAB6B1F2398F}"/>
                  </a:ext>
                </a:extLst>
              </p:cNvPr>
              <p:cNvSpPr/>
              <p:nvPr/>
            </p:nvSpPr>
            <p:spPr>
              <a:xfrm>
                <a:off x="2450725" y="580575"/>
                <a:ext cx="1543125" cy="1502100"/>
              </a:xfrm>
              <a:custGeom>
                <a:avLst/>
                <a:gdLst/>
                <a:ahLst/>
                <a:cxnLst/>
                <a:rect l="l" t="t" r="r" b="b"/>
                <a:pathLst>
                  <a:path w="61725" h="60084" extrusionOk="0">
                    <a:moveTo>
                      <a:pt x="34222" y="1"/>
                    </a:moveTo>
                    <a:cubicBezTo>
                      <a:pt x="29717" y="1"/>
                      <a:pt x="24964" y="851"/>
                      <a:pt x="20258" y="2781"/>
                    </a:cubicBezTo>
                    <a:cubicBezTo>
                      <a:pt x="19099" y="3257"/>
                      <a:pt x="17934" y="3800"/>
                      <a:pt x="16788" y="4410"/>
                    </a:cubicBezTo>
                    <a:cubicBezTo>
                      <a:pt x="13118" y="6360"/>
                      <a:pt x="9524" y="9011"/>
                      <a:pt x="6146" y="12473"/>
                    </a:cubicBezTo>
                    <a:cubicBezTo>
                      <a:pt x="1" y="18777"/>
                      <a:pt x="96" y="26489"/>
                      <a:pt x="1258" y="33421"/>
                    </a:cubicBezTo>
                    <a:cubicBezTo>
                      <a:pt x="1322" y="33775"/>
                      <a:pt x="1386" y="34130"/>
                      <a:pt x="1448" y="34479"/>
                    </a:cubicBezTo>
                    <a:cubicBezTo>
                      <a:pt x="2763" y="41670"/>
                      <a:pt x="4920" y="55607"/>
                      <a:pt x="19337" y="60083"/>
                    </a:cubicBezTo>
                    <a:cubicBezTo>
                      <a:pt x="22389" y="54157"/>
                      <a:pt x="19657" y="49821"/>
                      <a:pt x="18496" y="43050"/>
                    </a:cubicBezTo>
                    <a:cubicBezTo>
                      <a:pt x="22855" y="41247"/>
                      <a:pt x="20982" y="35061"/>
                      <a:pt x="19918" y="31741"/>
                    </a:cubicBezTo>
                    <a:cubicBezTo>
                      <a:pt x="25208" y="27204"/>
                      <a:pt x="26186" y="24578"/>
                      <a:pt x="27705" y="18436"/>
                    </a:cubicBezTo>
                    <a:cubicBezTo>
                      <a:pt x="37641" y="25062"/>
                      <a:pt x="48368" y="26037"/>
                      <a:pt x="53908" y="26037"/>
                    </a:cubicBezTo>
                    <a:cubicBezTo>
                      <a:pt x="54429" y="26037"/>
                      <a:pt x="54903" y="26028"/>
                      <a:pt x="55327" y="26015"/>
                    </a:cubicBezTo>
                    <a:cubicBezTo>
                      <a:pt x="56890" y="25964"/>
                      <a:pt x="58292" y="25037"/>
                      <a:pt x="58948" y="23619"/>
                    </a:cubicBezTo>
                    <a:cubicBezTo>
                      <a:pt x="61724" y="17593"/>
                      <a:pt x="59600" y="11562"/>
                      <a:pt x="54609" y="7099"/>
                    </a:cubicBezTo>
                    <a:cubicBezTo>
                      <a:pt x="49836" y="2830"/>
                      <a:pt x="42442" y="1"/>
                      <a:pt x="342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2435;p67">
                <a:extLst>
                  <a:ext uri="{FF2B5EF4-FFF2-40B4-BE49-F238E27FC236}">
                    <a16:creationId xmlns:a16="http://schemas.microsoft.com/office/drawing/2014/main" id="{459D21D7-1FB8-4DCC-9949-C922D39C8B7C}"/>
                  </a:ext>
                </a:extLst>
              </p:cNvPr>
              <p:cNvSpPr/>
              <p:nvPr/>
            </p:nvSpPr>
            <p:spPr>
              <a:xfrm>
                <a:off x="2712850" y="1608050"/>
                <a:ext cx="322725" cy="346775"/>
              </a:xfrm>
              <a:custGeom>
                <a:avLst/>
                <a:gdLst/>
                <a:ahLst/>
                <a:cxnLst/>
                <a:rect l="l" t="t" r="r" b="b"/>
                <a:pathLst>
                  <a:path w="12909" h="13871" extrusionOk="0">
                    <a:moveTo>
                      <a:pt x="5482" y="0"/>
                    </a:moveTo>
                    <a:cubicBezTo>
                      <a:pt x="3874" y="0"/>
                      <a:pt x="2255" y="700"/>
                      <a:pt x="1358" y="2024"/>
                    </a:cubicBezTo>
                    <a:cubicBezTo>
                      <a:pt x="1" y="4025"/>
                      <a:pt x="572" y="6764"/>
                      <a:pt x="1637" y="8936"/>
                    </a:cubicBezTo>
                    <a:cubicBezTo>
                      <a:pt x="2481" y="10657"/>
                      <a:pt x="3667" y="12297"/>
                      <a:pt x="5362" y="13195"/>
                    </a:cubicBezTo>
                    <a:cubicBezTo>
                      <a:pt x="6223" y="13652"/>
                      <a:pt x="7191" y="13870"/>
                      <a:pt x="8162" y="13870"/>
                    </a:cubicBezTo>
                    <a:cubicBezTo>
                      <a:pt x="9944" y="13870"/>
                      <a:pt x="11738" y="13134"/>
                      <a:pt x="12909" y="11781"/>
                    </a:cubicBezTo>
                    <a:lnTo>
                      <a:pt x="11176" y="3360"/>
                    </a:lnTo>
                    <a:cubicBezTo>
                      <a:pt x="10064" y="1766"/>
                      <a:pt x="8424" y="470"/>
                      <a:pt x="6515" y="99"/>
                    </a:cubicBezTo>
                    <a:cubicBezTo>
                      <a:pt x="6176" y="33"/>
                      <a:pt x="5829" y="0"/>
                      <a:pt x="5482" y="0"/>
                    </a:cubicBezTo>
                    <a:close/>
                  </a:path>
                </a:pathLst>
              </a:custGeom>
              <a:solidFill>
                <a:srgbClr val="E6B8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2436;p67">
                <a:extLst>
                  <a:ext uri="{FF2B5EF4-FFF2-40B4-BE49-F238E27FC236}">
                    <a16:creationId xmlns:a16="http://schemas.microsoft.com/office/drawing/2014/main" id="{0500917C-5A10-2FFF-3EB1-6E1AF9E7E8AF}"/>
                  </a:ext>
                </a:extLst>
              </p:cNvPr>
              <p:cNvSpPr/>
              <p:nvPr/>
            </p:nvSpPr>
            <p:spPr>
              <a:xfrm>
                <a:off x="2781350" y="1679600"/>
                <a:ext cx="168325" cy="141700"/>
              </a:xfrm>
              <a:custGeom>
                <a:avLst/>
                <a:gdLst/>
                <a:ahLst/>
                <a:cxnLst/>
                <a:rect l="l" t="t" r="r" b="b"/>
                <a:pathLst>
                  <a:path w="6733" h="5668" fill="none" extrusionOk="0">
                    <a:moveTo>
                      <a:pt x="6733" y="5667"/>
                    </a:moveTo>
                    <a:cubicBezTo>
                      <a:pt x="6386" y="3805"/>
                      <a:pt x="5415" y="2138"/>
                      <a:pt x="4110" y="1170"/>
                    </a:cubicBezTo>
                    <a:cubicBezTo>
                      <a:pt x="2859" y="239"/>
                      <a:pt x="1191" y="0"/>
                      <a:pt x="1" y="1029"/>
                    </a:cubicBezTo>
                  </a:path>
                </a:pathLst>
              </a:custGeom>
              <a:noFill/>
              <a:ln w="13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2437;p67">
                <a:extLst>
                  <a:ext uri="{FF2B5EF4-FFF2-40B4-BE49-F238E27FC236}">
                    <a16:creationId xmlns:a16="http://schemas.microsoft.com/office/drawing/2014/main" id="{845B1B72-7FD6-98C4-472F-2C7C2F7410A4}"/>
                  </a:ext>
                </a:extLst>
              </p:cNvPr>
              <p:cNvSpPr/>
              <p:nvPr/>
            </p:nvSpPr>
            <p:spPr>
              <a:xfrm>
                <a:off x="2826350" y="1737250"/>
                <a:ext cx="90575" cy="71300"/>
              </a:xfrm>
              <a:custGeom>
                <a:avLst/>
                <a:gdLst/>
                <a:ahLst/>
                <a:cxnLst/>
                <a:rect l="l" t="t" r="r" b="b"/>
                <a:pathLst>
                  <a:path w="3623" h="2852" fill="none" extrusionOk="0">
                    <a:moveTo>
                      <a:pt x="3623" y="90"/>
                    </a:moveTo>
                    <a:cubicBezTo>
                      <a:pt x="2890" y="0"/>
                      <a:pt x="2160" y="356"/>
                      <a:pt x="1560" y="893"/>
                    </a:cubicBezTo>
                    <a:cubicBezTo>
                      <a:pt x="962" y="1431"/>
                      <a:pt x="476" y="2143"/>
                      <a:pt x="1" y="2852"/>
                    </a:cubicBezTo>
                  </a:path>
                </a:pathLst>
              </a:custGeom>
              <a:noFill/>
              <a:ln w="13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2438;p67">
                <a:extLst>
                  <a:ext uri="{FF2B5EF4-FFF2-40B4-BE49-F238E27FC236}">
                    <a16:creationId xmlns:a16="http://schemas.microsoft.com/office/drawing/2014/main" id="{6BDF3309-8275-3D75-011C-B2D1F4CAB5EA}"/>
                  </a:ext>
                </a:extLst>
              </p:cNvPr>
              <p:cNvSpPr/>
              <p:nvPr/>
            </p:nvSpPr>
            <p:spPr>
              <a:xfrm>
                <a:off x="3364425" y="1806575"/>
                <a:ext cx="276475" cy="81625"/>
              </a:xfrm>
              <a:custGeom>
                <a:avLst/>
                <a:gdLst/>
                <a:ahLst/>
                <a:cxnLst/>
                <a:rect l="l" t="t" r="r" b="b"/>
                <a:pathLst>
                  <a:path w="11059" h="3265" fill="none" extrusionOk="0">
                    <a:moveTo>
                      <a:pt x="11058" y="1883"/>
                    </a:moveTo>
                    <a:cubicBezTo>
                      <a:pt x="9214" y="2765"/>
                      <a:pt x="7144" y="3265"/>
                      <a:pt x="5115" y="3018"/>
                    </a:cubicBezTo>
                    <a:cubicBezTo>
                      <a:pt x="3085" y="2772"/>
                      <a:pt x="1109" y="1720"/>
                      <a:pt x="0" y="0"/>
                    </a:cubicBezTo>
                  </a:path>
                </a:pathLst>
              </a:custGeom>
              <a:noFill/>
              <a:ln w="13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2439;p67">
                <a:extLst>
                  <a:ext uri="{FF2B5EF4-FFF2-40B4-BE49-F238E27FC236}">
                    <a16:creationId xmlns:a16="http://schemas.microsoft.com/office/drawing/2014/main" id="{128BCD05-3208-709B-6523-4BCB135A92EB}"/>
                  </a:ext>
                </a:extLst>
              </p:cNvPr>
              <p:cNvSpPr/>
              <p:nvPr/>
            </p:nvSpPr>
            <p:spPr>
              <a:xfrm>
                <a:off x="3737025" y="1603600"/>
                <a:ext cx="179075" cy="214400"/>
              </a:xfrm>
              <a:custGeom>
                <a:avLst/>
                <a:gdLst/>
                <a:ahLst/>
                <a:cxnLst/>
                <a:rect l="l" t="t" r="r" b="b"/>
                <a:pathLst>
                  <a:path w="7163" h="8576" extrusionOk="0">
                    <a:moveTo>
                      <a:pt x="7085" y="0"/>
                    </a:moveTo>
                    <a:cubicBezTo>
                      <a:pt x="4760" y="0"/>
                      <a:pt x="1807" y="1440"/>
                      <a:pt x="590" y="3950"/>
                    </a:cubicBezTo>
                    <a:cubicBezTo>
                      <a:pt x="46" y="5060"/>
                      <a:pt x="0" y="6501"/>
                      <a:pt x="795" y="7445"/>
                    </a:cubicBezTo>
                    <a:cubicBezTo>
                      <a:pt x="1405" y="8175"/>
                      <a:pt x="2389" y="8496"/>
                      <a:pt x="3341" y="8562"/>
                    </a:cubicBezTo>
                    <a:cubicBezTo>
                      <a:pt x="3489" y="8571"/>
                      <a:pt x="3638" y="8575"/>
                      <a:pt x="3788" y="8575"/>
                    </a:cubicBezTo>
                    <a:cubicBezTo>
                      <a:pt x="4817" y="8575"/>
                      <a:pt x="5899" y="8362"/>
                      <a:pt x="6907" y="7969"/>
                    </a:cubicBezTo>
                    <a:lnTo>
                      <a:pt x="7163" y="1"/>
                    </a:lnTo>
                    <a:cubicBezTo>
                      <a:pt x="7137" y="1"/>
                      <a:pt x="7111" y="0"/>
                      <a:pt x="70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2440;p67">
                <a:extLst>
                  <a:ext uri="{FF2B5EF4-FFF2-40B4-BE49-F238E27FC236}">
                    <a16:creationId xmlns:a16="http://schemas.microsoft.com/office/drawing/2014/main" id="{4EEF9B2C-BD32-762A-04BB-03AD06FA93B2}"/>
                  </a:ext>
                </a:extLst>
              </p:cNvPr>
              <p:cNvSpPr/>
              <p:nvPr/>
            </p:nvSpPr>
            <p:spPr>
              <a:xfrm>
                <a:off x="3011600" y="1660775"/>
                <a:ext cx="291450" cy="197750"/>
              </a:xfrm>
              <a:custGeom>
                <a:avLst/>
                <a:gdLst/>
                <a:ahLst/>
                <a:cxnLst/>
                <a:rect l="l" t="t" r="r" b="b"/>
                <a:pathLst>
                  <a:path w="11658" h="7910" extrusionOk="0">
                    <a:moveTo>
                      <a:pt x="4912" y="0"/>
                    </a:moveTo>
                    <a:cubicBezTo>
                      <a:pt x="4005" y="0"/>
                      <a:pt x="3147" y="158"/>
                      <a:pt x="2442" y="463"/>
                    </a:cubicBezTo>
                    <a:cubicBezTo>
                      <a:pt x="1086" y="1049"/>
                      <a:pt x="0" y="2419"/>
                      <a:pt x="78" y="3894"/>
                    </a:cubicBezTo>
                    <a:cubicBezTo>
                      <a:pt x="139" y="5017"/>
                      <a:pt x="856" y="6031"/>
                      <a:pt x="1785" y="6665"/>
                    </a:cubicBezTo>
                    <a:cubicBezTo>
                      <a:pt x="2984" y="7482"/>
                      <a:pt x="4635" y="7909"/>
                      <a:pt x="6264" y="7909"/>
                    </a:cubicBezTo>
                    <a:cubicBezTo>
                      <a:pt x="7215" y="7909"/>
                      <a:pt x="8159" y="7764"/>
                      <a:pt x="9002" y="7465"/>
                    </a:cubicBezTo>
                    <a:cubicBezTo>
                      <a:pt x="9898" y="7148"/>
                      <a:pt x="10759" y="6572"/>
                      <a:pt x="11149" y="5705"/>
                    </a:cubicBezTo>
                    <a:cubicBezTo>
                      <a:pt x="11657" y="4576"/>
                      <a:pt x="11223" y="3205"/>
                      <a:pt x="10400" y="2280"/>
                    </a:cubicBezTo>
                    <a:cubicBezTo>
                      <a:pt x="9012" y="722"/>
                      <a:pt x="6849" y="0"/>
                      <a:pt x="49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2441;p67">
                <a:extLst>
                  <a:ext uri="{FF2B5EF4-FFF2-40B4-BE49-F238E27FC236}">
                    <a16:creationId xmlns:a16="http://schemas.microsoft.com/office/drawing/2014/main" id="{FBA3A245-63C5-1D0E-4D6D-A99E9B0F1A64}"/>
                  </a:ext>
                </a:extLst>
              </p:cNvPr>
              <p:cNvSpPr/>
              <p:nvPr/>
            </p:nvSpPr>
            <p:spPr>
              <a:xfrm>
                <a:off x="3553300" y="1447775"/>
                <a:ext cx="151700" cy="354700"/>
              </a:xfrm>
              <a:custGeom>
                <a:avLst/>
                <a:gdLst/>
                <a:ahLst/>
                <a:cxnLst/>
                <a:rect l="l" t="t" r="r" b="b"/>
                <a:pathLst>
                  <a:path w="6068" h="14188" fill="none" extrusionOk="0">
                    <a:moveTo>
                      <a:pt x="988" y="0"/>
                    </a:moveTo>
                    <a:cubicBezTo>
                      <a:pt x="408" y="1527"/>
                      <a:pt x="0" y="3159"/>
                      <a:pt x="12" y="4836"/>
                    </a:cubicBezTo>
                    <a:cubicBezTo>
                      <a:pt x="23" y="6513"/>
                      <a:pt x="108" y="7140"/>
                      <a:pt x="1160" y="8520"/>
                    </a:cubicBezTo>
                    <a:cubicBezTo>
                      <a:pt x="4976" y="7998"/>
                      <a:pt x="6067" y="10852"/>
                      <a:pt x="4148" y="12874"/>
                    </a:cubicBezTo>
                    <a:cubicBezTo>
                      <a:pt x="3412" y="13652"/>
                      <a:pt x="2339" y="13934"/>
                      <a:pt x="1316" y="14187"/>
                    </a:cubicBezTo>
                  </a:path>
                </a:pathLst>
              </a:custGeom>
              <a:noFill/>
              <a:ln w="13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2442;p67">
                <a:extLst>
                  <a:ext uri="{FF2B5EF4-FFF2-40B4-BE49-F238E27FC236}">
                    <a16:creationId xmlns:a16="http://schemas.microsoft.com/office/drawing/2014/main" id="{996D2A94-7A01-8B7A-A228-EC0C3FAD0F49}"/>
                  </a:ext>
                </a:extLst>
              </p:cNvPr>
              <p:cNvSpPr/>
              <p:nvPr/>
            </p:nvSpPr>
            <p:spPr>
              <a:xfrm>
                <a:off x="2988950" y="2176150"/>
                <a:ext cx="127700" cy="1462475"/>
              </a:xfrm>
              <a:custGeom>
                <a:avLst/>
                <a:gdLst/>
                <a:ahLst/>
                <a:cxnLst/>
                <a:rect l="l" t="t" r="r" b="b"/>
                <a:pathLst>
                  <a:path w="5108" h="58499" extrusionOk="0">
                    <a:moveTo>
                      <a:pt x="401" y="1"/>
                    </a:moveTo>
                    <a:cubicBezTo>
                      <a:pt x="209" y="1"/>
                      <a:pt x="10" y="158"/>
                      <a:pt x="75" y="399"/>
                    </a:cubicBezTo>
                    <a:cubicBezTo>
                      <a:pt x="1739" y="6490"/>
                      <a:pt x="2631" y="12853"/>
                      <a:pt x="3246" y="19122"/>
                    </a:cubicBezTo>
                    <a:cubicBezTo>
                      <a:pt x="4527" y="32145"/>
                      <a:pt x="3934" y="45541"/>
                      <a:pt x="75" y="58103"/>
                    </a:cubicBezTo>
                    <a:cubicBezTo>
                      <a:pt x="1" y="58342"/>
                      <a:pt x="197" y="58498"/>
                      <a:pt x="392" y="58498"/>
                    </a:cubicBezTo>
                    <a:cubicBezTo>
                      <a:pt x="520" y="58498"/>
                      <a:pt x="647" y="58430"/>
                      <a:pt x="695" y="58273"/>
                    </a:cubicBezTo>
                    <a:cubicBezTo>
                      <a:pt x="4582" y="45623"/>
                      <a:pt x="5108" y="32231"/>
                      <a:pt x="3890" y="19122"/>
                    </a:cubicBezTo>
                    <a:cubicBezTo>
                      <a:pt x="3302" y="12797"/>
                      <a:pt x="2373" y="6368"/>
                      <a:pt x="695" y="229"/>
                    </a:cubicBezTo>
                    <a:cubicBezTo>
                      <a:pt x="652" y="69"/>
                      <a:pt x="528" y="1"/>
                      <a:pt x="4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2443;p67">
                <a:extLst>
                  <a:ext uri="{FF2B5EF4-FFF2-40B4-BE49-F238E27FC236}">
                    <a16:creationId xmlns:a16="http://schemas.microsoft.com/office/drawing/2014/main" id="{EAF6FA61-1460-DFF2-493D-3F780A2A318A}"/>
                  </a:ext>
                </a:extLst>
              </p:cNvPr>
              <p:cNvSpPr/>
              <p:nvPr/>
            </p:nvSpPr>
            <p:spPr>
              <a:xfrm>
                <a:off x="2604114" y="1883488"/>
                <a:ext cx="522806" cy="290319"/>
              </a:xfrm>
              <a:custGeom>
                <a:avLst/>
                <a:gdLst/>
                <a:ahLst/>
                <a:cxnLst/>
                <a:rect l="l" t="t" r="r" b="b"/>
                <a:pathLst>
                  <a:path w="21235" h="11792" extrusionOk="0">
                    <a:moveTo>
                      <a:pt x="14632" y="0"/>
                    </a:moveTo>
                    <a:cubicBezTo>
                      <a:pt x="13788" y="0"/>
                      <a:pt x="12737" y="193"/>
                      <a:pt x="11441" y="628"/>
                    </a:cubicBezTo>
                    <a:cubicBezTo>
                      <a:pt x="1" y="4461"/>
                      <a:pt x="15182" y="11792"/>
                      <a:pt x="15182" y="11792"/>
                    </a:cubicBezTo>
                    <a:cubicBezTo>
                      <a:pt x="15182" y="11792"/>
                      <a:pt x="21234" y="0"/>
                      <a:pt x="146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2444;p67">
                <a:extLst>
                  <a:ext uri="{FF2B5EF4-FFF2-40B4-BE49-F238E27FC236}">
                    <a16:creationId xmlns:a16="http://schemas.microsoft.com/office/drawing/2014/main" id="{64998DDC-E0FA-560B-9BDA-AF9F75736326}"/>
                  </a:ext>
                </a:extLst>
              </p:cNvPr>
              <p:cNvSpPr/>
              <p:nvPr/>
            </p:nvSpPr>
            <p:spPr>
              <a:xfrm>
                <a:off x="2992416" y="1923132"/>
                <a:ext cx="359403" cy="257131"/>
              </a:xfrm>
              <a:custGeom>
                <a:avLst/>
                <a:gdLst/>
                <a:ahLst/>
                <a:cxnLst/>
                <a:rect l="l" t="t" r="r" b="b"/>
                <a:pathLst>
                  <a:path w="14598" h="10444" extrusionOk="0">
                    <a:moveTo>
                      <a:pt x="4929" y="1"/>
                    </a:moveTo>
                    <a:cubicBezTo>
                      <a:pt x="870" y="1"/>
                      <a:pt x="1" y="10298"/>
                      <a:pt x="1" y="10298"/>
                    </a:cubicBezTo>
                    <a:cubicBezTo>
                      <a:pt x="1" y="10298"/>
                      <a:pt x="1332" y="10443"/>
                      <a:pt x="3073" y="10443"/>
                    </a:cubicBezTo>
                    <a:cubicBezTo>
                      <a:pt x="7507" y="10443"/>
                      <a:pt x="14598" y="9501"/>
                      <a:pt x="9089" y="2814"/>
                    </a:cubicBezTo>
                    <a:cubicBezTo>
                      <a:pt x="7424" y="792"/>
                      <a:pt x="6054" y="1"/>
                      <a:pt x="49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2445;p67">
                <a:extLst>
                  <a:ext uri="{FF2B5EF4-FFF2-40B4-BE49-F238E27FC236}">
                    <a16:creationId xmlns:a16="http://schemas.microsoft.com/office/drawing/2014/main" id="{D72DE0C1-F507-82EA-A792-2DCDAF54B001}"/>
                  </a:ext>
                </a:extLst>
              </p:cNvPr>
              <p:cNvSpPr/>
              <p:nvPr/>
            </p:nvSpPr>
            <p:spPr>
              <a:xfrm>
                <a:off x="2965998" y="2146021"/>
                <a:ext cx="333527" cy="255014"/>
              </a:xfrm>
              <a:custGeom>
                <a:avLst/>
                <a:gdLst/>
                <a:ahLst/>
                <a:cxnLst/>
                <a:rect l="l" t="t" r="r" b="b"/>
                <a:pathLst>
                  <a:path w="13547" h="10358" extrusionOk="0">
                    <a:moveTo>
                      <a:pt x="6251" y="0"/>
                    </a:moveTo>
                    <a:cubicBezTo>
                      <a:pt x="3221" y="0"/>
                      <a:pt x="1" y="807"/>
                      <a:pt x="1" y="807"/>
                    </a:cubicBezTo>
                    <a:cubicBezTo>
                      <a:pt x="1" y="807"/>
                      <a:pt x="2149" y="10358"/>
                      <a:pt x="5971" y="10358"/>
                    </a:cubicBezTo>
                    <a:cubicBezTo>
                      <a:pt x="7164" y="10358"/>
                      <a:pt x="8521" y="9426"/>
                      <a:pt x="10027" y="6982"/>
                    </a:cubicBezTo>
                    <a:cubicBezTo>
                      <a:pt x="13547" y="1268"/>
                      <a:pt x="10049" y="0"/>
                      <a:pt x="6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2446;p67">
                <a:extLst>
                  <a:ext uri="{FF2B5EF4-FFF2-40B4-BE49-F238E27FC236}">
                    <a16:creationId xmlns:a16="http://schemas.microsoft.com/office/drawing/2014/main" id="{2F37A9F8-FA83-723D-B0F6-A9ADD9C9E7B7}"/>
                  </a:ext>
                </a:extLst>
              </p:cNvPr>
              <p:cNvSpPr/>
              <p:nvPr/>
            </p:nvSpPr>
            <p:spPr>
              <a:xfrm>
                <a:off x="2683534" y="2041776"/>
                <a:ext cx="293963" cy="263976"/>
              </a:xfrm>
              <a:custGeom>
                <a:avLst/>
                <a:gdLst/>
                <a:ahLst/>
                <a:cxnLst/>
                <a:rect l="l" t="t" r="r" b="b"/>
                <a:pathLst>
                  <a:path w="11940" h="10722" extrusionOk="0">
                    <a:moveTo>
                      <a:pt x="3313" y="0"/>
                    </a:moveTo>
                    <a:cubicBezTo>
                      <a:pt x="1637" y="0"/>
                      <a:pt x="340" y="1322"/>
                      <a:pt x="175" y="5233"/>
                    </a:cubicBezTo>
                    <a:cubicBezTo>
                      <a:pt x="0" y="9364"/>
                      <a:pt x="1327" y="10722"/>
                      <a:pt x="3147" y="10722"/>
                    </a:cubicBezTo>
                    <a:cubicBezTo>
                      <a:pt x="6637" y="10722"/>
                      <a:pt x="11940" y="5729"/>
                      <a:pt x="11940" y="5729"/>
                    </a:cubicBezTo>
                    <a:cubicBezTo>
                      <a:pt x="11940" y="5729"/>
                      <a:pt x="6803" y="0"/>
                      <a:pt x="33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2447;p67">
                <a:extLst>
                  <a:ext uri="{FF2B5EF4-FFF2-40B4-BE49-F238E27FC236}">
                    <a16:creationId xmlns:a16="http://schemas.microsoft.com/office/drawing/2014/main" id="{69C89BEA-013B-94DC-5D62-2A2DB6859E2A}"/>
                  </a:ext>
                </a:extLst>
              </p:cNvPr>
              <p:cNvSpPr/>
              <p:nvPr/>
            </p:nvSpPr>
            <p:spPr>
              <a:xfrm>
                <a:off x="2608850" y="2182942"/>
                <a:ext cx="513327" cy="289482"/>
              </a:xfrm>
              <a:custGeom>
                <a:avLst/>
                <a:gdLst/>
                <a:ahLst/>
                <a:cxnLst/>
                <a:rect l="l" t="t" r="r" b="b"/>
                <a:pathLst>
                  <a:path w="20850" h="11758" extrusionOk="0">
                    <a:moveTo>
                      <a:pt x="15520" y="0"/>
                    </a:moveTo>
                    <a:lnTo>
                      <a:pt x="15520" y="0"/>
                    </a:lnTo>
                    <a:cubicBezTo>
                      <a:pt x="15520" y="1"/>
                      <a:pt x="1" y="6584"/>
                      <a:pt x="11241" y="10970"/>
                    </a:cubicBezTo>
                    <a:cubicBezTo>
                      <a:pt x="12646" y="11518"/>
                      <a:pt x="13766" y="11758"/>
                      <a:pt x="14651" y="11758"/>
                    </a:cubicBezTo>
                    <a:cubicBezTo>
                      <a:pt x="20850" y="11758"/>
                      <a:pt x="15520" y="1"/>
                      <a:pt x="155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2448;p67">
                <a:extLst>
                  <a:ext uri="{FF2B5EF4-FFF2-40B4-BE49-F238E27FC236}">
                    <a16:creationId xmlns:a16="http://schemas.microsoft.com/office/drawing/2014/main" id="{BDA550A6-AFFC-C96D-A3D5-0A10B8ADFFB4}"/>
                  </a:ext>
                </a:extLst>
              </p:cNvPr>
              <p:cNvSpPr/>
              <p:nvPr/>
            </p:nvSpPr>
            <p:spPr>
              <a:xfrm>
                <a:off x="2913600" y="2122750"/>
                <a:ext cx="124475" cy="118425"/>
              </a:xfrm>
              <a:custGeom>
                <a:avLst/>
                <a:gdLst/>
                <a:ahLst/>
                <a:cxnLst/>
                <a:rect l="l" t="t" r="r" b="b"/>
                <a:pathLst>
                  <a:path w="4979" h="4737" extrusionOk="0">
                    <a:moveTo>
                      <a:pt x="2430" y="0"/>
                    </a:moveTo>
                    <a:cubicBezTo>
                      <a:pt x="2180" y="0"/>
                      <a:pt x="1926" y="40"/>
                      <a:pt x="1676" y="124"/>
                    </a:cubicBezTo>
                    <a:cubicBezTo>
                      <a:pt x="768" y="428"/>
                      <a:pt x="133" y="1249"/>
                      <a:pt x="66" y="2205"/>
                    </a:cubicBezTo>
                    <a:cubicBezTo>
                      <a:pt x="1" y="3160"/>
                      <a:pt x="515" y="4062"/>
                      <a:pt x="1372" y="4488"/>
                    </a:cubicBezTo>
                    <a:cubicBezTo>
                      <a:pt x="1708" y="4655"/>
                      <a:pt x="2069" y="4737"/>
                      <a:pt x="2428" y="4737"/>
                    </a:cubicBezTo>
                    <a:cubicBezTo>
                      <a:pt x="2989" y="4737"/>
                      <a:pt x="3543" y="4538"/>
                      <a:pt x="3984" y="4155"/>
                    </a:cubicBezTo>
                    <a:cubicBezTo>
                      <a:pt x="4706" y="3526"/>
                      <a:pt x="4978" y="2525"/>
                      <a:pt x="4674" y="1617"/>
                    </a:cubicBezTo>
                    <a:cubicBezTo>
                      <a:pt x="4342" y="626"/>
                      <a:pt x="3419" y="0"/>
                      <a:pt x="24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2449;p67">
                <a:extLst>
                  <a:ext uri="{FF2B5EF4-FFF2-40B4-BE49-F238E27FC236}">
                    <a16:creationId xmlns:a16="http://schemas.microsoft.com/office/drawing/2014/main" id="{D7CF3CAC-F39C-46E7-7DDD-4FFD37E961FF}"/>
                  </a:ext>
                </a:extLst>
              </p:cNvPr>
              <p:cNvSpPr/>
              <p:nvPr/>
            </p:nvSpPr>
            <p:spPr>
              <a:xfrm>
                <a:off x="3087275" y="2436875"/>
                <a:ext cx="345225" cy="334725"/>
              </a:xfrm>
              <a:custGeom>
                <a:avLst/>
                <a:gdLst/>
                <a:ahLst/>
                <a:cxnLst/>
                <a:rect l="l" t="t" r="r" b="b"/>
                <a:pathLst>
                  <a:path w="13809" h="13389" extrusionOk="0">
                    <a:moveTo>
                      <a:pt x="9546" y="0"/>
                    </a:moveTo>
                    <a:cubicBezTo>
                      <a:pt x="5953" y="0"/>
                      <a:pt x="1" y="13389"/>
                      <a:pt x="1" y="13389"/>
                    </a:cubicBezTo>
                    <a:cubicBezTo>
                      <a:pt x="1" y="13389"/>
                      <a:pt x="13809" y="3015"/>
                      <a:pt x="10412" y="312"/>
                    </a:cubicBezTo>
                    <a:cubicBezTo>
                      <a:pt x="10144" y="99"/>
                      <a:pt x="9853" y="0"/>
                      <a:pt x="95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2450;p67">
                <a:extLst>
                  <a:ext uri="{FF2B5EF4-FFF2-40B4-BE49-F238E27FC236}">
                    <a16:creationId xmlns:a16="http://schemas.microsoft.com/office/drawing/2014/main" id="{97178BB5-FAD4-1FD1-8DF0-281FDF67BB68}"/>
                  </a:ext>
                </a:extLst>
              </p:cNvPr>
              <p:cNvSpPr/>
              <p:nvPr/>
            </p:nvSpPr>
            <p:spPr>
              <a:xfrm>
                <a:off x="3083725" y="2464375"/>
                <a:ext cx="249450" cy="309950"/>
              </a:xfrm>
              <a:custGeom>
                <a:avLst/>
                <a:gdLst/>
                <a:ahLst/>
                <a:cxnLst/>
                <a:rect l="l" t="t" r="r" b="b"/>
                <a:pathLst>
                  <a:path w="9978" h="12398" extrusionOk="0">
                    <a:moveTo>
                      <a:pt x="9695" y="1"/>
                    </a:moveTo>
                    <a:lnTo>
                      <a:pt x="1" y="12173"/>
                    </a:lnTo>
                    <a:lnTo>
                      <a:pt x="283" y="12398"/>
                    </a:lnTo>
                    <a:lnTo>
                      <a:pt x="9977" y="228"/>
                    </a:lnTo>
                    <a:lnTo>
                      <a:pt x="969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2451;p67">
                <a:extLst>
                  <a:ext uri="{FF2B5EF4-FFF2-40B4-BE49-F238E27FC236}">
                    <a16:creationId xmlns:a16="http://schemas.microsoft.com/office/drawing/2014/main" id="{FB9CC679-64D9-7485-6200-BC51D4B25996}"/>
                  </a:ext>
                </a:extLst>
              </p:cNvPr>
              <p:cNvSpPr/>
              <p:nvPr/>
            </p:nvSpPr>
            <p:spPr>
              <a:xfrm>
                <a:off x="2711350" y="2482450"/>
                <a:ext cx="382450" cy="292550"/>
              </a:xfrm>
              <a:custGeom>
                <a:avLst/>
                <a:gdLst/>
                <a:ahLst/>
                <a:cxnLst/>
                <a:rect l="l" t="t" r="r" b="b"/>
                <a:pathLst>
                  <a:path w="15298" h="11702" extrusionOk="0">
                    <a:moveTo>
                      <a:pt x="3976" y="0"/>
                    </a:moveTo>
                    <a:cubicBezTo>
                      <a:pt x="3569" y="0"/>
                      <a:pt x="3211" y="145"/>
                      <a:pt x="2918" y="467"/>
                    </a:cubicBezTo>
                    <a:cubicBezTo>
                      <a:pt x="0" y="3682"/>
                      <a:pt x="15297" y="11701"/>
                      <a:pt x="15297" y="11701"/>
                    </a:cubicBezTo>
                    <a:cubicBezTo>
                      <a:pt x="15297" y="11701"/>
                      <a:pt x="7637" y="0"/>
                      <a:pt x="39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2452;p67">
                <a:extLst>
                  <a:ext uri="{FF2B5EF4-FFF2-40B4-BE49-F238E27FC236}">
                    <a16:creationId xmlns:a16="http://schemas.microsoft.com/office/drawing/2014/main" id="{E4368C23-53BF-E259-38B7-02F675FC834A}"/>
                  </a:ext>
                </a:extLst>
              </p:cNvPr>
              <p:cNvSpPr/>
              <p:nvPr/>
            </p:nvSpPr>
            <p:spPr>
              <a:xfrm>
                <a:off x="2802675" y="2510200"/>
                <a:ext cx="294150" cy="268125"/>
              </a:xfrm>
              <a:custGeom>
                <a:avLst/>
                <a:gdLst/>
                <a:ahLst/>
                <a:cxnLst/>
                <a:rect l="l" t="t" r="r" b="b"/>
                <a:pathLst>
                  <a:path w="11766" h="10725" extrusionOk="0">
                    <a:moveTo>
                      <a:pt x="244" y="0"/>
                    </a:moveTo>
                    <a:lnTo>
                      <a:pt x="0" y="268"/>
                    </a:lnTo>
                    <a:lnTo>
                      <a:pt x="11522" y="10725"/>
                    </a:lnTo>
                    <a:lnTo>
                      <a:pt x="11765" y="10457"/>
                    </a:lnTo>
                    <a:lnTo>
                      <a:pt x="2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2453;p67">
                <a:extLst>
                  <a:ext uri="{FF2B5EF4-FFF2-40B4-BE49-F238E27FC236}">
                    <a16:creationId xmlns:a16="http://schemas.microsoft.com/office/drawing/2014/main" id="{99DAA41E-17D7-FEB3-8634-567BFDD18C93}"/>
                  </a:ext>
                </a:extLst>
              </p:cNvPr>
              <p:cNvSpPr/>
              <p:nvPr/>
            </p:nvSpPr>
            <p:spPr>
              <a:xfrm>
                <a:off x="3085000" y="2848075"/>
                <a:ext cx="385925" cy="287475"/>
              </a:xfrm>
              <a:custGeom>
                <a:avLst/>
                <a:gdLst/>
                <a:ahLst/>
                <a:cxnLst/>
                <a:rect l="l" t="t" r="r" b="b"/>
                <a:pathLst>
                  <a:path w="15437" h="11499" extrusionOk="0">
                    <a:moveTo>
                      <a:pt x="11495" y="0"/>
                    </a:moveTo>
                    <a:cubicBezTo>
                      <a:pt x="7821" y="0"/>
                      <a:pt x="0" y="11498"/>
                      <a:pt x="0" y="11498"/>
                    </a:cubicBezTo>
                    <a:cubicBezTo>
                      <a:pt x="0" y="11498"/>
                      <a:pt x="15436" y="3752"/>
                      <a:pt x="12575" y="486"/>
                    </a:cubicBezTo>
                    <a:cubicBezTo>
                      <a:pt x="12281" y="151"/>
                      <a:pt x="11915" y="0"/>
                      <a:pt x="114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2454;p67">
                <a:extLst>
                  <a:ext uri="{FF2B5EF4-FFF2-40B4-BE49-F238E27FC236}">
                    <a16:creationId xmlns:a16="http://schemas.microsoft.com/office/drawing/2014/main" id="{4E4FA6AF-E502-3EA7-2285-A28E26525D35}"/>
                  </a:ext>
                </a:extLst>
              </p:cNvPr>
              <p:cNvSpPr/>
              <p:nvPr/>
            </p:nvSpPr>
            <p:spPr>
              <a:xfrm>
                <a:off x="3082025" y="2875800"/>
                <a:ext cx="298600" cy="263125"/>
              </a:xfrm>
              <a:custGeom>
                <a:avLst/>
                <a:gdLst/>
                <a:ahLst/>
                <a:cxnLst/>
                <a:rect l="l" t="t" r="r" b="b"/>
                <a:pathLst>
                  <a:path w="11944" h="10525" extrusionOk="0">
                    <a:moveTo>
                      <a:pt x="11705" y="1"/>
                    </a:moveTo>
                    <a:lnTo>
                      <a:pt x="0" y="10254"/>
                    </a:lnTo>
                    <a:lnTo>
                      <a:pt x="239" y="10525"/>
                    </a:lnTo>
                    <a:lnTo>
                      <a:pt x="11943" y="274"/>
                    </a:lnTo>
                    <a:lnTo>
                      <a:pt x="1170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2455;p67">
                <a:extLst>
                  <a:ext uri="{FF2B5EF4-FFF2-40B4-BE49-F238E27FC236}">
                    <a16:creationId xmlns:a16="http://schemas.microsoft.com/office/drawing/2014/main" id="{EC251F9A-D895-117A-C7F2-25F7485E6FAF}"/>
                  </a:ext>
                </a:extLst>
              </p:cNvPr>
              <p:cNvSpPr/>
              <p:nvPr/>
            </p:nvSpPr>
            <p:spPr>
              <a:xfrm>
                <a:off x="2750175" y="2801150"/>
                <a:ext cx="340600" cy="338875"/>
              </a:xfrm>
              <a:custGeom>
                <a:avLst/>
                <a:gdLst/>
                <a:ahLst/>
                <a:cxnLst/>
                <a:rect l="l" t="t" r="r" b="b"/>
                <a:pathLst>
                  <a:path w="13624" h="13555" extrusionOk="0">
                    <a:moveTo>
                      <a:pt x="4291" y="1"/>
                    </a:moveTo>
                    <a:cubicBezTo>
                      <a:pt x="3993" y="1"/>
                      <a:pt x="3709" y="94"/>
                      <a:pt x="3444" y="297"/>
                    </a:cubicBezTo>
                    <a:cubicBezTo>
                      <a:pt x="0" y="2941"/>
                      <a:pt x="13624" y="13555"/>
                      <a:pt x="13624" y="13555"/>
                    </a:cubicBezTo>
                    <a:cubicBezTo>
                      <a:pt x="13624" y="13555"/>
                      <a:pt x="7883" y="1"/>
                      <a:pt x="42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2456;p67">
                <a:extLst>
                  <a:ext uri="{FF2B5EF4-FFF2-40B4-BE49-F238E27FC236}">
                    <a16:creationId xmlns:a16="http://schemas.microsoft.com/office/drawing/2014/main" id="{86D4325A-824F-30F3-6F2F-56B42102014A}"/>
                  </a:ext>
                </a:extLst>
              </p:cNvPr>
              <p:cNvSpPr/>
              <p:nvPr/>
            </p:nvSpPr>
            <p:spPr>
              <a:xfrm>
                <a:off x="2850275" y="2828725"/>
                <a:ext cx="244050" cy="314075"/>
              </a:xfrm>
              <a:custGeom>
                <a:avLst/>
                <a:gdLst/>
                <a:ahLst/>
                <a:cxnLst/>
                <a:rect l="l" t="t" r="r" b="b"/>
                <a:pathLst>
                  <a:path w="9762" h="12563" extrusionOk="0">
                    <a:moveTo>
                      <a:pt x="288" y="1"/>
                    </a:moveTo>
                    <a:lnTo>
                      <a:pt x="1" y="220"/>
                    </a:lnTo>
                    <a:lnTo>
                      <a:pt x="9476" y="12563"/>
                    </a:lnTo>
                    <a:lnTo>
                      <a:pt x="9762" y="12342"/>
                    </a:lnTo>
                    <a:lnTo>
                      <a:pt x="28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2457;p67">
                <a:extLst>
                  <a:ext uri="{FF2B5EF4-FFF2-40B4-BE49-F238E27FC236}">
                    <a16:creationId xmlns:a16="http://schemas.microsoft.com/office/drawing/2014/main" id="{F26049A8-B669-9668-7A65-364B02BE9EA1}"/>
                  </a:ext>
                </a:extLst>
              </p:cNvPr>
              <p:cNvSpPr/>
              <p:nvPr/>
            </p:nvSpPr>
            <p:spPr>
              <a:xfrm>
                <a:off x="3021750" y="2872100"/>
                <a:ext cx="1410500" cy="1651825"/>
              </a:xfrm>
              <a:custGeom>
                <a:avLst/>
                <a:gdLst/>
                <a:ahLst/>
                <a:cxnLst/>
                <a:rect l="l" t="t" r="r" b="b"/>
                <a:pathLst>
                  <a:path w="56420" h="66073" extrusionOk="0">
                    <a:moveTo>
                      <a:pt x="7294" y="0"/>
                    </a:moveTo>
                    <a:cubicBezTo>
                      <a:pt x="7198" y="0"/>
                      <a:pt x="7103" y="8"/>
                      <a:pt x="7008" y="21"/>
                    </a:cubicBezTo>
                    <a:cubicBezTo>
                      <a:pt x="6546" y="95"/>
                      <a:pt x="6091" y="360"/>
                      <a:pt x="5906" y="779"/>
                    </a:cubicBezTo>
                    <a:cubicBezTo>
                      <a:pt x="5883" y="820"/>
                      <a:pt x="5865" y="863"/>
                      <a:pt x="5852" y="907"/>
                    </a:cubicBezTo>
                    <a:cubicBezTo>
                      <a:pt x="5699" y="1400"/>
                      <a:pt x="5937" y="1934"/>
                      <a:pt x="6293" y="2306"/>
                    </a:cubicBezTo>
                    <a:cubicBezTo>
                      <a:pt x="6643" y="2677"/>
                      <a:pt x="7108" y="2920"/>
                      <a:pt x="7544" y="3196"/>
                    </a:cubicBezTo>
                    <a:cubicBezTo>
                      <a:pt x="8671" y="3925"/>
                      <a:pt x="9625" y="4888"/>
                      <a:pt x="10342" y="6022"/>
                    </a:cubicBezTo>
                    <a:cubicBezTo>
                      <a:pt x="10554" y="6351"/>
                      <a:pt x="10742" y="6694"/>
                      <a:pt x="10903" y="7050"/>
                    </a:cubicBezTo>
                    <a:cubicBezTo>
                      <a:pt x="10941" y="7135"/>
                      <a:pt x="10978" y="7220"/>
                      <a:pt x="11016" y="7305"/>
                    </a:cubicBezTo>
                    <a:cubicBezTo>
                      <a:pt x="10946" y="7230"/>
                      <a:pt x="10872" y="7150"/>
                      <a:pt x="10792" y="7077"/>
                    </a:cubicBezTo>
                    <a:cubicBezTo>
                      <a:pt x="10533" y="6796"/>
                      <a:pt x="10252" y="6525"/>
                      <a:pt x="9966" y="6271"/>
                    </a:cubicBezTo>
                    <a:cubicBezTo>
                      <a:pt x="8519" y="4957"/>
                      <a:pt x="6838" y="3890"/>
                      <a:pt x="5026" y="3164"/>
                    </a:cubicBezTo>
                    <a:cubicBezTo>
                      <a:pt x="4492" y="2939"/>
                      <a:pt x="3901" y="2750"/>
                      <a:pt x="3329" y="2750"/>
                    </a:cubicBezTo>
                    <a:cubicBezTo>
                      <a:pt x="3322" y="2750"/>
                      <a:pt x="3315" y="2750"/>
                      <a:pt x="3308" y="2750"/>
                    </a:cubicBezTo>
                    <a:cubicBezTo>
                      <a:pt x="3282" y="2750"/>
                      <a:pt x="3255" y="2752"/>
                      <a:pt x="3228" y="2757"/>
                    </a:cubicBezTo>
                    <a:cubicBezTo>
                      <a:pt x="2970" y="2765"/>
                      <a:pt x="2713" y="2822"/>
                      <a:pt x="2475" y="2925"/>
                    </a:cubicBezTo>
                    <a:cubicBezTo>
                      <a:pt x="1670" y="3286"/>
                      <a:pt x="1288" y="4537"/>
                      <a:pt x="1934" y="5295"/>
                    </a:cubicBezTo>
                    <a:cubicBezTo>
                      <a:pt x="1564" y="5639"/>
                      <a:pt x="1172" y="6048"/>
                      <a:pt x="1113" y="6557"/>
                    </a:cubicBezTo>
                    <a:cubicBezTo>
                      <a:pt x="1077" y="6864"/>
                      <a:pt x="1160" y="7166"/>
                      <a:pt x="1283" y="7442"/>
                    </a:cubicBezTo>
                    <a:cubicBezTo>
                      <a:pt x="2264" y="9690"/>
                      <a:pt x="5370" y="10428"/>
                      <a:pt x="6303" y="12951"/>
                    </a:cubicBezTo>
                    <a:cubicBezTo>
                      <a:pt x="5261" y="11974"/>
                      <a:pt x="4010" y="11249"/>
                      <a:pt x="2646" y="10826"/>
                    </a:cubicBezTo>
                    <a:cubicBezTo>
                      <a:pt x="2325" y="10726"/>
                      <a:pt x="1963" y="10660"/>
                      <a:pt x="1615" y="10660"/>
                    </a:cubicBezTo>
                    <a:cubicBezTo>
                      <a:pt x="1039" y="10660"/>
                      <a:pt x="503" y="10840"/>
                      <a:pt x="255" y="11339"/>
                    </a:cubicBezTo>
                    <a:cubicBezTo>
                      <a:pt x="1" y="11853"/>
                      <a:pt x="218" y="12512"/>
                      <a:pt x="605" y="12930"/>
                    </a:cubicBezTo>
                    <a:cubicBezTo>
                      <a:pt x="992" y="13359"/>
                      <a:pt x="1528" y="13624"/>
                      <a:pt x="2026" y="13910"/>
                    </a:cubicBezTo>
                    <a:cubicBezTo>
                      <a:pt x="3112" y="14519"/>
                      <a:pt x="4108" y="15276"/>
                      <a:pt x="4985" y="16162"/>
                    </a:cubicBezTo>
                    <a:cubicBezTo>
                      <a:pt x="5408" y="16583"/>
                      <a:pt x="5803" y="17032"/>
                      <a:pt x="6166" y="17509"/>
                    </a:cubicBezTo>
                    <a:cubicBezTo>
                      <a:pt x="6945" y="18521"/>
                      <a:pt x="7582" y="19660"/>
                      <a:pt x="8467" y="20582"/>
                    </a:cubicBezTo>
                    <a:cubicBezTo>
                      <a:pt x="9835" y="22008"/>
                      <a:pt x="11783" y="22859"/>
                      <a:pt x="13718" y="22859"/>
                    </a:cubicBezTo>
                    <a:cubicBezTo>
                      <a:pt x="13942" y="22859"/>
                      <a:pt x="14166" y="22848"/>
                      <a:pt x="14388" y="22825"/>
                    </a:cubicBezTo>
                    <a:cubicBezTo>
                      <a:pt x="15290" y="25105"/>
                      <a:pt x="16657" y="28237"/>
                      <a:pt x="18630" y="32638"/>
                    </a:cubicBezTo>
                    <a:cubicBezTo>
                      <a:pt x="21184" y="38357"/>
                      <a:pt x="25462" y="47008"/>
                      <a:pt x="29003" y="52172"/>
                    </a:cubicBezTo>
                    <a:cubicBezTo>
                      <a:pt x="32539" y="57341"/>
                      <a:pt x="37077" y="61957"/>
                      <a:pt x="42685" y="64740"/>
                    </a:cubicBezTo>
                    <a:cubicBezTo>
                      <a:pt x="44195" y="65487"/>
                      <a:pt x="45951" y="66072"/>
                      <a:pt x="47604" y="66072"/>
                    </a:cubicBezTo>
                    <a:cubicBezTo>
                      <a:pt x="48754" y="66072"/>
                      <a:pt x="49854" y="65789"/>
                      <a:pt x="50785" y="65080"/>
                    </a:cubicBezTo>
                    <a:cubicBezTo>
                      <a:pt x="51872" y="64254"/>
                      <a:pt x="52513" y="62981"/>
                      <a:pt x="53028" y="61719"/>
                    </a:cubicBezTo>
                    <a:cubicBezTo>
                      <a:pt x="56420" y="53307"/>
                      <a:pt x="54930" y="43113"/>
                      <a:pt x="49267" y="36015"/>
                    </a:cubicBezTo>
                    <a:cubicBezTo>
                      <a:pt x="41872" y="26744"/>
                      <a:pt x="28907" y="23416"/>
                      <a:pt x="20499" y="15304"/>
                    </a:cubicBezTo>
                    <a:lnTo>
                      <a:pt x="20493" y="15299"/>
                    </a:lnTo>
                    <a:cubicBezTo>
                      <a:pt x="19598" y="14102"/>
                      <a:pt x="18871" y="12739"/>
                      <a:pt x="18241" y="11386"/>
                    </a:cubicBezTo>
                    <a:cubicBezTo>
                      <a:pt x="17085" y="8917"/>
                      <a:pt x="16093" y="6319"/>
                      <a:pt x="14365" y="4209"/>
                    </a:cubicBezTo>
                    <a:cubicBezTo>
                      <a:pt x="13970" y="3732"/>
                      <a:pt x="13542" y="3284"/>
                      <a:pt x="13082" y="2868"/>
                    </a:cubicBezTo>
                    <a:cubicBezTo>
                      <a:pt x="11767" y="1681"/>
                      <a:pt x="10204" y="769"/>
                      <a:pt x="8512" y="229"/>
                    </a:cubicBezTo>
                    <a:cubicBezTo>
                      <a:pt x="8132" y="106"/>
                      <a:pt x="7717" y="0"/>
                      <a:pt x="7320" y="0"/>
                    </a:cubicBezTo>
                    <a:cubicBezTo>
                      <a:pt x="7311" y="0"/>
                      <a:pt x="7303" y="0"/>
                      <a:pt x="7294" y="0"/>
                    </a:cubicBezTo>
                    <a:close/>
                  </a:path>
                </a:pathLst>
              </a:custGeom>
              <a:solidFill>
                <a:srgbClr val="E6B8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2458;p67">
                <a:extLst>
                  <a:ext uri="{FF2B5EF4-FFF2-40B4-BE49-F238E27FC236}">
                    <a16:creationId xmlns:a16="http://schemas.microsoft.com/office/drawing/2014/main" id="{95DA348A-6F53-22B8-FF09-BFC2DE3BE6C2}"/>
                  </a:ext>
                </a:extLst>
              </p:cNvPr>
              <p:cNvSpPr/>
              <p:nvPr/>
            </p:nvSpPr>
            <p:spPr>
              <a:xfrm>
                <a:off x="3872800" y="3482850"/>
                <a:ext cx="625725" cy="619450"/>
              </a:xfrm>
              <a:custGeom>
                <a:avLst/>
                <a:gdLst/>
                <a:ahLst/>
                <a:cxnLst/>
                <a:rect l="l" t="t" r="r" b="b"/>
                <a:pathLst>
                  <a:path w="25029" h="24778" fill="none" extrusionOk="0">
                    <a:moveTo>
                      <a:pt x="1" y="0"/>
                    </a:moveTo>
                    <a:cubicBezTo>
                      <a:pt x="5905" y="3263"/>
                      <a:pt x="11598" y="6921"/>
                      <a:pt x="16908" y="11081"/>
                    </a:cubicBezTo>
                    <a:cubicBezTo>
                      <a:pt x="18450" y="12288"/>
                      <a:pt x="19969" y="13545"/>
                      <a:pt x="21230" y="15044"/>
                    </a:cubicBezTo>
                    <a:cubicBezTo>
                      <a:pt x="23511" y="17759"/>
                      <a:pt x="24868" y="21235"/>
                      <a:pt x="25028" y="24778"/>
                    </a:cubicBezTo>
                  </a:path>
                </a:pathLst>
              </a:custGeom>
              <a:noFill/>
              <a:ln w="13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2459;p67">
                <a:extLst>
                  <a:ext uri="{FF2B5EF4-FFF2-40B4-BE49-F238E27FC236}">
                    <a16:creationId xmlns:a16="http://schemas.microsoft.com/office/drawing/2014/main" id="{43085BA5-5360-9380-BCB4-1D53ED4299F2}"/>
                  </a:ext>
                </a:extLst>
              </p:cNvPr>
              <p:cNvSpPr/>
              <p:nvPr/>
            </p:nvSpPr>
            <p:spPr>
              <a:xfrm>
                <a:off x="3382500" y="3434100"/>
                <a:ext cx="131250" cy="301075"/>
              </a:xfrm>
              <a:custGeom>
                <a:avLst/>
                <a:gdLst/>
                <a:ahLst/>
                <a:cxnLst/>
                <a:rect l="l" t="t" r="r" b="b"/>
                <a:pathLst>
                  <a:path w="5250" h="12043" fill="none" extrusionOk="0">
                    <a:moveTo>
                      <a:pt x="1" y="0"/>
                    </a:moveTo>
                    <a:cubicBezTo>
                      <a:pt x="1874" y="3959"/>
                      <a:pt x="3625" y="7973"/>
                      <a:pt x="5250" y="12043"/>
                    </a:cubicBezTo>
                  </a:path>
                </a:pathLst>
              </a:custGeom>
              <a:noFill/>
              <a:ln w="13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2460;p67">
                <a:extLst>
                  <a:ext uri="{FF2B5EF4-FFF2-40B4-BE49-F238E27FC236}">
                    <a16:creationId xmlns:a16="http://schemas.microsoft.com/office/drawing/2014/main" id="{92F8B696-E9D2-DD9B-7F18-440005F65079}"/>
                  </a:ext>
                </a:extLst>
              </p:cNvPr>
              <p:cNvSpPr/>
              <p:nvPr/>
            </p:nvSpPr>
            <p:spPr>
              <a:xfrm>
                <a:off x="1848700" y="2760225"/>
                <a:ext cx="1475250" cy="1582975"/>
              </a:xfrm>
              <a:custGeom>
                <a:avLst/>
                <a:gdLst/>
                <a:ahLst/>
                <a:cxnLst/>
                <a:rect l="l" t="t" r="r" b="b"/>
                <a:pathLst>
                  <a:path w="59010" h="63319" extrusionOk="0">
                    <a:moveTo>
                      <a:pt x="52325" y="0"/>
                    </a:moveTo>
                    <a:cubicBezTo>
                      <a:pt x="51975" y="0"/>
                      <a:pt x="51619" y="70"/>
                      <a:pt x="51277" y="156"/>
                    </a:cubicBezTo>
                    <a:cubicBezTo>
                      <a:pt x="48944" y="745"/>
                      <a:pt x="46828" y="1991"/>
                      <a:pt x="45180" y="3744"/>
                    </a:cubicBezTo>
                    <a:cubicBezTo>
                      <a:pt x="43312" y="5734"/>
                      <a:pt x="42156" y="8266"/>
                      <a:pt x="40841" y="10653"/>
                    </a:cubicBezTo>
                    <a:cubicBezTo>
                      <a:pt x="40122" y="11963"/>
                      <a:pt x="39311" y="13273"/>
                      <a:pt x="38337" y="14413"/>
                    </a:cubicBezTo>
                    <a:lnTo>
                      <a:pt x="38331" y="14416"/>
                    </a:lnTo>
                    <a:cubicBezTo>
                      <a:pt x="29411" y="21958"/>
                      <a:pt x="16253" y="24434"/>
                      <a:pt x="8267" y="33200"/>
                    </a:cubicBezTo>
                    <a:cubicBezTo>
                      <a:pt x="2156" y="39911"/>
                      <a:pt x="0" y="49985"/>
                      <a:pt x="2835" y="58605"/>
                    </a:cubicBezTo>
                    <a:cubicBezTo>
                      <a:pt x="3266" y="59898"/>
                      <a:pt x="3825" y="61210"/>
                      <a:pt x="4854" y="62105"/>
                    </a:cubicBezTo>
                    <a:cubicBezTo>
                      <a:pt x="5859" y="62980"/>
                      <a:pt x="7119" y="63318"/>
                      <a:pt x="8447" y="63318"/>
                    </a:cubicBezTo>
                    <a:cubicBezTo>
                      <a:pt x="9958" y="63318"/>
                      <a:pt x="11555" y="62879"/>
                      <a:pt x="12959" y="62294"/>
                    </a:cubicBezTo>
                    <a:cubicBezTo>
                      <a:pt x="18737" y="59885"/>
                      <a:pt x="23568" y="55574"/>
                      <a:pt x="27435" y="50652"/>
                    </a:cubicBezTo>
                    <a:cubicBezTo>
                      <a:pt x="31307" y="45729"/>
                      <a:pt x="36139" y="37374"/>
                      <a:pt x="39062" y="31836"/>
                    </a:cubicBezTo>
                    <a:cubicBezTo>
                      <a:pt x="41318" y="27571"/>
                      <a:pt x="42890" y="24535"/>
                      <a:pt x="43936" y="22320"/>
                    </a:cubicBezTo>
                    <a:cubicBezTo>
                      <a:pt x="44299" y="22382"/>
                      <a:pt x="44668" y="22412"/>
                      <a:pt x="45037" y="22412"/>
                    </a:cubicBezTo>
                    <a:cubicBezTo>
                      <a:pt x="46832" y="22412"/>
                      <a:pt x="48643" y="21701"/>
                      <a:pt x="49993" y="20472"/>
                    </a:cubicBezTo>
                    <a:cubicBezTo>
                      <a:pt x="50937" y="19606"/>
                      <a:pt x="51646" y="18512"/>
                      <a:pt x="52490" y="17552"/>
                    </a:cubicBezTo>
                    <a:cubicBezTo>
                      <a:pt x="53705" y="16160"/>
                      <a:pt x="55189" y="15030"/>
                      <a:pt x="56854" y="14230"/>
                    </a:cubicBezTo>
                    <a:cubicBezTo>
                      <a:pt x="57371" y="13978"/>
                      <a:pt x="57922" y="13751"/>
                      <a:pt x="58338" y="13350"/>
                    </a:cubicBezTo>
                    <a:cubicBezTo>
                      <a:pt x="58753" y="12953"/>
                      <a:pt x="59009" y="12314"/>
                      <a:pt x="58790" y="11785"/>
                    </a:cubicBezTo>
                    <a:cubicBezTo>
                      <a:pt x="58551" y="11211"/>
                      <a:pt x="57926" y="11010"/>
                      <a:pt x="57276" y="11010"/>
                    </a:cubicBezTo>
                    <a:cubicBezTo>
                      <a:pt x="56992" y="11010"/>
                      <a:pt x="56703" y="11049"/>
                      <a:pt x="56439" y="11111"/>
                    </a:cubicBezTo>
                    <a:cubicBezTo>
                      <a:pt x="55051" y="11444"/>
                      <a:pt x="53756" y="12089"/>
                      <a:pt x="52653" y="12994"/>
                    </a:cubicBezTo>
                    <a:cubicBezTo>
                      <a:pt x="53744" y="10539"/>
                      <a:pt x="56894" y="10005"/>
                      <a:pt x="58018" y="7825"/>
                    </a:cubicBezTo>
                    <a:cubicBezTo>
                      <a:pt x="58160" y="7559"/>
                      <a:pt x="58263" y="7263"/>
                      <a:pt x="58245" y="6956"/>
                    </a:cubicBezTo>
                    <a:cubicBezTo>
                      <a:pt x="58222" y="6445"/>
                      <a:pt x="57860" y="6012"/>
                      <a:pt x="57508" y="5643"/>
                    </a:cubicBezTo>
                    <a:cubicBezTo>
                      <a:pt x="58206" y="4931"/>
                      <a:pt x="57907" y="3652"/>
                      <a:pt x="57125" y="3244"/>
                    </a:cubicBezTo>
                    <a:cubicBezTo>
                      <a:pt x="56807" y="3074"/>
                      <a:pt x="56460" y="3008"/>
                      <a:pt x="56102" y="3008"/>
                    </a:cubicBezTo>
                    <a:cubicBezTo>
                      <a:pt x="55589" y="3008"/>
                      <a:pt x="55056" y="3145"/>
                      <a:pt x="54564" y="3311"/>
                    </a:cubicBezTo>
                    <a:cubicBezTo>
                      <a:pt x="52230" y="4083"/>
                      <a:pt x="50097" y="5362"/>
                      <a:pt x="48317" y="7056"/>
                    </a:cubicBezTo>
                    <a:cubicBezTo>
                      <a:pt x="49136" y="5431"/>
                      <a:pt x="50458" y="4064"/>
                      <a:pt x="52052" y="3182"/>
                    </a:cubicBezTo>
                    <a:cubicBezTo>
                      <a:pt x="52503" y="2934"/>
                      <a:pt x="52981" y="2721"/>
                      <a:pt x="53355" y="2377"/>
                    </a:cubicBezTo>
                    <a:cubicBezTo>
                      <a:pt x="53738" y="2027"/>
                      <a:pt x="54009" y="1508"/>
                      <a:pt x="53886" y="1007"/>
                    </a:cubicBezTo>
                    <a:cubicBezTo>
                      <a:pt x="53772" y="505"/>
                      <a:pt x="53293" y="157"/>
                      <a:pt x="52794" y="48"/>
                    </a:cubicBezTo>
                    <a:cubicBezTo>
                      <a:pt x="52640" y="14"/>
                      <a:pt x="52483" y="0"/>
                      <a:pt x="52325" y="0"/>
                    </a:cubicBezTo>
                    <a:close/>
                  </a:path>
                </a:pathLst>
              </a:custGeom>
              <a:solidFill>
                <a:srgbClr val="E6B8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2461;p67">
                <a:extLst>
                  <a:ext uri="{FF2B5EF4-FFF2-40B4-BE49-F238E27FC236}">
                    <a16:creationId xmlns:a16="http://schemas.microsoft.com/office/drawing/2014/main" id="{9B321AB2-C4BA-8F75-331D-5B2B1F952150}"/>
                  </a:ext>
                </a:extLst>
              </p:cNvPr>
              <p:cNvSpPr/>
              <p:nvPr/>
            </p:nvSpPr>
            <p:spPr>
              <a:xfrm>
                <a:off x="1946625" y="3054800"/>
                <a:ext cx="919550" cy="737775"/>
              </a:xfrm>
              <a:custGeom>
                <a:avLst/>
                <a:gdLst/>
                <a:ahLst/>
                <a:cxnLst/>
                <a:rect l="l" t="t" r="r" b="b"/>
                <a:pathLst>
                  <a:path w="36782" h="29511" fill="none" extrusionOk="0">
                    <a:moveTo>
                      <a:pt x="36782" y="0"/>
                    </a:moveTo>
                    <a:cubicBezTo>
                      <a:pt x="32328" y="4433"/>
                      <a:pt x="27001" y="8021"/>
                      <a:pt x="21249" y="10554"/>
                    </a:cubicBezTo>
                    <a:cubicBezTo>
                      <a:pt x="8617" y="16114"/>
                      <a:pt x="1030" y="22613"/>
                      <a:pt x="1" y="29511"/>
                    </a:cubicBezTo>
                  </a:path>
                </a:pathLst>
              </a:custGeom>
              <a:noFill/>
              <a:ln w="13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2462;p67">
                <a:extLst>
                  <a:ext uri="{FF2B5EF4-FFF2-40B4-BE49-F238E27FC236}">
                    <a16:creationId xmlns:a16="http://schemas.microsoft.com/office/drawing/2014/main" id="{92C985D0-CB9D-5894-A3C7-B23D010BCEF1}"/>
                  </a:ext>
                </a:extLst>
              </p:cNvPr>
              <p:cNvSpPr/>
              <p:nvPr/>
            </p:nvSpPr>
            <p:spPr>
              <a:xfrm>
                <a:off x="3079000" y="2893200"/>
                <a:ext cx="209750" cy="120300"/>
              </a:xfrm>
              <a:custGeom>
                <a:avLst/>
                <a:gdLst/>
                <a:ahLst/>
                <a:cxnLst/>
                <a:rect l="l" t="t" r="r" b="b"/>
                <a:pathLst>
                  <a:path w="8390" h="4812" fill="none" extrusionOk="0">
                    <a:moveTo>
                      <a:pt x="8390" y="486"/>
                    </a:moveTo>
                    <a:cubicBezTo>
                      <a:pt x="7078" y="1"/>
                      <a:pt x="5626" y="597"/>
                      <a:pt x="4421" y="1305"/>
                    </a:cubicBezTo>
                    <a:cubicBezTo>
                      <a:pt x="2793" y="2264"/>
                      <a:pt x="1305" y="3445"/>
                      <a:pt x="0" y="4812"/>
                    </a:cubicBezTo>
                  </a:path>
                </a:pathLst>
              </a:custGeom>
              <a:noFill/>
              <a:ln w="13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2463;p67">
                <a:extLst>
                  <a:ext uri="{FF2B5EF4-FFF2-40B4-BE49-F238E27FC236}">
                    <a16:creationId xmlns:a16="http://schemas.microsoft.com/office/drawing/2014/main" id="{EF683A0F-F739-364B-F914-69E2A7895080}"/>
                  </a:ext>
                </a:extLst>
              </p:cNvPr>
              <p:cNvSpPr/>
              <p:nvPr/>
            </p:nvSpPr>
            <p:spPr>
              <a:xfrm>
                <a:off x="3045875" y="2832900"/>
                <a:ext cx="214500" cy="116600"/>
              </a:xfrm>
              <a:custGeom>
                <a:avLst/>
                <a:gdLst/>
                <a:ahLst/>
                <a:cxnLst/>
                <a:rect l="l" t="t" r="r" b="b"/>
                <a:pathLst>
                  <a:path w="8580" h="4664" fill="none" extrusionOk="0">
                    <a:moveTo>
                      <a:pt x="8580" y="242"/>
                    </a:moveTo>
                    <a:cubicBezTo>
                      <a:pt x="7902" y="0"/>
                      <a:pt x="7151" y="154"/>
                      <a:pt x="6468" y="383"/>
                    </a:cubicBezTo>
                    <a:cubicBezTo>
                      <a:pt x="4000" y="1212"/>
                      <a:pt x="1959" y="2948"/>
                      <a:pt x="1" y="4663"/>
                    </a:cubicBezTo>
                  </a:path>
                </a:pathLst>
              </a:custGeom>
              <a:noFill/>
              <a:ln w="13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2464;p67">
                <a:extLst>
                  <a:ext uri="{FF2B5EF4-FFF2-40B4-BE49-F238E27FC236}">
                    <a16:creationId xmlns:a16="http://schemas.microsoft.com/office/drawing/2014/main" id="{DB02F513-82EF-FE3B-D9ED-4D864D56FF4A}"/>
                  </a:ext>
                </a:extLst>
              </p:cNvPr>
              <p:cNvSpPr/>
              <p:nvPr/>
            </p:nvSpPr>
            <p:spPr>
              <a:xfrm rot="-2235776" flipH="1">
                <a:off x="3681710" y="1335526"/>
                <a:ext cx="90579" cy="71303"/>
              </a:xfrm>
              <a:custGeom>
                <a:avLst/>
                <a:gdLst/>
                <a:ahLst/>
                <a:cxnLst/>
                <a:rect l="l" t="t" r="r" b="b"/>
                <a:pathLst>
                  <a:path w="3623" h="2852" fill="none" extrusionOk="0">
                    <a:moveTo>
                      <a:pt x="3623" y="90"/>
                    </a:moveTo>
                    <a:cubicBezTo>
                      <a:pt x="2890" y="0"/>
                      <a:pt x="2160" y="356"/>
                      <a:pt x="1560" y="893"/>
                    </a:cubicBezTo>
                    <a:cubicBezTo>
                      <a:pt x="962" y="1431"/>
                      <a:pt x="476" y="2143"/>
                      <a:pt x="1" y="2852"/>
                    </a:cubicBezTo>
                  </a:path>
                </a:pathLst>
              </a:custGeom>
              <a:noFill/>
              <a:ln w="13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2465;p67">
                <a:extLst>
                  <a:ext uri="{FF2B5EF4-FFF2-40B4-BE49-F238E27FC236}">
                    <a16:creationId xmlns:a16="http://schemas.microsoft.com/office/drawing/2014/main" id="{17683301-ECD3-4238-30A2-8372BBBBEC58}"/>
                  </a:ext>
                </a:extLst>
              </p:cNvPr>
              <p:cNvSpPr/>
              <p:nvPr/>
            </p:nvSpPr>
            <p:spPr>
              <a:xfrm rot="-2235776" flipH="1">
                <a:off x="3274235" y="1339576"/>
                <a:ext cx="90579" cy="71303"/>
              </a:xfrm>
              <a:custGeom>
                <a:avLst/>
                <a:gdLst/>
                <a:ahLst/>
                <a:cxnLst/>
                <a:rect l="l" t="t" r="r" b="b"/>
                <a:pathLst>
                  <a:path w="3623" h="2852" fill="none" extrusionOk="0">
                    <a:moveTo>
                      <a:pt x="3623" y="90"/>
                    </a:moveTo>
                    <a:cubicBezTo>
                      <a:pt x="2890" y="0"/>
                      <a:pt x="2160" y="356"/>
                      <a:pt x="1560" y="893"/>
                    </a:cubicBezTo>
                    <a:cubicBezTo>
                      <a:pt x="962" y="1431"/>
                      <a:pt x="476" y="2143"/>
                      <a:pt x="1" y="2852"/>
                    </a:cubicBezTo>
                  </a:path>
                </a:pathLst>
              </a:custGeom>
              <a:noFill/>
              <a:ln w="13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 name="Google Shape;2466;p67">
              <a:extLst>
                <a:ext uri="{FF2B5EF4-FFF2-40B4-BE49-F238E27FC236}">
                  <a16:creationId xmlns:a16="http://schemas.microsoft.com/office/drawing/2014/main" id="{D65C07D8-3317-3430-C315-DB13637B5252}"/>
                </a:ext>
              </a:extLst>
            </p:cNvPr>
            <p:cNvGrpSpPr/>
            <p:nvPr/>
          </p:nvGrpSpPr>
          <p:grpSpPr>
            <a:xfrm>
              <a:off x="3041494" y="2136317"/>
              <a:ext cx="2184729" cy="2472183"/>
              <a:chOff x="4483025" y="1322838"/>
              <a:chExt cx="2672125" cy="3023708"/>
            </a:xfrm>
          </p:grpSpPr>
          <p:sp>
            <p:nvSpPr>
              <p:cNvPr id="1356" name="Google Shape;2467;p67">
                <a:extLst>
                  <a:ext uri="{FF2B5EF4-FFF2-40B4-BE49-F238E27FC236}">
                    <a16:creationId xmlns:a16="http://schemas.microsoft.com/office/drawing/2014/main" id="{1528F329-6F51-926B-EA1A-DA7EA5F4A2E1}"/>
                  </a:ext>
                </a:extLst>
              </p:cNvPr>
              <p:cNvSpPr/>
              <p:nvPr/>
            </p:nvSpPr>
            <p:spPr>
              <a:xfrm>
                <a:off x="4483025" y="2756963"/>
                <a:ext cx="1338575" cy="1480475"/>
              </a:xfrm>
              <a:custGeom>
                <a:avLst/>
                <a:gdLst/>
                <a:ahLst/>
                <a:cxnLst/>
                <a:rect l="l" t="t" r="r" b="b"/>
                <a:pathLst>
                  <a:path w="53543" h="59219" extrusionOk="0">
                    <a:moveTo>
                      <a:pt x="47169" y="1"/>
                    </a:moveTo>
                    <a:cubicBezTo>
                      <a:pt x="46898" y="1"/>
                      <a:pt x="46626" y="5"/>
                      <a:pt x="46355" y="14"/>
                    </a:cubicBezTo>
                    <a:cubicBezTo>
                      <a:pt x="43032" y="107"/>
                      <a:pt x="39730" y="806"/>
                      <a:pt x="36579" y="1949"/>
                    </a:cubicBezTo>
                    <a:cubicBezTo>
                      <a:pt x="34883" y="2565"/>
                      <a:pt x="33233" y="3301"/>
                      <a:pt x="31642" y="4154"/>
                    </a:cubicBezTo>
                    <a:cubicBezTo>
                      <a:pt x="25878" y="7231"/>
                      <a:pt x="20911" y="11601"/>
                      <a:pt x="16363" y="16288"/>
                    </a:cubicBezTo>
                    <a:cubicBezTo>
                      <a:pt x="10855" y="21953"/>
                      <a:pt x="5808" y="28254"/>
                      <a:pt x="2821" y="35554"/>
                    </a:cubicBezTo>
                    <a:cubicBezTo>
                      <a:pt x="2718" y="35815"/>
                      <a:pt x="2614" y="36070"/>
                      <a:pt x="2514" y="36331"/>
                    </a:cubicBezTo>
                    <a:cubicBezTo>
                      <a:pt x="901" y="40520"/>
                      <a:pt x="1" y="45134"/>
                      <a:pt x="1015" y="49504"/>
                    </a:cubicBezTo>
                    <a:cubicBezTo>
                      <a:pt x="1044" y="49633"/>
                      <a:pt x="1079" y="49765"/>
                      <a:pt x="1108" y="49894"/>
                    </a:cubicBezTo>
                    <a:cubicBezTo>
                      <a:pt x="2201" y="54052"/>
                      <a:pt x="5294" y="57838"/>
                      <a:pt x="9442" y="58901"/>
                    </a:cubicBezTo>
                    <a:cubicBezTo>
                      <a:pt x="9501" y="58915"/>
                      <a:pt x="9564" y="58930"/>
                      <a:pt x="9623" y="58946"/>
                    </a:cubicBezTo>
                    <a:cubicBezTo>
                      <a:pt x="10417" y="59133"/>
                      <a:pt x="11211" y="59218"/>
                      <a:pt x="12001" y="59218"/>
                    </a:cubicBezTo>
                    <a:cubicBezTo>
                      <a:pt x="16277" y="59218"/>
                      <a:pt x="20451" y="56710"/>
                      <a:pt x="24008" y="54098"/>
                    </a:cubicBezTo>
                    <a:cubicBezTo>
                      <a:pt x="24293" y="53885"/>
                      <a:pt x="24579" y="53678"/>
                      <a:pt x="24859" y="53462"/>
                    </a:cubicBezTo>
                    <a:cubicBezTo>
                      <a:pt x="24942" y="53404"/>
                      <a:pt x="25022" y="53343"/>
                      <a:pt x="25100" y="53279"/>
                    </a:cubicBezTo>
                    <a:cubicBezTo>
                      <a:pt x="33774" y="46732"/>
                      <a:pt x="41609" y="38733"/>
                      <a:pt x="46922" y="29372"/>
                    </a:cubicBezTo>
                    <a:cubicBezTo>
                      <a:pt x="47714" y="27984"/>
                      <a:pt x="48447" y="26563"/>
                      <a:pt x="49122" y="25113"/>
                    </a:cubicBezTo>
                    <a:cubicBezTo>
                      <a:pt x="50106" y="22982"/>
                      <a:pt x="50962" y="20792"/>
                      <a:pt x="51666" y="18532"/>
                    </a:cubicBezTo>
                    <a:cubicBezTo>
                      <a:pt x="52203" y="16809"/>
                      <a:pt x="52641" y="15017"/>
                      <a:pt x="52902" y="13201"/>
                    </a:cubicBezTo>
                    <a:cubicBezTo>
                      <a:pt x="53542" y="8780"/>
                      <a:pt x="53128" y="4227"/>
                      <a:pt x="50510" y="221"/>
                    </a:cubicBezTo>
                    <a:cubicBezTo>
                      <a:pt x="49402" y="74"/>
                      <a:pt x="48286" y="1"/>
                      <a:pt x="471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2468;p67">
                <a:extLst>
                  <a:ext uri="{FF2B5EF4-FFF2-40B4-BE49-F238E27FC236}">
                    <a16:creationId xmlns:a16="http://schemas.microsoft.com/office/drawing/2014/main" id="{7A94B7AA-1C9B-3016-CC34-5BE7D3492214}"/>
                  </a:ext>
                </a:extLst>
              </p:cNvPr>
              <p:cNvSpPr/>
              <p:nvPr/>
            </p:nvSpPr>
            <p:spPr>
              <a:xfrm>
                <a:off x="5102529" y="2742003"/>
                <a:ext cx="1613200" cy="1604542"/>
              </a:xfrm>
              <a:custGeom>
                <a:avLst/>
                <a:gdLst/>
                <a:ahLst/>
                <a:cxnLst/>
                <a:rect l="l" t="t" r="r" b="b"/>
                <a:pathLst>
                  <a:path w="64528" h="75499" extrusionOk="0">
                    <a:moveTo>
                      <a:pt x="27425" y="0"/>
                    </a:moveTo>
                    <a:cubicBezTo>
                      <a:pt x="26833" y="0"/>
                      <a:pt x="26241" y="12"/>
                      <a:pt x="25651" y="40"/>
                    </a:cubicBezTo>
                    <a:cubicBezTo>
                      <a:pt x="24278" y="114"/>
                      <a:pt x="22914" y="282"/>
                      <a:pt x="21575" y="612"/>
                    </a:cubicBezTo>
                    <a:cubicBezTo>
                      <a:pt x="21467" y="636"/>
                      <a:pt x="21363" y="661"/>
                      <a:pt x="21255" y="690"/>
                    </a:cubicBezTo>
                    <a:cubicBezTo>
                      <a:pt x="16619" y="1922"/>
                      <a:pt x="7557" y="6238"/>
                      <a:pt x="2918" y="26872"/>
                    </a:cubicBezTo>
                    <a:cubicBezTo>
                      <a:pt x="2481" y="28822"/>
                      <a:pt x="2084" y="30926"/>
                      <a:pt x="1728" y="33184"/>
                    </a:cubicBezTo>
                    <a:lnTo>
                      <a:pt x="1728" y="33199"/>
                    </a:lnTo>
                    <a:cubicBezTo>
                      <a:pt x="1721" y="33220"/>
                      <a:pt x="1718" y="33243"/>
                      <a:pt x="1718" y="33268"/>
                    </a:cubicBezTo>
                    <a:cubicBezTo>
                      <a:pt x="1530" y="34463"/>
                      <a:pt x="1359" y="35706"/>
                      <a:pt x="1200" y="36993"/>
                    </a:cubicBezTo>
                    <a:cubicBezTo>
                      <a:pt x="826" y="40040"/>
                      <a:pt x="531" y="43349"/>
                      <a:pt x="335" y="46937"/>
                    </a:cubicBezTo>
                    <a:cubicBezTo>
                      <a:pt x="206" y="49195"/>
                      <a:pt x="121" y="51570"/>
                      <a:pt x="79" y="54060"/>
                    </a:cubicBezTo>
                    <a:cubicBezTo>
                      <a:pt x="75" y="54091"/>
                      <a:pt x="74" y="54126"/>
                      <a:pt x="74" y="54158"/>
                    </a:cubicBezTo>
                    <a:cubicBezTo>
                      <a:pt x="0" y="58357"/>
                      <a:pt x="44" y="62886"/>
                      <a:pt x="222" y="67775"/>
                    </a:cubicBezTo>
                    <a:cubicBezTo>
                      <a:pt x="310" y="70256"/>
                      <a:pt x="443" y="72825"/>
                      <a:pt x="601" y="75498"/>
                    </a:cubicBezTo>
                    <a:cubicBezTo>
                      <a:pt x="601" y="75498"/>
                      <a:pt x="28613" y="75463"/>
                      <a:pt x="47482" y="75463"/>
                    </a:cubicBezTo>
                    <a:cubicBezTo>
                      <a:pt x="56916" y="75463"/>
                      <a:pt x="64064" y="75472"/>
                      <a:pt x="64283" y="75498"/>
                    </a:cubicBezTo>
                    <a:cubicBezTo>
                      <a:pt x="64528" y="54067"/>
                      <a:pt x="61052" y="15138"/>
                      <a:pt x="60482" y="13613"/>
                    </a:cubicBezTo>
                    <a:cubicBezTo>
                      <a:pt x="60265" y="13035"/>
                      <a:pt x="60019" y="12468"/>
                      <a:pt x="59744" y="11915"/>
                    </a:cubicBezTo>
                    <a:cubicBezTo>
                      <a:pt x="58237" y="8838"/>
                      <a:pt x="55702" y="6501"/>
                      <a:pt x="52813" y="4811"/>
                    </a:cubicBezTo>
                    <a:cubicBezTo>
                      <a:pt x="52013" y="4345"/>
                      <a:pt x="51185" y="3927"/>
                      <a:pt x="50337" y="3556"/>
                    </a:cubicBezTo>
                    <a:cubicBezTo>
                      <a:pt x="50331" y="3553"/>
                      <a:pt x="50325" y="3551"/>
                      <a:pt x="50319" y="3551"/>
                    </a:cubicBezTo>
                    <a:cubicBezTo>
                      <a:pt x="50317" y="3551"/>
                      <a:pt x="50315" y="3551"/>
                      <a:pt x="50313" y="3551"/>
                    </a:cubicBezTo>
                    <a:cubicBezTo>
                      <a:pt x="50266" y="3527"/>
                      <a:pt x="50218" y="3506"/>
                      <a:pt x="50169" y="3486"/>
                    </a:cubicBezTo>
                    <a:cubicBezTo>
                      <a:pt x="50047" y="3427"/>
                      <a:pt x="49918" y="3378"/>
                      <a:pt x="49790" y="3323"/>
                    </a:cubicBezTo>
                    <a:cubicBezTo>
                      <a:pt x="48468" y="2781"/>
                      <a:pt x="47110" y="2327"/>
                      <a:pt x="45729" y="1959"/>
                    </a:cubicBezTo>
                    <a:cubicBezTo>
                      <a:pt x="41501" y="813"/>
                      <a:pt x="36845" y="355"/>
                      <a:pt x="31178" y="109"/>
                    </a:cubicBezTo>
                    <a:cubicBezTo>
                      <a:pt x="29932" y="52"/>
                      <a:pt x="28677" y="0"/>
                      <a:pt x="274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2469;p67">
                <a:extLst>
                  <a:ext uri="{FF2B5EF4-FFF2-40B4-BE49-F238E27FC236}">
                    <a16:creationId xmlns:a16="http://schemas.microsoft.com/office/drawing/2014/main" id="{B13F8368-E5C5-06F2-2F47-CC61C6B6CDA6}"/>
                  </a:ext>
                </a:extLst>
              </p:cNvPr>
              <p:cNvSpPr/>
              <p:nvPr/>
            </p:nvSpPr>
            <p:spPr>
              <a:xfrm>
                <a:off x="5646700" y="2291313"/>
                <a:ext cx="441575" cy="673875"/>
              </a:xfrm>
              <a:custGeom>
                <a:avLst/>
                <a:gdLst/>
                <a:ahLst/>
                <a:cxnLst/>
                <a:rect l="l" t="t" r="r" b="b"/>
                <a:pathLst>
                  <a:path w="17663" h="26955" extrusionOk="0">
                    <a:moveTo>
                      <a:pt x="9999" y="0"/>
                    </a:moveTo>
                    <a:cubicBezTo>
                      <a:pt x="6371" y="0"/>
                      <a:pt x="2839" y="1240"/>
                      <a:pt x="1" y="3434"/>
                    </a:cubicBezTo>
                    <a:lnTo>
                      <a:pt x="390" y="8893"/>
                    </a:lnTo>
                    <a:cubicBezTo>
                      <a:pt x="933" y="13167"/>
                      <a:pt x="1204" y="17459"/>
                      <a:pt x="742" y="21725"/>
                    </a:cubicBezTo>
                    <a:cubicBezTo>
                      <a:pt x="739" y="21792"/>
                      <a:pt x="731" y="21859"/>
                      <a:pt x="723" y="21924"/>
                    </a:cubicBezTo>
                    <a:cubicBezTo>
                      <a:pt x="680" y="22277"/>
                      <a:pt x="639" y="22647"/>
                      <a:pt x="615" y="23008"/>
                    </a:cubicBezTo>
                    <a:cubicBezTo>
                      <a:pt x="553" y="23969"/>
                      <a:pt x="618" y="24924"/>
                      <a:pt x="1172" y="25680"/>
                    </a:cubicBezTo>
                    <a:cubicBezTo>
                      <a:pt x="1933" y="26704"/>
                      <a:pt x="3337" y="26955"/>
                      <a:pt x="4636" y="26955"/>
                    </a:cubicBezTo>
                    <a:cubicBezTo>
                      <a:pt x="4734" y="26955"/>
                      <a:pt x="4831" y="26953"/>
                      <a:pt x="4928" y="26951"/>
                    </a:cubicBezTo>
                    <a:cubicBezTo>
                      <a:pt x="9620" y="26827"/>
                      <a:pt x="14248" y="24916"/>
                      <a:pt x="17663" y="21687"/>
                    </a:cubicBezTo>
                    <a:cubicBezTo>
                      <a:pt x="16368" y="19071"/>
                      <a:pt x="15803" y="16296"/>
                      <a:pt x="15728" y="13538"/>
                    </a:cubicBezTo>
                    <a:cubicBezTo>
                      <a:pt x="15724" y="13513"/>
                      <a:pt x="15723" y="13491"/>
                      <a:pt x="15723" y="13466"/>
                    </a:cubicBezTo>
                    <a:cubicBezTo>
                      <a:pt x="15703" y="12886"/>
                      <a:pt x="15711" y="12300"/>
                      <a:pt x="15741" y="11722"/>
                    </a:cubicBezTo>
                    <a:cubicBezTo>
                      <a:pt x="15894" y="8387"/>
                      <a:pt x="16654" y="5113"/>
                      <a:pt x="17452" y="1864"/>
                    </a:cubicBezTo>
                    <a:cubicBezTo>
                      <a:pt x="15054" y="591"/>
                      <a:pt x="12504" y="0"/>
                      <a:pt x="9999" y="0"/>
                    </a:cubicBezTo>
                    <a:close/>
                  </a:path>
                </a:pathLst>
              </a:custGeom>
              <a:solidFill>
                <a:srgbClr val="DD7E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2470;p67">
                <a:extLst>
                  <a:ext uri="{FF2B5EF4-FFF2-40B4-BE49-F238E27FC236}">
                    <a16:creationId xmlns:a16="http://schemas.microsoft.com/office/drawing/2014/main" id="{228679A7-56FC-5EFC-5338-575AFF720E19}"/>
                  </a:ext>
                </a:extLst>
              </p:cNvPr>
              <p:cNvSpPr/>
              <p:nvPr/>
            </p:nvSpPr>
            <p:spPr>
              <a:xfrm>
                <a:off x="5315750" y="1424063"/>
                <a:ext cx="1314325" cy="1318000"/>
              </a:xfrm>
              <a:custGeom>
                <a:avLst/>
                <a:gdLst/>
                <a:ahLst/>
                <a:cxnLst/>
                <a:rect l="l" t="t" r="r" b="b"/>
                <a:pathLst>
                  <a:path w="52573" h="52720" extrusionOk="0">
                    <a:moveTo>
                      <a:pt x="26607" y="0"/>
                    </a:moveTo>
                    <a:cubicBezTo>
                      <a:pt x="22660" y="0"/>
                      <a:pt x="18789" y="1138"/>
                      <a:pt x="15169" y="3407"/>
                    </a:cubicBezTo>
                    <a:cubicBezTo>
                      <a:pt x="10322" y="6445"/>
                      <a:pt x="6958" y="11308"/>
                      <a:pt x="4601" y="16423"/>
                    </a:cubicBezTo>
                    <a:cubicBezTo>
                      <a:pt x="2246" y="21540"/>
                      <a:pt x="1022" y="27130"/>
                      <a:pt x="440" y="32767"/>
                    </a:cubicBezTo>
                    <a:cubicBezTo>
                      <a:pt x="94" y="36141"/>
                      <a:pt x="1" y="39693"/>
                      <a:pt x="1456" y="42857"/>
                    </a:cubicBezTo>
                    <a:cubicBezTo>
                      <a:pt x="3491" y="47281"/>
                      <a:pt x="8214" y="50119"/>
                      <a:pt x="12989" y="51525"/>
                    </a:cubicBezTo>
                    <a:cubicBezTo>
                      <a:pt x="15637" y="52305"/>
                      <a:pt x="18406" y="52719"/>
                      <a:pt x="21145" y="52719"/>
                    </a:cubicBezTo>
                    <a:cubicBezTo>
                      <a:pt x="24786" y="52719"/>
                      <a:pt x="28373" y="51988"/>
                      <a:pt x="31551" y="50411"/>
                    </a:cubicBezTo>
                    <a:cubicBezTo>
                      <a:pt x="34110" y="49142"/>
                      <a:pt x="36347" y="47372"/>
                      <a:pt x="38474" y="45517"/>
                    </a:cubicBezTo>
                    <a:cubicBezTo>
                      <a:pt x="43620" y="41026"/>
                      <a:pt x="48338" y="35772"/>
                      <a:pt x="50454" y="29331"/>
                    </a:cubicBezTo>
                    <a:cubicBezTo>
                      <a:pt x="52572" y="22890"/>
                      <a:pt x="52020" y="15675"/>
                      <a:pt x="46633" y="9990"/>
                    </a:cubicBezTo>
                    <a:cubicBezTo>
                      <a:pt x="40313" y="3319"/>
                      <a:pt x="33348" y="0"/>
                      <a:pt x="26607" y="0"/>
                    </a:cubicBezTo>
                    <a:close/>
                  </a:path>
                </a:pathLst>
              </a:custGeom>
              <a:solidFill>
                <a:srgbClr val="DD7E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2471;p67">
                <a:extLst>
                  <a:ext uri="{FF2B5EF4-FFF2-40B4-BE49-F238E27FC236}">
                    <a16:creationId xmlns:a16="http://schemas.microsoft.com/office/drawing/2014/main" id="{E483262B-08E8-1C4D-9A36-7609B9FC59A0}"/>
                  </a:ext>
                </a:extLst>
              </p:cNvPr>
              <p:cNvSpPr/>
              <p:nvPr/>
            </p:nvSpPr>
            <p:spPr>
              <a:xfrm>
                <a:off x="5532625" y="1952488"/>
                <a:ext cx="600" cy="450"/>
              </a:xfrm>
              <a:custGeom>
                <a:avLst/>
                <a:gdLst/>
                <a:ahLst/>
                <a:cxnLst/>
                <a:rect l="l" t="t" r="r" b="b"/>
                <a:pathLst>
                  <a:path w="24" h="18" extrusionOk="0">
                    <a:moveTo>
                      <a:pt x="1" y="1"/>
                    </a:moveTo>
                    <a:lnTo>
                      <a:pt x="1" y="1"/>
                    </a:lnTo>
                    <a:cubicBezTo>
                      <a:pt x="9" y="7"/>
                      <a:pt x="16" y="12"/>
                      <a:pt x="24" y="17"/>
                    </a:cubicBezTo>
                    <a:cubicBezTo>
                      <a:pt x="24" y="17"/>
                      <a:pt x="24" y="15"/>
                      <a:pt x="22" y="15"/>
                    </a:cubicBezTo>
                    <a:cubicBezTo>
                      <a:pt x="16" y="9"/>
                      <a:pt x="9" y="6"/>
                      <a:pt x="1" y="1"/>
                    </a:cubicBezTo>
                    <a:close/>
                  </a:path>
                </a:pathLst>
              </a:custGeom>
              <a:solidFill>
                <a:srgbClr val="2018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2472;p67">
                <a:extLst>
                  <a:ext uri="{FF2B5EF4-FFF2-40B4-BE49-F238E27FC236}">
                    <a16:creationId xmlns:a16="http://schemas.microsoft.com/office/drawing/2014/main" id="{4FFE568D-B4B9-44BD-1980-1001C08C043C}"/>
                  </a:ext>
                </a:extLst>
              </p:cNvPr>
              <p:cNvSpPr/>
              <p:nvPr/>
            </p:nvSpPr>
            <p:spPr>
              <a:xfrm>
                <a:off x="5477100" y="2011663"/>
                <a:ext cx="70250" cy="53125"/>
              </a:xfrm>
              <a:custGeom>
                <a:avLst/>
                <a:gdLst/>
                <a:ahLst/>
                <a:cxnLst/>
                <a:rect l="l" t="t" r="r" b="b"/>
                <a:pathLst>
                  <a:path w="2810" h="2125" fill="none" extrusionOk="0">
                    <a:moveTo>
                      <a:pt x="1" y="1287"/>
                    </a:moveTo>
                    <a:cubicBezTo>
                      <a:pt x="328" y="516"/>
                      <a:pt x="883" y="129"/>
                      <a:pt x="1414" y="72"/>
                    </a:cubicBezTo>
                    <a:cubicBezTo>
                      <a:pt x="2072" y="0"/>
                      <a:pt x="2692" y="435"/>
                      <a:pt x="2784" y="1274"/>
                    </a:cubicBezTo>
                    <a:cubicBezTo>
                      <a:pt x="2810" y="1524"/>
                      <a:pt x="2790" y="1808"/>
                      <a:pt x="2712" y="2125"/>
                    </a:cubicBezTo>
                  </a:path>
                </a:pathLst>
              </a:custGeom>
              <a:noFill/>
              <a:ln w="13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2473;p67">
                <a:extLst>
                  <a:ext uri="{FF2B5EF4-FFF2-40B4-BE49-F238E27FC236}">
                    <a16:creationId xmlns:a16="http://schemas.microsoft.com/office/drawing/2014/main" id="{196F1D4E-A95C-19BF-E8BD-DFD83578FDA9}"/>
                  </a:ext>
                </a:extLst>
              </p:cNvPr>
              <p:cNvSpPr/>
              <p:nvPr/>
            </p:nvSpPr>
            <p:spPr>
              <a:xfrm>
                <a:off x="5765150" y="2090538"/>
                <a:ext cx="70300" cy="53150"/>
              </a:xfrm>
              <a:custGeom>
                <a:avLst/>
                <a:gdLst/>
                <a:ahLst/>
                <a:cxnLst/>
                <a:rect l="l" t="t" r="r" b="b"/>
                <a:pathLst>
                  <a:path w="2812" h="2126" fill="none" extrusionOk="0">
                    <a:moveTo>
                      <a:pt x="1" y="1287"/>
                    </a:moveTo>
                    <a:cubicBezTo>
                      <a:pt x="327" y="516"/>
                      <a:pt x="884" y="129"/>
                      <a:pt x="1415" y="71"/>
                    </a:cubicBezTo>
                    <a:cubicBezTo>
                      <a:pt x="2073" y="0"/>
                      <a:pt x="2692" y="435"/>
                      <a:pt x="2783" y="1274"/>
                    </a:cubicBezTo>
                    <a:cubicBezTo>
                      <a:pt x="2811" y="1522"/>
                      <a:pt x="2791" y="1808"/>
                      <a:pt x="2713" y="2125"/>
                    </a:cubicBezTo>
                  </a:path>
                </a:pathLst>
              </a:custGeom>
              <a:noFill/>
              <a:ln w="13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2474;p67">
                <a:extLst>
                  <a:ext uri="{FF2B5EF4-FFF2-40B4-BE49-F238E27FC236}">
                    <a16:creationId xmlns:a16="http://schemas.microsoft.com/office/drawing/2014/main" id="{B071F12A-9664-72B4-4D08-563991CB89EC}"/>
                  </a:ext>
                </a:extLst>
              </p:cNvPr>
              <p:cNvSpPr/>
              <p:nvPr/>
            </p:nvSpPr>
            <p:spPr>
              <a:xfrm>
                <a:off x="5327600" y="1322838"/>
                <a:ext cx="1354775" cy="1331075"/>
              </a:xfrm>
              <a:custGeom>
                <a:avLst/>
                <a:gdLst/>
                <a:ahLst/>
                <a:cxnLst/>
                <a:rect l="l" t="t" r="r" b="b"/>
                <a:pathLst>
                  <a:path w="54191" h="53243" extrusionOk="0">
                    <a:moveTo>
                      <a:pt x="22312" y="1"/>
                    </a:moveTo>
                    <a:cubicBezTo>
                      <a:pt x="16800" y="1"/>
                      <a:pt x="11748" y="1502"/>
                      <a:pt x="8034" y="3999"/>
                    </a:cubicBezTo>
                    <a:cubicBezTo>
                      <a:pt x="2568" y="7673"/>
                      <a:pt x="0" y="13505"/>
                      <a:pt x="3118" y="19891"/>
                    </a:cubicBezTo>
                    <a:cubicBezTo>
                      <a:pt x="3503" y="19979"/>
                      <a:pt x="3894" y="20060"/>
                      <a:pt x="4286" y="20137"/>
                    </a:cubicBezTo>
                    <a:cubicBezTo>
                      <a:pt x="7027" y="20679"/>
                      <a:pt x="9808" y="20950"/>
                      <a:pt x="12575" y="20950"/>
                    </a:cubicBezTo>
                    <a:cubicBezTo>
                      <a:pt x="18631" y="20950"/>
                      <a:pt x="24620" y="19652"/>
                      <a:pt x="29988" y="17057"/>
                    </a:cubicBezTo>
                    <a:cubicBezTo>
                      <a:pt x="30342" y="20416"/>
                      <a:pt x="31952" y="23590"/>
                      <a:pt x="33922" y="26283"/>
                    </a:cubicBezTo>
                    <a:cubicBezTo>
                      <a:pt x="34804" y="29875"/>
                      <a:pt x="28712" y="35100"/>
                      <a:pt x="33425" y="37559"/>
                    </a:cubicBezTo>
                    <a:cubicBezTo>
                      <a:pt x="33079" y="38856"/>
                      <a:pt x="32383" y="40148"/>
                      <a:pt x="31611" y="41485"/>
                    </a:cubicBezTo>
                    <a:cubicBezTo>
                      <a:pt x="31745" y="44325"/>
                      <a:pt x="31332" y="47361"/>
                      <a:pt x="32566" y="49933"/>
                    </a:cubicBezTo>
                    <a:cubicBezTo>
                      <a:pt x="33110" y="51067"/>
                      <a:pt x="33786" y="52168"/>
                      <a:pt x="34621" y="53110"/>
                    </a:cubicBezTo>
                    <a:cubicBezTo>
                      <a:pt x="34660" y="53154"/>
                      <a:pt x="34702" y="53198"/>
                      <a:pt x="34743" y="53242"/>
                    </a:cubicBezTo>
                    <a:cubicBezTo>
                      <a:pt x="43208" y="48749"/>
                      <a:pt x="49155" y="39165"/>
                      <a:pt x="50821" y="34113"/>
                    </a:cubicBezTo>
                    <a:cubicBezTo>
                      <a:pt x="52830" y="28037"/>
                      <a:pt x="54190" y="20999"/>
                      <a:pt x="49391" y="14478"/>
                    </a:cubicBezTo>
                    <a:cubicBezTo>
                      <a:pt x="46879" y="11070"/>
                      <a:pt x="44083" y="8341"/>
                      <a:pt x="41137" y="6213"/>
                    </a:cubicBezTo>
                    <a:cubicBezTo>
                      <a:pt x="35091" y="1843"/>
                      <a:pt x="28419" y="1"/>
                      <a:pt x="223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2475;p67">
                <a:extLst>
                  <a:ext uri="{FF2B5EF4-FFF2-40B4-BE49-F238E27FC236}">
                    <a16:creationId xmlns:a16="http://schemas.microsoft.com/office/drawing/2014/main" id="{E1492321-1626-C304-1F34-2AE611752438}"/>
                  </a:ext>
                </a:extLst>
              </p:cNvPr>
              <p:cNvSpPr/>
              <p:nvPr/>
            </p:nvSpPr>
            <p:spPr>
              <a:xfrm>
                <a:off x="5735950" y="2215663"/>
                <a:ext cx="151950" cy="100400"/>
              </a:xfrm>
              <a:custGeom>
                <a:avLst/>
                <a:gdLst/>
                <a:ahLst/>
                <a:cxnLst/>
                <a:rect l="l" t="t" r="r" b="b"/>
                <a:pathLst>
                  <a:path w="6078" h="4016" extrusionOk="0">
                    <a:moveTo>
                      <a:pt x="3223" y="1"/>
                    </a:moveTo>
                    <a:cubicBezTo>
                      <a:pt x="2365" y="1"/>
                      <a:pt x="1455" y="262"/>
                      <a:pt x="783" y="853"/>
                    </a:cubicBezTo>
                    <a:cubicBezTo>
                      <a:pt x="306" y="1275"/>
                      <a:pt x="1" y="1946"/>
                      <a:pt x="189" y="2553"/>
                    </a:cubicBezTo>
                    <a:cubicBezTo>
                      <a:pt x="334" y="3020"/>
                      <a:pt x="737" y="3367"/>
                      <a:pt x="1175" y="3584"/>
                    </a:cubicBezTo>
                    <a:cubicBezTo>
                      <a:pt x="1750" y="3870"/>
                      <a:pt x="2444" y="4015"/>
                      <a:pt x="3125" y="4015"/>
                    </a:cubicBezTo>
                    <a:cubicBezTo>
                      <a:pt x="3766" y="4015"/>
                      <a:pt x="4396" y="3886"/>
                      <a:pt x="4905" y="3623"/>
                    </a:cubicBezTo>
                    <a:cubicBezTo>
                      <a:pt x="5418" y="3357"/>
                      <a:pt x="5846" y="2885"/>
                      <a:pt x="5945" y="2317"/>
                    </a:cubicBezTo>
                    <a:cubicBezTo>
                      <a:pt x="6078" y="1569"/>
                      <a:pt x="5609" y="803"/>
                      <a:pt x="4954" y="421"/>
                    </a:cubicBezTo>
                    <a:cubicBezTo>
                      <a:pt x="4493" y="151"/>
                      <a:pt x="3873" y="1"/>
                      <a:pt x="32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2476;p67">
                <a:extLst>
                  <a:ext uri="{FF2B5EF4-FFF2-40B4-BE49-F238E27FC236}">
                    <a16:creationId xmlns:a16="http://schemas.microsoft.com/office/drawing/2014/main" id="{272905F9-CA1B-A4A5-1499-D415392CC37D}"/>
                  </a:ext>
                </a:extLst>
              </p:cNvPr>
              <p:cNvSpPr/>
              <p:nvPr/>
            </p:nvSpPr>
            <p:spPr>
              <a:xfrm>
                <a:off x="5355250" y="2103388"/>
                <a:ext cx="130325" cy="112600"/>
              </a:xfrm>
              <a:custGeom>
                <a:avLst/>
                <a:gdLst/>
                <a:ahLst/>
                <a:cxnLst/>
                <a:rect l="l" t="t" r="r" b="b"/>
                <a:pathLst>
                  <a:path w="5213" h="4504" extrusionOk="0">
                    <a:moveTo>
                      <a:pt x="1883" y="1"/>
                    </a:moveTo>
                    <a:cubicBezTo>
                      <a:pt x="1199" y="1"/>
                      <a:pt x="494" y="354"/>
                      <a:pt x="221" y="977"/>
                    </a:cubicBezTo>
                    <a:cubicBezTo>
                      <a:pt x="0" y="1479"/>
                      <a:pt x="90" y="2076"/>
                      <a:pt x="354" y="2555"/>
                    </a:cubicBezTo>
                    <a:cubicBezTo>
                      <a:pt x="897" y="3533"/>
                      <a:pt x="2144" y="4335"/>
                      <a:pt x="3315" y="4484"/>
                    </a:cubicBezTo>
                    <a:cubicBezTo>
                      <a:pt x="3417" y="4497"/>
                      <a:pt x="3520" y="4504"/>
                      <a:pt x="3624" y="4504"/>
                    </a:cubicBezTo>
                    <a:cubicBezTo>
                      <a:pt x="3988" y="4504"/>
                      <a:pt x="4353" y="4416"/>
                      <a:pt x="4633" y="4188"/>
                    </a:cubicBezTo>
                    <a:cubicBezTo>
                      <a:pt x="5102" y="3809"/>
                      <a:pt x="5213" y="3118"/>
                      <a:pt x="5058" y="2537"/>
                    </a:cubicBezTo>
                    <a:cubicBezTo>
                      <a:pt x="4674" y="1097"/>
                      <a:pt x="3170" y="73"/>
                      <a:pt x="1999" y="4"/>
                    </a:cubicBezTo>
                    <a:cubicBezTo>
                      <a:pt x="1961" y="2"/>
                      <a:pt x="1922" y="1"/>
                      <a:pt x="1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2477;p67">
                <a:extLst>
                  <a:ext uri="{FF2B5EF4-FFF2-40B4-BE49-F238E27FC236}">
                    <a16:creationId xmlns:a16="http://schemas.microsoft.com/office/drawing/2014/main" id="{C9D574AA-615F-EE38-8A32-05149D158311}"/>
                  </a:ext>
                </a:extLst>
              </p:cNvPr>
              <p:cNvSpPr/>
              <p:nvPr/>
            </p:nvSpPr>
            <p:spPr>
              <a:xfrm>
                <a:off x="5551125" y="2071713"/>
                <a:ext cx="83600" cy="177425"/>
              </a:xfrm>
              <a:custGeom>
                <a:avLst/>
                <a:gdLst/>
                <a:ahLst/>
                <a:cxnLst/>
                <a:rect l="l" t="t" r="r" b="b"/>
                <a:pathLst>
                  <a:path w="3344" h="7097" fill="none" extrusionOk="0">
                    <a:moveTo>
                      <a:pt x="3344" y="0"/>
                    </a:moveTo>
                    <a:cubicBezTo>
                      <a:pt x="3210" y="1882"/>
                      <a:pt x="1" y="3507"/>
                      <a:pt x="1" y="5142"/>
                    </a:cubicBezTo>
                    <a:cubicBezTo>
                      <a:pt x="1" y="5785"/>
                      <a:pt x="499" y="6432"/>
                      <a:pt x="1880" y="7096"/>
                    </a:cubicBezTo>
                  </a:path>
                </a:pathLst>
              </a:custGeom>
              <a:noFill/>
              <a:ln w="13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2478;p67">
                <a:extLst>
                  <a:ext uri="{FF2B5EF4-FFF2-40B4-BE49-F238E27FC236}">
                    <a16:creationId xmlns:a16="http://schemas.microsoft.com/office/drawing/2014/main" id="{B0AB2B5C-F904-9275-72A5-E7A3F311D7D7}"/>
                  </a:ext>
                </a:extLst>
              </p:cNvPr>
              <p:cNvSpPr/>
              <p:nvPr/>
            </p:nvSpPr>
            <p:spPr>
              <a:xfrm>
                <a:off x="5511775" y="2304513"/>
                <a:ext cx="178675" cy="140300"/>
              </a:xfrm>
              <a:custGeom>
                <a:avLst/>
                <a:gdLst/>
                <a:ahLst/>
                <a:cxnLst/>
                <a:rect l="l" t="t" r="r" b="b"/>
                <a:pathLst>
                  <a:path w="7147" h="5612" extrusionOk="0">
                    <a:moveTo>
                      <a:pt x="195" y="1"/>
                    </a:moveTo>
                    <a:cubicBezTo>
                      <a:pt x="95" y="624"/>
                      <a:pt x="0" y="1304"/>
                      <a:pt x="0" y="1947"/>
                    </a:cubicBezTo>
                    <a:cubicBezTo>
                      <a:pt x="0" y="3698"/>
                      <a:pt x="1150" y="5612"/>
                      <a:pt x="2870" y="5612"/>
                    </a:cubicBezTo>
                    <a:cubicBezTo>
                      <a:pt x="4728" y="5612"/>
                      <a:pt x="6737" y="3445"/>
                      <a:pt x="7147" y="605"/>
                    </a:cubicBezTo>
                    <a:lnTo>
                      <a:pt x="7147" y="605"/>
                    </a:lnTo>
                    <a:cubicBezTo>
                      <a:pt x="6595" y="660"/>
                      <a:pt x="6012" y="686"/>
                      <a:pt x="5413" y="686"/>
                    </a:cubicBezTo>
                    <a:cubicBezTo>
                      <a:pt x="3657" y="686"/>
                      <a:pt x="1767" y="455"/>
                      <a:pt x="1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2479;p67">
                <a:extLst>
                  <a:ext uri="{FF2B5EF4-FFF2-40B4-BE49-F238E27FC236}">
                    <a16:creationId xmlns:a16="http://schemas.microsoft.com/office/drawing/2014/main" id="{A004DAD7-EE7E-BB7B-8529-7C96D2A72D68}"/>
                  </a:ext>
                </a:extLst>
              </p:cNvPr>
              <p:cNvSpPr/>
              <p:nvPr/>
            </p:nvSpPr>
            <p:spPr>
              <a:xfrm>
                <a:off x="6103650" y="2421238"/>
                <a:ext cx="33500" cy="35275"/>
              </a:xfrm>
              <a:custGeom>
                <a:avLst/>
                <a:gdLst/>
                <a:ahLst/>
                <a:cxnLst/>
                <a:rect l="l" t="t" r="r" b="b"/>
                <a:pathLst>
                  <a:path w="1340" h="1411" extrusionOk="0">
                    <a:moveTo>
                      <a:pt x="912" y="1"/>
                    </a:moveTo>
                    <a:lnTo>
                      <a:pt x="1" y="1263"/>
                    </a:lnTo>
                    <a:cubicBezTo>
                      <a:pt x="139" y="1362"/>
                      <a:pt x="299" y="1410"/>
                      <a:pt x="457" y="1410"/>
                    </a:cubicBezTo>
                    <a:cubicBezTo>
                      <a:pt x="698" y="1410"/>
                      <a:pt x="936" y="1299"/>
                      <a:pt x="1088" y="1088"/>
                    </a:cubicBezTo>
                    <a:cubicBezTo>
                      <a:pt x="1340" y="739"/>
                      <a:pt x="1261" y="252"/>
                      <a:pt x="912" y="1"/>
                    </a:cubicBezTo>
                    <a:close/>
                  </a:path>
                </a:pathLst>
              </a:custGeom>
              <a:solidFill>
                <a:srgbClr val="F3F1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2480;p67">
                <a:extLst>
                  <a:ext uri="{FF2B5EF4-FFF2-40B4-BE49-F238E27FC236}">
                    <a16:creationId xmlns:a16="http://schemas.microsoft.com/office/drawing/2014/main" id="{7B645E55-8706-4148-51B8-B3A602C832C5}"/>
                  </a:ext>
                </a:extLst>
              </p:cNvPr>
              <p:cNvSpPr/>
              <p:nvPr/>
            </p:nvSpPr>
            <p:spPr>
              <a:xfrm>
                <a:off x="6047800" y="2219363"/>
                <a:ext cx="321050" cy="283050"/>
              </a:xfrm>
              <a:custGeom>
                <a:avLst/>
                <a:gdLst/>
                <a:ahLst/>
                <a:cxnLst/>
                <a:rect l="l" t="t" r="r" b="b"/>
                <a:pathLst>
                  <a:path w="12842" h="11322" extrusionOk="0">
                    <a:moveTo>
                      <a:pt x="7835" y="1"/>
                    </a:moveTo>
                    <a:cubicBezTo>
                      <a:pt x="6362" y="1"/>
                      <a:pt x="4907" y="597"/>
                      <a:pt x="3724" y="1489"/>
                    </a:cubicBezTo>
                    <a:lnTo>
                      <a:pt x="1" y="8027"/>
                    </a:lnTo>
                    <a:cubicBezTo>
                      <a:pt x="828" y="9994"/>
                      <a:pt x="2930" y="11321"/>
                      <a:pt x="5050" y="11321"/>
                    </a:cubicBezTo>
                    <a:cubicBezTo>
                      <a:pt x="5333" y="11321"/>
                      <a:pt x="5616" y="11298"/>
                      <a:pt x="5896" y="11249"/>
                    </a:cubicBezTo>
                    <a:cubicBezTo>
                      <a:pt x="7549" y="10961"/>
                      <a:pt x="8979" y="9918"/>
                      <a:pt x="10149" y="8716"/>
                    </a:cubicBezTo>
                    <a:cubicBezTo>
                      <a:pt x="11623" y="7199"/>
                      <a:pt x="12842" y="5074"/>
                      <a:pt x="12255" y="3041"/>
                    </a:cubicBezTo>
                    <a:cubicBezTo>
                      <a:pt x="11783" y="1406"/>
                      <a:pt x="10175" y="248"/>
                      <a:pt x="8486" y="41"/>
                    </a:cubicBezTo>
                    <a:cubicBezTo>
                      <a:pt x="8269" y="14"/>
                      <a:pt x="8052" y="1"/>
                      <a:pt x="7835" y="1"/>
                    </a:cubicBezTo>
                    <a:close/>
                  </a:path>
                </a:pathLst>
              </a:custGeom>
              <a:solidFill>
                <a:srgbClr val="DD7E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2481;p67">
                <a:extLst>
                  <a:ext uri="{FF2B5EF4-FFF2-40B4-BE49-F238E27FC236}">
                    <a16:creationId xmlns:a16="http://schemas.microsoft.com/office/drawing/2014/main" id="{457BF4F3-16C5-C15D-4E21-B26FA00B13D9}"/>
                  </a:ext>
                </a:extLst>
              </p:cNvPr>
              <p:cNvSpPr/>
              <p:nvPr/>
            </p:nvSpPr>
            <p:spPr>
              <a:xfrm>
                <a:off x="6147100" y="2293363"/>
                <a:ext cx="166025" cy="52325"/>
              </a:xfrm>
              <a:custGeom>
                <a:avLst/>
                <a:gdLst/>
                <a:ahLst/>
                <a:cxnLst/>
                <a:rect l="l" t="t" r="r" b="b"/>
                <a:pathLst>
                  <a:path w="6641" h="2093" fill="none" extrusionOk="0">
                    <a:moveTo>
                      <a:pt x="0" y="1340"/>
                    </a:moveTo>
                    <a:cubicBezTo>
                      <a:pt x="980" y="458"/>
                      <a:pt x="2329" y="1"/>
                      <a:pt x="3642" y="107"/>
                    </a:cubicBezTo>
                    <a:cubicBezTo>
                      <a:pt x="4903" y="208"/>
                      <a:pt x="6191" y="910"/>
                      <a:pt x="6640" y="2093"/>
                    </a:cubicBezTo>
                  </a:path>
                </a:pathLst>
              </a:custGeom>
              <a:noFill/>
              <a:ln w="13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2482;p67">
                <a:extLst>
                  <a:ext uri="{FF2B5EF4-FFF2-40B4-BE49-F238E27FC236}">
                    <a16:creationId xmlns:a16="http://schemas.microsoft.com/office/drawing/2014/main" id="{1252BF7C-1888-D586-602A-2D693458ED62}"/>
                  </a:ext>
                </a:extLst>
              </p:cNvPr>
              <p:cNvSpPr/>
              <p:nvPr/>
            </p:nvSpPr>
            <p:spPr>
              <a:xfrm>
                <a:off x="6202650" y="2296913"/>
                <a:ext cx="37750" cy="84750"/>
              </a:xfrm>
              <a:custGeom>
                <a:avLst/>
                <a:gdLst/>
                <a:ahLst/>
                <a:cxnLst/>
                <a:rect l="l" t="t" r="r" b="b"/>
                <a:pathLst>
                  <a:path w="1510" h="3390" fill="none" extrusionOk="0">
                    <a:moveTo>
                      <a:pt x="1" y="1"/>
                    </a:moveTo>
                    <a:cubicBezTo>
                      <a:pt x="561" y="319"/>
                      <a:pt x="943" y="888"/>
                      <a:pt x="1160" y="1493"/>
                    </a:cubicBezTo>
                    <a:cubicBezTo>
                      <a:pt x="1379" y="2101"/>
                      <a:pt x="1446" y="2748"/>
                      <a:pt x="1510" y="3389"/>
                    </a:cubicBezTo>
                  </a:path>
                </a:pathLst>
              </a:custGeom>
              <a:noFill/>
              <a:ln w="13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2483;p67">
                <a:extLst>
                  <a:ext uri="{FF2B5EF4-FFF2-40B4-BE49-F238E27FC236}">
                    <a16:creationId xmlns:a16="http://schemas.microsoft.com/office/drawing/2014/main" id="{57AA7CCF-B6A8-947D-E625-53DC51F08B05}"/>
                  </a:ext>
                </a:extLst>
              </p:cNvPr>
              <p:cNvSpPr/>
              <p:nvPr/>
            </p:nvSpPr>
            <p:spPr>
              <a:xfrm>
                <a:off x="5266800" y="3070188"/>
                <a:ext cx="489975" cy="610775"/>
              </a:xfrm>
              <a:custGeom>
                <a:avLst/>
                <a:gdLst/>
                <a:ahLst/>
                <a:cxnLst/>
                <a:rect l="l" t="t" r="r" b="b"/>
                <a:pathLst>
                  <a:path w="19599" h="24431" extrusionOk="0">
                    <a:moveTo>
                      <a:pt x="12050" y="1"/>
                    </a:moveTo>
                    <a:cubicBezTo>
                      <a:pt x="11611" y="1"/>
                      <a:pt x="11183" y="167"/>
                      <a:pt x="10784" y="355"/>
                    </a:cubicBezTo>
                    <a:cubicBezTo>
                      <a:pt x="8870" y="1258"/>
                      <a:pt x="7229" y="2728"/>
                      <a:pt x="6112" y="4525"/>
                    </a:cubicBezTo>
                    <a:cubicBezTo>
                      <a:pt x="4836" y="6573"/>
                      <a:pt x="4271" y="8968"/>
                      <a:pt x="3543" y="11271"/>
                    </a:cubicBezTo>
                    <a:cubicBezTo>
                      <a:pt x="3087" y="12716"/>
                      <a:pt x="2530" y="14178"/>
                      <a:pt x="1727" y="15455"/>
                    </a:cubicBezTo>
                    <a:cubicBezTo>
                      <a:pt x="1250" y="16206"/>
                      <a:pt x="685" y="16897"/>
                      <a:pt x="1" y="17479"/>
                    </a:cubicBezTo>
                    <a:lnTo>
                      <a:pt x="5557" y="24431"/>
                    </a:lnTo>
                    <a:cubicBezTo>
                      <a:pt x="6127" y="23087"/>
                      <a:pt x="6963" y="21873"/>
                      <a:pt x="8016" y="20864"/>
                    </a:cubicBezTo>
                    <a:cubicBezTo>
                      <a:pt x="8035" y="20863"/>
                      <a:pt x="8054" y="20863"/>
                      <a:pt x="8074" y="20863"/>
                    </a:cubicBezTo>
                    <a:cubicBezTo>
                      <a:pt x="8113" y="20863"/>
                      <a:pt x="8153" y="20864"/>
                      <a:pt x="8194" y="20864"/>
                    </a:cubicBezTo>
                    <a:cubicBezTo>
                      <a:pt x="10123" y="20823"/>
                      <a:pt x="12016" y="19793"/>
                      <a:pt x="13182" y="18204"/>
                    </a:cubicBezTo>
                    <a:cubicBezTo>
                      <a:pt x="13853" y="17289"/>
                      <a:pt x="14281" y="16221"/>
                      <a:pt x="14846" y="15240"/>
                    </a:cubicBezTo>
                    <a:cubicBezTo>
                      <a:pt x="15659" y="13822"/>
                      <a:pt x="16750" y="12584"/>
                      <a:pt x="18055" y="11601"/>
                    </a:cubicBezTo>
                    <a:cubicBezTo>
                      <a:pt x="18465" y="11292"/>
                      <a:pt x="18901" y="11003"/>
                      <a:pt x="19193" y="10584"/>
                    </a:cubicBezTo>
                    <a:cubicBezTo>
                      <a:pt x="19484" y="10164"/>
                      <a:pt x="19598" y="9569"/>
                      <a:pt x="19311" y="9146"/>
                    </a:cubicBezTo>
                    <a:cubicBezTo>
                      <a:pt x="19089" y="8817"/>
                      <a:pt x="18723" y="8692"/>
                      <a:pt x="18323" y="8692"/>
                    </a:cubicBezTo>
                    <a:cubicBezTo>
                      <a:pt x="17933" y="8692"/>
                      <a:pt x="17510" y="8810"/>
                      <a:pt x="17157" y="8973"/>
                    </a:cubicBezTo>
                    <a:cubicBezTo>
                      <a:pt x="16010" y="9499"/>
                      <a:pt x="14998" y="10281"/>
                      <a:pt x="14197" y="11258"/>
                    </a:cubicBezTo>
                    <a:cubicBezTo>
                      <a:pt x="14720" y="8939"/>
                      <a:pt x="17361" y="7930"/>
                      <a:pt x="17958" y="5848"/>
                    </a:cubicBezTo>
                    <a:cubicBezTo>
                      <a:pt x="18035" y="5590"/>
                      <a:pt x="18073" y="5314"/>
                      <a:pt x="18007" y="5052"/>
                    </a:cubicBezTo>
                    <a:cubicBezTo>
                      <a:pt x="17895" y="4611"/>
                      <a:pt x="17511" y="4301"/>
                      <a:pt x="17137" y="4040"/>
                    </a:cubicBezTo>
                    <a:cubicBezTo>
                      <a:pt x="17622" y="3303"/>
                      <a:pt x="17139" y="2245"/>
                      <a:pt x="16391" y="2026"/>
                    </a:cubicBezTo>
                    <a:cubicBezTo>
                      <a:pt x="16226" y="1976"/>
                      <a:pt x="16058" y="1954"/>
                      <a:pt x="15891" y="1954"/>
                    </a:cubicBezTo>
                    <a:cubicBezTo>
                      <a:pt x="15303" y="1954"/>
                      <a:pt x="14708" y="2225"/>
                      <a:pt x="14179" y="2527"/>
                    </a:cubicBezTo>
                    <a:cubicBezTo>
                      <a:pt x="12290" y="3600"/>
                      <a:pt x="10660" y="5080"/>
                      <a:pt x="9409" y="6857"/>
                    </a:cubicBezTo>
                    <a:cubicBezTo>
                      <a:pt x="9844" y="5292"/>
                      <a:pt x="10740" y="3894"/>
                      <a:pt x="11981" y="2847"/>
                    </a:cubicBezTo>
                    <a:cubicBezTo>
                      <a:pt x="12329" y="2554"/>
                      <a:pt x="12703" y="2289"/>
                      <a:pt x="12973" y="1923"/>
                    </a:cubicBezTo>
                    <a:cubicBezTo>
                      <a:pt x="13242" y="1556"/>
                      <a:pt x="13384" y="1056"/>
                      <a:pt x="13195" y="641"/>
                    </a:cubicBezTo>
                    <a:cubicBezTo>
                      <a:pt x="13007" y="230"/>
                      <a:pt x="12533" y="9"/>
                      <a:pt x="12081" y="1"/>
                    </a:cubicBezTo>
                    <a:cubicBezTo>
                      <a:pt x="12070" y="1"/>
                      <a:pt x="12060" y="1"/>
                      <a:pt x="12050" y="1"/>
                    </a:cubicBezTo>
                    <a:close/>
                  </a:path>
                </a:pathLst>
              </a:custGeom>
              <a:solidFill>
                <a:srgbClr val="DD7E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2484;p67">
                <a:extLst>
                  <a:ext uri="{FF2B5EF4-FFF2-40B4-BE49-F238E27FC236}">
                    <a16:creationId xmlns:a16="http://schemas.microsoft.com/office/drawing/2014/main" id="{4D3D81AA-E270-5AC4-45CA-2A06DD6E3F33}"/>
                  </a:ext>
                </a:extLst>
              </p:cNvPr>
              <p:cNvSpPr/>
              <p:nvPr/>
            </p:nvSpPr>
            <p:spPr>
              <a:xfrm>
                <a:off x="5567225" y="3171138"/>
                <a:ext cx="128050" cy="108975"/>
              </a:xfrm>
              <a:custGeom>
                <a:avLst/>
                <a:gdLst/>
                <a:ahLst/>
                <a:cxnLst/>
                <a:rect l="l" t="t" r="r" b="b"/>
                <a:pathLst>
                  <a:path w="5122" h="4359" fill="none" extrusionOk="0">
                    <a:moveTo>
                      <a:pt x="5122" y="0"/>
                    </a:moveTo>
                    <a:cubicBezTo>
                      <a:pt x="5122" y="0"/>
                      <a:pt x="1646" y="1651"/>
                      <a:pt x="0" y="4359"/>
                    </a:cubicBezTo>
                  </a:path>
                </a:pathLst>
              </a:custGeom>
              <a:noFill/>
              <a:ln w="13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2485;p67">
                <a:extLst>
                  <a:ext uri="{FF2B5EF4-FFF2-40B4-BE49-F238E27FC236}">
                    <a16:creationId xmlns:a16="http://schemas.microsoft.com/office/drawing/2014/main" id="{1EB59690-03F8-256B-5FAA-C8D2BEB430A8}"/>
                  </a:ext>
                </a:extLst>
              </p:cNvPr>
              <p:cNvSpPr/>
              <p:nvPr/>
            </p:nvSpPr>
            <p:spPr>
              <a:xfrm>
                <a:off x="5266800" y="3456513"/>
                <a:ext cx="204875" cy="224425"/>
              </a:xfrm>
              <a:custGeom>
                <a:avLst/>
                <a:gdLst/>
                <a:ahLst/>
                <a:cxnLst/>
                <a:rect l="l" t="t" r="r" b="b"/>
                <a:pathLst>
                  <a:path w="8195" h="8977" extrusionOk="0">
                    <a:moveTo>
                      <a:pt x="1727" y="1"/>
                    </a:moveTo>
                    <a:cubicBezTo>
                      <a:pt x="1250" y="753"/>
                      <a:pt x="685" y="1444"/>
                      <a:pt x="1" y="2026"/>
                    </a:cubicBezTo>
                    <a:lnTo>
                      <a:pt x="5557" y="8976"/>
                    </a:lnTo>
                    <a:cubicBezTo>
                      <a:pt x="6127" y="7634"/>
                      <a:pt x="6963" y="6420"/>
                      <a:pt x="8016" y="5409"/>
                    </a:cubicBezTo>
                    <a:cubicBezTo>
                      <a:pt x="8028" y="5409"/>
                      <a:pt x="8040" y="5409"/>
                      <a:pt x="8053" y="5409"/>
                    </a:cubicBezTo>
                    <a:cubicBezTo>
                      <a:pt x="8086" y="5409"/>
                      <a:pt x="8120" y="5410"/>
                      <a:pt x="8155" y="5410"/>
                    </a:cubicBezTo>
                    <a:cubicBezTo>
                      <a:pt x="8168" y="5410"/>
                      <a:pt x="8181" y="5410"/>
                      <a:pt x="8194" y="5409"/>
                    </a:cubicBezTo>
                    <a:cubicBezTo>
                      <a:pt x="5789" y="3928"/>
                      <a:pt x="3610" y="2106"/>
                      <a:pt x="1727" y="1"/>
                    </a:cubicBezTo>
                    <a:close/>
                  </a:path>
                </a:pathLst>
              </a:custGeom>
              <a:solidFill>
                <a:srgbClr val="DD7E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2486;p67">
                <a:extLst>
                  <a:ext uri="{FF2B5EF4-FFF2-40B4-BE49-F238E27FC236}">
                    <a16:creationId xmlns:a16="http://schemas.microsoft.com/office/drawing/2014/main" id="{3B9BBB52-12DF-40FF-76A6-7D8313DCE48C}"/>
                  </a:ext>
                </a:extLst>
              </p:cNvPr>
              <p:cNvSpPr/>
              <p:nvPr/>
            </p:nvSpPr>
            <p:spPr>
              <a:xfrm>
                <a:off x="6337425" y="2860988"/>
                <a:ext cx="817725" cy="1343800"/>
              </a:xfrm>
              <a:custGeom>
                <a:avLst/>
                <a:gdLst/>
                <a:ahLst/>
                <a:cxnLst/>
                <a:rect l="l" t="t" r="r" b="b"/>
                <a:pathLst>
                  <a:path w="32709" h="53752" extrusionOk="0">
                    <a:moveTo>
                      <a:pt x="3207" y="1"/>
                    </a:moveTo>
                    <a:cubicBezTo>
                      <a:pt x="2980" y="566"/>
                      <a:pt x="2785" y="1147"/>
                      <a:pt x="2615" y="1725"/>
                    </a:cubicBezTo>
                    <a:cubicBezTo>
                      <a:pt x="2067" y="3600"/>
                      <a:pt x="1699" y="5537"/>
                      <a:pt x="1350" y="7458"/>
                    </a:cubicBezTo>
                    <a:cubicBezTo>
                      <a:pt x="507" y="12104"/>
                      <a:pt x="419" y="16863"/>
                      <a:pt x="659" y="21569"/>
                    </a:cubicBezTo>
                    <a:cubicBezTo>
                      <a:pt x="897" y="26253"/>
                      <a:pt x="1413" y="30939"/>
                      <a:pt x="2129" y="35575"/>
                    </a:cubicBezTo>
                    <a:cubicBezTo>
                      <a:pt x="2607" y="38681"/>
                      <a:pt x="1" y="41939"/>
                      <a:pt x="819" y="44974"/>
                    </a:cubicBezTo>
                    <a:cubicBezTo>
                      <a:pt x="5662" y="49091"/>
                      <a:pt x="13355" y="53751"/>
                      <a:pt x="19924" y="53751"/>
                    </a:cubicBezTo>
                    <a:cubicBezTo>
                      <a:pt x="20919" y="53751"/>
                      <a:pt x="21889" y="53644"/>
                      <a:pt x="22819" y="53412"/>
                    </a:cubicBezTo>
                    <a:cubicBezTo>
                      <a:pt x="27122" y="52310"/>
                      <a:pt x="29234" y="48326"/>
                      <a:pt x="30001" y="44000"/>
                    </a:cubicBezTo>
                    <a:cubicBezTo>
                      <a:pt x="32709" y="28750"/>
                      <a:pt x="15973" y="7306"/>
                      <a:pt x="32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2487;p67">
                <a:extLst>
                  <a:ext uri="{FF2B5EF4-FFF2-40B4-BE49-F238E27FC236}">
                    <a16:creationId xmlns:a16="http://schemas.microsoft.com/office/drawing/2014/main" id="{055B8305-F44D-202E-2A1E-CAA964FADBE8}"/>
                  </a:ext>
                </a:extLst>
              </p:cNvPr>
              <p:cNvSpPr/>
              <p:nvPr/>
            </p:nvSpPr>
            <p:spPr>
              <a:xfrm>
                <a:off x="5639675" y="3074338"/>
                <a:ext cx="515725" cy="576450"/>
              </a:xfrm>
              <a:custGeom>
                <a:avLst/>
                <a:gdLst/>
                <a:ahLst/>
                <a:cxnLst/>
                <a:rect l="l" t="t" r="r" b="b"/>
                <a:pathLst>
                  <a:path w="20629" h="23058" extrusionOk="0">
                    <a:moveTo>
                      <a:pt x="6191" y="1"/>
                    </a:moveTo>
                    <a:cubicBezTo>
                      <a:pt x="6075" y="1"/>
                      <a:pt x="5960" y="10"/>
                      <a:pt x="5846" y="31"/>
                    </a:cubicBezTo>
                    <a:cubicBezTo>
                      <a:pt x="5400" y="113"/>
                      <a:pt x="4971" y="408"/>
                      <a:pt x="4851" y="846"/>
                    </a:cubicBezTo>
                    <a:cubicBezTo>
                      <a:pt x="4734" y="1287"/>
                      <a:pt x="4956" y="1754"/>
                      <a:pt x="5281" y="2074"/>
                    </a:cubicBezTo>
                    <a:cubicBezTo>
                      <a:pt x="5607" y="2389"/>
                      <a:pt x="6021" y="2590"/>
                      <a:pt x="6411" y="2822"/>
                    </a:cubicBezTo>
                    <a:cubicBezTo>
                      <a:pt x="7807" y="3652"/>
                      <a:pt x="8919" y="4883"/>
                      <a:pt x="9607" y="6356"/>
                    </a:cubicBezTo>
                    <a:cubicBezTo>
                      <a:pt x="8080" y="4808"/>
                      <a:pt x="6230" y="3616"/>
                      <a:pt x="4190" y="2868"/>
                    </a:cubicBezTo>
                    <a:cubicBezTo>
                      <a:pt x="3732" y="2698"/>
                      <a:pt x="3234" y="2555"/>
                      <a:pt x="2755" y="2555"/>
                    </a:cubicBezTo>
                    <a:cubicBezTo>
                      <a:pt x="2467" y="2555"/>
                      <a:pt x="2186" y="2607"/>
                      <a:pt x="1925" y="2735"/>
                    </a:cubicBezTo>
                    <a:cubicBezTo>
                      <a:pt x="1224" y="3075"/>
                      <a:pt x="922" y="4197"/>
                      <a:pt x="1520" y="4844"/>
                    </a:cubicBezTo>
                    <a:cubicBezTo>
                      <a:pt x="1195" y="5162"/>
                      <a:pt x="867" y="5533"/>
                      <a:pt x="827" y="5985"/>
                    </a:cubicBezTo>
                    <a:cubicBezTo>
                      <a:pt x="806" y="6255"/>
                      <a:pt x="889" y="6521"/>
                      <a:pt x="1007" y="6761"/>
                    </a:cubicBezTo>
                    <a:cubicBezTo>
                      <a:pt x="1938" y="8717"/>
                      <a:pt x="4708" y="9279"/>
                      <a:pt x="5604" y="11481"/>
                    </a:cubicBezTo>
                    <a:cubicBezTo>
                      <a:pt x="4654" y="10648"/>
                      <a:pt x="3527" y="10044"/>
                      <a:pt x="2309" y="9712"/>
                    </a:cubicBezTo>
                    <a:cubicBezTo>
                      <a:pt x="2051" y="9642"/>
                      <a:pt x="1763" y="9597"/>
                      <a:pt x="1484" y="9597"/>
                    </a:cubicBezTo>
                    <a:cubicBezTo>
                      <a:pt x="941" y="9597"/>
                      <a:pt x="427" y="9765"/>
                      <a:pt x="213" y="10236"/>
                    </a:cubicBezTo>
                    <a:cubicBezTo>
                      <a:pt x="1" y="10703"/>
                      <a:pt x="210" y="11270"/>
                      <a:pt x="566" y="11636"/>
                    </a:cubicBezTo>
                    <a:cubicBezTo>
                      <a:pt x="924" y="12002"/>
                      <a:pt x="1402" y="12217"/>
                      <a:pt x="1856" y="12454"/>
                    </a:cubicBezTo>
                    <a:cubicBezTo>
                      <a:pt x="3305" y="13210"/>
                      <a:pt x="4583" y="14252"/>
                      <a:pt x="5619" y="15516"/>
                    </a:cubicBezTo>
                    <a:cubicBezTo>
                      <a:pt x="6337" y="16393"/>
                      <a:pt x="6935" y="17376"/>
                      <a:pt x="7745" y="18168"/>
                    </a:cubicBezTo>
                    <a:cubicBezTo>
                      <a:pt x="8954" y="19345"/>
                      <a:pt x="10620" y="20033"/>
                      <a:pt x="12271" y="20033"/>
                    </a:cubicBezTo>
                    <a:cubicBezTo>
                      <a:pt x="12550" y="20033"/>
                      <a:pt x="12828" y="20013"/>
                      <a:pt x="13103" y="19973"/>
                    </a:cubicBezTo>
                    <a:cubicBezTo>
                      <a:pt x="13164" y="19965"/>
                      <a:pt x="13221" y="19952"/>
                      <a:pt x="13278" y="19944"/>
                    </a:cubicBezTo>
                    <a:cubicBezTo>
                      <a:pt x="14482" y="20767"/>
                      <a:pt x="15507" y="21827"/>
                      <a:pt x="16290" y="23058"/>
                    </a:cubicBezTo>
                    <a:lnTo>
                      <a:pt x="20629" y="15291"/>
                    </a:lnTo>
                    <a:cubicBezTo>
                      <a:pt x="19860" y="14829"/>
                      <a:pt x="19188" y="14241"/>
                      <a:pt x="18596" y="13576"/>
                    </a:cubicBezTo>
                    <a:cubicBezTo>
                      <a:pt x="17593" y="12449"/>
                      <a:pt x="16804" y="11099"/>
                      <a:pt x="16116" y="9748"/>
                    </a:cubicBezTo>
                    <a:cubicBezTo>
                      <a:pt x="15021" y="7596"/>
                      <a:pt x="14070" y="5326"/>
                      <a:pt x="12476" y="3514"/>
                    </a:cubicBezTo>
                    <a:cubicBezTo>
                      <a:pt x="11080" y="1925"/>
                      <a:pt x="9220" y="746"/>
                      <a:pt x="7183" y="168"/>
                    </a:cubicBezTo>
                    <a:cubicBezTo>
                      <a:pt x="6861" y="77"/>
                      <a:pt x="6524" y="1"/>
                      <a:pt x="6191" y="1"/>
                    </a:cubicBezTo>
                    <a:close/>
                  </a:path>
                </a:pathLst>
              </a:custGeom>
              <a:solidFill>
                <a:srgbClr val="DD7E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2488;p67">
                <a:extLst>
                  <a:ext uri="{FF2B5EF4-FFF2-40B4-BE49-F238E27FC236}">
                    <a16:creationId xmlns:a16="http://schemas.microsoft.com/office/drawing/2014/main" id="{F220A7BA-583F-5DD2-14F2-92C0D848077B}"/>
                  </a:ext>
                </a:extLst>
              </p:cNvPr>
              <p:cNvSpPr/>
              <p:nvPr/>
            </p:nvSpPr>
            <p:spPr>
              <a:xfrm>
                <a:off x="5677650" y="3195413"/>
                <a:ext cx="145250" cy="99200"/>
              </a:xfrm>
              <a:custGeom>
                <a:avLst/>
                <a:gdLst/>
                <a:ahLst/>
                <a:cxnLst/>
                <a:rect l="l" t="t" r="r" b="b"/>
                <a:pathLst>
                  <a:path w="5810" h="3968" fill="none" extrusionOk="0">
                    <a:moveTo>
                      <a:pt x="1" y="1"/>
                    </a:moveTo>
                    <a:cubicBezTo>
                      <a:pt x="1" y="1"/>
                      <a:pt x="3977" y="1170"/>
                      <a:pt x="5810" y="3968"/>
                    </a:cubicBezTo>
                  </a:path>
                </a:pathLst>
              </a:custGeom>
              <a:noFill/>
              <a:ln w="13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2489;p67">
                <a:extLst>
                  <a:ext uri="{FF2B5EF4-FFF2-40B4-BE49-F238E27FC236}">
                    <a16:creationId xmlns:a16="http://schemas.microsoft.com/office/drawing/2014/main" id="{3819B65E-FFC8-B1BC-3083-82AFF799CFFB}"/>
                  </a:ext>
                </a:extLst>
              </p:cNvPr>
              <p:cNvSpPr/>
              <p:nvPr/>
            </p:nvSpPr>
            <p:spPr>
              <a:xfrm>
                <a:off x="5967250" y="3413738"/>
                <a:ext cx="188150" cy="237050"/>
              </a:xfrm>
              <a:custGeom>
                <a:avLst/>
                <a:gdLst/>
                <a:ahLst/>
                <a:cxnLst/>
                <a:rect l="l" t="t" r="r" b="b"/>
                <a:pathLst>
                  <a:path w="7526" h="9482" extrusionOk="0">
                    <a:moveTo>
                      <a:pt x="5493" y="0"/>
                    </a:moveTo>
                    <a:cubicBezTo>
                      <a:pt x="3979" y="2386"/>
                      <a:pt x="2130" y="4540"/>
                      <a:pt x="0" y="6397"/>
                    </a:cubicBezTo>
                    <a:cubicBezTo>
                      <a:pt x="61" y="6387"/>
                      <a:pt x="118" y="6376"/>
                      <a:pt x="175" y="6368"/>
                    </a:cubicBezTo>
                    <a:cubicBezTo>
                      <a:pt x="1379" y="7191"/>
                      <a:pt x="2404" y="8251"/>
                      <a:pt x="3187" y="9482"/>
                    </a:cubicBezTo>
                    <a:lnTo>
                      <a:pt x="7526" y="1713"/>
                    </a:lnTo>
                    <a:cubicBezTo>
                      <a:pt x="6757" y="1253"/>
                      <a:pt x="6085" y="663"/>
                      <a:pt x="5493" y="0"/>
                    </a:cubicBezTo>
                    <a:close/>
                  </a:path>
                </a:pathLst>
              </a:custGeom>
              <a:solidFill>
                <a:srgbClr val="DD7E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2490;p67">
                <a:extLst>
                  <a:ext uri="{FF2B5EF4-FFF2-40B4-BE49-F238E27FC236}">
                    <a16:creationId xmlns:a16="http://schemas.microsoft.com/office/drawing/2014/main" id="{E02F615B-73E2-7913-C8CE-27773A49E043}"/>
                  </a:ext>
                </a:extLst>
              </p:cNvPr>
              <p:cNvSpPr/>
              <p:nvPr/>
            </p:nvSpPr>
            <p:spPr>
              <a:xfrm>
                <a:off x="4507325" y="3449088"/>
                <a:ext cx="973400" cy="828550"/>
              </a:xfrm>
              <a:custGeom>
                <a:avLst/>
                <a:gdLst/>
                <a:ahLst/>
                <a:cxnLst/>
                <a:rect l="l" t="t" r="r" b="b"/>
                <a:pathLst>
                  <a:path w="38936" h="33142" extrusionOk="0">
                    <a:moveTo>
                      <a:pt x="32044" y="0"/>
                    </a:moveTo>
                    <a:cubicBezTo>
                      <a:pt x="27873" y="2385"/>
                      <a:pt x="16005" y="8145"/>
                      <a:pt x="11584" y="9957"/>
                    </a:cubicBezTo>
                    <a:cubicBezTo>
                      <a:pt x="8950" y="11037"/>
                      <a:pt x="6239" y="12035"/>
                      <a:pt x="3940" y="13772"/>
                    </a:cubicBezTo>
                    <a:cubicBezTo>
                      <a:pt x="1640" y="15510"/>
                      <a:pt x="239" y="17927"/>
                      <a:pt x="100" y="20916"/>
                    </a:cubicBezTo>
                    <a:cubicBezTo>
                      <a:pt x="1" y="23039"/>
                      <a:pt x="705" y="25145"/>
                      <a:pt x="1771" y="26950"/>
                    </a:cubicBezTo>
                    <a:cubicBezTo>
                      <a:pt x="4604" y="31738"/>
                      <a:pt x="8744" y="33141"/>
                      <a:pt x="12180" y="33141"/>
                    </a:cubicBezTo>
                    <a:cubicBezTo>
                      <a:pt x="14341" y="33141"/>
                      <a:pt x="16223" y="32587"/>
                      <a:pt x="17326" y="31970"/>
                    </a:cubicBezTo>
                    <a:cubicBezTo>
                      <a:pt x="18559" y="31281"/>
                      <a:pt x="19609" y="30283"/>
                      <a:pt x="20628" y="29277"/>
                    </a:cubicBezTo>
                    <a:cubicBezTo>
                      <a:pt x="25515" y="24463"/>
                      <a:pt x="37807" y="15167"/>
                      <a:pt x="38936" y="8205"/>
                    </a:cubicBezTo>
                    <a:lnTo>
                      <a:pt x="320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2491;p67">
                <a:extLst>
                  <a:ext uri="{FF2B5EF4-FFF2-40B4-BE49-F238E27FC236}">
                    <a16:creationId xmlns:a16="http://schemas.microsoft.com/office/drawing/2014/main" id="{0CC05F70-4539-DFE4-A2BE-22E6C91D9F2C}"/>
                  </a:ext>
                </a:extLst>
              </p:cNvPr>
              <p:cNvSpPr/>
              <p:nvPr/>
            </p:nvSpPr>
            <p:spPr>
              <a:xfrm>
                <a:off x="4515075" y="3443663"/>
                <a:ext cx="962425" cy="517350"/>
              </a:xfrm>
              <a:custGeom>
                <a:avLst/>
                <a:gdLst/>
                <a:ahLst/>
                <a:cxnLst/>
                <a:rect l="l" t="t" r="r" b="b"/>
                <a:pathLst>
                  <a:path w="38497" h="20694" fill="none" extrusionOk="0">
                    <a:moveTo>
                      <a:pt x="1" y="18462"/>
                    </a:moveTo>
                    <a:cubicBezTo>
                      <a:pt x="834" y="16062"/>
                      <a:pt x="2985" y="14376"/>
                      <a:pt x="5171" y="13085"/>
                    </a:cubicBezTo>
                    <a:cubicBezTo>
                      <a:pt x="11243" y="9498"/>
                      <a:pt x="25933" y="4214"/>
                      <a:pt x="31548" y="0"/>
                    </a:cubicBezTo>
                    <a:cubicBezTo>
                      <a:pt x="33862" y="2776"/>
                      <a:pt x="36176" y="5551"/>
                      <a:pt x="38497" y="8277"/>
                    </a:cubicBezTo>
                    <a:cubicBezTo>
                      <a:pt x="37811" y="11179"/>
                      <a:pt x="35871" y="15041"/>
                      <a:pt x="30070" y="20693"/>
                    </a:cubicBezTo>
                  </a:path>
                </a:pathLst>
              </a:custGeom>
              <a:solidFill>
                <a:schemeClr val="dk1"/>
              </a:solidFill>
              <a:ln w="13275" cap="flat" cmpd="sng">
                <a:solidFill>
                  <a:schemeClr val="dk1"/>
                </a:solidFill>
                <a:prstDash val="solid"/>
                <a:miter lim="163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2492;p67">
                <a:extLst>
                  <a:ext uri="{FF2B5EF4-FFF2-40B4-BE49-F238E27FC236}">
                    <a16:creationId xmlns:a16="http://schemas.microsoft.com/office/drawing/2014/main" id="{9EE39B41-2794-42E7-872F-87E80B45D839}"/>
                  </a:ext>
                </a:extLst>
              </p:cNvPr>
              <p:cNvSpPr/>
              <p:nvPr/>
            </p:nvSpPr>
            <p:spPr>
              <a:xfrm>
                <a:off x="5968525" y="3406138"/>
                <a:ext cx="1021025" cy="740100"/>
              </a:xfrm>
              <a:custGeom>
                <a:avLst/>
                <a:gdLst/>
                <a:ahLst/>
                <a:cxnLst/>
                <a:rect l="l" t="t" r="r" b="b"/>
                <a:pathLst>
                  <a:path w="40841" h="29604" extrusionOk="0">
                    <a:moveTo>
                      <a:pt x="5453" y="0"/>
                    </a:moveTo>
                    <a:lnTo>
                      <a:pt x="0" y="9222"/>
                    </a:lnTo>
                    <a:cubicBezTo>
                      <a:pt x="2257" y="15907"/>
                      <a:pt x="15907" y="23060"/>
                      <a:pt x="21516" y="27007"/>
                    </a:cubicBezTo>
                    <a:cubicBezTo>
                      <a:pt x="22687" y="27832"/>
                      <a:pt x="23886" y="28643"/>
                      <a:pt x="25215" y="29120"/>
                    </a:cubicBezTo>
                    <a:cubicBezTo>
                      <a:pt x="26004" y="29403"/>
                      <a:pt x="27124" y="29604"/>
                      <a:pt x="28411" y="29604"/>
                    </a:cubicBezTo>
                    <a:cubicBezTo>
                      <a:pt x="32155" y="29604"/>
                      <a:pt x="37302" y="27907"/>
                      <a:pt x="39737" y="21618"/>
                    </a:cubicBezTo>
                    <a:cubicBezTo>
                      <a:pt x="40493" y="19661"/>
                      <a:pt x="40841" y="17468"/>
                      <a:pt x="40395" y="15389"/>
                    </a:cubicBezTo>
                    <a:cubicBezTo>
                      <a:pt x="39768" y="12466"/>
                      <a:pt x="37989" y="10310"/>
                      <a:pt x="35435" y="8974"/>
                    </a:cubicBezTo>
                    <a:cubicBezTo>
                      <a:pt x="32883" y="7637"/>
                      <a:pt x="30044" y="7098"/>
                      <a:pt x="27268" y="6466"/>
                    </a:cubicBezTo>
                    <a:cubicBezTo>
                      <a:pt x="22610" y="5404"/>
                      <a:pt x="9959" y="1668"/>
                      <a:pt x="5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2493;p67">
                <a:extLst>
                  <a:ext uri="{FF2B5EF4-FFF2-40B4-BE49-F238E27FC236}">
                    <a16:creationId xmlns:a16="http://schemas.microsoft.com/office/drawing/2014/main" id="{B87F7120-9A95-2D79-740C-F19EEA6BEFC9}"/>
                  </a:ext>
                </a:extLst>
              </p:cNvPr>
              <p:cNvSpPr/>
              <p:nvPr/>
            </p:nvSpPr>
            <p:spPr>
              <a:xfrm>
                <a:off x="5971125" y="3400013"/>
                <a:ext cx="991125" cy="504275"/>
              </a:xfrm>
              <a:custGeom>
                <a:avLst/>
                <a:gdLst/>
                <a:ahLst/>
                <a:cxnLst/>
                <a:rect l="l" t="t" r="r" b="b"/>
                <a:pathLst>
                  <a:path w="39645" h="20171" fill="none" extrusionOk="0">
                    <a:moveTo>
                      <a:pt x="39644" y="13037"/>
                    </a:moveTo>
                    <a:cubicBezTo>
                      <a:pt x="38429" y="10807"/>
                      <a:pt x="36032" y="9495"/>
                      <a:pt x="33664" y="8581"/>
                    </a:cubicBezTo>
                    <a:cubicBezTo>
                      <a:pt x="27086" y="6040"/>
                      <a:pt x="11730" y="3235"/>
                      <a:pt x="5498" y="0"/>
                    </a:cubicBezTo>
                    <a:cubicBezTo>
                      <a:pt x="3670" y="3118"/>
                      <a:pt x="1844" y="6236"/>
                      <a:pt x="1" y="9304"/>
                    </a:cubicBezTo>
                    <a:cubicBezTo>
                      <a:pt x="1154" y="12054"/>
                      <a:pt x="3701" y="15546"/>
                      <a:pt x="10351" y="20171"/>
                    </a:cubicBezTo>
                  </a:path>
                </a:pathLst>
              </a:custGeom>
              <a:noFill/>
              <a:ln w="13275" cap="flat" cmpd="sng">
                <a:solidFill>
                  <a:schemeClr val="dk1"/>
                </a:solidFill>
                <a:prstDash val="solid"/>
                <a:miter lim="163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355" name="Google Shape;2494;p67">
              <a:extLst>
                <a:ext uri="{FF2B5EF4-FFF2-40B4-BE49-F238E27FC236}">
                  <a16:creationId xmlns:a16="http://schemas.microsoft.com/office/drawing/2014/main" id="{DB6B4102-8F0E-2951-9D06-EE625D753382}"/>
                </a:ext>
              </a:extLst>
            </p:cNvPr>
            <p:cNvCxnSpPr/>
            <p:nvPr/>
          </p:nvCxnSpPr>
          <p:spPr>
            <a:xfrm>
              <a:off x="2034875" y="4610375"/>
              <a:ext cx="3161100" cy="0"/>
            </a:xfrm>
            <a:prstGeom prst="straightConnector1">
              <a:avLst/>
            </a:prstGeom>
            <a:noFill/>
            <a:ln w="9525" cap="flat" cmpd="sng">
              <a:solidFill>
                <a:schemeClr val="dk1"/>
              </a:solidFill>
              <a:prstDash val="solid"/>
              <a:round/>
              <a:headEnd type="none" w="med" len="med"/>
              <a:tailEnd type="none" w="med" len="med"/>
            </a:ln>
          </p:spPr>
        </p:cxnSp>
      </p:grpSp>
    </p:spTree>
    <p:extLst>
      <p:ext uri="{BB962C8B-B14F-4D97-AF65-F5344CB8AC3E}">
        <p14:creationId xmlns:p14="http://schemas.microsoft.com/office/powerpoint/2010/main" val="268474742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237"/>
                                        </p:tgtEl>
                                        <p:attrNameLst>
                                          <p:attrName>style.visibility</p:attrName>
                                        </p:attrNameLst>
                                      </p:cBhvr>
                                      <p:to>
                                        <p:strVal val="visible"/>
                                      </p:to>
                                    </p:set>
                                    <p:anim calcmode="lin" valueType="num">
                                      <p:cBhvr>
                                        <p:cTn id="7" dur="500" fill="hold"/>
                                        <p:tgtEl>
                                          <p:spTgt spid="1237"/>
                                        </p:tgtEl>
                                        <p:attrNameLst>
                                          <p:attrName>ppt_w</p:attrName>
                                        </p:attrNameLst>
                                      </p:cBhvr>
                                      <p:tavLst>
                                        <p:tav tm="0">
                                          <p:val>
                                            <p:fltVal val="0"/>
                                          </p:val>
                                        </p:tav>
                                        <p:tav tm="100000">
                                          <p:val>
                                            <p:strVal val="#ppt_w"/>
                                          </p:val>
                                        </p:tav>
                                      </p:tavLst>
                                    </p:anim>
                                    <p:anim calcmode="lin" valueType="num">
                                      <p:cBhvr>
                                        <p:cTn id="8" dur="500" fill="hold"/>
                                        <p:tgtEl>
                                          <p:spTgt spid="1237"/>
                                        </p:tgtEl>
                                        <p:attrNameLst>
                                          <p:attrName>ppt_h</p:attrName>
                                        </p:attrNameLst>
                                      </p:cBhvr>
                                      <p:tavLst>
                                        <p:tav tm="0">
                                          <p:val>
                                            <p:fltVal val="0"/>
                                          </p:val>
                                        </p:tav>
                                        <p:tav tm="100000">
                                          <p:val>
                                            <p:strVal val="#ppt_h"/>
                                          </p:val>
                                        </p:tav>
                                      </p:tavLst>
                                    </p:anim>
                                    <p:animEffect transition="in" filter="fade">
                                      <p:cBhvr>
                                        <p:cTn id="9" dur="500"/>
                                        <p:tgtEl>
                                          <p:spTgt spid="123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238"/>
                                        </p:tgtEl>
                                        <p:attrNameLst>
                                          <p:attrName>style.visibility</p:attrName>
                                        </p:attrNameLst>
                                      </p:cBhvr>
                                      <p:to>
                                        <p:strVal val="visible"/>
                                      </p:to>
                                    </p:set>
                                    <p:anim calcmode="lin" valueType="num">
                                      <p:cBhvr>
                                        <p:cTn id="12" dur="500" fill="hold"/>
                                        <p:tgtEl>
                                          <p:spTgt spid="1238"/>
                                        </p:tgtEl>
                                        <p:attrNameLst>
                                          <p:attrName>ppt_w</p:attrName>
                                        </p:attrNameLst>
                                      </p:cBhvr>
                                      <p:tavLst>
                                        <p:tav tm="0">
                                          <p:val>
                                            <p:fltVal val="0"/>
                                          </p:val>
                                        </p:tav>
                                        <p:tav tm="100000">
                                          <p:val>
                                            <p:strVal val="#ppt_w"/>
                                          </p:val>
                                        </p:tav>
                                      </p:tavLst>
                                    </p:anim>
                                    <p:anim calcmode="lin" valueType="num">
                                      <p:cBhvr>
                                        <p:cTn id="13" dur="500" fill="hold"/>
                                        <p:tgtEl>
                                          <p:spTgt spid="1238"/>
                                        </p:tgtEl>
                                        <p:attrNameLst>
                                          <p:attrName>ppt_h</p:attrName>
                                        </p:attrNameLst>
                                      </p:cBhvr>
                                      <p:tavLst>
                                        <p:tav tm="0">
                                          <p:val>
                                            <p:fltVal val="0"/>
                                          </p:val>
                                        </p:tav>
                                        <p:tav tm="100000">
                                          <p:val>
                                            <p:strVal val="#ppt_h"/>
                                          </p:val>
                                        </p:tav>
                                      </p:tavLst>
                                    </p:anim>
                                    <p:animEffect transition="in" filter="fade">
                                      <p:cBhvr>
                                        <p:cTn id="14" dur="500"/>
                                        <p:tgtEl>
                                          <p:spTgt spid="1238"/>
                                        </p:tgtEl>
                                      </p:cBhvr>
                                    </p:animEffect>
                                  </p:childTnLst>
                                </p:cTn>
                              </p:par>
                              <p:par>
                                <p:cTn id="15" presetID="53" presetClass="entr" presetSubtype="16" fill="hold" nodeType="withEffect">
                                  <p:stCondLst>
                                    <p:cond delay="0"/>
                                  </p:stCondLst>
                                  <p:childTnLst>
                                    <p:set>
                                      <p:cBhvr>
                                        <p:cTn id="16" dur="1" fill="hold">
                                          <p:stCondLst>
                                            <p:cond delay="0"/>
                                          </p:stCondLst>
                                        </p:cTn>
                                        <p:tgtEl>
                                          <p:spTgt spid="1240"/>
                                        </p:tgtEl>
                                        <p:attrNameLst>
                                          <p:attrName>style.visibility</p:attrName>
                                        </p:attrNameLst>
                                      </p:cBhvr>
                                      <p:to>
                                        <p:strVal val="visible"/>
                                      </p:to>
                                    </p:set>
                                    <p:anim calcmode="lin" valueType="num">
                                      <p:cBhvr>
                                        <p:cTn id="17" dur="500" fill="hold"/>
                                        <p:tgtEl>
                                          <p:spTgt spid="1240"/>
                                        </p:tgtEl>
                                        <p:attrNameLst>
                                          <p:attrName>ppt_w</p:attrName>
                                        </p:attrNameLst>
                                      </p:cBhvr>
                                      <p:tavLst>
                                        <p:tav tm="0">
                                          <p:val>
                                            <p:fltVal val="0"/>
                                          </p:val>
                                        </p:tav>
                                        <p:tav tm="100000">
                                          <p:val>
                                            <p:strVal val="#ppt_w"/>
                                          </p:val>
                                        </p:tav>
                                      </p:tavLst>
                                    </p:anim>
                                    <p:anim calcmode="lin" valueType="num">
                                      <p:cBhvr>
                                        <p:cTn id="18" dur="500" fill="hold"/>
                                        <p:tgtEl>
                                          <p:spTgt spid="1240"/>
                                        </p:tgtEl>
                                        <p:attrNameLst>
                                          <p:attrName>ppt_h</p:attrName>
                                        </p:attrNameLst>
                                      </p:cBhvr>
                                      <p:tavLst>
                                        <p:tav tm="0">
                                          <p:val>
                                            <p:fltVal val="0"/>
                                          </p:val>
                                        </p:tav>
                                        <p:tav tm="100000">
                                          <p:val>
                                            <p:strVal val="#ppt_h"/>
                                          </p:val>
                                        </p:tav>
                                      </p:tavLst>
                                    </p:anim>
                                    <p:animEffect transition="in" filter="fade">
                                      <p:cBhvr>
                                        <p:cTn id="19" dur="500"/>
                                        <p:tgtEl>
                                          <p:spTgt spid="1240"/>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241"/>
                                        </p:tgtEl>
                                        <p:attrNameLst>
                                          <p:attrName>style.visibility</p:attrName>
                                        </p:attrNameLst>
                                      </p:cBhvr>
                                      <p:to>
                                        <p:strVal val="visible"/>
                                      </p:to>
                                    </p:set>
                                    <p:anim calcmode="lin" valueType="num">
                                      <p:cBhvr>
                                        <p:cTn id="22" dur="500" fill="hold"/>
                                        <p:tgtEl>
                                          <p:spTgt spid="1241"/>
                                        </p:tgtEl>
                                        <p:attrNameLst>
                                          <p:attrName>ppt_w</p:attrName>
                                        </p:attrNameLst>
                                      </p:cBhvr>
                                      <p:tavLst>
                                        <p:tav tm="0">
                                          <p:val>
                                            <p:fltVal val="0"/>
                                          </p:val>
                                        </p:tav>
                                        <p:tav tm="100000">
                                          <p:val>
                                            <p:strVal val="#ppt_w"/>
                                          </p:val>
                                        </p:tav>
                                      </p:tavLst>
                                    </p:anim>
                                    <p:anim calcmode="lin" valueType="num">
                                      <p:cBhvr>
                                        <p:cTn id="23" dur="500" fill="hold"/>
                                        <p:tgtEl>
                                          <p:spTgt spid="1241"/>
                                        </p:tgtEl>
                                        <p:attrNameLst>
                                          <p:attrName>ppt_h</p:attrName>
                                        </p:attrNameLst>
                                      </p:cBhvr>
                                      <p:tavLst>
                                        <p:tav tm="0">
                                          <p:val>
                                            <p:fltVal val="0"/>
                                          </p:val>
                                        </p:tav>
                                        <p:tav tm="100000">
                                          <p:val>
                                            <p:strVal val="#ppt_h"/>
                                          </p:val>
                                        </p:tav>
                                      </p:tavLst>
                                    </p:anim>
                                    <p:animEffect transition="in" filter="fade">
                                      <p:cBhvr>
                                        <p:cTn id="24" dur="500"/>
                                        <p:tgtEl>
                                          <p:spTgt spid="1241"/>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242"/>
                                        </p:tgtEl>
                                        <p:attrNameLst>
                                          <p:attrName>style.visibility</p:attrName>
                                        </p:attrNameLst>
                                      </p:cBhvr>
                                      <p:to>
                                        <p:strVal val="visible"/>
                                      </p:to>
                                    </p:set>
                                    <p:anim calcmode="lin" valueType="num">
                                      <p:cBhvr>
                                        <p:cTn id="27" dur="500" fill="hold"/>
                                        <p:tgtEl>
                                          <p:spTgt spid="1242"/>
                                        </p:tgtEl>
                                        <p:attrNameLst>
                                          <p:attrName>ppt_w</p:attrName>
                                        </p:attrNameLst>
                                      </p:cBhvr>
                                      <p:tavLst>
                                        <p:tav tm="0">
                                          <p:val>
                                            <p:fltVal val="0"/>
                                          </p:val>
                                        </p:tav>
                                        <p:tav tm="100000">
                                          <p:val>
                                            <p:strVal val="#ppt_w"/>
                                          </p:val>
                                        </p:tav>
                                      </p:tavLst>
                                    </p:anim>
                                    <p:anim calcmode="lin" valueType="num">
                                      <p:cBhvr>
                                        <p:cTn id="28" dur="500" fill="hold"/>
                                        <p:tgtEl>
                                          <p:spTgt spid="1242"/>
                                        </p:tgtEl>
                                        <p:attrNameLst>
                                          <p:attrName>ppt_h</p:attrName>
                                        </p:attrNameLst>
                                      </p:cBhvr>
                                      <p:tavLst>
                                        <p:tav tm="0">
                                          <p:val>
                                            <p:fltVal val="0"/>
                                          </p:val>
                                        </p:tav>
                                        <p:tav tm="100000">
                                          <p:val>
                                            <p:strVal val="#ppt_h"/>
                                          </p:val>
                                        </p:tav>
                                      </p:tavLst>
                                    </p:anim>
                                    <p:animEffect transition="in" filter="fade">
                                      <p:cBhvr>
                                        <p:cTn id="29" dur="500"/>
                                        <p:tgtEl>
                                          <p:spTgt spid="1242"/>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243"/>
                                        </p:tgtEl>
                                        <p:attrNameLst>
                                          <p:attrName>style.visibility</p:attrName>
                                        </p:attrNameLst>
                                      </p:cBhvr>
                                      <p:to>
                                        <p:strVal val="visible"/>
                                      </p:to>
                                    </p:set>
                                    <p:anim calcmode="lin" valueType="num">
                                      <p:cBhvr>
                                        <p:cTn id="32" dur="500" fill="hold"/>
                                        <p:tgtEl>
                                          <p:spTgt spid="1243"/>
                                        </p:tgtEl>
                                        <p:attrNameLst>
                                          <p:attrName>ppt_w</p:attrName>
                                        </p:attrNameLst>
                                      </p:cBhvr>
                                      <p:tavLst>
                                        <p:tav tm="0">
                                          <p:val>
                                            <p:fltVal val="0"/>
                                          </p:val>
                                        </p:tav>
                                        <p:tav tm="100000">
                                          <p:val>
                                            <p:strVal val="#ppt_w"/>
                                          </p:val>
                                        </p:tav>
                                      </p:tavLst>
                                    </p:anim>
                                    <p:anim calcmode="lin" valueType="num">
                                      <p:cBhvr>
                                        <p:cTn id="33" dur="500" fill="hold"/>
                                        <p:tgtEl>
                                          <p:spTgt spid="1243"/>
                                        </p:tgtEl>
                                        <p:attrNameLst>
                                          <p:attrName>ppt_h</p:attrName>
                                        </p:attrNameLst>
                                      </p:cBhvr>
                                      <p:tavLst>
                                        <p:tav tm="0">
                                          <p:val>
                                            <p:fltVal val="0"/>
                                          </p:val>
                                        </p:tav>
                                        <p:tav tm="100000">
                                          <p:val>
                                            <p:strVal val="#ppt_h"/>
                                          </p:val>
                                        </p:tav>
                                      </p:tavLst>
                                    </p:anim>
                                    <p:animEffect transition="in" filter="fade">
                                      <p:cBhvr>
                                        <p:cTn id="34" dur="500"/>
                                        <p:tgtEl>
                                          <p:spTgt spid="1243"/>
                                        </p:tgtEl>
                                      </p:cBhvr>
                                    </p:animEffect>
                                  </p:childTnLst>
                                </p:cTn>
                              </p:par>
                              <p:par>
                                <p:cTn id="35" presetID="53" presetClass="entr" presetSubtype="16" fill="hold" nodeType="withEffect">
                                  <p:stCondLst>
                                    <p:cond delay="0"/>
                                  </p:stCondLst>
                                  <p:childTnLst>
                                    <p:set>
                                      <p:cBhvr>
                                        <p:cTn id="36" dur="1" fill="hold">
                                          <p:stCondLst>
                                            <p:cond delay="0"/>
                                          </p:stCondLst>
                                        </p:cTn>
                                        <p:tgtEl>
                                          <p:spTgt spid="1345"/>
                                        </p:tgtEl>
                                        <p:attrNameLst>
                                          <p:attrName>style.visibility</p:attrName>
                                        </p:attrNameLst>
                                      </p:cBhvr>
                                      <p:to>
                                        <p:strVal val="visible"/>
                                      </p:to>
                                    </p:set>
                                    <p:anim calcmode="lin" valueType="num">
                                      <p:cBhvr>
                                        <p:cTn id="37" dur="500" fill="hold"/>
                                        <p:tgtEl>
                                          <p:spTgt spid="1345"/>
                                        </p:tgtEl>
                                        <p:attrNameLst>
                                          <p:attrName>ppt_w</p:attrName>
                                        </p:attrNameLst>
                                      </p:cBhvr>
                                      <p:tavLst>
                                        <p:tav tm="0">
                                          <p:val>
                                            <p:fltVal val="0"/>
                                          </p:val>
                                        </p:tav>
                                        <p:tav tm="100000">
                                          <p:val>
                                            <p:strVal val="#ppt_w"/>
                                          </p:val>
                                        </p:tav>
                                      </p:tavLst>
                                    </p:anim>
                                    <p:anim calcmode="lin" valueType="num">
                                      <p:cBhvr>
                                        <p:cTn id="38" dur="500" fill="hold"/>
                                        <p:tgtEl>
                                          <p:spTgt spid="1345"/>
                                        </p:tgtEl>
                                        <p:attrNameLst>
                                          <p:attrName>ppt_h</p:attrName>
                                        </p:attrNameLst>
                                      </p:cBhvr>
                                      <p:tavLst>
                                        <p:tav tm="0">
                                          <p:val>
                                            <p:fltVal val="0"/>
                                          </p:val>
                                        </p:tav>
                                        <p:tav tm="100000">
                                          <p:val>
                                            <p:strVal val="#ppt_h"/>
                                          </p:val>
                                        </p:tav>
                                      </p:tavLst>
                                    </p:anim>
                                    <p:animEffect transition="in" filter="fade">
                                      <p:cBhvr>
                                        <p:cTn id="39" dur="500"/>
                                        <p:tgtEl>
                                          <p:spTgt spid="1345"/>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1350"/>
                                        </p:tgtEl>
                                        <p:attrNameLst>
                                          <p:attrName>style.visibility</p:attrName>
                                        </p:attrNameLst>
                                      </p:cBhvr>
                                      <p:to>
                                        <p:strVal val="visible"/>
                                      </p:to>
                                    </p:set>
                                    <p:anim calcmode="lin" valueType="num">
                                      <p:cBhvr>
                                        <p:cTn id="42" dur="500" fill="hold"/>
                                        <p:tgtEl>
                                          <p:spTgt spid="1350"/>
                                        </p:tgtEl>
                                        <p:attrNameLst>
                                          <p:attrName>ppt_w</p:attrName>
                                        </p:attrNameLst>
                                      </p:cBhvr>
                                      <p:tavLst>
                                        <p:tav tm="0">
                                          <p:val>
                                            <p:fltVal val="0"/>
                                          </p:val>
                                        </p:tav>
                                        <p:tav tm="100000">
                                          <p:val>
                                            <p:strVal val="#ppt_w"/>
                                          </p:val>
                                        </p:tav>
                                      </p:tavLst>
                                    </p:anim>
                                    <p:anim calcmode="lin" valueType="num">
                                      <p:cBhvr>
                                        <p:cTn id="43" dur="500" fill="hold"/>
                                        <p:tgtEl>
                                          <p:spTgt spid="1350"/>
                                        </p:tgtEl>
                                        <p:attrNameLst>
                                          <p:attrName>ppt_h</p:attrName>
                                        </p:attrNameLst>
                                      </p:cBhvr>
                                      <p:tavLst>
                                        <p:tav tm="0">
                                          <p:val>
                                            <p:fltVal val="0"/>
                                          </p:val>
                                        </p:tav>
                                        <p:tav tm="100000">
                                          <p:val>
                                            <p:strVal val="#ppt_h"/>
                                          </p:val>
                                        </p:tav>
                                      </p:tavLst>
                                    </p:anim>
                                    <p:animEffect transition="in" filter="fade">
                                      <p:cBhvr>
                                        <p:cTn id="44" dur="500"/>
                                        <p:tgtEl>
                                          <p:spTgt spid="1350"/>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1351"/>
                                        </p:tgtEl>
                                        <p:attrNameLst>
                                          <p:attrName>style.visibility</p:attrName>
                                        </p:attrNameLst>
                                      </p:cBhvr>
                                      <p:to>
                                        <p:strVal val="visible"/>
                                      </p:to>
                                    </p:set>
                                    <p:anim calcmode="lin" valueType="num">
                                      <p:cBhvr>
                                        <p:cTn id="47" dur="500" fill="hold"/>
                                        <p:tgtEl>
                                          <p:spTgt spid="1351"/>
                                        </p:tgtEl>
                                        <p:attrNameLst>
                                          <p:attrName>ppt_w</p:attrName>
                                        </p:attrNameLst>
                                      </p:cBhvr>
                                      <p:tavLst>
                                        <p:tav tm="0">
                                          <p:val>
                                            <p:fltVal val="0"/>
                                          </p:val>
                                        </p:tav>
                                        <p:tav tm="100000">
                                          <p:val>
                                            <p:strVal val="#ppt_w"/>
                                          </p:val>
                                        </p:tav>
                                      </p:tavLst>
                                    </p:anim>
                                    <p:anim calcmode="lin" valueType="num">
                                      <p:cBhvr>
                                        <p:cTn id="48" dur="500" fill="hold"/>
                                        <p:tgtEl>
                                          <p:spTgt spid="1351"/>
                                        </p:tgtEl>
                                        <p:attrNameLst>
                                          <p:attrName>ppt_h</p:attrName>
                                        </p:attrNameLst>
                                      </p:cBhvr>
                                      <p:tavLst>
                                        <p:tav tm="0">
                                          <p:val>
                                            <p:fltVal val="0"/>
                                          </p:val>
                                        </p:tav>
                                        <p:tav tm="100000">
                                          <p:val>
                                            <p:strVal val="#ppt_h"/>
                                          </p:val>
                                        </p:tav>
                                      </p:tavLst>
                                    </p:anim>
                                    <p:animEffect transition="in" filter="fade">
                                      <p:cBhvr>
                                        <p:cTn id="49" dur="500"/>
                                        <p:tgtEl>
                                          <p:spTgt spid="1351"/>
                                        </p:tgtEl>
                                      </p:cBhvr>
                                    </p:animEffect>
                                  </p:childTnLst>
                                </p:cTn>
                              </p:par>
                              <p:par>
                                <p:cTn id="50" presetID="53" presetClass="entr" presetSubtype="16" fill="hold" nodeType="withEffect">
                                  <p:stCondLst>
                                    <p:cond delay="0"/>
                                  </p:stCondLst>
                                  <p:childTnLst>
                                    <p:set>
                                      <p:cBhvr>
                                        <p:cTn id="51" dur="1" fill="hold">
                                          <p:stCondLst>
                                            <p:cond delay="0"/>
                                          </p:stCondLst>
                                        </p:cTn>
                                        <p:tgtEl>
                                          <p:spTgt spid="1352"/>
                                        </p:tgtEl>
                                        <p:attrNameLst>
                                          <p:attrName>style.visibility</p:attrName>
                                        </p:attrNameLst>
                                      </p:cBhvr>
                                      <p:to>
                                        <p:strVal val="visible"/>
                                      </p:to>
                                    </p:set>
                                    <p:anim calcmode="lin" valueType="num">
                                      <p:cBhvr>
                                        <p:cTn id="52" dur="500" fill="hold"/>
                                        <p:tgtEl>
                                          <p:spTgt spid="1352"/>
                                        </p:tgtEl>
                                        <p:attrNameLst>
                                          <p:attrName>ppt_w</p:attrName>
                                        </p:attrNameLst>
                                      </p:cBhvr>
                                      <p:tavLst>
                                        <p:tav tm="0">
                                          <p:val>
                                            <p:fltVal val="0"/>
                                          </p:val>
                                        </p:tav>
                                        <p:tav tm="100000">
                                          <p:val>
                                            <p:strVal val="#ppt_w"/>
                                          </p:val>
                                        </p:tav>
                                      </p:tavLst>
                                    </p:anim>
                                    <p:anim calcmode="lin" valueType="num">
                                      <p:cBhvr>
                                        <p:cTn id="53" dur="500" fill="hold"/>
                                        <p:tgtEl>
                                          <p:spTgt spid="1352"/>
                                        </p:tgtEl>
                                        <p:attrNameLst>
                                          <p:attrName>ppt_h</p:attrName>
                                        </p:attrNameLst>
                                      </p:cBhvr>
                                      <p:tavLst>
                                        <p:tav tm="0">
                                          <p:val>
                                            <p:fltVal val="0"/>
                                          </p:val>
                                        </p:tav>
                                        <p:tav tm="100000">
                                          <p:val>
                                            <p:strVal val="#ppt_h"/>
                                          </p:val>
                                        </p:tav>
                                      </p:tavLst>
                                    </p:anim>
                                    <p:animEffect transition="in" filter="fade">
                                      <p:cBhvr>
                                        <p:cTn id="54" dur="500"/>
                                        <p:tgtEl>
                                          <p:spTgt spid="13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7" grpId="0"/>
      <p:bldP spid="1238" grpId="0" animBg="1"/>
      <p:bldP spid="1241" grpId="0" animBg="1"/>
      <p:bldP spid="1242" grpId="0" animBg="1"/>
      <p:bldP spid="1243" grpId="0" animBg="1"/>
      <p:bldP spid="1350" grpId="0" animBg="1"/>
      <p:bldP spid="1351"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2350"/>
        <p:cNvGrpSpPr/>
        <p:nvPr/>
      </p:nvGrpSpPr>
      <p:grpSpPr>
        <a:xfrm>
          <a:off x="0" y="0"/>
          <a:ext cx="0" cy="0"/>
          <a:chOff x="0" y="0"/>
          <a:chExt cx="0" cy="0"/>
        </a:xfrm>
      </p:grpSpPr>
      <p:grpSp>
        <p:nvGrpSpPr>
          <p:cNvPr id="8" name="Google Shape;2494;p49">
            <a:extLst>
              <a:ext uri="{FF2B5EF4-FFF2-40B4-BE49-F238E27FC236}">
                <a16:creationId xmlns:a16="http://schemas.microsoft.com/office/drawing/2014/main" id="{781D5466-9556-45DC-1002-B39336108FDA}"/>
              </a:ext>
            </a:extLst>
          </p:cNvPr>
          <p:cNvGrpSpPr/>
          <p:nvPr/>
        </p:nvGrpSpPr>
        <p:grpSpPr>
          <a:xfrm flipH="1">
            <a:off x="2374462" y="225024"/>
            <a:ext cx="4542151" cy="702808"/>
            <a:chOff x="4263450" y="634575"/>
            <a:chExt cx="1007075" cy="387425"/>
          </a:xfrm>
        </p:grpSpPr>
        <p:sp>
          <p:nvSpPr>
            <p:cNvPr id="9" name="Google Shape;2495;p49">
              <a:extLst>
                <a:ext uri="{FF2B5EF4-FFF2-40B4-BE49-F238E27FC236}">
                  <a16:creationId xmlns:a16="http://schemas.microsoft.com/office/drawing/2014/main" id="{3BE5FC33-F074-2E8B-1A50-6A405990140C}"/>
                </a:ext>
              </a:extLst>
            </p:cNvPr>
            <p:cNvSpPr/>
            <p:nvPr/>
          </p:nvSpPr>
          <p:spPr>
            <a:xfrm>
              <a:off x="4263450" y="634575"/>
              <a:ext cx="1007075" cy="387425"/>
            </a:xfrm>
            <a:custGeom>
              <a:avLst/>
              <a:gdLst/>
              <a:ahLst/>
              <a:cxnLst/>
              <a:rect l="l" t="t" r="r" b="b"/>
              <a:pathLst>
                <a:path w="40283" h="15497" extrusionOk="0">
                  <a:moveTo>
                    <a:pt x="1950" y="0"/>
                  </a:moveTo>
                  <a:cubicBezTo>
                    <a:pt x="1214" y="0"/>
                    <a:pt x="617" y="458"/>
                    <a:pt x="458" y="1134"/>
                  </a:cubicBezTo>
                  <a:cubicBezTo>
                    <a:pt x="219" y="1492"/>
                    <a:pt x="0" y="2188"/>
                    <a:pt x="517" y="3044"/>
                  </a:cubicBezTo>
                  <a:cubicBezTo>
                    <a:pt x="796" y="3461"/>
                    <a:pt x="1055" y="3879"/>
                    <a:pt x="1313" y="4317"/>
                  </a:cubicBezTo>
                  <a:lnTo>
                    <a:pt x="1691" y="4914"/>
                  </a:lnTo>
                  <a:cubicBezTo>
                    <a:pt x="1910" y="5252"/>
                    <a:pt x="2109" y="5610"/>
                    <a:pt x="2348" y="5948"/>
                  </a:cubicBezTo>
                  <a:cubicBezTo>
                    <a:pt x="2447" y="6107"/>
                    <a:pt x="2507" y="6207"/>
                    <a:pt x="2606" y="6326"/>
                  </a:cubicBezTo>
                  <a:cubicBezTo>
                    <a:pt x="2686" y="6406"/>
                    <a:pt x="2745" y="6465"/>
                    <a:pt x="2765" y="6545"/>
                  </a:cubicBezTo>
                  <a:cubicBezTo>
                    <a:pt x="2865" y="6724"/>
                    <a:pt x="2964" y="6863"/>
                    <a:pt x="3044" y="7042"/>
                  </a:cubicBezTo>
                  <a:cubicBezTo>
                    <a:pt x="3163" y="7261"/>
                    <a:pt x="3263" y="7500"/>
                    <a:pt x="3402" y="7719"/>
                  </a:cubicBezTo>
                  <a:cubicBezTo>
                    <a:pt x="3442" y="7738"/>
                    <a:pt x="3442" y="7758"/>
                    <a:pt x="3442" y="7758"/>
                  </a:cubicBezTo>
                  <a:lnTo>
                    <a:pt x="3402" y="7798"/>
                  </a:lnTo>
                  <a:cubicBezTo>
                    <a:pt x="3263" y="7957"/>
                    <a:pt x="3103" y="8156"/>
                    <a:pt x="2984" y="8335"/>
                  </a:cubicBezTo>
                  <a:cubicBezTo>
                    <a:pt x="2905" y="8415"/>
                    <a:pt x="2865" y="8514"/>
                    <a:pt x="2785" y="8594"/>
                  </a:cubicBezTo>
                  <a:cubicBezTo>
                    <a:pt x="2646" y="8753"/>
                    <a:pt x="2507" y="8932"/>
                    <a:pt x="2367" y="9111"/>
                  </a:cubicBezTo>
                  <a:cubicBezTo>
                    <a:pt x="2069" y="9469"/>
                    <a:pt x="1751" y="9847"/>
                    <a:pt x="1452" y="10245"/>
                  </a:cubicBezTo>
                  <a:cubicBezTo>
                    <a:pt x="1074" y="10742"/>
                    <a:pt x="756" y="11259"/>
                    <a:pt x="398" y="11757"/>
                  </a:cubicBezTo>
                  <a:lnTo>
                    <a:pt x="318" y="11896"/>
                  </a:lnTo>
                  <a:cubicBezTo>
                    <a:pt x="159" y="12135"/>
                    <a:pt x="80" y="12493"/>
                    <a:pt x="120" y="12851"/>
                  </a:cubicBezTo>
                  <a:cubicBezTo>
                    <a:pt x="159" y="13129"/>
                    <a:pt x="199" y="13408"/>
                    <a:pt x="259" y="13647"/>
                  </a:cubicBezTo>
                  <a:cubicBezTo>
                    <a:pt x="418" y="14601"/>
                    <a:pt x="955" y="15019"/>
                    <a:pt x="1890" y="15039"/>
                  </a:cubicBezTo>
                  <a:lnTo>
                    <a:pt x="3402" y="15039"/>
                  </a:lnTo>
                  <a:cubicBezTo>
                    <a:pt x="3700" y="15039"/>
                    <a:pt x="3999" y="15079"/>
                    <a:pt x="4277" y="15099"/>
                  </a:cubicBezTo>
                  <a:cubicBezTo>
                    <a:pt x="4655" y="15119"/>
                    <a:pt x="5053" y="15138"/>
                    <a:pt x="5451" y="15138"/>
                  </a:cubicBezTo>
                  <a:cubicBezTo>
                    <a:pt x="7062" y="15178"/>
                    <a:pt x="8673" y="15198"/>
                    <a:pt x="10026" y="15198"/>
                  </a:cubicBezTo>
                  <a:lnTo>
                    <a:pt x="14502" y="15198"/>
                  </a:lnTo>
                  <a:cubicBezTo>
                    <a:pt x="15298" y="15198"/>
                    <a:pt x="16073" y="15218"/>
                    <a:pt x="16869" y="15238"/>
                  </a:cubicBezTo>
                  <a:cubicBezTo>
                    <a:pt x="17287" y="15238"/>
                    <a:pt x="17705" y="15278"/>
                    <a:pt x="18122" y="15278"/>
                  </a:cubicBezTo>
                  <a:cubicBezTo>
                    <a:pt x="19177" y="15298"/>
                    <a:pt x="20191" y="15298"/>
                    <a:pt x="21246" y="15318"/>
                  </a:cubicBezTo>
                  <a:lnTo>
                    <a:pt x="23295" y="15337"/>
                  </a:lnTo>
                  <a:cubicBezTo>
                    <a:pt x="24190" y="15337"/>
                    <a:pt x="25065" y="15377"/>
                    <a:pt x="25960" y="15377"/>
                  </a:cubicBezTo>
                  <a:cubicBezTo>
                    <a:pt x="26477" y="15377"/>
                    <a:pt x="27014" y="15397"/>
                    <a:pt x="27532" y="15397"/>
                  </a:cubicBezTo>
                  <a:cubicBezTo>
                    <a:pt x="27949" y="15397"/>
                    <a:pt x="28407" y="15417"/>
                    <a:pt x="28825" y="15417"/>
                  </a:cubicBezTo>
                  <a:lnTo>
                    <a:pt x="30038" y="15437"/>
                  </a:lnTo>
                  <a:cubicBezTo>
                    <a:pt x="31192" y="15477"/>
                    <a:pt x="32385" y="15497"/>
                    <a:pt x="33579" y="15497"/>
                  </a:cubicBezTo>
                  <a:lnTo>
                    <a:pt x="38473" y="15497"/>
                  </a:lnTo>
                  <a:cubicBezTo>
                    <a:pt x="38950" y="15497"/>
                    <a:pt x="39368" y="15318"/>
                    <a:pt x="39686" y="14979"/>
                  </a:cubicBezTo>
                  <a:cubicBezTo>
                    <a:pt x="40004" y="14621"/>
                    <a:pt x="40164" y="14144"/>
                    <a:pt x="40104" y="13627"/>
                  </a:cubicBezTo>
                  <a:cubicBezTo>
                    <a:pt x="40064" y="12930"/>
                    <a:pt x="39686" y="12453"/>
                    <a:pt x="39408" y="12115"/>
                  </a:cubicBezTo>
                  <a:lnTo>
                    <a:pt x="38751" y="11299"/>
                  </a:lnTo>
                  <a:cubicBezTo>
                    <a:pt x="38294" y="10742"/>
                    <a:pt x="37856" y="10205"/>
                    <a:pt x="37418" y="9628"/>
                  </a:cubicBezTo>
                  <a:cubicBezTo>
                    <a:pt x="37160" y="9250"/>
                    <a:pt x="36901" y="8852"/>
                    <a:pt x="36662" y="8415"/>
                  </a:cubicBezTo>
                  <a:cubicBezTo>
                    <a:pt x="36762" y="8315"/>
                    <a:pt x="36861" y="8216"/>
                    <a:pt x="36961" y="8077"/>
                  </a:cubicBezTo>
                  <a:cubicBezTo>
                    <a:pt x="37359" y="7758"/>
                    <a:pt x="37796" y="7261"/>
                    <a:pt x="38174" y="6744"/>
                  </a:cubicBezTo>
                  <a:cubicBezTo>
                    <a:pt x="38294" y="6565"/>
                    <a:pt x="38413" y="6425"/>
                    <a:pt x="38552" y="6246"/>
                  </a:cubicBezTo>
                  <a:cubicBezTo>
                    <a:pt x="38970" y="5729"/>
                    <a:pt x="39447" y="5113"/>
                    <a:pt x="39706" y="4277"/>
                  </a:cubicBezTo>
                  <a:cubicBezTo>
                    <a:pt x="39766" y="4138"/>
                    <a:pt x="39805" y="3999"/>
                    <a:pt x="39865" y="3859"/>
                  </a:cubicBezTo>
                  <a:cubicBezTo>
                    <a:pt x="40004" y="3442"/>
                    <a:pt x="40183" y="2984"/>
                    <a:pt x="40243" y="2447"/>
                  </a:cubicBezTo>
                  <a:cubicBezTo>
                    <a:pt x="40283" y="1870"/>
                    <a:pt x="40104" y="1353"/>
                    <a:pt x="39786" y="975"/>
                  </a:cubicBezTo>
                  <a:cubicBezTo>
                    <a:pt x="39467" y="617"/>
                    <a:pt x="39010" y="458"/>
                    <a:pt x="38512" y="458"/>
                  </a:cubicBezTo>
                  <a:lnTo>
                    <a:pt x="38393" y="458"/>
                  </a:lnTo>
                  <a:cubicBezTo>
                    <a:pt x="38075" y="478"/>
                    <a:pt x="37697" y="478"/>
                    <a:pt x="37279" y="478"/>
                  </a:cubicBezTo>
                  <a:lnTo>
                    <a:pt x="35767" y="478"/>
                  </a:lnTo>
                  <a:cubicBezTo>
                    <a:pt x="35489" y="478"/>
                    <a:pt x="35210" y="458"/>
                    <a:pt x="34932" y="458"/>
                  </a:cubicBezTo>
                  <a:cubicBezTo>
                    <a:pt x="34613" y="458"/>
                    <a:pt x="34275" y="418"/>
                    <a:pt x="33937" y="418"/>
                  </a:cubicBezTo>
                  <a:lnTo>
                    <a:pt x="30834" y="418"/>
                  </a:lnTo>
                  <a:cubicBezTo>
                    <a:pt x="30138" y="418"/>
                    <a:pt x="29421" y="398"/>
                    <a:pt x="28725" y="378"/>
                  </a:cubicBezTo>
                  <a:cubicBezTo>
                    <a:pt x="28148" y="358"/>
                    <a:pt x="27552" y="358"/>
                    <a:pt x="26975" y="318"/>
                  </a:cubicBezTo>
                  <a:lnTo>
                    <a:pt x="24269" y="318"/>
                  </a:lnTo>
                  <a:cubicBezTo>
                    <a:pt x="23891" y="318"/>
                    <a:pt x="23553" y="299"/>
                    <a:pt x="23175" y="299"/>
                  </a:cubicBezTo>
                  <a:cubicBezTo>
                    <a:pt x="22877" y="299"/>
                    <a:pt x="22598" y="279"/>
                    <a:pt x="22300" y="279"/>
                  </a:cubicBezTo>
                  <a:cubicBezTo>
                    <a:pt x="21842" y="279"/>
                    <a:pt x="21365" y="259"/>
                    <a:pt x="20907" y="259"/>
                  </a:cubicBezTo>
                  <a:cubicBezTo>
                    <a:pt x="20510" y="259"/>
                    <a:pt x="20112" y="259"/>
                    <a:pt x="19694" y="239"/>
                  </a:cubicBezTo>
                  <a:cubicBezTo>
                    <a:pt x="19376" y="239"/>
                    <a:pt x="19057" y="199"/>
                    <a:pt x="18719" y="199"/>
                  </a:cubicBezTo>
                  <a:cubicBezTo>
                    <a:pt x="18301" y="199"/>
                    <a:pt x="17904" y="179"/>
                    <a:pt x="17486" y="179"/>
                  </a:cubicBezTo>
                  <a:lnTo>
                    <a:pt x="15676" y="179"/>
                  </a:lnTo>
                  <a:cubicBezTo>
                    <a:pt x="15576" y="179"/>
                    <a:pt x="15477" y="179"/>
                    <a:pt x="15337" y="159"/>
                  </a:cubicBezTo>
                  <a:cubicBezTo>
                    <a:pt x="15198" y="159"/>
                    <a:pt x="15039" y="139"/>
                    <a:pt x="14900" y="139"/>
                  </a:cubicBezTo>
                  <a:lnTo>
                    <a:pt x="14880" y="139"/>
                  </a:lnTo>
                  <a:cubicBezTo>
                    <a:pt x="14601" y="139"/>
                    <a:pt x="14343" y="139"/>
                    <a:pt x="14084" y="159"/>
                  </a:cubicBezTo>
                  <a:cubicBezTo>
                    <a:pt x="13786" y="159"/>
                    <a:pt x="13448" y="179"/>
                    <a:pt x="13149" y="179"/>
                  </a:cubicBezTo>
                  <a:lnTo>
                    <a:pt x="12911" y="179"/>
                  </a:lnTo>
                  <a:cubicBezTo>
                    <a:pt x="12334" y="179"/>
                    <a:pt x="11757" y="159"/>
                    <a:pt x="11160" y="139"/>
                  </a:cubicBezTo>
                  <a:cubicBezTo>
                    <a:pt x="10623" y="100"/>
                    <a:pt x="10066" y="100"/>
                    <a:pt x="9529" y="80"/>
                  </a:cubicBezTo>
                  <a:cubicBezTo>
                    <a:pt x="8852" y="80"/>
                    <a:pt x="8176" y="60"/>
                    <a:pt x="7520" y="60"/>
                  </a:cubicBezTo>
                  <a:lnTo>
                    <a:pt x="6187" y="60"/>
                  </a:lnTo>
                  <a:cubicBezTo>
                    <a:pt x="5829" y="60"/>
                    <a:pt x="5451" y="60"/>
                    <a:pt x="5073" y="40"/>
                  </a:cubicBezTo>
                  <a:cubicBezTo>
                    <a:pt x="4735" y="40"/>
                    <a:pt x="4357" y="0"/>
                    <a:pt x="3999" y="0"/>
                  </a:cubicBezTo>
                  <a:close/>
                </a:path>
              </a:pathLst>
            </a:custGeom>
            <a:solidFill>
              <a:srgbClr val="FFFFFF"/>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2496;p49">
              <a:extLst>
                <a:ext uri="{FF2B5EF4-FFF2-40B4-BE49-F238E27FC236}">
                  <a16:creationId xmlns:a16="http://schemas.microsoft.com/office/drawing/2014/main" id="{B6C4EAD2-9570-4669-583C-27306710BBEC}"/>
                </a:ext>
              </a:extLst>
            </p:cNvPr>
            <p:cNvSpPr/>
            <p:nvPr/>
          </p:nvSpPr>
          <p:spPr>
            <a:xfrm>
              <a:off x="4292275" y="661425"/>
              <a:ext cx="953375" cy="337975"/>
            </a:xfrm>
            <a:custGeom>
              <a:avLst/>
              <a:gdLst/>
              <a:ahLst/>
              <a:cxnLst/>
              <a:rect l="l" t="t" r="r" b="b"/>
              <a:pathLst>
                <a:path w="38135" h="13519" extrusionOk="0">
                  <a:moveTo>
                    <a:pt x="817" y="0"/>
                  </a:moveTo>
                  <a:cubicBezTo>
                    <a:pt x="538" y="0"/>
                    <a:pt x="339" y="140"/>
                    <a:pt x="260" y="418"/>
                  </a:cubicBezTo>
                  <a:cubicBezTo>
                    <a:pt x="260" y="478"/>
                    <a:pt x="260" y="518"/>
                    <a:pt x="240" y="537"/>
                  </a:cubicBezTo>
                  <a:cubicBezTo>
                    <a:pt x="1" y="876"/>
                    <a:pt x="41" y="1194"/>
                    <a:pt x="240" y="1512"/>
                  </a:cubicBezTo>
                  <a:cubicBezTo>
                    <a:pt x="518" y="1930"/>
                    <a:pt x="797" y="2387"/>
                    <a:pt x="1035" y="2805"/>
                  </a:cubicBezTo>
                  <a:cubicBezTo>
                    <a:pt x="1354" y="3322"/>
                    <a:pt x="1692" y="3879"/>
                    <a:pt x="2030" y="4397"/>
                  </a:cubicBezTo>
                  <a:cubicBezTo>
                    <a:pt x="2149" y="4596"/>
                    <a:pt x="2348" y="4794"/>
                    <a:pt x="2488" y="4993"/>
                  </a:cubicBezTo>
                  <a:cubicBezTo>
                    <a:pt x="2706" y="5371"/>
                    <a:pt x="2885" y="5769"/>
                    <a:pt x="3124" y="6147"/>
                  </a:cubicBezTo>
                  <a:cubicBezTo>
                    <a:pt x="3423" y="6625"/>
                    <a:pt x="3403" y="6983"/>
                    <a:pt x="3025" y="7400"/>
                  </a:cubicBezTo>
                  <a:cubicBezTo>
                    <a:pt x="2806" y="7659"/>
                    <a:pt x="2627" y="7898"/>
                    <a:pt x="2428" y="8156"/>
                  </a:cubicBezTo>
                  <a:cubicBezTo>
                    <a:pt x="1990" y="8693"/>
                    <a:pt x="1533" y="9250"/>
                    <a:pt x="1115" y="9788"/>
                  </a:cubicBezTo>
                  <a:cubicBezTo>
                    <a:pt x="737" y="10325"/>
                    <a:pt x="399" y="10862"/>
                    <a:pt x="41" y="11379"/>
                  </a:cubicBezTo>
                  <a:cubicBezTo>
                    <a:pt x="1" y="11459"/>
                    <a:pt x="1" y="11618"/>
                    <a:pt x="1" y="11717"/>
                  </a:cubicBezTo>
                  <a:cubicBezTo>
                    <a:pt x="21" y="11956"/>
                    <a:pt x="61" y="12195"/>
                    <a:pt x="100" y="12433"/>
                  </a:cubicBezTo>
                  <a:cubicBezTo>
                    <a:pt x="160" y="12911"/>
                    <a:pt x="299" y="13010"/>
                    <a:pt x="797" y="13010"/>
                  </a:cubicBezTo>
                  <a:cubicBezTo>
                    <a:pt x="1314" y="13010"/>
                    <a:pt x="1811" y="13010"/>
                    <a:pt x="2328" y="13030"/>
                  </a:cubicBezTo>
                  <a:cubicBezTo>
                    <a:pt x="3005" y="13050"/>
                    <a:pt x="3681" y="13110"/>
                    <a:pt x="4338" y="13130"/>
                  </a:cubicBezTo>
                  <a:cubicBezTo>
                    <a:pt x="5869" y="13149"/>
                    <a:pt x="7381" y="13189"/>
                    <a:pt x="8913" y="13189"/>
                  </a:cubicBezTo>
                  <a:cubicBezTo>
                    <a:pt x="10405" y="13189"/>
                    <a:pt x="11897" y="13189"/>
                    <a:pt x="13389" y="13209"/>
                  </a:cubicBezTo>
                  <a:cubicBezTo>
                    <a:pt x="14622" y="13209"/>
                    <a:pt x="15816" y="13249"/>
                    <a:pt x="17029" y="13249"/>
                  </a:cubicBezTo>
                  <a:cubicBezTo>
                    <a:pt x="18064" y="13269"/>
                    <a:pt x="19098" y="13269"/>
                    <a:pt x="20132" y="13309"/>
                  </a:cubicBezTo>
                  <a:cubicBezTo>
                    <a:pt x="21704" y="13328"/>
                    <a:pt x="23295" y="13348"/>
                    <a:pt x="24867" y="13368"/>
                  </a:cubicBezTo>
                  <a:cubicBezTo>
                    <a:pt x="25802" y="13408"/>
                    <a:pt x="26777" y="13408"/>
                    <a:pt x="27711" y="13428"/>
                  </a:cubicBezTo>
                  <a:cubicBezTo>
                    <a:pt x="29283" y="13448"/>
                    <a:pt x="30874" y="13468"/>
                    <a:pt x="32446" y="13507"/>
                  </a:cubicBezTo>
                  <a:lnTo>
                    <a:pt x="37220" y="13507"/>
                  </a:lnTo>
                  <a:cubicBezTo>
                    <a:pt x="37267" y="13515"/>
                    <a:pt x="37312" y="13519"/>
                    <a:pt x="37355" y="13519"/>
                  </a:cubicBezTo>
                  <a:cubicBezTo>
                    <a:pt x="37774" y="13519"/>
                    <a:pt x="38032" y="13182"/>
                    <a:pt x="37996" y="12732"/>
                  </a:cubicBezTo>
                  <a:cubicBezTo>
                    <a:pt x="37956" y="12334"/>
                    <a:pt x="37717" y="12035"/>
                    <a:pt x="37499" y="11757"/>
                  </a:cubicBezTo>
                  <a:cubicBezTo>
                    <a:pt x="36822" y="10921"/>
                    <a:pt x="36126" y="10126"/>
                    <a:pt x="35470" y="9250"/>
                  </a:cubicBezTo>
                  <a:cubicBezTo>
                    <a:pt x="35052" y="8713"/>
                    <a:pt x="34734" y="8077"/>
                    <a:pt x="34376" y="7480"/>
                  </a:cubicBezTo>
                  <a:cubicBezTo>
                    <a:pt x="34336" y="7400"/>
                    <a:pt x="34356" y="7241"/>
                    <a:pt x="34435" y="7182"/>
                  </a:cubicBezTo>
                  <a:cubicBezTo>
                    <a:pt x="35012" y="6485"/>
                    <a:pt x="35669" y="5849"/>
                    <a:pt x="36226" y="5073"/>
                  </a:cubicBezTo>
                  <a:cubicBezTo>
                    <a:pt x="36723" y="4377"/>
                    <a:pt x="37340" y="3780"/>
                    <a:pt x="37618" y="2905"/>
                  </a:cubicBezTo>
                  <a:cubicBezTo>
                    <a:pt x="37797" y="2387"/>
                    <a:pt x="38036" y="1870"/>
                    <a:pt x="38095" y="1293"/>
                  </a:cubicBezTo>
                  <a:cubicBezTo>
                    <a:pt x="38134" y="826"/>
                    <a:pt x="37945" y="378"/>
                    <a:pt x="37339" y="378"/>
                  </a:cubicBezTo>
                  <a:cubicBezTo>
                    <a:pt x="37326" y="378"/>
                    <a:pt x="37313" y="378"/>
                    <a:pt x="37300" y="378"/>
                  </a:cubicBezTo>
                  <a:cubicBezTo>
                    <a:pt x="36852" y="398"/>
                    <a:pt x="36395" y="403"/>
                    <a:pt x="35937" y="403"/>
                  </a:cubicBezTo>
                  <a:cubicBezTo>
                    <a:pt x="35480" y="403"/>
                    <a:pt x="35022" y="398"/>
                    <a:pt x="34574" y="398"/>
                  </a:cubicBezTo>
                  <a:cubicBezTo>
                    <a:pt x="33978" y="398"/>
                    <a:pt x="33361" y="339"/>
                    <a:pt x="32764" y="339"/>
                  </a:cubicBezTo>
                  <a:cubicBezTo>
                    <a:pt x="31750" y="339"/>
                    <a:pt x="30695" y="378"/>
                    <a:pt x="29681" y="378"/>
                  </a:cubicBezTo>
                  <a:cubicBezTo>
                    <a:pt x="28388" y="339"/>
                    <a:pt x="27095" y="299"/>
                    <a:pt x="25822" y="299"/>
                  </a:cubicBezTo>
                  <a:cubicBezTo>
                    <a:pt x="25523" y="292"/>
                    <a:pt x="25225" y="290"/>
                    <a:pt x="24926" y="290"/>
                  </a:cubicBezTo>
                  <a:cubicBezTo>
                    <a:pt x="24330" y="290"/>
                    <a:pt x="23733" y="299"/>
                    <a:pt x="23136" y="299"/>
                  </a:cubicBezTo>
                  <a:cubicBezTo>
                    <a:pt x="22500" y="299"/>
                    <a:pt x="21823" y="279"/>
                    <a:pt x="21187" y="239"/>
                  </a:cubicBezTo>
                  <a:cubicBezTo>
                    <a:pt x="20311" y="219"/>
                    <a:pt x="19436" y="219"/>
                    <a:pt x="18561" y="219"/>
                  </a:cubicBezTo>
                  <a:cubicBezTo>
                    <a:pt x="17825" y="219"/>
                    <a:pt x="17109" y="199"/>
                    <a:pt x="16353" y="179"/>
                  </a:cubicBezTo>
                  <a:lnTo>
                    <a:pt x="14543" y="179"/>
                  </a:lnTo>
                  <a:cubicBezTo>
                    <a:pt x="14284" y="179"/>
                    <a:pt x="14025" y="140"/>
                    <a:pt x="13767" y="140"/>
                  </a:cubicBezTo>
                  <a:cubicBezTo>
                    <a:pt x="13187" y="140"/>
                    <a:pt x="12636" y="183"/>
                    <a:pt x="12065" y="183"/>
                  </a:cubicBezTo>
                  <a:cubicBezTo>
                    <a:pt x="11970" y="183"/>
                    <a:pt x="11874" y="182"/>
                    <a:pt x="11777" y="179"/>
                  </a:cubicBezTo>
                  <a:cubicBezTo>
                    <a:pt x="10663" y="140"/>
                    <a:pt x="9510" y="100"/>
                    <a:pt x="8396" y="80"/>
                  </a:cubicBezTo>
                  <a:cubicBezTo>
                    <a:pt x="7282" y="40"/>
                    <a:pt x="6188" y="40"/>
                    <a:pt x="5074" y="40"/>
                  </a:cubicBezTo>
                  <a:cubicBezTo>
                    <a:pt x="4318" y="40"/>
                    <a:pt x="3602" y="20"/>
                    <a:pt x="28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3" name="Google Shape;2353;p47"/>
          <p:cNvGrpSpPr/>
          <p:nvPr/>
        </p:nvGrpSpPr>
        <p:grpSpPr>
          <a:xfrm flipH="1">
            <a:off x="8506072" y="4172652"/>
            <a:ext cx="759406" cy="1604034"/>
            <a:chOff x="3043875" y="1092100"/>
            <a:chExt cx="405350" cy="1080350"/>
          </a:xfrm>
        </p:grpSpPr>
        <p:sp>
          <p:nvSpPr>
            <p:cNvPr id="2354" name="Google Shape;2354;p47"/>
            <p:cNvSpPr/>
            <p:nvPr/>
          </p:nvSpPr>
          <p:spPr>
            <a:xfrm>
              <a:off x="3043875" y="1092100"/>
              <a:ext cx="405350" cy="1080350"/>
            </a:xfrm>
            <a:custGeom>
              <a:avLst/>
              <a:gdLst/>
              <a:ahLst/>
              <a:cxnLst/>
              <a:rect l="l" t="t" r="r" b="b"/>
              <a:pathLst>
                <a:path w="16214" h="43214" extrusionOk="0">
                  <a:moveTo>
                    <a:pt x="8900" y="1"/>
                  </a:moveTo>
                  <a:cubicBezTo>
                    <a:pt x="8509" y="24"/>
                    <a:pt x="8164" y="254"/>
                    <a:pt x="7957" y="599"/>
                  </a:cubicBezTo>
                  <a:cubicBezTo>
                    <a:pt x="7865" y="737"/>
                    <a:pt x="6095" y="4163"/>
                    <a:pt x="6992" y="8326"/>
                  </a:cubicBezTo>
                  <a:cubicBezTo>
                    <a:pt x="6946" y="8648"/>
                    <a:pt x="6877" y="8878"/>
                    <a:pt x="6831" y="8924"/>
                  </a:cubicBezTo>
                  <a:cubicBezTo>
                    <a:pt x="5911" y="10304"/>
                    <a:pt x="4922" y="12305"/>
                    <a:pt x="5336" y="13846"/>
                  </a:cubicBezTo>
                  <a:cubicBezTo>
                    <a:pt x="5428" y="14168"/>
                    <a:pt x="5566" y="14444"/>
                    <a:pt x="5796" y="14697"/>
                  </a:cubicBezTo>
                  <a:cubicBezTo>
                    <a:pt x="4393" y="18307"/>
                    <a:pt x="1127" y="27115"/>
                    <a:pt x="621" y="32566"/>
                  </a:cubicBezTo>
                  <a:cubicBezTo>
                    <a:pt x="46" y="39189"/>
                    <a:pt x="0" y="41880"/>
                    <a:pt x="0" y="41903"/>
                  </a:cubicBezTo>
                  <a:cubicBezTo>
                    <a:pt x="0" y="42248"/>
                    <a:pt x="115" y="42570"/>
                    <a:pt x="345" y="42823"/>
                  </a:cubicBezTo>
                  <a:cubicBezTo>
                    <a:pt x="575" y="43076"/>
                    <a:pt x="920" y="43214"/>
                    <a:pt x="1265" y="43214"/>
                  </a:cubicBezTo>
                  <a:cubicBezTo>
                    <a:pt x="1955" y="43214"/>
                    <a:pt x="2530" y="42639"/>
                    <a:pt x="2553" y="41949"/>
                  </a:cubicBezTo>
                  <a:cubicBezTo>
                    <a:pt x="2553" y="41926"/>
                    <a:pt x="2622" y="39281"/>
                    <a:pt x="3197" y="32796"/>
                  </a:cubicBezTo>
                  <a:cubicBezTo>
                    <a:pt x="3657" y="27667"/>
                    <a:pt x="6923" y="18882"/>
                    <a:pt x="8164" y="15708"/>
                  </a:cubicBezTo>
                  <a:cubicBezTo>
                    <a:pt x="10717" y="15685"/>
                    <a:pt x="11361" y="12558"/>
                    <a:pt x="11637" y="11017"/>
                  </a:cubicBezTo>
                  <a:cubicBezTo>
                    <a:pt x="11775" y="10212"/>
                    <a:pt x="12235" y="9637"/>
                    <a:pt x="12235" y="9637"/>
                  </a:cubicBezTo>
                  <a:cubicBezTo>
                    <a:pt x="12350" y="9499"/>
                    <a:pt x="12442" y="9338"/>
                    <a:pt x="12465" y="9154"/>
                  </a:cubicBezTo>
                  <a:cubicBezTo>
                    <a:pt x="14374" y="7130"/>
                    <a:pt x="16214" y="4416"/>
                    <a:pt x="15754" y="1887"/>
                  </a:cubicBezTo>
                  <a:cubicBezTo>
                    <a:pt x="15708" y="1542"/>
                    <a:pt x="15478" y="1220"/>
                    <a:pt x="15156" y="1082"/>
                  </a:cubicBezTo>
                  <a:cubicBezTo>
                    <a:pt x="14972" y="990"/>
                    <a:pt x="14811" y="944"/>
                    <a:pt x="14604" y="944"/>
                  </a:cubicBezTo>
                  <a:cubicBezTo>
                    <a:pt x="14443" y="944"/>
                    <a:pt x="14282" y="967"/>
                    <a:pt x="14144" y="1059"/>
                  </a:cubicBezTo>
                  <a:cubicBezTo>
                    <a:pt x="14121" y="1082"/>
                    <a:pt x="13960" y="1151"/>
                    <a:pt x="13776" y="1266"/>
                  </a:cubicBezTo>
                  <a:lnTo>
                    <a:pt x="13684" y="990"/>
                  </a:lnTo>
                  <a:cubicBezTo>
                    <a:pt x="13546" y="691"/>
                    <a:pt x="13293" y="461"/>
                    <a:pt x="12971" y="346"/>
                  </a:cubicBezTo>
                  <a:cubicBezTo>
                    <a:pt x="12856" y="300"/>
                    <a:pt x="12741" y="277"/>
                    <a:pt x="12649" y="277"/>
                  </a:cubicBezTo>
                  <a:cubicBezTo>
                    <a:pt x="12419" y="277"/>
                    <a:pt x="12189" y="346"/>
                    <a:pt x="12005" y="484"/>
                  </a:cubicBezTo>
                  <a:cubicBezTo>
                    <a:pt x="12005" y="484"/>
                    <a:pt x="11982" y="507"/>
                    <a:pt x="11936" y="530"/>
                  </a:cubicBezTo>
                  <a:cubicBezTo>
                    <a:pt x="11752" y="369"/>
                    <a:pt x="11545" y="231"/>
                    <a:pt x="11315" y="185"/>
                  </a:cubicBezTo>
                  <a:cubicBezTo>
                    <a:pt x="11246" y="162"/>
                    <a:pt x="11154" y="162"/>
                    <a:pt x="11085" y="162"/>
                  </a:cubicBezTo>
                  <a:cubicBezTo>
                    <a:pt x="10832" y="162"/>
                    <a:pt x="10556" y="254"/>
                    <a:pt x="10349" y="415"/>
                  </a:cubicBezTo>
                  <a:cubicBezTo>
                    <a:pt x="10326" y="461"/>
                    <a:pt x="10211" y="530"/>
                    <a:pt x="10050" y="714"/>
                  </a:cubicBezTo>
                  <a:cubicBezTo>
                    <a:pt x="10004" y="622"/>
                    <a:pt x="9981" y="576"/>
                    <a:pt x="9912" y="484"/>
                  </a:cubicBezTo>
                  <a:cubicBezTo>
                    <a:pt x="9682" y="162"/>
                    <a:pt x="9337" y="1"/>
                    <a:pt x="8969"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5" name="Google Shape;2355;p47"/>
            <p:cNvSpPr/>
            <p:nvPr/>
          </p:nvSpPr>
          <p:spPr>
            <a:xfrm>
              <a:off x="3070325" y="1433750"/>
              <a:ext cx="165025" cy="710550"/>
            </a:xfrm>
            <a:custGeom>
              <a:avLst/>
              <a:gdLst/>
              <a:ahLst/>
              <a:cxnLst/>
              <a:rect l="l" t="t" r="r" b="b"/>
              <a:pathLst>
                <a:path w="6601" h="28422" extrusionOk="0">
                  <a:moveTo>
                    <a:pt x="6410" y="0"/>
                  </a:moveTo>
                  <a:cubicBezTo>
                    <a:pt x="6348" y="0"/>
                    <a:pt x="6295" y="38"/>
                    <a:pt x="6279" y="88"/>
                  </a:cubicBezTo>
                  <a:cubicBezTo>
                    <a:pt x="6210" y="203"/>
                    <a:pt x="1219" y="12345"/>
                    <a:pt x="644" y="18992"/>
                  </a:cubicBezTo>
                  <a:cubicBezTo>
                    <a:pt x="69" y="25615"/>
                    <a:pt x="0" y="28237"/>
                    <a:pt x="0" y="28260"/>
                  </a:cubicBezTo>
                  <a:cubicBezTo>
                    <a:pt x="0" y="28352"/>
                    <a:pt x="69" y="28421"/>
                    <a:pt x="161" y="28421"/>
                  </a:cubicBezTo>
                  <a:cubicBezTo>
                    <a:pt x="230" y="28421"/>
                    <a:pt x="299" y="28352"/>
                    <a:pt x="322" y="28260"/>
                  </a:cubicBezTo>
                  <a:cubicBezTo>
                    <a:pt x="322" y="28237"/>
                    <a:pt x="391" y="25615"/>
                    <a:pt x="966" y="19015"/>
                  </a:cubicBezTo>
                  <a:cubicBezTo>
                    <a:pt x="1541" y="12437"/>
                    <a:pt x="6509" y="318"/>
                    <a:pt x="6555" y="203"/>
                  </a:cubicBezTo>
                  <a:cubicBezTo>
                    <a:pt x="6601" y="134"/>
                    <a:pt x="6555" y="42"/>
                    <a:pt x="6486" y="19"/>
                  </a:cubicBezTo>
                  <a:cubicBezTo>
                    <a:pt x="6460" y="6"/>
                    <a:pt x="6434" y="0"/>
                    <a:pt x="641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6" name="Google Shape;2356;p47"/>
            <p:cNvSpPr/>
            <p:nvPr/>
          </p:nvSpPr>
          <p:spPr>
            <a:xfrm>
              <a:off x="3276150" y="1144425"/>
              <a:ext cx="149500" cy="201250"/>
            </a:xfrm>
            <a:custGeom>
              <a:avLst/>
              <a:gdLst/>
              <a:ahLst/>
              <a:cxnLst/>
              <a:rect l="l" t="t" r="r" b="b"/>
              <a:pathLst>
                <a:path w="5980" h="8050" extrusionOk="0">
                  <a:moveTo>
                    <a:pt x="5336" y="1"/>
                  </a:moveTo>
                  <a:lnTo>
                    <a:pt x="5336" y="1"/>
                  </a:lnTo>
                  <a:cubicBezTo>
                    <a:pt x="5336" y="1"/>
                    <a:pt x="0" y="2393"/>
                    <a:pt x="460" y="8050"/>
                  </a:cubicBezTo>
                  <a:cubicBezTo>
                    <a:pt x="460" y="8050"/>
                    <a:pt x="5980" y="3565"/>
                    <a:pt x="53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7" name="Google Shape;2357;p47"/>
            <p:cNvSpPr/>
            <p:nvPr/>
          </p:nvSpPr>
          <p:spPr>
            <a:xfrm>
              <a:off x="3214050" y="1120850"/>
              <a:ext cx="134000" cy="207000"/>
            </a:xfrm>
            <a:custGeom>
              <a:avLst/>
              <a:gdLst/>
              <a:ahLst/>
              <a:cxnLst/>
              <a:rect l="l" t="t" r="r" b="b"/>
              <a:pathLst>
                <a:path w="5360" h="8280" extrusionOk="0">
                  <a:moveTo>
                    <a:pt x="2116" y="1"/>
                  </a:moveTo>
                  <a:lnTo>
                    <a:pt x="2116" y="1"/>
                  </a:lnTo>
                  <a:cubicBezTo>
                    <a:pt x="2116" y="1"/>
                    <a:pt x="1" y="3865"/>
                    <a:pt x="1610" y="8280"/>
                  </a:cubicBezTo>
                  <a:cubicBezTo>
                    <a:pt x="1610" y="8280"/>
                    <a:pt x="5359" y="4623"/>
                    <a:pt x="211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8" name="Google Shape;2358;p47"/>
            <p:cNvSpPr/>
            <p:nvPr/>
          </p:nvSpPr>
          <p:spPr>
            <a:xfrm>
              <a:off x="3268675" y="1127750"/>
              <a:ext cx="131675" cy="215625"/>
            </a:xfrm>
            <a:custGeom>
              <a:avLst/>
              <a:gdLst/>
              <a:ahLst/>
              <a:cxnLst/>
              <a:rect l="l" t="t" r="r" b="b"/>
              <a:pathLst>
                <a:path w="5267" h="8625" extrusionOk="0">
                  <a:moveTo>
                    <a:pt x="3634" y="1"/>
                  </a:moveTo>
                  <a:cubicBezTo>
                    <a:pt x="3634" y="1"/>
                    <a:pt x="0" y="2439"/>
                    <a:pt x="322" y="8625"/>
                  </a:cubicBezTo>
                  <a:cubicBezTo>
                    <a:pt x="345" y="8602"/>
                    <a:pt x="5267" y="3818"/>
                    <a:pt x="36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9" name="Google Shape;2359;p47"/>
            <p:cNvSpPr/>
            <p:nvPr/>
          </p:nvSpPr>
          <p:spPr>
            <a:xfrm>
              <a:off x="3238775" y="1124300"/>
              <a:ext cx="129250" cy="206450"/>
            </a:xfrm>
            <a:custGeom>
              <a:avLst/>
              <a:gdLst/>
              <a:ahLst/>
              <a:cxnLst/>
              <a:rect l="l" t="t" r="r" b="b"/>
              <a:pathLst>
                <a:path w="5170" h="8258" extrusionOk="0">
                  <a:moveTo>
                    <a:pt x="3243" y="1"/>
                  </a:moveTo>
                  <a:cubicBezTo>
                    <a:pt x="3243" y="1"/>
                    <a:pt x="1" y="2738"/>
                    <a:pt x="1127" y="8257"/>
                  </a:cubicBezTo>
                  <a:cubicBezTo>
                    <a:pt x="1127" y="8257"/>
                    <a:pt x="1128" y="8257"/>
                    <a:pt x="1128" y="8257"/>
                  </a:cubicBezTo>
                  <a:cubicBezTo>
                    <a:pt x="1172" y="8257"/>
                    <a:pt x="5170" y="3992"/>
                    <a:pt x="32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0" name="Google Shape;2360;p47"/>
            <p:cNvSpPr/>
            <p:nvPr/>
          </p:nvSpPr>
          <p:spPr>
            <a:xfrm>
              <a:off x="3179550" y="1293350"/>
              <a:ext cx="147800" cy="177675"/>
            </a:xfrm>
            <a:custGeom>
              <a:avLst/>
              <a:gdLst/>
              <a:ahLst/>
              <a:cxnLst/>
              <a:rect l="l" t="t" r="r" b="b"/>
              <a:pathLst>
                <a:path w="5912" h="7107" extrusionOk="0">
                  <a:moveTo>
                    <a:pt x="2645" y="0"/>
                  </a:moveTo>
                  <a:lnTo>
                    <a:pt x="3450" y="920"/>
                  </a:lnTo>
                  <a:lnTo>
                    <a:pt x="4324" y="414"/>
                  </a:lnTo>
                  <a:lnTo>
                    <a:pt x="4784" y="1403"/>
                  </a:lnTo>
                  <a:lnTo>
                    <a:pt x="5911" y="851"/>
                  </a:lnTo>
                  <a:cubicBezTo>
                    <a:pt x="5911" y="851"/>
                    <a:pt x="5267" y="1633"/>
                    <a:pt x="5037" y="2760"/>
                  </a:cubicBezTo>
                  <a:cubicBezTo>
                    <a:pt x="4554" y="5175"/>
                    <a:pt x="3887" y="7106"/>
                    <a:pt x="1818" y="6348"/>
                  </a:cubicBezTo>
                  <a:cubicBezTo>
                    <a:pt x="1" y="5681"/>
                    <a:pt x="1243" y="3105"/>
                    <a:pt x="2301" y="1518"/>
                  </a:cubicBezTo>
                  <a:cubicBezTo>
                    <a:pt x="2645" y="966"/>
                    <a:pt x="2645" y="0"/>
                    <a:pt x="264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61" name="Google Shape;2361;p47"/>
          <p:cNvGrpSpPr/>
          <p:nvPr/>
        </p:nvGrpSpPr>
        <p:grpSpPr>
          <a:xfrm>
            <a:off x="-136096" y="3964813"/>
            <a:ext cx="1159561" cy="2136122"/>
            <a:chOff x="6507375" y="2263850"/>
            <a:chExt cx="619225" cy="1140725"/>
          </a:xfrm>
        </p:grpSpPr>
        <p:sp>
          <p:nvSpPr>
            <p:cNvPr id="2362" name="Google Shape;2362;p47"/>
            <p:cNvSpPr/>
            <p:nvPr/>
          </p:nvSpPr>
          <p:spPr>
            <a:xfrm>
              <a:off x="6507375" y="2263850"/>
              <a:ext cx="619225" cy="1140725"/>
            </a:xfrm>
            <a:custGeom>
              <a:avLst/>
              <a:gdLst/>
              <a:ahLst/>
              <a:cxnLst/>
              <a:rect l="l" t="t" r="r" b="b"/>
              <a:pathLst>
                <a:path w="24769" h="45629" extrusionOk="0">
                  <a:moveTo>
                    <a:pt x="9245" y="1"/>
                  </a:moveTo>
                  <a:cubicBezTo>
                    <a:pt x="7359" y="1"/>
                    <a:pt x="6371" y="921"/>
                    <a:pt x="5865" y="1679"/>
                  </a:cubicBezTo>
                  <a:cubicBezTo>
                    <a:pt x="3726" y="4922"/>
                    <a:pt x="6417" y="11983"/>
                    <a:pt x="7129" y="13799"/>
                  </a:cubicBezTo>
                  <a:cubicBezTo>
                    <a:pt x="6210" y="16536"/>
                    <a:pt x="4922" y="20607"/>
                    <a:pt x="3680" y="25413"/>
                  </a:cubicBezTo>
                  <a:cubicBezTo>
                    <a:pt x="3657" y="25482"/>
                    <a:pt x="3657" y="25528"/>
                    <a:pt x="3611" y="25620"/>
                  </a:cubicBezTo>
                  <a:cubicBezTo>
                    <a:pt x="1932" y="32198"/>
                    <a:pt x="713" y="38430"/>
                    <a:pt x="23" y="44157"/>
                  </a:cubicBezTo>
                  <a:cubicBezTo>
                    <a:pt x="0" y="44502"/>
                    <a:pt x="92" y="44870"/>
                    <a:pt x="322" y="45146"/>
                  </a:cubicBezTo>
                  <a:cubicBezTo>
                    <a:pt x="552" y="45399"/>
                    <a:pt x="851" y="45606"/>
                    <a:pt x="1196" y="45629"/>
                  </a:cubicBezTo>
                  <a:lnTo>
                    <a:pt x="1357" y="45629"/>
                  </a:lnTo>
                  <a:cubicBezTo>
                    <a:pt x="2047" y="45629"/>
                    <a:pt x="2576" y="45100"/>
                    <a:pt x="2668" y="44456"/>
                  </a:cubicBezTo>
                  <a:cubicBezTo>
                    <a:pt x="3335" y="38890"/>
                    <a:pt x="4485" y="32842"/>
                    <a:pt x="6118" y="26448"/>
                  </a:cubicBezTo>
                  <a:cubicBezTo>
                    <a:pt x="7060" y="25413"/>
                    <a:pt x="10924" y="21458"/>
                    <a:pt x="16651" y="18767"/>
                  </a:cubicBezTo>
                  <a:cubicBezTo>
                    <a:pt x="17824" y="19779"/>
                    <a:pt x="19824" y="21228"/>
                    <a:pt x="21618" y="21228"/>
                  </a:cubicBezTo>
                  <a:cubicBezTo>
                    <a:pt x="22768" y="21228"/>
                    <a:pt x="23688" y="20607"/>
                    <a:pt x="24240" y="19549"/>
                  </a:cubicBezTo>
                  <a:cubicBezTo>
                    <a:pt x="24769" y="18560"/>
                    <a:pt x="24631" y="17709"/>
                    <a:pt x="24401" y="17180"/>
                  </a:cubicBezTo>
                  <a:cubicBezTo>
                    <a:pt x="24194" y="16674"/>
                    <a:pt x="23895" y="16306"/>
                    <a:pt x="23550" y="16030"/>
                  </a:cubicBezTo>
                  <a:cubicBezTo>
                    <a:pt x="23803" y="15708"/>
                    <a:pt x="24010" y="15294"/>
                    <a:pt x="24079" y="14834"/>
                  </a:cubicBezTo>
                  <a:cubicBezTo>
                    <a:pt x="24194" y="14167"/>
                    <a:pt x="24148" y="13178"/>
                    <a:pt x="23090" y="12075"/>
                  </a:cubicBezTo>
                  <a:cubicBezTo>
                    <a:pt x="22331" y="11293"/>
                    <a:pt x="21595" y="11132"/>
                    <a:pt x="21066" y="11132"/>
                  </a:cubicBezTo>
                  <a:cubicBezTo>
                    <a:pt x="18973" y="11132"/>
                    <a:pt x="17226" y="13776"/>
                    <a:pt x="16099" y="16168"/>
                  </a:cubicBezTo>
                  <a:cubicBezTo>
                    <a:pt x="12534" y="17778"/>
                    <a:pt x="9590" y="19848"/>
                    <a:pt x="7497" y="21596"/>
                  </a:cubicBezTo>
                  <a:cubicBezTo>
                    <a:pt x="8279" y="18859"/>
                    <a:pt x="9015" y="16536"/>
                    <a:pt x="9636" y="14788"/>
                  </a:cubicBezTo>
                  <a:cubicBezTo>
                    <a:pt x="12396" y="14558"/>
                    <a:pt x="17410" y="13753"/>
                    <a:pt x="19203" y="11040"/>
                  </a:cubicBezTo>
                  <a:cubicBezTo>
                    <a:pt x="19916" y="9959"/>
                    <a:pt x="20031" y="8648"/>
                    <a:pt x="19548" y="7268"/>
                  </a:cubicBezTo>
                  <a:cubicBezTo>
                    <a:pt x="18858" y="5359"/>
                    <a:pt x="17387" y="4324"/>
                    <a:pt x="15409" y="4324"/>
                  </a:cubicBezTo>
                  <a:cubicBezTo>
                    <a:pt x="14949" y="4324"/>
                    <a:pt x="14489" y="4370"/>
                    <a:pt x="14075" y="4462"/>
                  </a:cubicBezTo>
                  <a:cubicBezTo>
                    <a:pt x="14121" y="3634"/>
                    <a:pt x="13937" y="2645"/>
                    <a:pt x="13362" y="1794"/>
                  </a:cubicBezTo>
                  <a:cubicBezTo>
                    <a:pt x="12557" y="645"/>
                    <a:pt x="11200" y="24"/>
                    <a:pt x="9337"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3" name="Google Shape;2363;p47"/>
            <p:cNvSpPr/>
            <p:nvPr/>
          </p:nvSpPr>
          <p:spPr>
            <a:xfrm>
              <a:off x="6536100" y="2504600"/>
              <a:ext cx="224850" cy="872950"/>
            </a:xfrm>
            <a:custGeom>
              <a:avLst/>
              <a:gdLst/>
              <a:ahLst/>
              <a:cxnLst/>
              <a:rect l="l" t="t" r="r" b="b"/>
              <a:pathLst>
                <a:path w="8994" h="34918" extrusionOk="0">
                  <a:moveTo>
                    <a:pt x="8806" y="1"/>
                  </a:moveTo>
                  <a:cubicBezTo>
                    <a:pt x="8726" y="1"/>
                    <a:pt x="8644" y="46"/>
                    <a:pt x="8625" y="122"/>
                  </a:cubicBezTo>
                  <a:cubicBezTo>
                    <a:pt x="8556" y="306"/>
                    <a:pt x="2094" y="17094"/>
                    <a:pt x="24" y="34711"/>
                  </a:cubicBezTo>
                  <a:cubicBezTo>
                    <a:pt x="1" y="34803"/>
                    <a:pt x="93" y="34918"/>
                    <a:pt x="208" y="34918"/>
                  </a:cubicBezTo>
                  <a:cubicBezTo>
                    <a:pt x="323" y="34918"/>
                    <a:pt x="369" y="34826"/>
                    <a:pt x="369" y="34734"/>
                  </a:cubicBezTo>
                  <a:cubicBezTo>
                    <a:pt x="2439" y="17163"/>
                    <a:pt x="8901" y="421"/>
                    <a:pt x="8970" y="237"/>
                  </a:cubicBezTo>
                  <a:cubicBezTo>
                    <a:pt x="8993" y="145"/>
                    <a:pt x="8924" y="30"/>
                    <a:pt x="8855" y="7"/>
                  </a:cubicBezTo>
                  <a:cubicBezTo>
                    <a:pt x="8839" y="3"/>
                    <a:pt x="8823" y="1"/>
                    <a:pt x="88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4" name="Google Shape;2364;p47"/>
            <p:cNvSpPr/>
            <p:nvPr/>
          </p:nvSpPr>
          <p:spPr>
            <a:xfrm>
              <a:off x="6580450" y="2293725"/>
              <a:ext cx="438650" cy="312825"/>
            </a:xfrm>
            <a:custGeom>
              <a:avLst/>
              <a:gdLst/>
              <a:ahLst/>
              <a:cxnLst/>
              <a:rect l="l" t="t" r="r" b="b"/>
              <a:pathLst>
                <a:path w="17546" h="12513" extrusionOk="0">
                  <a:moveTo>
                    <a:pt x="6304" y="1"/>
                  </a:moveTo>
                  <a:cubicBezTo>
                    <a:pt x="1" y="1"/>
                    <a:pt x="5379" y="12512"/>
                    <a:pt x="5379" y="12512"/>
                  </a:cubicBezTo>
                  <a:cubicBezTo>
                    <a:pt x="5379" y="12512"/>
                    <a:pt x="17545" y="12144"/>
                    <a:pt x="15521" y="6487"/>
                  </a:cubicBezTo>
                  <a:cubicBezTo>
                    <a:pt x="14920" y="4765"/>
                    <a:pt x="13677" y="4292"/>
                    <a:pt x="12494" y="4292"/>
                  </a:cubicBezTo>
                  <a:cubicBezTo>
                    <a:pt x="11054" y="4292"/>
                    <a:pt x="9703" y="4992"/>
                    <a:pt x="9703" y="4992"/>
                  </a:cubicBezTo>
                  <a:cubicBezTo>
                    <a:pt x="9703" y="4992"/>
                    <a:pt x="11474" y="71"/>
                    <a:pt x="6391" y="2"/>
                  </a:cubicBezTo>
                  <a:cubicBezTo>
                    <a:pt x="6362" y="1"/>
                    <a:pt x="6333" y="1"/>
                    <a:pt x="63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5" name="Google Shape;2365;p47"/>
            <p:cNvSpPr/>
            <p:nvPr/>
          </p:nvSpPr>
          <p:spPr>
            <a:xfrm>
              <a:off x="6625225" y="2671950"/>
              <a:ext cx="353625" cy="243350"/>
            </a:xfrm>
            <a:custGeom>
              <a:avLst/>
              <a:gdLst/>
              <a:ahLst/>
              <a:cxnLst/>
              <a:rect l="l" t="t" r="r" b="b"/>
              <a:pathLst>
                <a:path w="14145" h="9734" extrusionOk="0">
                  <a:moveTo>
                    <a:pt x="13921" y="1"/>
                  </a:moveTo>
                  <a:cubicBezTo>
                    <a:pt x="13911" y="1"/>
                    <a:pt x="13901" y="2"/>
                    <a:pt x="13891" y="5"/>
                  </a:cubicBezTo>
                  <a:cubicBezTo>
                    <a:pt x="5566" y="3041"/>
                    <a:pt x="116" y="9365"/>
                    <a:pt x="47" y="9411"/>
                  </a:cubicBezTo>
                  <a:cubicBezTo>
                    <a:pt x="1" y="9503"/>
                    <a:pt x="1" y="9618"/>
                    <a:pt x="93" y="9664"/>
                  </a:cubicBezTo>
                  <a:cubicBezTo>
                    <a:pt x="116" y="9710"/>
                    <a:pt x="162" y="9733"/>
                    <a:pt x="208" y="9733"/>
                  </a:cubicBezTo>
                  <a:cubicBezTo>
                    <a:pt x="254" y="9733"/>
                    <a:pt x="323" y="9733"/>
                    <a:pt x="323" y="9641"/>
                  </a:cubicBezTo>
                  <a:cubicBezTo>
                    <a:pt x="369" y="9595"/>
                    <a:pt x="5773" y="3340"/>
                    <a:pt x="14006" y="350"/>
                  </a:cubicBezTo>
                  <a:cubicBezTo>
                    <a:pt x="14075" y="327"/>
                    <a:pt x="14144" y="212"/>
                    <a:pt x="14121" y="120"/>
                  </a:cubicBezTo>
                  <a:cubicBezTo>
                    <a:pt x="14082" y="60"/>
                    <a:pt x="13990" y="1"/>
                    <a:pt x="1392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6" name="Google Shape;2366;p47"/>
            <p:cNvSpPr/>
            <p:nvPr/>
          </p:nvSpPr>
          <p:spPr>
            <a:xfrm>
              <a:off x="6927075" y="2570650"/>
              <a:ext cx="186300" cy="196900"/>
            </a:xfrm>
            <a:custGeom>
              <a:avLst/>
              <a:gdLst/>
              <a:ahLst/>
              <a:cxnLst/>
              <a:rect l="l" t="t" r="r" b="b"/>
              <a:pathLst>
                <a:path w="7452" h="7876" extrusionOk="0">
                  <a:moveTo>
                    <a:pt x="4273" y="1"/>
                  </a:moveTo>
                  <a:cubicBezTo>
                    <a:pt x="2118" y="1"/>
                    <a:pt x="1" y="5138"/>
                    <a:pt x="1" y="5138"/>
                  </a:cubicBezTo>
                  <a:cubicBezTo>
                    <a:pt x="1" y="5138"/>
                    <a:pt x="2843" y="7875"/>
                    <a:pt x="4870" y="7875"/>
                  </a:cubicBezTo>
                  <a:cubicBezTo>
                    <a:pt x="5516" y="7875"/>
                    <a:pt x="6079" y="7597"/>
                    <a:pt x="6440" y="6863"/>
                  </a:cubicBezTo>
                  <a:cubicBezTo>
                    <a:pt x="7452" y="4793"/>
                    <a:pt x="4738" y="3896"/>
                    <a:pt x="4738" y="3896"/>
                  </a:cubicBezTo>
                  <a:cubicBezTo>
                    <a:pt x="4738" y="3896"/>
                    <a:pt x="7452" y="2677"/>
                    <a:pt x="5451" y="584"/>
                  </a:cubicBezTo>
                  <a:cubicBezTo>
                    <a:pt x="5066" y="174"/>
                    <a:pt x="4669" y="1"/>
                    <a:pt x="42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7" name="Google Shape;546;p36">
            <a:extLst>
              <a:ext uri="{FF2B5EF4-FFF2-40B4-BE49-F238E27FC236}">
                <a16:creationId xmlns:a16="http://schemas.microsoft.com/office/drawing/2014/main" id="{6B1CB8A8-4908-F847-4849-DC43833D5438}"/>
              </a:ext>
            </a:extLst>
          </p:cNvPr>
          <p:cNvSpPr txBox="1">
            <a:spLocks/>
          </p:cNvSpPr>
          <p:nvPr/>
        </p:nvSpPr>
        <p:spPr>
          <a:xfrm flipH="1">
            <a:off x="1981750" y="505245"/>
            <a:ext cx="5328630" cy="411900"/>
          </a:xfrm>
          <a:prstGeom prst="rect">
            <a:avLst/>
          </a:prstGeom>
          <a:noFill/>
          <a:ln>
            <a:noFill/>
          </a:ln>
        </p:spPr>
        <p:txBody>
          <a:bodyPr spcFirstLastPara="1" wrap="square" lIns="18287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BD3145"/>
              </a:buClr>
              <a:buSzPts val="1400"/>
              <a:buFont typeface="Didact Gothic"/>
              <a:buNone/>
              <a:tabLst/>
              <a:defRPr/>
            </a:pPr>
            <a:r>
              <a:rPr kumimoji="0" lang="en-US" sz="3200" b="1" i="0" u="none" strike="noStrike" kern="0" cap="none" spc="0" normalizeH="0" baseline="0" noProof="0">
                <a:ln>
                  <a:noFill/>
                </a:ln>
                <a:solidFill>
                  <a:srgbClr val="FFFFFF"/>
                </a:solidFill>
                <a:effectLst/>
                <a:uLnTx/>
                <a:uFillTx/>
                <a:latin typeface="Times New Roman" panose="02020603050405020304" pitchFamily="18" charset="0"/>
                <a:cs typeface="Times New Roman" panose="02020603050405020304" pitchFamily="18" charset="0"/>
                <a:sym typeface="Didact Gothic"/>
              </a:rPr>
              <a:t>1. Đọc</a:t>
            </a:r>
          </a:p>
        </p:txBody>
      </p:sp>
      <p:sp>
        <p:nvSpPr>
          <p:cNvPr id="11" name="Google Shape;2499;p49">
            <a:extLst>
              <a:ext uri="{FF2B5EF4-FFF2-40B4-BE49-F238E27FC236}">
                <a16:creationId xmlns:a16="http://schemas.microsoft.com/office/drawing/2014/main" id="{80640AE6-107D-437F-BE26-EB6FCDC6CE7B}"/>
              </a:ext>
            </a:extLst>
          </p:cNvPr>
          <p:cNvSpPr/>
          <p:nvPr/>
        </p:nvSpPr>
        <p:spPr>
          <a:xfrm>
            <a:off x="814241" y="110626"/>
            <a:ext cx="359138" cy="322019"/>
          </a:xfrm>
          <a:custGeom>
            <a:avLst/>
            <a:gdLst/>
            <a:ahLst/>
            <a:cxnLst/>
            <a:rect l="l" t="t" r="r" b="b"/>
            <a:pathLst>
              <a:path w="4528" h="4060" extrusionOk="0">
                <a:moveTo>
                  <a:pt x="654" y="0"/>
                </a:moveTo>
                <a:cubicBezTo>
                  <a:pt x="504" y="0"/>
                  <a:pt x="356" y="50"/>
                  <a:pt x="220" y="155"/>
                </a:cubicBezTo>
                <a:cubicBezTo>
                  <a:pt x="1" y="354"/>
                  <a:pt x="1" y="632"/>
                  <a:pt x="61" y="871"/>
                </a:cubicBezTo>
                <a:cubicBezTo>
                  <a:pt x="279" y="1945"/>
                  <a:pt x="816" y="2860"/>
                  <a:pt x="1413" y="3755"/>
                </a:cubicBezTo>
                <a:cubicBezTo>
                  <a:pt x="1568" y="3966"/>
                  <a:pt x="1798" y="4059"/>
                  <a:pt x="2036" y="4059"/>
                </a:cubicBezTo>
                <a:cubicBezTo>
                  <a:pt x="2225" y="4059"/>
                  <a:pt x="2420" y="4000"/>
                  <a:pt x="2587" y="3894"/>
                </a:cubicBezTo>
                <a:cubicBezTo>
                  <a:pt x="2945" y="3656"/>
                  <a:pt x="3144" y="3337"/>
                  <a:pt x="3363" y="3039"/>
                </a:cubicBezTo>
                <a:cubicBezTo>
                  <a:pt x="3880" y="2402"/>
                  <a:pt x="4337" y="1706"/>
                  <a:pt x="4457" y="851"/>
                </a:cubicBezTo>
                <a:cubicBezTo>
                  <a:pt x="4528" y="372"/>
                  <a:pt x="4409" y="19"/>
                  <a:pt x="3888" y="19"/>
                </a:cubicBezTo>
                <a:cubicBezTo>
                  <a:pt x="3825" y="19"/>
                  <a:pt x="3756" y="24"/>
                  <a:pt x="3681" y="35"/>
                </a:cubicBezTo>
                <a:cubicBezTo>
                  <a:pt x="3263" y="75"/>
                  <a:pt x="3104" y="373"/>
                  <a:pt x="2945" y="652"/>
                </a:cubicBezTo>
                <a:cubicBezTo>
                  <a:pt x="2647" y="1050"/>
                  <a:pt x="2408" y="1507"/>
                  <a:pt x="2169" y="1905"/>
                </a:cubicBezTo>
                <a:cubicBezTo>
                  <a:pt x="1891" y="1408"/>
                  <a:pt x="1652" y="911"/>
                  <a:pt x="1373" y="433"/>
                </a:cubicBezTo>
                <a:cubicBezTo>
                  <a:pt x="1294" y="314"/>
                  <a:pt x="1174" y="174"/>
                  <a:pt x="1055" y="115"/>
                </a:cubicBezTo>
                <a:cubicBezTo>
                  <a:pt x="924" y="40"/>
                  <a:pt x="788" y="0"/>
                  <a:pt x="6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 name="Google Shape;2509;p49">
            <a:extLst>
              <a:ext uri="{FF2B5EF4-FFF2-40B4-BE49-F238E27FC236}">
                <a16:creationId xmlns:a16="http://schemas.microsoft.com/office/drawing/2014/main" id="{98895902-5EAE-8805-FFCB-1410FFF1256C}"/>
              </a:ext>
            </a:extLst>
          </p:cNvPr>
          <p:cNvGrpSpPr/>
          <p:nvPr/>
        </p:nvGrpSpPr>
        <p:grpSpPr>
          <a:xfrm rot="637">
            <a:off x="978145" y="501682"/>
            <a:ext cx="505773" cy="456339"/>
            <a:chOff x="7144013" y="1512200"/>
            <a:chExt cx="936616" cy="844916"/>
          </a:xfrm>
        </p:grpSpPr>
        <p:sp>
          <p:nvSpPr>
            <p:cNvPr id="14" name="Google Shape;2510;p49">
              <a:extLst>
                <a:ext uri="{FF2B5EF4-FFF2-40B4-BE49-F238E27FC236}">
                  <a16:creationId xmlns:a16="http://schemas.microsoft.com/office/drawing/2014/main" id="{1EA0BCF6-3273-A5EA-5D09-A2B6883EC33E}"/>
                </a:ext>
              </a:extLst>
            </p:cNvPr>
            <p:cNvSpPr/>
            <p:nvPr/>
          </p:nvSpPr>
          <p:spPr>
            <a:xfrm>
              <a:off x="7144013" y="1512200"/>
              <a:ext cx="936616" cy="844916"/>
            </a:xfrm>
            <a:custGeom>
              <a:avLst/>
              <a:gdLst/>
              <a:ahLst/>
              <a:cxnLst/>
              <a:rect l="l" t="t" r="r" b="b"/>
              <a:pathLst>
                <a:path w="9550" h="8615" extrusionOk="0">
                  <a:moveTo>
                    <a:pt x="2189" y="1"/>
                  </a:moveTo>
                  <a:cubicBezTo>
                    <a:pt x="1712" y="1"/>
                    <a:pt x="1234" y="160"/>
                    <a:pt x="856" y="458"/>
                  </a:cubicBezTo>
                  <a:cubicBezTo>
                    <a:pt x="439" y="816"/>
                    <a:pt x="1" y="1453"/>
                    <a:pt x="220" y="2607"/>
                  </a:cubicBezTo>
                  <a:cubicBezTo>
                    <a:pt x="618" y="4576"/>
                    <a:pt x="1612" y="6207"/>
                    <a:pt x="2627" y="7699"/>
                  </a:cubicBezTo>
                  <a:cubicBezTo>
                    <a:pt x="3025" y="8296"/>
                    <a:pt x="3681" y="8614"/>
                    <a:pt x="4417" y="8614"/>
                  </a:cubicBezTo>
                  <a:cubicBezTo>
                    <a:pt x="4914" y="8614"/>
                    <a:pt x="5471" y="8475"/>
                    <a:pt x="5909" y="8177"/>
                  </a:cubicBezTo>
                  <a:cubicBezTo>
                    <a:pt x="6506" y="7779"/>
                    <a:pt x="6884" y="7282"/>
                    <a:pt x="7202" y="6824"/>
                  </a:cubicBezTo>
                  <a:cubicBezTo>
                    <a:pt x="7282" y="6725"/>
                    <a:pt x="7361" y="6625"/>
                    <a:pt x="7401" y="6565"/>
                  </a:cubicBezTo>
                  <a:cubicBezTo>
                    <a:pt x="8256" y="5471"/>
                    <a:pt x="9171" y="4138"/>
                    <a:pt x="9430" y="2487"/>
                  </a:cubicBezTo>
                  <a:cubicBezTo>
                    <a:pt x="9549" y="1692"/>
                    <a:pt x="9390" y="1055"/>
                    <a:pt x="8992" y="617"/>
                  </a:cubicBezTo>
                  <a:cubicBezTo>
                    <a:pt x="8754" y="339"/>
                    <a:pt x="8296" y="1"/>
                    <a:pt x="7500" y="1"/>
                  </a:cubicBezTo>
                  <a:cubicBezTo>
                    <a:pt x="7361" y="1"/>
                    <a:pt x="7202" y="1"/>
                    <a:pt x="7063" y="21"/>
                  </a:cubicBezTo>
                  <a:cubicBezTo>
                    <a:pt x="6008" y="160"/>
                    <a:pt x="5551" y="856"/>
                    <a:pt x="5272" y="1314"/>
                  </a:cubicBezTo>
                  <a:cubicBezTo>
                    <a:pt x="5213" y="1354"/>
                    <a:pt x="5193" y="1433"/>
                    <a:pt x="5153" y="1493"/>
                  </a:cubicBezTo>
                  <a:cubicBezTo>
                    <a:pt x="4994" y="1692"/>
                    <a:pt x="4875" y="1891"/>
                    <a:pt x="4755" y="2109"/>
                  </a:cubicBezTo>
                  <a:cubicBezTo>
                    <a:pt x="4576" y="1811"/>
                    <a:pt x="4417" y="1533"/>
                    <a:pt x="4258" y="1234"/>
                  </a:cubicBezTo>
                  <a:cubicBezTo>
                    <a:pt x="4019" y="836"/>
                    <a:pt x="3701" y="518"/>
                    <a:pt x="3323" y="319"/>
                  </a:cubicBezTo>
                  <a:cubicBezTo>
                    <a:pt x="2945" y="120"/>
                    <a:pt x="2587" y="1"/>
                    <a:pt x="2189" y="1"/>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511;p49">
              <a:extLst>
                <a:ext uri="{FF2B5EF4-FFF2-40B4-BE49-F238E27FC236}">
                  <a16:creationId xmlns:a16="http://schemas.microsoft.com/office/drawing/2014/main" id="{D4DB9C9C-B47D-B2C9-6204-410CD409072E}"/>
                </a:ext>
              </a:extLst>
            </p:cNvPr>
            <p:cNvSpPr/>
            <p:nvPr/>
          </p:nvSpPr>
          <p:spPr>
            <a:xfrm>
              <a:off x="7228008" y="1568170"/>
              <a:ext cx="768625" cy="732977"/>
            </a:xfrm>
            <a:custGeom>
              <a:avLst/>
              <a:gdLst/>
              <a:ahLst/>
              <a:cxnLst/>
              <a:rect l="l" t="t" r="r" b="b"/>
              <a:pathLst>
                <a:path w="7449" h="6666" extrusionOk="0">
                  <a:moveTo>
                    <a:pt x="1060" y="1"/>
                  </a:moveTo>
                  <a:cubicBezTo>
                    <a:pt x="826" y="1"/>
                    <a:pt x="594" y="80"/>
                    <a:pt x="378" y="254"/>
                  </a:cubicBezTo>
                  <a:cubicBezTo>
                    <a:pt x="0" y="573"/>
                    <a:pt x="0" y="1010"/>
                    <a:pt x="80" y="1428"/>
                  </a:cubicBezTo>
                  <a:cubicBezTo>
                    <a:pt x="438" y="3199"/>
                    <a:pt x="1333" y="4710"/>
                    <a:pt x="2328" y="6182"/>
                  </a:cubicBezTo>
                  <a:cubicBezTo>
                    <a:pt x="2566" y="6518"/>
                    <a:pt x="2928" y="6665"/>
                    <a:pt x="3312" y="6665"/>
                  </a:cubicBezTo>
                  <a:cubicBezTo>
                    <a:pt x="3632" y="6665"/>
                    <a:pt x="3968" y="6563"/>
                    <a:pt x="4257" y="6381"/>
                  </a:cubicBezTo>
                  <a:cubicBezTo>
                    <a:pt x="4814" y="6003"/>
                    <a:pt x="5153" y="5486"/>
                    <a:pt x="5511" y="4989"/>
                  </a:cubicBezTo>
                  <a:cubicBezTo>
                    <a:pt x="6366" y="3915"/>
                    <a:pt x="7142" y="2781"/>
                    <a:pt x="7341" y="1388"/>
                  </a:cubicBezTo>
                  <a:cubicBezTo>
                    <a:pt x="7449" y="580"/>
                    <a:pt x="7232" y="15"/>
                    <a:pt x="6370" y="15"/>
                  </a:cubicBezTo>
                  <a:cubicBezTo>
                    <a:pt x="6277" y="15"/>
                    <a:pt x="6176" y="22"/>
                    <a:pt x="6068" y="36"/>
                  </a:cubicBezTo>
                  <a:cubicBezTo>
                    <a:pt x="5371" y="135"/>
                    <a:pt x="5153" y="632"/>
                    <a:pt x="4854" y="1090"/>
                  </a:cubicBezTo>
                  <a:cubicBezTo>
                    <a:pt x="4397" y="1766"/>
                    <a:pt x="3999" y="2482"/>
                    <a:pt x="3601" y="3159"/>
                  </a:cubicBezTo>
                  <a:cubicBezTo>
                    <a:pt x="3124" y="2323"/>
                    <a:pt x="2726" y="1567"/>
                    <a:pt x="2268" y="732"/>
                  </a:cubicBezTo>
                  <a:cubicBezTo>
                    <a:pt x="2129" y="513"/>
                    <a:pt x="1930" y="314"/>
                    <a:pt x="1711" y="195"/>
                  </a:cubicBezTo>
                  <a:cubicBezTo>
                    <a:pt x="1500" y="70"/>
                    <a:pt x="1279" y="1"/>
                    <a:pt x="10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 name="Picture 17" descr="A picture containing graphics, clipart, graphic design, design&#10;&#10;Description automatically generated">
            <a:extLst>
              <a:ext uri="{FF2B5EF4-FFF2-40B4-BE49-F238E27FC236}">
                <a16:creationId xmlns:a16="http://schemas.microsoft.com/office/drawing/2014/main" id="{7A29D6F2-A07E-9DEE-0186-24E7DC16FCC8}"/>
              </a:ext>
            </a:extLst>
          </p:cNvPr>
          <p:cNvPicPr>
            <a:picLocks noChangeAspect="1"/>
          </p:cNvPicPr>
          <p:nvPr/>
        </p:nvPicPr>
        <p:blipFill>
          <a:blip r:embed="rId3"/>
          <a:stretch>
            <a:fillRect/>
          </a:stretch>
        </p:blipFill>
        <p:spPr>
          <a:xfrm>
            <a:off x="8200882" y="65517"/>
            <a:ext cx="759406" cy="759406"/>
          </a:xfrm>
          <a:prstGeom prst="rect">
            <a:avLst/>
          </a:prstGeom>
        </p:spPr>
      </p:pic>
      <p:pic>
        <p:nvPicPr>
          <p:cNvPr id="17" name="图片 11">
            <a:extLst>
              <a:ext uri="{FF2B5EF4-FFF2-40B4-BE49-F238E27FC236}">
                <a16:creationId xmlns:a16="http://schemas.microsoft.com/office/drawing/2014/main" id="{B139A768-507E-9851-68B2-848B20B4FD1D}"/>
              </a:ext>
            </a:extLst>
          </p:cNvPr>
          <p:cNvPicPr>
            <a:picLocks noChangeAspect="1"/>
          </p:cNvPicPr>
          <p:nvPr/>
        </p:nvPicPr>
        <p:blipFill>
          <a:blip r:embed="rId4" cstate="print"/>
          <a:stretch>
            <a:fillRect/>
          </a:stretch>
        </p:blipFill>
        <p:spPr>
          <a:xfrm>
            <a:off x="-195261" y="454744"/>
            <a:ext cx="3443545" cy="3443545"/>
          </a:xfrm>
          <a:prstGeom prst="rect">
            <a:avLst/>
          </a:prstGeom>
        </p:spPr>
      </p:pic>
      <p:sp>
        <p:nvSpPr>
          <p:cNvPr id="19" name="矩形 13">
            <a:extLst>
              <a:ext uri="{FF2B5EF4-FFF2-40B4-BE49-F238E27FC236}">
                <a16:creationId xmlns:a16="http://schemas.microsoft.com/office/drawing/2014/main" id="{DA9A34DD-114D-7B8C-88F3-5FF638B58BEF}"/>
              </a:ext>
            </a:extLst>
          </p:cNvPr>
          <p:cNvSpPr/>
          <p:nvPr/>
        </p:nvSpPr>
        <p:spPr>
          <a:xfrm>
            <a:off x="205976" y="1771363"/>
            <a:ext cx="2641069" cy="954107"/>
          </a:xfrm>
          <a:prstGeom prst="rect">
            <a:avLst/>
          </a:prstGeom>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800">
                <a:latin typeface="Times New Roman" panose="02020603050405020304" pitchFamily="18" charset="0"/>
                <a:cs typeface="Times New Roman" panose="02020603050405020304" pitchFamily="18" charset="0"/>
              </a:rPr>
              <a:t>Hs chú</a:t>
            </a:r>
            <a:r>
              <a:rPr lang="vi-VN" sz="2800">
                <a:latin typeface="Times New Roman" panose="02020603050405020304" pitchFamily="18" charset="0"/>
                <a:cs typeface="Times New Roman" panose="02020603050405020304" pitchFamily="18" charset="0"/>
              </a:rPr>
              <a:t> ý nhịp, đọc diễn cảm</a:t>
            </a:r>
            <a:endParaRPr lang="en-US" sz="2800">
              <a:latin typeface="Times New Roman" panose="02020603050405020304" pitchFamily="18" charset="0"/>
              <a:cs typeface="Times New Roman" panose="02020603050405020304" pitchFamily="18" charset="0"/>
            </a:endParaRPr>
          </a:p>
        </p:txBody>
      </p:sp>
      <p:pic>
        <p:nvPicPr>
          <p:cNvPr id="20" name="图片 14">
            <a:extLst>
              <a:ext uri="{FF2B5EF4-FFF2-40B4-BE49-F238E27FC236}">
                <a16:creationId xmlns:a16="http://schemas.microsoft.com/office/drawing/2014/main" id="{42C4FB21-E572-E8EE-7DC9-98FB319C3C1F}"/>
              </a:ext>
            </a:extLst>
          </p:cNvPr>
          <p:cNvPicPr>
            <a:picLocks noChangeAspect="1"/>
          </p:cNvPicPr>
          <p:nvPr/>
        </p:nvPicPr>
        <p:blipFill>
          <a:blip r:embed="rId4" cstate="print"/>
          <a:stretch>
            <a:fillRect/>
          </a:stretch>
        </p:blipFill>
        <p:spPr>
          <a:xfrm>
            <a:off x="5767632" y="351754"/>
            <a:ext cx="3684304" cy="3684304"/>
          </a:xfrm>
          <a:prstGeom prst="rect">
            <a:avLst/>
          </a:prstGeom>
        </p:spPr>
      </p:pic>
      <p:sp>
        <p:nvSpPr>
          <p:cNvPr id="21" name="矩形 15">
            <a:extLst>
              <a:ext uri="{FF2B5EF4-FFF2-40B4-BE49-F238E27FC236}">
                <a16:creationId xmlns:a16="http://schemas.microsoft.com/office/drawing/2014/main" id="{738DDE6D-8BB9-BB95-DF8E-412CFABE40F4}"/>
              </a:ext>
            </a:extLst>
          </p:cNvPr>
          <p:cNvSpPr/>
          <p:nvPr/>
        </p:nvSpPr>
        <p:spPr>
          <a:xfrm>
            <a:off x="6341226" y="1666045"/>
            <a:ext cx="2237219" cy="1384995"/>
          </a:xfrm>
          <a:prstGeom prst="rect">
            <a:avLst/>
          </a:prstGeom>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800">
                <a:latin typeface="Times New Roman" panose="02020603050405020304" pitchFamily="18" charset="0"/>
                <a:cs typeface="Times New Roman" panose="02020603050405020304" pitchFamily="18" charset="0"/>
              </a:rPr>
              <a:t>Trả lời các câu hỏi trong hộp chỉ dẫn</a:t>
            </a:r>
          </a:p>
        </p:txBody>
      </p:sp>
      <p:pic>
        <p:nvPicPr>
          <p:cNvPr id="22" name="图片 4">
            <a:extLst>
              <a:ext uri="{FF2B5EF4-FFF2-40B4-BE49-F238E27FC236}">
                <a16:creationId xmlns:a16="http://schemas.microsoft.com/office/drawing/2014/main" id="{9BB5DD84-FD4B-2657-9EA5-A11FB8EF8E73}"/>
              </a:ext>
            </a:extLst>
          </p:cNvPr>
          <p:cNvPicPr>
            <a:picLocks noChangeAspect="1"/>
          </p:cNvPicPr>
          <p:nvPr/>
        </p:nvPicPr>
        <p:blipFill rotWithShape="1">
          <a:blip r:embed="rId5"/>
          <a:srcRect/>
          <a:stretch>
            <a:fillRect/>
          </a:stretch>
        </p:blipFill>
        <p:spPr>
          <a:xfrm flipH="1">
            <a:off x="2464763" y="3085031"/>
            <a:ext cx="3876463" cy="2422311"/>
          </a:xfrm>
          <a:prstGeom prst="rect">
            <a:avLst/>
          </a:prstGeom>
        </p:spPr>
      </p:pic>
    </p:spTree>
    <p:extLst>
      <p:ext uri="{BB962C8B-B14F-4D97-AF65-F5344CB8AC3E}">
        <p14:creationId xmlns:p14="http://schemas.microsoft.com/office/powerpoint/2010/main" val="419699933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1000"/>
                                        <p:tgtEl>
                                          <p:spTgt spid="22"/>
                                        </p:tgtEl>
                                      </p:cBhvr>
                                    </p:animEffect>
                                    <p:anim calcmode="lin" valueType="num">
                                      <p:cBhvr>
                                        <p:cTn id="8" dur="1000" fill="hold"/>
                                        <p:tgtEl>
                                          <p:spTgt spid="22"/>
                                        </p:tgtEl>
                                        <p:attrNameLst>
                                          <p:attrName>ppt_x</p:attrName>
                                        </p:attrNameLst>
                                      </p:cBhvr>
                                      <p:tavLst>
                                        <p:tav tm="0">
                                          <p:val>
                                            <p:strVal val="#ppt_x"/>
                                          </p:val>
                                        </p:tav>
                                        <p:tav tm="100000">
                                          <p:val>
                                            <p:strVal val="#ppt_x"/>
                                          </p:val>
                                        </p:tav>
                                      </p:tavLst>
                                    </p:anim>
                                    <p:anim calcmode="lin" valueType="num">
                                      <p:cBhvr>
                                        <p:cTn id="9" dur="1000" fill="hold"/>
                                        <p:tgtEl>
                                          <p:spTgt spid="22"/>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fade">
                                      <p:cBhvr>
                                        <p:cTn id="12" dur="1000"/>
                                        <p:tgtEl>
                                          <p:spTgt spid="17"/>
                                        </p:tgtEl>
                                      </p:cBhvr>
                                    </p:animEffect>
                                    <p:anim calcmode="lin" valueType="num">
                                      <p:cBhvr>
                                        <p:cTn id="13" dur="1000" fill="hold"/>
                                        <p:tgtEl>
                                          <p:spTgt spid="17"/>
                                        </p:tgtEl>
                                        <p:attrNameLst>
                                          <p:attrName>ppt_x</p:attrName>
                                        </p:attrNameLst>
                                      </p:cBhvr>
                                      <p:tavLst>
                                        <p:tav tm="0">
                                          <p:val>
                                            <p:strVal val="#ppt_x"/>
                                          </p:val>
                                        </p:tav>
                                        <p:tav tm="100000">
                                          <p:val>
                                            <p:strVal val="#ppt_x"/>
                                          </p:val>
                                        </p:tav>
                                      </p:tavLst>
                                    </p:anim>
                                    <p:anim calcmode="lin" valueType="num">
                                      <p:cBhvr>
                                        <p:cTn id="14" dur="1000" fill="hold"/>
                                        <p:tgtEl>
                                          <p:spTgt spid="17"/>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1000"/>
                                        <p:tgtEl>
                                          <p:spTgt spid="20"/>
                                        </p:tgtEl>
                                      </p:cBhvr>
                                    </p:animEffect>
                                    <p:anim calcmode="lin" valueType="num">
                                      <p:cBhvr>
                                        <p:cTn id="18" dur="1000" fill="hold"/>
                                        <p:tgtEl>
                                          <p:spTgt spid="20"/>
                                        </p:tgtEl>
                                        <p:attrNameLst>
                                          <p:attrName>ppt_x</p:attrName>
                                        </p:attrNameLst>
                                      </p:cBhvr>
                                      <p:tavLst>
                                        <p:tav tm="0">
                                          <p:val>
                                            <p:strVal val="#ppt_x"/>
                                          </p:val>
                                        </p:tav>
                                        <p:tav tm="100000">
                                          <p:val>
                                            <p:strVal val="#ppt_x"/>
                                          </p:val>
                                        </p:tav>
                                      </p:tavLst>
                                    </p:anim>
                                    <p:anim calcmode="lin" valueType="num">
                                      <p:cBhvr>
                                        <p:cTn id="19" dur="10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000"/>
                            </p:stCondLst>
                            <p:childTnLst>
                              <p:par>
                                <p:cTn id="21" presetID="10" presetClass="entr" presetSubtype="0" fill="hold" grpId="0" nodeType="after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par>
                          <p:cTn id="24" fill="hold">
                            <p:stCondLst>
                              <p:cond delay="1500"/>
                            </p:stCondLst>
                            <p:childTnLst>
                              <p:par>
                                <p:cTn id="25" presetID="22" presetClass="entr" presetSubtype="4" fill="hold" grpId="0" nodeType="afterEffect">
                                  <p:stCondLst>
                                    <p:cond delay="0"/>
                                  </p:stCondLst>
                                  <p:childTnLst>
                                    <p:set>
                                      <p:cBhvr>
                                        <p:cTn id="26" dur="1" fill="hold">
                                          <p:stCondLst>
                                            <p:cond delay="0"/>
                                          </p:stCondLst>
                                        </p:cTn>
                                        <p:tgtEl>
                                          <p:spTgt spid="21"/>
                                        </p:tgtEl>
                                        <p:attrNameLst>
                                          <p:attrName>style.visibility</p:attrName>
                                        </p:attrNameLst>
                                      </p:cBhvr>
                                      <p:to>
                                        <p:strVal val="visible"/>
                                      </p:to>
                                    </p:set>
                                    <p:animEffect transition="in" filter="wipe(down)">
                                      <p:cBhvr>
                                        <p:cTn id="2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1"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2350"/>
        <p:cNvGrpSpPr/>
        <p:nvPr/>
      </p:nvGrpSpPr>
      <p:grpSpPr>
        <a:xfrm>
          <a:off x="0" y="0"/>
          <a:ext cx="0" cy="0"/>
          <a:chOff x="0" y="0"/>
          <a:chExt cx="0" cy="0"/>
        </a:xfrm>
      </p:grpSpPr>
      <p:grpSp>
        <p:nvGrpSpPr>
          <p:cNvPr id="8" name="Google Shape;2494;p49">
            <a:extLst>
              <a:ext uri="{FF2B5EF4-FFF2-40B4-BE49-F238E27FC236}">
                <a16:creationId xmlns:a16="http://schemas.microsoft.com/office/drawing/2014/main" id="{781D5466-9556-45DC-1002-B39336108FDA}"/>
              </a:ext>
            </a:extLst>
          </p:cNvPr>
          <p:cNvGrpSpPr/>
          <p:nvPr/>
        </p:nvGrpSpPr>
        <p:grpSpPr>
          <a:xfrm flipH="1">
            <a:off x="2374462" y="225024"/>
            <a:ext cx="4542151" cy="702808"/>
            <a:chOff x="4263450" y="634575"/>
            <a:chExt cx="1007075" cy="387425"/>
          </a:xfrm>
        </p:grpSpPr>
        <p:sp>
          <p:nvSpPr>
            <p:cNvPr id="9" name="Google Shape;2495;p49">
              <a:extLst>
                <a:ext uri="{FF2B5EF4-FFF2-40B4-BE49-F238E27FC236}">
                  <a16:creationId xmlns:a16="http://schemas.microsoft.com/office/drawing/2014/main" id="{3BE5FC33-F074-2E8B-1A50-6A405990140C}"/>
                </a:ext>
              </a:extLst>
            </p:cNvPr>
            <p:cNvSpPr/>
            <p:nvPr/>
          </p:nvSpPr>
          <p:spPr>
            <a:xfrm>
              <a:off x="4263450" y="634575"/>
              <a:ext cx="1007075" cy="387425"/>
            </a:xfrm>
            <a:custGeom>
              <a:avLst/>
              <a:gdLst/>
              <a:ahLst/>
              <a:cxnLst/>
              <a:rect l="l" t="t" r="r" b="b"/>
              <a:pathLst>
                <a:path w="40283" h="15497" extrusionOk="0">
                  <a:moveTo>
                    <a:pt x="1950" y="0"/>
                  </a:moveTo>
                  <a:cubicBezTo>
                    <a:pt x="1214" y="0"/>
                    <a:pt x="617" y="458"/>
                    <a:pt x="458" y="1134"/>
                  </a:cubicBezTo>
                  <a:cubicBezTo>
                    <a:pt x="219" y="1492"/>
                    <a:pt x="0" y="2188"/>
                    <a:pt x="517" y="3044"/>
                  </a:cubicBezTo>
                  <a:cubicBezTo>
                    <a:pt x="796" y="3461"/>
                    <a:pt x="1055" y="3879"/>
                    <a:pt x="1313" y="4317"/>
                  </a:cubicBezTo>
                  <a:lnTo>
                    <a:pt x="1691" y="4914"/>
                  </a:lnTo>
                  <a:cubicBezTo>
                    <a:pt x="1910" y="5252"/>
                    <a:pt x="2109" y="5610"/>
                    <a:pt x="2348" y="5948"/>
                  </a:cubicBezTo>
                  <a:cubicBezTo>
                    <a:pt x="2447" y="6107"/>
                    <a:pt x="2507" y="6207"/>
                    <a:pt x="2606" y="6326"/>
                  </a:cubicBezTo>
                  <a:cubicBezTo>
                    <a:pt x="2686" y="6406"/>
                    <a:pt x="2745" y="6465"/>
                    <a:pt x="2765" y="6545"/>
                  </a:cubicBezTo>
                  <a:cubicBezTo>
                    <a:pt x="2865" y="6724"/>
                    <a:pt x="2964" y="6863"/>
                    <a:pt x="3044" y="7042"/>
                  </a:cubicBezTo>
                  <a:cubicBezTo>
                    <a:pt x="3163" y="7261"/>
                    <a:pt x="3263" y="7500"/>
                    <a:pt x="3402" y="7719"/>
                  </a:cubicBezTo>
                  <a:cubicBezTo>
                    <a:pt x="3442" y="7738"/>
                    <a:pt x="3442" y="7758"/>
                    <a:pt x="3442" y="7758"/>
                  </a:cubicBezTo>
                  <a:lnTo>
                    <a:pt x="3402" y="7798"/>
                  </a:lnTo>
                  <a:cubicBezTo>
                    <a:pt x="3263" y="7957"/>
                    <a:pt x="3103" y="8156"/>
                    <a:pt x="2984" y="8335"/>
                  </a:cubicBezTo>
                  <a:cubicBezTo>
                    <a:pt x="2905" y="8415"/>
                    <a:pt x="2865" y="8514"/>
                    <a:pt x="2785" y="8594"/>
                  </a:cubicBezTo>
                  <a:cubicBezTo>
                    <a:pt x="2646" y="8753"/>
                    <a:pt x="2507" y="8932"/>
                    <a:pt x="2367" y="9111"/>
                  </a:cubicBezTo>
                  <a:cubicBezTo>
                    <a:pt x="2069" y="9469"/>
                    <a:pt x="1751" y="9847"/>
                    <a:pt x="1452" y="10245"/>
                  </a:cubicBezTo>
                  <a:cubicBezTo>
                    <a:pt x="1074" y="10742"/>
                    <a:pt x="756" y="11259"/>
                    <a:pt x="398" y="11757"/>
                  </a:cubicBezTo>
                  <a:lnTo>
                    <a:pt x="318" y="11896"/>
                  </a:lnTo>
                  <a:cubicBezTo>
                    <a:pt x="159" y="12135"/>
                    <a:pt x="80" y="12493"/>
                    <a:pt x="120" y="12851"/>
                  </a:cubicBezTo>
                  <a:cubicBezTo>
                    <a:pt x="159" y="13129"/>
                    <a:pt x="199" y="13408"/>
                    <a:pt x="259" y="13647"/>
                  </a:cubicBezTo>
                  <a:cubicBezTo>
                    <a:pt x="418" y="14601"/>
                    <a:pt x="955" y="15019"/>
                    <a:pt x="1890" y="15039"/>
                  </a:cubicBezTo>
                  <a:lnTo>
                    <a:pt x="3402" y="15039"/>
                  </a:lnTo>
                  <a:cubicBezTo>
                    <a:pt x="3700" y="15039"/>
                    <a:pt x="3999" y="15079"/>
                    <a:pt x="4277" y="15099"/>
                  </a:cubicBezTo>
                  <a:cubicBezTo>
                    <a:pt x="4655" y="15119"/>
                    <a:pt x="5053" y="15138"/>
                    <a:pt x="5451" y="15138"/>
                  </a:cubicBezTo>
                  <a:cubicBezTo>
                    <a:pt x="7062" y="15178"/>
                    <a:pt x="8673" y="15198"/>
                    <a:pt x="10026" y="15198"/>
                  </a:cubicBezTo>
                  <a:lnTo>
                    <a:pt x="14502" y="15198"/>
                  </a:lnTo>
                  <a:cubicBezTo>
                    <a:pt x="15298" y="15198"/>
                    <a:pt x="16073" y="15218"/>
                    <a:pt x="16869" y="15238"/>
                  </a:cubicBezTo>
                  <a:cubicBezTo>
                    <a:pt x="17287" y="15238"/>
                    <a:pt x="17705" y="15278"/>
                    <a:pt x="18122" y="15278"/>
                  </a:cubicBezTo>
                  <a:cubicBezTo>
                    <a:pt x="19177" y="15298"/>
                    <a:pt x="20191" y="15298"/>
                    <a:pt x="21246" y="15318"/>
                  </a:cubicBezTo>
                  <a:lnTo>
                    <a:pt x="23295" y="15337"/>
                  </a:lnTo>
                  <a:cubicBezTo>
                    <a:pt x="24190" y="15337"/>
                    <a:pt x="25065" y="15377"/>
                    <a:pt x="25960" y="15377"/>
                  </a:cubicBezTo>
                  <a:cubicBezTo>
                    <a:pt x="26477" y="15377"/>
                    <a:pt x="27014" y="15397"/>
                    <a:pt x="27532" y="15397"/>
                  </a:cubicBezTo>
                  <a:cubicBezTo>
                    <a:pt x="27949" y="15397"/>
                    <a:pt x="28407" y="15417"/>
                    <a:pt x="28825" y="15417"/>
                  </a:cubicBezTo>
                  <a:lnTo>
                    <a:pt x="30038" y="15437"/>
                  </a:lnTo>
                  <a:cubicBezTo>
                    <a:pt x="31192" y="15477"/>
                    <a:pt x="32385" y="15497"/>
                    <a:pt x="33579" y="15497"/>
                  </a:cubicBezTo>
                  <a:lnTo>
                    <a:pt x="38473" y="15497"/>
                  </a:lnTo>
                  <a:cubicBezTo>
                    <a:pt x="38950" y="15497"/>
                    <a:pt x="39368" y="15318"/>
                    <a:pt x="39686" y="14979"/>
                  </a:cubicBezTo>
                  <a:cubicBezTo>
                    <a:pt x="40004" y="14621"/>
                    <a:pt x="40164" y="14144"/>
                    <a:pt x="40104" y="13627"/>
                  </a:cubicBezTo>
                  <a:cubicBezTo>
                    <a:pt x="40064" y="12930"/>
                    <a:pt x="39686" y="12453"/>
                    <a:pt x="39408" y="12115"/>
                  </a:cubicBezTo>
                  <a:lnTo>
                    <a:pt x="38751" y="11299"/>
                  </a:lnTo>
                  <a:cubicBezTo>
                    <a:pt x="38294" y="10742"/>
                    <a:pt x="37856" y="10205"/>
                    <a:pt x="37418" y="9628"/>
                  </a:cubicBezTo>
                  <a:cubicBezTo>
                    <a:pt x="37160" y="9250"/>
                    <a:pt x="36901" y="8852"/>
                    <a:pt x="36662" y="8415"/>
                  </a:cubicBezTo>
                  <a:cubicBezTo>
                    <a:pt x="36762" y="8315"/>
                    <a:pt x="36861" y="8216"/>
                    <a:pt x="36961" y="8077"/>
                  </a:cubicBezTo>
                  <a:cubicBezTo>
                    <a:pt x="37359" y="7758"/>
                    <a:pt x="37796" y="7261"/>
                    <a:pt x="38174" y="6744"/>
                  </a:cubicBezTo>
                  <a:cubicBezTo>
                    <a:pt x="38294" y="6565"/>
                    <a:pt x="38413" y="6425"/>
                    <a:pt x="38552" y="6246"/>
                  </a:cubicBezTo>
                  <a:cubicBezTo>
                    <a:pt x="38970" y="5729"/>
                    <a:pt x="39447" y="5113"/>
                    <a:pt x="39706" y="4277"/>
                  </a:cubicBezTo>
                  <a:cubicBezTo>
                    <a:pt x="39766" y="4138"/>
                    <a:pt x="39805" y="3999"/>
                    <a:pt x="39865" y="3859"/>
                  </a:cubicBezTo>
                  <a:cubicBezTo>
                    <a:pt x="40004" y="3442"/>
                    <a:pt x="40183" y="2984"/>
                    <a:pt x="40243" y="2447"/>
                  </a:cubicBezTo>
                  <a:cubicBezTo>
                    <a:pt x="40283" y="1870"/>
                    <a:pt x="40104" y="1353"/>
                    <a:pt x="39786" y="975"/>
                  </a:cubicBezTo>
                  <a:cubicBezTo>
                    <a:pt x="39467" y="617"/>
                    <a:pt x="39010" y="458"/>
                    <a:pt x="38512" y="458"/>
                  </a:cubicBezTo>
                  <a:lnTo>
                    <a:pt x="38393" y="458"/>
                  </a:lnTo>
                  <a:cubicBezTo>
                    <a:pt x="38075" y="478"/>
                    <a:pt x="37697" y="478"/>
                    <a:pt x="37279" y="478"/>
                  </a:cubicBezTo>
                  <a:lnTo>
                    <a:pt x="35767" y="478"/>
                  </a:lnTo>
                  <a:cubicBezTo>
                    <a:pt x="35489" y="478"/>
                    <a:pt x="35210" y="458"/>
                    <a:pt x="34932" y="458"/>
                  </a:cubicBezTo>
                  <a:cubicBezTo>
                    <a:pt x="34613" y="458"/>
                    <a:pt x="34275" y="418"/>
                    <a:pt x="33937" y="418"/>
                  </a:cubicBezTo>
                  <a:lnTo>
                    <a:pt x="30834" y="418"/>
                  </a:lnTo>
                  <a:cubicBezTo>
                    <a:pt x="30138" y="418"/>
                    <a:pt x="29421" y="398"/>
                    <a:pt x="28725" y="378"/>
                  </a:cubicBezTo>
                  <a:cubicBezTo>
                    <a:pt x="28148" y="358"/>
                    <a:pt x="27552" y="358"/>
                    <a:pt x="26975" y="318"/>
                  </a:cubicBezTo>
                  <a:lnTo>
                    <a:pt x="24269" y="318"/>
                  </a:lnTo>
                  <a:cubicBezTo>
                    <a:pt x="23891" y="318"/>
                    <a:pt x="23553" y="299"/>
                    <a:pt x="23175" y="299"/>
                  </a:cubicBezTo>
                  <a:cubicBezTo>
                    <a:pt x="22877" y="299"/>
                    <a:pt x="22598" y="279"/>
                    <a:pt x="22300" y="279"/>
                  </a:cubicBezTo>
                  <a:cubicBezTo>
                    <a:pt x="21842" y="279"/>
                    <a:pt x="21365" y="259"/>
                    <a:pt x="20907" y="259"/>
                  </a:cubicBezTo>
                  <a:cubicBezTo>
                    <a:pt x="20510" y="259"/>
                    <a:pt x="20112" y="259"/>
                    <a:pt x="19694" y="239"/>
                  </a:cubicBezTo>
                  <a:cubicBezTo>
                    <a:pt x="19376" y="239"/>
                    <a:pt x="19057" y="199"/>
                    <a:pt x="18719" y="199"/>
                  </a:cubicBezTo>
                  <a:cubicBezTo>
                    <a:pt x="18301" y="199"/>
                    <a:pt x="17904" y="179"/>
                    <a:pt x="17486" y="179"/>
                  </a:cubicBezTo>
                  <a:lnTo>
                    <a:pt x="15676" y="179"/>
                  </a:lnTo>
                  <a:cubicBezTo>
                    <a:pt x="15576" y="179"/>
                    <a:pt x="15477" y="179"/>
                    <a:pt x="15337" y="159"/>
                  </a:cubicBezTo>
                  <a:cubicBezTo>
                    <a:pt x="15198" y="159"/>
                    <a:pt x="15039" y="139"/>
                    <a:pt x="14900" y="139"/>
                  </a:cubicBezTo>
                  <a:lnTo>
                    <a:pt x="14880" y="139"/>
                  </a:lnTo>
                  <a:cubicBezTo>
                    <a:pt x="14601" y="139"/>
                    <a:pt x="14343" y="139"/>
                    <a:pt x="14084" y="159"/>
                  </a:cubicBezTo>
                  <a:cubicBezTo>
                    <a:pt x="13786" y="159"/>
                    <a:pt x="13448" y="179"/>
                    <a:pt x="13149" y="179"/>
                  </a:cubicBezTo>
                  <a:lnTo>
                    <a:pt x="12911" y="179"/>
                  </a:lnTo>
                  <a:cubicBezTo>
                    <a:pt x="12334" y="179"/>
                    <a:pt x="11757" y="159"/>
                    <a:pt x="11160" y="139"/>
                  </a:cubicBezTo>
                  <a:cubicBezTo>
                    <a:pt x="10623" y="100"/>
                    <a:pt x="10066" y="100"/>
                    <a:pt x="9529" y="80"/>
                  </a:cubicBezTo>
                  <a:cubicBezTo>
                    <a:pt x="8852" y="80"/>
                    <a:pt x="8176" y="60"/>
                    <a:pt x="7520" y="60"/>
                  </a:cubicBezTo>
                  <a:lnTo>
                    <a:pt x="6187" y="60"/>
                  </a:lnTo>
                  <a:cubicBezTo>
                    <a:pt x="5829" y="60"/>
                    <a:pt x="5451" y="60"/>
                    <a:pt x="5073" y="40"/>
                  </a:cubicBezTo>
                  <a:cubicBezTo>
                    <a:pt x="4735" y="40"/>
                    <a:pt x="4357" y="0"/>
                    <a:pt x="3999" y="0"/>
                  </a:cubicBezTo>
                  <a:close/>
                </a:path>
              </a:pathLst>
            </a:custGeom>
            <a:solidFill>
              <a:srgbClr val="FFFFFF"/>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2496;p49">
              <a:extLst>
                <a:ext uri="{FF2B5EF4-FFF2-40B4-BE49-F238E27FC236}">
                  <a16:creationId xmlns:a16="http://schemas.microsoft.com/office/drawing/2014/main" id="{B6C4EAD2-9570-4669-583C-27306710BBEC}"/>
                </a:ext>
              </a:extLst>
            </p:cNvPr>
            <p:cNvSpPr/>
            <p:nvPr/>
          </p:nvSpPr>
          <p:spPr>
            <a:xfrm>
              <a:off x="4292275" y="661425"/>
              <a:ext cx="953375" cy="337975"/>
            </a:xfrm>
            <a:custGeom>
              <a:avLst/>
              <a:gdLst/>
              <a:ahLst/>
              <a:cxnLst/>
              <a:rect l="l" t="t" r="r" b="b"/>
              <a:pathLst>
                <a:path w="38135" h="13519" extrusionOk="0">
                  <a:moveTo>
                    <a:pt x="817" y="0"/>
                  </a:moveTo>
                  <a:cubicBezTo>
                    <a:pt x="538" y="0"/>
                    <a:pt x="339" y="140"/>
                    <a:pt x="260" y="418"/>
                  </a:cubicBezTo>
                  <a:cubicBezTo>
                    <a:pt x="260" y="478"/>
                    <a:pt x="260" y="518"/>
                    <a:pt x="240" y="537"/>
                  </a:cubicBezTo>
                  <a:cubicBezTo>
                    <a:pt x="1" y="876"/>
                    <a:pt x="41" y="1194"/>
                    <a:pt x="240" y="1512"/>
                  </a:cubicBezTo>
                  <a:cubicBezTo>
                    <a:pt x="518" y="1930"/>
                    <a:pt x="797" y="2387"/>
                    <a:pt x="1035" y="2805"/>
                  </a:cubicBezTo>
                  <a:cubicBezTo>
                    <a:pt x="1354" y="3322"/>
                    <a:pt x="1692" y="3879"/>
                    <a:pt x="2030" y="4397"/>
                  </a:cubicBezTo>
                  <a:cubicBezTo>
                    <a:pt x="2149" y="4596"/>
                    <a:pt x="2348" y="4794"/>
                    <a:pt x="2488" y="4993"/>
                  </a:cubicBezTo>
                  <a:cubicBezTo>
                    <a:pt x="2706" y="5371"/>
                    <a:pt x="2885" y="5769"/>
                    <a:pt x="3124" y="6147"/>
                  </a:cubicBezTo>
                  <a:cubicBezTo>
                    <a:pt x="3423" y="6625"/>
                    <a:pt x="3403" y="6983"/>
                    <a:pt x="3025" y="7400"/>
                  </a:cubicBezTo>
                  <a:cubicBezTo>
                    <a:pt x="2806" y="7659"/>
                    <a:pt x="2627" y="7898"/>
                    <a:pt x="2428" y="8156"/>
                  </a:cubicBezTo>
                  <a:cubicBezTo>
                    <a:pt x="1990" y="8693"/>
                    <a:pt x="1533" y="9250"/>
                    <a:pt x="1115" y="9788"/>
                  </a:cubicBezTo>
                  <a:cubicBezTo>
                    <a:pt x="737" y="10325"/>
                    <a:pt x="399" y="10862"/>
                    <a:pt x="41" y="11379"/>
                  </a:cubicBezTo>
                  <a:cubicBezTo>
                    <a:pt x="1" y="11459"/>
                    <a:pt x="1" y="11618"/>
                    <a:pt x="1" y="11717"/>
                  </a:cubicBezTo>
                  <a:cubicBezTo>
                    <a:pt x="21" y="11956"/>
                    <a:pt x="61" y="12195"/>
                    <a:pt x="100" y="12433"/>
                  </a:cubicBezTo>
                  <a:cubicBezTo>
                    <a:pt x="160" y="12911"/>
                    <a:pt x="299" y="13010"/>
                    <a:pt x="797" y="13010"/>
                  </a:cubicBezTo>
                  <a:cubicBezTo>
                    <a:pt x="1314" y="13010"/>
                    <a:pt x="1811" y="13010"/>
                    <a:pt x="2328" y="13030"/>
                  </a:cubicBezTo>
                  <a:cubicBezTo>
                    <a:pt x="3005" y="13050"/>
                    <a:pt x="3681" y="13110"/>
                    <a:pt x="4338" y="13130"/>
                  </a:cubicBezTo>
                  <a:cubicBezTo>
                    <a:pt x="5869" y="13149"/>
                    <a:pt x="7381" y="13189"/>
                    <a:pt x="8913" y="13189"/>
                  </a:cubicBezTo>
                  <a:cubicBezTo>
                    <a:pt x="10405" y="13189"/>
                    <a:pt x="11897" y="13189"/>
                    <a:pt x="13389" y="13209"/>
                  </a:cubicBezTo>
                  <a:cubicBezTo>
                    <a:pt x="14622" y="13209"/>
                    <a:pt x="15816" y="13249"/>
                    <a:pt x="17029" y="13249"/>
                  </a:cubicBezTo>
                  <a:cubicBezTo>
                    <a:pt x="18064" y="13269"/>
                    <a:pt x="19098" y="13269"/>
                    <a:pt x="20132" y="13309"/>
                  </a:cubicBezTo>
                  <a:cubicBezTo>
                    <a:pt x="21704" y="13328"/>
                    <a:pt x="23295" y="13348"/>
                    <a:pt x="24867" y="13368"/>
                  </a:cubicBezTo>
                  <a:cubicBezTo>
                    <a:pt x="25802" y="13408"/>
                    <a:pt x="26777" y="13408"/>
                    <a:pt x="27711" y="13428"/>
                  </a:cubicBezTo>
                  <a:cubicBezTo>
                    <a:pt x="29283" y="13448"/>
                    <a:pt x="30874" y="13468"/>
                    <a:pt x="32446" y="13507"/>
                  </a:cubicBezTo>
                  <a:lnTo>
                    <a:pt x="37220" y="13507"/>
                  </a:lnTo>
                  <a:cubicBezTo>
                    <a:pt x="37267" y="13515"/>
                    <a:pt x="37312" y="13519"/>
                    <a:pt x="37355" y="13519"/>
                  </a:cubicBezTo>
                  <a:cubicBezTo>
                    <a:pt x="37774" y="13519"/>
                    <a:pt x="38032" y="13182"/>
                    <a:pt x="37996" y="12732"/>
                  </a:cubicBezTo>
                  <a:cubicBezTo>
                    <a:pt x="37956" y="12334"/>
                    <a:pt x="37717" y="12035"/>
                    <a:pt x="37499" y="11757"/>
                  </a:cubicBezTo>
                  <a:cubicBezTo>
                    <a:pt x="36822" y="10921"/>
                    <a:pt x="36126" y="10126"/>
                    <a:pt x="35470" y="9250"/>
                  </a:cubicBezTo>
                  <a:cubicBezTo>
                    <a:pt x="35052" y="8713"/>
                    <a:pt x="34734" y="8077"/>
                    <a:pt x="34376" y="7480"/>
                  </a:cubicBezTo>
                  <a:cubicBezTo>
                    <a:pt x="34336" y="7400"/>
                    <a:pt x="34356" y="7241"/>
                    <a:pt x="34435" y="7182"/>
                  </a:cubicBezTo>
                  <a:cubicBezTo>
                    <a:pt x="35012" y="6485"/>
                    <a:pt x="35669" y="5849"/>
                    <a:pt x="36226" y="5073"/>
                  </a:cubicBezTo>
                  <a:cubicBezTo>
                    <a:pt x="36723" y="4377"/>
                    <a:pt x="37340" y="3780"/>
                    <a:pt x="37618" y="2905"/>
                  </a:cubicBezTo>
                  <a:cubicBezTo>
                    <a:pt x="37797" y="2387"/>
                    <a:pt x="38036" y="1870"/>
                    <a:pt x="38095" y="1293"/>
                  </a:cubicBezTo>
                  <a:cubicBezTo>
                    <a:pt x="38134" y="826"/>
                    <a:pt x="37945" y="378"/>
                    <a:pt x="37339" y="378"/>
                  </a:cubicBezTo>
                  <a:cubicBezTo>
                    <a:pt x="37326" y="378"/>
                    <a:pt x="37313" y="378"/>
                    <a:pt x="37300" y="378"/>
                  </a:cubicBezTo>
                  <a:cubicBezTo>
                    <a:pt x="36852" y="398"/>
                    <a:pt x="36395" y="403"/>
                    <a:pt x="35937" y="403"/>
                  </a:cubicBezTo>
                  <a:cubicBezTo>
                    <a:pt x="35480" y="403"/>
                    <a:pt x="35022" y="398"/>
                    <a:pt x="34574" y="398"/>
                  </a:cubicBezTo>
                  <a:cubicBezTo>
                    <a:pt x="33978" y="398"/>
                    <a:pt x="33361" y="339"/>
                    <a:pt x="32764" y="339"/>
                  </a:cubicBezTo>
                  <a:cubicBezTo>
                    <a:pt x="31750" y="339"/>
                    <a:pt x="30695" y="378"/>
                    <a:pt x="29681" y="378"/>
                  </a:cubicBezTo>
                  <a:cubicBezTo>
                    <a:pt x="28388" y="339"/>
                    <a:pt x="27095" y="299"/>
                    <a:pt x="25822" y="299"/>
                  </a:cubicBezTo>
                  <a:cubicBezTo>
                    <a:pt x="25523" y="292"/>
                    <a:pt x="25225" y="290"/>
                    <a:pt x="24926" y="290"/>
                  </a:cubicBezTo>
                  <a:cubicBezTo>
                    <a:pt x="24330" y="290"/>
                    <a:pt x="23733" y="299"/>
                    <a:pt x="23136" y="299"/>
                  </a:cubicBezTo>
                  <a:cubicBezTo>
                    <a:pt x="22500" y="299"/>
                    <a:pt x="21823" y="279"/>
                    <a:pt x="21187" y="239"/>
                  </a:cubicBezTo>
                  <a:cubicBezTo>
                    <a:pt x="20311" y="219"/>
                    <a:pt x="19436" y="219"/>
                    <a:pt x="18561" y="219"/>
                  </a:cubicBezTo>
                  <a:cubicBezTo>
                    <a:pt x="17825" y="219"/>
                    <a:pt x="17109" y="199"/>
                    <a:pt x="16353" y="179"/>
                  </a:cubicBezTo>
                  <a:lnTo>
                    <a:pt x="14543" y="179"/>
                  </a:lnTo>
                  <a:cubicBezTo>
                    <a:pt x="14284" y="179"/>
                    <a:pt x="14025" y="140"/>
                    <a:pt x="13767" y="140"/>
                  </a:cubicBezTo>
                  <a:cubicBezTo>
                    <a:pt x="13187" y="140"/>
                    <a:pt x="12636" y="183"/>
                    <a:pt x="12065" y="183"/>
                  </a:cubicBezTo>
                  <a:cubicBezTo>
                    <a:pt x="11970" y="183"/>
                    <a:pt x="11874" y="182"/>
                    <a:pt x="11777" y="179"/>
                  </a:cubicBezTo>
                  <a:cubicBezTo>
                    <a:pt x="10663" y="140"/>
                    <a:pt x="9510" y="100"/>
                    <a:pt x="8396" y="80"/>
                  </a:cubicBezTo>
                  <a:cubicBezTo>
                    <a:pt x="7282" y="40"/>
                    <a:pt x="6188" y="40"/>
                    <a:pt x="5074" y="40"/>
                  </a:cubicBezTo>
                  <a:cubicBezTo>
                    <a:pt x="4318" y="40"/>
                    <a:pt x="3602" y="20"/>
                    <a:pt x="28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3" name="Google Shape;2353;p47"/>
          <p:cNvGrpSpPr/>
          <p:nvPr/>
        </p:nvGrpSpPr>
        <p:grpSpPr>
          <a:xfrm flipH="1">
            <a:off x="8506072" y="4172652"/>
            <a:ext cx="759406" cy="1604034"/>
            <a:chOff x="3043875" y="1092100"/>
            <a:chExt cx="405350" cy="1080350"/>
          </a:xfrm>
        </p:grpSpPr>
        <p:sp>
          <p:nvSpPr>
            <p:cNvPr id="2354" name="Google Shape;2354;p47"/>
            <p:cNvSpPr/>
            <p:nvPr/>
          </p:nvSpPr>
          <p:spPr>
            <a:xfrm>
              <a:off x="3043875" y="1092100"/>
              <a:ext cx="405350" cy="1080350"/>
            </a:xfrm>
            <a:custGeom>
              <a:avLst/>
              <a:gdLst/>
              <a:ahLst/>
              <a:cxnLst/>
              <a:rect l="l" t="t" r="r" b="b"/>
              <a:pathLst>
                <a:path w="16214" h="43214" extrusionOk="0">
                  <a:moveTo>
                    <a:pt x="8900" y="1"/>
                  </a:moveTo>
                  <a:cubicBezTo>
                    <a:pt x="8509" y="24"/>
                    <a:pt x="8164" y="254"/>
                    <a:pt x="7957" y="599"/>
                  </a:cubicBezTo>
                  <a:cubicBezTo>
                    <a:pt x="7865" y="737"/>
                    <a:pt x="6095" y="4163"/>
                    <a:pt x="6992" y="8326"/>
                  </a:cubicBezTo>
                  <a:cubicBezTo>
                    <a:pt x="6946" y="8648"/>
                    <a:pt x="6877" y="8878"/>
                    <a:pt x="6831" y="8924"/>
                  </a:cubicBezTo>
                  <a:cubicBezTo>
                    <a:pt x="5911" y="10304"/>
                    <a:pt x="4922" y="12305"/>
                    <a:pt x="5336" y="13846"/>
                  </a:cubicBezTo>
                  <a:cubicBezTo>
                    <a:pt x="5428" y="14168"/>
                    <a:pt x="5566" y="14444"/>
                    <a:pt x="5796" y="14697"/>
                  </a:cubicBezTo>
                  <a:cubicBezTo>
                    <a:pt x="4393" y="18307"/>
                    <a:pt x="1127" y="27115"/>
                    <a:pt x="621" y="32566"/>
                  </a:cubicBezTo>
                  <a:cubicBezTo>
                    <a:pt x="46" y="39189"/>
                    <a:pt x="0" y="41880"/>
                    <a:pt x="0" y="41903"/>
                  </a:cubicBezTo>
                  <a:cubicBezTo>
                    <a:pt x="0" y="42248"/>
                    <a:pt x="115" y="42570"/>
                    <a:pt x="345" y="42823"/>
                  </a:cubicBezTo>
                  <a:cubicBezTo>
                    <a:pt x="575" y="43076"/>
                    <a:pt x="920" y="43214"/>
                    <a:pt x="1265" y="43214"/>
                  </a:cubicBezTo>
                  <a:cubicBezTo>
                    <a:pt x="1955" y="43214"/>
                    <a:pt x="2530" y="42639"/>
                    <a:pt x="2553" y="41949"/>
                  </a:cubicBezTo>
                  <a:cubicBezTo>
                    <a:pt x="2553" y="41926"/>
                    <a:pt x="2622" y="39281"/>
                    <a:pt x="3197" y="32796"/>
                  </a:cubicBezTo>
                  <a:cubicBezTo>
                    <a:pt x="3657" y="27667"/>
                    <a:pt x="6923" y="18882"/>
                    <a:pt x="8164" y="15708"/>
                  </a:cubicBezTo>
                  <a:cubicBezTo>
                    <a:pt x="10717" y="15685"/>
                    <a:pt x="11361" y="12558"/>
                    <a:pt x="11637" y="11017"/>
                  </a:cubicBezTo>
                  <a:cubicBezTo>
                    <a:pt x="11775" y="10212"/>
                    <a:pt x="12235" y="9637"/>
                    <a:pt x="12235" y="9637"/>
                  </a:cubicBezTo>
                  <a:cubicBezTo>
                    <a:pt x="12350" y="9499"/>
                    <a:pt x="12442" y="9338"/>
                    <a:pt x="12465" y="9154"/>
                  </a:cubicBezTo>
                  <a:cubicBezTo>
                    <a:pt x="14374" y="7130"/>
                    <a:pt x="16214" y="4416"/>
                    <a:pt x="15754" y="1887"/>
                  </a:cubicBezTo>
                  <a:cubicBezTo>
                    <a:pt x="15708" y="1542"/>
                    <a:pt x="15478" y="1220"/>
                    <a:pt x="15156" y="1082"/>
                  </a:cubicBezTo>
                  <a:cubicBezTo>
                    <a:pt x="14972" y="990"/>
                    <a:pt x="14811" y="944"/>
                    <a:pt x="14604" y="944"/>
                  </a:cubicBezTo>
                  <a:cubicBezTo>
                    <a:pt x="14443" y="944"/>
                    <a:pt x="14282" y="967"/>
                    <a:pt x="14144" y="1059"/>
                  </a:cubicBezTo>
                  <a:cubicBezTo>
                    <a:pt x="14121" y="1082"/>
                    <a:pt x="13960" y="1151"/>
                    <a:pt x="13776" y="1266"/>
                  </a:cubicBezTo>
                  <a:lnTo>
                    <a:pt x="13684" y="990"/>
                  </a:lnTo>
                  <a:cubicBezTo>
                    <a:pt x="13546" y="691"/>
                    <a:pt x="13293" y="461"/>
                    <a:pt x="12971" y="346"/>
                  </a:cubicBezTo>
                  <a:cubicBezTo>
                    <a:pt x="12856" y="300"/>
                    <a:pt x="12741" y="277"/>
                    <a:pt x="12649" y="277"/>
                  </a:cubicBezTo>
                  <a:cubicBezTo>
                    <a:pt x="12419" y="277"/>
                    <a:pt x="12189" y="346"/>
                    <a:pt x="12005" y="484"/>
                  </a:cubicBezTo>
                  <a:cubicBezTo>
                    <a:pt x="12005" y="484"/>
                    <a:pt x="11982" y="507"/>
                    <a:pt x="11936" y="530"/>
                  </a:cubicBezTo>
                  <a:cubicBezTo>
                    <a:pt x="11752" y="369"/>
                    <a:pt x="11545" y="231"/>
                    <a:pt x="11315" y="185"/>
                  </a:cubicBezTo>
                  <a:cubicBezTo>
                    <a:pt x="11246" y="162"/>
                    <a:pt x="11154" y="162"/>
                    <a:pt x="11085" y="162"/>
                  </a:cubicBezTo>
                  <a:cubicBezTo>
                    <a:pt x="10832" y="162"/>
                    <a:pt x="10556" y="254"/>
                    <a:pt x="10349" y="415"/>
                  </a:cubicBezTo>
                  <a:cubicBezTo>
                    <a:pt x="10326" y="461"/>
                    <a:pt x="10211" y="530"/>
                    <a:pt x="10050" y="714"/>
                  </a:cubicBezTo>
                  <a:cubicBezTo>
                    <a:pt x="10004" y="622"/>
                    <a:pt x="9981" y="576"/>
                    <a:pt x="9912" y="484"/>
                  </a:cubicBezTo>
                  <a:cubicBezTo>
                    <a:pt x="9682" y="162"/>
                    <a:pt x="9337" y="1"/>
                    <a:pt x="8969"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5" name="Google Shape;2355;p47"/>
            <p:cNvSpPr/>
            <p:nvPr/>
          </p:nvSpPr>
          <p:spPr>
            <a:xfrm>
              <a:off x="3070325" y="1433750"/>
              <a:ext cx="165025" cy="710550"/>
            </a:xfrm>
            <a:custGeom>
              <a:avLst/>
              <a:gdLst/>
              <a:ahLst/>
              <a:cxnLst/>
              <a:rect l="l" t="t" r="r" b="b"/>
              <a:pathLst>
                <a:path w="6601" h="28422" extrusionOk="0">
                  <a:moveTo>
                    <a:pt x="6410" y="0"/>
                  </a:moveTo>
                  <a:cubicBezTo>
                    <a:pt x="6348" y="0"/>
                    <a:pt x="6295" y="38"/>
                    <a:pt x="6279" y="88"/>
                  </a:cubicBezTo>
                  <a:cubicBezTo>
                    <a:pt x="6210" y="203"/>
                    <a:pt x="1219" y="12345"/>
                    <a:pt x="644" y="18992"/>
                  </a:cubicBezTo>
                  <a:cubicBezTo>
                    <a:pt x="69" y="25615"/>
                    <a:pt x="0" y="28237"/>
                    <a:pt x="0" y="28260"/>
                  </a:cubicBezTo>
                  <a:cubicBezTo>
                    <a:pt x="0" y="28352"/>
                    <a:pt x="69" y="28421"/>
                    <a:pt x="161" y="28421"/>
                  </a:cubicBezTo>
                  <a:cubicBezTo>
                    <a:pt x="230" y="28421"/>
                    <a:pt x="299" y="28352"/>
                    <a:pt x="322" y="28260"/>
                  </a:cubicBezTo>
                  <a:cubicBezTo>
                    <a:pt x="322" y="28237"/>
                    <a:pt x="391" y="25615"/>
                    <a:pt x="966" y="19015"/>
                  </a:cubicBezTo>
                  <a:cubicBezTo>
                    <a:pt x="1541" y="12437"/>
                    <a:pt x="6509" y="318"/>
                    <a:pt x="6555" y="203"/>
                  </a:cubicBezTo>
                  <a:cubicBezTo>
                    <a:pt x="6601" y="134"/>
                    <a:pt x="6555" y="42"/>
                    <a:pt x="6486" y="19"/>
                  </a:cubicBezTo>
                  <a:cubicBezTo>
                    <a:pt x="6460" y="6"/>
                    <a:pt x="6434" y="0"/>
                    <a:pt x="641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6" name="Google Shape;2356;p47"/>
            <p:cNvSpPr/>
            <p:nvPr/>
          </p:nvSpPr>
          <p:spPr>
            <a:xfrm>
              <a:off x="3276150" y="1144425"/>
              <a:ext cx="149500" cy="201250"/>
            </a:xfrm>
            <a:custGeom>
              <a:avLst/>
              <a:gdLst/>
              <a:ahLst/>
              <a:cxnLst/>
              <a:rect l="l" t="t" r="r" b="b"/>
              <a:pathLst>
                <a:path w="5980" h="8050" extrusionOk="0">
                  <a:moveTo>
                    <a:pt x="5336" y="1"/>
                  </a:moveTo>
                  <a:lnTo>
                    <a:pt x="5336" y="1"/>
                  </a:lnTo>
                  <a:cubicBezTo>
                    <a:pt x="5336" y="1"/>
                    <a:pt x="0" y="2393"/>
                    <a:pt x="460" y="8050"/>
                  </a:cubicBezTo>
                  <a:cubicBezTo>
                    <a:pt x="460" y="8050"/>
                    <a:pt x="5980" y="3565"/>
                    <a:pt x="53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7" name="Google Shape;2357;p47"/>
            <p:cNvSpPr/>
            <p:nvPr/>
          </p:nvSpPr>
          <p:spPr>
            <a:xfrm>
              <a:off x="3214050" y="1120850"/>
              <a:ext cx="134000" cy="207000"/>
            </a:xfrm>
            <a:custGeom>
              <a:avLst/>
              <a:gdLst/>
              <a:ahLst/>
              <a:cxnLst/>
              <a:rect l="l" t="t" r="r" b="b"/>
              <a:pathLst>
                <a:path w="5360" h="8280" extrusionOk="0">
                  <a:moveTo>
                    <a:pt x="2116" y="1"/>
                  </a:moveTo>
                  <a:lnTo>
                    <a:pt x="2116" y="1"/>
                  </a:lnTo>
                  <a:cubicBezTo>
                    <a:pt x="2116" y="1"/>
                    <a:pt x="1" y="3865"/>
                    <a:pt x="1610" y="8280"/>
                  </a:cubicBezTo>
                  <a:cubicBezTo>
                    <a:pt x="1610" y="8280"/>
                    <a:pt x="5359" y="4623"/>
                    <a:pt x="211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8" name="Google Shape;2358;p47"/>
            <p:cNvSpPr/>
            <p:nvPr/>
          </p:nvSpPr>
          <p:spPr>
            <a:xfrm>
              <a:off x="3268675" y="1127750"/>
              <a:ext cx="131675" cy="215625"/>
            </a:xfrm>
            <a:custGeom>
              <a:avLst/>
              <a:gdLst/>
              <a:ahLst/>
              <a:cxnLst/>
              <a:rect l="l" t="t" r="r" b="b"/>
              <a:pathLst>
                <a:path w="5267" h="8625" extrusionOk="0">
                  <a:moveTo>
                    <a:pt x="3634" y="1"/>
                  </a:moveTo>
                  <a:cubicBezTo>
                    <a:pt x="3634" y="1"/>
                    <a:pt x="0" y="2439"/>
                    <a:pt x="322" y="8625"/>
                  </a:cubicBezTo>
                  <a:cubicBezTo>
                    <a:pt x="345" y="8602"/>
                    <a:pt x="5267" y="3818"/>
                    <a:pt x="36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9" name="Google Shape;2359;p47"/>
            <p:cNvSpPr/>
            <p:nvPr/>
          </p:nvSpPr>
          <p:spPr>
            <a:xfrm>
              <a:off x="3238775" y="1124300"/>
              <a:ext cx="129250" cy="206450"/>
            </a:xfrm>
            <a:custGeom>
              <a:avLst/>
              <a:gdLst/>
              <a:ahLst/>
              <a:cxnLst/>
              <a:rect l="l" t="t" r="r" b="b"/>
              <a:pathLst>
                <a:path w="5170" h="8258" extrusionOk="0">
                  <a:moveTo>
                    <a:pt x="3243" y="1"/>
                  </a:moveTo>
                  <a:cubicBezTo>
                    <a:pt x="3243" y="1"/>
                    <a:pt x="1" y="2738"/>
                    <a:pt x="1127" y="8257"/>
                  </a:cubicBezTo>
                  <a:cubicBezTo>
                    <a:pt x="1127" y="8257"/>
                    <a:pt x="1128" y="8257"/>
                    <a:pt x="1128" y="8257"/>
                  </a:cubicBezTo>
                  <a:cubicBezTo>
                    <a:pt x="1172" y="8257"/>
                    <a:pt x="5170" y="3992"/>
                    <a:pt x="32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0" name="Google Shape;2360;p47"/>
            <p:cNvSpPr/>
            <p:nvPr/>
          </p:nvSpPr>
          <p:spPr>
            <a:xfrm>
              <a:off x="3179550" y="1293350"/>
              <a:ext cx="147800" cy="177675"/>
            </a:xfrm>
            <a:custGeom>
              <a:avLst/>
              <a:gdLst/>
              <a:ahLst/>
              <a:cxnLst/>
              <a:rect l="l" t="t" r="r" b="b"/>
              <a:pathLst>
                <a:path w="5912" h="7107" extrusionOk="0">
                  <a:moveTo>
                    <a:pt x="2645" y="0"/>
                  </a:moveTo>
                  <a:lnTo>
                    <a:pt x="3450" y="920"/>
                  </a:lnTo>
                  <a:lnTo>
                    <a:pt x="4324" y="414"/>
                  </a:lnTo>
                  <a:lnTo>
                    <a:pt x="4784" y="1403"/>
                  </a:lnTo>
                  <a:lnTo>
                    <a:pt x="5911" y="851"/>
                  </a:lnTo>
                  <a:cubicBezTo>
                    <a:pt x="5911" y="851"/>
                    <a:pt x="5267" y="1633"/>
                    <a:pt x="5037" y="2760"/>
                  </a:cubicBezTo>
                  <a:cubicBezTo>
                    <a:pt x="4554" y="5175"/>
                    <a:pt x="3887" y="7106"/>
                    <a:pt x="1818" y="6348"/>
                  </a:cubicBezTo>
                  <a:cubicBezTo>
                    <a:pt x="1" y="5681"/>
                    <a:pt x="1243" y="3105"/>
                    <a:pt x="2301" y="1518"/>
                  </a:cubicBezTo>
                  <a:cubicBezTo>
                    <a:pt x="2645" y="966"/>
                    <a:pt x="2645" y="0"/>
                    <a:pt x="264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61" name="Google Shape;2361;p47"/>
          <p:cNvGrpSpPr/>
          <p:nvPr/>
        </p:nvGrpSpPr>
        <p:grpSpPr>
          <a:xfrm>
            <a:off x="-136096" y="3964813"/>
            <a:ext cx="1159561" cy="2136122"/>
            <a:chOff x="6507375" y="2263850"/>
            <a:chExt cx="619225" cy="1140725"/>
          </a:xfrm>
        </p:grpSpPr>
        <p:sp>
          <p:nvSpPr>
            <p:cNvPr id="2362" name="Google Shape;2362;p47"/>
            <p:cNvSpPr/>
            <p:nvPr/>
          </p:nvSpPr>
          <p:spPr>
            <a:xfrm>
              <a:off x="6507375" y="2263850"/>
              <a:ext cx="619225" cy="1140725"/>
            </a:xfrm>
            <a:custGeom>
              <a:avLst/>
              <a:gdLst/>
              <a:ahLst/>
              <a:cxnLst/>
              <a:rect l="l" t="t" r="r" b="b"/>
              <a:pathLst>
                <a:path w="24769" h="45629" extrusionOk="0">
                  <a:moveTo>
                    <a:pt x="9245" y="1"/>
                  </a:moveTo>
                  <a:cubicBezTo>
                    <a:pt x="7359" y="1"/>
                    <a:pt x="6371" y="921"/>
                    <a:pt x="5865" y="1679"/>
                  </a:cubicBezTo>
                  <a:cubicBezTo>
                    <a:pt x="3726" y="4922"/>
                    <a:pt x="6417" y="11983"/>
                    <a:pt x="7129" y="13799"/>
                  </a:cubicBezTo>
                  <a:cubicBezTo>
                    <a:pt x="6210" y="16536"/>
                    <a:pt x="4922" y="20607"/>
                    <a:pt x="3680" y="25413"/>
                  </a:cubicBezTo>
                  <a:cubicBezTo>
                    <a:pt x="3657" y="25482"/>
                    <a:pt x="3657" y="25528"/>
                    <a:pt x="3611" y="25620"/>
                  </a:cubicBezTo>
                  <a:cubicBezTo>
                    <a:pt x="1932" y="32198"/>
                    <a:pt x="713" y="38430"/>
                    <a:pt x="23" y="44157"/>
                  </a:cubicBezTo>
                  <a:cubicBezTo>
                    <a:pt x="0" y="44502"/>
                    <a:pt x="92" y="44870"/>
                    <a:pt x="322" y="45146"/>
                  </a:cubicBezTo>
                  <a:cubicBezTo>
                    <a:pt x="552" y="45399"/>
                    <a:pt x="851" y="45606"/>
                    <a:pt x="1196" y="45629"/>
                  </a:cubicBezTo>
                  <a:lnTo>
                    <a:pt x="1357" y="45629"/>
                  </a:lnTo>
                  <a:cubicBezTo>
                    <a:pt x="2047" y="45629"/>
                    <a:pt x="2576" y="45100"/>
                    <a:pt x="2668" y="44456"/>
                  </a:cubicBezTo>
                  <a:cubicBezTo>
                    <a:pt x="3335" y="38890"/>
                    <a:pt x="4485" y="32842"/>
                    <a:pt x="6118" y="26448"/>
                  </a:cubicBezTo>
                  <a:cubicBezTo>
                    <a:pt x="7060" y="25413"/>
                    <a:pt x="10924" y="21458"/>
                    <a:pt x="16651" y="18767"/>
                  </a:cubicBezTo>
                  <a:cubicBezTo>
                    <a:pt x="17824" y="19779"/>
                    <a:pt x="19824" y="21228"/>
                    <a:pt x="21618" y="21228"/>
                  </a:cubicBezTo>
                  <a:cubicBezTo>
                    <a:pt x="22768" y="21228"/>
                    <a:pt x="23688" y="20607"/>
                    <a:pt x="24240" y="19549"/>
                  </a:cubicBezTo>
                  <a:cubicBezTo>
                    <a:pt x="24769" y="18560"/>
                    <a:pt x="24631" y="17709"/>
                    <a:pt x="24401" y="17180"/>
                  </a:cubicBezTo>
                  <a:cubicBezTo>
                    <a:pt x="24194" y="16674"/>
                    <a:pt x="23895" y="16306"/>
                    <a:pt x="23550" y="16030"/>
                  </a:cubicBezTo>
                  <a:cubicBezTo>
                    <a:pt x="23803" y="15708"/>
                    <a:pt x="24010" y="15294"/>
                    <a:pt x="24079" y="14834"/>
                  </a:cubicBezTo>
                  <a:cubicBezTo>
                    <a:pt x="24194" y="14167"/>
                    <a:pt x="24148" y="13178"/>
                    <a:pt x="23090" y="12075"/>
                  </a:cubicBezTo>
                  <a:cubicBezTo>
                    <a:pt x="22331" y="11293"/>
                    <a:pt x="21595" y="11132"/>
                    <a:pt x="21066" y="11132"/>
                  </a:cubicBezTo>
                  <a:cubicBezTo>
                    <a:pt x="18973" y="11132"/>
                    <a:pt x="17226" y="13776"/>
                    <a:pt x="16099" y="16168"/>
                  </a:cubicBezTo>
                  <a:cubicBezTo>
                    <a:pt x="12534" y="17778"/>
                    <a:pt x="9590" y="19848"/>
                    <a:pt x="7497" y="21596"/>
                  </a:cubicBezTo>
                  <a:cubicBezTo>
                    <a:pt x="8279" y="18859"/>
                    <a:pt x="9015" y="16536"/>
                    <a:pt x="9636" y="14788"/>
                  </a:cubicBezTo>
                  <a:cubicBezTo>
                    <a:pt x="12396" y="14558"/>
                    <a:pt x="17410" y="13753"/>
                    <a:pt x="19203" y="11040"/>
                  </a:cubicBezTo>
                  <a:cubicBezTo>
                    <a:pt x="19916" y="9959"/>
                    <a:pt x="20031" y="8648"/>
                    <a:pt x="19548" y="7268"/>
                  </a:cubicBezTo>
                  <a:cubicBezTo>
                    <a:pt x="18858" y="5359"/>
                    <a:pt x="17387" y="4324"/>
                    <a:pt x="15409" y="4324"/>
                  </a:cubicBezTo>
                  <a:cubicBezTo>
                    <a:pt x="14949" y="4324"/>
                    <a:pt x="14489" y="4370"/>
                    <a:pt x="14075" y="4462"/>
                  </a:cubicBezTo>
                  <a:cubicBezTo>
                    <a:pt x="14121" y="3634"/>
                    <a:pt x="13937" y="2645"/>
                    <a:pt x="13362" y="1794"/>
                  </a:cubicBezTo>
                  <a:cubicBezTo>
                    <a:pt x="12557" y="645"/>
                    <a:pt x="11200" y="24"/>
                    <a:pt x="9337"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3" name="Google Shape;2363;p47"/>
            <p:cNvSpPr/>
            <p:nvPr/>
          </p:nvSpPr>
          <p:spPr>
            <a:xfrm>
              <a:off x="6536100" y="2504600"/>
              <a:ext cx="224850" cy="872950"/>
            </a:xfrm>
            <a:custGeom>
              <a:avLst/>
              <a:gdLst/>
              <a:ahLst/>
              <a:cxnLst/>
              <a:rect l="l" t="t" r="r" b="b"/>
              <a:pathLst>
                <a:path w="8994" h="34918" extrusionOk="0">
                  <a:moveTo>
                    <a:pt x="8806" y="1"/>
                  </a:moveTo>
                  <a:cubicBezTo>
                    <a:pt x="8726" y="1"/>
                    <a:pt x="8644" y="46"/>
                    <a:pt x="8625" y="122"/>
                  </a:cubicBezTo>
                  <a:cubicBezTo>
                    <a:pt x="8556" y="306"/>
                    <a:pt x="2094" y="17094"/>
                    <a:pt x="24" y="34711"/>
                  </a:cubicBezTo>
                  <a:cubicBezTo>
                    <a:pt x="1" y="34803"/>
                    <a:pt x="93" y="34918"/>
                    <a:pt x="208" y="34918"/>
                  </a:cubicBezTo>
                  <a:cubicBezTo>
                    <a:pt x="323" y="34918"/>
                    <a:pt x="369" y="34826"/>
                    <a:pt x="369" y="34734"/>
                  </a:cubicBezTo>
                  <a:cubicBezTo>
                    <a:pt x="2439" y="17163"/>
                    <a:pt x="8901" y="421"/>
                    <a:pt x="8970" y="237"/>
                  </a:cubicBezTo>
                  <a:cubicBezTo>
                    <a:pt x="8993" y="145"/>
                    <a:pt x="8924" y="30"/>
                    <a:pt x="8855" y="7"/>
                  </a:cubicBezTo>
                  <a:cubicBezTo>
                    <a:pt x="8839" y="3"/>
                    <a:pt x="8823" y="1"/>
                    <a:pt x="88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4" name="Google Shape;2364;p47"/>
            <p:cNvSpPr/>
            <p:nvPr/>
          </p:nvSpPr>
          <p:spPr>
            <a:xfrm>
              <a:off x="6580450" y="2293725"/>
              <a:ext cx="438650" cy="312825"/>
            </a:xfrm>
            <a:custGeom>
              <a:avLst/>
              <a:gdLst/>
              <a:ahLst/>
              <a:cxnLst/>
              <a:rect l="l" t="t" r="r" b="b"/>
              <a:pathLst>
                <a:path w="17546" h="12513" extrusionOk="0">
                  <a:moveTo>
                    <a:pt x="6304" y="1"/>
                  </a:moveTo>
                  <a:cubicBezTo>
                    <a:pt x="1" y="1"/>
                    <a:pt x="5379" y="12512"/>
                    <a:pt x="5379" y="12512"/>
                  </a:cubicBezTo>
                  <a:cubicBezTo>
                    <a:pt x="5379" y="12512"/>
                    <a:pt x="17545" y="12144"/>
                    <a:pt x="15521" y="6487"/>
                  </a:cubicBezTo>
                  <a:cubicBezTo>
                    <a:pt x="14920" y="4765"/>
                    <a:pt x="13677" y="4292"/>
                    <a:pt x="12494" y="4292"/>
                  </a:cubicBezTo>
                  <a:cubicBezTo>
                    <a:pt x="11054" y="4292"/>
                    <a:pt x="9703" y="4992"/>
                    <a:pt x="9703" y="4992"/>
                  </a:cubicBezTo>
                  <a:cubicBezTo>
                    <a:pt x="9703" y="4992"/>
                    <a:pt x="11474" y="71"/>
                    <a:pt x="6391" y="2"/>
                  </a:cubicBezTo>
                  <a:cubicBezTo>
                    <a:pt x="6362" y="1"/>
                    <a:pt x="6333" y="1"/>
                    <a:pt x="63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5" name="Google Shape;2365;p47"/>
            <p:cNvSpPr/>
            <p:nvPr/>
          </p:nvSpPr>
          <p:spPr>
            <a:xfrm>
              <a:off x="6625225" y="2671950"/>
              <a:ext cx="353625" cy="243350"/>
            </a:xfrm>
            <a:custGeom>
              <a:avLst/>
              <a:gdLst/>
              <a:ahLst/>
              <a:cxnLst/>
              <a:rect l="l" t="t" r="r" b="b"/>
              <a:pathLst>
                <a:path w="14145" h="9734" extrusionOk="0">
                  <a:moveTo>
                    <a:pt x="13921" y="1"/>
                  </a:moveTo>
                  <a:cubicBezTo>
                    <a:pt x="13911" y="1"/>
                    <a:pt x="13901" y="2"/>
                    <a:pt x="13891" y="5"/>
                  </a:cubicBezTo>
                  <a:cubicBezTo>
                    <a:pt x="5566" y="3041"/>
                    <a:pt x="116" y="9365"/>
                    <a:pt x="47" y="9411"/>
                  </a:cubicBezTo>
                  <a:cubicBezTo>
                    <a:pt x="1" y="9503"/>
                    <a:pt x="1" y="9618"/>
                    <a:pt x="93" y="9664"/>
                  </a:cubicBezTo>
                  <a:cubicBezTo>
                    <a:pt x="116" y="9710"/>
                    <a:pt x="162" y="9733"/>
                    <a:pt x="208" y="9733"/>
                  </a:cubicBezTo>
                  <a:cubicBezTo>
                    <a:pt x="254" y="9733"/>
                    <a:pt x="323" y="9733"/>
                    <a:pt x="323" y="9641"/>
                  </a:cubicBezTo>
                  <a:cubicBezTo>
                    <a:pt x="369" y="9595"/>
                    <a:pt x="5773" y="3340"/>
                    <a:pt x="14006" y="350"/>
                  </a:cubicBezTo>
                  <a:cubicBezTo>
                    <a:pt x="14075" y="327"/>
                    <a:pt x="14144" y="212"/>
                    <a:pt x="14121" y="120"/>
                  </a:cubicBezTo>
                  <a:cubicBezTo>
                    <a:pt x="14082" y="60"/>
                    <a:pt x="13990" y="1"/>
                    <a:pt x="1392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6" name="Google Shape;2366;p47"/>
            <p:cNvSpPr/>
            <p:nvPr/>
          </p:nvSpPr>
          <p:spPr>
            <a:xfrm>
              <a:off x="6927075" y="2570650"/>
              <a:ext cx="186300" cy="196900"/>
            </a:xfrm>
            <a:custGeom>
              <a:avLst/>
              <a:gdLst/>
              <a:ahLst/>
              <a:cxnLst/>
              <a:rect l="l" t="t" r="r" b="b"/>
              <a:pathLst>
                <a:path w="7452" h="7876" extrusionOk="0">
                  <a:moveTo>
                    <a:pt x="4273" y="1"/>
                  </a:moveTo>
                  <a:cubicBezTo>
                    <a:pt x="2118" y="1"/>
                    <a:pt x="1" y="5138"/>
                    <a:pt x="1" y="5138"/>
                  </a:cubicBezTo>
                  <a:cubicBezTo>
                    <a:pt x="1" y="5138"/>
                    <a:pt x="2843" y="7875"/>
                    <a:pt x="4870" y="7875"/>
                  </a:cubicBezTo>
                  <a:cubicBezTo>
                    <a:pt x="5516" y="7875"/>
                    <a:pt x="6079" y="7597"/>
                    <a:pt x="6440" y="6863"/>
                  </a:cubicBezTo>
                  <a:cubicBezTo>
                    <a:pt x="7452" y="4793"/>
                    <a:pt x="4738" y="3896"/>
                    <a:pt x="4738" y="3896"/>
                  </a:cubicBezTo>
                  <a:cubicBezTo>
                    <a:pt x="4738" y="3896"/>
                    <a:pt x="7452" y="2677"/>
                    <a:pt x="5451" y="584"/>
                  </a:cubicBezTo>
                  <a:cubicBezTo>
                    <a:pt x="5066" y="174"/>
                    <a:pt x="4669" y="1"/>
                    <a:pt x="42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7" name="Google Shape;546;p36">
            <a:extLst>
              <a:ext uri="{FF2B5EF4-FFF2-40B4-BE49-F238E27FC236}">
                <a16:creationId xmlns:a16="http://schemas.microsoft.com/office/drawing/2014/main" id="{6B1CB8A8-4908-F847-4849-DC43833D5438}"/>
              </a:ext>
            </a:extLst>
          </p:cNvPr>
          <p:cNvSpPr txBox="1">
            <a:spLocks/>
          </p:cNvSpPr>
          <p:nvPr/>
        </p:nvSpPr>
        <p:spPr>
          <a:xfrm flipH="1">
            <a:off x="1981750" y="505245"/>
            <a:ext cx="5328630" cy="411900"/>
          </a:xfrm>
          <a:prstGeom prst="rect">
            <a:avLst/>
          </a:prstGeom>
          <a:noFill/>
          <a:ln>
            <a:noFill/>
          </a:ln>
        </p:spPr>
        <p:txBody>
          <a:bodyPr spcFirstLastPara="1" wrap="square" lIns="18287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BD3145"/>
              </a:buClr>
              <a:buSzPts val="1400"/>
              <a:buFont typeface="Didact Gothic"/>
              <a:buNone/>
              <a:tabLst/>
              <a:defRPr/>
            </a:pPr>
            <a:r>
              <a:rPr kumimoji="0" lang="en-US" sz="3200" b="1" i="0" u="none" strike="noStrike" kern="0" cap="none" spc="0" normalizeH="0" baseline="0" noProof="0">
                <a:ln>
                  <a:noFill/>
                </a:ln>
                <a:solidFill>
                  <a:srgbClr val="FFFFFF"/>
                </a:solidFill>
                <a:effectLst/>
                <a:uLnTx/>
                <a:uFillTx/>
                <a:latin typeface="Times New Roman" panose="02020603050405020304" pitchFamily="18" charset="0"/>
                <a:cs typeface="Times New Roman" panose="02020603050405020304" pitchFamily="18" charset="0"/>
                <a:sym typeface="Didact Gothic"/>
              </a:rPr>
              <a:t>1. Đọc</a:t>
            </a:r>
          </a:p>
        </p:txBody>
      </p:sp>
      <p:sp>
        <p:nvSpPr>
          <p:cNvPr id="11" name="Google Shape;2499;p49">
            <a:extLst>
              <a:ext uri="{FF2B5EF4-FFF2-40B4-BE49-F238E27FC236}">
                <a16:creationId xmlns:a16="http://schemas.microsoft.com/office/drawing/2014/main" id="{80640AE6-107D-437F-BE26-EB6FCDC6CE7B}"/>
              </a:ext>
            </a:extLst>
          </p:cNvPr>
          <p:cNvSpPr/>
          <p:nvPr/>
        </p:nvSpPr>
        <p:spPr>
          <a:xfrm>
            <a:off x="814241" y="110626"/>
            <a:ext cx="359138" cy="322019"/>
          </a:xfrm>
          <a:custGeom>
            <a:avLst/>
            <a:gdLst/>
            <a:ahLst/>
            <a:cxnLst/>
            <a:rect l="l" t="t" r="r" b="b"/>
            <a:pathLst>
              <a:path w="4528" h="4060" extrusionOk="0">
                <a:moveTo>
                  <a:pt x="654" y="0"/>
                </a:moveTo>
                <a:cubicBezTo>
                  <a:pt x="504" y="0"/>
                  <a:pt x="356" y="50"/>
                  <a:pt x="220" y="155"/>
                </a:cubicBezTo>
                <a:cubicBezTo>
                  <a:pt x="1" y="354"/>
                  <a:pt x="1" y="632"/>
                  <a:pt x="61" y="871"/>
                </a:cubicBezTo>
                <a:cubicBezTo>
                  <a:pt x="279" y="1945"/>
                  <a:pt x="816" y="2860"/>
                  <a:pt x="1413" y="3755"/>
                </a:cubicBezTo>
                <a:cubicBezTo>
                  <a:pt x="1568" y="3966"/>
                  <a:pt x="1798" y="4059"/>
                  <a:pt x="2036" y="4059"/>
                </a:cubicBezTo>
                <a:cubicBezTo>
                  <a:pt x="2225" y="4059"/>
                  <a:pt x="2420" y="4000"/>
                  <a:pt x="2587" y="3894"/>
                </a:cubicBezTo>
                <a:cubicBezTo>
                  <a:pt x="2945" y="3656"/>
                  <a:pt x="3144" y="3337"/>
                  <a:pt x="3363" y="3039"/>
                </a:cubicBezTo>
                <a:cubicBezTo>
                  <a:pt x="3880" y="2402"/>
                  <a:pt x="4337" y="1706"/>
                  <a:pt x="4457" y="851"/>
                </a:cubicBezTo>
                <a:cubicBezTo>
                  <a:pt x="4528" y="372"/>
                  <a:pt x="4409" y="19"/>
                  <a:pt x="3888" y="19"/>
                </a:cubicBezTo>
                <a:cubicBezTo>
                  <a:pt x="3825" y="19"/>
                  <a:pt x="3756" y="24"/>
                  <a:pt x="3681" y="35"/>
                </a:cubicBezTo>
                <a:cubicBezTo>
                  <a:pt x="3263" y="75"/>
                  <a:pt x="3104" y="373"/>
                  <a:pt x="2945" y="652"/>
                </a:cubicBezTo>
                <a:cubicBezTo>
                  <a:pt x="2647" y="1050"/>
                  <a:pt x="2408" y="1507"/>
                  <a:pt x="2169" y="1905"/>
                </a:cubicBezTo>
                <a:cubicBezTo>
                  <a:pt x="1891" y="1408"/>
                  <a:pt x="1652" y="911"/>
                  <a:pt x="1373" y="433"/>
                </a:cubicBezTo>
                <a:cubicBezTo>
                  <a:pt x="1294" y="314"/>
                  <a:pt x="1174" y="174"/>
                  <a:pt x="1055" y="115"/>
                </a:cubicBezTo>
                <a:cubicBezTo>
                  <a:pt x="924" y="40"/>
                  <a:pt x="788" y="0"/>
                  <a:pt x="6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 name="Google Shape;2509;p49">
            <a:extLst>
              <a:ext uri="{FF2B5EF4-FFF2-40B4-BE49-F238E27FC236}">
                <a16:creationId xmlns:a16="http://schemas.microsoft.com/office/drawing/2014/main" id="{98895902-5EAE-8805-FFCB-1410FFF1256C}"/>
              </a:ext>
            </a:extLst>
          </p:cNvPr>
          <p:cNvGrpSpPr/>
          <p:nvPr/>
        </p:nvGrpSpPr>
        <p:grpSpPr>
          <a:xfrm rot="637">
            <a:off x="978145" y="501682"/>
            <a:ext cx="505773" cy="456339"/>
            <a:chOff x="7144013" y="1512200"/>
            <a:chExt cx="936616" cy="844916"/>
          </a:xfrm>
        </p:grpSpPr>
        <p:sp>
          <p:nvSpPr>
            <p:cNvPr id="14" name="Google Shape;2510;p49">
              <a:extLst>
                <a:ext uri="{FF2B5EF4-FFF2-40B4-BE49-F238E27FC236}">
                  <a16:creationId xmlns:a16="http://schemas.microsoft.com/office/drawing/2014/main" id="{1EA0BCF6-3273-A5EA-5D09-A2B6883EC33E}"/>
                </a:ext>
              </a:extLst>
            </p:cNvPr>
            <p:cNvSpPr/>
            <p:nvPr/>
          </p:nvSpPr>
          <p:spPr>
            <a:xfrm>
              <a:off x="7144013" y="1512200"/>
              <a:ext cx="936616" cy="844916"/>
            </a:xfrm>
            <a:custGeom>
              <a:avLst/>
              <a:gdLst/>
              <a:ahLst/>
              <a:cxnLst/>
              <a:rect l="l" t="t" r="r" b="b"/>
              <a:pathLst>
                <a:path w="9550" h="8615" extrusionOk="0">
                  <a:moveTo>
                    <a:pt x="2189" y="1"/>
                  </a:moveTo>
                  <a:cubicBezTo>
                    <a:pt x="1712" y="1"/>
                    <a:pt x="1234" y="160"/>
                    <a:pt x="856" y="458"/>
                  </a:cubicBezTo>
                  <a:cubicBezTo>
                    <a:pt x="439" y="816"/>
                    <a:pt x="1" y="1453"/>
                    <a:pt x="220" y="2607"/>
                  </a:cubicBezTo>
                  <a:cubicBezTo>
                    <a:pt x="618" y="4576"/>
                    <a:pt x="1612" y="6207"/>
                    <a:pt x="2627" y="7699"/>
                  </a:cubicBezTo>
                  <a:cubicBezTo>
                    <a:pt x="3025" y="8296"/>
                    <a:pt x="3681" y="8614"/>
                    <a:pt x="4417" y="8614"/>
                  </a:cubicBezTo>
                  <a:cubicBezTo>
                    <a:pt x="4914" y="8614"/>
                    <a:pt x="5471" y="8475"/>
                    <a:pt x="5909" y="8177"/>
                  </a:cubicBezTo>
                  <a:cubicBezTo>
                    <a:pt x="6506" y="7779"/>
                    <a:pt x="6884" y="7282"/>
                    <a:pt x="7202" y="6824"/>
                  </a:cubicBezTo>
                  <a:cubicBezTo>
                    <a:pt x="7282" y="6725"/>
                    <a:pt x="7361" y="6625"/>
                    <a:pt x="7401" y="6565"/>
                  </a:cubicBezTo>
                  <a:cubicBezTo>
                    <a:pt x="8256" y="5471"/>
                    <a:pt x="9171" y="4138"/>
                    <a:pt x="9430" y="2487"/>
                  </a:cubicBezTo>
                  <a:cubicBezTo>
                    <a:pt x="9549" y="1692"/>
                    <a:pt x="9390" y="1055"/>
                    <a:pt x="8992" y="617"/>
                  </a:cubicBezTo>
                  <a:cubicBezTo>
                    <a:pt x="8754" y="339"/>
                    <a:pt x="8296" y="1"/>
                    <a:pt x="7500" y="1"/>
                  </a:cubicBezTo>
                  <a:cubicBezTo>
                    <a:pt x="7361" y="1"/>
                    <a:pt x="7202" y="1"/>
                    <a:pt x="7063" y="21"/>
                  </a:cubicBezTo>
                  <a:cubicBezTo>
                    <a:pt x="6008" y="160"/>
                    <a:pt x="5551" y="856"/>
                    <a:pt x="5272" y="1314"/>
                  </a:cubicBezTo>
                  <a:cubicBezTo>
                    <a:pt x="5213" y="1354"/>
                    <a:pt x="5193" y="1433"/>
                    <a:pt x="5153" y="1493"/>
                  </a:cubicBezTo>
                  <a:cubicBezTo>
                    <a:pt x="4994" y="1692"/>
                    <a:pt x="4875" y="1891"/>
                    <a:pt x="4755" y="2109"/>
                  </a:cubicBezTo>
                  <a:cubicBezTo>
                    <a:pt x="4576" y="1811"/>
                    <a:pt x="4417" y="1533"/>
                    <a:pt x="4258" y="1234"/>
                  </a:cubicBezTo>
                  <a:cubicBezTo>
                    <a:pt x="4019" y="836"/>
                    <a:pt x="3701" y="518"/>
                    <a:pt x="3323" y="319"/>
                  </a:cubicBezTo>
                  <a:cubicBezTo>
                    <a:pt x="2945" y="120"/>
                    <a:pt x="2587" y="1"/>
                    <a:pt x="2189" y="1"/>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511;p49">
              <a:extLst>
                <a:ext uri="{FF2B5EF4-FFF2-40B4-BE49-F238E27FC236}">
                  <a16:creationId xmlns:a16="http://schemas.microsoft.com/office/drawing/2014/main" id="{D4DB9C9C-B47D-B2C9-6204-410CD409072E}"/>
                </a:ext>
              </a:extLst>
            </p:cNvPr>
            <p:cNvSpPr/>
            <p:nvPr/>
          </p:nvSpPr>
          <p:spPr>
            <a:xfrm>
              <a:off x="7228008" y="1568170"/>
              <a:ext cx="768625" cy="732977"/>
            </a:xfrm>
            <a:custGeom>
              <a:avLst/>
              <a:gdLst/>
              <a:ahLst/>
              <a:cxnLst/>
              <a:rect l="l" t="t" r="r" b="b"/>
              <a:pathLst>
                <a:path w="7449" h="6666" extrusionOk="0">
                  <a:moveTo>
                    <a:pt x="1060" y="1"/>
                  </a:moveTo>
                  <a:cubicBezTo>
                    <a:pt x="826" y="1"/>
                    <a:pt x="594" y="80"/>
                    <a:pt x="378" y="254"/>
                  </a:cubicBezTo>
                  <a:cubicBezTo>
                    <a:pt x="0" y="573"/>
                    <a:pt x="0" y="1010"/>
                    <a:pt x="80" y="1428"/>
                  </a:cubicBezTo>
                  <a:cubicBezTo>
                    <a:pt x="438" y="3199"/>
                    <a:pt x="1333" y="4710"/>
                    <a:pt x="2328" y="6182"/>
                  </a:cubicBezTo>
                  <a:cubicBezTo>
                    <a:pt x="2566" y="6518"/>
                    <a:pt x="2928" y="6665"/>
                    <a:pt x="3312" y="6665"/>
                  </a:cubicBezTo>
                  <a:cubicBezTo>
                    <a:pt x="3632" y="6665"/>
                    <a:pt x="3968" y="6563"/>
                    <a:pt x="4257" y="6381"/>
                  </a:cubicBezTo>
                  <a:cubicBezTo>
                    <a:pt x="4814" y="6003"/>
                    <a:pt x="5153" y="5486"/>
                    <a:pt x="5511" y="4989"/>
                  </a:cubicBezTo>
                  <a:cubicBezTo>
                    <a:pt x="6366" y="3915"/>
                    <a:pt x="7142" y="2781"/>
                    <a:pt x="7341" y="1388"/>
                  </a:cubicBezTo>
                  <a:cubicBezTo>
                    <a:pt x="7449" y="580"/>
                    <a:pt x="7232" y="15"/>
                    <a:pt x="6370" y="15"/>
                  </a:cubicBezTo>
                  <a:cubicBezTo>
                    <a:pt x="6277" y="15"/>
                    <a:pt x="6176" y="22"/>
                    <a:pt x="6068" y="36"/>
                  </a:cubicBezTo>
                  <a:cubicBezTo>
                    <a:pt x="5371" y="135"/>
                    <a:pt x="5153" y="632"/>
                    <a:pt x="4854" y="1090"/>
                  </a:cubicBezTo>
                  <a:cubicBezTo>
                    <a:pt x="4397" y="1766"/>
                    <a:pt x="3999" y="2482"/>
                    <a:pt x="3601" y="3159"/>
                  </a:cubicBezTo>
                  <a:cubicBezTo>
                    <a:pt x="3124" y="2323"/>
                    <a:pt x="2726" y="1567"/>
                    <a:pt x="2268" y="732"/>
                  </a:cubicBezTo>
                  <a:cubicBezTo>
                    <a:pt x="2129" y="513"/>
                    <a:pt x="1930" y="314"/>
                    <a:pt x="1711" y="195"/>
                  </a:cubicBezTo>
                  <a:cubicBezTo>
                    <a:pt x="1500" y="70"/>
                    <a:pt x="1279" y="1"/>
                    <a:pt x="10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 name="Picture 17" descr="A picture containing graphics, clipart, graphic design, design&#10;&#10;Description automatically generated">
            <a:extLst>
              <a:ext uri="{FF2B5EF4-FFF2-40B4-BE49-F238E27FC236}">
                <a16:creationId xmlns:a16="http://schemas.microsoft.com/office/drawing/2014/main" id="{7A29D6F2-A07E-9DEE-0186-24E7DC16FCC8}"/>
              </a:ext>
            </a:extLst>
          </p:cNvPr>
          <p:cNvPicPr>
            <a:picLocks noChangeAspect="1"/>
          </p:cNvPicPr>
          <p:nvPr/>
        </p:nvPicPr>
        <p:blipFill>
          <a:blip r:embed="rId3"/>
          <a:stretch>
            <a:fillRect/>
          </a:stretch>
        </p:blipFill>
        <p:spPr>
          <a:xfrm>
            <a:off x="8200882" y="65517"/>
            <a:ext cx="759406" cy="759406"/>
          </a:xfrm>
          <a:prstGeom prst="rect">
            <a:avLst/>
          </a:prstGeom>
        </p:spPr>
      </p:pic>
      <p:pic>
        <p:nvPicPr>
          <p:cNvPr id="2" name="图片 6">
            <a:extLst>
              <a:ext uri="{FF2B5EF4-FFF2-40B4-BE49-F238E27FC236}">
                <a16:creationId xmlns:a16="http://schemas.microsoft.com/office/drawing/2014/main" id="{5FBDF5D5-AF33-3192-8666-355F2827726A}"/>
              </a:ext>
            </a:extLst>
          </p:cNvPr>
          <p:cNvPicPr>
            <a:picLocks noChangeAspect="1"/>
          </p:cNvPicPr>
          <p:nvPr/>
        </p:nvPicPr>
        <p:blipFill rotWithShape="1">
          <a:blip r:embed="rId4"/>
          <a:srcRect/>
          <a:stretch>
            <a:fillRect/>
          </a:stretch>
        </p:blipFill>
        <p:spPr>
          <a:xfrm>
            <a:off x="187330" y="1793442"/>
            <a:ext cx="5328631" cy="3941449"/>
          </a:xfrm>
          <a:prstGeom prst="rect">
            <a:avLst/>
          </a:prstGeom>
        </p:spPr>
      </p:pic>
      <p:pic>
        <p:nvPicPr>
          <p:cNvPr id="3" name="图片 8" descr="cd70afdc4ca69f6b2bf455ce537a1cd3">
            <a:extLst>
              <a:ext uri="{FF2B5EF4-FFF2-40B4-BE49-F238E27FC236}">
                <a16:creationId xmlns:a16="http://schemas.microsoft.com/office/drawing/2014/main" id="{7AC25550-9BE6-118B-947B-B339D2684B7D}"/>
              </a:ext>
            </a:extLst>
          </p:cNvPr>
          <p:cNvPicPr>
            <a:picLocks noChangeAspect="1"/>
          </p:cNvPicPr>
          <p:nvPr/>
        </p:nvPicPr>
        <p:blipFill>
          <a:blip r:embed="rId5"/>
          <a:stretch>
            <a:fillRect/>
          </a:stretch>
        </p:blipFill>
        <p:spPr>
          <a:xfrm>
            <a:off x="4887360" y="902617"/>
            <a:ext cx="3808259" cy="3492951"/>
          </a:xfrm>
          <a:prstGeom prst="rect">
            <a:avLst/>
          </a:prstGeom>
        </p:spPr>
      </p:pic>
      <p:sp>
        <p:nvSpPr>
          <p:cNvPr id="4" name="Rectangle 3">
            <a:extLst>
              <a:ext uri="{FF2B5EF4-FFF2-40B4-BE49-F238E27FC236}">
                <a16:creationId xmlns:a16="http://schemas.microsoft.com/office/drawing/2014/main" id="{54DE0163-DE97-DCE7-B55B-8BD0DCB9CCF7}"/>
              </a:ext>
            </a:extLst>
          </p:cNvPr>
          <p:cNvSpPr/>
          <p:nvPr/>
        </p:nvSpPr>
        <p:spPr>
          <a:xfrm>
            <a:off x="5404266" y="1948284"/>
            <a:ext cx="2944488" cy="18158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2800" b="1">
                <a:latin typeface="Times New Roman" panose="02020603050405020304" pitchFamily="18" charset="0"/>
                <a:cs typeface="Times New Roman" panose="02020603050405020304" pitchFamily="18" charset="0"/>
              </a:rPr>
              <a:t>Liên hệ: </a:t>
            </a:r>
            <a:r>
              <a:rPr lang="en-US" sz="2800" i="1">
                <a:latin typeface="Times New Roman" panose="02020603050405020304" pitchFamily="18" charset="0"/>
                <a:cs typeface="Times New Roman" panose="02020603050405020304" pitchFamily="18" charset="0"/>
              </a:rPr>
              <a:t>Khổ thơ này gợi cho em nhớ đến những câu hát ru nào?</a:t>
            </a:r>
            <a:endParaRPr lang="en-US" sz="280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04639583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p:cTn id="13" dur="1000" fill="hold"/>
                                        <p:tgtEl>
                                          <p:spTgt spid="4"/>
                                        </p:tgtEl>
                                        <p:attrNameLst>
                                          <p:attrName>ppt_w</p:attrName>
                                        </p:attrNameLst>
                                      </p:cBhvr>
                                      <p:tavLst>
                                        <p:tav tm="0">
                                          <p:val>
                                            <p:fltVal val="0"/>
                                          </p:val>
                                        </p:tav>
                                        <p:tav tm="100000">
                                          <p:val>
                                            <p:strVal val="#ppt_w"/>
                                          </p:val>
                                        </p:tav>
                                      </p:tavLst>
                                    </p:anim>
                                    <p:anim calcmode="lin" valueType="num">
                                      <p:cBhvr>
                                        <p:cTn id="14" dur="1000" fill="hold"/>
                                        <p:tgtEl>
                                          <p:spTgt spid="4"/>
                                        </p:tgtEl>
                                        <p:attrNameLst>
                                          <p:attrName>ppt_h</p:attrName>
                                        </p:attrNameLst>
                                      </p:cBhvr>
                                      <p:tavLst>
                                        <p:tav tm="0">
                                          <p:val>
                                            <p:fltVal val="0"/>
                                          </p:val>
                                        </p:tav>
                                        <p:tav tm="100000">
                                          <p:val>
                                            <p:strVal val="#ppt_h"/>
                                          </p:val>
                                        </p:tav>
                                      </p:tavLst>
                                    </p:anim>
                                    <p:anim calcmode="lin" valueType="num">
                                      <p:cBhvr>
                                        <p:cTn id="15" dur="1000" fill="hold"/>
                                        <p:tgtEl>
                                          <p:spTgt spid="4"/>
                                        </p:tgtEl>
                                        <p:attrNameLst>
                                          <p:attrName>style.rotation</p:attrName>
                                        </p:attrNameLst>
                                      </p:cBhvr>
                                      <p:tavLst>
                                        <p:tav tm="0">
                                          <p:val>
                                            <p:fltVal val="90"/>
                                          </p:val>
                                        </p:tav>
                                        <p:tav tm="100000">
                                          <p:val>
                                            <p:fltVal val="0"/>
                                          </p:val>
                                        </p:tav>
                                      </p:tavLst>
                                    </p:anim>
                                    <p:animEffect transition="in" filter="fade">
                                      <p:cBhvr>
                                        <p:cTn id="16" dur="1000"/>
                                        <p:tgtEl>
                                          <p:spTgt spid="4"/>
                                        </p:tgtEl>
                                      </p:cBhvr>
                                    </p:animEffect>
                                  </p:childTnLst>
                                </p:cTn>
                              </p:par>
                              <p:par>
                                <p:cTn id="17" presetID="31" presetClass="entr" presetSubtype="0" fill="hold" nodeType="with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1000" fill="hold"/>
                                        <p:tgtEl>
                                          <p:spTgt spid="3"/>
                                        </p:tgtEl>
                                        <p:attrNameLst>
                                          <p:attrName>ppt_w</p:attrName>
                                        </p:attrNameLst>
                                      </p:cBhvr>
                                      <p:tavLst>
                                        <p:tav tm="0">
                                          <p:val>
                                            <p:fltVal val="0"/>
                                          </p:val>
                                        </p:tav>
                                        <p:tav tm="100000">
                                          <p:val>
                                            <p:strVal val="#ppt_w"/>
                                          </p:val>
                                        </p:tav>
                                      </p:tavLst>
                                    </p:anim>
                                    <p:anim calcmode="lin" valueType="num">
                                      <p:cBhvr>
                                        <p:cTn id="20" dur="1000" fill="hold"/>
                                        <p:tgtEl>
                                          <p:spTgt spid="3"/>
                                        </p:tgtEl>
                                        <p:attrNameLst>
                                          <p:attrName>ppt_h</p:attrName>
                                        </p:attrNameLst>
                                      </p:cBhvr>
                                      <p:tavLst>
                                        <p:tav tm="0">
                                          <p:val>
                                            <p:fltVal val="0"/>
                                          </p:val>
                                        </p:tav>
                                        <p:tav tm="100000">
                                          <p:val>
                                            <p:strVal val="#ppt_h"/>
                                          </p:val>
                                        </p:tav>
                                      </p:tavLst>
                                    </p:anim>
                                    <p:anim calcmode="lin" valueType="num">
                                      <p:cBhvr>
                                        <p:cTn id="21" dur="1000" fill="hold"/>
                                        <p:tgtEl>
                                          <p:spTgt spid="3"/>
                                        </p:tgtEl>
                                        <p:attrNameLst>
                                          <p:attrName>style.rotation</p:attrName>
                                        </p:attrNameLst>
                                      </p:cBhvr>
                                      <p:tavLst>
                                        <p:tav tm="0">
                                          <p:val>
                                            <p:fltVal val="90"/>
                                          </p:val>
                                        </p:tav>
                                        <p:tav tm="100000">
                                          <p:val>
                                            <p:fltVal val="0"/>
                                          </p:val>
                                        </p:tav>
                                      </p:tavLst>
                                    </p:anim>
                                    <p:animEffect transition="in" filter="fade">
                                      <p:cBhvr>
                                        <p:cTn id="22"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533"/>
        <p:cNvGrpSpPr/>
        <p:nvPr/>
      </p:nvGrpSpPr>
      <p:grpSpPr>
        <a:xfrm>
          <a:off x="0" y="0"/>
          <a:ext cx="0" cy="0"/>
          <a:chOff x="0" y="0"/>
          <a:chExt cx="0" cy="0"/>
        </a:xfrm>
      </p:grpSpPr>
      <p:grpSp>
        <p:nvGrpSpPr>
          <p:cNvPr id="539" name="Google Shape;539;p38"/>
          <p:cNvGrpSpPr/>
          <p:nvPr/>
        </p:nvGrpSpPr>
        <p:grpSpPr>
          <a:xfrm flipH="1">
            <a:off x="50130" y="3174766"/>
            <a:ext cx="866541" cy="1968737"/>
            <a:chOff x="3046711" y="603489"/>
            <a:chExt cx="1201860" cy="2730564"/>
          </a:xfrm>
        </p:grpSpPr>
        <p:sp>
          <p:nvSpPr>
            <p:cNvPr id="540" name="Google Shape;540;p38"/>
            <p:cNvSpPr/>
            <p:nvPr/>
          </p:nvSpPr>
          <p:spPr>
            <a:xfrm>
              <a:off x="3822231" y="1451517"/>
              <a:ext cx="10541" cy="1882537"/>
            </a:xfrm>
            <a:custGeom>
              <a:avLst/>
              <a:gdLst/>
              <a:ahLst/>
              <a:cxnLst/>
              <a:rect l="l" t="t" r="r" b="b"/>
              <a:pathLst>
                <a:path w="83" h="14824" extrusionOk="0">
                  <a:moveTo>
                    <a:pt x="1" y="23"/>
                  </a:moveTo>
                  <a:cubicBezTo>
                    <a:pt x="1" y="8"/>
                    <a:pt x="19" y="1"/>
                    <a:pt x="42" y="1"/>
                  </a:cubicBezTo>
                  <a:cubicBezTo>
                    <a:pt x="64" y="1"/>
                    <a:pt x="82" y="8"/>
                    <a:pt x="82" y="23"/>
                  </a:cubicBezTo>
                  <a:lnTo>
                    <a:pt x="82" y="14801"/>
                  </a:lnTo>
                  <a:cubicBezTo>
                    <a:pt x="82" y="14812"/>
                    <a:pt x="64" y="14823"/>
                    <a:pt x="42" y="14823"/>
                  </a:cubicBezTo>
                  <a:cubicBezTo>
                    <a:pt x="19" y="14823"/>
                    <a:pt x="1" y="14812"/>
                    <a:pt x="1" y="1480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8"/>
            <p:cNvSpPr/>
            <p:nvPr/>
          </p:nvSpPr>
          <p:spPr>
            <a:xfrm>
              <a:off x="3587810" y="759812"/>
              <a:ext cx="537443" cy="1062038"/>
            </a:xfrm>
            <a:custGeom>
              <a:avLst/>
              <a:gdLst/>
              <a:ahLst/>
              <a:cxnLst/>
              <a:rect l="l" t="t" r="r" b="b"/>
              <a:pathLst>
                <a:path w="4232" h="8363" extrusionOk="0">
                  <a:moveTo>
                    <a:pt x="3964" y="5429"/>
                  </a:moveTo>
                  <a:cubicBezTo>
                    <a:pt x="4231" y="6049"/>
                    <a:pt x="4183" y="6757"/>
                    <a:pt x="3831" y="7332"/>
                  </a:cubicBezTo>
                  <a:cubicBezTo>
                    <a:pt x="3482" y="7907"/>
                    <a:pt x="2874" y="8274"/>
                    <a:pt x="2203" y="8322"/>
                  </a:cubicBezTo>
                  <a:cubicBezTo>
                    <a:pt x="2203" y="8322"/>
                    <a:pt x="2203" y="8322"/>
                    <a:pt x="2203" y="8322"/>
                  </a:cubicBezTo>
                  <a:cubicBezTo>
                    <a:pt x="1632" y="8363"/>
                    <a:pt x="1068" y="8159"/>
                    <a:pt x="649" y="7766"/>
                  </a:cubicBezTo>
                  <a:cubicBezTo>
                    <a:pt x="234" y="7369"/>
                    <a:pt x="0" y="6820"/>
                    <a:pt x="11" y="6245"/>
                  </a:cubicBezTo>
                  <a:cubicBezTo>
                    <a:pt x="37" y="4310"/>
                    <a:pt x="78" y="1621"/>
                    <a:pt x="96" y="342"/>
                  </a:cubicBezTo>
                  <a:cubicBezTo>
                    <a:pt x="96" y="212"/>
                    <a:pt x="174" y="97"/>
                    <a:pt x="293" y="49"/>
                  </a:cubicBezTo>
                  <a:cubicBezTo>
                    <a:pt x="415" y="0"/>
                    <a:pt x="553" y="26"/>
                    <a:pt x="642" y="119"/>
                  </a:cubicBezTo>
                  <a:cubicBezTo>
                    <a:pt x="2095" y="1614"/>
                    <a:pt x="3119" y="3453"/>
                    <a:pt x="3964" y="542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8"/>
            <p:cNvSpPr/>
            <p:nvPr/>
          </p:nvSpPr>
          <p:spPr>
            <a:xfrm>
              <a:off x="3594794" y="662793"/>
              <a:ext cx="561064" cy="1245288"/>
            </a:xfrm>
            <a:custGeom>
              <a:avLst/>
              <a:gdLst/>
              <a:ahLst/>
              <a:cxnLst/>
              <a:rect l="l" t="t" r="r" b="b"/>
              <a:pathLst>
                <a:path w="4418" h="9806" extrusionOk="0">
                  <a:moveTo>
                    <a:pt x="12" y="7502"/>
                  </a:moveTo>
                  <a:cubicBezTo>
                    <a:pt x="1" y="8163"/>
                    <a:pt x="290" y="8789"/>
                    <a:pt x="794" y="9212"/>
                  </a:cubicBezTo>
                  <a:cubicBezTo>
                    <a:pt x="1302" y="9635"/>
                    <a:pt x="1974" y="9805"/>
                    <a:pt x="2619" y="9672"/>
                  </a:cubicBezTo>
                  <a:cubicBezTo>
                    <a:pt x="2663" y="9664"/>
                    <a:pt x="2704" y="9657"/>
                    <a:pt x="2749" y="9646"/>
                  </a:cubicBezTo>
                  <a:cubicBezTo>
                    <a:pt x="3728" y="9449"/>
                    <a:pt x="4417" y="8574"/>
                    <a:pt x="4388" y="7580"/>
                  </a:cubicBezTo>
                  <a:cubicBezTo>
                    <a:pt x="4095" y="4684"/>
                    <a:pt x="2838" y="1803"/>
                    <a:pt x="2411" y="342"/>
                  </a:cubicBezTo>
                  <a:cubicBezTo>
                    <a:pt x="2411" y="201"/>
                    <a:pt x="2318" y="78"/>
                    <a:pt x="2185" y="38"/>
                  </a:cubicBezTo>
                  <a:cubicBezTo>
                    <a:pt x="2051" y="1"/>
                    <a:pt x="1910" y="52"/>
                    <a:pt x="1833" y="167"/>
                  </a:cubicBezTo>
                  <a:cubicBezTo>
                    <a:pt x="342" y="2452"/>
                    <a:pt x="45" y="4925"/>
                    <a:pt x="12" y="750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8"/>
            <p:cNvSpPr/>
            <p:nvPr/>
          </p:nvSpPr>
          <p:spPr>
            <a:xfrm>
              <a:off x="3463488" y="603489"/>
              <a:ext cx="785083" cy="1423205"/>
            </a:xfrm>
            <a:custGeom>
              <a:avLst/>
              <a:gdLst/>
              <a:ahLst/>
              <a:cxnLst/>
              <a:rect l="l" t="t" r="r" b="b"/>
              <a:pathLst>
                <a:path w="6182" h="11207" extrusionOk="0">
                  <a:moveTo>
                    <a:pt x="204" y="7977"/>
                  </a:moveTo>
                  <a:cubicBezTo>
                    <a:pt x="0" y="8748"/>
                    <a:pt x="167" y="9571"/>
                    <a:pt x="656" y="10202"/>
                  </a:cubicBezTo>
                  <a:cubicBezTo>
                    <a:pt x="1146" y="10836"/>
                    <a:pt x="1899" y="11207"/>
                    <a:pt x="2696" y="11207"/>
                  </a:cubicBezTo>
                  <a:cubicBezTo>
                    <a:pt x="2867" y="11207"/>
                    <a:pt x="3033" y="11207"/>
                    <a:pt x="3200" y="11207"/>
                  </a:cubicBezTo>
                  <a:cubicBezTo>
                    <a:pt x="4613" y="11207"/>
                    <a:pt x="5793" y="10131"/>
                    <a:pt x="5922" y="8726"/>
                  </a:cubicBezTo>
                  <a:cubicBezTo>
                    <a:pt x="6182" y="5374"/>
                    <a:pt x="5273" y="1925"/>
                    <a:pt x="5184" y="364"/>
                  </a:cubicBezTo>
                  <a:cubicBezTo>
                    <a:pt x="5214" y="249"/>
                    <a:pt x="5162" y="126"/>
                    <a:pt x="5062" y="63"/>
                  </a:cubicBezTo>
                  <a:cubicBezTo>
                    <a:pt x="4962" y="0"/>
                    <a:pt x="4832" y="8"/>
                    <a:pt x="4739" y="86"/>
                  </a:cubicBezTo>
                  <a:cubicBezTo>
                    <a:pt x="2047" y="2314"/>
                    <a:pt x="949" y="5051"/>
                    <a:pt x="204" y="797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8"/>
            <p:cNvSpPr/>
            <p:nvPr/>
          </p:nvSpPr>
          <p:spPr>
            <a:xfrm>
              <a:off x="3388565" y="894927"/>
              <a:ext cx="683868" cy="1131757"/>
            </a:xfrm>
            <a:custGeom>
              <a:avLst/>
              <a:gdLst/>
              <a:ahLst/>
              <a:cxnLst/>
              <a:rect l="l" t="t" r="r" b="b"/>
              <a:pathLst>
                <a:path w="5385" h="8912" extrusionOk="0">
                  <a:moveTo>
                    <a:pt x="5003" y="5274"/>
                  </a:moveTo>
                  <a:cubicBezTo>
                    <a:pt x="5385" y="6056"/>
                    <a:pt x="5337" y="6983"/>
                    <a:pt x="4873" y="7721"/>
                  </a:cubicBezTo>
                  <a:cubicBezTo>
                    <a:pt x="4413" y="8463"/>
                    <a:pt x="3601" y="8912"/>
                    <a:pt x="2730" y="8912"/>
                  </a:cubicBezTo>
                  <a:cubicBezTo>
                    <a:pt x="2730" y="8912"/>
                    <a:pt x="2730" y="8912"/>
                    <a:pt x="2730" y="8912"/>
                  </a:cubicBezTo>
                  <a:cubicBezTo>
                    <a:pt x="1973" y="8912"/>
                    <a:pt x="1254" y="8589"/>
                    <a:pt x="746" y="8026"/>
                  </a:cubicBezTo>
                  <a:cubicBezTo>
                    <a:pt x="241" y="7466"/>
                    <a:pt x="0" y="6713"/>
                    <a:pt x="82" y="5960"/>
                  </a:cubicBezTo>
                  <a:cubicBezTo>
                    <a:pt x="305" y="3906"/>
                    <a:pt x="579" y="1351"/>
                    <a:pt x="698" y="271"/>
                  </a:cubicBezTo>
                  <a:cubicBezTo>
                    <a:pt x="709" y="168"/>
                    <a:pt x="775" y="79"/>
                    <a:pt x="872" y="38"/>
                  </a:cubicBezTo>
                  <a:cubicBezTo>
                    <a:pt x="968" y="1"/>
                    <a:pt x="1080" y="19"/>
                    <a:pt x="1157" y="86"/>
                  </a:cubicBezTo>
                  <a:cubicBezTo>
                    <a:pt x="2882" y="1580"/>
                    <a:pt x="4068" y="3360"/>
                    <a:pt x="5003" y="5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8"/>
            <p:cNvSpPr/>
            <p:nvPr/>
          </p:nvSpPr>
          <p:spPr>
            <a:xfrm>
              <a:off x="3529776" y="900134"/>
              <a:ext cx="548364" cy="1131757"/>
            </a:xfrm>
            <a:custGeom>
              <a:avLst/>
              <a:gdLst/>
              <a:ahLst/>
              <a:cxnLst/>
              <a:rect l="l" t="t" r="r" b="b"/>
              <a:pathLst>
                <a:path w="4318" h="8912" extrusionOk="0">
                  <a:moveTo>
                    <a:pt x="19" y="78"/>
                  </a:moveTo>
                  <a:cubicBezTo>
                    <a:pt x="1" y="64"/>
                    <a:pt x="1" y="38"/>
                    <a:pt x="16" y="19"/>
                  </a:cubicBezTo>
                  <a:cubicBezTo>
                    <a:pt x="31" y="1"/>
                    <a:pt x="57" y="1"/>
                    <a:pt x="75" y="15"/>
                  </a:cubicBezTo>
                  <a:cubicBezTo>
                    <a:pt x="1799" y="1514"/>
                    <a:pt x="2990" y="3297"/>
                    <a:pt x="3928" y="5214"/>
                  </a:cubicBezTo>
                  <a:cubicBezTo>
                    <a:pt x="4317" y="6012"/>
                    <a:pt x="4269" y="6950"/>
                    <a:pt x="3798" y="7703"/>
                  </a:cubicBezTo>
                  <a:cubicBezTo>
                    <a:pt x="3327" y="8455"/>
                    <a:pt x="2504" y="8912"/>
                    <a:pt x="1618" y="8912"/>
                  </a:cubicBezTo>
                  <a:cubicBezTo>
                    <a:pt x="1596" y="8912"/>
                    <a:pt x="1577" y="8893"/>
                    <a:pt x="1577" y="8871"/>
                  </a:cubicBezTo>
                  <a:cubicBezTo>
                    <a:pt x="1577" y="8849"/>
                    <a:pt x="1596" y="8830"/>
                    <a:pt x="1618" y="8830"/>
                  </a:cubicBezTo>
                  <a:cubicBezTo>
                    <a:pt x="2474" y="8830"/>
                    <a:pt x="3272" y="8385"/>
                    <a:pt x="3728" y="7658"/>
                  </a:cubicBezTo>
                  <a:cubicBezTo>
                    <a:pt x="4184" y="6931"/>
                    <a:pt x="4232" y="6023"/>
                    <a:pt x="3854" y="5251"/>
                  </a:cubicBezTo>
                  <a:cubicBezTo>
                    <a:pt x="2919" y="3342"/>
                    <a:pt x="1736" y="1569"/>
                    <a:pt x="19" y="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8"/>
            <p:cNvSpPr/>
            <p:nvPr/>
          </p:nvSpPr>
          <p:spPr>
            <a:xfrm>
              <a:off x="3054712" y="2312370"/>
              <a:ext cx="666470" cy="358500"/>
            </a:xfrm>
            <a:custGeom>
              <a:avLst/>
              <a:gdLst/>
              <a:ahLst/>
              <a:cxnLst/>
              <a:rect l="l" t="t" r="r" b="b"/>
              <a:pathLst>
                <a:path w="5248" h="2823" extrusionOk="0">
                  <a:moveTo>
                    <a:pt x="156" y="1"/>
                  </a:moveTo>
                  <a:cubicBezTo>
                    <a:pt x="97" y="1"/>
                    <a:pt x="45" y="34"/>
                    <a:pt x="22" y="86"/>
                  </a:cubicBezTo>
                  <a:cubicBezTo>
                    <a:pt x="0" y="142"/>
                    <a:pt x="15" y="205"/>
                    <a:pt x="60" y="242"/>
                  </a:cubicBezTo>
                  <a:cubicBezTo>
                    <a:pt x="679" y="802"/>
                    <a:pt x="2218" y="2140"/>
                    <a:pt x="3093" y="2489"/>
                  </a:cubicBezTo>
                  <a:cubicBezTo>
                    <a:pt x="3935" y="2823"/>
                    <a:pt x="4799" y="2634"/>
                    <a:pt x="5025" y="2070"/>
                  </a:cubicBezTo>
                  <a:cubicBezTo>
                    <a:pt x="5248" y="1506"/>
                    <a:pt x="4747" y="779"/>
                    <a:pt x="3905" y="446"/>
                  </a:cubicBezTo>
                  <a:cubicBezTo>
                    <a:pt x="3030" y="97"/>
                    <a:pt x="990" y="19"/>
                    <a:pt x="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8"/>
            <p:cNvSpPr/>
            <p:nvPr/>
          </p:nvSpPr>
          <p:spPr>
            <a:xfrm>
              <a:off x="3046711" y="2315672"/>
              <a:ext cx="785083" cy="318497"/>
            </a:xfrm>
            <a:custGeom>
              <a:avLst/>
              <a:gdLst/>
              <a:ahLst/>
              <a:cxnLst/>
              <a:rect l="l" t="t" r="r" b="b"/>
              <a:pathLst>
                <a:path w="6182" h="2508" extrusionOk="0">
                  <a:moveTo>
                    <a:pt x="34" y="86"/>
                  </a:moveTo>
                  <a:cubicBezTo>
                    <a:pt x="11" y="79"/>
                    <a:pt x="0" y="53"/>
                    <a:pt x="11" y="30"/>
                  </a:cubicBezTo>
                  <a:cubicBezTo>
                    <a:pt x="19" y="12"/>
                    <a:pt x="41" y="1"/>
                    <a:pt x="63" y="8"/>
                  </a:cubicBezTo>
                  <a:lnTo>
                    <a:pt x="6149" y="2422"/>
                  </a:lnTo>
                  <a:cubicBezTo>
                    <a:pt x="6171" y="2430"/>
                    <a:pt x="6182" y="2456"/>
                    <a:pt x="6175" y="2478"/>
                  </a:cubicBezTo>
                  <a:cubicBezTo>
                    <a:pt x="6163" y="2496"/>
                    <a:pt x="6141" y="2508"/>
                    <a:pt x="6119" y="2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8" name="Google Shape;548;p38"/>
          <p:cNvSpPr/>
          <p:nvPr/>
        </p:nvSpPr>
        <p:spPr>
          <a:xfrm rot="-2700000">
            <a:off x="7355437" y="1371976"/>
            <a:ext cx="184836" cy="145219"/>
          </a:xfrm>
          <a:custGeom>
            <a:avLst/>
            <a:gdLst/>
            <a:ahLst/>
            <a:cxnLst/>
            <a:rect l="l" t="t" r="r" b="b"/>
            <a:pathLst>
              <a:path w="1451" h="1140" extrusionOk="0">
                <a:moveTo>
                  <a:pt x="1029" y="165"/>
                </a:moveTo>
                <a:cubicBezTo>
                  <a:pt x="1085" y="165"/>
                  <a:pt x="1139" y="182"/>
                  <a:pt x="1176" y="212"/>
                </a:cubicBezTo>
                <a:cubicBezTo>
                  <a:pt x="1221" y="249"/>
                  <a:pt x="1243" y="301"/>
                  <a:pt x="1243" y="364"/>
                </a:cubicBezTo>
                <a:cubicBezTo>
                  <a:pt x="1243" y="438"/>
                  <a:pt x="1213" y="523"/>
                  <a:pt x="1161" y="612"/>
                </a:cubicBezTo>
                <a:lnTo>
                  <a:pt x="1158" y="612"/>
                </a:lnTo>
                <a:cubicBezTo>
                  <a:pt x="1084" y="742"/>
                  <a:pt x="894" y="872"/>
                  <a:pt x="728" y="965"/>
                </a:cubicBezTo>
                <a:cubicBezTo>
                  <a:pt x="561" y="872"/>
                  <a:pt x="372" y="742"/>
                  <a:pt x="294" y="612"/>
                </a:cubicBezTo>
                <a:cubicBezTo>
                  <a:pt x="238" y="523"/>
                  <a:pt x="212" y="438"/>
                  <a:pt x="212" y="364"/>
                </a:cubicBezTo>
                <a:cubicBezTo>
                  <a:pt x="212" y="301"/>
                  <a:pt x="231" y="249"/>
                  <a:pt x="275" y="212"/>
                </a:cubicBezTo>
                <a:cubicBezTo>
                  <a:pt x="314" y="182"/>
                  <a:pt x="368" y="165"/>
                  <a:pt x="425" y="165"/>
                </a:cubicBezTo>
                <a:cubicBezTo>
                  <a:pt x="509" y="165"/>
                  <a:pt x="600" y="203"/>
                  <a:pt x="657" y="294"/>
                </a:cubicBezTo>
                <a:cubicBezTo>
                  <a:pt x="672" y="320"/>
                  <a:pt x="698" y="334"/>
                  <a:pt x="728" y="334"/>
                </a:cubicBezTo>
                <a:cubicBezTo>
                  <a:pt x="754" y="334"/>
                  <a:pt x="783" y="320"/>
                  <a:pt x="798" y="294"/>
                </a:cubicBezTo>
                <a:cubicBezTo>
                  <a:pt x="853" y="203"/>
                  <a:pt x="945" y="165"/>
                  <a:pt x="1029" y="165"/>
                </a:cubicBezTo>
                <a:close/>
                <a:moveTo>
                  <a:pt x="428" y="1"/>
                </a:moveTo>
                <a:cubicBezTo>
                  <a:pt x="331" y="1"/>
                  <a:pt x="238" y="32"/>
                  <a:pt x="171" y="86"/>
                </a:cubicBezTo>
                <a:cubicBezTo>
                  <a:pt x="19" y="208"/>
                  <a:pt x="1" y="453"/>
                  <a:pt x="153" y="698"/>
                </a:cubicBezTo>
                <a:cubicBezTo>
                  <a:pt x="249" y="857"/>
                  <a:pt x="487" y="1024"/>
                  <a:pt x="687" y="1132"/>
                </a:cubicBezTo>
                <a:cubicBezTo>
                  <a:pt x="700" y="1137"/>
                  <a:pt x="714" y="1140"/>
                  <a:pt x="727" y="1140"/>
                </a:cubicBezTo>
                <a:cubicBezTo>
                  <a:pt x="741" y="1140"/>
                  <a:pt x="754" y="1137"/>
                  <a:pt x="765" y="1132"/>
                </a:cubicBezTo>
                <a:cubicBezTo>
                  <a:pt x="969" y="1024"/>
                  <a:pt x="1206" y="857"/>
                  <a:pt x="1302" y="698"/>
                </a:cubicBezTo>
                <a:cubicBezTo>
                  <a:pt x="1451" y="453"/>
                  <a:pt x="1432" y="208"/>
                  <a:pt x="1280" y="86"/>
                </a:cubicBezTo>
                <a:cubicBezTo>
                  <a:pt x="1216" y="32"/>
                  <a:pt x="1124" y="1"/>
                  <a:pt x="1027" y="1"/>
                </a:cubicBezTo>
                <a:cubicBezTo>
                  <a:pt x="923" y="1"/>
                  <a:pt x="814" y="37"/>
                  <a:pt x="728" y="119"/>
                </a:cubicBezTo>
                <a:cubicBezTo>
                  <a:pt x="641" y="37"/>
                  <a:pt x="532" y="1"/>
                  <a:pt x="4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 name="Google Shape;1398;p44">
            <a:extLst>
              <a:ext uri="{FF2B5EF4-FFF2-40B4-BE49-F238E27FC236}">
                <a16:creationId xmlns:a16="http://schemas.microsoft.com/office/drawing/2014/main" id="{A52D4D63-139B-A14A-F826-B75163E85879}"/>
              </a:ext>
            </a:extLst>
          </p:cNvPr>
          <p:cNvGrpSpPr/>
          <p:nvPr/>
        </p:nvGrpSpPr>
        <p:grpSpPr>
          <a:xfrm flipH="1">
            <a:off x="5351393" y="2054849"/>
            <a:ext cx="3615482" cy="3088651"/>
            <a:chOff x="5097629" y="1416875"/>
            <a:chExt cx="3148278" cy="2689525"/>
          </a:xfrm>
        </p:grpSpPr>
        <p:sp>
          <p:nvSpPr>
            <p:cNvPr id="7" name="Google Shape;1399;p44">
              <a:extLst>
                <a:ext uri="{FF2B5EF4-FFF2-40B4-BE49-F238E27FC236}">
                  <a16:creationId xmlns:a16="http://schemas.microsoft.com/office/drawing/2014/main" id="{116872B7-12A9-BECC-1021-283367983B5C}"/>
                </a:ext>
              </a:extLst>
            </p:cNvPr>
            <p:cNvSpPr/>
            <p:nvPr/>
          </p:nvSpPr>
          <p:spPr>
            <a:xfrm>
              <a:off x="6134350" y="3404700"/>
              <a:ext cx="1547100" cy="701700"/>
            </a:xfrm>
            <a:prstGeom prst="trapezoid">
              <a:avLst>
                <a:gd name="adj" fmla="val 25000"/>
              </a:avLst>
            </a:pr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1400;p44">
              <a:extLst>
                <a:ext uri="{FF2B5EF4-FFF2-40B4-BE49-F238E27FC236}">
                  <a16:creationId xmlns:a16="http://schemas.microsoft.com/office/drawing/2014/main" id="{83BE8F99-28F8-1A85-9AD5-745C1AAD86D9}"/>
                </a:ext>
              </a:extLst>
            </p:cNvPr>
            <p:cNvSpPr/>
            <p:nvPr/>
          </p:nvSpPr>
          <p:spPr>
            <a:xfrm flipH="1">
              <a:off x="6480575" y="3579300"/>
              <a:ext cx="702375" cy="526325"/>
            </a:xfrm>
            <a:prstGeom prst="flowChartManualInput">
              <a:avLst/>
            </a:prstGeom>
            <a:solidFill>
              <a:srgbClr val="EA7D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9" name="Google Shape;1401;p44">
              <a:extLst>
                <a:ext uri="{FF2B5EF4-FFF2-40B4-BE49-F238E27FC236}">
                  <a16:creationId xmlns:a16="http://schemas.microsoft.com/office/drawing/2014/main" id="{DF5A0D80-8CFB-706E-86DB-07A86DFB9035}"/>
                </a:ext>
              </a:extLst>
            </p:cNvPr>
            <p:cNvGrpSpPr/>
            <p:nvPr/>
          </p:nvGrpSpPr>
          <p:grpSpPr>
            <a:xfrm rot="-1629263">
              <a:off x="5312704" y="1600741"/>
              <a:ext cx="1091406" cy="1206086"/>
              <a:chOff x="5102449" y="995932"/>
              <a:chExt cx="1091382" cy="1206059"/>
            </a:xfrm>
          </p:grpSpPr>
          <p:sp>
            <p:nvSpPr>
              <p:cNvPr id="522" name="Google Shape;1402;p44">
                <a:extLst>
                  <a:ext uri="{FF2B5EF4-FFF2-40B4-BE49-F238E27FC236}">
                    <a16:creationId xmlns:a16="http://schemas.microsoft.com/office/drawing/2014/main" id="{DBBFC79B-16A0-5FA7-CF63-ABA8D4A9A78B}"/>
                  </a:ext>
                </a:extLst>
              </p:cNvPr>
              <p:cNvSpPr/>
              <p:nvPr/>
            </p:nvSpPr>
            <p:spPr>
              <a:xfrm>
                <a:off x="5702474" y="995932"/>
                <a:ext cx="355734" cy="206382"/>
              </a:xfrm>
              <a:custGeom>
                <a:avLst/>
                <a:gdLst/>
                <a:ahLst/>
                <a:cxnLst/>
                <a:rect l="l" t="t" r="r" b="b"/>
                <a:pathLst>
                  <a:path w="9606" h="5573" fill="none" extrusionOk="0">
                    <a:moveTo>
                      <a:pt x="106" y="5520"/>
                    </a:moveTo>
                    <a:cubicBezTo>
                      <a:pt x="0" y="5572"/>
                      <a:pt x="2312" y="0"/>
                      <a:pt x="9605" y="1396"/>
                    </a:cubicBezTo>
                  </a:path>
                </a:pathLst>
              </a:custGeom>
              <a:solidFill>
                <a:srgbClr val="DB355D"/>
              </a:solidFill>
              <a:ln w="7325" cap="rnd" cmpd="sng">
                <a:solidFill>
                  <a:srgbClr val="DD5D6C"/>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3" name="Google Shape;1403;p44">
                <a:extLst>
                  <a:ext uri="{FF2B5EF4-FFF2-40B4-BE49-F238E27FC236}">
                    <a16:creationId xmlns:a16="http://schemas.microsoft.com/office/drawing/2014/main" id="{706013AB-31EA-E889-64C9-695EA73CF149}"/>
                  </a:ext>
                </a:extLst>
              </p:cNvPr>
              <p:cNvSpPr/>
              <p:nvPr/>
            </p:nvSpPr>
            <p:spPr>
              <a:xfrm>
                <a:off x="5102449" y="1775525"/>
                <a:ext cx="426466" cy="426466"/>
              </a:xfrm>
              <a:custGeom>
                <a:avLst/>
                <a:gdLst/>
                <a:ahLst/>
                <a:cxnLst/>
                <a:rect l="l" t="t" r="r" b="b"/>
                <a:pathLst>
                  <a:path w="11516" h="11516" fill="none" extrusionOk="0">
                    <a:moveTo>
                      <a:pt x="9830" y="1686"/>
                    </a:moveTo>
                    <a:cubicBezTo>
                      <a:pt x="10909" y="2767"/>
                      <a:pt x="11516" y="4231"/>
                      <a:pt x="11516" y="5758"/>
                    </a:cubicBezTo>
                    <a:cubicBezTo>
                      <a:pt x="11516" y="7285"/>
                      <a:pt x="10909" y="8749"/>
                      <a:pt x="9830" y="9829"/>
                    </a:cubicBezTo>
                    <a:cubicBezTo>
                      <a:pt x="8749" y="10909"/>
                      <a:pt x="7285" y="11515"/>
                      <a:pt x="5758" y="11515"/>
                    </a:cubicBezTo>
                    <a:cubicBezTo>
                      <a:pt x="4231" y="11515"/>
                      <a:pt x="2766" y="10909"/>
                      <a:pt x="1687" y="9829"/>
                    </a:cubicBezTo>
                    <a:cubicBezTo>
                      <a:pt x="607" y="8749"/>
                      <a:pt x="1" y="7285"/>
                      <a:pt x="1" y="5758"/>
                    </a:cubicBezTo>
                    <a:cubicBezTo>
                      <a:pt x="1" y="4231"/>
                      <a:pt x="607" y="2767"/>
                      <a:pt x="1687" y="1686"/>
                    </a:cubicBezTo>
                    <a:cubicBezTo>
                      <a:pt x="2766" y="607"/>
                      <a:pt x="4231" y="0"/>
                      <a:pt x="5758" y="0"/>
                    </a:cubicBezTo>
                    <a:cubicBezTo>
                      <a:pt x="7285" y="0"/>
                      <a:pt x="8749" y="607"/>
                      <a:pt x="9830" y="1686"/>
                    </a:cubicBezTo>
                    <a:close/>
                  </a:path>
                </a:pathLst>
              </a:custGeom>
              <a:solidFill>
                <a:srgbClr val="DB355D"/>
              </a:solidFill>
              <a:ln w="7325" cap="rnd" cmpd="sng">
                <a:solidFill>
                  <a:srgbClr val="DD5D6C"/>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4" name="Google Shape;1404;p44">
                <a:extLst>
                  <a:ext uri="{FF2B5EF4-FFF2-40B4-BE49-F238E27FC236}">
                    <a16:creationId xmlns:a16="http://schemas.microsoft.com/office/drawing/2014/main" id="{32705701-164B-E07A-43B9-B8BA8FA2A2D2}"/>
                  </a:ext>
                </a:extLst>
              </p:cNvPr>
              <p:cNvSpPr/>
              <p:nvPr/>
            </p:nvSpPr>
            <p:spPr>
              <a:xfrm>
                <a:off x="5145184" y="1767489"/>
                <a:ext cx="417245" cy="417208"/>
              </a:xfrm>
              <a:custGeom>
                <a:avLst/>
                <a:gdLst/>
                <a:ahLst/>
                <a:cxnLst/>
                <a:rect l="l" t="t" r="r" b="b"/>
                <a:pathLst>
                  <a:path w="11267" h="11266" extrusionOk="0">
                    <a:moveTo>
                      <a:pt x="5633" y="0"/>
                    </a:moveTo>
                    <a:cubicBezTo>
                      <a:pt x="2523" y="0"/>
                      <a:pt x="1" y="2522"/>
                      <a:pt x="1" y="5633"/>
                    </a:cubicBezTo>
                    <a:cubicBezTo>
                      <a:pt x="1" y="8743"/>
                      <a:pt x="2523" y="11266"/>
                      <a:pt x="5633" y="11266"/>
                    </a:cubicBezTo>
                    <a:cubicBezTo>
                      <a:pt x="8745" y="11266"/>
                      <a:pt x="11266" y="8743"/>
                      <a:pt x="11266" y="5633"/>
                    </a:cubicBezTo>
                    <a:cubicBezTo>
                      <a:pt x="11266" y="2522"/>
                      <a:pt x="8745" y="0"/>
                      <a:pt x="5633" y="0"/>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5" name="Google Shape;1405;p44">
                <a:extLst>
                  <a:ext uri="{FF2B5EF4-FFF2-40B4-BE49-F238E27FC236}">
                    <a16:creationId xmlns:a16="http://schemas.microsoft.com/office/drawing/2014/main" id="{84931438-34D9-719D-4FD9-BB81CE216A30}"/>
                  </a:ext>
                </a:extLst>
              </p:cNvPr>
              <p:cNvSpPr/>
              <p:nvPr/>
            </p:nvSpPr>
            <p:spPr>
              <a:xfrm>
                <a:off x="5249206" y="1042925"/>
                <a:ext cx="944625" cy="1095125"/>
              </a:xfrm>
              <a:custGeom>
                <a:avLst/>
                <a:gdLst/>
                <a:ahLst/>
                <a:cxnLst/>
                <a:rect l="l" t="t" r="r" b="b"/>
                <a:pathLst>
                  <a:path w="25508" h="29572" extrusionOk="0">
                    <a:moveTo>
                      <a:pt x="20450" y="1"/>
                    </a:moveTo>
                    <a:cubicBezTo>
                      <a:pt x="17370" y="1"/>
                      <a:pt x="14519" y="1835"/>
                      <a:pt x="13283" y="4754"/>
                    </a:cubicBezTo>
                    <a:cubicBezTo>
                      <a:pt x="12524" y="6539"/>
                      <a:pt x="11128" y="7980"/>
                      <a:pt x="9367" y="8792"/>
                    </a:cubicBezTo>
                    <a:lnTo>
                      <a:pt x="5891" y="10390"/>
                    </a:lnTo>
                    <a:cubicBezTo>
                      <a:pt x="1524" y="12400"/>
                      <a:pt x="0" y="17844"/>
                      <a:pt x="2689" y="21827"/>
                    </a:cubicBezTo>
                    <a:lnTo>
                      <a:pt x="7916" y="29571"/>
                    </a:lnTo>
                    <a:lnTo>
                      <a:pt x="17987" y="18432"/>
                    </a:lnTo>
                    <a:cubicBezTo>
                      <a:pt x="17604" y="16394"/>
                      <a:pt x="18762" y="15334"/>
                      <a:pt x="20027" y="14579"/>
                    </a:cubicBezTo>
                    <a:cubicBezTo>
                      <a:pt x="20147" y="14507"/>
                      <a:pt x="20251" y="14474"/>
                      <a:pt x="20340" y="14474"/>
                    </a:cubicBezTo>
                    <a:cubicBezTo>
                      <a:pt x="21270" y="14474"/>
                      <a:pt x="20597" y="18041"/>
                      <a:pt x="20597" y="18041"/>
                    </a:cubicBezTo>
                    <a:cubicBezTo>
                      <a:pt x="22893" y="17268"/>
                      <a:pt x="24202" y="14762"/>
                      <a:pt x="23524" y="12435"/>
                    </a:cubicBezTo>
                    <a:cubicBezTo>
                      <a:pt x="23286" y="11607"/>
                      <a:pt x="22817" y="10864"/>
                      <a:pt x="22174" y="10294"/>
                    </a:cubicBezTo>
                    <a:cubicBezTo>
                      <a:pt x="21183" y="9419"/>
                      <a:pt x="20530" y="8226"/>
                      <a:pt x="20424" y="6909"/>
                    </a:cubicBezTo>
                    <a:lnTo>
                      <a:pt x="20404" y="6682"/>
                    </a:lnTo>
                    <a:cubicBezTo>
                      <a:pt x="20296" y="5327"/>
                      <a:pt x="21361" y="4165"/>
                      <a:pt x="22720" y="4154"/>
                    </a:cubicBezTo>
                    <a:lnTo>
                      <a:pt x="25508" y="4131"/>
                    </a:lnTo>
                    <a:lnTo>
                      <a:pt x="25332" y="758"/>
                    </a:lnTo>
                    <a:lnTo>
                      <a:pt x="21847" y="127"/>
                    </a:lnTo>
                    <a:cubicBezTo>
                      <a:pt x="21379" y="42"/>
                      <a:pt x="20912" y="1"/>
                      <a:pt x="20450" y="1"/>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0" name="Google Shape;1406;p44">
              <a:extLst>
                <a:ext uri="{FF2B5EF4-FFF2-40B4-BE49-F238E27FC236}">
                  <a16:creationId xmlns:a16="http://schemas.microsoft.com/office/drawing/2014/main" id="{B8B25681-5885-D043-5247-55E322A38F87}"/>
                </a:ext>
              </a:extLst>
            </p:cNvPr>
            <p:cNvSpPr/>
            <p:nvPr/>
          </p:nvSpPr>
          <p:spPr>
            <a:xfrm rot="-938931">
              <a:off x="5922623" y="1469925"/>
              <a:ext cx="411747" cy="431238"/>
            </a:xfrm>
            <a:custGeom>
              <a:avLst/>
              <a:gdLst/>
              <a:ahLst/>
              <a:cxnLst/>
              <a:rect l="l" t="t" r="r" b="b"/>
              <a:pathLst>
                <a:path w="11450" h="11992" extrusionOk="0">
                  <a:moveTo>
                    <a:pt x="6905" y="0"/>
                  </a:moveTo>
                  <a:cubicBezTo>
                    <a:pt x="6502" y="0"/>
                    <a:pt x="6088" y="47"/>
                    <a:pt x="5670" y="142"/>
                  </a:cubicBezTo>
                  <a:cubicBezTo>
                    <a:pt x="4156" y="486"/>
                    <a:pt x="2709" y="1431"/>
                    <a:pt x="1648" y="2772"/>
                  </a:cubicBezTo>
                  <a:cubicBezTo>
                    <a:pt x="588" y="4113"/>
                    <a:pt x="0" y="5738"/>
                    <a:pt x="16" y="7290"/>
                  </a:cubicBezTo>
                  <a:cubicBezTo>
                    <a:pt x="30" y="8843"/>
                    <a:pt x="647" y="10196"/>
                    <a:pt x="1727" y="11051"/>
                  </a:cubicBezTo>
                  <a:cubicBezTo>
                    <a:pt x="2510" y="11670"/>
                    <a:pt x="3490" y="11991"/>
                    <a:pt x="4546" y="11991"/>
                  </a:cubicBezTo>
                  <a:cubicBezTo>
                    <a:pt x="4949" y="11991"/>
                    <a:pt x="5363" y="11945"/>
                    <a:pt x="5781" y="11850"/>
                  </a:cubicBezTo>
                  <a:cubicBezTo>
                    <a:pt x="7295" y="11508"/>
                    <a:pt x="8742" y="10561"/>
                    <a:pt x="9802" y="9220"/>
                  </a:cubicBezTo>
                  <a:cubicBezTo>
                    <a:pt x="10862" y="7879"/>
                    <a:pt x="11449" y="6254"/>
                    <a:pt x="11435" y="4701"/>
                  </a:cubicBezTo>
                  <a:cubicBezTo>
                    <a:pt x="11419" y="3149"/>
                    <a:pt x="10804" y="1797"/>
                    <a:pt x="9724" y="941"/>
                  </a:cubicBezTo>
                  <a:cubicBezTo>
                    <a:pt x="8941" y="322"/>
                    <a:pt x="7960" y="0"/>
                    <a:pt x="690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1407;p44">
              <a:extLst>
                <a:ext uri="{FF2B5EF4-FFF2-40B4-BE49-F238E27FC236}">
                  <a16:creationId xmlns:a16="http://schemas.microsoft.com/office/drawing/2014/main" id="{B7D57BA4-D0A0-B5ED-0EBB-5C181AE5C2AE}"/>
                </a:ext>
              </a:extLst>
            </p:cNvPr>
            <p:cNvSpPr/>
            <p:nvPr/>
          </p:nvSpPr>
          <p:spPr>
            <a:xfrm>
              <a:off x="6061851" y="1437650"/>
              <a:ext cx="814731" cy="827756"/>
            </a:xfrm>
            <a:custGeom>
              <a:avLst/>
              <a:gdLst/>
              <a:ahLst/>
              <a:cxnLst/>
              <a:rect l="l" t="t" r="r" b="b"/>
              <a:pathLst>
                <a:path w="31813" h="24387" extrusionOk="0">
                  <a:moveTo>
                    <a:pt x="12309" y="1"/>
                  </a:moveTo>
                  <a:cubicBezTo>
                    <a:pt x="5510" y="1"/>
                    <a:pt x="1" y="5459"/>
                    <a:pt x="1" y="12194"/>
                  </a:cubicBezTo>
                  <a:cubicBezTo>
                    <a:pt x="1" y="18929"/>
                    <a:pt x="5510" y="24387"/>
                    <a:pt x="12309" y="24387"/>
                  </a:cubicBezTo>
                  <a:cubicBezTo>
                    <a:pt x="12314" y="24387"/>
                    <a:pt x="12319" y="24387"/>
                    <a:pt x="12325" y="24387"/>
                  </a:cubicBezTo>
                  <a:cubicBezTo>
                    <a:pt x="14483" y="24387"/>
                    <a:pt x="16604" y="23822"/>
                    <a:pt x="18475" y="22746"/>
                  </a:cubicBezTo>
                  <a:cubicBezTo>
                    <a:pt x="19701" y="23690"/>
                    <a:pt x="21273" y="24254"/>
                    <a:pt x="22988" y="24254"/>
                  </a:cubicBezTo>
                  <a:cubicBezTo>
                    <a:pt x="26896" y="24254"/>
                    <a:pt x="28976" y="22285"/>
                    <a:pt x="30487" y="18988"/>
                  </a:cubicBezTo>
                  <a:cubicBezTo>
                    <a:pt x="30606" y="18726"/>
                    <a:pt x="30716" y="18451"/>
                    <a:pt x="30814" y="18174"/>
                  </a:cubicBezTo>
                  <a:cubicBezTo>
                    <a:pt x="28854" y="17245"/>
                    <a:pt x="27665" y="14445"/>
                    <a:pt x="27665" y="14445"/>
                  </a:cubicBezTo>
                  <a:lnTo>
                    <a:pt x="27665" y="14445"/>
                  </a:lnTo>
                  <a:cubicBezTo>
                    <a:pt x="28955" y="14951"/>
                    <a:pt x="30170" y="15078"/>
                    <a:pt x="31063" y="15078"/>
                  </a:cubicBezTo>
                  <a:cubicBezTo>
                    <a:pt x="31243" y="15078"/>
                    <a:pt x="31410" y="15073"/>
                    <a:pt x="31562" y="15065"/>
                  </a:cubicBezTo>
                  <a:cubicBezTo>
                    <a:pt x="31793" y="13538"/>
                    <a:pt x="31812" y="12343"/>
                    <a:pt x="31782" y="12343"/>
                  </a:cubicBezTo>
                  <a:lnTo>
                    <a:pt x="31782" y="12343"/>
                  </a:lnTo>
                  <a:cubicBezTo>
                    <a:pt x="31779" y="12343"/>
                    <a:pt x="31776" y="12351"/>
                    <a:pt x="31773" y="12366"/>
                  </a:cubicBezTo>
                  <a:cubicBezTo>
                    <a:pt x="31773" y="12366"/>
                    <a:pt x="31481" y="12383"/>
                    <a:pt x="30999" y="12383"/>
                  </a:cubicBezTo>
                  <a:cubicBezTo>
                    <a:pt x="29249" y="12383"/>
                    <a:pt x="24996" y="12161"/>
                    <a:pt x="23111" y="10101"/>
                  </a:cubicBezTo>
                  <a:cubicBezTo>
                    <a:pt x="19689" y="6363"/>
                    <a:pt x="17705" y="1"/>
                    <a:pt x="12309" y="1"/>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1408;p44">
              <a:extLst>
                <a:ext uri="{FF2B5EF4-FFF2-40B4-BE49-F238E27FC236}">
                  <a16:creationId xmlns:a16="http://schemas.microsoft.com/office/drawing/2014/main" id="{672F9827-BA84-69BD-9A88-CEF6E99A1A60}"/>
                </a:ext>
              </a:extLst>
            </p:cNvPr>
            <p:cNvSpPr/>
            <p:nvPr/>
          </p:nvSpPr>
          <p:spPr>
            <a:xfrm>
              <a:off x="6172949" y="2137046"/>
              <a:ext cx="1242499" cy="923847"/>
            </a:xfrm>
            <a:custGeom>
              <a:avLst/>
              <a:gdLst/>
              <a:ahLst/>
              <a:cxnLst/>
              <a:rect l="l" t="t" r="r" b="b"/>
              <a:pathLst>
                <a:path w="36606" h="27218" extrusionOk="0">
                  <a:moveTo>
                    <a:pt x="15318" y="0"/>
                  </a:moveTo>
                  <a:cubicBezTo>
                    <a:pt x="13570" y="0"/>
                    <a:pt x="10733" y="2168"/>
                    <a:pt x="6582" y="11408"/>
                  </a:cubicBezTo>
                  <a:cubicBezTo>
                    <a:pt x="0" y="26057"/>
                    <a:pt x="12892" y="27218"/>
                    <a:pt x="17144" y="27218"/>
                  </a:cubicBezTo>
                  <a:cubicBezTo>
                    <a:pt x="17945" y="27218"/>
                    <a:pt x="18439" y="27176"/>
                    <a:pt x="18439" y="27176"/>
                  </a:cubicBezTo>
                  <a:lnTo>
                    <a:pt x="36605" y="9893"/>
                  </a:lnTo>
                  <a:cubicBezTo>
                    <a:pt x="31334" y="2595"/>
                    <a:pt x="24969" y="1292"/>
                    <a:pt x="21094" y="1292"/>
                  </a:cubicBezTo>
                  <a:cubicBezTo>
                    <a:pt x="18941" y="1292"/>
                    <a:pt x="17557" y="1694"/>
                    <a:pt x="17557" y="1694"/>
                  </a:cubicBezTo>
                  <a:cubicBezTo>
                    <a:pt x="17557" y="1694"/>
                    <a:pt x="16863" y="0"/>
                    <a:pt x="1531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1409;p44">
              <a:extLst>
                <a:ext uri="{FF2B5EF4-FFF2-40B4-BE49-F238E27FC236}">
                  <a16:creationId xmlns:a16="http://schemas.microsoft.com/office/drawing/2014/main" id="{254C000A-42B5-F812-B579-38744F56CD33}"/>
                </a:ext>
              </a:extLst>
            </p:cNvPr>
            <p:cNvSpPr/>
            <p:nvPr/>
          </p:nvSpPr>
          <p:spPr>
            <a:xfrm>
              <a:off x="6493780" y="2125132"/>
              <a:ext cx="309929" cy="288545"/>
            </a:xfrm>
            <a:custGeom>
              <a:avLst/>
              <a:gdLst/>
              <a:ahLst/>
              <a:cxnLst/>
              <a:rect l="l" t="t" r="r" b="b"/>
              <a:pathLst>
                <a:path w="9131" h="8501" extrusionOk="0">
                  <a:moveTo>
                    <a:pt x="4566" y="0"/>
                  </a:moveTo>
                  <a:cubicBezTo>
                    <a:pt x="2044" y="0"/>
                    <a:pt x="1" y="1903"/>
                    <a:pt x="1" y="4250"/>
                  </a:cubicBezTo>
                  <a:cubicBezTo>
                    <a:pt x="1" y="6598"/>
                    <a:pt x="2044" y="8501"/>
                    <a:pt x="4566" y="8501"/>
                  </a:cubicBezTo>
                  <a:cubicBezTo>
                    <a:pt x="7087" y="8501"/>
                    <a:pt x="9131" y="6598"/>
                    <a:pt x="9131" y="4250"/>
                  </a:cubicBezTo>
                  <a:cubicBezTo>
                    <a:pt x="9131" y="1903"/>
                    <a:pt x="7087" y="0"/>
                    <a:pt x="4566"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1410;p44">
              <a:extLst>
                <a:ext uri="{FF2B5EF4-FFF2-40B4-BE49-F238E27FC236}">
                  <a16:creationId xmlns:a16="http://schemas.microsoft.com/office/drawing/2014/main" id="{5430B22D-BD24-A428-D821-763BFB615A3F}"/>
                </a:ext>
              </a:extLst>
            </p:cNvPr>
            <p:cNvSpPr/>
            <p:nvPr/>
          </p:nvSpPr>
          <p:spPr>
            <a:xfrm>
              <a:off x="5949841" y="1435035"/>
              <a:ext cx="563038" cy="715644"/>
            </a:xfrm>
            <a:custGeom>
              <a:avLst/>
              <a:gdLst/>
              <a:ahLst/>
              <a:cxnLst/>
              <a:rect l="l" t="t" r="r" b="b"/>
              <a:pathLst>
                <a:path w="16588" h="21084" extrusionOk="0">
                  <a:moveTo>
                    <a:pt x="13129" y="1"/>
                  </a:moveTo>
                  <a:cubicBezTo>
                    <a:pt x="10460" y="1"/>
                    <a:pt x="7829" y="889"/>
                    <a:pt x="5680" y="2581"/>
                  </a:cubicBezTo>
                  <a:lnTo>
                    <a:pt x="4876" y="3214"/>
                  </a:lnTo>
                  <a:cubicBezTo>
                    <a:pt x="1711" y="5705"/>
                    <a:pt x="1" y="9612"/>
                    <a:pt x="317" y="13628"/>
                  </a:cubicBezTo>
                  <a:lnTo>
                    <a:pt x="908" y="21083"/>
                  </a:lnTo>
                  <a:lnTo>
                    <a:pt x="16588" y="509"/>
                  </a:lnTo>
                  <a:cubicBezTo>
                    <a:pt x="15451" y="168"/>
                    <a:pt x="14286" y="1"/>
                    <a:pt x="13129" y="1"/>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1411;p44">
              <a:extLst>
                <a:ext uri="{FF2B5EF4-FFF2-40B4-BE49-F238E27FC236}">
                  <a16:creationId xmlns:a16="http://schemas.microsoft.com/office/drawing/2014/main" id="{F9B8AB21-DB0E-B994-DCF1-1EA6DE1F60A7}"/>
                </a:ext>
              </a:extLst>
            </p:cNvPr>
            <p:cNvSpPr/>
            <p:nvPr/>
          </p:nvSpPr>
          <p:spPr>
            <a:xfrm>
              <a:off x="6269450" y="1515785"/>
              <a:ext cx="662490" cy="790419"/>
            </a:xfrm>
            <a:custGeom>
              <a:avLst/>
              <a:gdLst/>
              <a:ahLst/>
              <a:cxnLst/>
              <a:rect l="l" t="t" r="r" b="b"/>
              <a:pathLst>
                <a:path w="19518" h="23287" extrusionOk="0">
                  <a:moveTo>
                    <a:pt x="6704" y="0"/>
                  </a:moveTo>
                  <a:cubicBezTo>
                    <a:pt x="1632" y="0"/>
                    <a:pt x="1" y="4350"/>
                    <a:pt x="1" y="11122"/>
                  </a:cubicBezTo>
                  <a:cubicBezTo>
                    <a:pt x="1" y="17893"/>
                    <a:pt x="5218" y="23286"/>
                    <a:pt x="10289" y="23286"/>
                  </a:cubicBezTo>
                  <a:cubicBezTo>
                    <a:pt x="15361" y="23286"/>
                    <a:pt x="19518" y="21083"/>
                    <a:pt x="19518" y="14312"/>
                  </a:cubicBezTo>
                  <a:cubicBezTo>
                    <a:pt x="19518" y="7540"/>
                    <a:pt x="11776" y="0"/>
                    <a:pt x="6704" y="0"/>
                  </a:cubicBezTo>
                  <a:close/>
                </a:path>
              </a:pathLst>
            </a:custGeom>
            <a:solidFill>
              <a:srgbClr val="F4C1B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1412;p44">
              <a:extLst>
                <a:ext uri="{FF2B5EF4-FFF2-40B4-BE49-F238E27FC236}">
                  <a16:creationId xmlns:a16="http://schemas.microsoft.com/office/drawing/2014/main" id="{514FB03B-CCF2-4114-B1B8-1B9B23902E62}"/>
                </a:ext>
              </a:extLst>
            </p:cNvPr>
            <p:cNvSpPr/>
            <p:nvPr/>
          </p:nvSpPr>
          <p:spPr>
            <a:xfrm>
              <a:off x="6745129" y="1830234"/>
              <a:ext cx="79867" cy="90525"/>
            </a:xfrm>
            <a:custGeom>
              <a:avLst/>
              <a:gdLst/>
              <a:ahLst/>
              <a:cxnLst/>
              <a:rect l="l" t="t" r="r" b="b"/>
              <a:pathLst>
                <a:path w="2353" h="2667" fill="none" extrusionOk="0">
                  <a:moveTo>
                    <a:pt x="0" y="838"/>
                  </a:moveTo>
                  <a:cubicBezTo>
                    <a:pt x="0" y="838"/>
                    <a:pt x="888" y="2667"/>
                    <a:pt x="1620" y="2524"/>
                  </a:cubicBezTo>
                  <a:cubicBezTo>
                    <a:pt x="2353" y="2382"/>
                    <a:pt x="1710" y="0"/>
                    <a:pt x="1710" y="0"/>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1413;p44">
              <a:extLst>
                <a:ext uri="{FF2B5EF4-FFF2-40B4-BE49-F238E27FC236}">
                  <a16:creationId xmlns:a16="http://schemas.microsoft.com/office/drawing/2014/main" id="{06883669-A233-9491-7CCF-A6E91BE4EDD8}"/>
                </a:ext>
              </a:extLst>
            </p:cNvPr>
            <p:cNvSpPr/>
            <p:nvPr/>
          </p:nvSpPr>
          <p:spPr>
            <a:xfrm>
              <a:off x="6534885" y="1944147"/>
              <a:ext cx="86519" cy="93546"/>
            </a:xfrm>
            <a:custGeom>
              <a:avLst/>
              <a:gdLst/>
              <a:ahLst/>
              <a:cxnLst/>
              <a:rect l="l" t="t" r="r" b="b"/>
              <a:pathLst>
                <a:path w="2549" h="2756" fill="none" extrusionOk="0">
                  <a:moveTo>
                    <a:pt x="1" y="1073"/>
                  </a:moveTo>
                  <a:cubicBezTo>
                    <a:pt x="1" y="1073"/>
                    <a:pt x="1139" y="2756"/>
                    <a:pt x="1843" y="2511"/>
                  </a:cubicBezTo>
                  <a:cubicBezTo>
                    <a:pt x="2549" y="2267"/>
                    <a:pt x="1576" y="1"/>
                    <a:pt x="1576" y="1"/>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1414;p44">
              <a:extLst>
                <a:ext uri="{FF2B5EF4-FFF2-40B4-BE49-F238E27FC236}">
                  <a16:creationId xmlns:a16="http://schemas.microsoft.com/office/drawing/2014/main" id="{AD2ADCF8-12E7-F9B7-69DF-970F49547478}"/>
                </a:ext>
              </a:extLst>
            </p:cNvPr>
            <p:cNvSpPr/>
            <p:nvPr/>
          </p:nvSpPr>
          <p:spPr>
            <a:xfrm>
              <a:off x="6099360" y="1492772"/>
              <a:ext cx="526686" cy="477130"/>
            </a:xfrm>
            <a:custGeom>
              <a:avLst/>
              <a:gdLst/>
              <a:ahLst/>
              <a:cxnLst/>
              <a:rect l="l" t="t" r="r" b="b"/>
              <a:pathLst>
                <a:path w="15517" h="14057" extrusionOk="0">
                  <a:moveTo>
                    <a:pt x="13412" y="1"/>
                  </a:moveTo>
                  <a:lnTo>
                    <a:pt x="13412" y="1"/>
                  </a:lnTo>
                  <a:cubicBezTo>
                    <a:pt x="0" y="301"/>
                    <a:pt x="4544" y="14057"/>
                    <a:pt x="4544" y="14057"/>
                  </a:cubicBezTo>
                  <a:cubicBezTo>
                    <a:pt x="15517" y="12478"/>
                    <a:pt x="13412" y="1"/>
                    <a:pt x="13412" y="1"/>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1415;p44">
              <a:extLst>
                <a:ext uri="{FF2B5EF4-FFF2-40B4-BE49-F238E27FC236}">
                  <a16:creationId xmlns:a16="http://schemas.microsoft.com/office/drawing/2014/main" id="{45FCA2D1-C477-E16D-B65A-B31DDFE222B1}"/>
                </a:ext>
              </a:extLst>
            </p:cNvPr>
            <p:cNvSpPr/>
            <p:nvPr/>
          </p:nvSpPr>
          <p:spPr>
            <a:xfrm>
              <a:off x="6402744" y="1416875"/>
              <a:ext cx="513245" cy="267942"/>
            </a:xfrm>
            <a:custGeom>
              <a:avLst/>
              <a:gdLst/>
              <a:ahLst/>
              <a:cxnLst/>
              <a:rect l="l" t="t" r="r" b="b"/>
              <a:pathLst>
                <a:path w="15121" h="7894" extrusionOk="0">
                  <a:moveTo>
                    <a:pt x="4109" y="0"/>
                  </a:moveTo>
                  <a:cubicBezTo>
                    <a:pt x="3218" y="0"/>
                    <a:pt x="2320" y="122"/>
                    <a:pt x="1437" y="373"/>
                  </a:cubicBezTo>
                  <a:cubicBezTo>
                    <a:pt x="875" y="532"/>
                    <a:pt x="377" y="676"/>
                    <a:pt x="1" y="786"/>
                  </a:cubicBezTo>
                  <a:lnTo>
                    <a:pt x="3605" y="3240"/>
                  </a:lnTo>
                  <a:cubicBezTo>
                    <a:pt x="3605" y="3240"/>
                    <a:pt x="7655" y="7894"/>
                    <a:pt x="12403" y="7894"/>
                  </a:cubicBezTo>
                  <a:cubicBezTo>
                    <a:pt x="13292" y="7894"/>
                    <a:pt x="14205" y="7731"/>
                    <a:pt x="15120" y="7344"/>
                  </a:cubicBezTo>
                  <a:lnTo>
                    <a:pt x="11332" y="3189"/>
                  </a:lnTo>
                  <a:cubicBezTo>
                    <a:pt x="9453" y="1128"/>
                    <a:pt x="6818" y="0"/>
                    <a:pt x="4109" y="0"/>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1416;p44">
              <a:extLst>
                <a:ext uri="{FF2B5EF4-FFF2-40B4-BE49-F238E27FC236}">
                  <a16:creationId xmlns:a16="http://schemas.microsoft.com/office/drawing/2014/main" id="{9D7A1502-F1B5-F06A-7DAB-BC64F7407DD0}"/>
                </a:ext>
              </a:extLst>
            </p:cNvPr>
            <p:cNvSpPr/>
            <p:nvPr/>
          </p:nvSpPr>
          <p:spPr>
            <a:xfrm>
              <a:off x="6480983" y="1880232"/>
              <a:ext cx="41376" cy="73214"/>
            </a:xfrm>
            <a:custGeom>
              <a:avLst/>
              <a:gdLst/>
              <a:ahLst/>
              <a:cxnLst/>
              <a:rect l="l" t="t" r="r" b="b"/>
              <a:pathLst>
                <a:path w="1219" h="2157" fill="none" extrusionOk="0">
                  <a:moveTo>
                    <a:pt x="1218" y="1"/>
                  </a:moveTo>
                  <a:cubicBezTo>
                    <a:pt x="1218" y="1"/>
                    <a:pt x="0" y="58"/>
                    <a:pt x="28" y="2157"/>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1417;p44">
              <a:extLst>
                <a:ext uri="{FF2B5EF4-FFF2-40B4-BE49-F238E27FC236}">
                  <a16:creationId xmlns:a16="http://schemas.microsoft.com/office/drawing/2014/main" id="{532646B8-20F8-4E8E-55F7-77CAD94B35CF}"/>
                </a:ext>
              </a:extLst>
            </p:cNvPr>
            <p:cNvSpPr/>
            <p:nvPr/>
          </p:nvSpPr>
          <p:spPr>
            <a:xfrm>
              <a:off x="6735082" y="1734888"/>
              <a:ext cx="79018" cy="48164"/>
            </a:xfrm>
            <a:custGeom>
              <a:avLst/>
              <a:gdLst/>
              <a:ahLst/>
              <a:cxnLst/>
              <a:rect l="l" t="t" r="r" b="b"/>
              <a:pathLst>
                <a:path w="2328" h="1419" fill="none" extrusionOk="0">
                  <a:moveTo>
                    <a:pt x="1" y="625"/>
                  </a:moveTo>
                  <a:cubicBezTo>
                    <a:pt x="1" y="625"/>
                    <a:pt x="1391" y="1"/>
                    <a:pt x="2327" y="1419"/>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1418;p44">
              <a:extLst>
                <a:ext uri="{FF2B5EF4-FFF2-40B4-BE49-F238E27FC236}">
                  <a16:creationId xmlns:a16="http://schemas.microsoft.com/office/drawing/2014/main" id="{C483E885-18FB-1883-A8CA-8EA10B4982C4}"/>
                </a:ext>
              </a:extLst>
            </p:cNvPr>
            <p:cNvSpPr/>
            <p:nvPr/>
          </p:nvSpPr>
          <p:spPr>
            <a:xfrm>
              <a:off x="6732264" y="1906572"/>
              <a:ext cx="92358" cy="100300"/>
            </a:xfrm>
            <a:custGeom>
              <a:avLst/>
              <a:gdLst/>
              <a:ahLst/>
              <a:cxnLst/>
              <a:rect l="l" t="t" r="r" b="b"/>
              <a:pathLst>
                <a:path w="2721" h="2955" fill="none" extrusionOk="0">
                  <a:moveTo>
                    <a:pt x="0" y="1"/>
                  </a:moveTo>
                  <a:cubicBezTo>
                    <a:pt x="88" y="58"/>
                    <a:pt x="526" y="1960"/>
                    <a:pt x="2720" y="1843"/>
                  </a:cubicBezTo>
                  <a:cubicBezTo>
                    <a:pt x="2720" y="1843"/>
                    <a:pt x="2603" y="2604"/>
                    <a:pt x="1579" y="2954"/>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1419;p44">
              <a:extLst>
                <a:ext uri="{FF2B5EF4-FFF2-40B4-BE49-F238E27FC236}">
                  <a16:creationId xmlns:a16="http://schemas.microsoft.com/office/drawing/2014/main" id="{9206DDB4-5780-2A66-01A5-637E7474BAD6}"/>
                </a:ext>
              </a:extLst>
            </p:cNvPr>
            <p:cNvSpPr/>
            <p:nvPr/>
          </p:nvSpPr>
          <p:spPr>
            <a:xfrm>
              <a:off x="6682639" y="2063389"/>
              <a:ext cx="78441" cy="37744"/>
            </a:xfrm>
            <a:custGeom>
              <a:avLst/>
              <a:gdLst/>
              <a:ahLst/>
              <a:cxnLst/>
              <a:rect l="l" t="t" r="r" b="b"/>
              <a:pathLst>
                <a:path w="2311" h="1112" fill="none" extrusionOk="0">
                  <a:moveTo>
                    <a:pt x="0" y="1"/>
                  </a:moveTo>
                  <a:cubicBezTo>
                    <a:pt x="0" y="1"/>
                    <a:pt x="702" y="1112"/>
                    <a:pt x="2310" y="527"/>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1420;p44">
              <a:extLst>
                <a:ext uri="{FF2B5EF4-FFF2-40B4-BE49-F238E27FC236}">
                  <a16:creationId xmlns:a16="http://schemas.microsoft.com/office/drawing/2014/main" id="{CB7ADFBF-2938-0AE8-4782-1AFE650B2533}"/>
                </a:ext>
              </a:extLst>
            </p:cNvPr>
            <p:cNvSpPr/>
            <p:nvPr/>
          </p:nvSpPr>
          <p:spPr>
            <a:xfrm>
              <a:off x="6572087" y="2857148"/>
              <a:ext cx="1368629" cy="835495"/>
            </a:xfrm>
            <a:custGeom>
              <a:avLst/>
              <a:gdLst/>
              <a:ahLst/>
              <a:cxnLst/>
              <a:rect l="l" t="t" r="r" b="b"/>
              <a:pathLst>
                <a:path w="40322" h="24615" extrusionOk="0">
                  <a:moveTo>
                    <a:pt x="36707" y="1"/>
                  </a:moveTo>
                  <a:cubicBezTo>
                    <a:pt x="36385" y="1"/>
                    <a:pt x="36056" y="69"/>
                    <a:pt x="35737" y="215"/>
                  </a:cubicBezTo>
                  <a:lnTo>
                    <a:pt x="35610" y="274"/>
                  </a:lnTo>
                  <a:cubicBezTo>
                    <a:pt x="34274" y="885"/>
                    <a:pt x="33847" y="2554"/>
                    <a:pt x="34691" y="3757"/>
                  </a:cubicBezTo>
                  <a:cubicBezTo>
                    <a:pt x="37768" y="8153"/>
                    <a:pt x="37998" y="14899"/>
                    <a:pt x="37947" y="17688"/>
                  </a:cubicBezTo>
                  <a:cubicBezTo>
                    <a:pt x="37933" y="18495"/>
                    <a:pt x="37501" y="19237"/>
                    <a:pt x="36806" y="19650"/>
                  </a:cubicBezTo>
                  <a:cubicBezTo>
                    <a:pt x="32335" y="22309"/>
                    <a:pt x="27579" y="23121"/>
                    <a:pt x="23440" y="23121"/>
                  </a:cubicBezTo>
                  <a:cubicBezTo>
                    <a:pt x="18695" y="23121"/>
                    <a:pt x="14762" y="22055"/>
                    <a:pt x="12997" y="21485"/>
                  </a:cubicBezTo>
                  <a:cubicBezTo>
                    <a:pt x="12371" y="21282"/>
                    <a:pt x="11859" y="20824"/>
                    <a:pt x="11589" y="20223"/>
                  </a:cubicBezTo>
                  <a:lnTo>
                    <a:pt x="9668" y="15958"/>
                  </a:lnTo>
                  <a:cubicBezTo>
                    <a:pt x="9267" y="15068"/>
                    <a:pt x="8409" y="14583"/>
                    <a:pt x="7537" y="14583"/>
                  </a:cubicBezTo>
                  <a:cubicBezTo>
                    <a:pt x="6944" y="14583"/>
                    <a:pt x="6345" y="14807"/>
                    <a:pt x="5880" y="15280"/>
                  </a:cubicBezTo>
                  <a:lnTo>
                    <a:pt x="1430" y="19809"/>
                  </a:lnTo>
                  <a:cubicBezTo>
                    <a:pt x="1" y="21262"/>
                    <a:pt x="994" y="23720"/>
                    <a:pt x="3032" y="23773"/>
                  </a:cubicBezTo>
                  <a:lnTo>
                    <a:pt x="35712" y="24613"/>
                  </a:lnTo>
                  <a:cubicBezTo>
                    <a:pt x="35732" y="24614"/>
                    <a:pt x="35753" y="24614"/>
                    <a:pt x="35774" y="24614"/>
                  </a:cubicBezTo>
                  <a:cubicBezTo>
                    <a:pt x="36762" y="24614"/>
                    <a:pt x="37647" y="23990"/>
                    <a:pt x="37974" y="23051"/>
                  </a:cubicBezTo>
                  <a:cubicBezTo>
                    <a:pt x="40322" y="16297"/>
                    <a:pt x="39616" y="6878"/>
                    <a:pt x="39022" y="2048"/>
                  </a:cubicBezTo>
                  <a:cubicBezTo>
                    <a:pt x="38872" y="831"/>
                    <a:pt x="37835" y="1"/>
                    <a:pt x="36707" y="1"/>
                  </a:cubicBezTo>
                  <a:close/>
                </a:path>
              </a:pathLst>
            </a:custGeom>
            <a:solidFill>
              <a:srgbClr val="EA7D7B"/>
            </a:solidFill>
            <a:ln w="9525" cap="flat" cmpd="sng">
              <a:solidFill>
                <a:srgbClr val="EA7D7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1421;p44">
              <a:extLst>
                <a:ext uri="{FF2B5EF4-FFF2-40B4-BE49-F238E27FC236}">
                  <a16:creationId xmlns:a16="http://schemas.microsoft.com/office/drawing/2014/main" id="{6F04B1BB-BA34-41D7-65FD-C0B9EF1FB1BD}"/>
                </a:ext>
              </a:extLst>
            </p:cNvPr>
            <p:cNvSpPr/>
            <p:nvPr/>
          </p:nvSpPr>
          <p:spPr>
            <a:xfrm>
              <a:off x="6695775" y="2835187"/>
              <a:ext cx="985826" cy="458122"/>
            </a:xfrm>
            <a:custGeom>
              <a:avLst/>
              <a:gdLst/>
              <a:ahLst/>
              <a:cxnLst/>
              <a:rect l="l" t="t" r="r" b="b"/>
              <a:pathLst>
                <a:path w="29044" h="13497" extrusionOk="0">
                  <a:moveTo>
                    <a:pt x="19415" y="1"/>
                  </a:moveTo>
                  <a:cubicBezTo>
                    <a:pt x="10144" y="1"/>
                    <a:pt x="1" y="3234"/>
                    <a:pt x="1" y="3234"/>
                  </a:cubicBezTo>
                  <a:lnTo>
                    <a:pt x="3040" y="9983"/>
                  </a:lnTo>
                  <a:lnTo>
                    <a:pt x="4625" y="13496"/>
                  </a:lnTo>
                  <a:lnTo>
                    <a:pt x="4738" y="13381"/>
                  </a:lnTo>
                  <a:lnTo>
                    <a:pt x="9390" y="11252"/>
                  </a:lnTo>
                  <a:lnTo>
                    <a:pt x="26738" y="3311"/>
                  </a:lnTo>
                  <a:lnTo>
                    <a:pt x="29044" y="2257"/>
                  </a:lnTo>
                  <a:cubicBezTo>
                    <a:pt x="28108" y="1518"/>
                    <a:pt x="27031" y="981"/>
                    <a:pt x="25879" y="678"/>
                  </a:cubicBezTo>
                  <a:cubicBezTo>
                    <a:pt x="25721" y="635"/>
                    <a:pt x="25560" y="595"/>
                    <a:pt x="25397" y="561"/>
                  </a:cubicBezTo>
                  <a:cubicBezTo>
                    <a:pt x="23530" y="163"/>
                    <a:pt x="21494" y="1"/>
                    <a:pt x="19415" y="1"/>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1422;p44">
              <a:extLst>
                <a:ext uri="{FF2B5EF4-FFF2-40B4-BE49-F238E27FC236}">
                  <a16:creationId xmlns:a16="http://schemas.microsoft.com/office/drawing/2014/main" id="{19A6F5B0-B2F4-005F-68B3-A1DA909DAEE5}"/>
                </a:ext>
              </a:extLst>
            </p:cNvPr>
            <p:cNvSpPr/>
            <p:nvPr/>
          </p:nvSpPr>
          <p:spPr>
            <a:xfrm>
              <a:off x="6852695" y="2911797"/>
              <a:ext cx="1039218" cy="730103"/>
            </a:xfrm>
            <a:custGeom>
              <a:avLst/>
              <a:gdLst/>
              <a:ahLst/>
              <a:cxnLst/>
              <a:rect l="l" t="t" r="r" b="b"/>
              <a:pathLst>
                <a:path w="30617" h="21510" extrusionOk="0">
                  <a:moveTo>
                    <a:pt x="24421" y="0"/>
                  </a:moveTo>
                  <a:lnTo>
                    <a:pt x="22115" y="1055"/>
                  </a:lnTo>
                  <a:cubicBezTo>
                    <a:pt x="23222" y="4888"/>
                    <a:pt x="23436" y="7769"/>
                    <a:pt x="23436" y="7769"/>
                  </a:cubicBezTo>
                  <a:lnTo>
                    <a:pt x="22860" y="8012"/>
                  </a:lnTo>
                  <a:cubicBezTo>
                    <a:pt x="17445" y="10298"/>
                    <a:pt x="12820" y="12291"/>
                    <a:pt x="8418" y="12291"/>
                  </a:cubicBezTo>
                  <a:cubicBezTo>
                    <a:pt x="8408" y="12291"/>
                    <a:pt x="8398" y="12291"/>
                    <a:pt x="8389" y="12291"/>
                  </a:cubicBezTo>
                  <a:cubicBezTo>
                    <a:pt x="7752" y="12291"/>
                    <a:pt x="7117" y="12246"/>
                    <a:pt x="6488" y="12153"/>
                  </a:cubicBezTo>
                  <a:lnTo>
                    <a:pt x="4767" y="8994"/>
                  </a:lnTo>
                  <a:lnTo>
                    <a:pt x="115" y="11124"/>
                  </a:lnTo>
                  <a:lnTo>
                    <a:pt x="1" y="11239"/>
                  </a:lnTo>
                  <a:lnTo>
                    <a:pt x="3732" y="19524"/>
                  </a:lnTo>
                  <a:cubicBezTo>
                    <a:pt x="3732" y="19524"/>
                    <a:pt x="8696" y="21510"/>
                    <a:pt x="15172" y="21510"/>
                  </a:cubicBezTo>
                  <a:cubicBezTo>
                    <a:pt x="19648" y="21510"/>
                    <a:pt x="24847" y="20561"/>
                    <a:pt x="29628" y="17351"/>
                  </a:cubicBezTo>
                  <a:cubicBezTo>
                    <a:pt x="29628" y="17351"/>
                    <a:pt x="30617" y="4880"/>
                    <a:pt x="24421" y="0"/>
                  </a:cubicBezTo>
                  <a:close/>
                </a:path>
              </a:pathLst>
            </a:custGeom>
            <a:solidFill>
              <a:srgbClr val="EA7D7B"/>
            </a:solidFill>
            <a:ln w="9525" cap="flat" cmpd="sng">
              <a:solidFill>
                <a:srgbClr val="EA7D7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1423;p44">
              <a:extLst>
                <a:ext uri="{FF2B5EF4-FFF2-40B4-BE49-F238E27FC236}">
                  <a16:creationId xmlns:a16="http://schemas.microsoft.com/office/drawing/2014/main" id="{08B5F653-C20E-06B1-3448-E6713407C3C4}"/>
                </a:ext>
              </a:extLst>
            </p:cNvPr>
            <p:cNvSpPr/>
            <p:nvPr/>
          </p:nvSpPr>
          <p:spPr>
            <a:xfrm>
              <a:off x="7307092" y="3380856"/>
              <a:ext cx="635573" cy="463213"/>
            </a:xfrm>
            <a:custGeom>
              <a:avLst/>
              <a:gdLst/>
              <a:ahLst/>
              <a:cxnLst/>
              <a:rect l="l" t="t" r="r" b="b"/>
              <a:pathLst>
                <a:path w="18725" h="13647" extrusionOk="0">
                  <a:moveTo>
                    <a:pt x="17047" y="1"/>
                  </a:moveTo>
                  <a:lnTo>
                    <a:pt x="989" y="302"/>
                  </a:lnTo>
                  <a:lnTo>
                    <a:pt x="427" y="287"/>
                  </a:lnTo>
                  <a:lnTo>
                    <a:pt x="427" y="287"/>
                  </a:lnTo>
                  <a:cubicBezTo>
                    <a:pt x="0" y="2535"/>
                    <a:pt x="1668" y="6686"/>
                    <a:pt x="4056" y="13647"/>
                  </a:cubicBezTo>
                  <a:lnTo>
                    <a:pt x="4794" y="13550"/>
                  </a:lnTo>
                  <a:lnTo>
                    <a:pt x="5726" y="13424"/>
                  </a:lnTo>
                  <a:cubicBezTo>
                    <a:pt x="7543" y="13182"/>
                    <a:pt x="9318" y="12685"/>
                    <a:pt x="10997" y="11948"/>
                  </a:cubicBezTo>
                  <a:lnTo>
                    <a:pt x="16040" y="8535"/>
                  </a:lnTo>
                  <a:cubicBezTo>
                    <a:pt x="16099" y="8496"/>
                    <a:pt x="16156" y="8455"/>
                    <a:pt x="16213" y="8413"/>
                  </a:cubicBezTo>
                  <a:cubicBezTo>
                    <a:pt x="17168" y="7687"/>
                    <a:pt x="17661" y="6504"/>
                    <a:pt x="17590" y="5307"/>
                  </a:cubicBezTo>
                  <a:lnTo>
                    <a:pt x="17537" y="4416"/>
                  </a:lnTo>
                  <a:lnTo>
                    <a:pt x="18527" y="1871"/>
                  </a:lnTo>
                  <a:cubicBezTo>
                    <a:pt x="18724" y="922"/>
                    <a:pt x="18016" y="26"/>
                    <a:pt x="17047" y="1"/>
                  </a:cubicBezTo>
                  <a:close/>
                </a:path>
              </a:pathLst>
            </a:custGeom>
            <a:solidFill>
              <a:srgbClr val="F4C1B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1424;p44">
              <a:extLst>
                <a:ext uri="{FF2B5EF4-FFF2-40B4-BE49-F238E27FC236}">
                  <a16:creationId xmlns:a16="http://schemas.microsoft.com/office/drawing/2014/main" id="{CC5BB667-FA59-B3C9-9190-85C0F094CB5E}"/>
                </a:ext>
              </a:extLst>
            </p:cNvPr>
            <p:cNvSpPr/>
            <p:nvPr/>
          </p:nvSpPr>
          <p:spPr>
            <a:xfrm>
              <a:off x="6016505" y="2692660"/>
              <a:ext cx="1434206" cy="1195726"/>
            </a:xfrm>
            <a:custGeom>
              <a:avLst/>
              <a:gdLst/>
              <a:ahLst/>
              <a:cxnLst/>
              <a:rect l="l" t="t" r="r" b="b"/>
              <a:pathLst>
                <a:path w="42254" h="35228" extrusionOk="0">
                  <a:moveTo>
                    <a:pt x="7264" y="0"/>
                  </a:moveTo>
                  <a:cubicBezTo>
                    <a:pt x="5799" y="0"/>
                    <a:pt x="4188" y="156"/>
                    <a:pt x="2444" y="538"/>
                  </a:cubicBezTo>
                  <a:lnTo>
                    <a:pt x="0" y="7379"/>
                  </a:lnTo>
                  <a:cubicBezTo>
                    <a:pt x="0" y="7379"/>
                    <a:pt x="3771" y="23032"/>
                    <a:pt x="20279" y="32061"/>
                  </a:cubicBezTo>
                  <a:cubicBezTo>
                    <a:pt x="24895" y="34586"/>
                    <a:pt x="30022" y="35228"/>
                    <a:pt x="34040" y="35228"/>
                  </a:cubicBezTo>
                  <a:cubicBezTo>
                    <a:pt x="38187" y="35228"/>
                    <a:pt x="41152" y="34544"/>
                    <a:pt x="41152" y="34544"/>
                  </a:cubicBezTo>
                  <a:cubicBezTo>
                    <a:pt x="41807" y="34503"/>
                    <a:pt x="42254" y="33858"/>
                    <a:pt x="42056" y="33230"/>
                  </a:cubicBezTo>
                  <a:cubicBezTo>
                    <a:pt x="40306" y="27641"/>
                    <a:pt x="40025" y="23124"/>
                    <a:pt x="40335" y="20784"/>
                  </a:cubicBezTo>
                  <a:cubicBezTo>
                    <a:pt x="40400" y="20314"/>
                    <a:pt x="40041" y="19893"/>
                    <a:pt x="39566" y="19880"/>
                  </a:cubicBezTo>
                  <a:lnTo>
                    <a:pt x="31928" y="19119"/>
                  </a:lnTo>
                  <a:cubicBezTo>
                    <a:pt x="29287" y="18857"/>
                    <a:pt x="26903" y="17421"/>
                    <a:pt x="25437" y="15208"/>
                  </a:cubicBezTo>
                  <a:lnTo>
                    <a:pt x="17355" y="3005"/>
                  </a:lnTo>
                  <a:cubicBezTo>
                    <a:pt x="17355" y="3005"/>
                    <a:pt x="13705" y="0"/>
                    <a:pt x="726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1425;p44">
              <a:extLst>
                <a:ext uri="{FF2B5EF4-FFF2-40B4-BE49-F238E27FC236}">
                  <a16:creationId xmlns:a16="http://schemas.microsoft.com/office/drawing/2014/main" id="{78FAF8D6-EC24-5442-9788-152908B2C68A}"/>
                </a:ext>
              </a:extLst>
            </p:cNvPr>
            <p:cNvSpPr/>
            <p:nvPr/>
          </p:nvSpPr>
          <p:spPr>
            <a:xfrm>
              <a:off x="5783180" y="1993772"/>
              <a:ext cx="684009" cy="688897"/>
            </a:xfrm>
            <a:custGeom>
              <a:avLst/>
              <a:gdLst/>
              <a:ahLst/>
              <a:cxnLst/>
              <a:rect l="l" t="t" r="r" b="b"/>
              <a:pathLst>
                <a:path w="20152" h="20296" extrusionOk="0">
                  <a:moveTo>
                    <a:pt x="10373" y="0"/>
                  </a:moveTo>
                  <a:cubicBezTo>
                    <a:pt x="10296" y="0"/>
                    <a:pt x="10218" y="1"/>
                    <a:pt x="10139" y="2"/>
                  </a:cubicBezTo>
                  <a:cubicBezTo>
                    <a:pt x="4578" y="104"/>
                    <a:pt x="0" y="5039"/>
                    <a:pt x="0" y="10468"/>
                  </a:cubicBezTo>
                  <a:cubicBezTo>
                    <a:pt x="0" y="13130"/>
                    <a:pt x="1086" y="15544"/>
                    <a:pt x="2848" y="17315"/>
                  </a:cubicBezTo>
                  <a:cubicBezTo>
                    <a:pt x="3626" y="18095"/>
                    <a:pt x="4527" y="18743"/>
                    <a:pt x="5513" y="19232"/>
                  </a:cubicBezTo>
                  <a:cubicBezTo>
                    <a:pt x="5867" y="19408"/>
                    <a:pt x="6230" y="19563"/>
                    <a:pt x="6604" y="19697"/>
                  </a:cubicBezTo>
                  <a:cubicBezTo>
                    <a:pt x="7714" y="20092"/>
                    <a:pt x="8884" y="20295"/>
                    <a:pt x="10063" y="20295"/>
                  </a:cubicBezTo>
                  <a:cubicBezTo>
                    <a:pt x="10068" y="20295"/>
                    <a:pt x="10072" y="20295"/>
                    <a:pt x="10076" y="20295"/>
                  </a:cubicBezTo>
                  <a:cubicBezTo>
                    <a:pt x="15641" y="20295"/>
                    <a:pt x="20151" y="15895"/>
                    <a:pt x="20151" y="10467"/>
                  </a:cubicBezTo>
                  <a:lnTo>
                    <a:pt x="20151" y="10467"/>
                  </a:lnTo>
                  <a:cubicBezTo>
                    <a:pt x="20151" y="10467"/>
                    <a:pt x="20151" y="10468"/>
                    <a:pt x="20151" y="10468"/>
                  </a:cubicBezTo>
                  <a:lnTo>
                    <a:pt x="20151" y="10466"/>
                  </a:lnTo>
                  <a:cubicBezTo>
                    <a:pt x="20151" y="10467"/>
                    <a:pt x="20151" y="10467"/>
                    <a:pt x="20151" y="10467"/>
                  </a:cubicBezTo>
                  <a:lnTo>
                    <a:pt x="20151" y="10467"/>
                  </a:lnTo>
                  <a:cubicBezTo>
                    <a:pt x="20151" y="8578"/>
                    <a:pt x="19596" y="6732"/>
                    <a:pt x="18555" y="5158"/>
                  </a:cubicBezTo>
                  <a:cubicBezTo>
                    <a:pt x="17451" y="3482"/>
                    <a:pt x="15729" y="0"/>
                    <a:pt x="10373" y="0"/>
                  </a:cubicBezTo>
                  <a:close/>
                </a:path>
              </a:pathLst>
            </a:custGeom>
            <a:solidFill>
              <a:srgbClr val="F1A9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1426;p44">
              <a:extLst>
                <a:ext uri="{FF2B5EF4-FFF2-40B4-BE49-F238E27FC236}">
                  <a16:creationId xmlns:a16="http://schemas.microsoft.com/office/drawing/2014/main" id="{C5F35087-85BC-C28A-F077-184E748D2883}"/>
                </a:ext>
              </a:extLst>
            </p:cNvPr>
            <p:cNvSpPr/>
            <p:nvPr/>
          </p:nvSpPr>
          <p:spPr>
            <a:xfrm>
              <a:off x="5773676" y="2060674"/>
              <a:ext cx="1047092" cy="682346"/>
            </a:xfrm>
            <a:custGeom>
              <a:avLst/>
              <a:gdLst/>
              <a:ahLst/>
              <a:cxnLst/>
              <a:rect l="l" t="t" r="r" b="b"/>
              <a:pathLst>
                <a:path w="30849" h="20103" extrusionOk="0">
                  <a:moveTo>
                    <a:pt x="11314" y="0"/>
                  </a:moveTo>
                  <a:cubicBezTo>
                    <a:pt x="5138" y="0"/>
                    <a:pt x="0" y="6630"/>
                    <a:pt x="3209" y="13021"/>
                  </a:cubicBezTo>
                  <a:cubicBezTo>
                    <a:pt x="3254" y="13113"/>
                    <a:pt x="3302" y="13203"/>
                    <a:pt x="3350" y="13294"/>
                  </a:cubicBezTo>
                  <a:cubicBezTo>
                    <a:pt x="5858" y="17980"/>
                    <a:pt x="9624" y="20103"/>
                    <a:pt x="13213" y="20103"/>
                  </a:cubicBezTo>
                  <a:cubicBezTo>
                    <a:pt x="16302" y="20103"/>
                    <a:pt x="19259" y="18530"/>
                    <a:pt x="21169" y="15665"/>
                  </a:cubicBezTo>
                  <a:lnTo>
                    <a:pt x="25758" y="18035"/>
                  </a:lnTo>
                  <a:cubicBezTo>
                    <a:pt x="25758" y="18035"/>
                    <a:pt x="30849" y="9307"/>
                    <a:pt x="28496" y="8845"/>
                  </a:cubicBezTo>
                  <a:cubicBezTo>
                    <a:pt x="19473" y="7070"/>
                    <a:pt x="15694" y="1160"/>
                    <a:pt x="15694" y="1160"/>
                  </a:cubicBezTo>
                  <a:cubicBezTo>
                    <a:pt x="14239" y="358"/>
                    <a:pt x="12748" y="0"/>
                    <a:pt x="11314" y="0"/>
                  </a:cubicBezTo>
                  <a:close/>
                </a:path>
              </a:pathLst>
            </a:custGeom>
            <a:solidFill>
              <a:srgbClr val="DD7E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1427;p44">
              <a:extLst>
                <a:ext uri="{FF2B5EF4-FFF2-40B4-BE49-F238E27FC236}">
                  <a16:creationId xmlns:a16="http://schemas.microsoft.com/office/drawing/2014/main" id="{90A8B0FD-1D02-4752-6181-24C999D5F11C}"/>
                </a:ext>
              </a:extLst>
            </p:cNvPr>
            <p:cNvSpPr/>
            <p:nvPr/>
          </p:nvSpPr>
          <p:spPr>
            <a:xfrm>
              <a:off x="5799609" y="2037083"/>
              <a:ext cx="613409" cy="609472"/>
            </a:xfrm>
            <a:custGeom>
              <a:avLst/>
              <a:gdLst/>
              <a:ahLst/>
              <a:cxnLst/>
              <a:rect l="l" t="t" r="r" b="b"/>
              <a:pathLst>
                <a:path w="18072" h="17956" extrusionOk="0">
                  <a:moveTo>
                    <a:pt x="11970" y="1"/>
                  </a:moveTo>
                  <a:cubicBezTo>
                    <a:pt x="9801" y="1"/>
                    <a:pt x="7369" y="551"/>
                    <a:pt x="5070" y="2272"/>
                  </a:cubicBezTo>
                  <a:cubicBezTo>
                    <a:pt x="740" y="5508"/>
                    <a:pt x="1" y="11133"/>
                    <a:pt x="2364" y="16037"/>
                  </a:cubicBezTo>
                  <a:cubicBezTo>
                    <a:pt x="3142" y="16818"/>
                    <a:pt x="4042" y="17466"/>
                    <a:pt x="5029" y="17956"/>
                  </a:cubicBezTo>
                  <a:lnTo>
                    <a:pt x="3708" y="15913"/>
                  </a:lnTo>
                  <a:cubicBezTo>
                    <a:pt x="3631" y="15795"/>
                    <a:pt x="3569" y="15670"/>
                    <a:pt x="3522" y="15537"/>
                  </a:cubicBezTo>
                  <a:lnTo>
                    <a:pt x="3521" y="15536"/>
                  </a:lnTo>
                  <a:cubicBezTo>
                    <a:pt x="3212" y="14678"/>
                    <a:pt x="3569" y="13723"/>
                    <a:pt x="4363" y="13277"/>
                  </a:cubicBezTo>
                  <a:cubicBezTo>
                    <a:pt x="6394" y="12131"/>
                    <a:pt x="9547" y="9802"/>
                    <a:pt x="10514" y="6008"/>
                  </a:cubicBezTo>
                  <a:cubicBezTo>
                    <a:pt x="10727" y="5179"/>
                    <a:pt x="11482" y="4625"/>
                    <a:pt x="12304" y="4625"/>
                  </a:cubicBezTo>
                  <a:cubicBezTo>
                    <a:pt x="12447" y="4625"/>
                    <a:pt x="12591" y="4641"/>
                    <a:pt x="12736" y="4676"/>
                  </a:cubicBezTo>
                  <a:cubicBezTo>
                    <a:pt x="13451" y="4848"/>
                    <a:pt x="14288" y="4990"/>
                    <a:pt x="15110" y="4990"/>
                  </a:cubicBezTo>
                  <a:cubicBezTo>
                    <a:pt x="16093" y="4990"/>
                    <a:pt x="17055" y="4787"/>
                    <a:pt x="17760" y="4191"/>
                  </a:cubicBezTo>
                  <a:cubicBezTo>
                    <a:pt x="17873" y="4097"/>
                    <a:pt x="17977" y="3993"/>
                    <a:pt x="18071" y="3880"/>
                  </a:cubicBezTo>
                  <a:cubicBezTo>
                    <a:pt x="16950" y="2181"/>
                    <a:pt x="15309" y="839"/>
                    <a:pt x="13362" y="74"/>
                  </a:cubicBezTo>
                  <a:cubicBezTo>
                    <a:pt x="12914" y="27"/>
                    <a:pt x="12448" y="1"/>
                    <a:pt x="11970" y="1"/>
                  </a:cubicBezTo>
                  <a:close/>
                </a:path>
              </a:pathLst>
            </a:custGeom>
            <a:solidFill>
              <a:srgbClr val="F1A9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1428;p44">
              <a:extLst>
                <a:ext uri="{FF2B5EF4-FFF2-40B4-BE49-F238E27FC236}">
                  <a16:creationId xmlns:a16="http://schemas.microsoft.com/office/drawing/2014/main" id="{EB3EFB71-EAD5-0ACC-684F-EFD5991102A1}"/>
                </a:ext>
              </a:extLst>
            </p:cNvPr>
            <p:cNvSpPr/>
            <p:nvPr/>
          </p:nvSpPr>
          <p:spPr>
            <a:xfrm>
              <a:off x="6466761" y="2383303"/>
              <a:ext cx="150840" cy="215806"/>
            </a:xfrm>
            <a:custGeom>
              <a:avLst/>
              <a:gdLst/>
              <a:ahLst/>
              <a:cxnLst/>
              <a:rect l="l" t="t" r="r" b="b"/>
              <a:pathLst>
                <a:path w="4444" h="6358" extrusionOk="0">
                  <a:moveTo>
                    <a:pt x="732" y="0"/>
                  </a:moveTo>
                  <a:cubicBezTo>
                    <a:pt x="732" y="1"/>
                    <a:pt x="1632" y="3768"/>
                    <a:pt x="1" y="6357"/>
                  </a:cubicBezTo>
                  <a:lnTo>
                    <a:pt x="4332" y="5457"/>
                  </a:lnTo>
                  <a:cubicBezTo>
                    <a:pt x="4332" y="5457"/>
                    <a:pt x="4443" y="1744"/>
                    <a:pt x="732"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1429;p44">
              <a:extLst>
                <a:ext uri="{FF2B5EF4-FFF2-40B4-BE49-F238E27FC236}">
                  <a16:creationId xmlns:a16="http://schemas.microsoft.com/office/drawing/2014/main" id="{38E94A2A-CE32-6ABA-479F-240E23FBF35D}"/>
                </a:ext>
              </a:extLst>
            </p:cNvPr>
            <p:cNvSpPr/>
            <p:nvPr/>
          </p:nvSpPr>
          <p:spPr>
            <a:xfrm>
              <a:off x="6062328" y="2543786"/>
              <a:ext cx="93138" cy="87300"/>
            </a:xfrm>
            <a:custGeom>
              <a:avLst/>
              <a:gdLst/>
              <a:ahLst/>
              <a:cxnLst/>
              <a:rect l="l" t="t" r="r" b="b"/>
              <a:pathLst>
                <a:path w="2744" h="2572" fill="none" extrusionOk="0">
                  <a:moveTo>
                    <a:pt x="1" y="1515"/>
                  </a:moveTo>
                  <a:cubicBezTo>
                    <a:pt x="1" y="1515"/>
                    <a:pt x="1143" y="2571"/>
                    <a:pt x="1943" y="2343"/>
                  </a:cubicBezTo>
                  <a:cubicBezTo>
                    <a:pt x="2743" y="2115"/>
                    <a:pt x="1543" y="1"/>
                    <a:pt x="1543" y="1"/>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1430;p44">
              <a:extLst>
                <a:ext uri="{FF2B5EF4-FFF2-40B4-BE49-F238E27FC236}">
                  <a16:creationId xmlns:a16="http://schemas.microsoft.com/office/drawing/2014/main" id="{98F4466D-6AC4-3215-E999-062559DC6F5D}"/>
                </a:ext>
              </a:extLst>
            </p:cNvPr>
            <p:cNvSpPr/>
            <p:nvPr/>
          </p:nvSpPr>
          <p:spPr>
            <a:xfrm>
              <a:off x="6218535" y="2344845"/>
              <a:ext cx="93647" cy="94428"/>
            </a:xfrm>
            <a:custGeom>
              <a:avLst/>
              <a:gdLst/>
              <a:ahLst/>
              <a:cxnLst/>
              <a:rect l="l" t="t" r="r" b="b"/>
              <a:pathLst>
                <a:path w="2759" h="2782" fill="none" extrusionOk="0">
                  <a:moveTo>
                    <a:pt x="1" y="1414"/>
                  </a:moveTo>
                  <a:cubicBezTo>
                    <a:pt x="1" y="1414"/>
                    <a:pt x="1502" y="2781"/>
                    <a:pt x="2130" y="2378"/>
                  </a:cubicBezTo>
                  <a:cubicBezTo>
                    <a:pt x="2759" y="1974"/>
                    <a:pt x="1278" y="1"/>
                    <a:pt x="1278" y="1"/>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1431;p44">
              <a:extLst>
                <a:ext uri="{FF2B5EF4-FFF2-40B4-BE49-F238E27FC236}">
                  <a16:creationId xmlns:a16="http://schemas.microsoft.com/office/drawing/2014/main" id="{845D964A-8C85-3EA4-C80D-E7210A0E215A}"/>
                </a:ext>
              </a:extLst>
            </p:cNvPr>
            <p:cNvSpPr/>
            <p:nvPr/>
          </p:nvSpPr>
          <p:spPr>
            <a:xfrm>
              <a:off x="6201122" y="2273463"/>
              <a:ext cx="93885" cy="48674"/>
            </a:xfrm>
            <a:custGeom>
              <a:avLst/>
              <a:gdLst/>
              <a:ahLst/>
              <a:cxnLst/>
              <a:rect l="l" t="t" r="r" b="b"/>
              <a:pathLst>
                <a:path w="2766" h="1434" fill="none" extrusionOk="0">
                  <a:moveTo>
                    <a:pt x="1" y="1433"/>
                  </a:moveTo>
                  <a:cubicBezTo>
                    <a:pt x="1" y="1433"/>
                    <a:pt x="967" y="1"/>
                    <a:pt x="2766" y="567"/>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1432;p44">
              <a:extLst>
                <a:ext uri="{FF2B5EF4-FFF2-40B4-BE49-F238E27FC236}">
                  <a16:creationId xmlns:a16="http://schemas.microsoft.com/office/drawing/2014/main" id="{C92F5D44-2E19-F96C-68C1-B4184F07AA33}"/>
                </a:ext>
              </a:extLst>
            </p:cNvPr>
            <p:cNvSpPr/>
            <p:nvPr/>
          </p:nvSpPr>
          <p:spPr>
            <a:xfrm>
              <a:off x="5994442" y="2507500"/>
              <a:ext cx="33943" cy="66731"/>
            </a:xfrm>
            <a:custGeom>
              <a:avLst/>
              <a:gdLst/>
              <a:ahLst/>
              <a:cxnLst/>
              <a:rect l="l" t="t" r="r" b="b"/>
              <a:pathLst>
                <a:path w="1000" h="1966" fill="none" extrusionOk="0">
                  <a:moveTo>
                    <a:pt x="999" y="1"/>
                  </a:moveTo>
                  <a:cubicBezTo>
                    <a:pt x="999" y="1"/>
                    <a:pt x="1" y="599"/>
                    <a:pt x="167" y="1966"/>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1433;p44">
              <a:extLst>
                <a:ext uri="{FF2B5EF4-FFF2-40B4-BE49-F238E27FC236}">
                  <a16:creationId xmlns:a16="http://schemas.microsoft.com/office/drawing/2014/main" id="{333BAAA2-01B2-4FE1-4555-268271FFD376}"/>
                </a:ext>
              </a:extLst>
            </p:cNvPr>
            <p:cNvSpPr/>
            <p:nvPr/>
          </p:nvSpPr>
          <p:spPr>
            <a:xfrm>
              <a:off x="6158761" y="2489612"/>
              <a:ext cx="65170" cy="57227"/>
            </a:xfrm>
            <a:custGeom>
              <a:avLst/>
              <a:gdLst/>
              <a:ahLst/>
              <a:cxnLst/>
              <a:rect l="l" t="t" r="r" b="b"/>
              <a:pathLst>
                <a:path w="1920" h="1686" fill="none" extrusionOk="0">
                  <a:moveTo>
                    <a:pt x="1" y="1"/>
                  </a:moveTo>
                  <a:cubicBezTo>
                    <a:pt x="1" y="1"/>
                    <a:pt x="621" y="819"/>
                    <a:pt x="353" y="1490"/>
                  </a:cubicBezTo>
                  <a:cubicBezTo>
                    <a:pt x="274" y="1686"/>
                    <a:pt x="1646" y="1490"/>
                    <a:pt x="1919" y="785"/>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1434;p44">
              <a:extLst>
                <a:ext uri="{FF2B5EF4-FFF2-40B4-BE49-F238E27FC236}">
                  <a16:creationId xmlns:a16="http://schemas.microsoft.com/office/drawing/2014/main" id="{15ECDF7E-DB05-5CA7-B48C-91FD4EDD72B8}"/>
                </a:ext>
              </a:extLst>
            </p:cNvPr>
            <p:cNvSpPr/>
            <p:nvPr/>
          </p:nvSpPr>
          <p:spPr>
            <a:xfrm>
              <a:off x="5859586" y="2650978"/>
              <a:ext cx="969160" cy="900834"/>
            </a:xfrm>
            <a:custGeom>
              <a:avLst/>
              <a:gdLst/>
              <a:ahLst/>
              <a:cxnLst/>
              <a:rect l="l" t="t" r="r" b="b"/>
              <a:pathLst>
                <a:path w="28553" h="26540" extrusionOk="0">
                  <a:moveTo>
                    <a:pt x="3948" y="1"/>
                  </a:moveTo>
                  <a:cubicBezTo>
                    <a:pt x="2257" y="1529"/>
                    <a:pt x="1312" y="3694"/>
                    <a:pt x="788" y="5735"/>
                  </a:cubicBezTo>
                  <a:cubicBezTo>
                    <a:pt x="0" y="8797"/>
                    <a:pt x="435" y="12047"/>
                    <a:pt x="1931" y="14833"/>
                  </a:cubicBezTo>
                  <a:lnTo>
                    <a:pt x="7846" y="22298"/>
                  </a:lnTo>
                  <a:cubicBezTo>
                    <a:pt x="9122" y="24673"/>
                    <a:pt x="11502" y="26250"/>
                    <a:pt x="14186" y="26504"/>
                  </a:cubicBezTo>
                  <a:cubicBezTo>
                    <a:pt x="14440" y="26528"/>
                    <a:pt x="14693" y="26540"/>
                    <a:pt x="14944" y="26540"/>
                  </a:cubicBezTo>
                  <a:cubicBezTo>
                    <a:pt x="17757" y="26540"/>
                    <a:pt x="20389" y="25067"/>
                    <a:pt x="21852" y="22623"/>
                  </a:cubicBezTo>
                  <a:lnTo>
                    <a:pt x="28553" y="13151"/>
                  </a:lnTo>
                  <a:lnTo>
                    <a:pt x="15404" y="2646"/>
                  </a:lnTo>
                  <a:lnTo>
                    <a:pt x="11540" y="11254"/>
                  </a:lnTo>
                  <a:lnTo>
                    <a:pt x="6396" y="6966"/>
                  </a:lnTo>
                  <a:cubicBezTo>
                    <a:pt x="5823" y="6489"/>
                    <a:pt x="5612" y="5703"/>
                    <a:pt x="5871" y="5003"/>
                  </a:cubicBezTo>
                  <a:lnTo>
                    <a:pt x="7067" y="1764"/>
                  </a:lnTo>
                  <a:lnTo>
                    <a:pt x="3948" y="1"/>
                  </a:lnTo>
                  <a:close/>
                </a:path>
              </a:pathLst>
            </a:custGeom>
            <a:solidFill>
              <a:srgbClr val="DD7E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1435;p44">
              <a:extLst>
                <a:ext uri="{FF2B5EF4-FFF2-40B4-BE49-F238E27FC236}">
                  <a16:creationId xmlns:a16="http://schemas.microsoft.com/office/drawing/2014/main" id="{DFCA1AC9-48F1-C638-BEDA-A12023401C11}"/>
                </a:ext>
              </a:extLst>
            </p:cNvPr>
            <p:cNvSpPr/>
            <p:nvPr/>
          </p:nvSpPr>
          <p:spPr>
            <a:xfrm>
              <a:off x="7014502" y="2947539"/>
              <a:ext cx="633673" cy="381480"/>
            </a:xfrm>
            <a:custGeom>
              <a:avLst/>
              <a:gdLst/>
              <a:ahLst/>
              <a:cxnLst/>
              <a:rect l="l" t="t" r="r" b="b"/>
              <a:pathLst>
                <a:path w="18669" h="11239" extrusionOk="0">
                  <a:moveTo>
                    <a:pt x="17348" y="1"/>
                  </a:moveTo>
                  <a:lnTo>
                    <a:pt x="0" y="7942"/>
                  </a:lnTo>
                  <a:lnTo>
                    <a:pt x="1721" y="11100"/>
                  </a:lnTo>
                  <a:cubicBezTo>
                    <a:pt x="2350" y="11193"/>
                    <a:pt x="2985" y="11238"/>
                    <a:pt x="3622" y="11238"/>
                  </a:cubicBezTo>
                  <a:cubicBezTo>
                    <a:pt x="3631" y="11238"/>
                    <a:pt x="3641" y="11238"/>
                    <a:pt x="3651" y="11238"/>
                  </a:cubicBezTo>
                  <a:cubicBezTo>
                    <a:pt x="8054" y="11238"/>
                    <a:pt x="12678" y="9245"/>
                    <a:pt x="18093" y="6959"/>
                  </a:cubicBezTo>
                  <a:lnTo>
                    <a:pt x="18669" y="6716"/>
                  </a:lnTo>
                  <a:cubicBezTo>
                    <a:pt x="18669" y="6716"/>
                    <a:pt x="18455" y="3835"/>
                    <a:pt x="17348" y="1"/>
                  </a:cubicBezTo>
                  <a:close/>
                </a:path>
              </a:pathLst>
            </a:custGeom>
            <a:solidFill>
              <a:srgbClr val="EA7D7B"/>
            </a:solidFill>
            <a:ln w="9525" cap="flat" cmpd="sng">
              <a:solidFill>
                <a:srgbClr val="EA7D7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1436;p44">
              <a:extLst>
                <a:ext uri="{FF2B5EF4-FFF2-40B4-BE49-F238E27FC236}">
                  <a16:creationId xmlns:a16="http://schemas.microsoft.com/office/drawing/2014/main" id="{C3C89939-3FB8-CB7B-09F5-C1781E759841}"/>
                </a:ext>
              </a:extLst>
            </p:cNvPr>
            <p:cNvSpPr/>
            <p:nvPr/>
          </p:nvSpPr>
          <p:spPr>
            <a:xfrm>
              <a:off x="6321824" y="2305030"/>
              <a:ext cx="1281499" cy="953105"/>
            </a:xfrm>
            <a:custGeom>
              <a:avLst/>
              <a:gdLst/>
              <a:ahLst/>
              <a:cxnLst/>
              <a:rect l="l" t="t" r="r" b="b"/>
              <a:pathLst>
                <a:path w="37755" h="28080" extrusionOk="0">
                  <a:moveTo>
                    <a:pt x="16828" y="0"/>
                  </a:moveTo>
                  <a:cubicBezTo>
                    <a:pt x="13291" y="0"/>
                    <a:pt x="9868" y="1433"/>
                    <a:pt x="7417" y="4040"/>
                  </a:cubicBezTo>
                  <a:cubicBezTo>
                    <a:pt x="5029" y="6580"/>
                    <a:pt x="2265" y="10631"/>
                    <a:pt x="0" y="16999"/>
                  </a:cubicBezTo>
                  <a:lnTo>
                    <a:pt x="13909" y="25877"/>
                  </a:lnTo>
                  <a:lnTo>
                    <a:pt x="14056" y="25602"/>
                  </a:lnTo>
                  <a:lnTo>
                    <a:pt x="16880" y="20403"/>
                  </a:lnTo>
                  <a:lnTo>
                    <a:pt x="17639" y="28080"/>
                  </a:lnTo>
                  <a:lnTo>
                    <a:pt x="23344" y="26601"/>
                  </a:lnTo>
                  <a:cubicBezTo>
                    <a:pt x="28685" y="25216"/>
                    <a:pt x="33623" y="22588"/>
                    <a:pt x="37755" y="18931"/>
                  </a:cubicBezTo>
                  <a:cubicBezTo>
                    <a:pt x="37514" y="18092"/>
                    <a:pt x="37229" y="17209"/>
                    <a:pt x="36896" y="16297"/>
                  </a:cubicBezTo>
                  <a:cubicBezTo>
                    <a:pt x="34424" y="9569"/>
                    <a:pt x="29232" y="1447"/>
                    <a:pt x="18456" y="102"/>
                  </a:cubicBezTo>
                  <a:cubicBezTo>
                    <a:pt x="17913" y="34"/>
                    <a:pt x="17369" y="0"/>
                    <a:pt x="16828" y="0"/>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1437;p44">
              <a:extLst>
                <a:ext uri="{FF2B5EF4-FFF2-40B4-BE49-F238E27FC236}">
                  <a16:creationId xmlns:a16="http://schemas.microsoft.com/office/drawing/2014/main" id="{FCC6A32E-954D-4844-79D2-73F025340E68}"/>
                </a:ext>
              </a:extLst>
            </p:cNvPr>
            <p:cNvSpPr/>
            <p:nvPr/>
          </p:nvSpPr>
          <p:spPr>
            <a:xfrm>
              <a:off x="7393239" y="3221358"/>
              <a:ext cx="377203" cy="216587"/>
            </a:xfrm>
            <a:custGeom>
              <a:avLst/>
              <a:gdLst/>
              <a:ahLst/>
              <a:cxnLst/>
              <a:rect l="l" t="t" r="r" b="b"/>
              <a:pathLst>
                <a:path w="11113" h="6381" extrusionOk="0">
                  <a:moveTo>
                    <a:pt x="10123" y="0"/>
                  </a:moveTo>
                  <a:cubicBezTo>
                    <a:pt x="9403" y="0"/>
                    <a:pt x="6336" y="1038"/>
                    <a:pt x="4278" y="1764"/>
                  </a:cubicBezTo>
                  <a:cubicBezTo>
                    <a:pt x="3039" y="2201"/>
                    <a:pt x="1975" y="3032"/>
                    <a:pt x="1251" y="4129"/>
                  </a:cubicBezTo>
                  <a:lnTo>
                    <a:pt x="1" y="6024"/>
                  </a:lnTo>
                  <a:lnTo>
                    <a:pt x="4736" y="6380"/>
                  </a:lnTo>
                  <a:lnTo>
                    <a:pt x="8201" y="3711"/>
                  </a:lnTo>
                  <a:cubicBezTo>
                    <a:pt x="8521" y="3464"/>
                    <a:pt x="8851" y="3232"/>
                    <a:pt x="9204" y="3038"/>
                  </a:cubicBezTo>
                  <a:cubicBezTo>
                    <a:pt x="11113" y="1990"/>
                    <a:pt x="10911" y="182"/>
                    <a:pt x="10218" y="9"/>
                  </a:cubicBezTo>
                  <a:cubicBezTo>
                    <a:pt x="10194" y="3"/>
                    <a:pt x="10162" y="0"/>
                    <a:pt x="10123" y="0"/>
                  </a:cubicBezTo>
                  <a:close/>
                </a:path>
              </a:pathLst>
            </a:custGeom>
            <a:solidFill>
              <a:srgbClr val="F4C1B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1438;p44">
              <a:extLst>
                <a:ext uri="{FF2B5EF4-FFF2-40B4-BE49-F238E27FC236}">
                  <a16:creationId xmlns:a16="http://schemas.microsoft.com/office/drawing/2014/main" id="{B0F2A7BC-563C-D51F-0A2D-561456719D8D}"/>
                </a:ext>
              </a:extLst>
            </p:cNvPr>
            <p:cNvSpPr/>
            <p:nvPr/>
          </p:nvSpPr>
          <p:spPr>
            <a:xfrm>
              <a:off x="7271757" y="2450340"/>
              <a:ext cx="974150" cy="783393"/>
            </a:xfrm>
            <a:custGeom>
              <a:avLst/>
              <a:gdLst/>
              <a:ahLst/>
              <a:cxnLst/>
              <a:rect l="l" t="t" r="r" b="b"/>
              <a:pathLst>
                <a:path w="28700" h="23080" extrusionOk="0">
                  <a:moveTo>
                    <a:pt x="5185" y="0"/>
                  </a:moveTo>
                  <a:lnTo>
                    <a:pt x="0" y="6496"/>
                  </a:lnTo>
                  <a:lnTo>
                    <a:pt x="10801" y="20789"/>
                  </a:lnTo>
                  <a:cubicBezTo>
                    <a:pt x="12289" y="22280"/>
                    <a:pt x="14284" y="23080"/>
                    <a:pt x="16320" y="23080"/>
                  </a:cubicBezTo>
                  <a:cubicBezTo>
                    <a:pt x="17195" y="23080"/>
                    <a:pt x="18077" y="22932"/>
                    <a:pt x="18930" y="22628"/>
                  </a:cubicBezTo>
                  <a:cubicBezTo>
                    <a:pt x="22230" y="22395"/>
                    <a:pt x="28700" y="14556"/>
                    <a:pt x="16507" y="5847"/>
                  </a:cubicBezTo>
                  <a:lnTo>
                    <a:pt x="5185" y="0"/>
                  </a:lnTo>
                  <a:close/>
                </a:path>
              </a:pathLst>
            </a:custGeom>
            <a:solidFill>
              <a:srgbClr val="F4C1B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1439;p44">
              <a:extLst>
                <a:ext uri="{FF2B5EF4-FFF2-40B4-BE49-F238E27FC236}">
                  <a16:creationId xmlns:a16="http://schemas.microsoft.com/office/drawing/2014/main" id="{4E05920A-0078-9669-C827-8EAE8D00006C}"/>
                </a:ext>
              </a:extLst>
            </p:cNvPr>
            <p:cNvSpPr/>
            <p:nvPr/>
          </p:nvSpPr>
          <p:spPr>
            <a:xfrm>
              <a:off x="6697303" y="2308153"/>
              <a:ext cx="1049808" cy="516367"/>
            </a:xfrm>
            <a:custGeom>
              <a:avLst/>
              <a:gdLst/>
              <a:ahLst/>
              <a:cxnLst/>
              <a:rect l="l" t="t" r="r" b="b"/>
              <a:pathLst>
                <a:path w="30929" h="15213" extrusionOk="0">
                  <a:moveTo>
                    <a:pt x="8780" y="1"/>
                  </a:moveTo>
                  <a:cubicBezTo>
                    <a:pt x="8491" y="1"/>
                    <a:pt x="8202" y="39"/>
                    <a:pt x="7921" y="114"/>
                  </a:cubicBezTo>
                  <a:lnTo>
                    <a:pt x="313" y="2159"/>
                  </a:lnTo>
                  <a:cubicBezTo>
                    <a:pt x="59" y="2227"/>
                    <a:pt x="1" y="2561"/>
                    <a:pt x="216" y="2713"/>
                  </a:cubicBezTo>
                  <a:cubicBezTo>
                    <a:pt x="1432" y="3577"/>
                    <a:pt x="3374" y="3785"/>
                    <a:pt x="4961" y="3785"/>
                  </a:cubicBezTo>
                  <a:cubicBezTo>
                    <a:pt x="6433" y="3785"/>
                    <a:pt x="7600" y="3606"/>
                    <a:pt x="7600" y="3606"/>
                  </a:cubicBezTo>
                  <a:lnTo>
                    <a:pt x="7600" y="3606"/>
                  </a:lnTo>
                  <a:lnTo>
                    <a:pt x="1533" y="5550"/>
                  </a:lnTo>
                  <a:cubicBezTo>
                    <a:pt x="1174" y="5664"/>
                    <a:pt x="1098" y="6150"/>
                    <a:pt x="1415" y="6354"/>
                  </a:cubicBezTo>
                  <a:cubicBezTo>
                    <a:pt x="2110" y="6804"/>
                    <a:pt x="2967" y="6952"/>
                    <a:pt x="3792" y="6952"/>
                  </a:cubicBezTo>
                  <a:cubicBezTo>
                    <a:pt x="5377" y="6952"/>
                    <a:pt x="6849" y="6406"/>
                    <a:pt x="6849" y="6406"/>
                  </a:cubicBezTo>
                  <a:lnTo>
                    <a:pt x="10328" y="7088"/>
                  </a:lnTo>
                  <a:lnTo>
                    <a:pt x="5198" y="9716"/>
                  </a:lnTo>
                  <a:cubicBezTo>
                    <a:pt x="4956" y="9840"/>
                    <a:pt x="4931" y="10184"/>
                    <a:pt x="5157" y="10333"/>
                  </a:cubicBezTo>
                  <a:cubicBezTo>
                    <a:pt x="5771" y="10737"/>
                    <a:pt x="6659" y="10872"/>
                    <a:pt x="7577" y="10872"/>
                  </a:cubicBezTo>
                  <a:cubicBezTo>
                    <a:pt x="9470" y="10872"/>
                    <a:pt x="11490" y="10295"/>
                    <a:pt x="11490" y="10295"/>
                  </a:cubicBezTo>
                  <a:lnTo>
                    <a:pt x="14426" y="11819"/>
                  </a:lnTo>
                  <a:cubicBezTo>
                    <a:pt x="15082" y="12160"/>
                    <a:pt x="15797" y="12328"/>
                    <a:pt x="16510" y="12328"/>
                  </a:cubicBezTo>
                  <a:cubicBezTo>
                    <a:pt x="17435" y="12328"/>
                    <a:pt x="18355" y="12045"/>
                    <a:pt x="19136" y="11490"/>
                  </a:cubicBezTo>
                  <a:lnTo>
                    <a:pt x="20430" y="10568"/>
                  </a:lnTo>
                  <a:lnTo>
                    <a:pt x="23290" y="15212"/>
                  </a:lnTo>
                  <a:lnTo>
                    <a:pt x="30928" y="10766"/>
                  </a:lnTo>
                  <a:lnTo>
                    <a:pt x="25011" y="5723"/>
                  </a:lnTo>
                  <a:cubicBezTo>
                    <a:pt x="23238" y="4213"/>
                    <a:pt x="21146" y="3123"/>
                    <a:pt x="18891" y="2535"/>
                  </a:cubicBezTo>
                  <a:lnTo>
                    <a:pt x="9852" y="179"/>
                  </a:lnTo>
                  <a:cubicBezTo>
                    <a:pt x="9505" y="60"/>
                    <a:pt x="9143" y="1"/>
                    <a:pt x="8780" y="1"/>
                  </a:cubicBezTo>
                  <a:close/>
                </a:path>
              </a:pathLst>
            </a:custGeom>
            <a:solidFill>
              <a:srgbClr val="F4C1B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1440;p44">
              <a:extLst>
                <a:ext uri="{FF2B5EF4-FFF2-40B4-BE49-F238E27FC236}">
                  <a16:creationId xmlns:a16="http://schemas.microsoft.com/office/drawing/2014/main" id="{95BB804E-25B6-5B44-9725-2D73ED8ADDA5}"/>
                </a:ext>
              </a:extLst>
            </p:cNvPr>
            <p:cNvSpPr/>
            <p:nvPr/>
          </p:nvSpPr>
          <p:spPr>
            <a:xfrm>
              <a:off x="7364116" y="2471894"/>
              <a:ext cx="834714" cy="819576"/>
            </a:xfrm>
            <a:custGeom>
              <a:avLst/>
              <a:gdLst/>
              <a:ahLst/>
              <a:cxnLst/>
              <a:rect l="l" t="t" r="r" b="b"/>
              <a:pathLst>
                <a:path w="24592" h="24146" extrusionOk="0">
                  <a:moveTo>
                    <a:pt x="5774" y="0"/>
                  </a:moveTo>
                  <a:cubicBezTo>
                    <a:pt x="5352" y="0"/>
                    <a:pt x="4961" y="301"/>
                    <a:pt x="4886" y="752"/>
                  </a:cubicBezTo>
                  <a:cubicBezTo>
                    <a:pt x="4619" y="2323"/>
                    <a:pt x="3683" y="5392"/>
                    <a:pt x="444" y="9326"/>
                  </a:cubicBezTo>
                  <a:cubicBezTo>
                    <a:pt x="28" y="9831"/>
                    <a:pt x="1" y="10552"/>
                    <a:pt x="378" y="11086"/>
                  </a:cubicBezTo>
                  <a:lnTo>
                    <a:pt x="6953" y="20376"/>
                  </a:lnTo>
                  <a:cubicBezTo>
                    <a:pt x="8684" y="22823"/>
                    <a:pt x="11436" y="24145"/>
                    <a:pt x="14237" y="24145"/>
                  </a:cubicBezTo>
                  <a:cubicBezTo>
                    <a:pt x="15871" y="24145"/>
                    <a:pt x="17521" y="23695"/>
                    <a:pt x="18995" y="22757"/>
                  </a:cubicBezTo>
                  <a:cubicBezTo>
                    <a:pt x="19042" y="22727"/>
                    <a:pt x="19087" y="22699"/>
                    <a:pt x="19133" y="22670"/>
                  </a:cubicBezTo>
                  <a:cubicBezTo>
                    <a:pt x="24536" y="19179"/>
                    <a:pt x="24591" y="11290"/>
                    <a:pt x="19223" y="7745"/>
                  </a:cubicBezTo>
                  <a:cubicBezTo>
                    <a:pt x="15334" y="5174"/>
                    <a:pt x="10586" y="2040"/>
                    <a:pt x="6138" y="78"/>
                  </a:cubicBezTo>
                  <a:cubicBezTo>
                    <a:pt x="6018" y="25"/>
                    <a:pt x="5895" y="0"/>
                    <a:pt x="577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1441;p44">
              <a:extLst>
                <a:ext uri="{FF2B5EF4-FFF2-40B4-BE49-F238E27FC236}">
                  <a16:creationId xmlns:a16="http://schemas.microsoft.com/office/drawing/2014/main" id="{E7F22161-72A0-DFE1-0F0F-1948B49A8A21}"/>
                </a:ext>
              </a:extLst>
            </p:cNvPr>
            <p:cNvSpPr/>
            <p:nvPr/>
          </p:nvSpPr>
          <p:spPr>
            <a:xfrm>
              <a:off x="6793905" y="2964340"/>
              <a:ext cx="161770" cy="219031"/>
            </a:xfrm>
            <a:custGeom>
              <a:avLst/>
              <a:gdLst/>
              <a:ahLst/>
              <a:cxnLst/>
              <a:rect l="l" t="t" r="r" b="b"/>
              <a:pathLst>
                <a:path w="4766" h="6453" fill="none" extrusionOk="0">
                  <a:moveTo>
                    <a:pt x="0" y="6453"/>
                  </a:moveTo>
                  <a:cubicBezTo>
                    <a:pt x="0" y="6453"/>
                    <a:pt x="1549" y="2340"/>
                    <a:pt x="4765" y="0"/>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1442;p44">
              <a:extLst>
                <a:ext uri="{FF2B5EF4-FFF2-40B4-BE49-F238E27FC236}">
                  <a16:creationId xmlns:a16="http://schemas.microsoft.com/office/drawing/2014/main" id="{EE8A4311-E949-4303-D045-72E2058DB652}"/>
                </a:ext>
              </a:extLst>
            </p:cNvPr>
            <p:cNvSpPr/>
            <p:nvPr/>
          </p:nvSpPr>
          <p:spPr>
            <a:xfrm>
              <a:off x="6399723" y="3560143"/>
              <a:ext cx="101454" cy="85094"/>
            </a:xfrm>
            <a:custGeom>
              <a:avLst/>
              <a:gdLst/>
              <a:ahLst/>
              <a:cxnLst/>
              <a:rect l="l" t="t" r="r" b="b"/>
              <a:pathLst>
                <a:path w="2989" h="2507" fill="none" extrusionOk="0">
                  <a:moveTo>
                    <a:pt x="1" y="1"/>
                  </a:moveTo>
                  <a:lnTo>
                    <a:pt x="2989" y="2507"/>
                  </a:ln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1443;p44">
              <a:extLst>
                <a:ext uri="{FF2B5EF4-FFF2-40B4-BE49-F238E27FC236}">
                  <a16:creationId xmlns:a16="http://schemas.microsoft.com/office/drawing/2014/main" id="{A68BD611-5A15-97C9-F728-E50B50449F8B}"/>
                </a:ext>
              </a:extLst>
            </p:cNvPr>
            <p:cNvSpPr/>
            <p:nvPr/>
          </p:nvSpPr>
          <p:spPr>
            <a:xfrm>
              <a:off x="6283672" y="2025542"/>
              <a:ext cx="230571" cy="253177"/>
            </a:xfrm>
            <a:custGeom>
              <a:avLst/>
              <a:gdLst/>
              <a:ahLst/>
              <a:cxnLst/>
              <a:rect l="l" t="t" r="r" b="b"/>
              <a:pathLst>
                <a:path w="6793" h="7459" extrusionOk="0">
                  <a:moveTo>
                    <a:pt x="3396" y="0"/>
                  </a:moveTo>
                  <a:cubicBezTo>
                    <a:pt x="1520" y="0"/>
                    <a:pt x="0" y="1669"/>
                    <a:pt x="0" y="3729"/>
                  </a:cubicBezTo>
                  <a:cubicBezTo>
                    <a:pt x="0" y="5788"/>
                    <a:pt x="1520" y="7458"/>
                    <a:pt x="3396" y="7458"/>
                  </a:cubicBezTo>
                  <a:cubicBezTo>
                    <a:pt x="5272" y="7458"/>
                    <a:pt x="6792" y="5788"/>
                    <a:pt x="6792" y="3729"/>
                  </a:cubicBezTo>
                  <a:cubicBezTo>
                    <a:pt x="6792" y="1669"/>
                    <a:pt x="5272" y="0"/>
                    <a:pt x="3396" y="0"/>
                  </a:cubicBezTo>
                  <a:close/>
                </a:path>
              </a:pathLst>
            </a:custGeom>
            <a:solidFill>
              <a:srgbClr val="DD7E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1444;p44">
              <a:extLst>
                <a:ext uri="{FF2B5EF4-FFF2-40B4-BE49-F238E27FC236}">
                  <a16:creationId xmlns:a16="http://schemas.microsoft.com/office/drawing/2014/main" id="{A0C321F0-5742-63FD-8D15-A9BC0CB68AC9}"/>
                </a:ext>
              </a:extLst>
            </p:cNvPr>
            <p:cNvSpPr/>
            <p:nvPr/>
          </p:nvSpPr>
          <p:spPr>
            <a:xfrm>
              <a:off x="6329597" y="2078969"/>
              <a:ext cx="76710" cy="115133"/>
            </a:xfrm>
            <a:custGeom>
              <a:avLst/>
              <a:gdLst/>
              <a:ahLst/>
              <a:cxnLst/>
              <a:rect l="l" t="t" r="r" b="b"/>
              <a:pathLst>
                <a:path w="2260" h="3392" fill="none" extrusionOk="0">
                  <a:moveTo>
                    <a:pt x="1229" y="3391"/>
                  </a:moveTo>
                  <a:cubicBezTo>
                    <a:pt x="1229" y="3391"/>
                    <a:pt x="1" y="885"/>
                    <a:pt x="2260" y="1"/>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1445;p44">
              <a:extLst>
                <a:ext uri="{FF2B5EF4-FFF2-40B4-BE49-F238E27FC236}">
                  <a16:creationId xmlns:a16="http://schemas.microsoft.com/office/drawing/2014/main" id="{1C9E23A7-5B9C-1676-B6C2-82A1116A3705}"/>
                </a:ext>
              </a:extLst>
            </p:cNvPr>
            <p:cNvSpPr/>
            <p:nvPr/>
          </p:nvSpPr>
          <p:spPr>
            <a:xfrm>
              <a:off x="6363676" y="2143529"/>
              <a:ext cx="76405" cy="84890"/>
            </a:xfrm>
            <a:custGeom>
              <a:avLst/>
              <a:gdLst/>
              <a:ahLst/>
              <a:cxnLst/>
              <a:rect l="l" t="t" r="r" b="b"/>
              <a:pathLst>
                <a:path w="2251" h="2501" fill="none" extrusionOk="0">
                  <a:moveTo>
                    <a:pt x="1" y="626"/>
                  </a:moveTo>
                  <a:cubicBezTo>
                    <a:pt x="1" y="626"/>
                    <a:pt x="2250" y="0"/>
                    <a:pt x="1793" y="2501"/>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1446;p44">
              <a:extLst>
                <a:ext uri="{FF2B5EF4-FFF2-40B4-BE49-F238E27FC236}">
                  <a16:creationId xmlns:a16="http://schemas.microsoft.com/office/drawing/2014/main" id="{B0EFEBC2-5496-BBC9-494B-ED539E795AE4}"/>
                </a:ext>
              </a:extLst>
            </p:cNvPr>
            <p:cNvSpPr/>
            <p:nvPr/>
          </p:nvSpPr>
          <p:spPr>
            <a:xfrm>
              <a:off x="6449925" y="2252452"/>
              <a:ext cx="23386" cy="10624"/>
            </a:xfrm>
            <a:custGeom>
              <a:avLst/>
              <a:gdLst/>
              <a:ahLst/>
              <a:cxnLst/>
              <a:rect l="l" t="t" r="r" b="b"/>
              <a:pathLst>
                <a:path w="689" h="313" extrusionOk="0">
                  <a:moveTo>
                    <a:pt x="688" y="0"/>
                  </a:moveTo>
                  <a:lnTo>
                    <a:pt x="1" y="313"/>
                  </a:lnTo>
                </a:path>
              </a:pathLst>
            </a:custGeom>
            <a:solidFill>
              <a:srgbClr val="FFBAC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1447;p44">
              <a:extLst>
                <a:ext uri="{FF2B5EF4-FFF2-40B4-BE49-F238E27FC236}">
                  <a16:creationId xmlns:a16="http://schemas.microsoft.com/office/drawing/2014/main" id="{56BBAC0D-3EBB-56AB-2E3A-0955B77A247D}"/>
                </a:ext>
              </a:extLst>
            </p:cNvPr>
            <p:cNvSpPr/>
            <p:nvPr/>
          </p:nvSpPr>
          <p:spPr>
            <a:xfrm>
              <a:off x="6449925" y="2252452"/>
              <a:ext cx="23386" cy="10624"/>
            </a:xfrm>
            <a:custGeom>
              <a:avLst/>
              <a:gdLst/>
              <a:ahLst/>
              <a:cxnLst/>
              <a:rect l="l" t="t" r="r" b="b"/>
              <a:pathLst>
                <a:path w="689" h="313" fill="none" extrusionOk="0">
                  <a:moveTo>
                    <a:pt x="688" y="0"/>
                  </a:moveTo>
                  <a:lnTo>
                    <a:pt x="1" y="313"/>
                  </a:ln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1448;p44">
              <a:extLst>
                <a:ext uri="{FF2B5EF4-FFF2-40B4-BE49-F238E27FC236}">
                  <a16:creationId xmlns:a16="http://schemas.microsoft.com/office/drawing/2014/main" id="{AF5F2DE2-06B9-272C-3BAC-5079C35B721A}"/>
                </a:ext>
              </a:extLst>
            </p:cNvPr>
            <p:cNvSpPr/>
            <p:nvPr/>
          </p:nvSpPr>
          <p:spPr>
            <a:xfrm>
              <a:off x="6280922" y="2178185"/>
              <a:ext cx="27629" cy="42428"/>
            </a:xfrm>
            <a:custGeom>
              <a:avLst/>
              <a:gdLst/>
              <a:ahLst/>
              <a:cxnLst/>
              <a:rect l="l" t="t" r="r" b="b"/>
              <a:pathLst>
                <a:path w="814" h="1250" extrusionOk="0">
                  <a:moveTo>
                    <a:pt x="1" y="1"/>
                  </a:moveTo>
                  <a:lnTo>
                    <a:pt x="813" y="1250"/>
                  </a:lnTo>
                </a:path>
              </a:pathLst>
            </a:custGeom>
            <a:solidFill>
              <a:srgbClr val="FFBAC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1449;p44">
              <a:extLst>
                <a:ext uri="{FF2B5EF4-FFF2-40B4-BE49-F238E27FC236}">
                  <a16:creationId xmlns:a16="http://schemas.microsoft.com/office/drawing/2014/main" id="{4CD9ECE9-3A32-9B7F-D536-5E9C7B81CDF0}"/>
                </a:ext>
              </a:extLst>
            </p:cNvPr>
            <p:cNvSpPr/>
            <p:nvPr/>
          </p:nvSpPr>
          <p:spPr>
            <a:xfrm>
              <a:off x="6280922" y="2178185"/>
              <a:ext cx="27629" cy="42428"/>
            </a:xfrm>
            <a:custGeom>
              <a:avLst/>
              <a:gdLst/>
              <a:ahLst/>
              <a:cxnLst/>
              <a:rect l="l" t="t" r="r" b="b"/>
              <a:pathLst>
                <a:path w="814" h="1250" fill="none" extrusionOk="0">
                  <a:moveTo>
                    <a:pt x="1" y="1"/>
                  </a:moveTo>
                  <a:lnTo>
                    <a:pt x="813" y="1250"/>
                  </a:ln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1450;p44">
              <a:extLst>
                <a:ext uri="{FF2B5EF4-FFF2-40B4-BE49-F238E27FC236}">
                  <a16:creationId xmlns:a16="http://schemas.microsoft.com/office/drawing/2014/main" id="{01C29F5B-2428-AE1F-4937-6E7B93D2D998}"/>
                </a:ext>
              </a:extLst>
            </p:cNvPr>
            <p:cNvSpPr/>
            <p:nvPr/>
          </p:nvSpPr>
          <p:spPr>
            <a:xfrm>
              <a:off x="5726427" y="2065629"/>
              <a:ext cx="263971" cy="392138"/>
            </a:xfrm>
            <a:custGeom>
              <a:avLst/>
              <a:gdLst/>
              <a:ahLst/>
              <a:cxnLst/>
              <a:rect l="l" t="t" r="r" b="b"/>
              <a:pathLst>
                <a:path w="7777" h="11553" fill="none" extrusionOk="0">
                  <a:moveTo>
                    <a:pt x="6029" y="1"/>
                  </a:moveTo>
                  <a:cubicBezTo>
                    <a:pt x="6029" y="1"/>
                    <a:pt x="0" y="6594"/>
                    <a:pt x="7777" y="11552"/>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1451;p44">
              <a:extLst>
                <a:ext uri="{FF2B5EF4-FFF2-40B4-BE49-F238E27FC236}">
                  <a16:creationId xmlns:a16="http://schemas.microsoft.com/office/drawing/2014/main" id="{99112B84-8B4A-F14E-E8D0-D0CC17357C5D}"/>
                </a:ext>
              </a:extLst>
            </p:cNvPr>
            <p:cNvSpPr/>
            <p:nvPr/>
          </p:nvSpPr>
          <p:spPr>
            <a:xfrm>
              <a:off x="6423925" y="1440296"/>
              <a:ext cx="133190" cy="121888"/>
            </a:xfrm>
            <a:custGeom>
              <a:avLst/>
              <a:gdLst/>
              <a:ahLst/>
              <a:cxnLst/>
              <a:rect l="l" t="t" r="r" b="b"/>
              <a:pathLst>
                <a:path w="3924" h="3591" fill="none" extrusionOk="0">
                  <a:moveTo>
                    <a:pt x="1" y="0"/>
                  </a:moveTo>
                  <a:cubicBezTo>
                    <a:pt x="1" y="0"/>
                    <a:pt x="3126" y="532"/>
                    <a:pt x="3924" y="3590"/>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1452;p44">
              <a:extLst>
                <a:ext uri="{FF2B5EF4-FFF2-40B4-BE49-F238E27FC236}">
                  <a16:creationId xmlns:a16="http://schemas.microsoft.com/office/drawing/2014/main" id="{51EA77F8-59E3-2C7B-C6B3-9ADC88F33F8C}"/>
                </a:ext>
              </a:extLst>
            </p:cNvPr>
            <p:cNvSpPr/>
            <p:nvPr/>
          </p:nvSpPr>
          <p:spPr>
            <a:xfrm>
              <a:off x="6177939" y="1584656"/>
              <a:ext cx="270827" cy="286678"/>
            </a:xfrm>
            <a:custGeom>
              <a:avLst/>
              <a:gdLst/>
              <a:ahLst/>
              <a:cxnLst/>
              <a:rect l="l" t="t" r="r" b="b"/>
              <a:pathLst>
                <a:path w="7979" h="8446" fill="none" extrusionOk="0">
                  <a:moveTo>
                    <a:pt x="7713" y="1"/>
                  </a:moveTo>
                  <a:cubicBezTo>
                    <a:pt x="7713" y="1"/>
                    <a:pt x="7979" y="6384"/>
                    <a:pt x="1" y="8445"/>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1453;p44">
              <a:extLst>
                <a:ext uri="{FF2B5EF4-FFF2-40B4-BE49-F238E27FC236}">
                  <a16:creationId xmlns:a16="http://schemas.microsoft.com/office/drawing/2014/main" id="{BFAD6A4D-4024-D20C-F14B-FAD0BDBD129A}"/>
                </a:ext>
              </a:extLst>
            </p:cNvPr>
            <p:cNvSpPr/>
            <p:nvPr/>
          </p:nvSpPr>
          <p:spPr>
            <a:xfrm>
              <a:off x="7021460" y="3099400"/>
              <a:ext cx="520067" cy="212684"/>
            </a:xfrm>
            <a:custGeom>
              <a:avLst/>
              <a:gdLst/>
              <a:ahLst/>
              <a:cxnLst/>
              <a:rect l="l" t="t" r="r" b="b"/>
              <a:pathLst>
                <a:path w="15322" h="6266" fill="none" extrusionOk="0">
                  <a:moveTo>
                    <a:pt x="1" y="6266"/>
                  </a:moveTo>
                  <a:cubicBezTo>
                    <a:pt x="1" y="6266"/>
                    <a:pt x="9510" y="4907"/>
                    <a:pt x="15322" y="1"/>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1454;p44">
              <a:extLst>
                <a:ext uri="{FF2B5EF4-FFF2-40B4-BE49-F238E27FC236}">
                  <a16:creationId xmlns:a16="http://schemas.microsoft.com/office/drawing/2014/main" id="{5932D802-F71C-B685-1430-A52832FB2D61}"/>
                </a:ext>
              </a:extLst>
            </p:cNvPr>
            <p:cNvSpPr/>
            <p:nvPr/>
          </p:nvSpPr>
          <p:spPr>
            <a:xfrm>
              <a:off x="5993594" y="2651046"/>
              <a:ext cx="105867" cy="59841"/>
            </a:xfrm>
            <a:custGeom>
              <a:avLst/>
              <a:gdLst/>
              <a:ahLst/>
              <a:cxnLst/>
              <a:rect l="l" t="t" r="r" b="b"/>
              <a:pathLst>
                <a:path w="3119" h="1763" fill="none" extrusionOk="0">
                  <a:moveTo>
                    <a:pt x="0" y="0"/>
                  </a:moveTo>
                  <a:cubicBezTo>
                    <a:pt x="0" y="0"/>
                    <a:pt x="1384" y="1162"/>
                    <a:pt x="3119" y="1762"/>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1455;p44">
              <a:extLst>
                <a:ext uri="{FF2B5EF4-FFF2-40B4-BE49-F238E27FC236}">
                  <a16:creationId xmlns:a16="http://schemas.microsoft.com/office/drawing/2014/main" id="{2F12EF54-DE37-8669-DEB1-3D6ACD867673}"/>
                </a:ext>
              </a:extLst>
            </p:cNvPr>
            <p:cNvSpPr/>
            <p:nvPr/>
          </p:nvSpPr>
          <p:spPr>
            <a:xfrm>
              <a:off x="5981578" y="2690284"/>
              <a:ext cx="70838" cy="57261"/>
            </a:xfrm>
            <a:custGeom>
              <a:avLst/>
              <a:gdLst/>
              <a:ahLst/>
              <a:cxnLst/>
              <a:rect l="l" t="t" r="r" b="b"/>
              <a:pathLst>
                <a:path w="2087" h="1687" fill="none" extrusionOk="0">
                  <a:moveTo>
                    <a:pt x="2087" y="1"/>
                  </a:moveTo>
                  <a:lnTo>
                    <a:pt x="1" y="1687"/>
                  </a:ln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1456;p44">
              <a:extLst>
                <a:ext uri="{FF2B5EF4-FFF2-40B4-BE49-F238E27FC236}">
                  <a16:creationId xmlns:a16="http://schemas.microsoft.com/office/drawing/2014/main" id="{64F48518-E2B8-129C-486A-3F722A905E0A}"/>
                </a:ext>
              </a:extLst>
            </p:cNvPr>
            <p:cNvSpPr/>
            <p:nvPr/>
          </p:nvSpPr>
          <p:spPr>
            <a:xfrm>
              <a:off x="6941999" y="2411849"/>
              <a:ext cx="165096" cy="21553"/>
            </a:xfrm>
            <a:custGeom>
              <a:avLst/>
              <a:gdLst/>
              <a:ahLst/>
              <a:cxnLst/>
              <a:rect l="l" t="t" r="r" b="b"/>
              <a:pathLst>
                <a:path w="4864" h="635" fill="none" extrusionOk="0">
                  <a:moveTo>
                    <a:pt x="1" y="634"/>
                  </a:moveTo>
                  <a:lnTo>
                    <a:pt x="1461" y="171"/>
                  </a:lnTo>
                  <a:cubicBezTo>
                    <a:pt x="1961" y="13"/>
                    <a:pt x="2497" y="0"/>
                    <a:pt x="3004" y="135"/>
                  </a:cubicBezTo>
                  <a:lnTo>
                    <a:pt x="4863" y="633"/>
                  </a:ln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1457;p44">
              <a:extLst>
                <a:ext uri="{FF2B5EF4-FFF2-40B4-BE49-F238E27FC236}">
                  <a16:creationId xmlns:a16="http://schemas.microsoft.com/office/drawing/2014/main" id="{BDCAB9A0-04CF-9306-C406-E1FB50728F49}"/>
                </a:ext>
              </a:extLst>
            </p:cNvPr>
            <p:cNvSpPr/>
            <p:nvPr/>
          </p:nvSpPr>
          <p:spPr>
            <a:xfrm>
              <a:off x="7047902" y="2529054"/>
              <a:ext cx="39000" cy="19687"/>
            </a:xfrm>
            <a:custGeom>
              <a:avLst/>
              <a:gdLst/>
              <a:ahLst/>
              <a:cxnLst/>
              <a:rect l="l" t="t" r="r" b="b"/>
              <a:pathLst>
                <a:path w="1149" h="580" fill="none" extrusionOk="0">
                  <a:moveTo>
                    <a:pt x="1" y="580"/>
                  </a:moveTo>
                  <a:lnTo>
                    <a:pt x="1149" y="1"/>
                  </a:ln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1458;p44">
              <a:extLst>
                <a:ext uri="{FF2B5EF4-FFF2-40B4-BE49-F238E27FC236}">
                  <a16:creationId xmlns:a16="http://schemas.microsoft.com/office/drawing/2014/main" id="{6628E0E7-A6A5-9659-3B80-FBE54A37C5D5}"/>
                </a:ext>
              </a:extLst>
            </p:cNvPr>
            <p:cNvSpPr/>
            <p:nvPr/>
          </p:nvSpPr>
          <p:spPr>
            <a:xfrm>
              <a:off x="6824454" y="2255575"/>
              <a:ext cx="406597" cy="111637"/>
            </a:xfrm>
            <a:custGeom>
              <a:avLst/>
              <a:gdLst/>
              <a:ahLst/>
              <a:cxnLst/>
              <a:rect l="l" t="t" r="r" b="b"/>
              <a:pathLst>
                <a:path w="11979" h="3289" extrusionOk="0">
                  <a:moveTo>
                    <a:pt x="4589" y="1"/>
                  </a:moveTo>
                  <a:cubicBezTo>
                    <a:pt x="3936" y="1"/>
                    <a:pt x="3288" y="222"/>
                    <a:pt x="2762" y="650"/>
                  </a:cubicBezTo>
                  <a:lnTo>
                    <a:pt x="0" y="2897"/>
                  </a:lnTo>
                  <a:lnTo>
                    <a:pt x="11978" y="3289"/>
                  </a:lnTo>
                  <a:lnTo>
                    <a:pt x="5861" y="295"/>
                  </a:lnTo>
                  <a:cubicBezTo>
                    <a:pt x="5457" y="98"/>
                    <a:pt x="5022" y="1"/>
                    <a:pt x="4589" y="1"/>
                  </a:cubicBezTo>
                  <a:close/>
                </a:path>
              </a:pathLst>
            </a:custGeom>
            <a:solidFill>
              <a:srgbClr val="F4C1B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1459;p44">
              <a:extLst>
                <a:ext uri="{FF2B5EF4-FFF2-40B4-BE49-F238E27FC236}">
                  <a16:creationId xmlns:a16="http://schemas.microsoft.com/office/drawing/2014/main" id="{36016287-A819-F08E-E6FA-EFF097F491DF}"/>
                </a:ext>
              </a:extLst>
            </p:cNvPr>
            <p:cNvSpPr/>
            <p:nvPr/>
          </p:nvSpPr>
          <p:spPr>
            <a:xfrm>
              <a:off x="6824454" y="2312294"/>
              <a:ext cx="315360" cy="41647"/>
            </a:xfrm>
            <a:custGeom>
              <a:avLst/>
              <a:gdLst/>
              <a:ahLst/>
              <a:cxnLst/>
              <a:rect l="l" t="t" r="r" b="b"/>
              <a:pathLst>
                <a:path w="9291" h="1227" fill="none" extrusionOk="0">
                  <a:moveTo>
                    <a:pt x="0" y="1226"/>
                  </a:moveTo>
                  <a:cubicBezTo>
                    <a:pt x="90" y="1116"/>
                    <a:pt x="1814" y="634"/>
                    <a:pt x="3106" y="284"/>
                  </a:cubicBezTo>
                  <a:cubicBezTo>
                    <a:pt x="4033" y="33"/>
                    <a:pt x="5003" y="1"/>
                    <a:pt x="5944" y="189"/>
                  </a:cubicBezTo>
                  <a:lnTo>
                    <a:pt x="9291" y="858"/>
                  </a:ln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2" name="Google Shape;1460;p44">
              <a:extLst>
                <a:ext uri="{FF2B5EF4-FFF2-40B4-BE49-F238E27FC236}">
                  <a16:creationId xmlns:a16="http://schemas.microsoft.com/office/drawing/2014/main" id="{D5D1A69D-5865-C9DA-7C89-90C9ABEEA51C}"/>
                </a:ext>
              </a:extLst>
            </p:cNvPr>
            <p:cNvSpPr/>
            <p:nvPr/>
          </p:nvSpPr>
          <p:spPr>
            <a:xfrm>
              <a:off x="7799641" y="3454139"/>
              <a:ext cx="131324" cy="73927"/>
            </a:xfrm>
            <a:custGeom>
              <a:avLst/>
              <a:gdLst/>
              <a:ahLst/>
              <a:cxnLst/>
              <a:rect l="l" t="t" r="r" b="b"/>
              <a:pathLst>
                <a:path w="3869" h="2178" fill="none" extrusionOk="0">
                  <a:moveTo>
                    <a:pt x="3868" y="1"/>
                  </a:moveTo>
                  <a:lnTo>
                    <a:pt x="3534" y="290"/>
                  </a:lnTo>
                  <a:cubicBezTo>
                    <a:pt x="2585" y="1108"/>
                    <a:pt x="1476" y="1722"/>
                    <a:pt x="279" y="2091"/>
                  </a:cubicBezTo>
                  <a:lnTo>
                    <a:pt x="0" y="2177"/>
                  </a:ln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3" name="Google Shape;1461;p44">
              <a:extLst>
                <a:ext uri="{FF2B5EF4-FFF2-40B4-BE49-F238E27FC236}">
                  <a16:creationId xmlns:a16="http://schemas.microsoft.com/office/drawing/2014/main" id="{002EEB74-DFE4-C062-38EE-6BA3E7F1A46F}"/>
                </a:ext>
              </a:extLst>
            </p:cNvPr>
            <p:cNvSpPr/>
            <p:nvPr/>
          </p:nvSpPr>
          <p:spPr>
            <a:xfrm>
              <a:off x="7834330" y="3534415"/>
              <a:ext cx="65781" cy="53935"/>
            </a:xfrm>
            <a:custGeom>
              <a:avLst/>
              <a:gdLst/>
              <a:ahLst/>
              <a:cxnLst/>
              <a:rect l="l" t="t" r="r" b="b"/>
              <a:pathLst>
                <a:path w="1938" h="1589" fill="none" extrusionOk="0">
                  <a:moveTo>
                    <a:pt x="1938" y="1"/>
                  </a:moveTo>
                  <a:cubicBezTo>
                    <a:pt x="1938" y="1"/>
                    <a:pt x="1535" y="701"/>
                    <a:pt x="1" y="1588"/>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4" name="Google Shape;1462;p44">
              <a:extLst>
                <a:ext uri="{FF2B5EF4-FFF2-40B4-BE49-F238E27FC236}">
                  <a16:creationId xmlns:a16="http://schemas.microsoft.com/office/drawing/2014/main" id="{4854BF30-D612-4A48-3D88-C0DC72ED1CD9}"/>
                </a:ext>
              </a:extLst>
            </p:cNvPr>
            <p:cNvSpPr/>
            <p:nvPr/>
          </p:nvSpPr>
          <p:spPr>
            <a:xfrm>
              <a:off x="7851709" y="3601995"/>
              <a:ext cx="46603" cy="35640"/>
            </a:xfrm>
            <a:custGeom>
              <a:avLst/>
              <a:gdLst/>
              <a:ahLst/>
              <a:cxnLst/>
              <a:rect l="l" t="t" r="r" b="b"/>
              <a:pathLst>
                <a:path w="1373" h="1050" fill="none" extrusionOk="0">
                  <a:moveTo>
                    <a:pt x="1372" y="0"/>
                  </a:moveTo>
                  <a:lnTo>
                    <a:pt x="0" y="1050"/>
                  </a:ln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5" name="Google Shape;1463;p44">
              <a:extLst>
                <a:ext uri="{FF2B5EF4-FFF2-40B4-BE49-F238E27FC236}">
                  <a16:creationId xmlns:a16="http://schemas.microsoft.com/office/drawing/2014/main" id="{98B97DD8-83ED-DC11-3D84-62B98EC884A9}"/>
                </a:ext>
              </a:extLst>
            </p:cNvPr>
            <p:cNvSpPr/>
            <p:nvPr/>
          </p:nvSpPr>
          <p:spPr>
            <a:xfrm>
              <a:off x="7574054" y="3382791"/>
              <a:ext cx="51864" cy="31804"/>
            </a:xfrm>
            <a:custGeom>
              <a:avLst/>
              <a:gdLst/>
              <a:ahLst/>
              <a:cxnLst/>
              <a:rect l="l" t="t" r="r" b="b"/>
              <a:pathLst>
                <a:path w="1528" h="937" fill="none" extrusionOk="0">
                  <a:moveTo>
                    <a:pt x="1528" y="0"/>
                  </a:moveTo>
                  <a:lnTo>
                    <a:pt x="1" y="937"/>
                  </a:ln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6" name="Google Shape;1464;p44">
              <a:extLst>
                <a:ext uri="{FF2B5EF4-FFF2-40B4-BE49-F238E27FC236}">
                  <a16:creationId xmlns:a16="http://schemas.microsoft.com/office/drawing/2014/main" id="{3CE5F0FA-0F7F-AA78-EC16-82F6FF9B598D}"/>
                </a:ext>
              </a:extLst>
            </p:cNvPr>
            <p:cNvSpPr/>
            <p:nvPr/>
          </p:nvSpPr>
          <p:spPr>
            <a:xfrm>
              <a:off x="7163987" y="3844043"/>
              <a:ext cx="280738" cy="55021"/>
            </a:xfrm>
            <a:custGeom>
              <a:avLst/>
              <a:gdLst/>
              <a:ahLst/>
              <a:cxnLst/>
              <a:rect l="l" t="t" r="r" b="b"/>
              <a:pathLst>
                <a:path w="8271" h="1621" fill="none" extrusionOk="0">
                  <a:moveTo>
                    <a:pt x="1" y="1356"/>
                  </a:moveTo>
                  <a:cubicBezTo>
                    <a:pt x="1" y="1356"/>
                    <a:pt x="6725" y="1621"/>
                    <a:pt x="8270" y="1"/>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7" name="Google Shape;1465;p44">
              <a:extLst>
                <a:ext uri="{FF2B5EF4-FFF2-40B4-BE49-F238E27FC236}">
                  <a16:creationId xmlns:a16="http://schemas.microsoft.com/office/drawing/2014/main" id="{CB604EB9-8624-9C77-BD22-0F79EE004A4C}"/>
                </a:ext>
              </a:extLst>
            </p:cNvPr>
            <p:cNvSpPr/>
            <p:nvPr/>
          </p:nvSpPr>
          <p:spPr>
            <a:xfrm>
              <a:off x="6229295" y="3032939"/>
              <a:ext cx="26611" cy="152945"/>
            </a:xfrm>
            <a:custGeom>
              <a:avLst/>
              <a:gdLst/>
              <a:ahLst/>
              <a:cxnLst/>
              <a:rect l="l" t="t" r="r" b="b"/>
              <a:pathLst>
                <a:path w="784" h="4506" fill="none" extrusionOk="0">
                  <a:moveTo>
                    <a:pt x="648" y="1"/>
                  </a:moveTo>
                  <a:cubicBezTo>
                    <a:pt x="648" y="1"/>
                    <a:pt x="1" y="1997"/>
                    <a:pt x="784" y="4505"/>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8" name="Google Shape;1466;p44">
              <a:extLst>
                <a:ext uri="{FF2B5EF4-FFF2-40B4-BE49-F238E27FC236}">
                  <a16:creationId xmlns:a16="http://schemas.microsoft.com/office/drawing/2014/main" id="{1E6131D3-6244-8A76-D381-397B02FD23D4}"/>
                </a:ext>
              </a:extLst>
            </p:cNvPr>
            <p:cNvSpPr/>
            <p:nvPr/>
          </p:nvSpPr>
          <p:spPr>
            <a:xfrm>
              <a:off x="7309230" y="2708376"/>
              <a:ext cx="43922" cy="9402"/>
            </a:xfrm>
            <a:custGeom>
              <a:avLst/>
              <a:gdLst/>
              <a:ahLst/>
              <a:cxnLst/>
              <a:rect l="l" t="t" r="r" b="b"/>
              <a:pathLst>
                <a:path w="1294" h="277" fill="none" extrusionOk="0">
                  <a:moveTo>
                    <a:pt x="1294" y="0"/>
                  </a:moveTo>
                  <a:lnTo>
                    <a:pt x="1" y="276"/>
                  </a:ln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9" name="Google Shape;1467;p44">
              <a:extLst>
                <a:ext uri="{FF2B5EF4-FFF2-40B4-BE49-F238E27FC236}">
                  <a16:creationId xmlns:a16="http://schemas.microsoft.com/office/drawing/2014/main" id="{ECD06EE1-427C-E701-5D34-02EDE120AF53}"/>
                </a:ext>
              </a:extLst>
            </p:cNvPr>
            <p:cNvSpPr/>
            <p:nvPr/>
          </p:nvSpPr>
          <p:spPr>
            <a:xfrm rot="3743474" flipH="1">
              <a:off x="5746456" y="1847201"/>
              <a:ext cx="161770" cy="219031"/>
            </a:xfrm>
            <a:custGeom>
              <a:avLst/>
              <a:gdLst/>
              <a:ahLst/>
              <a:cxnLst/>
              <a:rect l="l" t="t" r="r" b="b"/>
              <a:pathLst>
                <a:path w="4766" h="6453" fill="none" extrusionOk="0">
                  <a:moveTo>
                    <a:pt x="0" y="6453"/>
                  </a:moveTo>
                  <a:cubicBezTo>
                    <a:pt x="0" y="6453"/>
                    <a:pt x="1549" y="2340"/>
                    <a:pt x="4765" y="0"/>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0" name="Google Shape;1468;p44">
              <a:extLst>
                <a:ext uri="{FF2B5EF4-FFF2-40B4-BE49-F238E27FC236}">
                  <a16:creationId xmlns:a16="http://schemas.microsoft.com/office/drawing/2014/main" id="{2F0C7985-4C45-DE04-4EE4-9D78518BCAE2}"/>
                </a:ext>
              </a:extLst>
            </p:cNvPr>
            <p:cNvSpPr/>
            <p:nvPr/>
          </p:nvSpPr>
          <p:spPr>
            <a:xfrm rot="-2173706" flipH="1">
              <a:off x="6274142" y="2505390"/>
              <a:ext cx="78440" cy="37744"/>
            </a:xfrm>
            <a:custGeom>
              <a:avLst/>
              <a:gdLst/>
              <a:ahLst/>
              <a:cxnLst/>
              <a:rect l="l" t="t" r="r" b="b"/>
              <a:pathLst>
                <a:path w="2311" h="1112" fill="none" extrusionOk="0">
                  <a:moveTo>
                    <a:pt x="0" y="1"/>
                  </a:moveTo>
                  <a:cubicBezTo>
                    <a:pt x="0" y="1"/>
                    <a:pt x="702" y="1112"/>
                    <a:pt x="2310" y="527"/>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cxnSp>
          <p:nvCxnSpPr>
            <p:cNvPr id="521" name="Google Shape;1469;p44">
              <a:extLst>
                <a:ext uri="{FF2B5EF4-FFF2-40B4-BE49-F238E27FC236}">
                  <a16:creationId xmlns:a16="http://schemas.microsoft.com/office/drawing/2014/main" id="{0D058B4D-6D78-091C-0408-4106DE5CBE8F}"/>
                </a:ext>
              </a:extLst>
            </p:cNvPr>
            <p:cNvCxnSpPr/>
            <p:nvPr/>
          </p:nvCxnSpPr>
          <p:spPr>
            <a:xfrm>
              <a:off x="5960650" y="4102550"/>
              <a:ext cx="1894500" cy="0"/>
            </a:xfrm>
            <a:prstGeom prst="straightConnector1">
              <a:avLst/>
            </a:prstGeom>
            <a:noFill/>
            <a:ln w="9525" cap="flat" cmpd="sng">
              <a:solidFill>
                <a:srgbClr val="000000"/>
              </a:solidFill>
              <a:prstDash val="solid"/>
              <a:round/>
              <a:headEnd type="none" w="med" len="med"/>
              <a:tailEnd type="none" w="med" len="med"/>
            </a:ln>
          </p:spPr>
        </p:cxnSp>
      </p:grpSp>
      <p:sp>
        <p:nvSpPr>
          <p:cNvPr id="526" name="Google Shape;1470;p44">
            <a:extLst>
              <a:ext uri="{FF2B5EF4-FFF2-40B4-BE49-F238E27FC236}">
                <a16:creationId xmlns:a16="http://schemas.microsoft.com/office/drawing/2014/main" id="{57DF4D3B-6D67-7FB9-0B40-0A86856CC71C}"/>
              </a:ext>
            </a:extLst>
          </p:cNvPr>
          <p:cNvSpPr/>
          <p:nvPr/>
        </p:nvSpPr>
        <p:spPr>
          <a:xfrm flipH="1">
            <a:off x="5955216" y="2377349"/>
            <a:ext cx="259904" cy="304251"/>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7" name="Google Shape;1471;p44">
            <a:extLst>
              <a:ext uri="{FF2B5EF4-FFF2-40B4-BE49-F238E27FC236}">
                <a16:creationId xmlns:a16="http://schemas.microsoft.com/office/drawing/2014/main" id="{56E981F7-3884-DE78-F145-4A0F3DF5BEBF}"/>
              </a:ext>
            </a:extLst>
          </p:cNvPr>
          <p:cNvSpPr/>
          <p:nvPr/>
        </p:nvSpPr>
        <p:spPr>
          <a:xfrm flipH="1">
            <a:off x="6307270" y="1963174"/>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570" name="Group 130">
            <a:extLst>
              <a:ext uri="{FF2B5EF4-FFF2-40B4-BE49-F238E27FC236}">
                <a16:creationId xmlns:a16="http://schemas.microsoft.com/office/drawing/2014/main" id="{615781AD-203F-C74F-35E4-BF9A66B7B294}"/>
              </a:ext>
            </a:extLst>
          </p:cNvPr>
          <p:cNvGrpSpPr/>
          <p:nvPr/>
        </p:nvGrpSpPr>
        <p:grpSpPr>
          <a:xfrm>
            <a:off x="6743579" y="557596"/>
            <a:ext cx="625977" cy="599738"/>
            <a:chOff x="0" y="0"/>
            <a:chExt cx="1245748" cy="1806016"/>
          </a:xfrm>
        </p:grpSpPr>
        <p:sp>
          <p:nvSpPr>
            <p:cNvPr id="571" name="Freeform 131">
              <a:extLst>
                <a:ext uri="{FF2B5EF4-FFF2-40B4-BE49-F238E27FC236}">
                  <a16:creationId xmlns:a16="http://schemas.microsoft.com/office/drawing/2014/main" id="{E404BFE2-28B1-D9C2-E2B9-D17ACF2FC4CC}"/>
                </a:ext>
              </a:extLst>
            </p:cNvPr>
            <p:cNvSpPr/>
            <p:nvPr/>
          </p:nvSpPr>
          <p:spPr>
            <a:xfrm>
              <a:off x="0" y="692023"/>
              <a:ext cx="831299" cy="1113993"/>
            </a:xfrm>
            <a:custGeom>
              <a:avLst/>
              <a:gdLst/>
              <a:ahLst/>
              <a:cxnLst/>
              <a:rect l="l" t="t" r="r" b="b"/>
              <a:pathLst>
                <a:path w="831299" h="1113993">
                  <a:moveTo>
                    <a:pt x="0" y="0"/>
                  </a:moveTo>
                  <a:lnTo>
                    <a:pt x="831299" y="0"/>
                  </a:lnTo>
                  <a:lnTo>
                    <a:pt x="831299" y="1113993"/>
                  </a:lnTo>
                  <a:lnTo>
                    <a:pt x="0" y="1113993"/>
                  </a:lnTo>
                  <a:lnTo>
                    <a:pt x="0" y="0"/>
                  </a:lnTo>
                  <a:close/>
                </a:path>
              </a:pathLst>
            </a:custGeom>
            <a:blipFill>
              <a:blip r:embed="rId3"/>
              <a:stretch>
                <a:fillRect l="-100000" t="-49648" b="-54100"/>
              </a:stretch>
            </a:blipFill>
          </p:spPr>
        </p:sp>
        <p:sp>
          <p:nvSpPr>
            <p:cNvPr id="572" name="Freeform 132">
              <a:extLst>
                <a:ext uri="{FF2B5EF4-FFF2-40B4-BE49-F238E27FC236}">
                  <a16:creationId xmlns:a16="http://schemas.microsoft.com/office/drawing/2014/main" id="{21337104-F08A-462A-D6CD-2A9FD8D03FFA}"/>
                </a:ext>
              </a:extLst>
            </p:cNvPr>
            <p:cNvSpPr/>
            <p:nvPr/>
          </p:nvSpPr>
          <p:spPr>
            <a:xfrm>
              <a:off x="581825" y="162869"/>
              <a:ext cx="663923" cy="889699"/>
            </a:xfrm>
            <a:custGeom>
              <a:avLst/>
              <a:gdLst/>
              <a:ahLst/>
              <a:cxnLst/>
              <a:rect l="l" t="t" r="r" b="b"/>
              <a:pathLst>
                <a:path w="663923" h="889699">
                  <a:moveTo>
                    <a:pt x="0" y="0"/>
                  </a:moveTo>
                  <a:lnTo>
                    <a:pt x="663923" y="0"/>
                  </a:lnTo>
                  <a:lnTo>
                    <a:pt x="663923" y="889699"/>
                  </a:lnTo>
                  <a:lnTo>
                    <a:pt x="0" y="889699"/>
                  </a:lnTo>
                  <a:lnTo>
                    <a:pt x="0" y="0"/>
                  </a:lnTo>
                  <a:close/>
                </a:path>
              </a:pathLst>
            </a:custGeom>
            <a:blipFill>
              <a:blip r:embed="rId3"/>
              <a:stretch>
                <a:fillRect l="-100000" t="-49648" b="-54100"/>
              </a:stretch>
            </a:blipFill>
          </p:spPr>
        </p:sp>
        <p:sp>
          <p:nvSpPr>
            <p:cNvPr id="573" name="Freeform 133">
              <a:extLst>
                <a:ext uri="{FF2B5EF4-FFF2-40B4-BE49-F238E27FC236}">
                  <a16:creationId xmlns:a16="http://schemas.microsoft.com/office/drawing/2014/main" id="{922116F9-CA6B-DFE6-AF5D-C9D640CA5445}"/>
                </a:ext>
              </a:extLst>
            </p:cNvPr>
            <p:cNvSpPr/>
            <p:nvPr/>
          </p:nvSpPr>
          <p:spPr>
            <a:xfrm>
              <a:off x="45606" y="0"/>
              <a:ext cx="453500" cy="607718"/>
            </a:xfrm>
            <a:custGeom>
              <a:avLst/>
              <a:gdLst/>
              <a:ahLst/>
              <a:cxnLst/>
              <a:rect l="l" t="t" r="r" b="b"/>
              <a:pathLst>
                <a:path w="453500" h="607718">
                  <a:moveTo>
                    <a:pt x="0" y="0"/>
                  </a:moveTo>
                  <a:lnTo>
                    <a:pt x="453500" y="0"/>
                  </a:lnTo>
                  <a:lnTo>
                    <a:pt x="453500" y="607718"/>
                  </a:lnTo>
                  <a:lnTo>
                    <a:pt x="0" y="607718"/>
                  </a:lnTo>
                  <a:lnTo>
                    <a:pt x="0" y="0"/>
                  </a:lnTo>
                  <a:close/>
                </a:path>
              </a:pathLst>
            </a:custGeom>
            <a:blipFill>
              <a:blip r:embed="rId3"/>
              <a:stretch>
                <a:fillRect l="-100000" t="-49648" b="-54100"/>
              </a:stretch>
            </a:blipFill>
          </p:spPr>
        </p:sp>
      </p:grpSp>
      <p:pic>
        <p:nvPicPr>
          <p:cNvPr id="577" name="Picture 576" descr="A group of colorful musical notes&#10;&#10;Description automatically generated with low confidence">
            <a:extLst>
              <a:ext uri="{FF2B5EF4-FFF2-40B4-BE49-F238E27FC236}">
                <a16:creationId xmlns:a16="http://schemas.microsoft.com/office/drawing/2014/main" id="{A5AEA3FF-8C6C-F9A9-C3BC-241295DDBB6C}"/>
              </a:ext>
            </a:extLst>
          </p:cNvPr>
          <p:cNvPicPr>
            <a:picLocks noChangeAspect="1"/>
          </p:cNvPicPr>
          <p:nvPr/>
        </p:nvPicPr>
        <p:blipFill rotWithShape="1">
          <a:blip r:embed="rId4"/>
          <a:srcRect t="11117" r="35292"/>
          <a:stretch/>
        </p:blipFill>
        <p:spPr>
          <a:xfrm rot="10097280" flipV="1">
            <a:off x="242904" y="102990"/>
            <a:ext cx="980764" cy="1341303"/>
          </a:xfrm>
          <a:prstGeom prst="rect">
            <a:avLst/>
          </a:prstGeom>
        </p:spPr>
      </p:pic>
      <p:pic>
        <p:nvPicPr>
          <p:cNvPr id="578" name="Picture 577" descr="A group of colorful musical notes&#10;&#10;Description automatically generated with low confidence">
            <a:extLst>
              <a:ext uri="{FF2B5EF4-FFF2-40B4-BE49-F238E27FC236}">
                <a16:creationId xmlns:a16="http://schemas.microsoft.com/office/drawing/2014/main" id="{25CCC2C4-F1B7-2B54-1B0F-C0752FFD22AE}"/>
              </a:ext>
            </a:extLst>
          </p:cNvPr>
          <p:cNvPicPr>
            <a:picLocks noChangeAspect="1"/>
          </p:cNvPicPr>
          <p:nvPr/>
        </p:nvPicPr>
        <p:blipFill rotWithShape="1">
          <a:blip r:embed="rId4"/>
          <a:srcRect l="60587" t="5265"/>
          <a:stretch/>
        </p:blipFill>
        <p:spPr>
          <a:xfrm rot="10097280" flipV="1">
            <a:off x="8297818" y="1557839"/>
            <a:ext cx="597370" cy="1435865"/>
          </a:xfrm>
          <a:prstGeom prst="rect">
            <a:avLst/>
          </a:prstGeom>
        </p:spPr>
      </p:pic>
      <p:sp>
        <p:nvSpPr>
          <p:cNvPr id="581" name="Google Shape;1196;p36">
            <a:extLst>
              <a:ext uri="{FF2B5EF4-FFF2-40B4-BE49-F238E27FC236}">
                <a16:creationId xmlns:a16="http://schemas.microsoft.com/office/drawing/2014/main" id="{4BE231DB-5B57-5345-C353-51198E9BF0C5}"/>
              </a:ext>
            </a:extLst>
          </p:cNvPr>
          <p:cNvSpPr txBox="1">
            <a:spLocks/>
          </p:cNvSpPr>
          <p:nvPr/>
        </p:nvSpPr>
        <p:spPr>
          <a:xfrm>
            <a:off x="856295" y="1150836"/>
            <a:ext cx="4905600" cy="26133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80000"/>
              </a:lnSpc>
              <a:spcBef>
                <a:spcPts val="0"/>
              </a:spcBef>
              <a:spcAft>
                <a:spcPts val="0"/>
              </a:spcAft>
              <a:buClr>
                <a:srgbClr val="191919"/>
              </a:buClr>
              <a:buSzPts val="5200"/>
              <a:buFont typeface="Lilita One"/>
              <a:buNone/>
              <a:defRPr sz="6400" b="0" i="0" u="none" strike="noStrike" cap="none">
                <a:solidFill>
                  <a:srgbClr val="191919"/>
                </a:solidFill>
                <a:latin typeface="Lilita One"/>
                <a:ea typeface="Lilita One"/>
                <a:cs typeface="Lilita One"/>
                <a:sym typeface="Lilita One"/>
              </a:defRPr>
            </a:lvl1pPr>
            <a:lvl2pPr marR="0" lvl="1" algn="ctr" rtl="0">
              <a:lnSpc>
                <a:spcPct val="100000"/>
              </a:lnSpc>
              <a:spcBef>
                <a:spcPts val="0"/>
              </a:spcBef>
              <a:spcAft>
                <a:spcPts val="0"/>
              </a:spcAft>
              <a:buClr>
                <a:srgbClr val="191919"/>
              </a:buClr>
              <a:buSzPts val="5200"/>
              <a:buFont typeface="Lilita One"/>
              <a:buNone/>
              <a:defRPr sz="5200" b="0" i="0" u="none" strike="noStrike" cap="none">
                <a:solidFill>
                  <a:srgbClr val="191919"/>
                </a:solidFill>
                <a:latin typeface="Lilita One"/>
                <a:ea typeface="Lilita One"/>
                <a:cs typeface="Lilita One"/>
                <a:sym typeface="Lilita One"/>
              </a:defRPr>
            </a:lvl2pPr>
            <a:lvl3pPr marR="0" lvl="2" algn="ctr" rtl="0">
              <a:lnSpc>
                <a:spcPct val="100000"/>
              </a:lnSpc>
              <a:spcBef>
                <a:spcPts val="0"/>
              </a:spcBef>
              <a:spcAft>
                <a:spcPts val="0"/>
              </a:spcAft>
              <a:buClr>
                <a:srgbClr val="191919"/>
              </a:buClr>
              <a:buSzPts val="5200"/>
              <a:buFont typeface="Lilita One"/>
              <a:buNone/>
              <a:defRPr sz="5200" b="0" i="0" u="none" strike="noStrike" cap="none">
                <a:solidFill>
                  <a:srgbClr val="191919"/>
                </a:solidFill>
                <a:latin typeface="Lilita One"/>
                <a:ea typeface="Lilita One"/>
                <a:cs typeface="Lilita One"/>
                <a:sym typeface="Lilita One"/>
              </a:defRPr>
            </a:lvl3pPr>
            <a:lvl4pPr marR="0" lvl="3" algn="ctr" rtl="0">
              <a:lnSpc>
                <a:spcPct val="100000"/>
              </a:lnSpc>
              <a:spcBef>
                <a:spcPts val="0"/>
              </a:spcBef>
              <a:spcAft>
                <a:spcPts val="0"/>
              </a:spcAft>
              <a:buClr>
                <a:srgbClr val="191919"/>
              </a:buClr>
              <a:buSzPts val="5200"/>
              <a:buFont typeface="Lilita One"/>
              <a:buNone/>
              <a:defRPr sz="5200" b="0" i="0" u="none" strike="noStrike" cap="none">
                <a:solidFill>
                  <a:srgbClr val="191919"/>
                </a:solidFill>
                <a:latin typeface="Lilita One"/>
                <a:ea typeface="Lilita One"/>
                <a:cs typeface="Lilita One"/>
                <a:sym typeface="Lilita One"/>
              </a:defRPr>
            </a:lvl4pPr>
            <a:lvl5pPr marR="0" lvl="4" algn="ctr" rtl="0">
              <a:lnSpc>
                <a:spcPct val="100000"/>
              </a:lnSpc>
              <a:spcBef>
                <a:spcPts val="0"/>
              </a:spcBef>
              <a:spcAft>
                <a:spcPts val="0"/>
              </a:spcAft>
              <a:buClr>
                <a:srgbClr val="191919"/>
              </a:buClr>
              <a:buSzPts val="5200"/>
              <a:buFont typeface="Lilita One"/>
              <a:buNone/>
              <a:defRPr sz="5200" b="0" i="0" u="none" strike="noStrike" cap="none">
                <a:solidFill>
                  <a:srgbClr val="191919"/>
                </a:solidFill>
                <a:latin typeface="Lilita One"/>
                <a:ea typeface="Lilita One"/>
                <a:cs typeface="Lilita One"/>
                <a:sym typeface="Lilita One"/>
              </a:defRPr>
            </a:lvl5pPr>
            <a:lvl6pPr marR="0" lvl="5" algn="ctr" rtl="0">
              <a:lnSpc>
                <a:spcPct val="100000"/>
              </a:lnSpc>
              <a:spcBef>
                <a:spcPts val="0"/>
              </a:spcBef>
              <a:spcAft>
                <a:spcPts val="0"/>
              </a:spcAft>
              <a:buClr>
                <a:srgbClr val="191919"/>
              </a:buClr>
              <a:buSzPts val="5200"/>
              <a:buFont typeface="Lilita One"/>
              <a:buNone/>
              <a:defRPr sz="5200" b="0" i="0" u="none" strike="noStrike" cap="none">
                <a:solidFill>
                  <a:srgbClr val="191919"/>
                </a:solidFill>
                <a:latin typeface="Lilita One"/>
                <a:ea typeface="Lilita One"/>
                <a:cs typeface="Lilita One"/>
                <a:sym typeface="Lilita One"/>
              </a:defRPr>
            </a:lvl6pPr>
            <a:lvl7pPr marR="0" lvl="6" algn="ctr" rtl="0">
              <a:lnSpc>
                <a:spcPct val="100000"/>
              </a:lnSpc>
              <a:spcBef>
                <a:spcPts val="0"/>
              </a:spcBef>
              <a:spcAft>
                <a:spcPts val="0"/>
              </a:spcAft>
              <a:buClr>
                <a:srgbClr val="191919"/>
              </a:buClr>
              <a:buSzPts val="5200"/>
              <a:buFont typeface="Lilita One"/>
              <a:buNone/>
              <a:defRPr sz="5200" b="0" i="0" u="none" strike="noStrike" cap="none">
                <a:solidFill>
                  <a:srgbClr val="191919"/>
                </a:solidFill>
                <a:latin typeface="Lilita One"/>
                <a:ea typeface="Lilita One"/>
                <a:cs typeface="Lilita One"/>
                <a:sym typeface="Lilita One"/>
              </a:defRPr>
            </a:lvl7pPr>
            <a:lvl8pPr marR="0" lvl="7" algn="ctr" rtl="0">
              <a:lnSpc>
                <a:spcPct val="100000"/>
              </a:lnSpc>
              <a:spcBef>
                <a:spcPts val="0"/>
              </a:spcBef>
              <a:spcAft>
                <a:spcPts val="0"/>
              </a:spcAft>
              <a:buClr>
                <a:srgbClr val="191919"/>
              </a:buClr>
              <a:buSzPts val="5200"/>
              <a:buFont typeface="Lilita One"/>
              <a:buNone/>
              <a:defRPr sz="5200" b="0" i="0" u="none" strike="noStrike" cap="none">
                <a:solidFill>
                  <a:srgbClr val="191919"/>
                </a:solidFill>
                <a:latin typeface="Lilita One"/>
                <a:ea typeface="Lilita One"/>
                <a:cs typeface="Lilita One"/>
                <a:sym typeface="Lilita One"/>
              </a:defRPr>
            </a:lvl8pPr>
            <a:lvl9pPr marR="0" lvl="8" algn="ctr" rtl="0">
              <a:lnSpc>
                <a:spcPct val="100000"/>
              </a:lnSpc>
              <a:spcBef>
                <a:spcPts val="0"/>
              </a:spcBef>
              <a:spcAft>
                <a:spcPts val="0"/>
              </a:spcAft>
              <a:buClr>
                <a:srgbClr val="191919"/>
              </a:buClr>
              <a:buSzPts val="5200"/>
              <a:buFont typeface="Lilita One"/>
              <a:buNone/>
              <a:defRPr sz="5200" b="0" i="0" u="none" strike="noStrike" cap="none">
                <a:solidFill>
                  <a:srgbClr val="191919"/>
                </a:solidFill>
                <a:latin typeface="Lilita One"/>
                <a:ea typeface="Lilita One"/>
                <a:cs typeface="Lilita One"/>
                <a:sym typeface="Lilita One"/>
              </a:defRPr>
            </a:lvl9pPr>
          </a:lstStyle>
          <a:p>
            <a:pPr marL="0" marR="0" lvl="0" indent="0" algn="l" defTabSz="914400" rtl="0" eaLnBrk="1" fontAlgn="auto" latinLnBrk="0" hangingPunct="1">
              <a:lnSpc>
                <a:spcPct val="80000"/>
              </a:lnSpc>
              <a:spcBef>
                <a:spcPts val="0"/>
              </a:spcBef>
              <a:spcAft>
                <a:spcPts val="0"/>
              </a:spcAft>
              <a:buClr>
                <a:srgbClr val="191919"/>
              </a:buClr>
              <a:buSzPts val="5200"/>
              <a:buFont typeface="Lilita One"/>
              <a:buNone/>
              <a:tabLst/>
              <a:defRPr/>
            </a:pPr>
            <a:r>
              <a:rPr kumimoji="0" lang="en-US" sz="7200" b="1" i="0" u="none" strike="noStrike" kern="0" cap="none" spc="0" normalizeH="0" baseline="0" noProof="0">
                <a:ln>
                  <a:noFill/>
                </a:ln>
                <a:solidFill>
                  <a:srgbClr val="DB355D"/>
                </a:solidFill>
                <a:effectLst/>
                <a:uLnTx/>
                <a:uFillTx/>
                <a:latin typeface="Times New Roman" panose="02020603050405020304" pitchFamily="18" charset="0"/>
                <a:cs typeface="Times New Roman" panose="02020603050405020304" pitchFamily="18" charset="0"/>
                <a:sym typeface="Lilita One"/>
              </a:rPr>
              <a:t>Hoạt động </a:t>
            </a:r>
            <a:r>
              <a:rPr kumimoji="0" lang="en-US" sz="7200" b="1"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Lilita One"/>
              </a:rPr>
              <a:t>khởi động</a:t>
            </a:r>
          </a:p>
        </p:txBody>
      </p:sp>
      <p:cxnSp>
        <p:nvCxnSpPr>
          <p:cNvPr id="582" name="Google Shape;1200;p36">
            <a:extLst>
              <a:ext uri="{FF2B5EF4-FFF2-40B4-BE49-F238E27FC236}">
                <a16:creationId xmlns:a16="http://schemas.microsoft.com/office/drawing/2014/main" id="{B7C64A2E-C0C1-AEB3-F0B2-BA36DDFE784D}"/>
              </a:ext>
            </a:extLst>
          </p:cNvPr>
          <p:cNvCxnSpPr/>
          <p:nvPr/>
        </p:nvCxnSpPr>
        <p:spPr>
          <a:xfrm>
            <a:off x="944508" y="3130975"/>
            <a:ext cx="3952200" cy="0"/>
          </a:xfrm>
          <a:prstGeom prst="straightConnector1">
            <a:avLst/>
          </a:prstGeom>
          <a:noFill/>
          <a:ln w="9525" cap="flat" cmpd="sng">
            <a:solidFill>
              <a:srgbClr val="000000"/>
            </a:solidFill>
            <a:prstDash val="solid"/>
            <a:round/>
            <a:headEnd type="none" w="med" len="med"/>
            <a:tailEnd type="none" w="med" len="med"/>
          </a:ln>
        </p:spPr>
      </p:cxnSp>
      <p:pic>
        <p:nvPicPr>
          <p:cNvPr id="585" name="Picture 584" descr="A picture containing graphics, clipart, graphic design, design&#10;&#10;Description automatically generated">
            <a:extLst>
              <a:ext uri="{FF2B5EF4-FFF2-40B4-BE49-F238E27FC236}">
                <a16:creationId xmlns:a16="http://schemas.microsoft.com/office/drawing/2014/main" id="{33A8C261-4C9D-5E2F-88E0-2D3270746231}"/>
              </a:ext>
            </a:extLst>
          </p:cNvPr>
          <p:cNvPicPr>
            <a:picLocks noChangeAspect="1"/>
          </p:cNvPicPr>
          <p:nvPr/>
        </p:nvPicPr>
        <p:blipFill>
          <a:blip r:embed="rId5"/>
          <a:stretch>
            <a:fillRect/>
          </a:stretch>
        </p:blipFill>
        <p:spPr>
          <a:xfrm>
            <a:off x="7645368" y="1174822"/>
            <a:ext cx="759406" cy="759406"/>
          </a:xfrm>
          <a:prstGeom prst="rect">
            <a:avLst/>
          </a:prstGeom>
        </p:spPr>
      </p:pic>
      <p:pic>
        <p:nvPicPr>
          <p:cNvPr id="2" name="Picture 7">
            <a:extLst>
              <a:ext uri="{FF2B5EF4-FFF2-40B4-BE49-F238E27FC236}">
                <a16:creationId xmlns:a16="http://schemas.microsoft.com/office/drawing/2014/main" id="{210BF545-D5DF-C83E-F4F0-5AB54C1FCECD}"/>
              </a:ext>
            </a:extLst>
          </p:cNvPr>
          <p:cNvPicPr>
            <a:picLocks noChangeAspect="1"/>
          </p:cNvPicPr>
          <p:nvPr/>
        </p:nvPicPr>
        <p:blipFill>
          <a:blip r:embed="rId6"/>
          <a:srcRect/>
          <a:stretch>
            <a:fillRect/>
          </a:stretch>
        </p:blipFill>
        <p:spPr>
          <a:xfrm>
            <a:off x="8244763" y="817492"/>
            <a:ext cx="495322" cy="483338"/>
          </a:xfrm>
          <a:prstGeom prst="rect">
            <a:avLst/>
          </a:prstGeom>
        </p:spPr>
      </p:pic>
      <p:pic>
        <p:nvPicPr>
          <p:cNvPr id="3" name="Picture 8">
            <a:extLst>
              <a:ext uri="{FF2B5EF4-FFF2-40B4-BE49-F238E27FC236}">
                <a16:creationId xmlns:a16="http://schemas.microsoft.com/office/drawing/2014/main" id="{D670CC37-8244-1D1A-EA74-6B94774F99F9}"/>
              </a:ext>
            </a:extLst>
          </p:cNvPr>
          <p:cNvPicPr>
            <a:picLocks noChangeAspect="1"/>
          </p:cNvPicPr>
          <p:nvPr/>
        </p:nvPicPr>
        <p:blipFill>
          <a:blip r:embed="rId7"/>
          <a:srcRect/>
          <a:stretch>
            <a:fillRect/>
          </a:stretch>
        </p:blipFill>
        <p:spPr>
          <a:xfrm rot="352087">
            <a:off x="807082" y="4060743"/>
            <a:ext cx="368578" cy="384390"/>
          </a:xfrm>
          <a:prstGeom prst="rect">
            <a:avLst/>
          </a:prstGeom>
        </p:spPr>
      </p:pic>
    </p:spTree>
    <p:extLst>
      <p:ext uri="{BB962C8B-B14F-4D97-AF65-F5344CB8AC3E}">
        <p14:creationId xmlns:p14="http://schemas.microsoft.com/office/powerpoint/2010/main" val="362621813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539"/>
                                        </p:tgtEl>
                                        <p:attrNameLst>
                                          <p:attrName>style.visibility</p:attrName>
                                        </p:attrNameLst>
                                      </p:cBhvr>
                                      <p:to>
                                        <p:strVal val="visible"/>
                                      </p:to>
                                    </p:set>
                                    <p:anim calcmode="lin" valueType="num">
                                      <p:cBhvr>
                                        <p:cTn id="7" dur="500" fill="hold"/>
                                        <p:tgtEl>
                                          <p:spTgt spid="539"/>
                                        </p:tgtEl>
                                        <p:attrNameLst>
                                          <p:attrName>ppt_w</p:attrName>
                                        </p:attrNameLst>
                                      </p:cBhvr>
                                      <p:tavLst>
                                        <p:tav tm="0">
                                          <p:val>
                                            <p:fltVal val="0"/>
                                          </p:val>
                                        </p:tav>
                                        <p:tav tm="100000">
                                          <p:val>
                                            <p:strVal val="#ppt_w"/>
                                          </p:val>
                                        </p:tav>
                                      </p:tavLst>
                                    </p:anim>
                                    <p:anim calcmode="lin" valueType="num">
                                      <p:cBhvr>
                                        <p:cTn id="8" dur="500" fill="hold"/>
                                        <p:tgtEl>
                                          <p:spTgt spid="539"/>
                                        </p:tgtEl>
                                        <p:attrNameLst>
                                          <p:attrName>ppt_h</p:attrName>
                                        </p:attrNameLst>
                                      </p:cBhvr>
                                      <p:tavLst>
                                        <p:tav tm="0">
                                          <p:val>
                                            <p:fltVal val="0"/>
                                          </p:val>
                                        </p:tav>
                                        <p:tav tm="100000">
                                          <p:val>
                                            <p:strVal val="#ppt_h"/>
                                          </p:val>
                                        </p:tav>
                                      </p:tavLst>
                                    </p:anim>
                                    <p:animEffect transition="in" filter="fade">
                                      <p:cBhvr>
                                        <p:cTn id="9" dur="500"/>
                                        <p:tgtEl>
                                          <p:spTgt spid="53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48"/>
                                        </p:tgtEl>
                                        <p:attrNameLst>
                                          <p:attrName>style.visibility</p:attrName>
                                        </p:attrNameLst>
                                      </p:cBhvr>
                                      <p:to>
                                        <p:strVal val="visible"/>
                                      </p:to>
                                    </p:set>
                                    <p:anim calcmode="lin" valueType="num">
                                      <p:cBhvr>
                                        <p:cTn id="12" dur="500" fill="hold"/>
                                        <p:tgtEl>
                                          <p:spTgt spid="548"/>
                                        </p:tgtEl>
                                        <p:attrNameLst>
                                          <p:attrName>ppt_w</p:attrName>
                                        </p:attrNameLst>
                                      </p:cBhvr>
                                      <p:tavLst>
                                        <p:tav tm="0">
                                          <p:val>
                                            <p:fltVal val="0"/>
                                          </p:val>
                                        </p:tav>
                                        <p:tav tm="100000">
                                          <p:val>
                                            <p:strVal val="#ppt_w"/>
                                          </p:val>
                                        </p:tav>
                                      </p:tavLst>
                                    </p:anim>
                                    <p:anim calcmode="lin" valueType="num">
                                      <p:cBhvr>
                                        <p:cTn id="13" dur="500" fill="hold"/>
                                        <p:tgtEl>
                                          <p:spTgt spid="548"/>
                                        </p:tgtEl>
                                        <p:attrNameLst>
                                          <p:attrName>ppt_h</p:attrName>
                                        </p:attrNameLst>
                                      </p:cBhvr>
                                      <p:tavLst>
                                        <p:tav tm="0">
                                          <p:val>
                                            <p:fltVal val="0"/>
                                          </p:val>
                                        </p:tav>
                                        <p:tav tm="100000">
                                          <p:val>
                                            <p:strVal val="#ppt_h"/>
                                          </p:val>
                                        </p:tav>
                                      </p:tavLst>
                                    </p:anim>
                                    <p:animEffect transition="in" filter="fade">
                                      <p:cBhvr>
                                        <p:cTn id="14" dur="500"/>
                                        <p:tgtEl>
                                          <p:spTgt spid="548"/>
                                        </p:tgtEl>
                                      </p:cBhvr>
                                    </p:animEffect>
                                  </p:childTnLst>
                                </p:cTn>
                              </p:par>
                              <p:par>
                                <p:cTn id="15" presetID="53" presetClass="entr" presetSubtype="16" fill="hold"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animEffect transition="in" filter="fade">
                                      <p:cBhvr>
                                        <p:cTn id="19" dur="500"/>
                                        <p:tgtEl>
                                          <p:spTgt spid="6"/>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526"/>
                                        </p:tgtEl>
                                        <p:attrNameLst>
                                          <p:attrName>style.visibility</p:attrName>
                                        </p:attrNameLst>
                                      </p:cBhvr>
                                      <p:to>
                                        <p:strVal val="visible"/>
                                      </p:to>
                                    </p:set>
                                    <p:anim calcmode="lin" valueType="num">
                                      <p:cBhvr>
                                        <p:cTn id="22" dur="500" fill="hold"/>
                                        <p:tgtEl>
                                          <p:spTgt spid="526"/>
                                        </p:tgtEl>
                                        <p:attrNameLst>
                                          <p:attrName>ppt_w</p:attrName>
                                        </p:attrNameLst>
                                      </p:cBhvr>
                                      <p:tavLst>
                                        <p:tav tm="0">
                                          <p:val>
                                            <p:fltVal val="0"/>
                                          </p:val>
                                        </p:tav>
                                        <p:tav tm="100000">
                                          <p:val>
                                            <p:strVal val="#ppt_w"/>
                                          </p:val>
                                        </p:tav>
                                      </p:tavLst>
                                    </p:anim>
                                    <p:anim calcmode="lin" valueType="num">
                                      <p:cBhvr>
                                        <p:cTn id="23" dur="500" fill="hold"/>
                                        <p:tgtEl>
                                          <p:spTgt spid="526"/>
                                        </p:tgtEl>
                                        <p:attrNameLst>
                                          <p:attrName>ppt_h</p:attrName>
                                        </p:attrNameLst>
                                      </p:cBhvr>
                                      <p:tavLst>
                                        <p:tav tm="0">
                                          <p:val>
                                            <p:fltVal val="0"/>
                                          </p:val>
                                        </p:tav>
                                        <p:tav tm="100000">
                                          <p:val>
                                            <p:strVal val="#ppt_h"/>
                                          </p:val>
                                        </p:tav>
                                      </p:tavLst>
                                    </p:anim>
                                    <p:animEffect transition="in" filter="fade">
                                      <p:cBhvr>
                                        <p:cTn id="24" dur="500"/>
                                        <p:tgtEl>
                                          <p:spTgt spid="526"/>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527"/>
                                        </p:tgtEl>
                                        <p:attrNameLst>
                                          <p:attrName>style.visibility</p:attrName>
                                        </p:attrNameLst>
                                      </p:cBhvr>
                                      <p:to>
                                        <p:strVal val="visible"/>
                                      </p:to>
                                    </p:set>
                                    <p:anim calcmode="lin" valueType="num">
                                      <p:cBhvr>
                                        <p:cTn id="27" dur="500" fill="hold"/>
                                        <p:tgtEl>
                                          <p:spTgt spid="527"/>
                                        </p:tgtEl>
                                        <p:attrNameLst>
                                          <p:attrName>ppt_w</p:attrName>
                                        </p:attrNameLst>
                                      </p:cBhvr>
                                      <p:tavLst>
                                        <p:tav tm="0">
                                          <p:val>
                                            <p:fltVal val="0"/>
                                          </p:val>
                                        </p:tav>
                                        <p:tav tm="100000">
                                          <p:val>
                                            <p:strVal val="#ppt_w"/>
                                          </p:val>
                                        </p:tav>
                                      </p:tavLst>
                                    </p:anim>
                                    <p:anim calcmode="lin" valueType="num">
                                      <p:cBhvr>
                                        <p:cTn id="28" dur="500" fill="hold"/>
                                        <p:tgtEl>
                                          <p:spTgt spid="527"/>
                                        </p:tgtEl>
                                        <p:attrNameLst>
                                          <p:attrName>ppt_h</p:attrName>
                                        </p:attrNameLst>
                                      </p:cBhvr>
                                      <p:tavLst>
                                        <p:tav tm="0">
                                          <p:val>
                                            <p:fltVal val="0"/>
                                          </p:val>
                                        </p:tav>
                                        <p:tav tm="100000">
                                          <p:val>
                                            <p:strVal val="#ppt_h"/>
                                          </p:val>
                                        </p:tav>
                                      </p:tavLst>
                                    </p:anim>
                                    <p:animEffect transition="in" filter="fade">
                                      <p:cBhvr>
                                        <p:cTn id="29" dur="500"/>
                                        <p:tgtEl>
                                          <p:spTgt spid="527"/>
                                        </p:tgtEl>
                                      </p:cBhvr>
                                    </p:animEffect>
                                  </p:childTnLst>
                                </p:cTn>
                              </p:par>
                              <p:par>
                                <p:cTn id="30" presetID="53" presetClass="entr" presetSubtype="16" fill="hold" nodeType="withEffect">
                                  <p:stCondLst>
                                    <p:cond delay="0"/>
                                  </p:stCondLst>
                                  <p:childTnLst>
                                    <p:set>
                                      <p:cBhvr>
                                        <p:cTn id="31" dur="1" fill="hold">
                                          <p:stCondLst>
                                            <p:cond delay="0"/>
                                          </p:stCondLst>
                                        </p:cTn>
                                        <p:tgtEl>
                                          <p:spTgt spid="570"/>
                                        </p:tgtEl>
                                        <p:attrNameLst>
                                          <p:attrName>style.visibility</p:attrName>
                                        </p:attrNameLst>
                                      </p:cBhvr>
                                      <p:to>
                                        <p:strVal val="visible"/>
                                      </p:to>
                                    </p:set>
                                    <p:anim calcmode="lin" valueType="num">
                                      <p:cBhvr>
                                        <p:cTn id="32" dur="500" fill="hold"/>
                                        <p:tgtEl>
                                          <p:spTgt spid="570"/>
                                        </p:tgtEl>
                                        <p:attrNameLst>
                                          <p:attrName>ppt_w</p:attrName>
                                        </p:attrNameLst>
                                      </p:cBhvr>
                                      <p:tavLst>
                                        <p:tav tm="0">
                                          <p:val>
                                            <p:fltVal val="0"/>
                                          </p:val>
                                        </p:tav>
                                        <p:tav tm="100000">
                                          <p:val>
                                            <p:strVal val="#ppt_w"/>
                                          </p:val>
                                        </p:tav>
                                      </p:tavLst>
                                    </p:anim>
                                    <p:anim calcmode="lin" valueType="num">
                                      <p:cBhvr>
                                        <p:cTn id="33" dur="500" fill="hold"/>
                                        <p:tgtEl>
                                          <p:spTgt spid="570"/>
                                        </p:tgtEl>
                                        <p:attrNameLst>
                                          <p:attrName>ppt_h</p:attrName>
                                        </p:attrNameLst>
                                      </p:cBhvr>
                                      <p:tavLst>
                                        <p:tav tm="0">
                                          <p:val>
                                            <p:fltVal val="0"/>
                                          </p:val>
                                        </p:tav>
                                        <p:tav tm="100000">
                                          <p:val>
                                            <p:strVal val="#ppt_h"/>
                                          </p:val>
                                        </p:tav>
                                      </p:tavLst>
                                    </p:anim>
                                    <p:animEffect transition="in" filter="fade">
                                      <p:cBhvr>
                                        <p:cTn id="34" dur="500"/>
                                        <p:tgtEl>
                                          <p:spTgt spid="570"/>
                                        </p:tgtEl>
                                      </p:cBhvr>
                                    </p:animEffect>
                                  </p:childTnLst>
                                </p:cTn>
                              </p:par>
                              <p:par>
                                <p:cTn id="35" presetID="53" presetClass="entr" presetSubtype="16" fill="hold" nodeType="withEffect">
                                  <p:stCondLst>
                                    <p:cond delay="0"/>
                                  </p:stCondLst>
                                  <p:childTnLst>
                                    <p:set>
                                      <p:cBhvr>
                                        <p:cTn id="36" dur="1" fill="hold">
                                          <p:stCondLst>
                                            <p:cond delay="0"/>
                                          </p:stCondLst>
                                        </p:cTn>
                                        <p:tgtEl>
                                          <p:spTgt spid="577"/>
                                        </p:tgtEl>
                                        <p:attrNameLst>
                                          <p:attrName>style.visibility</p:attrName>
                                        </p:attrNameLst>
                                      </p:cBhvr>
                                      <p:to>
                                        <p:strVal val="visible"/>
                                      </p:to>
                                    </p:set>
                                    <p:anim calcmode="lin" valueType="num">
                                      <p:cBhvr>
                                        <p:cTn id="37" dur="500" fill="hold"/>
                                        <p:tgtEl>
                                          <p:spTgt spid="577"/>
                                        </p:tgtEl>
                                        <p:attrNameLst>
                                          <p:attrName>ppt_w</p:attrName>
                                        </p:attrNameLst>
                                      </p:cBhvr>
                                      <p:tavLst>
                                        <p:tav tm="0">
                                          <p:val>
                                            <p:fltVal val="0"/>
                                          </p:val>
                                        </p:tav>
                                        <p:tav tm="100000">
                                          <p:val>
                                            <p:strVal val="#ppt_w"/>
                                          </p:val>
                                        </p:tav>
                                      </p:tavLst>
                                    </p:anim>
                                    <p:anim calcmode="lin" valueType="num">
                                      <p:cBhvr>
                                        <p:cTn id="38" dur="500" fill="hold"/>
                                        <p:tgtEl>
                                          <p:spTgt spid="577"/>
                                        </p:tgtEl>
                                        <p:attrNameLst>
                                          <p:attrName>ppt_h</p:attrName>
                                        </p:attrNameLst>
                                      </p:cBhvr>
                                      <p:tavLst>
                                        <p:tav tm="0">
                                          <p:val>
                                            <p:fltVal val="0"/>
                                          </p:val>
                                        </p:tav>
                                        <p:tav tm="100000">
                                          <p:val>
                                            <p:strVal val="#ppt_h"/>
                                          </p:val>
                                        </p:tav>
                                      </p:tavLst>
                                    </p:anim>
                                    <p:animEffect transition="in" filter="fade">
                                      <p:cBhvr>
                                        <p:cTn id="39" dur="500"/>
                                        <p:tgtEl>
                                          <p:spTgt spid="577"/>
                                        </p:tgtEl>
                                      </p:cBhvr>
                                    </p:animEffect>
                                  </p:childTnLst>
                                </p:cTn>
                              </p:par>
                              <p:par>
                                <p:cTn id="40" presetID="53" presetClass="entr" presetSubtype="16" fill="hold" nodeType="withEffect">
                                  <p:stCondLst>
                                    <p:cond delay="0"/>
                                  </p:stCondLst>
                                  <p:childTnLst>
                                    <p:set>
                                      <p:cBhvr>
                                        <p:cTn id="41" dur="1" fill="hold">
                                          <p:stCondLst>
                                            <p:cond delay="0"/>
                                          </p:stCondLst>
                                        </p:cTn>
                                        <p:tgtEl>
                                          <p:spTgt spid="578"/>
                                        </p:tgtEl>
                                        <p:attrNameLst>
                                          <p:attrName>style.visibility</p:attrName>
                                        </p:attrNameLst>
                                      </p:cBhvr>
                                      <p:to>
                                        <p:strVal val="visible"/>
                                      </p:to>
                                    </p:set>
                                    <p:anim calcmode="lin" valueType="num">
                                      <p:cBhvr>
                                        <p:cTn id="42" dur="500" fill="hold"/>
                                        <p:tgtEl>
                                          <p:spTgt spid="578"/>
                                        </p:tgtEl>
                                        <p:attrNameLst>
                                          <p:attrName>ppt_w</p:attrName>
                                        </p:attrNameLst>
                                      </p:cBhvr>
                                      <p:tavLst>
                                        <p:tav tm="0">
                                          <p:val>
                                            <p:fltVal val="0"/>
                                          </p:val>
                                        </p:tav>
                                        <p:tav tm="100000">
                                          <p:val>
                                            <p:strVal val="#ppt_w"/>
                                          </p:val>
                                        </p:tav>
                                      </p:tavLst>
                                    </p:anim>
                                    <p:anim calcmode="lin" valueType="num">
                                      <p:cBhvr>
                                        <p:cTn id="43" dur="500" fill="hold"/>
                                        <p:tgtEl>
                                          <p:spTgt spid="578"/>
                                        </p:tgtEl>
                                        <p:attrNameLst>
                                          <p:attrName>ppt_h</p:attrName>
                                        </p:attrNameLst>
                                      </p:cBhvr>
                                      <p:tavLst>
                                        <p:tav tm="0">
                                          <p:val>
                                            <p:fltVal val="0"/>
                                          </p:val>
                                        </p:tav>
                                        <p:tav tm="100000">
                                          <p:val>
                                            <p:strVal val="#ppt_h"/>
                                          </p:val>
                                        </p:tav>
                                      </p:tavLst>
                                    </p:anim>
                                    <p:animEffect transition="in" filter="fade">
                                      <p:cBhvr>
                                        <p:cTn id="44" dur="500"/>
                                        <p:tgtEl>
                                          <p:spTgt spid="578"/>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581"/>
                                        </p:tgtEl>
                                        <p:attrNameLst>
                                          <p:attrName>style.visibility</p:attrName>
                                        </p:attrNameLst>
                                      </p:cBhvr>
                                      <p:to>
                                        <p:strVal val="visible"/>
                                      </p:to>
                                    </p:set>
                                    <p:anim calcmode="lin" valueType="num">
                                      <p:cBhvr>
                                        <p:cTn id="47" dur="500" fill="hold"/>
                                        <p:tgtEl>
                                          <p:spTgt spid="581"/>
                                        </p:tgtEl>
                                        <p:attrNameLst>
                                          <p:attrName>ppt_w</p:attrName>
                                        </p:attrNameLst>
                                      </p:cBhvr>
                                      <p:tavLst>
                                        <p:tav tm="0">
                                          <p:val>
                                            <p:fltVal val="0"/>
                                          </p:val>
                                        </p:tav>
                                        <p:tav tm="100000">
                                          <p:val>
                                            <p:strVal val="#ppt_w"/>
                                          </p:val>
                                        </p:tav>
                                      </p:tavLst>
                                    </p:anim>
                                    <p:anim calcmode="lin" valueType="num">
                                      <p:cBhvr>
                                        <p:cTn id="48" dur="500" fill="hold"/>
                                        <p:tgtEl>
                                          <p:spTgt spid="581"/>
                                        </p:tgtEl>
                                        <p:attrNameLst>
                                          <p:attrName>ppt_h</p:attrName>
                                        </p:attrNameLst>
                                      </p:cBhvr>
                                      <p:tavLst>
                                        <p:tav tm="0">
                                          <p:val>
                                            <p:fltVal val="0"/>
                                          </p:val>
                                        </p:tav>
                                        <p:tav tm="100000">
                                          <p:val>
                                            <p:strVal val="#ppt_h"/>
                                          </p:val>
                                        </p:tav>
                                      </p:tavLst>
                                    </p:anim>
                                    <p:animEffect transition="in" filter="fade">
                                      <p:cBhvr>
                                        <p:cTn id="49" dur="500"/>
                                        <p:tgtEl>
                                          <p:spTgt spid="581"/>
                                        </p:tgtEl>
                                      </p:cBhvr>
                                    </p:animEffect>
                                  </p:childTnLst>
                                </p:cTn>
                              </p:par>
                              <p:par>
                                <p:cTn id="50" presetID="53" presetClass="entr" presetSubtype="16" fill="hold" nodeType="withEffect">
                                  <p:stCondLst>
                                    <p:cond delay="0"/>
                                  </p:stCondLst>
                                  <p:childTnLst>
                                    <p:set>
                                      <p:cBhvr>
                                        <p:cTn id="51" dur="1" fill="hold">
                                          <p:stCondLst>
                                            <p:cond delay="0"/>
                                          </p:stCondLst>
                                        </p:cTn>
                                        <p:tgtEl>
                                          <p:spTgt spid="582"/>
                                        </p:tgtEl>
                                        <p:attrNameLst>
                                          <p:attrName>style.visibility</p:attrName>
                                        </p:attrNameLst>
                                      </p:cBhvr>
                                      <p:to>
                                        <p:strVal val="visible"/>
                                      </p:to>
                                    </p:set>
                                    <p:anim calcmode="lin" valueType="num">
                                      <p:cBhvr>
                                        <p:cTn id="52" dur="500" fill="hold"/>
                                        <p:tgtEl>
                                          <p:spTgt spid="582"/>
                                        </p:tgtEl>
                                        <p:attrNameLst>
                                          <p:attrName>ppt_w</p:attrName>
                                        </p:attrNameLst>
                                      </p:cBhvr>
                                      <p:tavLst>
                                        <p:tav tm="0">
                                          <p:val>
                                            <p:fltVal val="0"/>
                                          </p:val>
                                        </p:tav>
                                        <p:tav tm="100000">
                                          <p:val>
                                            <p:strVal val="#ppt_w"/>
                                          </p:val>
                                        </p:tav>
                                      </p:tavLst>
                                    </p:anim>
                                    <p:anim calcmode="lin" valueType="num">
                                      <p:cBhvr>
                                        <p:cTn id="53" dur="500" fill="hold"/>
                                        <p:tgtEl>
                                          <p:spTgt spid="582"/>
                                        </p:tgtEl>
                                        <p:attrNameLst>
                                          <p:attrName>ppt_h</p:attrName>
                                        </p:attrNameLst>
                                      </p:cBhvr>
                                      <p:tavLst>
                                        <p:tav tm="0">
                                          <p:val>
                                            <p:fltVal val="0"/>
                                          </p:val>
                                        </p:tav>
                                        <p:tav tm="100000">
                                          <p:val>
                                            <p:strVal val="#ppt_h"/>
                                          </p:val>
                                        </p:tav>
                                      </p:tavLst>
                                    </p:anim>
                                    <p:animEffect transition="in" filter="fade">
                                      <p:cBhvr>
                                        <p:cTn id="54" dur="500"/>
                                        <p:tgtEl>
                                          <p:spTgt spid="582"/>
                                        </p:tgtEl>
                                      </p:cBhvr>
                                    </p:animEffect>
                                  </p:childTnLst>
                                </p:cTn>
                              </p:par>
                              <p:par>
                                <p:cTn id="55" presetID="53" presetClass="entr" presetSubtype="16" fill="hold" nodeType="withEffect">
                                  <p:stCondLst>
                                    <p:cond delay="0"/>
                                  </p:stCondLst>
                                  <p:childTnLst>
                                    <p:set>
                                      <p:cBhvr>
                                        <p:cTn id="56" dur="1" fill="hold">
                                          <p:stCondLst>
                                            <p:cond delay="0"/>
                                          </p:stCondLst>
                                        </p:cTn>
                                        <p:tgtEl>
                                          <p:spTgt spid="585"/>
                                        </p:tgtEl>
                                        <p:attrNameLst>
                                          <p:attrName>style.visibility</p:attrName>
                                        </p:attrNameLst>
                                      </p:cBhvr>
                                      <p:to>
                                        <p:strVal val="visible"/>
                                      </p:to>
                                    </p:set>
                                    <p:anim calcmode="lin" valueType="num">
                                      <p:cBhvr>
                                        <p:cTn id="57" dur="500" fill="hold"/>
                                        <p:tgtEl>
                                          <p:spTgt spid="585"/>
                                        </p:tgtEl>
                                        <p:attrNameLst>
                                          <p:attrName>ppt_w</p:attrName>
                                        </p:attrNameLst>
                                      </p:cBhvr>
                                      <p:tavLst>
                                        <p:tav tm="0">
                                          <p:val>
                                            <p:fltVal val="0"/>
                                          </p:val>
                                        </p:tav>
                                        <p:tav tm="100000">
                                          <p:val>
                                            <p:strVal val="#ppt_w"/>
                                          </p:val>
                                        </p:tav>
                                      </p:tavLst>
                                    </p:anim>
                                    <p:anim calcmode="lin" valueType="num">
                                      <p:cBhvr>
                                        <p:cTn id="58" dur="500" fill="hold"/>
                                        <p:tgtEl>
                                          <p:spTgt spid="585"/>
                                        </p:tgtEl>
                                        <p:attrNameLst>
                                          <p:attrName>ppt_h</p:attrName>
                                        </p:attrNameLst>
                                      </p:cBhvr>
                                      <p:tavLst>
                                        <p:tav tm="0">
                                          <p:val>
                                            <p:fltVal val="0"/>
                                          </p:val>
                                        </p:tav>
                                        <p:tav tm="100000">
                                          <p:val>
                                            <p:strVal val="#ppt_h"/>
                                          </p:val>
                                        </p:tav>
                                      </p:tavLst>
                                    </p:anim>
                                    <p:animEffect transition="in" filter="fade">
                                      <p:cBhvr>
                                        <p:cTn id="59" dur="500"/>
                                        <p:tgtEl>
                                          <p:spTgt spid="585"/>
                                        </p:tgtEl>
                                      </p:cBhvr>
                                    </p:animEffect>
                                  </p:childTnLst>
                                </p:cTn>
                              </p:par>
                              <p:par>
                                <p:cTn id="60" presetID="2" presetClass="entr" presetSubtype="4" fill="hold" nodeType="withEffect">
                                  <p:stCondLst>
                                    <p:cond delay="0"/>
                                  </p:stCondLst>
                                  <p:childTnLst>
                                    <p:set>
                                      <p:cBhvr>
                                        <p:cTn id="61" dur="1" fill="hold">
                                          <p:stCondLst>
                                            <p:cond delay="0"/>
                                          </p:stCondLst>
                                        </p:cTn>
                                        <p:tgtEl>
                                          <p:spTgt spid="2"/>
                                        </p:tgtEl>
                                        <p:attrNameLst>
                                          <p:attrName>style.visibility</p:attrName>
                                        </p:attrNameLst>
                                      </p:cBhvr>
                                      <p:to>
                                        <p:strVal val="visible"/>
                                      </p:to>
                                    </p:set>
                                    <p:anim calcmode="lin" valueType="num">
                                      <p:cBhvr additive="base">
                                        <p:cTn id="62" dur="500" fill="hold"/>
                                        <p:tgtEl>
                                          <p:spTgt spid="2"/>
                                        </p:tgtEl>
                                        <p:attrNameLst>
                                          <p:attrName>ppt_x</p:attrName>
                                        </p:attrNameLst>
                                      </p:cBhvr>
                                      <p:tavLst>
                                        <p:tav tm="0">
                                          <p:val>
                                            <p:strVal val="#ppt_x"/>
                                          </p:val>
                                        </p:tav>
                                        <p:tav tm="100000">
                                          <p:val>
                                            <p:strVal val="#ppt_x"/>
                                          </p:val>
                                        </p:tav>
                                      </p:tavLst>
                                    </p:anim>
                                    <p:anim calcmode="lin" valueType="num">
                                      <p:cBhvr additive="base">
                                        <p:cTn id="63" dur="500" fill="hold"/>
                                        <p:tgtEl>
                                          <p:spTgt spid="2"/>
                                        </p:tgtEl>
                                        <p:attrNameLst>
                                          <p:attrName>ppt_y</p:attrName>
                                        </p:attrNameLst>
                                      </p:cBhvr>
                                      <p:tavLst>
                                        <p:tav tm="0">
                                          <p:val>
                                            <p:strVal val="1+#ppt_h/2"/>
                                          </p:val>
                                        </p:tav>
                                        <p:tav tm="100000">
                                          <p:val>
                                            <p:strVal val="#ppt_y"/>
                                          </p:val>
                                        </p:tav>
                                      </p:tavLst>
                                    </p:anim>
                                  </p:childTnLst>
                                </p:cTn>
                              </p:par>
                              <p:par>
                                <p:cTn id="64" presetID="2" presetClass="entr" presetSubtype="4" fill="hold" nodeType="withEffect">
                                  <p:stCondLst>
                                    <p:cond delay="0"/>
                                  </p:stCondLst>
                                  <p:childTnLst>
                                    <p:set>
                                      <p:cBhvr>
                                        <p:cTn id="65" dur="1" fill="hold">
                                          <p:stCondLst>
                                            <p:cond delay="0"/>
                                          </p:stCondLst>
                                        </p:cTn>
                                        <p:tgtEl>
                                          <p:spTgt spid="3"/>
                                        </p:tgtEl>
                                        <p:attrNameLst>
                                          <p:attrName>style.visibility</p:attrName>
                                        </p:attrNameLst>
                                      </p:cBhvr>
                                      <p:to>
                                        <p:strVal val="visible"/>
                                      </p:to>
                                    </p:set>
                                    <p:anim calcmode="lin" valueType="num">
                                      <p:cBhvr additive="base">
                                        <p:cTn id="66" dur="500" fill="hold"/>
                                        <p:tgtEl>
                                          <p:spTgt spid="3"/>
                                        </p:tgtEl>
                                        <p:attrNameLst>
                                          <p:attrName>ppt_x</p:attrName>
                                        </p:attrNameLst>
                                      </p:cBhvr>
                                      <p:tavLst>
                                        <p:tav tm="0">
                                          <p:val>
                                            <p:strVal val="#ppt_x"/>
                                          </p:val>
                                        </p:tav>
                                        <p:tav tm="100000">
                                          <p:val>
                                            <p:strVal val="#ppt_x"/>
                                          </p:val>
                                        </p:tav>
                                      </p:tavLst>
                                    </p:anim>
                                    <p:anim calcmode="lin" valueType="num">
                                      <p:cBhvr additive="base">
                                        <p:cTn id="67"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8" grpId="0" animBg="1"/>
      <p:bldP spid="526" grpId="0" animBg="1"/>
      <p:bldP spid="527" grpId="0" animBg="1"/>
      <p:bldP spid="581"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2350"/>
        <p:cNvGrpSpPr/>
        <p:nvPr/>
      </p:nvGrpSpPr>
      <p:grpSpPr>
        <a:xfrm>
          <a:off x="0" y="0"/>
          <a:ext cx="0" cy="0"/>
          <a:chOff x="0" y="0"/>
          <a:chExt cx="0" cy="0"/>
        </a:xfrm>
      </p:grpSpPr>
      <p:grpSp>
        <p:nvGrpSpPr>
          <p:cNvPr id="8" name="Google Shape;2494;p49">
            <a:extLst>
              <a:ext uri="{FF2B5EF4-FFF2-40B4-BE49-F238E27FC236}">
                <a16:creationId xmlns:a16="http://schemas.microsoft.com/office/drawing/2014/main" id="{781D5466-9556-45DC-1002-B39336108FDA}"/>
              </a:ext>
            </a:extLst>
          </p:cNvPr>
          <p:cNvGrpSpPr/>
          <p:nvPr/>
        </p:nvGrpSpPr>
        <p:grpSpPr>
          <a:xfrm flipH="1">
            <a:off x="2374462" y="225024"/>
            <a:ext cx="4542151" cy="702808"/>
            <a:chOff x="4263450" y="634575"/>
            <a:chExt cx="1007075" cy="387425"/>
          </a:xfrm>
        </p:grpSpPr>
        <p:sp>
          <p:nvSpPr>
            <p:cNvPr id="9" name="Google Shape;2495;p49">
              <a:extLst>
                <a:ext uri="{FF2B5EF4-FFF2-40B4-BE49-F238E27FC236}">
                  <a16:creationId xmlns:a16="http://schemas.microsoft.com/office/drawing/2014/main" id="{3BE5FC33-F074-2E8B-1A50-6A405990140C}"/>
                </a:ext>
              </a:extLst>
            </p:cNvPr>
            <p:cNvSpPr/>
            <p:nvPr/>
          </p:nvSpPr>
          <p:spPr>
            <a:xfrm>
              <a:off x="4263450" y="634575"/>
              <a:ext cx="1007075" cy="387425"/>
            </a:xfrm>
            <a:custGeom>
              <a:avLst/>
              <a:gdLst/>
              <a:ahLst/>
              <a:cxnLst/>
              <a:rect l="l" t="t" r="r" b="b"/>
              <a:pathLst>
                <a:path w="40283" h="15497" extrusionOk="0">
                  <a:moveTo>
                    <a:pt x="1950" y="0"/>
                  </a:moveTo>
                  <a:cubicBezTo>
                    <a:pt x="1214" y="0"/>
                    <a:pt x="617" y="458"/>
                    <a:pt x="458" y="1134"/>
                  </a:cubicBezTo>
                  <a:cubicBezTo>
                    <a:pt x="219" y="1492"/>
                    <a:pt x="0" y="2188"/>
                    <a:pt x="517" y="3044"/>
                  </a:cubicBezTo>
                  <a:cubicBezTo>
                    <a:pt x="796" y="3461"/>
                    <a:pt x="1055" y="3879"/>
                    <a:pt x="1313" y="4317"/>
                  </a:cubicBezTo>
                  <a:lnTo>
                    <a:pt x="1691" y="4914"/>
                  </a:lnTo>
                  <a:cubicBezTo>
                    <a:pt x="1910" y="5252"/>
                    <a:pt x="2109" y="5610"/>
                    <a:pt x="2348" y="5948"/>
                  </a:cubicBezTo>
                  <a:cubicBezTo>
                    <a:pt x="2447" y="6107"/>
                    <a:pt x="2507" y="6207"/>
                    <a:pt x="2606" y="6326"/>
                  </a:cubicBezTo>
                  <a:cubicBezTo>
                    <a:pt x="2686" y="6406"/>
                    <a:pt x="2745" y="6465"/>
                    <a:pt x="2765" y="6545"/>
                  </a:cubicBezTo>
                  <a:cubicBezTo>
                    <a:pt x="2865" y="6724"/>
                    <a:pt x="2964" y="6863"/>
                    <a:pt x="3044" y="7042"/>
                  </a:cubicBezTo>
                  <a:cubicBezTo>
                    <a:pt x="3163" y="7261"/>
                    <a:pt x="3263" y="7500"/>
                    <a:pt x="3402" y="7719"/>
                  </a:cubicBezTo>
                  <a:cubicBezTo>
                    <a:pt x="3442" y="7738"/>
                    <a:pt x="3442" y="7758"/>
                    <a:pt x="3442" y="7758"/>
                  </a:cubicBezTo>
                  <a:lnTo>
                    <a:pt x="3402" y="7798"/>
                  </a:lnTo>
                  <a:cubicBezTo>
                    <a:pt x="3263" y="7957"/>
                    <a:pt x="3103" y="8156"/>
                    <a:pt x="2984" y="8335"/>
                  </a:cubicBezTo>
                  <a:cubicBezTo>
                    <a:pt x="2905" y="8415"/>
                    <a:pt x="2865" y="8514"/>
                    <a:pt x="2785" y="8594"/>
                  </a:cubicBezTo>
                  <a:cubicBezTo>
                    <a:pt x="2646" y="8753"/>
                    <a:pt x="2507" y="8932"/>
                    <a:pt x="2367" y="9111"/>
                  </a:cubicBezTo>
                  <a:cubicBezTo>
                    <a:pt x="2069" y="9469"/>
                    <a:pt x="1751" y="9847"/>
                    <a:pt x="1452" y="10245"/>
                  </a:cubicBezTo>
                  <a:cubicBezTo>
                    <a:pt x="1074" y="10742"/>
                    <a:pt x="756" y="11259"/>
                    <a:pt x="398" y="11757"/>
                  </a:cubicBezTo>
                  <a:lnTo>
                    <a:pt x="318" y="11896"/>
                  </a:lnTo>
                  <a:cubicBezTo>
                    <a:pt x="159" y="12135"/>
                    <a:pt x="80" y="12493"/>
                    <a:pt x="120" y="12851"/>
                  </a:cubicBezTo>
                  <a:cubicBezTo>
                    <a:pt x="159" y="13129"/>
                    <a:pt x="199" y="13408"/>
                    <a:pt x="259" y="13647"/>
                  </a:cubicBezTo>
                  <a:cubicBezTo>
                    <a:pt x="418" y="14601"/>
                    <a:pt x="955" y="15019"/>
                    <a:pt x="1890" y="15039"/>
                  </a:cubicBezTo>
                  <a:lnTo>
                    <a:pt x="3402" y="15039"/>
                  </a:lnTo>
                  <a:cubicBezTo>
                    <a:pt x="3700" y="15039"/>
                    <a:pt x="3999" y="15079"/>
                    <a:pt x="4277" y="15099"/>
                  </a:cubicBezTo>
                  <a:cubicBezTo>
                    <a:pt x="4655" y="15119"/>
                    <a:pt x="5053" y="15138"/>
                    <a:pt x="5451" y="15138"/>
                  </a:cubicBezTo>
                  <a:cubicBezTo>
                    <a:pt x="7062" y="15178"/>
                    <a:pt x="8673" y="15198"/>
                    <a:pt x="10026" y="15198"/>
                  </a:cubicBezTo>
                  <a:lnTo>
                    <a:pt x="14502" y="15198"/>
                  </a:lnTo>
                  <a:cubicBezTo>
                    <a:pt x="15298" y="15198"/>
                    <a:pt x="16073" y="15218"/>
                    <a:pt x="16869" y="15238"/>
                  </a:cubicBezTo>
                  <a:cubicBezTo>
                    <a:pt x="17287" y="15238"/>
                    <a:pt x="17705" y="15278"/>
                    <a:pt x="18122" y="15278"/>
                  </a:cubicBezTo>
                  <a:cubicBezTo>
                    <a:pt x="19177" y="15298"/>
                    <a:pt x="20191" y="15298"/>
                    <a:pt x="21246" y="15318"/>
                  </a:cubicBezTo>
                  <a:lnTo>
                    <a:pt x="23295" y="15337"/>
                  </a:lnTo>
                  <a:cubicBezTo>
                    <a:pt x="24190" y="15337"/>
                    <a:pt x="25065" y="15377"/>
                    <a:pt x="25960" y="15377"/>
                  </a:cubicBezTo>
                  <a:cubicBezTo>
                    <a:pt x="26477" y="15377"/>
                    <a:pt x="27014" y="15397"/>
                    <a:pt x="27532" y="15397"/>
                  </a:cubicBezTo>
                  <a:cubicBezTo>
                    <a:pt x="27949" y="15397"/>
                    <a:pt x="28407" y="15417"/>
                    <a:pt x="28825" y="15417"/>
                  </a:cubicBezTo>
                  <a:lnTo>
                    <a:pt x="30038" y="15437"/>
                  </a:lnTo>
                  <a:cubicBezTo>
                    <a:pt x="31192" y="15477"/>
                    <a:pt x="32385" y="15497"/>
                    <a:pt x="33579" y="15497"/>
                  </a:cubicBezTo>
                  <a:lnTo>
                    <a:pt x="38473" y="15497"/>
                  </a:lnTo>
                  <a:cubicBezTo>
                    <a:pt x="38950" y="15497"/>
                    <a:pt x="39368" y="15318"/>
                    <a:pt x="39686" y="14979"/>
                  </a:cubicBezTo>
                  <a:cubicBezTo>
                    <a:pt x="40004" y="14621"/>
                    <a:pt x="40164" y="14144"/>
                    <a:pt x="40104" y="13627"/>
                  </a:cubicBezTo>
                  <a:cubicBezTo>
                    <a:pt x="40064" y="12930"/>
                    <a:pt x="39686" y="12453"/>
                    <a:pt x="39408" y="12115"/>
                  </a:cubicBezTo>
                  <a:lnTo>
                    <a:pt x="38751" y="11299"/>
                  </a:lnTo>
                  <a:cubicBezTo>
                    <a:pt x="38294" y="10742"/>
                    <a:pt x="37856" y="10205"/>
                    <a:pt x="37418" y="9628"/>
                  </a:cubicBezTo>
                  <a:cubicBezTo>
                    <a:pt x="37160" y="9250"/>
                    <a:pt x="36901" y="8852"/>
                    <a:pt x="36662" y="8415"/>
                  </a:cubicBezTo>
                  <a:cubicBezTo>
                    <a:pt x="36762" y="8315"/>
                    <a:pt x="36861" y="8216"/>
                    <a:pt x="36961" y="8077"/>
                  </a:cubicBezTo>
                  <a:cubicBezTo>
                    <a:pt x="37359" y="7758"/>
                    <a:pt x="37796" y="7261"/>
                    <a:pt x="38174" y="6744"/>
                  </a:cubicBezTo>
                  <a:cubicBezTo>
                    <a:pt x="38294" y="6565"/>
                    <a:pt x="38413" y="6425"/>
                    <a:pt x="38552" y="6246"/>
                  </a:cubicBezTo>
                  <a:cubicBezTo>
                    <a:pt x="38970" y="5729"/>
                    <a:pt x="39447" y="5113"/>
                    <a:pt x="39706" y="4277"/>
                  </a:cubicBezTo>
                  <a:cubicBezTo>
                    <a:pt x="39766" y="4138"/>
                    <a:pt x="39805" y="3999"/>
                    <a:pt x="39865" y="3859"/>
                  </a:cubicBezTo>
                  <a:cubicBezTo>
                    <a:pt x="40004" y="3442"/>
                    <a:pt x="40183" y="2984"/>
                    <a:pt x="40243" y="2447"/>
                  </a:cubicBezTo>
                  <a:cubicBezTo>
                    <a:pt x="40283" y="1870"/>
                    <a:pt x="40104" y="1353"/>
                    <a:pt x="39786" y="975"/>
                  </a:cubicBezTo>
                  <a:cubicBezTo>
                    <a:pt x="39467" y="617"/>
                    <a:pt x="39010" y="458"/>
                    <a:pt x="38512" y="458"/>
                  </a:cubicBezTo>
                  <a:lnTo>
                    <a:pt x="38393" y="458"/>
                  </a:lnTo>
                  <a:cubicBezTo>
                    <a:pt x="38075" y="478"/>
                    <a:pt x="37697" y="478"/>
                    <a:pt x="37279" y="478"/>
                  </a:cubicBezTo>
                  <a:lnTo>
                    <a:pt x="35767" y="478"/>
                  </a:lnTo>
                  <a:cubicBezTo>
                    <a:pt x="35489" y="478"/>
                    <a:pt x="35210" y="458"/>
                    <a:pt x="34932" y="458"/>
                  </a:cubicBezTo>
                  <a:cubicBezTo>
                    <a:pt x="34613" y="458"/>
                    <a:pt x="34275" y="418"/>
                    <a:pt x="33937" y="418"/>
                  </a:cubicBezTo>
                  <a:lnTo>
                    <a:pt x="30834" y="418"/>
                  </a:lnTo>
                  <a:cubicBezTo>
                    <a:pt x="30138" y="418"/>
                    <a:pt x="29421" y="398"/>
                    <a:pt x="28725" y="378"/>
                  </a:cubicBezTo>
                  <a:cubicBezTo>
                    <a:pt x="28148" y="358"/>
                    <a:pt x="27552" y="358"/>
                    <a:pt x="26975" y="318"/>
                  </a:cubicBezTo>
                  <a:lnTo>
                    <a:pt x="24269" y="318"/>
                  </a:lnTo>
                  <a:cubicBezTo>
                    <a:pt x="23891" y="318"/>
                    <a:pt x="23553" y="299"/>
                    <a:pt x="23175" y="299"/>
                  </a:cubicBezTo>
                  <a:cubicBezTo>
                    <a:pt x="22877" y="299"/>
                    <a:pt x="22598" y="279"/>
                    <a:pt x="22300" y="279"/>
                  </a:cubicBezTo>
                  <a:cubicBezTo>
                    <a:pt x="21842" y="279"/>
                    <a:pt x="21365" y="259"/>
                    <a:pt x="20907" y="259"/>
                  </a:cubicBezTo>
                  <a:cubicBezTo>
                    <a:pt x="20510" y="259"/>
                    <a:pt x="20112" y="259"/>
                    <a:pt x="19694" y="239"/>
                  </a:cubicBezTo>
                  <a:cubicBezTo>
                    <a:pt x="19376" y="239"/>
                    <a:pt x="19057" y="199"/>
                    <a:pt x="18719" y="199"/>
                  </a:cubicBezTo>
                  <a:cubicBezTo>
                    <a:pt x="18301" y="199"/>
                    <a:pt x="17904" y="179"/>
                    <a:pt x="17486" y="179"/>
                  </a:cubicBezTo>
                  <a:lnTo>
                    <a:pt x="15676" y="179"/>
                  </a:lnTo>
                  <a:cubicBezTo>
                    <a:pt x="15576" y="179"/>
                    <a:pt x="15477" y="179"/>
                    <a:pt x="15337" y="159"/>
                  </a:cubicBezTo>
                  <a:cubicBezTo>
                    <a:pt x="15198" y="159"/>
                    <a:pt x="15039" y="139"/>
                    <a:pt x="14900" y="139"/>
                  </a:cubicBezTo>
                  <a:lnTo>
                    <a:pt x="14880" y="139"/>
                  </a:lnTo>
                  <a:cubicBezTo>
                    <a:pt x="14601" y="139"/>
                    <a:pt x="14343" y="139"/>
                    <a:pt x="14084" y="159"/>
                  </a:cubicBezTo>
                  <a:cubicBezTo>
                    <a:pt x="13786" y="159"/>
                    <a:pt x="13448" y="179"/>
                    <a:pt x="13149" y="179"/>
                  </a:cubicBezTo>
                  <a:lnTo>
                    <a:pt x="12911" y="179"/>
                  </a:lnTo>
                  <a:cubicBezTo>
                    <a:pt x="12334" y="179"/>
                    <a:pt x="11757" y="159"/>
                    <a:pt x="11160" y="139"/>
                  </a:cubicBezTo>
                  <a:cubicBezTo>
                    <a:pt x="10623" y="100"/>
                    <a:pt x="10066" y="100"/>
                    <a:pt x="9529" y="80"/>
                  </a:cubicBezTo>
                  <a:cubicBezTo>
                    <a:pt x="8852" y="80"/>
                    <a:pt x="8176" y="60"/>
                    <a:pt x="7520" y="60"/>
                  </a:cubicBezTo>
                  <a:lnTo>
                    <a:pt x="6187" y="60"/>
                  </a:lnTo>
                  <a:cubicBezTo>
                    <a:pt x="5829" y="60"/>
                    <a:pt x="5451" y="60"/>
                    <a:pt x="5073" y="40"/>
                  </a:cubicBezTo>
                  <a:cubicBezTo>
                    <a:pt x="4735" y="40"/>
                    <a:pt x="4357" y="0"/>
                    <a:pt x="3999" y="0"/>
                  </a:cubicBezTo>
                  <a:close/>
                </a:path>
              </a:pathLst>
            </a:custGeom>
            <a:solidFill>
              <a:srgbClr val="FFFFFF"/>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2496;p49">
              <a:extLst>
                <a:ext uri="{FF2B5EF4-FFF2-40B4-BE49-F238E27FC236}">
                  <a16:creationId xmlns:a16="http://schemas.microsoft.com/office/drawing/2014/main" id="{B6C4EAD2-9570-4669-583C-27306710BBEC}"/>
                </a:ext>
              </a:extLst>
            </p:cNvPr>
            <p:cNvSpPr/>
            <p:nvPr/>
          </p:nvSpPr>
          <p:spPr>
            <a:xfrm>
              <a:off x="4292275" y="661425"/>
              <a:ext cx="953375" cy="337975"/>
            </a:xfrm>
            <a:custGeom>
              <a:avLst/>
              <a:gdLst/>
              <a:ahLst/>
              <a:cxnLst/>
              <a:rect l="l" t="t" r="r" b="b"/>
              <a:pathLst>
                <a:path w="38135" h="13519" extrusionOk="0">
                  <a:moveTo>
                    <a:pt x="817" y="0"/>
                  </a:moveTo>
                  <a:cubicBezTo>
                    <a:pt x="538" y="0"/>
                    <a:pt x="339" y="140"/>
                    <a:pt x="260" y="418"/>
                  </a:cubicBezTo>
                  <a:cubicBezTo>
                    <a:pt x="260" y="478"/>
                    <a:pt x="260" y="518"/>
                    <a:pt x="240" y="537"/>
                  </a:cubicBezTo>
                  <a:cubicBezTo>
                    <a:pt x="1" y="876"/>
                    <a:pt x="41" y="1194"/>
                    <a:pt x="240" y="1512"/>
                  </a:cubicBezTo>
                  <a:cubicBezTo>
                    <a:pt x="518" y="1930"/>
                    <a:pt x="797" y="2387"/>
                    <a:pt x="1035" y="2805"/>
                  </a:cubicBezTo>
                  <a:cubicBezTo>
                    <a:pt x="1354" y="3322"/>
                    <a:pt x="1692" y="3879"/>
                    <a:pt x="2030" y="4397"/>
                  </a:cubicBezTo>
                  <a:cubicBezTo>
                    <a:pt x="2149" y="4596"/>
                    <a:pt x="2348" y="4794"/>
                    <a:pt x="2488" y="4993"/>
                  </a:cubicBezTo>
                  <a:cubicBezTo>
                    <a:pt x="2706" y="5371"/>
                    <a:pt x="2885" y="5769"/>
                    <a:pt x="3124" y="6147"/>
                  </a:cubicBezTo>
                  <a:cubicBezTo>
                    <a:pt x="3423" y="6625"/>
                    <a:pt x="3403" y="6983"/>
                    <a:pt x="3025" y="7400"/>
                  </a:cubicBezTo>
                  <a:cubicBezTo>
                    <a:pt x="2806" y="7659"/>
                    <a:pt x="2627" y="7898"/>
                    <a:pt x="2428" y="8156"/>
                  </a:cubicBezTo>
                  <a:cubicBezTo>
                    <a:pt x="1990" y="8693"/>
                    <a:pt x="1533" y="9250"/>
                    <a:pt x="1115" y="9788"/>
                  </a:cubicBezTo>
                  <a:cubicBezTo>
                    <a:pt x="737" y="10325"/>
                    <a:pt x="399" y="10862"/>
                    <a:pt x="41" y="11379"/>
                  </a:cubicBezTo>
                  <a:cubicBezTo>
                    <a:pt x="1" y="11459"/>
                    <a:pt x="1" y="11618"/>
                    <a:pt x="1" y="11717"/>
                  </a:cubicBezTo>
                  <a:cubicBezTo>
                    <a:pt x="21" y="11956"/>
                    <a:pt x="61" y="12195"/>
                    <a:pt x="100" y="12433"/>
                  </a:cubicBezTo>
                  <a:cubicBezTo>
                    <a:pt x="160" y="12911"/>
                    <a:pt x="299" y="13010"/>
                    <a:pt x="797" y="13010"/>
                  </a:cubicBezTo>
                  <a:cubicBezTo>
                    <a:pt x="1314" y="13010"/>
                    <a:pt x="1811" y="13010"/>
                    <a:pt x="2328" y="13030"/>
                  </a:cubicBezTo>
                  <a:cubicBezTo>
                    <a:pt x="3005" y="13050"/>
                    <a:pt x="3681" y="13110"/>
                    <a:pt x="4338" y="13130"/>
                  </a:cubicBezTo>
                  <a:cubicBezTo>
                    <a:pt x="5869" y="13149"/>
                    <a:pt x="7381" y="13189"/>
                    <a:pt x="8913" y="13189"/>
                  </a:cubicBezTo>
                  <a:cubicBezTo>
                    <a:pt x="10405" y="13189"/>
                    <a:pt x="11897" y="13189"/>
                    <a:pt x="13389" y="13209"/>
                  </a:cubicBezTo>
                  <a:cubicBezTo>
                    <a:pt x="14622" y="13209"/>
                    <a:pt x="15816" y="13249"/>
                    <a:pt x="17029" y="13249"/>
                  </a:cubicBezTo>
                  <a:cubicBezTo>
                    <a:pt x="18064" y="13269"/>
                    <a:pt x="19098" y="13269"/>
                    <a:pt x="20132" y="13309"/>
                  </a:cubicBezTo>
                  <a:cubicBezTo>
                    <a:pt x="21704" y="13328"/>
                    <a:pt x="23295" y="13348"/>
                    <a:pt x="24867" y="13368"/>
                  </a:cubicBezTo>
                  <a:cubicBezTo>
                    <a:pt x="25802" y="13408"/>
                    <a:pt x="26777" y="13408"/>
                    <a:pt x="27711" y="13428"/>
                  </a:cubicBezTo>
                  <a:cubicBezTo>
                    <a:pt x="29283" y="13448"/>
                    <a:pt x="30874" y="13468"/>
                    <a:pt x="32446" y="13507"/>
                  </a:cubicBezTo>
                  <a:lnTo>
                    <a:pt x="37220" y="13507"/>
                  </a:lnTo>
                  <a:cubicBezTo>
                    <a:pt x="37267" y="13515"/>
                    <a:pt x="37312" y="13519"/>
                    <a:pt x="37355" y="13519"/>
                  </a:cubicBezTo>
                  <a:cubicBezTo>
                    <a:pt x="37774" y="13519"/>
                    <a:pt x="38032" y="13182"/>
                    <a:pt x="37996" y="12732"/>
                  </a:cubicBezTo>
                  <a:cubicBezTo>
                    <a:pt x="37956" y="12334"/>
                    <a:pt x="37717" y="12035"/>
                    <a:pt x="37499" y="11757"/>
                  </a:cubicBezTo>
                  <a:cubicBezTo>
                    <a:pt x="36822" y="10921"/>
                    <a:pt x="36126" y="10126"/>
                    <a:pt x="35470" y="9250"/>
                  </a:cubicBezTo>
                  <a:cubicBezTo>
                    <a:pt x="35052" y="8713"/>
                    <a:pt x="34734" y="8077"/>
                    <a:pt x="34376" y="7480"/>
                  </a:cubicBezTo>
                  <a:cubicBezTo>
                    <a:pt x="34336" y="7400"/>
                    <a:pt x="34356" y="7241"/>
                    <a:pt x="34435" y="7182"/>
                  </a:cubicBezTo>
                  <a:cubicBezTo>
                    <a:pt x="35012" y="6485"/>
                    <a:pt x="35669" y="5849"/>
                    <a:pt x="36226" y="5073"/>
                  </a:cubicBezTo>
                  <a:cubicBezTo>
                    <a:pt x="36723" y="4377"/>
                    <a:pt x="37340" y="3780"/>
                    <a:pt x="37618" y="2905"/>
                  </a:cubicBezTo>
                  <a:cubicBezTo>
                    <a:pt x="37797" y="2387"/>
                    <a:pt x="38036" y="1870"/>
                    <a:pt x="38095" y="1293"/>
                  </a:cubicBezTo>
                  <a:cubicBezTo>
                    <a:pt x="38134" y="826"/>
                    <a:pt x="37945" y="378"/>
                    <a:pt x="37339" y="378"/>
                  </a:cubicBezTo>
                  <a:cubicBezTo>
                    <a:pt x="37326" y="378"/>
                    <a:pt x="37313" y="378"/>
                    <a:pt x="37300" y="378"/>
                  </a:cubicBezTo>
                  <a:cubicBezTo>
                    <a:pt x="36852" y="398"/>
                    <a:pt x="36395" y="403"/>
                    <a:pt x="35937" y="403"/>
                  </a:cubicBezTo>
                  <a:cubicBezTo>
                    <a:pt x="35480" y="403"/>
                    <a:pt x="35022" y="398"/>
                    <a:pt x="34574" y="398"/>
                  </a:cubicBezTo>
                  <a:cubicBezTo>
                    <a:pt x="33978" y="398"/>
                    <a:pt x="33361" y="339"/>
                    <a:pt x="32764" y="339"/>
                  </a:cubicBezTo>
                  <a:cubicBezTo>
                    <a:pt x="31750" y="339"/>
                    <a:pt x="30695" y="378"/>
                    <a:pt x="29681" y="378"/>
                  </a:cubicBezTo>
                  <a:cubicBezTo>
                    <a:pt x="28388" y="339"/>
                    <a:pt x="27095" y="299"/>
                    <a:pt x="25822" y="299"/>
                  </a:cubicBezTo>
                  <a:cubicBezTo>
                    <a:pt x="25523" y="292"/>
                    <a:pt x="25225" y="290"/>
                    <a:pt x="24926" y="290"/>
                  </a:cubicBezTo>
                  <a:cubicBezTo>
                    <a:pt x="24330" y="290"/>
                    <a:pt x="23733" y="299"/>
                    <a:pt x="23136" y="299"/>
                  </a:cubicBezTo>
                  <a:cubicBezTo>
                    <a:pt x="22500" y="299"/>
                    <a:pt x="21823" y="279"/>
                    <a:pt x="21187" y="239"/>
                  </a:cubicBezTo>
                  <a:cubicBezTo>
                    <a:pt x="20311" y="219"/>
                    <a:pt x="19436" y="219"/>
                    <a:pt x="18561" y="219"/>
                  </a:cubicBezTo>
                  <a:cubicBezTo>
                    <a:pt x="17825" y="219"/>
                    <a:pt x="17109" y="199"/>
                    <a:pt x="16353" y="179"/>
                  </a:cubicBezTo>
                  <a:lnTo>
                    <a:pt x="14543" y="179"/>
                  </a:lnTo>
                  <a:cubicBezTo>
                    <a:pt x="14284" y="179"/>
                    <a:pt x="14025" y="140"/>
                    <a:pt x="13767" y="140"/>
                  </a:cubicBezTo>
                  <a:cubicBezTo>
                    <a:pt x="13187" y="140"/>
                    <a:pt x="12636" y="183"/>
                    <a:pt x="12065" y="183"/>
                  </a:cubicBezTo>
                  <a:cubicBezTo>
                    <a:pt x="11970" y="183"/>
                    <a:pt x="11874" y="182"/>
                    <a:pt x="11777" y="179"/>
                  </a:cubicBezTo>
                  <a:cubicBezTo>
                    <a:pt x="10663" y="140"/>
                    <a:pt x="9510" y="100"/>
                    <a:pt x="8396" y="80"/>
                  </a:cubicBezTo>
                  <a:cubicBezTo>
                    <a:pt x="7282" y="40"/>
                    <a:pt x="6188" y="40"/>
                    <a:pt x="5074" y="40"/>
                  </a:cubicBezTo>
                  <a:cubicBezTo>
                    <a:pt x="4318" y="40"/>
                    <a:pt x="3602" y="20"/>
                    <a:pt x="28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3" name="Google Shape;2353;p47"/>
          <p:cNvGrpSpPr/>
          <p:nvPr/>
        </p:nvGrpSpPr>
        <p:grpSpPr>
          <a:xfrm flipH="1">
            <a:off x="8506072" y="4172652"/>
            <a:ext cx="759406" cy="1604034"/>
            <a:chOff x="3043875" y="1092100"/>
            <a:chExt cx="405350" cy="1080350"/>
          </a:xfrm>
        </p:grpSpPr>
        <p:sp>
          <p:nvSpPr>
            <p:cNvPr id="2354" name="Google Shape;2354;p47"/>
            <p:cNvSpPr/>
            <p:nvPr/>
          </p:nvSpPr>
          <p:spPr>
            <a:xfrm>
              <a:off x="3043875" y="1092100"/>
              <a:ext cx="405350" cy="1080350"/>
            </a:xfrm>
            <a:custGeom>
              <a:avLst/>
              <a:gdLst/>
              <a:ahLst/>
              <a:cxnLst/>
              <a:rect l="l" t="t" r="r" b="b"/>
              <a:pathLst>
                <a:path w="16214" h="43214" extrusionOk="0">
                  <a:moveTo>
                    <a:pt x="8900" y="1"/>
                  </a:moveTo>
                  <a:cubicBezTo>
                    <a:pt x="8509" y="24"/>
                    <a:pt x="8164" y="254"/>
                    <a:pt x="7957" y="599"/>
                  </a:cubicBezTo>
                  <a:cubicBezTo>
                    <a:pt x="7865" y="737"/>
                    <a:pt x="6095" y="4163"/>
                    <a:pt x="6992" y="8326"/>
                  </a:cubicBezTo>
                  <a:cubicBezTo>
                    <a:pt x="6946" y="8648"/>
                    <a:pt x="6877" y="8878"/>
                    <a:pt x="6831" y="8924"/>
                  </a:cubicBezTo>
                  <a:cubicBezTo>
                    <a:pt x="5911" y="10304"/>
                    <a:pt x="4922" y="12305"/>
                    <a:pt x="5336" y="13846"/>
                  </a:cubicBezTo>
                  <a:cubicBezTo>
                    <a:pt x="5428" y="14168"/>
                    <a:pt x="5566" y="14444"/>
                    <a:pt x="5796" y="14697"/>
                  </a:cubicBezTo>
                  <a:cubicBezTo>
                    <a:pt x="4393" y="18307"/>
                    <a:pt x="1127" y="27115"/>
                    <a:pt x="621" y="32566"/>
                  </a:cubicBezTo>
                  <a:cubicBezTo>
                    <a:pt x="46" y="39189"/>
                    <a:pt x="0" y="41880"/>
                    <a:pt x="0" y="41903"/>
                  </a:cubicBezTo>
                  <a:cubicBezTo>
                    <a:pt x="0" y="42248"/>
                    <a:pt x="115" y="42570"/>
                    <a:pt x="345" y="42823"/>
                  </a:cubicBezTo>
                  <a:cubicBezTo>
                    <a:pt x="575" y="43076"/>
                    <a:pt x="920" y="43214"/>
                    <a:pt x="1265" y="43214"/>
                  </a:cubicBezTo>
                  <a:cubicBezTo>
                    <a:pt x="1955" y="43214"/>
                    <a:pt x="2530" y="42639"/>
                    <a:pt x="2553" y="41949"/>
                  </a:cubicBezTo>
                  <a:cubicBezTo>
                    <a:pt x="2553" y="41926"/>
                    <a:pt x="2622" y="39281"/>
                    <a:pt x="3197" y="32796"/>
                  </a:cubicBezTo>
                  <a:cubicBezTo>
                    <a:pt x="3657" y="27667"/>
                    <a:pt x="6923" y="18882"/>
                    <a:pt x="8164" y="15708"/>
                  </a:cubicBezTo>
                  <a:cubicBezTo>
                    <a:pt x="10717" y="15685"/>
                    <a:pt x="11361" y="12558"/>
                    <a:pt x="11637" y="11017"/>
                  </a:cubicBezTo>
                  <a:cubicBezTo>
                    <a:pt x="11775" y="10212"/>
                    <a:pt x="12235" y="9637"/>
                    <a:pt x="12235" y="9637"/>
                  </a:cubicBezTo>
                  <a:cubicBezTo>
                    <a:pt x="12350" y="9499"/>
                    <a:pt x="12442" y="9338"/>
                    <a:pt x="12465" y="9154"/>
                  </a:cubicBezTo>
                  <a:cubicBezTo>
                    <a:pt x="14374" y="7130"/>
                    <a:pt x="16214" y="4416"/>
                    <a:pt x="15754" y="1887"/>
                  </a:cubicBezTo>
                  <a:cubicBezTo>
                    <a:pt x="15708" y="1542"/>
                    <a:pt x="15478" y="1220"/>
                    <a:pt x="15156" y="1082"/>
                  </a:cubicBezTo>
                  <a:cubicBezTo>
                    <a:pt x="14972" y="990"/>
                    <a:pt x="14811" y="944"/>
                    <a:pt x="14604" y="944"/>
                  </a:cubicBezTo>
                  <a:cubicBezTo>
                    <a:pt x="14443" y="944"/>
                    <a:pt x="14282" y="967"/>
                    <a:pt x="14144" y="1059"/>
                  </a:cubicBezTo>
                  <a:cubicBezTo>
                    <a:pt x="14121" y="1082"/>
                    <a:pt x="13960" y="1151"/>
                    <a:pt x="13776" y="1266"/>
                  </a:cubicBezTo>
                  <a:lnTo>
                    <a:pt x="13684" y="990"/>
                  </a:lnTo>
                  <a:cubicBezTo>
                    <a:pt x="13546" y="691"/>
                    <a:pt x="13293" y="461"/>
                    <a:pt x="12971" y="346"/>
                  </a:cubicBezTo>
                  <a:cubicBezTo>
                    <a:pt x="12856" y="300"/>
                    <a:pt x="12741" y="277"/>
                    <a:pt x="12649" y="277"/>
                  </a:cubicBezTo>
                  <a:cubicBezTo>
                    <a:pt x="12419" y="277"/>
                    <a:pt x="12189" y="346"/>
                    <a:pt x="12005" y="484"/>
                  </a:cubicBezTo>
                  <a:cubicBezTo>
                    <a:pt x="12005" y="484"/>
                    <a:pt x="11982" y="507"/>
                    <a:pt x="11936" y="530"/>
                  </a:cubicBezTo>
                  <a:cubicBezTo>
                    <a:pt x="11752" y="369"/>
                    <a:pt x="11545" y="231"/>
                    <a:pt x="11315" y="185"/>
                  </a:cubicBezTo>
                  <a:cubicBezTo>
                    <a:pt x="11246" y="162"/>
                    <a:pt x="11154" y="162"/>
                    <a:pt x="11085" y="162"/>
                  </a:cubicBezTo>
                  <a:cubicBezTo>
                    <a:pt x="10832" y="162"/>
                    <a:pt x="10556" y="254"/>
                    <a:pt x="10349" y="415"/>
                  </a:cubicBezTo>
                  <a:cubicBezTo>
                    <a:pt x="10326" y="461"/>
                    <a:pt x="10211" y="530"/>
                    <a:pt x="10050" y="714"/>
                  </a:cubicBezTo>
                  <a:cubicBezTo>
                    <a:pt x="10004" y="622"/>
                    <a:pt x="9981" y="576"/>
                    <a:pt x="9912" y="484"/>
                  </a:cubicBezTo>
                  <a:cubicBezTo>
                    <a:pt x="9682" y="162"/>
                    <a:pt x="9337" y="1"/>
                    <a:pt x="8969"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5" name="Google Shape;2355;p47"/>
            <p:cNvSpPr/>
            <p:nvPr/>
          </p:nvSpPr>
          <p:spPr>
            <a:xfrm>
              <a:off x="3070325" y="1433750"/>
              <a:ext cx="165025" cy="710550"/>
            </a:xfrm>
            <a:custGeom>
              <a:avLst/>
              <a:gdLst/>
              <a:ahLst/>
              <a:cxnLst/>
              <a:rect l="l" t="t" r="r" b="b"/>
              <a:pathLst>
                <a:path w="6601" h="28422" extrusionOk="0">
                  <a:moveTo>
                    <a:pt x="6410" y="0"/>
                  </a:moveTo>
                  <a:cubicBezTo>
                    <a:pt x="6348" y="0"/>
                    <a:pt x="6295" y="38"/>
                    <a:pt x="6279" y="88"/>
                  </a:cubicBezTo>
                  <a:cubicBezTo>
                    <a:pt x="6210" y="203"/>
                    <a:pt x="1219" y="12345"/>
                    <a:pt x="644" y="18992"/>
                  </a:cubicBezTo>
                  <a:cubicBezTo>
                    <a:pt x="69" y="25615"/>
                    <a:pt x="0" y="28237"/>
                    <a:pt x="0" y="28260"/>
                  </a:cubicBezTo>
                  <a:cubicBezTo>
                    <a:pt x="0" y="28352"/>
                    <a:pt x="69" y="28421"/>
                    <a:pt x="161" y="28421"/>
                  </a:cubicBezTo>
                  <a:cubicBezTo>
                    <a:pt x="230" y="28421"/>
                    <a:pt x="299" y="28352"/>
                    <a:pt x="322" y="28260"/>
                  </a:cubicBezTo>
                  <a:cubicBezTo>
                    <a:pt x="322" y="28237"/>
                    <a:pt x="391" y="25615"/>
                    <a:pt x="966" y="19015"/>
                  </a:cubicBezTo>
                  <a:cubicBezTo>
                    <a:pt x="1541" y="12437"/>
                    <a:pt x="6509" y="318"/>
                    <a:pt x="6555" y="203"/>
                  </a:cubicBezTo>
                  <a:cubicBezTo>
                    <a:pt x="6601" y="134"/>
                    <a:pt x="6555" y="42"/>
                    <a:pt x="6486" y="19"/>
                  </a:cubicBezTo>
                  <a:cubicBezTo>
                    <a:pt x="6460" y="6"/>
                    <a:pt x="6434" y="0"/>
                    <a:pt x="641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6" name="Google Shape;2356;p47"/>
            <p:cNvSpPr/>
            <p:nvPr/>
          </p:nvSpPr>
          <p:spPr>
            <a:xfrm>
              <a:off x="3276150" y="1144425"/>
              <a:ext cx="149500" cy="201250"/>
            </a:xfrm>
            <a:custGeom>
              <a:avLst/>
              <a:gdLst/>
              <a:ahLst/>
              <a:cxnLst/>
              <a:rect l="l" t="t" r="r" b="b"/>
              <a:pathLst>
                <a:path w="5980" h="8050" extrusionOk="0">
                  <a:moveTo>
                    <a:pt x="5336" y="1"/>
                  </a:moveTo>
                  <a:lnTo>
                    <a:pt x="5336" y="1"/>
                  </a:lnTo>
                  <a:cubicBezTo>
                    <a:pt x="5336" y="1"/>
                    <a:pt x="0" y="2393"/>
                    <a:pt x="460" y="8050"/>
                  </a:cubicBezTo>
                  <a:cubicBezTo>
                    <a:pt x="460" y="8050"/>
                    <a:pt x="5980" y="3565"/>
                    <a:pt x="53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7" name="Google Shape;2357;p47"/>
            <p:cNvSpPr/>
            <p:nvPr/>
          </p:nvSpPr>
          <p:spPr>
            <a:xfrm>
              <a:off x="3214050" y="1120850"/>
              <a:ext cx="134000" cy="207000"/>
            </a:xfrm>
            <a:custGeom>
              <a:avLst/>
              <a:gdLst/>
              <a:ahLst/>
              <a:cxnLst/>
              <a:rect l="l" t="t" r="r" b="b"/>
              <a:pathLst>
                <a:path w="5360" h="8280" extrusionOk="0">
                  <a:moveTo>
                    <a:pt x="2116" y="1"/>
                  </a:moveTo>
                  <a:lnTo>
                    <a:pt x="2116" y="1"/>
                  </a:lnTo>
                  <a:cubicBezTo>
                    <a:pt x="2116" y="1"/>
                    <a:pt x="1" y="3865"/>
                    <a:pt x="1610" y="8280"/>
                  </a:cubicBezTo>
                  <a:cubicBezTo>
                    <a:pt x="1610" y="8280"/>
                    <a:pt x="5359" y="4623"/>
                    <a:pt x="211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8" name="Google Shape;2358;p47"/>
            <p:cNvSpPr/>
            <p:nvPr/>
          </p:nvSpPr>
          <p:spPr>
            <a:xfrm>
              <a:off x="3268675" y="1127750"/>
              <a:ext cx="131675" cy="215625"/>
            </a:xfrm>
            <a:custGeom>
              <a:avLst/>
              <a:gdLst/>
              <a:ahLst/>
              <a:cxnLst/>
              <a:rect l="l" t="t" r="r" b="b"/>
              <a:pathLst>
                <a:path w="5267" h="8625" extrusionOk="0">
                  <a:moveTo>
                    <a:pt x="3634" y="1"/>
                  </a:moveTo>
                  <a:cubicBezTo>
                    <a:pt x="3634" y="1"/>
                    <a:pt x="0" y="2439"/>
                    <a:pt x="322" y="8625"/>
                  </a:cubicBezTo>
                  <a:cubicBezTo>
                    <a:pt x="345" y="8602"/>
                    <a:pt x="5267" y="3818"/>
                    <a:pt x="36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9" name="Google Shape;2359;p47"/>
            <p:cNvSpPr/>
            <p:nvPr/>
          </p:nvSpPr>
          <p:spPr>
            <a:xfrm>
              <a:off x="3238775" y="1124300"/>
              <a:ext cx="129250" cy="206450"/>
            </a:xfrm>
            <a:custGeom>
              <a:avLst/>
              <a:gdLst/>
              <a:ahLst/>
              <a:cxnLst/>
              <a:rect l="l" t="t" r="r" b="b"/>
              <a:pathLst>
                <a:path w="5170" h="8258" extrusionOk="0">
                  <a:moveTo>
                    <a:pt x="3243" y="1"/>
                  </a:moveTo>
                  <a:cubicBezTo>
                    <a:pt x="3243" y="1"/>
                    <a:pt x="1" y="2738"/>
                    <a:pt x="1127" y="8257"/>
                  </a:cubicBezTo>
                  <a:cubicBezTo>
                    <a:pt x="1127" y="8257"/>
                    <a:pt x="1128" y="8257"/>
                    <a:pt x="1128" y="8257"/>
                  </a:cubicBezTo>
                  <a:cubicBezTo>
                    <a:pt x="1172" y="8257"/>
                    <a:pt x="5170" y="3992"/>
                    <a:pt x="32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0" name="Google Shape;2360;p47"/>
            <p:cNvSpPr/>
            <p:nvPr/>
          </p:nvSpPr>
          <p:spPr>
            <a:xfrm>
              <a:off x="3179550" y="1293350"/>
              <a:ext cx="147800" cy="177675"/>
            </a:xfrm>
            <a:custGeom>
              <a:avLst/>
              <a:gdLst/>
              <a:ahLst/>
              <a:cxnLst/>
              <a:rect l="l" t="t" r="r" b="b"/>
              <a:pathLst>
                <a:path w="5912" h="7107" extrusionOk="0">
                  <a:moveTo>
                    <a:pt x="2645" y="0"/>
                  </a:moveTo>
                  <a:lnTo>
                    <a:pt x="3450" y="920"/>
                  </a:lnTo>
                  <a:lnTo>
                    <a:pt x="4324" y="414"/>
                  </a:lnTo>
                  <a:lnTo>
                    <a:pt x="4784" y="1403"/>
                  </a:lnTo>
                  <a:lnTo>
                    <a:pt x="5911" y="851"/>
                  </a:lnTo>
                  <a:cubicBezTo>
                    <a:pt x="5911" y="851"/>
                    <a:pt x="5267" y="1633"/>
                    <a:pt x="5037" y="2760"/>
                  </a:cubicBezTo>
                  <a:cubicBezTo>
                    <a:pt x="4554" y="5175"/>
                    <a:pt x="3887" y="7106"/>
                    <a:pt x="1818" y="6348"/>
                  </a:cubicBezTo>
                  <a:cubicBezTo>
                    <a:pt x="1" y="5681"/>
                    <a:pt x="1243" y="3105"/>
                    <a:pt x="2301" y="1518"/>
                  </a:cubicBezTo>
                  <a:cubicBezTo>
                    <a:pt x="2645" y="966"/>
                    <a:pt x="2645" y="0"/>
                    <a:pt x="264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7" name="Google Shape;546;p36">
            <a:extLst>
              <a:ext uri="{FF2B5EF4-FFF2-40B4-BE49-F238E27FC236}">
                <a16:creationId xmlns:a16="http://schemas.microsoft.com/office/drawing/2014/main" id="{6B1CB8A8-4908-F847-4849-DC43833D5438}"/>
              </a:ext>
            </a:extLst>
          </p:cNvPr>
          <p:cNvSpPr txBox="1">
            <a:spLocks/>
          </p:cNvSpPr>
          <p:nvPr/>
        </p:nvSpPr>
        <p:spPr>
          <a:xfrm flipH="1">
            <a:off x="1981750" y="505245"/>
            <a:ext cx="5328630" cy="411900"/>
          </a:xfrm>
          <a:prstGeom prst="rect">
            <a:avLst/>
          </a:prstGeom>
          <a:noFill/>
          <a:ln>
            <a:noFill/>
          </a:ln>
        </p:spPr>
        <p:txBody>
          <a:bodyPr spcFirstLastPara="1" wrap="square" lIns="18287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BD3145"/>
              </a:buClr>
              <a:buSzPts val="1400"/>
              <a:buFont typeface="Didact Gothic"/>
              <a:buNone/>
              <a:tabLst/>
              <a:defRPr/>
            </a:pPr>
            <a:r>
              <a:rPr kumimoji="0" lang="en-US" sz="3200" b="1" i="0" u="none" strike="noStrike" kern="0" cap="none" spc="0" normalizeH="0" baseline="0" noProof="0">
                <a:ln>
                  <a:noFill/>
                </a:ln>
                <a:solidFill>
                  <a:srgbClr val="FFFFFF"/>
                </a:solidFill>
                <a:effectLst/>
                <a:uLnTx/>
                <a:uFillTx/>
                <a:latin typeface="Times New Roman" panose="02020603050405020304" pitchFamily="18" charset="0"/>
                <a:cs typeface="Times New Roman" panose="02020603050405020304" pitchFamily="18" charset="0"/>
                <a:sym typeface="Didact Gothic"/>
              </a:rPr>
              <a:t>1. Đọc</a:t>
            </a:r>
          </a:p>
        </p:txBody>
      </p:sp>
      <p:sp>
        <p:nvSpPr>
          <p:cNvPr id="11" name="Google Shape;2499;p49">
            <a:extLst>
              <a:ext uri="{FF2B5EF4-FFF2-40B4-BE49-F238E27FC236}">
                <a16:creationId xmlns:a16="http://schemas.microsoft.com/office/drawing/2014/main" id="{80640AE6-107D-437F-BE26-EB6FCDC6CE7B}"/>
              </a:ext>
            </a:extLst>
          </p:cNvPr>
          <p:cNvSpPr/>
          <p:nvPr/>
        </p:nvSpPr>
        <p:spPr>
          <a:xfrm>
            <a:off x="814241" y="110626"/>
            <a:ext cx="359138" cy="322019"/>
          </a:xfrm>
          <a:custGeom>
            <a:avLst/>
            <a:gdLst/>
            <a:ahLst/>
            <a:cxnLst/>
            <a:rect l="l" t="t" r="r" b="b"/>
            <a:pathLst>
              <a:path w="4528" h="4060" extrusionOk="0">
                <a:moveTo>
                  <a:pt x="654" y="0"/>
                </a:moveTo>
                <a:cubicBezTo>
                  <a:pt x="504" y="0"/>
                  <a:pt x="356" y="50"/>
                  <a:pt x="220" y="155"/>
                </a:cubicBezTo>
                <a:cubicBezTo>
                  <a:pt x="1" y="354"/>
                  <a:pt x="1" y="632"/>
                  <a:pt x="61" y="871"/>
                </a:cubicBezTo>
                <a:cubicBezTo>
                  <a:pt x="279" y="1945"/>
                  <a:pt x="816" y="2860"/>
                  <a:pt x="1413" y="3755"/>
                </a:cubicBezTo>
                <a:cubicBezTo>
                  <a:pt x="1568" y="3966"/>
                  <a:pt x="1798" y="4059"/>
                  <a:pt x="2036" y="4059"/>
                </a:cubicBezTo>
                <a:cubicBezTo>
                  <a:pt x="2225" y="4059"/>
                  <a:pt x="2420" y="4000"/>
                  <a:pt x="2587" y="3894"/>
                </a:cubicBezTo>
                <a:cubicBezTo>
                  <a:pt x="2945" y="3656"/>
                  <a:pt x="3144" y="3337"/>
                  <a:pt x="3363" y="3039"/>
                </a:cubicBezTo>
                <a:cubicBezTo>
                  <a:pt x="3880" y="2402"/>
                  <a:pt x="4337" y="1706"/>
                  <a:pt x="4457" y="851"/>
                </a:cubicBezTo>
                <a:cubicBezTo>
                  <a:pt x="4528" y="372"/>
                  <a:pt x="4409" y="19"/>
                  <a:pt x="3888" y="19"/>
                </a:cubicBezTo>
                <a:cubicBezTo>
                  <a:pt x="3825" y="19"/>
                  <a:pt x="3756" y="24"/>
                  <a:pt x="3681" y="35"/>
                </a:cubicBezTo>
                <a:cubicBezTo>
                  <a:pt x="3263" y="75"/>
                  <a:pt x="3104" y="373"/>
                  <a:pt x="2945" y="652"/>
                </a:cubicBezTo>
                <a:cubicBezTo>
                  <a:pt x="2647" y="1050"/>
                  <a:pt x="2408" y="1507"/>
                  <a:pt x="2169" y="1905"/>
                </a:cubicBezTo>
                <a:cubicBezTo>
                  <a:pt x="1891" y="1408"/>
                  <a:pt x="1652" y="911"/>
                  <a:pt x="1373" y="433"/>
                </a:cubicBezTo>
                <a:cubicBezTo>
                  <a:pt x="1294" y="314"/>
                  <a:pt x="1174" y="174"/>
                  <a:pt x="1055" y="115"/>
                </a:cubicBezTo>
                <a:cubicBezTo>
                  <a:pt x="924" y="40"/>
                  <a:pt x="788" y="0"/>
                  <a:pt x="6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 name="Google Shape;2509;p49">
            <a:extLst>
              <a:ext uri="{FF2B5EF4-FFF2-40B4-BE49-F238E27FC236}">
                <a16:creationId xmlns:a16="http://schemas.microsoft.com/office/drawing/2014/main" id="{98895902-5EAE-8805-FFCB-1410FFF1256C}"/>
              </a:ext>
            </a:extLst>
          </p:cNvPr>
          <p:cNvGrpSpPr/>
          <p:nvPr/>
        </p:nvGrpSpPr>
        <p:grpSpPr>
          <a:xfrm rot="637">
            <a:off x="978145" y="501682"/>
            <a:ext cx="505773" cy="456339"/>
            <a:chOff x="7144013" y="1512200"/>
            <a:chExt cx="936616" cy="844916"/>
          </a:xfrm>
        </p:grpSpPr>
        <p:sp>
          <p:nvSpPr>
            <p:cNvPr id="14" name="Google Shape;2510;p49">
              <a:extLst>
                <a:ext uri="{FF2B5EF4-FFF2-40B4-BE49-F238E27FC236}">
                  <a16:creationId xmlns:a16="http://schemas.microsoft.com/office/drawing/2014/main" id="{1EA0BCF6-3273-A5EA-5D09-A2B6883EC33E}"/>
                </a:ext>
              </a:extLst>
            </p:cNvPr>
            <p:cNvSpPr/>
            <p:nvPr/>
          </p:nvSpPr>
          <p:spPr>
            <a:xfrm>
              <a:off x="7144013" y="1512200"/>
              <a:ext cx="936616" cy="844916"/>
            </a:xfrm>
            <a:custGeom>
              <a:avLst/>
              <a:gdLst/>
              <a:ahLst/>
              <a:cxnLst/>
              <a:rect l="l" t="t" r="r" b="b"/>
              <a:pathLst>
                <a:path w="9550" h="8615" extrusionOk="0">
                  <a:moveTo>
                    <a:pt x="2189" y="1"/>
                  </a:moveTo>
                  <a:cubicBezTo>
                    <a:pt x="1712" y="1"/>
                    <a:pt x="1234" y="160"/>
                    <a:pt x="856" y="458"/>
                  </a:cubicBezTo>
                  <a:cubicBezTo>
                    <a:pt x="439" y="816"/>
                    <a:pt x="1" y="1453"/>
                    <a:pt x="220" y="2607"/>
                  </a:cubicBezTo>
                  <a:cubicBezTo>
                    <a:pt x="618" y="4576"/>
                    <a:pt x="1612" y="6207"/>
                    <a:pt x="2627" y="7699"/>
                  </a:cubicBezTo>
                  <a:cubicBezTo>
                    <a:pt x="3025" y="8296"/>
                    <a:pt x="3681" y="8614"/>
                    <a:pt x="4417" y="8614"/>
                  </a:cubicBezTo>
                  <a:cubicBezTo>
                    <a:pt x="4914" y="8614"/>
                    <a:pt x="5471" y="8475"/>
                    <a:pt x="5909" y="8177"/>
                  </a:cubicBezTo>
                  <a:cubicBezTo>
                    <a:pt x="6506" y="7779"/>
                    <a:pt x="6884" y="7282"/>
                    <a:pt x="7202" y="6824"/>
                  </a:cubicBezTo>
                  <a:cubicBezTo>
                    <a:pt x="7282" y="6725"/>
                    <a:pt x="7361" y="6625"/>
                    <a:pt x="7401" y="6565"/>
                  </a:cubicBezTo>
                  <a:cubicBezTo>
                    <a:pt x="8256" y="5471"/>
                    <a:pt x="9171" y="4138"/>
                    <a:pt x="9430" y="2487"/>
                  </a:cubicBezTo>
                  <a:cubicBezTo>
                    <a:pt x="9549" y="1692"/>
                    <a:pt x="9390" y="1055"/>
                    <a:pt x="8992" y="617"/>
                  </a:cubicBezTo>
                  <a:cubicBezTo>
                    <a:pt x="8754" y="339"/>
                    <a:pt x="8296" y="1"/>
                    <a:pt x="7500" y="1"/>
                  </a:cubicBezTo>
                  <a:cubicBezTo>
                    <a:pt x="7361" y="1"/>
                    <a:pt x="7202" y="1"/>
                    <a:pt x="7063" y="21"/>
                  </a:cubicBezTo>
                  <a:cubicBezTo>
                    <a:pt x="6008" y="160"/>
                    <a:pt x="5551" y="856"/>
                    <a:pt x="5272" y="1314"/>
                  </a:cubicBezTo>
                  <a:cubicBezTo>
                    <a:pt x="5213" y="1354"/>
                    <a:pt x="5193" y="1433"/>
                    <a:pt x="5153" y="1493"/>
                  </a:cubicBezTo>
                  <a:cubicBezTo>
                    <a:pt x="4994" y="1692"/>
                    <a:pt x="4875" y="1891"/>
                    <a:pt x="4755" y="2109"/>
                  </a:cubicBezTo>
                  <a:cubicBezTo>
                    <a:pt x="4576" y="1811"/>
                    <a:pt x="4417" y="1533"/>
                    <a:pt x="4258" y="1234"/>
                  </a:cubicBezTo>
                  <a:cubicBezTo>
                    <a:pt x="4019" y="836"/>
                    <a:pt x="3701" y="518"/>
                    <a:pt x="3323" y="319"/>
                  </a:cubicBezTo>
                  <a:cubicBezTo>
                    <a:pt x="2945" y="120"/>
                    <a:pt x="2587" y="1"/>
                    <a:pt x="2189" y="1"/>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511;p49">
              <a:extLst>
                <a:ext uri="{FF2B5EF4-FFF2-40B4-BE49-F238E27FC236}">
                  <a16:creationId xmlns:a16="http://schemas.microsoft.com/office/drawing/2014/main" id="{D4DB9C9C-B47D-B2C9-6204-410CD409072E}"/>
                </a:ext>
              </a:extLst>
            </p:cNvPr>
            <p:cNvSpPr/>
            <p:nvPr/>
          </p:nvSpPr>
          <p:spPr>
            <a:xfrm>
              <a:off x="7228008" y="1568170"/>
              <a:ext cx="768625" cy="732977"/>
            </a:xfrm>
            <a:custGeom>
              <a:avLst/>
              <a:gdLst/>
              <a:ahLst/>
              <a:cxnLst/>
              <a:rect l="l" t="t" r="r" b="b"/>
              <a:pathLst>
                <a:path w="7449" h="6666" extrusionOk="0">
                  <a:moveTo>
                    <a:pt x="1060" y="1"/>
                  </a:moveTo>
                  <a:cubicBezTo>
                    <a:pt x="826" y="1"/>
                    <a:pt x="594" y="80"/>
                    <a:pt x="378" y="254"/>
                  </a:cubicBezTo>
                  <a:cubicBezTo>
                    <a:pt x="0" y="573"/>
                    <a:pt x="0" y="1010"/>
                    <a:pt x="80" y="1428"/>
                  </a:cubicBezTo>
                  <a:cubicBezTo>
                    <a:pt x="438" y="3199"/>
                    <a:pt x="1333" y="4710"/>
                    <a:pt x="2328" y="6182"/>
                  </a:cubicBezTo>
                  <a:cubicBezTo>
                    <a:pt x="2566" y="6518"/>
                    <a:pt x="2928" y="6665"/>
                    <a:pt x="3312" y="6665"/>
                  </a:cubicBezTo>
                  <a:cubicBezTo>
                    <a:pt x="3632" y="6665"/>
                    <a:pt x="3968" y="6563"/>
                    <a:pt x="4257" y="6381"/>
                  </a:cubicBezTo>
                  <a:cubicBezTo>
                    <a:pt x="4814" y="6003"/>
                    <a:pt x="5153" y="5486"/>
                    <a:pt x="5511" y="4989"/>
                  </a:cubicBezTo>
                  <a:cubicBezTo>
                    <a:pt x="6366" y="3915"/>
                    <a:pt x="7142" y="2781"/>
                    <a:pt x="7341" y="1388"/>
                  </a:cubicBezTo>
                  <a:cubicBezTo>
                    <a:pt x="7449" y="580"/>
                    <a:pt x="7232" y="15"/>
                    <a:pt x="6370" y="15"/>
                  </a:cubicBezTo>
                  <a:cubicBezTo>
                    <a:pt x="6277" y="15"/>
                    <a:pt x="6176" y="22"/>
                    <a:pt x="6068" y="36"/>
                  </a:cubicBezTo>
                  <a:cubicBezTo>
                    <a:pt x="5371" y="135"/>
                    <a:pt x="5153" y="632"/>
                    <a:pt x="4854" y="1090"/>
                  </a:cubicBezTo>
                  <a:cubicBezTo>
                    <a:pt x="4397" y="1766"/>
                    <a:pt x="3999" y="2482"/>
                    <a:pt x="3601" y="3159"/>
                  </a:cubicBezTo>
                  <a:cubicBezTo>
                    <a:pt x="3124" y="2323"/>
                    <a:pt x="2726" y="1567"/>
                    <a:pt x="2268" y="732"/>
                  </a:cubicBezTo>
                  <a:cubicBezTo>
                    <a:pt x="2129" y="513"/>
                    <a:pt x="1930" y="314"/>
                    <a:pt x="1711" y="195"/>
                  </a:cubicBezTo>
                  <a:cubicBezTo>
                    <a:pt x="1500" y="70"/>
                    <a:pt x="1279" y="1"/>
                    <a:pt x="10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 name="Picture 17" descr="A picture containing graphics, clipart, graphic design, design&#10;&#10;Description automatically generated">
            <a:extLst>
              <a:ext uri="{FF2B5EF4-FFF2-40B4-BE49-F238E27FC236}">
                <a16:creationId xmlns:a16="http://schemas.microsoft.com/office/drawing/2014/main" id="{7A29D6F2-A07E-9DEE-0186-24E7DC16FCC8}"/>
              </a:ext>
            </a:extLst>
          </p:cNvPr>
          <p:cNvPicPr>
            <a:picLocks noChangeAspect="1"/>
          </p:cNvPicPr>
          <p:nvPr/>
        </p:nvPicPr>
        <p:blipFill>
          <a:blip r:embed="rId3"/>
          <a:stretch>
            <a:fillRect/>
          </a:stretch>
        </p:blipFill>
        <p:spPr>
          <a:xfrm>
            <a:off x="8200882" y="65517"/>
            <a:ext cx="759406" cy="759406"/>
          </a:xfrm>
          <a:prstGeom prst="rect">
            <a:avLst/>
          </a:prstGeom>
        </p:spPr>
      </p:pic>
      <p:sp>
        <p:nvSpPr>
          <p:cNvPr id="2517" name="Google Shape;6112;p66">
            <a:extLst>
              <a:ext uri="{FF2B5EF4-FFF2-40B4-BE49-F238E27FC236}">
                <a16:creationId xmlns:a16="http://schemas.microsoft.com/office/drawing/2014/main" id="{AD151736-1C30-8FA0-1F49-7832D76466B5}"/>
              </a:ext>
            </a:extLst>
          </p:cNvPr>
          <p:cNvSpPr/>
          <p:nvPr/>
        </p:nvSpPr>
        <p:spPr>
          <a:xfrm>
            <a:off x="280063" y="1391919"/>
            <a:ext cx="3961939" cy="3281100"/>
          </a:xfrm>
          <a:prstGeom prst="roundRect">
            <a:avLst>
              <a:gd name="adj" fmla="val 8417"/>
            </a:avLst>
          </a:prstGeom>
          <a:solidFill>
            <a:srgbClr val="E9D355">
              <a:alpha val="40220"/>
            </a:srgbClr>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grpSp>
        <p:nvGrpSpPr>
          <p:cNvPr id="2518" name="Google Shape;6159;p66">
            <a:extLst>
              <a:ext uri="{FF2B5EF4-FFF2-40B4-BE49-F238E27FC236}">
                <a16:creationId xmlns:a16="http://schemas.microsoft.com/office/drawing/2014/main" id="{DC762D6E-386D-AE4F-E7F6-EEBEA0BFC019}"/>
              </a:ext>
            </a:extLst>
          </p:cNvPr>
          <p:cNvGrpSpPr/>
          <p:nvPr/>
        </p:nvGrpSpPr>
        <p:grpSpPr>
          <a:xfrm>
            <a:off x="-81269" y="4563667"/>
            <a:ext cx="772123" cy="922512"/>
            <a:chOff x="39581" y="4046138"/>
            <a:chExt cx="772123" cy="922512"/>
          </a:xfrm>
        </p:grpSpPr>
        <p:grpSp>
          <p:nvGrpSpPr>
            <p:cNvPr id="2519" name="Google Shape;6160;p66">
              <a:extLst>
                <a:ext uri="{FF2B5EF4-FFF2-40B4-BE49-F238E27FC236}">
                  <a16:creationId xmlns:a16="http://schemas.microsoft.com/office/drawing/2014/main" id="{123405E9-097A-2333-DB10-80FE31F3E687}"/>
                </a:ext>
              </a:extLst>
            </p:cNvPr>
            <p:cNvGrpSpPr/>
            <p:nvPr/>
          </p:nvGrpSpPr>
          <p:grpSpPr>
            <a:xfrm flipH="1">
              <a:off x="425643" y="4608564"/>
              <a:ext cx="386060" cy="360087"/>
              <a:chOff x="9460636" y="2071442"/>
              <a:chExt cx="1221710" cy="1139515"/>
            </a:xfrm>
          </p:grpSpPr>
          <p:sp>
            <p:nvSpPr>
              <p:cNvPr id="2536" name="Google Shape;6161;p66">
                <a:extLst>
                  <a:ext uri="{FF2B5EF4-FFF2-40B4-BE49-F238E27FC236}">
                    <a16:creationId xmlns:a16="http://schemas.microsoft.com/office/drawing/2014/main" id="{83B93B9A-7511-6261-4F89-5FA5A865E64C}"/>
                  </a:ext>
                </a:extLst>
              </p:cNvPr>
              <p:cNvSpPr/>
              <p:nvPr/>
            </p:nvSpPr>
            <p:spPr>
              <a:xfrm>
                <a:off x="9789131" y="2071442"/>
                <a:ext cx="467912" cy="613624"/>
              </a:xfrm>
              <a:custGeom>
                <a:avLst/>
                <a:gdLst/>
                <a:ahLst/>
                <a:cxnLst/>
                <a:rect l="l" t="t" r="r" b="b"/>
                <a:pathLst>
                  <a:path w="1856" h="2434" extrusionOk="0">
                    <a:moveTo>
                      <a:pt x="1084" y="0"/>
                    </a:moveTo>
                    <a:cubicBezTo>
                      <a:pt x="820" y="0"/>
                      <a:pt x="545" y="69"/>
                      <a:pt x="377" y="159"/>
                    </a:cubicBezTo>
                    <a:cubicBezTo>
                      <a:pt x="9" y="351"/>
                      <a:pt x="1" y="736"/>
                      <a:pt x="134" y="1086"/>
                    </a:cubicBezTo>
                    <a:cubicBezTo>
                      <a:pt x="268" y="1487"/>
                      <a:pt x="477" y="1872"/>
                      <a:pt x="753" y="2206"/>
                    </a:cubicBezTo>
                    <a:cubicBezTo>
                      <a:pt x="778" y="2239"/>
                      <a:pt x="811" y="2273"/>
                      <a:pt x="845" y="2298"/>
                    </a:cubicBezTo>
                    <a:cubicBezTo>
                      <a:pt x="895" y="2340"/>
                      <a:pt x="945" y="2381"/>
                      <a:pt x="1003" y="2406"/>
                    </a:cubicBezTo>
                    <a:cubicBezTo>
                      <a:pt x="1047" y="2425"/>
                      <a:pt x="1089" y="2433"/>
                      <a:pt x="1128" y="2433"/>
                    </a:cubicBezTo>
                    <a:cubicBezTo>
                      <a:pt x="1404" y="2433"/>
                      <a:pt x="1549" y="2007"/>
                      <a:pt x="1630" y="1780"/>
                    </a:cubicBezTo>
                    <a:cubicBezTo>
                      <a:pt x="1730" y="1521"/>
                      <a:pt x="1789" y="1254"/>
                      <a:pt x="1805" y="978"/>
                    </a:cubicBezTo>
                    <a:cubicBezTo>
                      <a:pt x="1814" y="752"/>
                      <a:pt x="1855" y="410"/>
                      <a:pt x="1697" y="218"/>
                    </a:cubicBezTo>
                    <a:cubicBezTo>
                      <a:pt x="1567" y="60"/>
                      <a:pt x="1331" y="0"/>
                      <a:pt x="1084" y="0"/>
                    </a:cubicBezTo>
                    <a:close/>
                  </a:path>
                </a:pathLst>
              </a:custGeom>
              <a:solidFill>
                <a:srgbClr val="E48044"/>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37" name="Google Shape;6162;p66">
                <a:extLst>
                  <a:ext uri="{FF2B5EF4-FFF2-40B4-BE49-F238E27FC236}">
                    <a16:creationId xmlns:a16="http://schemas.microsoft.com/office/drawing/2014/main" id="{40931942-C43B-AB48-0BDE-D884BB302417}"/>
                  </a:ext>
                </a:extLst>
              </p:cNvPr>
              <p:cNvSpPr/>
              <p:nvPr/>
            </p:nvSpPr>
            <p:spPr>
              <a:xfrm>
                <a:off x="9593244" y="2607922"/>
                <a:ext cx="482534" cy="603035"/>
              </a:xfrm>
              <a:custGeom>
                <a:avLst/>
                <a:gdLst/>
                <a:ahLst/>
                <a:cxnLst/>
                <a:rect l="l" t="t" r="r" b="b"/>
                <a:pathLst>
                  <a:path w="1914" h="2392" extrusionOk="0">
                    <a:moveTo>
                      <a:pt x="1483" y="0"/>
                    </a:moveTo>
                    <a:cubicBezTo>
                      <a:pt x="1264" y="0"/>
                      <a:pt x="1012" y="229"/>
                      <a:pt x="861" y="362"/>
                    </a:cubicBezTo>
                    <a:cubicBezTo>
                      <a:pt x="653" y="537"/>
                      <a:pt x="469" y="746"/>
                      <a:pt x="318" y="972"/>
                    </a:cubicBezTo>
                    <a:cubicBezTo>
                      <a:pt x="201" y="1172"/>
                      <a:pt x="1" y="1448"/>
                      <a:pt x="43" y="1690"/>
                    </a:cubicBezTo>
                    <a:cubicBezTo>
                      <a:pt x="118" y="2108"/>
                      <a:pt x="795" y="2392"/>
                      <a:pt x="1162" y="2392"/>
                    </a:cubicBezTo>
                    <a:cubicBezTo>
                      <a:pt x="1580" y="2392"/>
                      <a:pt x="1780" y="2066"/>
                      <a:pt x="1830" y="1699"/>
                    </a:cubicBezTo>
                    <a:cubicBezTo>
                      <a:pt x="1906" y="1281"/>
                      <a:pt x="1914" y="846"/>
                      <a:pt x="1839" y="420"/>
                    </a:cubicBezTo>
                    <a:cubicBezTo>
                      <a:pt x="1830" y="379"/>
                      <a:pt x="1814" y="337"/>
                      <a:pt x="1805" y="287"/>
                    </a:cubicBezTo>
                    <a:cubicBezTo>
                      <a:pt x="1780" y="228"/>
                      <a:pt x="1755" y="170"/>
                      <a:pt x="1713" y="120"/>
                    </a:cubicBezTo>
                    <a:cubicBezTo>
                      <a:pt x="1646" y="34"/>
                      <a:pt x="1567" y="0"/>
                      <a:pt x="1483" y="0"/>
                    </a:cubicBezTo>
                    <a:close/>
                  </a:path>
                </a:pathLst>
              </a:custGeom>
              <a:solidFill>
                <a:srgbClr val="E48044"/>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38" name="Google Shape;6163;p66">
                <a:extLst>
                  <a:ext uri="{FF2B5EF4-FFF2-40B4-BE49-F238E27FC236}">
                    <a16:creationId xmlns:a16="http://schemas.microsoft.com/office/drawing/2014/main" id="{449DF557-C810-0EC2-515D-F68A55101089}"/>
                  </a:ext>
                </a:extLst>
              </p:cNvPr>
              <p:cNvSpPr/>
              <p:nvPr/>
            </p:nvSpPr>
            <p:spPr>
              <a:xfrm>
                <a:off x="10023085" y="2279681"/>
                <a:ext cx="659261" cy="460344"/>
              </a:xfrm>
              <a:custGeom>
                <a:avLst/>
                <a:gdLst/>
                <a:ahLst/>
                <a:cxnLst/>
                <a:rect l="l" t="t" r="r" b="b"/>
                <a:pathLst>
                  <a:path w="2615" h="1826" extrusionOk="0">
                    <a:moveTo>
                      <a:pt x="1666" y="0"/>
                    </a:moveTo>
                    <a:cubicBezTo>
                      <a:pt x="1495" y="0"/>
                      <a:pt x="1320" y="70"/>
                      <a:pt x="1161" y="177"/>
                    </a:cubicBezTo>
                    <a:cubicBezTo>
                      <a:pt x="794" y="402"/>
                      <a:pt x="476" y="695"/>
                      <a:pt x="209" y="1029"/>
                    </a:cubicBezTo>
                    <a:cubicBezTo>
                      <a:pt x="184" y="1071"/>
                      <a:pt x="159" y="1104"/>
                      <a:pt x="134" y="1146"/>
                    </a:cubicBezTo>
                    <a:cubicBezTo>
                      <a:pt x="109" y="1204"/>
                      <a:pt x="84" y="1263"/>
                      <a:pt x="67" y="1321"/>
                    </a:cubicBezTo>
                    <a:cubicBezTo>
                      <a:pt x="0" y="1714"/>
                      <a:pt x="543" y="1764"/>
                      <a:pt x="819" y="1798"/>
                    </a:cubicBezTo>
                    <a:cubicBezTo>
                      <a:pt x="939" y="1816"/>
                      <a:pt x="1061" y="1825"/>
                      <a:pt x="1184" y="1825"/>
                    </a:cubicBezTo>
                    <a:cubicBezTo>
                      <a:pt x="1335" y="1825"/>
                      <a:pt x="1486" y="1812"/>
                      <a:pt x="1638" y="1789"/>
                    </a:cubicBezTo>
                    <a:cubicBezTo>
                      <a:pt x="1863" y="1747"/>
                      <a:pt x="2206" y="1714"/>
                      <a:pt x="2356" y="1514"/>
                    </a:cubicBezTo>
                    <a:cubicBezTo>
                      <a:pt x="2615" y="1179"/>
                      <a:pt x="2364" y="494"/>
                      <a:pt x="2122" y="219"/>
                    </a:cubicBezTo>
                    <a:cubicBezTo>
                      <a:pt x="1987" y="64"/>
                      <a:pt x="1829" y="0"/>
                      <a:pt x="1666" y="0"/>
                    </a:cubicBezTo>
                    <a:close/>
                  </a:path>
                </a:pathLst>
              </a:custGeom>
              <a:solidFill>
                <a:srgbClr val="E48044"/>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39" name="Google Shape;6164;p66">
                <a:extLst>
                  <a:ext uri="{FF2B5EF4-FFF2-40B4-BE49-F238E27FC236}">
                    <a16:creationId xmlns:a16="http://schemas.microsoft.com/office/drawing/2014/main" id="{F4999393-63A7-E7BB-E167-8F1F555A7DCE}"/>
                  </a:ext>
                </a:extLst>
              </p:cNvPr>
              <p:cNvSpPr/>
              <p:nvPr/>
            </p:nvSpPr>
            <p:spPr>
              <a:xfrm>
                <a:off x="10016783" y="2614729"/>
                <a:ext cx="543544" cy="587405"/>
              </a:xfrm>
              <a:custGeom>
                <a:avLst/>
                <a:gdLst/>
                <a:ahLst/>
                <a:cxnLst/>
                <a:rect l="l" t="t" r="r" b="b"/>
                <a:pathLst>
                  <a:path w="2156" h="2330" extrusionOk="0">
                    <a:moveTo>
                      <a:pt x="401" y="1"/>
                    </a:moveTo>
                    <a:cubicBezTo>
                      <a:pt x="0" y="17"/>
                      <a:pt x="67" y="569"/>
                      <a:pt x="84" y="836"/>
                    </a:cubicBezTo>
                    <a:cubicBezTo>
                      <a:pt x="100" y="1112"/>
                      <a:pt x="167" y="1379"/>
                      <a:pt x="267" y="1638"/>
                    </a:cubicBezTo>
                    <a:cubicBezTo>
                      <a:pt x="351" y="1855"/>
                      <a:pt x="460" y="2181"/>
                      <a:pt x="685" y="2281"/>
                    </a:cubicBezTo>
                    <a:cubicBezTo>
                      <a:pt x="753" y="2315"/>
                      <a:pt x="829" y="2329"/>
                      <a:pt x="910" y="2329"/>
                    </a:cubicBezTo>
                    <a:cubicBezTo>
                      <a:pt x="1274" y="2329"/>
                      <a:pt x="1727" y="2028"/>
                      <a:pt x="1905" y="1788"/>
                    </a:cubicBezTo>
                    <a:cubicBezTo>
                      <a:pt x="2155" y="1454"/>
                      <a:pt x="2005" y="1095"/>
                      <a:pt x="1738" y="836"/>
                    </a:cubicBezTo>
                    <a:cubicBezTo>
                      <a:pt x="1445" y="527"/>
                      <a:pt x="1094" y="276"/>
                      <a:pt x="710" y="84"/>
                    </a:cubicBezTo>
                    <a:cubicBezTo>
                      <a:pt x="668" y="68"/>
                      <a:pt x="627" y="51"/>
                      <a:pt x="585" y="34"/>
                    </a:cubicBezTo>
                    <a:cubicBezTo>
                      <a:pt x="526" y="17"/>
                      <a:pt x="460" y="1"/>
                      <a:pt x="401" y="1"/>
                    </a:cubicBezTo>
                    <a:close/>
                  </a:path>
                </a:pathLst>
              </a:custGeom>
              <a:solidFill>
                <a:srgbClr val="E48044"/>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40" name="Google Shape;6165;p66">
                <a:extLst>
                  <a:ext uri="{FF2B5EF4-FFF2-40B4-BE49-F238E27FC236}">
                    <a16:creationId xmlns:a16="http://schemas.microsoft.com/office/drawing/2014/main" id="{D38DFEA9-A7E3-7D0E-1030-B91DD14E7544}"/>
                  </a:ext>
                </a:extLst>
              </p:cNvPr>
              <p:cNvSpPr/>
              <p:nvPr/>
            </p:nvSpPr>
            <p:spPr>
              <a:xfrm>
                <a:off x="9460636" y="2339682"/>
                <a:ext cx="670102" cy="452528"/>
              </a:xfrm>
              <a:custGeom>
                <a:avLst/>
                <a:gdLst/>
                <a:ahLst/>
                <a:cxnLst/>
                <a:rect l="l" t="t" r="r" b="b"/>
                <a:pathLst>
                  <a:path w="2658" h="1795" extrusionOk="0">
                    <a:moveTo>
                      <a:pt x="698" y="1"/>
                    </a:moveTo>
                    <a:cubicBezTo>
                      <a:pt x="638" y="1"/>
                      <a:pt x="581" y="10"/>
                      <a:pt x="527" y="31"/>
                    </a:cubicBezTo>
                    <a:cubicBezTo>
                      <a:pt x="134" y="190"/>
                      <a:pt x="1" y="908"/>
                      <a:pt x="67" y="1267"/>
                    </a:cubicBezTo>
                    <a:cubicBezTo>
                      <a:pt x="146" y="1661"/>
                      <a:pt x="470" y="1795"/>
                      <a:pt x="822" y="1795"/>
                    </a:cubicBezTo>
                    <a:cubicBezTo>
                      <a:pt x="843" y="1795"/>
                      <a:pt x="865" y="1794"/>
                      <a:pt x="886" y="1793"/>
                    </a:cubicBezTo>
                    <a:cubicBezTo>
                      <a:pt x="1312" y="1785"/>
                      <a:pt x="1738" y="1693"/>
                      <a:pt x="2139" y="1534"/>
                    </a:cubicBezTo>
                    <a:cubicBezTo>
                      <a:pt x="2181" y="1518"/>
                      <a:pt x="2223" y="1501"/>
                      <a:pt x="2256" y="1476"/>
                    </a:cubicBezTo>
                    <a:cubicBezTo>
                      <a:pt x="2315" y="1443"/>
                      <a:pt x="2365" y="1401"/>
                      <a:pt x="2398" y="1351"/>
                    </a:cubicBezTo>
                    <a:cubicBezTo>
                      <a:pt x="2657" y="1050"/>
                      <a:pt x="2214" y="733"/>
                      <a:pt x="1997" y="565"/>
                    </a:cubicBezTo>
                    <a:cubicBezTo>
                      <a:pt x="1780" y="390"/>
                      <a:pt x="1546" y="256"/>
                      <a:pt x="1287" y="164"/>
                    </a:cubicBezTo>
                    <a:cubicBezTo>
                      <a:pt x="1120" y="100"/>
                      <a:pt x="898" y="1"/>
                      <a:pt x="698" y="1"/>
                    </a:cubicBezTo>
                    <a:close/>
                  </a:path>
                </a:pathLst>
              </a:custGeom>
              <a:solidFill>
                <a:srgbClr val="E48044"/>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41" name="Google Shape;6166;p66">
                <a:extLst>
                  <a:ext uri="{FF2B5EF4-FFF2-40B4-BE49-F238E27FC236}">
                    <a16:creationId xmlns:a16="http://schemas.microsoft.com/office/drawing/2014/main" id="{860AD6FD-3BB7-3C35-E9CA-0303AA1C77D3}"/>
                  </a:ext>
                </a:extLst>
              </p:cNvPr>
              <p:cNvSpPr/>
              <p:nvPr/>
            </p:nvSpPr>
            <p:spPr>
              <a:xfrm>
                <a:off x="9959807" y="2534307"/>
                <a:ext cx="240258" cy="206726"/>
              </a:xfrm>
              <a:custGeom>
                <a:avLst/>
                <a:gdLst/>
                <a:ahLst/>
                <a:cxnLst/>
                <a:rect l="l" t="t" r="r" b="b"/>
                <a:pathLst>
                  <a:path w="953" h="820" extrusionOk="0">
                    <a:moveTo>
                      <a:pt x="488" y="0"/>
                    </a:moveTo>
                    <a:cubicBezTo>
                      <a:pt x="424" y="0"/>
                      <a:pt x="361" y="14"/>
                      <a:pt x="301" y="44"/>
                    </a:cubicBezTo>
                    <a:lnTo>
                      <a:pt x="268" y="11"/>
                    </a:lnTo>
                    <a:cubicBezTo>
                      <a:pt x="76" y="136"/>
                      <a:pt x="1" y="378"/>
                      <a:pt x="101" y="587"/>
                    </a:cubicBezTo>
                    <a:cubicBezTo>
                      <a:pt x="181" y="735"/>
                      <a:pt x="335" y="820"/>
                      <a:pt x="494" y="820"/>
                    </a:cubicBezTo>
                    <a:cubicBezTo>
                      <a:pt x="550" y="820"/>
                      <a:pt x="606" y="809"/>
                      <a:pt x="660" y="788"/>
                    </a:cubicBezTo>
                    <a:cubicBezTo>
                      <a:pt x="861" y="679"/>
                      <a:pt x="953" y="437"/>
                      <a:pt x="861" y="228"/>
                    </a:cubicBezTo>
                    <a:cubicBezTo>
                      <a:pt x="785" y="81"/>
                      <a:pt x="638" y="0"/>
                      <a:pt x="488" y="0"/>
                    </a:cubicBezTo>
                    <a:close/>
                  </a:path>
                </a:pathLst>
              </a:custGeom>
              <a:solidFill>
                <a:srgbClr val="F7F4DD"/>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42" name="Google Shape;6167;p66">
                <a:extLst>
                  <a:ext uri="{FF2B5EF4-FFF2-40B4-BE49-F238E27FC236}">
                    <a16:creationId xmlns:a16="http://schemas.microsoft.com/office/drawing/2014/main" id="{0F4D9685-8B66-9246-CB8C-3881F2C2891B}"/>
                  </a:ext>
                </a:extLst>
              </p:cNvPr>
              <p:cNvSpPr/>
              <p:nvPr/>
            </p:nvSpPr>
            <p:spPr>
              <a:xfrm>
                <a:off x="10039724" y="2303127"/>
                <a:ext cx="13110" cy="166641"/>
              </a:xfrm>
              <a:custGeom>
                <a:avLst/>
                <a:gdLst/>
                <a:ahLst/>
                <a:cxnLst/>
                <a:rect l="l" t="t" r="r" b="b"/>
                <a:pathLst>
                  <a:path w="52" h="661" fill="none" extrusionOk="0">
                    <a:moveTo>
                      <a:pt x="51" y="660"/>
                    </a:moveTo>
                    <a:lnTo>
                      <a:pt x="1" y="0"/>
                    </a:lnTo>
                  </a:path>
                </a:pathLst>
              </a:custGeom>
              <a:noFill/>
              <a:ln w="19050" cap="rnd" cmpd="sng">
                <a:solidFill>
                  <a:srgbClr val="DB3F8E"/>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43" name="Google Shape;6168;p66">
                <a:extLst>
                  <a:ext uri="{FF2B5EF4-FFF2-40B4-BE49-F238E27FC236}">
                    <a16:creationId xmlns:a16="http://schemas.microsoft.com/office/drawing/2014/main" id="{43595A9B-08D6-94B4-8569-1859ED2B53F1}"/>
                  </a:ext>
                </a:extLst>
              </p:cNvPr>
              <p:cNvSpPr/>
              <p:nvPr/>
            </p:nvSpPr>
            <p:spPr>
              <a:xfrm>
                <a:off x="9686019" y="2572627"/>
                <a:ext cx="200425" cy="42354"/>
              </a:xfrm>
              <a:custGeom>
                <a:avLst/>
                <a:gdLst/>
                <a:ahLst/>
                <a:cxnLst/>
                <a:rect l="l" t="t" r="r" b="b"/>
                <a:pathLst>
                  <a:path w="795" h="168" fill="none" extrusionOk="0">
                    <a:moveTo>
                      <a:pt x="0" y="1"/>
                    </a:moveTo>
                    <a:cubicBezTo>
                      <a:pt x="259" y="59"/>
                      <a:pt x="518" y="118"/>
                      <a:pt x="794" y="168"/>
                    </a:cubicBezTo>
                  </a:path>
                </a:pathLst>
              </a:custGeom>
              <a:noFill/>
              <a:ln w="19050" cap="rnd" cmpd="sng">
                <a:solidFill>
                  <a:srgbClr val="DB3F8E"/>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44" name="Google Shape;6169;p66">
                <a:extLst>
                  <a:ext uri="{FF2B5EF4-FFF2-40B4-BE49-F238E27FC236}">
                    <a16:creationId xmlns:a16="http://schemas.microsoft.com/office/drawing/2014/main" id="{5502B472-F739-A5C5-2C4C-63C4046D26E8}"/>
                  </a:ext>
                </a:extLst>
              </p:cNvPr>
              <p:cNvSpPr/>
              <p:nvPr/>
            </p:nvSpPr>
            <p:spPr>
              <a:xfrm>
                <a:off x="9856695" y="2816917"/>
                <a:ext cx="61262" cy="177230"/>
              </a:xfrm>
              <a:custGeom>
                <a:avLst/>
                <a:gdLst/>
                <a:ahLst/>
                <a:cxnLst/>
                <a:rect l="l" t="t" r="r" b="b"/>
                <a:pathLst>
                  <a:path w="243" h="703" fill="none" extrusionOk="0">
                    <a:moveTo>
                      <a:pt x="0" y="702"/>
                    </a:moveTo>
                    <a:cubicBezTo>
                      <a:pt x="92" y="469"/>
                      <a:pt x="167" y="235"/>
                      <a:pt x="242" y="1"/>
                    </a:cubicBezTo>
                  </a:path>
                </a:pathLst>
              </a:custGeom>
              <a:noFill/>
              <a:ln w="19050" cap="rnd" cmpd="sng">
                <a:solidFill>
                  <a:srgbClr val="DB3F8E"/>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45" name="Google Shape;6170;p66">
                <a:extLst>
                  <a:ext uri="{FF2B5EF4-FFF2-40B4-BE49-F238E27FC236}">
                    <a16:creationId xmlns:a16="http://schemas.microsoft.com/office/drawing/2014/main" id="{C9C7D839-6C8A-068A-5FC9-2F5907E3E00C}"/>
                  </a:ext>
                </a:extLst>
              </p:cNvPr>
              <p:cNvSpPr/>
              <p:nvPr/>
            </p:nvSpPr>
            <p:spPr>
              <a:xfrm>
                <a:off x="10174601" y="2791706"/>
                <a:ext cx="113953" cy="141431"/>
              </a:xfrm>
              <a:custGeom>
                <a:avLst/>
                <a:gdLst/>
                <a:ahLst/>
                <a:cxnLst/>
                <a:rect l="l" t="t" r="r" b="b"/>
                <a:pathLst>
                  <a:path w="452" h="561" fill="none" extrusionOk="0">
                    <a:moveTo>
                      <a:pt x="1" y="0"/>
                    </a:moveTo>
                    <a:lnTo>
                      <a:pt x="452" y="560"/>
                    </a:lnTo>
                  </a:path>
                </a:pathLst>
              </a:custGeom>
              <a:noFill/>
              <a:ln w="19050" cap="rnd" cmpd="sng">
                <a:solidFill>
                  <a:srgbClr val="DB3F8E"/>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46" name="Google Shape;6171;p66">
                <a:extLst>
                  <a:ext uri="{FF2B5EF4-FFF2-40B4-BE49-F238E27FC236}">
                    <a16:creationId xmlns:a16="http://schemas.microsoft.com/office/drawing/2014/main" id="{4FABFC4D-788A-E9B5-02E4-8C3C64614481}"/>
                  </a:ext>
                </a:extLst>
              </p:cNvPr>
              <p:cNvSpPr/>
              <p:nvPr/>
            </p:nvSpPr>
            <p:spPr>
              <a:xfrm>
                <a:off x="10315781" y="2469516"/>
                <a:ext cx="149752" cy="92775"/>
              </a:xfrm>
              <a:custGeom>
                <a:avLst/>
                <a:gdLst/>
                <a:ahLst/>
                <a:cxnLst/>
                <a:rect l="l" t="t" r="r" b="b"/>
                <a:pathLst>
                  <a:path w="594" h="368" fill="none" extrusionOk="0">
                    <a:moveTo>
                      <a:pt x="0" y="368"/>
                    </a:moveTo>
                    <a:cubicBezTo>
                      <a:pt x="209" y="276"/>
                      <a:pt x="410" y="151"/>
                      <a:pt x="593" y="0"/>
                    </a:cubicBezTo>
                  </a:path>
                </a:pathLst>
              </a:custGeom>
              <a:noFill/>
              <a:ln w="19050" cap="rnd" cmpd="sng">
                <a:solidFill>
                  <a:srgbClr val="DB3F8E"/>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grpSp>
        <p:grpSp>
          <p:nvGrpSpPr>
            <p:cNvPr id="2520" name="Google Shape;6172;p66">
              <a:extLst>
                <a:ext uri="{FF2B5EF4-FFF2-40B4-BE49-F238E27FC236}">
                  <a16:creationId xmlns:a16="http://schemas.microsoft.com/office/drawing/2014/main" id="{F88BB0F1-5812-4CAA-6988-5D10B98AADC2}"/>
                </a:ext>
              </a:extLst>
            </p:cNvPr>
            <p:cNvGrpSpPr/>
            <p:nvPr/>
          </p:nvGrpSpPr>
          <p:grpSpPr>
            <a:xfrm flipH="1">
              <a:off x="39581" y="4241627"/>
              <a:ext cx="386060" cy="360087"/>
              <a:chOff x="9460636" y="2071442"/>
              <a:chExt cx="1221710" cy="1139515"/>
            </a:xfrm>
          </p:grpSpPr>
          <p:sp>
            <p:nvSpPr>
              <p:cNvPr id="2525" name="Google Shape;6173;p66">
                <a:extLst>
                  <a:ext uri="{FF2B5EF4-FFF2-40B4-BE49-F238E27FC236}">
                    <a16:creationId xmlns:a16="http://schemas.microsoft.com/office/drawing/2014/main" id="{9399C647-3F78-5A90-2206-F8DC044F3B50}"/>
                  </a:ext>
                </a:extLst>
              </p:cNvPr>
              <p:cNvSpPr/>
              <p:nvPr/>
            </p:nvSpPr>
            <p:spPr>
              <a:xfrm>
                <a:off x="9789131" y="2071442"/>
                <a:ext cx="467912" cy="613624"/>
              </a:xfrm>
              <a:custGeom>
                <a:avLst/>
                <a:gdLst/>
                <a:ahLst/>
                <a:cxnLst/>
                <a:rect l="l" t="t" r="r" b="b"/>
                <a:pathLst>
                  <a:path w="1856" h="2434" extrusionOk="0">
                    <a:moveTo>
                      <a:pt x="1084" y="0"/>
                    </a:moveTo>
                    <a:cubicBezTo>
                      <a:pt x="820" y="0"/>
                      <a:pt x="545" y="69"/>
                      <a:pt x="377" y="159"/>
                    </a:cubicBezTo>
                    <a:cubicBezTo>
                      <a:pt x="9" y="351"/>
                      <a:pt x="1" y="736"/>
                      <a:pt x="134" y="1086"/>
                    </a:cubicBezTo>
                    <a:cubicBezTo>
                      <a:pt x="268" y="1487"/>
                      <a:pt x="477" y="1872"/>
                      <a:pt x="753" y="2206"/>
                    </a:cubicBezTo>
                    <a:cubicBezTo>
                      <a:pt x="778" y="2239"/>
                      <a:pt x="811" y="2273"/>
                      <a:pt x="845" y="2298"/>
                    </a:cubicBezTo>
                    <a:cubicBezTo>
                      <a:pt x="895" y="2340"/>
                      <a:pt x="945" y="2381"/>
                      <a:pt x="1003" y="2406"/>
                    </a:cubicBezTo>
                    <a:cubicBezTo>
                      <a:pt x="1047" y="2425"/>
                      <a:pt x="1089" y="2433"/>
                      <a:pt x="1128" y="2433"/>
                    </a:cubicBezTo>
                    <a:cubicBezTo>
                      <a:pt x="1404" y="2433"/>
                      <a:pt x="1549" y="2007"/>
                      <a:pt x="1630" y="1780"/>
                    </a:cubicBezTo>
                    <a:cubicBezTo>
                      <a:pt x="1730" y="1521"/>
                      <a:pt x="1789" y="1254"/>
                      <a:pt x="1805" y="978"/>
                    </a:cubicBezTo>
                    <a:cubicBezTo>
                      <a:pt x="1814" y="752"/>
                      <a:pt x="1855" y="410"/>
                      <a:pt x="1697" y="218"/>
                    </a:cubicBezTo>
                    <a:cubicBezTo>
                      <a:pt x="1567" y="60"/>
                      <a:pt x="1331" y="0"/>
                      <a:pt x="1084" y="0"/>
                    </a:cubicBezTo>
                    <a:close/>
                  </a:path>
                </a:pathLst>
              </a:custGeom>
              <a:solidFill>
                <a:srgbClr val="57A1CC"/>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26" name="Google Shape;6174;p66">
                <a:extLst>
                  <a:ext uri="{FF2B5EF4-FFF2-40B4-BE49-F238E27FC236}">
                    <a16:creationId xmlns:a16="http://schemas.microsoft.com/office/drawing/2014/main" id="{68761EB1-2520-39FF-6717-44666BD41E3B}"/>
                  </a:ext>
                </a:extLst>
              </p:cNvPr>
              <p:cNvSpPr/>
              <p:nvPr/>
            </p:nvSpPr>
            <p:spPr>
              <a:xfrm>
                <a:off x="9593244" y="2607922"/>
                <a:ext cx="482534" cy="603035"/>
              </a:xfrm>
              <a:custGeom>
                <a:avLst/>
                <a:gdLst/>
                <a:ahLst/>
                <a:cxnLst/>
                <a:rect l="l" t="t" r="r" b="b"/>
                <a:pathLst>
                  <a:path w="1914" h="2392" extrusionOk="0">
                    <a:moveTo>
                      <a:pt x="1483" y="0"/>
                    </a:moveTo>
                    <a:cubicBezTo>
                      <a:pt x="1264" y="0"/>
                      <a:pt x="1012" y="229"/>
                      <a:pt x="861" y="362"/>
                    </a:cubicBezTo>
                    <a:cubicBezTo>
                      <a:pt x="653" y="537"/>
                      <a:pt x="469" y="746"/>
                      <a:pt x="318" y="972"/>
                    </a:cubicBezTo>
                    <a:cubicBezTo>
                      <a:pt x="201" y="1172"/>
                      <a:pt x="1" y="1448"/>
                      <a:pt x="43" y="1690"/>
                    </a:cubicBezTo>
                    <a:cubicBezTo>
                      <a:pt x="118" y="2108"/>
                      <a:pt x="795" y="2392"/>
                      <a:pt x="1162" y="2392"/>
                    </a:cubicBezTo>
                    <a:cubicBezTo>
                      <a:pt x="1580" y="2392"/>
                      <a:pt x="1780" y="2066"/>
                      <a:pt x="1830" y="1699"/>
                    </a:cubicBezTo>
                    <a:cubicBezTo>
                      <a:pt x="1906" y="1281"/>
                      <a:pt x="1914" y="846"/>
                      <a:pt x="1839" y="420"/>
                    </a:cubicBezTo>
                    <a:cubicBezTo>
                      <a:pt x="1830" y="379"/>
                      <a:pt x="1814" y="337"/>
                      <a:pt x="1805" y="287"/>
                    </a:cubicBezTo>
                    <a:cubicBezTo>
                      <a:pt x="1780" y="228"/>
                      <a:pt x="1755" y="170"/>
                      <a:pt x="1713" y="120"/>
                    </a:cubicBezTo>
                    <a:cubicBezTo>
                      <a:pt x="1646" y="34"/>
                      <a:pt x="1567" y="0"/>
                      <a:pt x="1483" y="0"/>
                    </a:cubicBezTo>
                    <a:close/>
                  </a:path>
                </a:pathLst>
              </a:custGeom>
              <a:solidFill>
                <a:srgbClr val="57A1CC"/>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27" name="Google Shape;6175;p66">
                <a:extLst>
                  <a:ext uri="{FF2B5EF4-FFF2-40B4-BE49-F238E27FC236}">
                    <a16:creationId xmlns:a16="http://schemas.microsoft.com/office/drawing/2014/main" id="{1CC441BC-FD07-A2C2-3CA2-4CC9C123CF9C}"/>
                  </a:ext>
                </a:extLst>
              </p:cNvPr>
              <p:cNvSpPr/>
              <p:nvPr/>
            </p:nvSpPr>
            <p:spPr>
              <a:xfrm>
                <a:off x="10023085" y="2279681"/>
                <a:ext cx="659261" cy="460344"/>
              </a:xfrm>
              <a:custGeom>
                <a:avLst/>
                <a:gdLst/>
                <a:ahLst/>
                <a:cxnLst/>
                <a:rect l="l" t="t" r="r" b="b"/>
                <a:pathLst>
                  <a:path w="2615" h="1826" extrusionOk="0">
                    <a:moveTo>
                      <a:pt x="1666" y="0"/>
                    </a:moveTo>
                    <a:cubicBezTo>
                      <a:pt x="1495" y="0"/>
                      <a:pt x="1320" y="70"/>
                      <a:pt x="1161" y="177"/>
                    </a:cubicBezTo>
                    <a:cubicBezTo>
                      <a:pt x="794" y="402"/>
                      <a:pt x="476" y="695"/>
                      <a:pt x="209" y="1029"/>
                    </a:cubicBezTo>
                    <a:cubicBezTo>
                      <a:pt x="184" y="1071"/>
                      <a:pt x="159" y="1104"/>
                      <a:pt x="134" y="1146"/>
                    </a:cubicBezTo>
                    <a:cubicBezTo>
                      <a:pt x="109" y="1204"/>
                      <a:pt x="84" y="1263"/>
                      <a:pt x="67" y="1321"/>
                    </a:cubicBezTo>
                    <a:cubicBezTo>
                      <a:pt x="0" y="1714"/>
                      <a:pt x="543" y="1764"/>
                      <a:pt x="819" y="1798"/>
                    </a:cubicBezTo>
                    <a:cubicBezTo>
                      <a:pt x="939" y="1816"/>
                      <a:pt x="1061" y="1825"/>
                      <a:pt x="1184" y="1825"/>
                    </a:cubicBezTo>
                    <a:cubicBezTo>
                      <a:pt x="1335" y="1825"/>
                      <a:pt x="1486" y="1812"/>
                      <a:pt x="1638" y="1789"/>
                    </a:cubicBezTo>
                    <a:cubicBezTo>
                      <a:pt x="1863" y="1747"/>
                      <a:pt x="2206" y="1714"/>
                      <a:pt x="2356" y="1514"/>
                    </a:cubicBezTo>
                    <a:cubicBezTo>
                      <a:pt x="2615" y="1179"/>
                      <a:pt x="2364" y="494"/>
                      <a:pt x="2122" y="219"/>
                    </a:cubicBezTo>
                    <a:cubicBezTo>
                      <a:pt x="1987" y="64"/>
                      <a:pt x="1829" y="0"/>
                      <a:pt x="1666" y="0"/>
                    </a:cubicBezTo>
                    <a:close/>
                  </a:path>
                </a:pathLst>
              </a:custGeom>
              <a:solidFill>
                <a:srgbClr val="57A1CC"/>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28" name="Google Shape;6176;p66">
                <a:extLst>
                  <a:ext uri="{FF2B5EF4-FFF2-40B4-BE49-F238E27FC236}">
                    <a16:creationId xmlns:a16="http://schemas.microsoft.com/office/drawing/2014/main" id="{1B30D239-6150-70E9-016B-4734DCAB5306}"/>
                  </a:ext>
                </a:extLst>
              </p:cNvPr>
              <p:cNvSpPr/>
              <p:nvPr/>
            </p:nvSpPr>
            <p:spPr>
              <a:xfrm>
                <a:off x="10016783" y="2614729"/>
                <a:ext cx="543544" cy="587405"/>
              </a:xfrm>
              <a:custGeom>
                <a:avLst/>
                <a:gdLst/>
                <a:ahLst/>
                <a:cxnLst/>
                <a:rect l="l" t="t" r="r" b="b"/>
                <a:pathLst>
                  <a:path w="2156" h="2330" extrusionOk="0">
                    <a:moveTo>
                      <a:pt x="401" y="1"/>
                    </a:moveTo>
                    <a:cubicBezTo>
                      <a:pt x="0" y="17"/>
                      <a:pt x="67" y="569"/>
                      <a:pt x="84" y="836"/>
                    </a:cubicBezTo>
                    <a:cubicBezTo>
                      <a:pt x="100" y="1112"/>
                      <a:pt x="167" y="1379"/>
                      <a:pt x="267" y="1638"/>
                    </a:cubicBezTo>
                    <a:cubicBezTo>
                      <a:pt x="351" y="1855"/>
                      <a:pt x="460" y="2181"/>
                      <a:pt x="685" y="2281"/>
                    </a:cubicBezTo>
                    <a:cubicBezTo>
                      <a:pt x="753" y="2315"/>
                      <a:pt x="829" y="2329"/>
                      <a:pt x="910" y="2329"/>
                    </a:cubicBezTo>
                    <a:cubicBezTo>
                      <a:pt x="1274" y="2329"/>
                      <a:pt x="1727" y="2028"/>
                      <a:pt x="1905" y="1788"/>
                    </a:cubicBezTo>
                    <a:cubicBezTo>
                      <a:pt x="2155" y="1454"/>
                      <a:pt x="2005" y="1095"/>
                      <a:pt x="1738" y="836"/>
                    </a:cubicBezTo>
                    <a:cubicBezTo>
                      <a:pt x="1445" y="527"/>
                      <a:pt x="1094" y="276"/>
                      <a:pt x="710" y="84"/>
                    </a:cubicBezTo>
                    <a:cubicBezTo>
                      <a:pt x="668" y="68"/>
                      <a:pt x="627" y="51"/>
                      <a:pt x="585" y="34"/>
                    </a:cubicBezTo>
                    <a:cubicBezTo>
                      <a:pt x="526" y="17"/>
                      <a:pt x="460" y="1"/>
                      <a:pt x="401" y="1"/>
                    </a:cubicBezTo>
                    <a:close/>
                  </a:path>
                </a:pathLst>
              </a:custGeom>
              <a:solidFill>
                <a:srgbClr val="57A1CC"/>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29" name="Google Shape;6177;p66">
                <a:extLst>
                  <a:ext uri="{FF2B5EF4-FFF2-40B4-BE49-F238E27FC236}">
                    <a16:creationId xmlns:a16="http://schemas.microsoft.com/office/drawing/2014/main" id="{529A1323-885E-3734-E10F-CE998D3823AC}"/>
                  </a:ext>
                </a:extLst>
              </p:cNvPr>
              <p:cNvSpPr/>
              <p:nvPr/>
            </p:nvSpPr>
            <p:spPr>
              <a:xfrm>
                <a:off x="9460636" y="2339682"/>
                <a:ext cx="670102" cy="452528"/>
              </a:xfrm>
              <a:custGeom>
                <a:avLst/>
                <a:gdLst/>
                <a:ahLst/>
                <a:cxnLst/>
                <a:rect l="l" t="t" r="r" b="b"/>
                <a:pathLst>
                  <a:path w="2658" h="1795" extrusionOk="0">
                    <a:moveTo>
                      <a:pt x="698" y="1"/>
                    </a:moveTo>
                    <a:cubicBezTo>
                      <a:pt x="638" y="1"/>
                      <a:pt x="581" y="10"/>
                      <a:pt x="527" y="31"/>
                    </a:cubicBezTo>
                    <a:cubicBezTo>
                      <a:pt x="134" y="190"/>
                      <a:pt x="1" y="908"/>
                      <a:pt x="67" y="1267"/>
                    </a:cubicBezTo>
                    <a:cubicBezTo>
                      <a:pt x="146" y="1661"/>
                      <a:pt x="470" y="1795"/>
                      <a:pt x="822" y="1795"/>
                    </a:cubicBezTo>
                    <a:cubicBezTo>
                      <a:pt x="843" y="1795"/>
                      <a:pt x="865" y="1794"/>
                      <a:pt x="886" y="1793"/>
                    </a:cubicBezTo>
                    <a:cubicBezTo>
                      <a:pt x="1312" y="1785"/>
                      <a:pt x="1738" y="1693"/>
                      <a:pt x="2139" y="1534"/>
                    </a:cubicBezTo>
                    <a:cubicBezTo>
                      <a:pt x="2181" y="1518"/>
                      <a:pt x="2223" y="1501"/>
                      <a:pt x="2256" y="1476"/>
                    </a:cubicBezTo>
                    <a:cubicBezTo>
                      <a:pt x="2315" y="1443"/>
                      <a:pt x="2365" y="1401"/>
                      <a:pt x="2398" y="1351"/>
                    </a:cubicBezTo>
                    <a:cubicBezTo>
                      <a:pt x="2657" y="1050"/>
                      <a:pt x="2214" y="733"/>
                      <a:pt x="1997" y="565"/>
                    </a:cubicBezTo>
                    <a:cubicBezTo>
                      <a:pt x="1780" y="390"/>
                      <a:pt x="1546" y="256"/>
                      <a:pt x="1287" y="164"/>
                    </a:cubicBezTo>
                    <a:cubicBezTo>
                      <a:pt x="1120" y="100"/>
                      <a:pt x="898" y="1"/>
                      <a:pt x="698" y="1"/>
                    </a:cubicBezTo>
                    <a:close/>
                  </a:path>
                </a:pathLst>
              </a:custGeom>
              <a:solidFill>
                <a:srgbClr val="57A1CC"/>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30" name="Google Shape;6178;p66">
                <a:extLst>
                  <a:ext uri="{FF2B5EF4-FFF2-40B4-BE49-F238E27FC236}">
                    <a16:creationId xmlns:a16="http://schemas.microsoft.com/office/drawing/2014/main" id="{F21B2CE9-DC40-B079-A5C8-50921694AAED}"/>
                  </a:ext>
                </a:extLst>
              </p:cNvPr>
              <p:cNvSpPr/>
              <p:nvPr/>
            </p:nvSpPr>
            <p:spPr>
              <a:xfrm>
                <a:off x="9959807" y="2534307"/>
                <a:ext cx="240258" cy="206726"/>
              </a:xfrm>
              <a:custGeom>
                <a:avLst/>
                <a:gdLst/>
                <a:ahLst/>
                <a:cxnLst/>
                <a:rect l="l" t="t" r="r" b="b"/>
                <a:pathLst>
                  <a:path w="953" h="820" extrusionOk="0">
                    <a:moveTo>
                      <a:pt x="488" y="0"/>
                    </a:moveTo>
                    <a:cubicBezTo>
                      <a:pt x="424" y="0"/>
                      <a:pt x="361" y="14"/>
                      <a:pt x="301" y="44"/>
                    </a:cubicBezTo>
                    <a:lnTo>
                      <a:pt x="268" y="11"/>
                    </a:lnTo>
                    <a:cubicBezTo>
                      <a:pt x="76" y="136"/>
                      <a:pt x="1" y="378"/>
                      <a:pt x="101" y="587"/>
                    </a:cubicBezTo>
                    <a:cubicBezTo>
                      <a:pt x="181" y="735"/>
                      <a:pt x="335" y="820"/>
                      <a:pt x="494" y="820"/>
                    </a:cubicBezTo>
                    <a:cubicBezTo>
                      <a:pt x="550" y="820"/>
                      <a:pt x="606" y="809"/>
                      <a:pt x="660" y="788"/>
                    </a:cubicBezTo>
                    <a:cubicBezTo>
                      <a:pt x="861" y="679"/>
                      <a:pt x="953" y="437"/>
                      <a:pt x="861" y="228"/>
                    </a:cubicBezTo>
                    <a:cubicBezTo>
                      <a:pt x="785" y="81"/>
                      <a:pt x="638" y="0"/>
                      <a:pt x="488" y="0"/>
                    </a:cubicBezTo>
                    <a:close/>
                  </a:path>
                </a:pathLst>
              </a:custGeom>
              <a:solidFill>
                <a:srgbClr val="F7F4DD"/>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31" name="Google Shape;6179;p66">
                <a:extLst>
                  <a:ext uri="{FF2B5EF4-FFF2-40B4-BE49-F238E27FC236}">
                    <a16:creationId xmlns:a16="http://schemas.microsoft.com/office/drawing/2014/main" id="{08316597-A2FC-2676-2DEF-D325CB2672D2}"/>
                  </a:ext>
                </a:extLst>
              </p:cNvPr>
              <p:cNvSpPr/>
              <p:nvPr/>
            </p:nvSpPr>
            <p:spPr>
              <a:xfrm>
                <a:off x="10039724" y="2303127"/>
                <a:ext cx="13110" cy="166641"/>
              </a:xfrm>
              <a:custGeom>
                <a:avLst/>
                <a:gdLst/>
                <a:ahLst/>
                <a:cxnLst/>
                <a:rect l="l" t="t" r="r" b="b"/>
                <a:pathLst>
                  <a:path w="52" h="661" fill="none" extrusionOk="0">
                    <a:moveTo>
                      <a:pt x="51" y="660"/>
                    </a:moveTo>
                    <a:lnTo>
                      <a:pt x="1" y="0"/>
                    </a:lnTo>
                  </a:path>
                </a:pathLst>
              </a:custGeom>
              <a:noFill/>
              <a:ln w="19050" cap="rnd" cmpd="sng">
                <a:solidFill>
                  <a:srgbClr val="3B7992"/>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32" name="Google Shape;6180;p66">
                <a:extLst>
                  <a:ext uri="{FF2B5EF4-FFF2-40B4-BE49-F238E27FC236}">
                    <a16:creationId xmlns:a16="http://schemas.microsoft.com/office/drawing/2014/main" id="{20736801-2699-E31D-0BF2-52CE34415AB9}"/>
                  </a:ext>
                </a:extLst>
              </p:cNvPr>
              <p:cNvSpPr/>
              <p:nvPr/>
            </p:nvSpPr>
            <p:spPr>
              <a:xfrm>
                <a:off x="9686019" y="2572627"/>
                <a:ext cx="200425" cy="42354"/>
              </a:xfrm>
              <a:custGeom>
                <a:avLst/>
                <a:gdLst/>
                <a:ahLst/>
                <a:cxnLst/>
                <a:rect l="l" t="t" r="r" b="b"/>
                <a:pathLst>
                  <a:path w="795" h="168" fill="none" extrusionOk="0">
                    <a:moveTo>
                      <a:pt x="0" y="1"/>
                    </a:moveTo>
                    <a:cubicBezTo>
                      <a:pt x="259" y="59"/>
                      <a:pt x="518" y="118"/>
                      <a:pt x="794" y="168"/>
                    </a:cubicBezTo>
                  </a:path>
                </a:pathLst>
              </a:custGeom>
              <a:noFill/>
              <a:ln w="19050" cap="rnd" cmpd="sng">
                <a:solidFill>
                  <a:srgbClr val="3B7992"/>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33" name="Google Shape;6181;p66">
                <a:extLst>
                  <a:ext uri="{FF2B5EF4-FFF2-40B4-BE49-F238E27FC236}">
                    <a16:creationId xmlns:a16="http://schemas.microsoft.com/office/drawing/2014/main" id="{6EE66497-1155-78F4-DB2A-71815BB80DFE}"/>
                  </a:ext>
                </a:extLst>
              </p:cNvPr>
              <p:cNvSpPr/>
              <p:nvPr/>
            </p:nvSpPr>
            <p:spPr>
              <a:xfrm>
                <a:off x="9856695" y="2816917"/>
                <a:ext cx="61262" cy="177230"/>
              </a:xfrm>
              <a:custGeom>
                <a:avLst/>
                <a:gdLst/>
                <a:ahLst/>
                <a:cxnLst/>
                <a:rect l="l" t="t" r="r" b="b"/>
                <a:pathLst>
                  <a:path w="243" h="703" fill="none" extrusionOk="0">
                    <a:moveTo>
                      <a:pt x="0" y="702"/>
                    </a:moveTo>
                    <a:cubicBezTo>
                      <a:pt x="92" y="469"/>
                      <a:pt x="167" y="235"/>
                      <a:pt x="242" y="1"/>
                    </a:cubicBezTo>
                  </a:path>
                </a:pathLst>
              </a:custGeom>
              <a:noFill/>
              <a:ln w="19050" cap="rnd" cmpd="sng">
                <a:solidFill>
                  <a:srgbClr val="3B7992"/>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34" name="Google Shape;6182;p66">
                <a:extLst>
                  <a:ext uri="{FF2B5EF4-FFF2-40B4-BE49-F238E27FC236}">
                    <a16:creationId xmlns:a16="http://schemas.microsoft.com/office/drawing/2014/main" id="{A41766F4-2972-C40C-C487-395C85C9EAC2}"/>
                  </a:ext>
                </a:extLst>
              </p:cNvPr>
              <p:cNvSpPr/>
              <p:nvPr/>
            </p:nvSpPr>
            <p:spPr>
              <a:xfrm>
                <a:off x="10174601" y="2791706"/>
                <a:ext cx="113953" cy="141431"/>
              </a:xfrm>
              <a:custGeom>
                <a:avLst/>
                <a:gdLst/>
                <a:ahLst/>
                <a:cxnLst/>
                <a:rect l="l" t="t" r="r" b="b"/>
                <a:pathLst>
                  <a:path w="452" h="561" fill="none" extrusionOk="0">
                    <a:moveTo>
                      <a:pt x="1" y="0"/>
                    </a:moveTo>
                    <a:lnTo>
                      <a:pt x="452" y="560"/>
                    </a:lnTo>
                  </a:path>
                </a:pathLst>
              </a:custGeom>
              <a:noFill/>
              <a:ln w="19050" cap="rnd" cmpd="sng">
                <a:solidFill>
                  <a:srgbClr val="3B7992"/>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35" name="Google Shape;6183;p66">
                <a:extLst>
                  <a:ext uri="{FF2B5EF4-FFF2-40B4-BE49-F238E27FC236}">
                    <a16:creationId xmlns:a16="http://schemas.microsoft.com/office/drawing/2014/main" id="{6C4DD843-F7CC-7D15-1214-451A813E0B40}"/>
                  </a:ext>
                </a:extLst>
              </p:cNvPr>
              <p:cNvSpPr/>
              <p:nvPr/>
            </p:nvSpPr>
            <p:spPr>
              <a:xfrm>
                <a:off x="10315781" y="2469516"/>
                <a:ext cx="149752" cy="92775"/>
              </a:xfrm>
              <a:custGeom>
                <a:avLst/>
                <a:gdLst/>
                <a:ahLst/>
                <a:cxnLst/>
                <a:rect l="l" t="t" r="r" b="b"/>
                <a:pathLst>
                  <a:path w="594" h="368" fill="none" extrusionOk="0">
                    <a:moveTo>
                      <a:pt x="0" y="368"/>
                    </a:moveTo>
                    <a:cubicBezTo>
                      <a:pt x="209" y="276"/>
                      <a:pt x="410" y="151"/>
                      <a:pt x="593" y="0"/>
                    </a:cubicBezTo>
                  </a:path>
                </a:pathLst>
              </a:custGeom>
              <a:noFill/>
              <a:ln w="19050" cap="rnd" cmpd="sng">
                <a:solidFill>
                  <a:srgbClr val="3B7992"/>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grpSp>
        <p:grpSp>
          <p:nvGrpSpPr>
            <p:cNvPr id="2521" name="Google Shape;6184;p66">
              <a:extLst>
                <a:ext uri="{FF2B5EF4-FFF2-40B4-BE49-F238E27FC236}">
                  <a16:creationId xmlns:a16="http://schemas.microsoft.com/office/drawing/2014/main" id="{7B4DEBBC-EDA6-15E4-1DBC-467B122F4900}"/>
                </a:ext>
              </a:extLst>
            </p:cNvPr>
            <p:cNvGrpSpPr/>
            <p:nvPr/>
          </p:nvGrpSpPr>
          <p:grpSpPr>
            <a:xfrm flipH="1">
              <a:off x="451282" y="4046138"/>
              <a:ext cx="139466" cy="159114"/>
              <a:chOff x="11250843" y="1932532"/>
              <a:chExt cx="402616" cy="459335"/>
            </a:xfrm>
          </p:grpSpPr>
          <p:sp>
            <p:nvSpPr>
              <p:cNvPr id="2522" name="Google Shape;6185;p66">
                <a:extLst>
                  <a:ext uri="{FF2B5EF4-FFF2-40B4-BE49-F238E27FC236}">
                    <a16:creationId xmlns:a16="http://schemas.microsoft.com/office/drawing/2014/main" id="{EB03F679-E46C-CE19-A74B-49AD8FAFB5F8}"/>
                  </a:ext>
                </a:extLst>
              </p:cNvPr>
              <p:cNvSpPr/>
              <p:nvPr/>
            </p:nvSpPr>
            <p:spPr>
              <a:xfrm>
                <a:off x="11250843" y="2138754"/>
                <a:ext cx="402616" cy="67816"/>
              </a:xfrm>
              <a:custGeom>
                <a:avLst/>
                <a:gdLst/>
                <a:ahLst/>
                <a:cxnLst/>
                <a:rect l="l" t="t" r="r" b="b"/>
                <a:pathLst>
                  <a:path w="1597" h="269" fill="none" extrusionOk="0">
                    <a:moveTo>
                      <a:pt x="1" y="1"/>
                    </a:moveTo>
                    <a:lnTo>
                      <a:pt x="1596" y="268"/>
                    </a:lnTo>
                  </a:path>
                </a:pathLst>
              </a:custGeom>
              <a:noFill/>
              <a:ln w="19050" cap="rnd" cmpd="sng">
                <a:solidFill>
                  <a:srgbClr val="EC81A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23" name="Google Shape;6186;p66">
                <a:extLst>
                  <a:ext uri="{FF2B5EF4-FFF2-40B4-BE49-F238E27FC236}">
                    <a16:creationId xmlns:a16="http://schemas.microsoft.com/office/drawing/2014/main" id="{72D874B2-2E14-7BFC-2AA5-87AE5522EC16}"/>
                  </a:ext>
                </a:extLst>
              </p:cNvPr>
              <p:cNvSpPr/>
              <p:nvPr/>
            </p:nvSpPr>
            <p:spPr>
              <a:xfrm>
                <a:off x="11324458" y="1999844"/>
                <a:ext cx="295218" cy="333031"/>
              </a:xfrm>
              <a:custGeom>
                <a:avLst/>
                <a:gdLst/>
                <a:ahLst/>
                <a:cxnLst/>
                <a:rect l="l" t="t" r="r" b="b"/>
                <a:pathLst>
                  <a:path w="1171" h="1321" fill="none" extrusionOk="0">
                    <a:moveTo>
                      <a:pt x="1" y="1320"/>
                    </a:moveTo>
                    <a:lnTo>
                      <a:pt x="1170" y="0"/>
                    </a:lnTo>
                  </a:path>
                </a:pathLst>
              </a:custGeom>
              <a:noFill/>
              <a:ln w="19050" cap="rnd" cmpd="sng">
                <a:solidFill>
                  <a:srgbClr val="EC81A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24" name="Google Shape;6187;p66">
                <a:extLst>
                  <a:ext uri="{FF2B5EF4-FFF2-40B4-BE49-F238E27FC236}">
                    <a16:creationId xmlns:a16="http://schemas.microsoft.com/office/drawing/2014/main" id="{601B9B01-ABCF-22CA-FF80-2BA340096CCD}"/>
                  </a:ext>
                </a:extLst>
              </p:cNvPr>
              <p:cNvSpPr/>
              <p:nvPr/>
            </p:nvSpPr>
            <p:spPr>
              <a:xfrm>
                <a:off x="11358240" y="1932532"/>
                <a:ext cx="217317" cy="459335"/>
              </a:xfrm>
              <a:custGeom>
                <a:avLst/>
                <a:gdLst/>
                <a:ahLst/>
                <a:cxnLst/>
                <a:rect l="l" t="t" r="r" b="b"/>
                <a:pathLst>
                  <a:path w="862" h="1822" fill="none" extrusionOk="0">
                    <a:moveTo>
                      <a:pt x="861" y="1821"/>
                    </a:moveTo>
                    <a:cubicBezTo>
                      <a:pt x="527" y="1236"/>
                      <a:pt x="243" y="635"/>
                      <a:pt x="1" y="0"/>
                    </a:cubicBezTo>
                  </a:path>
                </a:pathLst>
              </a:custGeom>
              <a:noFill/>
              <a:ln w="19050" cap="rnd" cmpd="sng">
                <a:solidFill>
                  <a:srgbClr val="EC81A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grpSp>
      </p:grpSp>
      <p:sp>
        <p:nvSpPr>
          <p:cNvPr id="2547" name="Google Shape;6202;p66">
            <a:extLst>
              <a:ext uri="{FF2B5EF4-FFF2-40B4-BE49-F238E27FC236}">
                <a16:creationId xmlns:a16="http://schemas.microsoft.com/office/drawing/2014/main" id="{55AC872F-D7F8-040F-FCCE-3832BA986F3A}"/>
              </a:ext>
            </a:extLst>
          </p:cNvPr>
          <p:cNvSpPr txBox="1">
            <a:spLocks/>
          </p:cNvSpPr>
          <p:nvPr/>
        </p:nvSpPr>
        <p:spPr>
          <a:xfrm>
            <a:off x="500744" y="1557262"/>
            <a:ext cx="3912397" cy="1052700"/>
          </a:xfrm>
          <a:prstGeom prst="rect">
            <a:avLst/>
          </a:prstGeom>
          <a:noFill/>
          <a:ln>
            <a:noFill/>
          </a:ln>
        </p:spPr>
        <p:txBody>
          <a:bodyPr spcFirstLastPara="1" wrap="square" lIns="91425" tIns="0"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4100"/>
              <a:buFont typeface="Elsie"/>
              <a:buNone/>
              <a:defRPr sz="4100" b="0" i="0" u="none" strike="noStrike" cap="none">
                <a:solidFill>
                  <a:schemeClr val="dk1"/>
                </a:solidFill>
                <a:latin typeface="Elsie"/>
                <a:ea typeface="Elsie"/>
                <a:cs typeface="Elsie"/>
                <a:sym typeface="Elsie"/>
              </a:defRPr>
            </a:lvl1pPr>
            <a:lvl2pPr marR="0" lvl="1" algn="l" rtl="0">
              <a:lnSpc>
                <a:spcPct val="100000"/>
              </a:lnSpc>
              <a:spcBef>
                <a:spcPts val="0"/>
              </a:spcBef>
              <a:spcAft>
                <a:spcPts val="0"/>
              </a:spcAft>
              <a:buClr>
                <a:schemeClr val="dk1"/>
              </a:buClr>
              <a:buSzPts val="4100"/>
              <a:buFont typeface="Elsie"/>
              <a:buNone/>
              <a:defRPr sz="4100" b="0" i="0" u="none" strike="noStrike" cap="none">
                <a:solidFill>
                  <a:schemeClr val="dk1"/>
                </a:solidFill>
                <a:latin typeface="Elsie"/>
                <a:ea typeface="Elsie"/>
                <a:cs typeface="Elsie"/>
                <a:sym typeface="Elsie"/>
              </a:defRPr>
            </a:lvl2pPr>
            <a:lvl3pPr marR="0" lvl="2" algn="l" rtl="0">
              <a:lnSpc>
                <a:spcPct val="100000"/>
              </a:lnSpc>
              <a:spcBef>
                <a:spcPts val="0"/>
              </a:spcBef>
              <a:spcAft>
                <a:spcPts val="0"/>
              </a:spcAft>
              <a:buClr>
                <a:schemeClr val="dk1"/>
              </a:buClr>
              <a:buSzPts val="4100"/>
              <a:buFont typeface="Elsie"/>
              <a:buNone/>
              <a:defRPr sz="4100" b="0" i="0" u="none" strike="noStrike" cap="none">
                <a:solidFill>
                  <a:schemeClr val="dk1"/>
                </a:solidFill>
                <a:latin typeface="Elsie"/>
                <a:ea typeface="Elsie"/>
                <a:cs typeface="Elsie"/>
                <a:sym typeface="Elsie"/>
              </a:defRPr>
            </a:lvl3pPr>
            <a:lvl4pPr marR="0" lvl="3" algn="l" rtl="0">
              <a:lnSpc>
                <a:spcPct val="100000"/>
              </a:lnSpc>
              <a:spcBef>
                <a:spcPts val="0"/>
              </a:spcBef>
              <a:spcAft>
                <a:spcPts val="0"/>
              </a:spcAft>
              <a:buClr>
                <a:schemeClr val="dk1"/>
              </a:buClr>
              <a:buSzPts val="4100"/>
              <a:buFont typeface="Elsie"/>
              <a:buNone/>
              <a:defRPr sz="4100" b="0" i="0" u="none" strike="noStrike" cap="none">
                <a:solidFill>
                  <a:schemeClr val="dk1"/>
                </a:solidFill>
                <a:latin typeface="Elsie"/>
                <a:ea typeface="Elsie"/>
                <a:cs typeface="Elsie"/>
                <a:sym typeface="Elsie"/>
              </a:defRPr>
            </a:lvl4pPr>
            <a:lvl5pPr marR="0" lvl="4" algn="l" rtl="0">
              <a:lnSpc>
                <a:spcPct val="100000"/>
              </a:lnSpc>
              <a:spcBef>
                <a:spcPts val="0"/>
              </a:spcBef>
              <a:spcAft>
                <a:spcPts val="0"/>
              </a:spcAft>
              <a:buClr>
                <a:schemeClr val="dk1"/>
              </a:buClr>
              <a:buSzPts val="4100"/>
              <a:buFont typeface="Elsie"/>
              <a:buNone/>
              <a:defRPr sz="4100" b="0" i="0" u="none" strike="noStrike" cap="none">
                <a:solidFill>
                  <a:schemeClr val="dk1"/>
                </a:solidFill>
                <a:latin typeface="Elsie"/>
                <a:ea typeface="Elsie"/>
                <a:cs typeface="Elsie"/>
                <a:sym typeface="Elsie"/>
              </a:defRPr>
            </a:lvl5pPr>
            <a:lvl6pPr marR="0" lvl="5" algn="l" rtl="0">
              <a:lnSpc>
                <a:spcPct val="100000"/>
              </a:lnSpc>
              <a:spcBef>
                <a:spcPts val="0"/>
              </a:spcBef>
              <a:spcAft>
                <a:spcPts val="0"/>
              </a:spcAft>
              <a:buClr>
                <a:schemeClr val="dk1"/>
              </a:buClr>
              <a:buSzPts val="4100"/>
              <a:buFont typeface="Elsie"/>
              <a:buNone/>
              <a:defRPr sz="4100" b="0" i="0" u="none" strike="noStrike" cap="none">
                <a:solidFill>
                  <a:schemeClr val="dk1"/>
                </a:solidFill>
                <a:latin typeface="Elsie"/>
                <a:ea typeface="Elsie"/>
                <a:cs typeface="Elsie"/>
                <a:sym typeface="Elsie"/>
              </a:defRPr>
            </a:lvl6pPr>
            <a:lvl7pPr marR="0" lvl="6" algn="l" rtl="0">
              <a:lnSpc>
                <a:spcPct val="100000"/>
              </a:lnSpc>
              <a:spcBef>
                <a:spcPts val="0"/>
              </a:spcBef>
              <a:spcAft>
                <a:spcPts val="0"/>
              </a:spcAft>
              <a:buClr>
                <a:schemeClr val="dk1"/>
              </a:buClr>
              <a:buSzPts val="4100"/>
              <a:buFont typeface="Elsie"/>
              <a:buNone/>
              <a:defRPr sz="4100" b="0" i="0" u="none" strike="noStrike" cap="none">
                <a:solidFill>
                  <a:schemeClr val="dk1"/>
                </a:solidFill>
                <a:latin typeface="Elsie"/>
                <a:ea typeface="Elsie"/>
                <a:cs typeface="Elsie"/>
                <a:sym typeface="Elsie"/>
              </a:defRPr>
            </a:lvl7pPr>
            <a:lvl8pPr marR="0" lvl="7" algn="l" rtl="0">
              <a:lnSpc>
                <a:spcPct val="100000"/>
              </a:lnSpc>
              <a:spcBef>
                <a:spcPts val="0"/>
              </a:spcBef>
              <a:spcAft>
                <a:spcPts val="0"/>
              </a:spcAft>
              <a:buClr>
                <a:schemeClr val="dk1"/>
              </a:buClr>
              <a:buSzPts val="4100"/>
              <a:buFont typeface="Elsie"/>
              <a:buNone/>
              <a:defRPr sz="4100" b="0" i="0" u="none" strike="noStrike" cap="none">
                <a:solidFill>
                  <a:schemeClr val="dk1"/>
                </a:solidFill>
                <a:latin typeface="Elsie"/>
                <a:ea typeface="Elsie"/>
                <a:cs typeface="Elsie"/>
                <a:sym typeface="Elsie"/>
              </a:defRPr>
            </a:lvl8pPr>
            <a:lvl9pPr marR="0" lvl="8" algn="l" rtl="0">
              <a:lnSpc>
                <a:spcPct val="100000"/>
              </a:lnSpc>
              <a:spcBef>
                <a:spcPts val="0"/>
              </a:spcBef>
              <a:spcAft>
                <a:spcPts val="0"/>
              </a:spcAft>
              <a:buClr>
                <a:schemeClr val="dk1"/>
              </a:buClr>
              <a:buSzPts val="4100"/>
              <a:buFont typeface="Elsie"/>
              <a:buNone/>
              <a:defRPr sz="4100" b="0" i="0" u="none" strike="noStrike" cap="none">
                <a:solidFill>
                  <a:schemeClr val="dk1"/>
                </a:solidFill>
                <a:latin typeface="Elsie"/>
                <a:ea typeface="Elsie"/>
                <a:cs typeface="Elsie"/>
                <a:sym typeface="Elsie"/>
              </a:defRPr>
            </a:lvl9pPr>
          </a:lstStyle>
          <a:p>
            <a:r>
              <a:rPr lang="en-US" sz="2400" i="1">
                <a:latin typeface="Times New Roman" panose="02020603050405020304" pitchFamily="18" charset="0"/>
                <a:cs typeface="Times New Roman" panose="02020603050405020304" pitchFamily="18" charset="0"/>
              </a:rPr>
              <a:t>Chú Cuội ngồi gốc cây đa,</a:t>
            </a:r>
          </a:p>
          <a:p>
            <a:r>
              <a:rPr lang="en-US" sz="2400" i="1">
                <a:latin typeface="Times New Roman" panose="02020603050405020304" pitchFamily="18" charset="0"/>
                <a:cs typeface="Times New Roman" panose="02020603050405020304" pitchFamily="18" charset="0"/>
              </a:rPr>
              <a:t>Để trâu ăn lúa gọi cha ời ời</a:t>
            </a:r>
          </a:p>
          <a:p>
            <a:r>
              <a:rPr lang="en-US" sz="2400" i="1">
                <a:latin typeface="Times New Roman" panose="02020603050405020304" pitchFamily="18" charset="0"/>
                <a:cs typeface="Times New Roman" panose="02020603050405020304" pitchFamily="18" charset="0"/>
              </a:rPr>
              <a:t>Cha còn cắt cỏ trên trời</a:t>
            </a:r>
          </a:p>
          <a:p>
            <a:r>
              <a:rPr lang="en-US" sz="2400" i="1">
                <a:latin typeface="Times New Roman" panose="02020603050405020304" pitchFamily="18" charset="0"/>
                <a:cs typeface="Times New Roman" panose="02020603050405020304" pitchFamily="18" charset="0"/>
              </a:rPr>
              <a:t>Mẹ còn cưỡi ngựa đi mời quan viên</a:t>
            </a:r>
          </a:p>
        </p:txBody>
      </p:sp>
      <p:grpSp>
        <p:nvGrpSpPr>
          <p:cNvPr id="2548" name="Google Shape;6456;p67">
            <a:extLst>
              <a:ext uri="{FF2B5EF4-FFF2-40B4-BE49-F238E27FC236}">
                <a16:creationId xmlns:a16="http://schemas.microsoft.com/office/drawing/2014/main" id="{404B636A-CCB1-41C4-1D4A-AD4BEF8E66E5}"/>
              </a:ext>
            </a:extLst>
          </p:cNvPr>
          <p:cNvGrpSpPr/>
          <p:nvPr/>
        </p:nvGrpSpPr>
        <p:grpSpPr>
          <a:xfrm>
            <a:off x="1123579" y="3443379"/>
            <a:ext cx="2706208" cy="1918284"/>
            <a:chOff x="175590" y="1675051"/>
            <a:chExt cx="4421780" cy="3708120"/>
          </a:xfrm>
        </p:grpSpPr>
        <p:grpSp>
          <p:nvGrpSpPr>
            <p:cNvPr id="2549" name="Google Shape;6457;p67">
              <a:extLst>
                <a:ext uri="{FF2B5EF4-FFF2-40B4-BE49-F238E27FC236}">
                  <a16:creationId xmlns:a16="http://schemas.microsoft.com/office/drawing/2014/main" id="{688BA5F9-ABD8-B38A-7F43-75E459CE051E}"/>
                </a:ext>
              </a:extLst>
            </p:cNvPr>
            <p:cNvGrpSpPr/>
            <p:nvPr/>
          </p:nvGrpSpPr>
          <p:grpSpPr>
            <a:xfrm rot="1150073" flipH="1">
              <a:off x="2843141" y="1834558"/>
              <a:ext cx="1387923" cy="2465630"/>
              <a:chOff x="593002" y="2042708"/>
              <a:chExt cx="1261647" cy="2241302"/>
            </a:xfrm>
          </p:grpSpPr>
          <p:grpSp>
            <p:nvGrpSpPr>
              <p:cNvPr id="2616" name="Google Shape;6458;p67">
                <a:extLst>
                  <a:ext uri="{FF2B5EF4-FFF2-40B4-BE49-F238E27FC236}">
                    <a16:creationId xmlns:a16="http://schemas.microsoft.com/office/drawing/2014/main" id="{BD92E252-A49F-3881-19C5-8071A321D2F2}"/>
                  </a:ext>
                </a:extLst>
              </p:cNvPr>
              <p:cNvGrpSpPr/>
              <p:nvPr/>
            </p:nvGrpSpPr>
            <p:grpSpPr>
              <a:xfrm>
                <a:off x="895855" y="2042708"/>
                <a:ext cx="831800" cy="1661755"/>
                <a:chOff x="895855" y="2042708"/>
                <a:chExt cx="831800" cy="1661755"/>
              </a:xfrm>
            </p:grpSpPr>
            <p:sp>
              <p:nvSpPr>
                <p:cNvPr id="2624" name="Google Shape;6459;p67">
                  <a:extLst>
                    <a:ext uri="{FF2B5EF4-FFF2-40B4-BE49-F238E27FC236}">
                      <a16:creationId xmlns:a16="http://schemas.microsoft.com/office/drawing/2014/main" id="{EAFB5E16-F66B-5C6E-3F5B-5557F99B79F9}"/>
                    </a:ext>
                  </a:extLst>
                </p:cNvPr>
                <p:cNvSpPr/>
                <p:nvPr/>
              </p:nvSpPr>
              <p:spPr>
                <a:xfrm>
                  <a:off x="1334977" y="2042708"/>
                  <a:ext cx="355505" cy="317590"/>
                </a:xfrm>
                <a:custGeom>
                  <a:avLst/>
                  <a:gdLst/>
                  <a:ahLst/>
                  <a:cxnLst/>
                  <a:rect l="l" t="t" r="r" b="b"/>
                  <a:pathLst>
                    <a:path w="3835" h="3426" extrusionOk="0">
                      <a:moveTo>
                        <a:pt x="3651" y="1"/>
                      </a:moveTo>
                      <a:lnTo>
                        <a:pt x="3651" y="1"/>
                      </a:lnTo>
                      <a:cubicBezTo>
                        <a:pt x="0" y="1053"/>
                        <a:pt x="1053" y="3426"/>
                        <a:pt x="1053" y="3426"/>
                      </a:cubicBezTo>
                      <a:cubicBezTo>
                        <a:pt x="3834" y="3317"/>
                        <a:pt x="3651" y="1"/>
                        <a:pt x="3651" y="1"/>
                      </a:cubicBezTo>
                      <a:close/>
                    </a:path>
                  </a:pathLst>
                </a:custGeom>
                <a:solidFill>
                  <a:srgbClr val="79BD9F"/>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25" name="Google Shape;6460;p67">
                  <a:extLst>
                    <a:ext uri="{FF2B5EF4-FFF2-40B4-BE49-F238E27FC236}">
                      <a16:creationId xmlns:a16="http://schemas.microsoft.com/office/drawing/2014/main" id="{D956D621-A0B1-8369-2181-3E2E01A81F24}"/>
                    </a:ext>
                  </a:extLst>
                </p:cNvPr>
                <p:cNvSpPr/>
                <p:nvPr/>
              </p:nvSpPr>
              <p:spPr>
                <a:xfrm>
                  <a:off x="1143643" y="2111677"/>
                  <a:ext cx="313697" cy="322225"/>
                </a:xfrm>
                <a:custGeom>
                  <a:avLst/>
                  <a:gdLst/>
                  <a:ahLst/>
                  <a:cxnLst/>
                  <a:rect l="l" t="t" r="r" b="b"/>
                  <a:pathLst>
                    <a:path w="3384" h="3476" extrusionOk="0">
                      <a:moveTo>
                        <a:pt x="1421" y="0"/>
                      </a:moveTo>
                      <a:lnTo>
                        <a:pt x="1421" y="0"/>
                      </a:lnTo>
                      <a:cubicBezTo>
                        <a:pt x="1421" y="0"/>
                        <a:pt x="1" y="1897"/>
                        <a:pt x="1755" y="3476"/>
                      </a:cubicBezTo>
                      <a:cubicBezTo>
                        <a:pt x="1755" y="3476"/>
                        <a:pt x="3384" y="1880"/>
                        <a:pt x="1421" y="0"/>
                      </a:cubicBezTo>
                      <a:close/>
                    </a:path>
                  </a:pathLst>
                </a:custGeom>
                <a:solidFill>
                  <a:srgbClr val="79BD9F"/>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26" name="Google Shape;6461;p67">
                  <a:extLst>
                    <a:ext uri="{FF2B5EF4-FFF2-40B4-BE49-F238E27FC236}">
                      <a16:creationId xmlns:a16="http://schemas.microsoft.com/office/drawing/2014/main" id="{2BE1F257-1CC7-93ED-691C-CC735AB1FA44}"/>
                    </a:ext>
                  </a:extLst>
                </p:cNvPr>
                <p:cNvSpPr/>
                <p:nvPr/>
              </p:nvSpPr>
              <p:spPr>
                <a:xfrm>
                  <a:off x="1412382" y="2381066"/>
                  <a:ext cx="315273" cy="145817"/>
                </a:xfrm>
                <a:custGeom>
                  <a:avLst/>
                  <a:gdLst/>
                  <a:ahLst/>
                  <a:cxnLst/>
                  <a:rect l="l" t="t" r="r" b="b"/>
                  <a:pathLst>
                    <a:path w="3401" h="1573" extrusionOk="0">
                      <a:moveTo>
                        <a:pt x="2018" y="0"/>
                      </a:moveTo>
                      <a:cubicBezTo>
                        <a:pt x="1370" y="0"/>
                        <a:pt x="610" y="242"/>
                        <a:pt x="0" y="1129"/>
                      </a:cubicBezTo>
                      <a:cubicBezTo>
                        <a:pt x="0" y="1129"/>
                        <a:pt x="565" y="1572"/>
                        <a:pt x="1345" y="1572"/>
                      </a:cubicBezTo>
                      <a:cubicBezTo>
                        <a:pt x="1954" y="1572"/>
                        <a:pt x="2694" y="1303"/>
                        <a:pt x="3400" y="344"/>
                      </a:cubicBezTo>
                      <a:cubicBezTo>
                        <a:pt x="3400" y="344"/>
                        <a:pt x="2790" y="0"/>
                        <a:pt x="2018" y="0"/>
                      </a:cubicBezTo>
                      <a:close/>
                    </a:path>
                  </a:pathLst>
                </a:custGeom>
                <a:solidFill>
                  <a:srgbClr val="79BD9F"/>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27" name="Google Shape;6462;p67">
                  <a:extLst>
                    <a:ext uri="{FF2B5EF4-FFF2-40B4-BE49-F238E27FC236}">
                      <a16:creationId xmlns:a16="http://schemas.microsoft.com/office/drawing/2014/main" id="{760D33A9-A1B4-E54F-3D17-901576A31592}"/>
                    </a:ext>
                  </a:extLst>
                </p:cNvPr>
                <p:cNvSpPr/>
                <p:nvPr/>
              </p:nvSpPr>
              <p:spPr>
                <a:xfrm>
                  <a:off x="895855" y="3016995"/>
                  <a:ext cx="314438" cy="302851"/>
                </a:xfrm>
                <a:custGeom>
                  <a:avLst/>
                  <a:gdLst/>
                  <a:ahLst/>
                  <a:cxnLst/>
                  <a:rect l="l" t="t" r="r" b="b"/>
                  <a:pathLst>
                    <a:path w="3392" h="3267" extrusionOk="0">
                      <a:moveTo>
                        <a:pt x="159" y="0"/>
                      </a:moveTo>
                      <a:cubicBezTo>
                        <a:pt x="159" y="0"/>
                        <a:pt x="0" y="2866"/>
                        <a:pt x="2824" y="3267"/>
                      </a:cubicBezTo>
                      <a:cubicBezTo>
                        <a:pt x="2824" y="3267"/>
                        <a:pt x="3392" y="568"/>
                        <a:pt x="159" y="0"/>
                      </a:cubicBezTo>
                      <a:close/>
                    </a:path>
                  </a:pathLst>
                </a:custGeom>
                <a:solidFill>
                  <a:srgbClr val="79BD9F"/>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28" name="Google Shape;6463;p67">
                  <a:extLst>
                    <a:ext uri="{FF2B5EF4-FFF2-40B4-BE49-F238E27FC236}">
                      <a16:creationId xmlns:a16="http://schemas.microsoft.com/office/drawing/2014/main" id="{7ACD3626-B2E8-524B-23CB-308415DCFEBE}"/>
                    </a:ext>
                  </a:extLst>
                </p:cNvPr>
                <p:cNvSpPr/>
                <p:nvPr/>
              </p:nvSpPr>
              <p:spPr>
                <a:xfrm>
                  <a:off x="1300122" y="3016161"/>
                  <a:ext cx="268737" cy="285331"/>
                </a:xfrm>
                <a:custGeom>
                  <a:avLst/>
                  <a:gdLst/>
                  <a:ahLst/>
                  <a:cxnLst/>
                  <a:rect l="l" t="t" r="r" b="b"/>
                  <a:pathLst>
                    <a:path w="2899" h="3078" extrusionOk="0">
                      <a:moveTo>
                        <a:pt x="2899" y="1"/>
                      </a:moveTo>
                      <a:cubicBezTo>
                        <a:pt x="2899" y="1"/>
                        <a:pt x="33" y="218"/>
                        <a:pt x="0" y="3075"/>
                      </a:cubicBezTo>
                      <a:cubicBezTo>
                        <a:pt x="0" y="3075"/>
                        <a:pt x="35" y="3078"/>
                        <a:pt x="97" y="3078"/>
                      </a:cubicBezTo>
                      <a:cubicBezTo>
                        <a:pt x="587" y="3078"/>
                        <a:pt x="2766" y="2913"/>
                        <a:pt x="2899" y="1"/>
                      </a:cubicBezTo>
                      <a:close/>
                    </a:path>
                  </a:pathLst>
                </a:custGeom>
                <a:solidFill>
                  <a:srgbClr val="79BD9F"/>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29" name="Google Shape;6464;p67">
                  <a:extLst>
                    <a:ext uri="{FF2B5EF4-FFF2-40B4-BE49-F238E27FC236}">
                      <a16:creationId xmlns:a16="http://schemas.microsoft.com/office/drawing/2014/main" id="{9697D7CD-C930-7697-AC53-814B5F06B002}"/>
                    </a:ext>
                  </a:extLst>
                </p:cNvPr>
                <p:cNvSpPr/>
                <p:nvPr/>
              </p:nvSpPr>
              <p:spPr>
                <a:xfrm>
                  <a:off x="915971" y="3496444"/>
                  <a:ext cx="343917" cy="208019"/>
                </a:xfrm>
                <a:custGeom>
                  <a:avLst/>
                  <a:gdLst/>
                  <a:ahLst/>
                  <a:cxnLst/>
                  <a:rect l="l" t="t" r="r" b="b"/>
                  <a:pathLst>
                    <a:path w="3710" h="2244" extrusionOk="0">
                      <a:moveTo>
                        <a:pt x="1001" y="0"/>
                      </a:moveTo>
                      <a:cubicBezTo>
                        <a:pt x="701" y="0"/>
                        <a:pt x="369" y="36"/>
                        <a:pt x="0" y="116"/>
                      </a:cubicBezTo>
                      <a:cubicBezTo>
                        <a:pt x="0" y="116"/>
                        <a:pt x="742" y="2243"/>
                        <a:pt x="2837" y="2243"/>
                      </a:cubicBezTo>
                      <a:cubicBezTo>
                        <a:pt x="3105" y="2243"/>
                        <a:pt x="3396" y="2208"/>
                        <a:pt x="3710" y="2130"/>
                      </a:cubicBezTo>
                      <a:cubicBezTo>
                        <a:pt x="3710" y="2130"/>
                        <a:pt x="3323" y="0"/>
                        <a:pt x="1001" y="0"/>
                      </a:cubicBezTo>
                      <a:close/>
                    </a:path>
                  </a:pathLst>
                </a:custGeom>
                <a:solidFill>
                  <a:srgbClr val="79BD9F"/>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30" name="Google Shape;6465;p67">
                  <a:extLst>
                    <a:ext uri="{FF2B5EF4-FFF2-40B4-BE49-F238E27FC236}">
                      <a16:creationId xmlns:a16="http://schemas.microsoft.com/office/drawing/2014/main" id="{3734018E-F0A0-281C-DA3E-C2BF9C68A37D}"/>
                    </a:ext>
                  </a:extLst>
                </p:cNvPr>
                <p:cNvSpPr/>
                <p:nvPr/>
              </p:nvSpPr>
              <p:spPr>
                <a:xfrm>
                  <a:off x="1287700" y="3256998"/>
                  <a:ext cx="340024" cy="365609"/>
                </a:xfrm>
                <a:custGeom>
                  <a:avLst/>
                  <a:gdLst/>
                  <a:ahLst/>
                  <a:cxnLst/>
                  <a:rect l="l" t="t" r="r" b="b"/>
                  <a:pathLst>
                    <a:path w="3668" h="3944" extrusionOk="0">
                      <a:moveTo>
                        <a:pt x="2557" y="1"/>
                      </a:moveTo>
                      <a:cubicBezTo>
                        <a:pt x="2557" y="1"/>
                        <a:pt x="0" y="1288"/>
                        <a:pt x="1045" y="3944"/>
                      </a:cubicBezTo>
                      <a:cubicBezTo>
                        <a:pt x="1045" y="3944"/>
                        <a:pt x="3668" y="3092"/>
                        <a:pt x="2557" y="1"/>
                      </a:cubicBezTo>
                      <a:close/>
                    </a:path>
                  </a:pathLst>
                </a:custGeom>
                <a:solidFill>
                  <a:srgbClr val="79BD9F"/>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31" name="Google Shape;6466;p67">
                  <a:extLst>
                    <a:ext uri="{FF2B5EF4-FFF2-40B4-BE49-F238E27FC236}">
                      <a16:creationId xmlns:a16="http://schemas.microsoft.com/office/drawing/2014/main" id="{6B201BF6-BFDF-BA20-A8C8-A4A2B9BA8D4C}"/>
                    </a:ext>
                  </a:extLst>
                </p:cNvPr>
                <p:cNvSpPr/>
                <p:nvPr/>
              </p:nvSpPr>
              <p:spPr>
                <a:xfrm>
                  <a:off x="903827" y="2726563"/>
                  <a:ext cx="289502" cy="283477"/>
                </a:xfrm>
                <a:custGeom>
                  <a:avLst/>
                  <a:gdLst/>
                  <a:ahLst/>
                  <a:cxnLst/>
                  <a:rect l="l" t="t" r="r" b="b"/>
                  <a:pathLst>
                    <a:path w="3123" h="3058" extrusionOk="0">
                      <a:moveTo>
                        <a:pt x="416" y="0"/>
                      </a:moveTo>
                      <a:cubicBezTo>
                        <a:pt x="416" y="0"/>
                        <a:pt x="416" y="0"/>
                        <a:pt x="416" y="0"/>
                      </a:cubicBezTo>
                      <a:lnTo>
                        <a:pt x="416" y="0"/>
                      </a:lnTo>
                      <a:cubicBezTo>
                        <a:pt x="416" y="0"/>
                        <a:pt x="416" y="0"/>
                        <a:pt x="416" y="0"/>
                      </a:cubicBezTo>
                      <a:close/>
                      <a:moveTo>
                        <a:pt x="416" y="0"/>
                      </a:moveTo>
                      <a:cubicBezTo>
                        <a:pt x="423" y="5"/>
                        <a:pt x="0" y="2432"/>
                        <a:pt x="2370" y="3058"/>
                      </a:cubicBezTo>
                      <a:cubicBezTo>
                        <a:pt x="2370" y="3058"/>
                        <a:pt x="3122" y="819"/>
                        <a:pt x="416" y="0"/>
                      </a:cubicBezTo>
                      <a:close/>
                    </a:path>
                  </a:pathLst>
                </a:custGeom>
                <a:solidFill>
                  <a:srgbClr val="79BD9F"/>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32" name="Google Shape;6467;p67">
                  <a:extLst>
                    <a:ext uri="{FF2B5EF4-FFF2-40B4-BE49-F238E27FC236}">
                      <a16:creationId xmlns:a16="http://schemas.microsoft.com/office/drawing/2014/main" id="{C53E4DD8-F78E-06BF-53E4-7424EB89C339}"/>
                    </a:ext>
                  </a:extLst>
                </p:cNvPr>
                <p:cNvSpPr/>
                <p:nvPr/>
              </p:nvSpPr>
              <p:spPr>
                <a:xfrm>
                  <a:off x="1246634" y="2792288"/>
                  <a:ext cx="257242" cy="218865"/>
                </a:xfrm>
                <a:custGeom>
                  <a:avLst/>
                  <a:gdLst/>
                  <a:ahLst/>
                  <a:cxnLst/>
                  <a:rect l="l" t="t" r="r" b="b"/>
                  <a:pathLst>
                    <a:path w="2775" h="2361" extrusionOk="0">
                      <a:moveTo>
                        <a:pt x="2733" y="1"/>
                      </a:moveTo>
                      <a:cubicBezTo>
                        <a:pt x="2412" y="1"/>
                        <a:pt x="294" y="86"/>
                        <a:pt x="1" y="2332"/>
                      </a:cubicBezTo>
                      <a:cubicBezTo>
                        <a:pt x="1" y="2332"/>
                        <a:pt x="143" y="2360"/>
                        <a:pt x="365" y="2360"/>
                      </a:cubicBezTo>
                      <a:cubicBezTo>
                        <a:pt x="1037" y="2360"/>
                        <a:pt x="2435" y="2100"/>
                        <a:pt x="2774" y="2"/>
                      </a:cubicBezTo>
                      <a:cubicBezTo>
                        <a:pt x="2774" y="2"/>
                        <a:pt x="2760" y="1"/>
                        <a:pt x="2733" y="1"/>
                      </a:cubicBezTo>
                      <a:close/>
                    </a:path>
                  </a:pathLst>
                </a:custGeom>
                <a:solidFill>
                  <a:srgbClr val="79BD9F"/>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33" name="Google Shape;6468;p67">
                  <a:extLst>
                    <a:ext uri="{FF2B5EF4-FFF2-40B4-BE49-F238E27FC236}">
                      <a16:creationId xmlns:a16="http://schemas.microsoft.com/office/drawing/2014/main" id="{BB1BCAC3-D2C6-A5A8-4D0D-8668ADA66775}"/>
                    </a:ext>
                  </a:extLst>
                </p:cNvPr>
                <p:cNvSpPr/>
                <p:nvPr/>
              </p:nvSpPr>
              <p:spPr>
                <a:xfrm>
                  <a:off x="976412" y="2406745"/>
                  <a:ext cx="313697" cy="314438"/>
                </a:xfrm>
                <a:custGeom>
                  <a:avLst/>
                  <a:gdLst/>
                  <a:ahLst/>
                  <a:cxnLst/>
                  <a:rect l="l" t="t" r="r" b="b"/>
                  <a:pathLst>
                    <a:path w="3384" h="3392" extrusionOk="0">
                      <a:moveTo>
                        <a:pt x="902" y="0"/>
                      </a:moveTo>
                      <a:lnTo>
                        <a:pt x="902" y="0"/>
                      </a:lnTo>
                      <a:cubicBezTo>
                        <a:pt x="902" y="0"/>
                        <a:pt x="0" y="2298"/>
                        <a:pt x="2189" y="3392"/>
                      </a:cubicBezTo>
                      <a:cubicBezTo>
                        <a:pt x="2189" y="3392"/>
                        <a:pt x="3383" y="1345"/>
                        <a:pt x="902" y="0"/>
                      </a:cubicBezTo>
                      <a:close/>
                    </a:path>
                  </a:pathLst>
                </a:custGeom>
                <a:solidFill>
                  <a:srgbClr val="79BD9F"/>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34" name="Google Shape;6469;p67">
                  <a:extLst>
                    <a:ext uri="{FF2B5EF4-FFF2-40B4-BE49-F238E27FC236}">
                      <a16:creationId xmlns:a16="http://schemas.microsoft.com/office/drawing/2014/main" id="{47AA3F2B-5DBC-B755-572B-7985D30BCCFB}"/>
                    </a:ext>
                  </a:extLst>
                </p:cNvPr>
                <p:cNvSpPr/>
                <p:nvPr/>
              </p:nvSpPr>
              <p:spPr>
                <a:xfrm>
                  <a:off x="1300863" y="2577778"/>
                  <a:ext cx="295898" cy="180301"/>
                </a:xfrm>
                <a:custGeom>
                  <a:avLst/>
                  <a:gdLst/>
                  <a:ahLst/>
                  <a:cxnLst/>
                  <a:rect l="l" t="t" r="r" b="b"/>
                  <a:pathLst>
                    <a:path w="3192" h="1945" extrusionOk="0">
                      <a:moveTo>
                        <a:pt x="2523" y="0"/>
                      </a:moveTo>
                      <a:cubicBezTo>
                        <a:pt x="1755" y="0"/>
                        <a:pt x="531" y="259"/>
                        <a:pt x="0" y="1789"/>
                      </a:cubicBezTo>
                      <a:cubicBezTo>
                        <a:pt x="0" y="1789"/>
                        <a:pt x="368" y="1944"/>
                        <a:pt x="871" y="1944"/>
                      </a:cubicBezTo>
                      <a:cubicBezTo>
                        <a:pt x="1593" y="1944"/>
                        <a:pt x="2596" y="1625"/>
                        <a:pt x="3192" y="68"/>
                      </a:cubicBezTo>
                      <a:cubicBezTo>
                        <a:pt x="3192" y="68"/>
                        <a:pt x="2917" y="0"/>
                        <a:pt x="2523" y="0"/>
                      </a:cubicBezTo>
                      <a:close/>
                    </a:path>
                  </a:pathLst>
                </a:custGeom>
                <a:solidFill>
                  <a:srgbClr val="79BD9F"/>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grpSp>
          <p:grpSp>
            <p:nvGrpSpPr>
              <p:cNvPr id="2617" name="Google Shape;6470;p67">
                <a:extLst>
                  <a:ext uri="{FF2B5EF4-FFF2-40B4-BE49-F238E27FC236}">
                    <a16:creationId xmlns:a16="http://schemas.microsoft.com/office/drawing/2014/main" id="{D1C00BA3-C7BE-883C-5798-3D4840B70DD4}"/>
                  </a:ext>
                </a:extLst>
              </p:cNvPr>
              <p:cNvGrpSpPr/>
              <p:nvPr/>
            </p:nvGrpSpPr>
            <p:grpSpPr>
              <a:xfrm>
                <a:off x="593002" y="2212351"/>
                <a:ext cx="1261647" cy="2071660"/>
                <a:chOff x="593002" y="2212351"/>
                <a:chExt cx="1261647" cy="2071660"/>
              </a:xfrm>
            </p:grpSpPr>
            <p:sp>
              <p:nvSpPr>
                <p:cNvPr id="2618" name="Google Shape;6471;p67">
                  <a:extLst>
                    <a:ext uri="{FF2B5EF4-FFF2-40B4-BE49-F238E27FC236}">
                      <a16:creationId xmlns:a16="http://schemas.microsoft.com/office/drawing/2014/main" id="{3F89D699-436E-52E5-B722-C25F71410420}"/>
                    </a:ext>
                  </a:extLst>
                </p:cNvPr>
                <p:cNvSpPr/>
                <p:nvPr/>
              </p:nvSpPr>
              <p:spPr>
                <a:xfrm>
                  <a:off x="593002" y="2212351"/>
                  <a:ext cx="1261647" cy="2071660"/>
                </a:xfrm>
                <a:custGeom>
                  <a:avLst/>
                  <a:gdLst/>
                  <a:ahLst/>
                  <a:cxnLst/>
                  <a:rect l="l" t="t" r="r" b="b"/>
                  <a:pathLst>
                    <a:path w="13610" h="22348" fill="none" extrusionOk="0">
                      <a:moveTo>
                        <a:pt x="10168" y="0"/>
                      </a:moveTo>
                      <a:cubicBezTo>
                        <a:pt x="10168" y="0"/>
                        <a:pt x="1" y="11094"/>
                        <a:pt x="13610" y="22347"/>
                      </a:cubicBezTo>
                    </a:path>
                  </a:pathLst>
                </a:custGeom>
                <a:noFill/>
                <a:ln w="19050" cap="flat" cmpd="sng">
                  <a:solidFill>
                    <a:srgbClr val="3B7992"/>
                  </a:solidFill>
                  <a:prstDash val="solid"/>
                  <a:miter lim="8354"/>
                  <a:headEnd type="none" w="sm" len="sm"/>
                  <a:tailEnd type="none" w="sm" len="sm"/>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19" name="Google Shape;6472;p67">
                  <a:extLst>
                    <a:ext uri="{FF2B5EF4-FFF2-40B4-BE49-F238E27FC236}">
                      <a16:creationId xmlns:a16="http://schemas.microsoft.com/office/drawing/2014/main" id="{94A9E162-3E4D-F1D0-88CB-E81DD47970FD}"/>
                    </a:ext>
                  </a:extLst>
                </p:cNvPr>
                <p:cNvSpPr/>
                <p:nvPr/>
              </p:nvSpPr>
              <p:spPr>
                <a:xfrm>
                  <a:off x="1303181" y="2300602"/>
                  <a:ext cx="268830" cy="247138"/>
                </a:xfrm>
                <a:custGeom>
                  <a:avLst/>
                  <a:gdLst/>
                  <a:ahLst/>
                  <a:cxnLst/>
                  <a:rect l="l" t="t" r="r" b="b"/>
                  <a:pathLst>
                    <a:path w="2900" h="2666" fill="none" extrusionOk="0">
                      <a:moveTo>
                        <a:pt x="0" y="1"/>
                      </a:moveTo>
                      <a:cubicBezTo>
                        <a:pt x="0" y="1"/>
                        <a:pt x="109" y="1538"/>
                        <a:pt x="209" y="2666"/>
                      </a:cubicBezTo>
                      <a:cubicBezTo>
                        <a:pt x="209" y="2666"/>
                        <a:pt x="1404" y="1697"/>
                        <a:pt x="2899" y="1638"/>
                      </a:cubicBezTo>
                    </a:path>
                  </a:pathLst>
                </a:custGeom>
                <a:noFill/>
                <a:ln w="19050" cap="flat" cmpd="sng">
                  <a:solidFill>
                    <a:srgbClr val="3B7992"/>
                  </a:solidFill>
                  <a:prstDash val="solid"/>
                  <a:miter lim="8354"/>
                  <a:headEnd type="none" w="sm" len="sm"/>
                  <a:tailEnd type="none" w="sm" len="sm"/>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20" name="Google Shape;6473;p67">
                  <a:extLst>
                    <a:ext uri="{FF2B5EF4-FFF2-40B4-BE49-F238E27FC236}">
                      <a16:creationId xmlns:a16="http://schemas.microsoft.com/office/drawing/2014/main" id="{0E5ED731-3692-294E-935E-CE3DC830758B}"/>
                    </a:ext>
                  </a:extLst>
                </p:cNvPr>
                <p:cNvSpPr/>
                <p:nvPr/>
              </p:nvSpPr>
              <p:spPr>
                <a:xfrm>
                  <a:off x="1065404" y="3161052"/>
                  <a:ext cx="372654" cy="264102"/>
                </a:xfrm>
                <a:custGeom>
                  <a:avLst/>
                  <a:gdLst/>
                  <a:ahLst/>
                  <a:cxnLst/>
                  <a:rect l="l" t="t" r="r" b="b"/>
                  <a:pathLst>
                    <a:path w="4020" h="2849" fill="none" extrusionOk="0">
                      <a:moveTo>
                        <a:pt x="1" y="301"/>
                      </a:moveTo>
                      <a:cubicBezTo>
                        <a:pt x="1" y="301"/>
                        <a:pt x="1145" y="1771"/>
                        <a:pt x="2006" y="2849"/>
                      </a:cubicBezTo>
                      <a:cubicBezTo>
                        <a:pt x="2006" y="2849"/>
                        <a:pt x="2557" y="1061"/>
                        <a:pt x="4019" y="0"/>
                      </a:cubicBezTo>
                    </a:path>
                  </a:pathLst>
                </a:custGeom>
                <a:noFill/>
                <a:ln w="19050" cap="flat" cmpd="sng">
                  <a:solidFill>
                    <a:srgbClr val="3B7992"/>
                  </a:solidFill>
                  <a:prstDash val="solid"/>
                  <a:miter lim="8354"/>
                  <a:headEnd type="none" w="sm" len="sm"/>
                  <a:tailEnd type="none" w="sm" len="sm"/>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21" name="Google Shape;6474;p67">
                  <a:extLst>
                    <a:ext uri="{FF2B5EF4-FFF2-40B4-BE49-F238E27FC236}">
                      <a16:creationId xmlns:a16="http://schemas.microsoft.com/office/drawing/2014/main" id="{311082A4-F7C8-F3E3-84B8-90AEF014AF4C}"/>
                    </a:ext>
                  </a:extLst>
                </p:cNvPr>
                <p:cNvSpPr/>
                <p:nvPr/>
              </p:nvSpPr>
              <p:spPr>
                <a:xfrm>
                  <a:off x="1124269" y="3440545"/>
                  <a:ext cx="334647" cy="314531"/>
                </a:xfrm>
                <a:custGeom>
                  <a:avLst/>
                  <a:gdLst/>
                  <a:ahLst/>
                  <a:cxnLst/>
                  <a:rect l="l" t="t" r="r" b="b"/>
                  <a:pathLst>
                    <a:path w="3610" h="3393" fill="none" extrusionOk="0">
                      <a:moveTo>
                        <a:pt x="1" y="1797"/>
                      </a:moveTo>
                      <a:cubicBezTo>
                        <a:pt x="1" y="1797"/>
                        <a:pt x="1630" y="2724"/>
                        <a:pt x="2824" y="3393"/>
                      </a:cubicBezTo>
                      <a:cubicBezTo>
                        <a:pt x="2824" y="3393"/>
                        <a:pt x="2657" y="1530"/>
                        <a:pt x="3610" y="1"/>
                      </a:cubicBezTo>
                    </a:path>
                  </a:pathLst>
                </a:custGeom>
                <a:noFill/>
                <a:ln w="19050" cap="flat" cmpd="sng">
                  <a:solidFill>
                    <a:srgbClr val="3B7992"/>
                  </a:solidFill>
                  <a:prstDash val="solid"/>
                  <a:miter lim="8354"/>
                  <a:headEnd type="none" w="sm" len="sm"/>
                  <a:tailEnd type="none" w="sm" len="sm"/>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22" name="Google Shape;6475;p67">
                  <a:extLst>
                    <a:ext uri="{FF2B5EF4-FFF2-40B4-BE49-F238E27FC236}">
                      <a16:creationId xmlns:a16="http://schemas.microsoft.com/office/drawing/2014/main" id="{043B2EA0-1A18-AFD3-B519-216D05B40358}"/>
                    </a:ext>
                  </a:extLst>
                </p:cNvPr>
                <p:cNvSpPr/>
                <p:nvPr/>
              </p:nvSpPr>
              <p:spPr>
                <a:xfrm>
                  <a:off x="1057710" y="2888419"/>
                  <a:ext cx="320649" cy="219977"/>
                </a:xfrm>
                <a:custGeom>
                  <a:avLst/>
                  <a:gdLst/>
                  <a:ahLst/>
                  <a:cxnLst/>
                  <a:rect l="l" t="t" r="r" b="b"/>
                  <a:pathLst>
                    <a:path w="3459" h="2373" fill="none" extrusionOk="0">
                      <a:moveTo>
                        <a:pt x="0" y="0"/>
                      </a:moveTo>
                      <a:cubicBezTo>
                        <a:pt x="0" y="0"/>
                        <a:pt x="836" y="1379"/>
                        <a:pt x="1454" y="2373"/>
                      </a:cubicBezTo>
                      <a:cubicBezTo>
                        <a:pt x="1454" y="2373"/>
                        <a:pt x="2105" y="911"/>
                        <a:pt x="3459" y="151"/>
                      </a:cubicBezTo>
                    </a:path>
                  </a:pathLst>
                </a:custGeom>
                <a:noFill/>
                <a:ln w="19050" cap="flat" cmpd="sng">
                  <a:solidFill>
                    <a:srgbClr val="3B7992"/>
                  </a:solidFill>
                  <a:prstDash val="solid"/>
                  <a:miter lim="8354"/>
                  <a:headEnd type="none" w="sm" len="sm"/>
                  <a:tailEnd type="none" w="sm" len="sm"/>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23" name="Google Shape;6476;p67">
                  <a:extLst>
                    <a:ext uri="{FF2B5EF4-FFF2-40B4-BE49-F238E27FC236}">
                      <a16:creationId xmlns:a16="http://schemas.microsoft.com/office/drawing/2014/main" id="{1B9FBA88-D0F6-B8EE-BEDC-1AE95C4FFFF0}"/>
                    </a:ext>
                  </a:extLst>
                </p:cNvPr>
                <p:cNvSpPr/>
                <p:nvPr/>
              </p:nvSpPr>
              <p:spPr>
                <a:xfrm>
                  <a:off x="1139750" y="2588717"/>
                  <a:ext cx="310638" cy="242503"/>
                </a:xfrm>
                <a:custGeom>
                  <a:avLst/>
                  <a:gdLst/>
                  <a:ahLst/>
                  <a:cxnLst/>
                  <a:rect l="l" t="t" r="r" b="b"/>
                  <a:pathLst>
                    <a:path w="3351" h="2616" fill="none" extrusionOk="0">
                      <a:moveTo>
                        <a:pt x="1" y="0"/>
                      </a:moveTo>
                      <a:cubicBezTo>
                        <a:pt x="1" y="0"/>
                        <a:pt x="535" y="1512"/>
                        <a:pt x="936" y="2615"/>
                      </a:cubicBezTo>
                      <a:cubicBezTo>
                        <a:pt x="936" y="2615"/>
                        <a:pt x="1872" y="1312"/>
                        <a:pt x="3351" y="844"/>
                      </a:cubicBezTo>
                    </a:path>
                  </a:pathLst>
                </a:custGeom>
                <a:noFill/>
                <a:ln w="19050" cap="flat" cmpd="sng">
                  <a:solidFill>
                    <a:srgbClr val="3B7992"/>
                  </a:solidFill>
                  <a:prstDash val="solid"/>
                  <a:miter lim="8354"/>
                  <a:headEnd type="none" w="sm" len="sm"/>
                  <a:tailEnd type="none" w="sm" len="sm"/>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grpSp>
        </p:grpSp>
        <p:grpSp>
          <p:nvGrpSpPr>
            <p:cNvPr id="2550" name="Google Shape;6477;p67">
              <a:extLst>
                <a:ext uri="{FF2B5EF4-FFF2-40B4-BE49-F238E27FC236}">
                  <a16:creationId xmlns:a16="http://schemas.microsoft.com/office/drawing/2014/main" id="{F1ECCE82-BC85-8E85-CAA9-D0201D8AA256}"/>
                </a:ext>
              </a:extLst>
            </p:cNvPr>
            <p:cNvGrpSpPr/>
            <p:nvPr/>
          </p:nvGrpSpPr>
          <p:grpSpPr>
            <a:xfrm rot="-400947" flipH="1">
              <a:off x="2630869" y="3655290"/>
              <a:ext cx="1548786" cy="1294488"/>
              <a:chOff x="457474" y="3580802"/>
              <a:chExt cx="1408022" cy="1176837"/>
            </a:xfrm>
          </p:grpSpPr>
          <p:sp>
            <p:nvSpPr>
              <p:cNvPr id="2592" name="Google Shape;6478;p67">
                <a:extLst>
                  <a:ext uri="{FF2B5EF4-FFF2-40B4-BE49-F238E27FC236}">
                    <a16:creationId xmlns:a16="http://schemas.microsoft.com/office/drawing/2014/main" id="{E5580EF5-B341-2F8E-964F-5FFF3F15DA97}"/>
                  </a:ext>
                </a:extLst>
              </p:cNvPr>
              <p:cNvSpPr/>
              <p:nvPr/>
            </p:nvSpPr>
            <p:spPr>
              <a:xfrm>
                <a:off x="457474" y="3580802"/>
                <a:ext cx="403709" cy="367926"/>
              </a:xfrm>
              <a:custGeom>
                <a:avLst/>
                <a:gdLst/>
                <a:ahLst/>
                <a:cxnLst/>
                <a:rect l="l" t="t" r="r" b="b"/>
                <a:pathLst>
                  <a:path w="4355" h="3969" extrusionOk="0">
                    <a:moveTo>
                      <a:pt x="2736" y="1"/>
                    </a:moveTo>
                    <a:cubicBezTo>
                      <a:pt x="2592" y="1"/>
                      <a:pt x="2430" y="32"/>
                      <a:pt x="2248" y="100"/>
                    </a:cubicBezTo>
                    <a:cubicBezTo>
                      <a:pt x="1" y="944"/>
                      <a:pt x="3459" y="3893"/>
                      <a:pt x="3459" y="3893"/>
                    </a:cubicBezTo>
                    <a:lnTo>
                      <a:pt x="3685" y="3968"/>
                    </a:lnTo>
                    <a:cubicBezTo>
                      <a:pt x="3685" y="3968"/>
                      <a:pt x="4354" y="1"/>
                      <a:pt x="2736" y="1"/>
                    </a:cubicBezTo>
                    <a:close/>
                  </a:path>
                </a:pathLst>
              </a:custGeom>
              <a:solidFill>
                <a:srgbClr val="DB3F8E"/>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93" name="Google Shape;6479;p67">
                <a:extLst>
                  <a:ext uri="{FF2B5EF4-FFF2-40B4-BE49-F238E27FC236}">
                    <a16:creationId xmlns:a16="http://schemas.microsoft.com/office/drawing/2014/main" id="{6630A0D8-2C38-EBC0-99E7-ABF89C4508D7}"/>
                  </a:ext>
                </a:extLst>
              </p:cNvPr>
              <p:cNvSpPr/>
              <p:nvPr/>
            </p:nvSpPr>
            <p:spPr>
              <a:xfrm>
                <a:off x="665865" y="3580802"/>
                <a:ext cx="195319" cy="367926"/>
              </a:xfrm>
              <a:custGeom>
                <a:avLst/>
                <a:gdLst/>
                <a:ahLst/>
                <a:cxnLst/>
                <a:rect l="l" t="t" r="r" b="b"/>
                <a:pathLst>
                  <a:path w="2107" h="3969" extrusionOk="0">
                    <a:moveTo>
                      <a:pt x="488" y="1"/>
                    </a:moveTo>
                    <a:cubicBezTo>
                      <a:pt x="344" y="1"/>
                      <a:pt x="182" y="32"/>
                      <a:pt x="0" y="100"/>
                    </a:cubicBezTo>
                    <a:cubicBezTo>
                      <a:pt x="67" y="1295"/>
                      <a:pt x="1211" y="3893"/>
                      <a:pt x="1211" y="3893"/>
                    </a:cubicBezTo>
                    <a:lnTo>
                      <a:pt x="1437" y="3968"/>
                    </a:lnTo>
                    <a:cubicBezTo>
                      <a:pt x="1437" y="3968"/>
                      <a:pt x="2106" y="1"/>
                      <a:pt x="488" y="1"/>
                    </a:cubicBezTo>
                    <a:close/>
                  </a:path>
                </a:pathLst>
              </a:custGeom>
              <a:solidFill>
                <a:srgbClr val="EC81AD"/>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94" name="Google Shape;6480;p67">
                <a:extLst>
                  <a:ext uri="{FF2B5EF4-FFF2-40B4-BE49-F238E27FC236}">
                    <a16:creationId xmlns:a16="http://schemas.microsoft.com/office/drawing/2014/main" id="{A838DBE1-760F-17EA-5760-88E9D923590A}"/>
                  </a:ext>
                </a:extLst>
              </p:cNvPr>
              <p:cNvSpPr/>
              <p:nvPr/>
            </p:nvSpPr>
            <p:spPr>
              <a:xfrm>
                <a:off x="547116" y="3950030"/>
                <a:ext cx="334832" cy="188181"/>
              </a:xfrm>
              <a:custGeom>
                <a:avLst/>
                <a:gdLst/>
                <a:ahLst/>
                <a:cxnLst/>
                <a:rect l="l" t="t" r="r" b="b"/>
                <a:pathLst>
                  <a:path w="3612" h="2030" extrusionOk="0">
                    <a:moveTo>
                      <a:pt x="1355" y="1"/>
                    </a:moveTo>
                    <a:cubicBezTo>
                      <a:pt x="1097" y="1"/>
                      <a:pt x="864" y="142"/>
                      <a:pt x="688" y="503"/>
                    </a:cubicBezTo>
                    <a:cubicBezTo>
                      <a:pt x="1" y="1905"/>
                      <a:pt x="2310" y="2029"/>
                      <a:pt x="3150" y="2029"/>
                    </a:cubicBezTo>
                    <a:cubicBezTo>
                      <a:pt x="3332" y="2029"/>
                      <a:pt x="3445" y="2023"/>
                      <a:pt x="3445" y="2023"/>
                    </a:cubicBezTo>
                    <a:lnTo>
                      <a:pt x="3612" y="1948"/>
                    </a:lnTo>
                    <a:cubicBezTo>
                      <a:pt x="3612" y="1948"/>
                      <a:pt x="2312" y="1"/>
                      <a:pt x="1355" y="1"/>
                    </a:cubicBezTo>
                    <a:close/>
                  </a:path>
                </a:pathLst>
              </a:custGeom>
              <a:solidFill>
                <a:srgbClr val="DB3F8E"/>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95" name="Google Shape;6481;p67">
                <a:extLst>
                  <a:ext uri="{FF2B5EF4-FFF2-40B4-BE49-F238E27FC236}">
                    <a16:creationId xmlns:a16="http://schemas.microsoft.com/office/drawing/2014/main" id="{46CD026C-4372-CF9E-4092-13983F4A8BAD}"/>
                  </a:ext>
                </a:extLst>
              </p:cNvPr>
              <p:cNvSpPr/>
              <p:nvPr/>
            </p:nvSpPr>
            <p:spPr>
              <a:xfrm>
                <a:off x="610801" y="3950030"/>
                <a:ext cx="271147" cy="187625"/>
              </a:xfrm>
              <a:custGeom>
                <a:avLst/>
                <a:gdLst/>
                <a:ahLst/>
                <a:cxnLst/>
                <a:rect l="l" t="t" r="r" b="b"/>
                <a:pathLst>
                  <a:path w="2925" h="2024" extrusionOk="0">
                    <a:moveTo>
                      <a:pt x="668" y="1"/>
                    </a:moveTo>
                    <a:cubicBezTo>
                      <a:pt x="410" y="1"/>
                      <a:pt x="177" y="142"/>
                      <a:pt x="1" y="503"/>
                    </a:cubicBezTo>
                    <a:cubicBezTo>
                      <a:pt x="686" y="1146"/>
                      <a:pt x="2758" y="2023"/>
                      <a:pt x="2758" y="2023"/>
                    </a:cubicBezTo>
                    <a:lnTo>
                      <a:pt x="2925" y="1948"/>
                    </a:lnTo>
                    <a:cubicBezTo>
                      <a:pt x="2925" y="1948"/>
                      <a:pt x="1625" y="1"/>
                      <a:pt x="668" y="1"/>
                    </a:cubicBezTo>
                    <a:close/>
                  </a:path>
                </a:pathLst>
              </a:custGeom>
              <a:solidFill>
                <a:srgbClr val="EC81AD"/>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96" name="Google Shape;6482;p67">
                <a:extLst>
                  <a:ext uri="{FF2B5EF4-FFF2-40B4-BE49-F238E27FC236}">
                    <a16:creationId xmlns:a16="http://schemas.microsoft.com/office/drawing/2014/main" id="{281E8E73-ABAE-03E6-CE79-D0E73828FD72}"/>
                  </a:ext>
                </a:extLst>
              </p:cNvPr>
              <p:cNvSpPr/>
              <p:nvPr/>
            </p:nvSpPr>
            <p:spPr>
              <a:xfrm>
                <a:off x="783780" y="3796981"/>
                <a:ext cx="335945" cy="302758"/>
              </a:xfrm>
              <a:custGeom>
                <a:avLst/>
                <a:gdLst/>
                <a:ahLst/>
                <a:cxnLst/>
                <a:rect l="l" t="t" r="r" b="b"/>
                <a:pathLst>
                  <a:path w="3624" h="3266" extrusionOk="0">
                    <a:moveTo>
                      <a:pt x="1637" y="1"/>
                    </a:moveTo>
                    <a:cubicBezTo>
                      <a:pt x="0" y="1"/>
                      <a:pt x="1493" y="3265"/>
                      <a:pt x="1493" y="3265"/>
                    </a:cubicBezTo>
                    <a:lnTo>
                      <a:pt x="1644" y="3165"/>
                    </a:lnTo>
                    <a:cubicBezTo>
                      <a:pt x="1644" y="3165"/>
                      <a:pt x="3624" y="191"/>
                      <a:pt x="1769" y="7"/>
                    </a:cubicBezTo>
                    <a:cubicBezTo>
                      <a:pt x="1723" y="3"/>
                      <a:pt x="1679" y="1"/>
                      <a:pt x="1637" y="1"/>
                    </a:cubicBezTo>
                    <a:close/>
                  </a:path>
                </a:pathLst>
              </a:custGeom>
              <a:solidFill>
                <a:srgbClr val="DB3F8E"/>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97" name="Google Shape;6483;p67">
                <a:extLst>
                  <a:ext uri="{FF2B5EF4-FFF2-40B4-BE49-F238E27FC236}">
                    <a16:creationId xmlns:a16="http://schemas.microsoft.com/office/drawing/2014/main" id="{BBE07FE7-7958-9665-A0AE-E3CEE28C3E68}"/>
                  </a:ext>
                </a:extLst>
              </p:cNvPr>
              <p:cNvSpPr/>
              <p:nvPr/>
            </p:nvSpPr>
            <p:spPr>
              <a:xfrm>
                <a:off x="783780" y="3796981"/>
                <a:ext cx="181877" cy="302758"/>
              </a:xfrm>
              <a:custGeom>
                <a:avLst/>
                <a:gdLst/>
                <a:ahLst/>
                <a:cxnLst/>
                <a:rect l="l" t="t" r="r" b="b"/>
                <a:pathLst>
                  <a:path w="1962" h="3266" extrusionOk="0">
                    <a:moveTo>
                      <a:pt x="1637" y="1"/>
                    </a:moveTo>
                    <a:cubicBezTo>
                      <a:pt x="0" y="1"/>
                      <a:pt x="1493" y="3265"/>
                      <a:pt x="1493" y="3265"/>
                    </a:cubicBezTo>
                    <a:lnTo>
                      <a:pt x="1644" y="3165"/>
                    </a:lnTo>
                    <a:cubicBezTo>
                      <a:pt x="1644" y="3165"/>
                      <a:pt x="1961" y="934"/>
                      <a:pt x="1769" y="7"/>
                    </a:cubicBezTo>
                    <a:cubicBezTo>
                      <a:pt x="1723" y="3"/>
                      <a:pt x="1679" y="1"/>
                      <a:pt x="1637" y="1"/>
                    </a:cubicBezTo>
                    <a:close/>
                  </a:path>
                </a:pathLst>
              </a:custGeom>
              <a:solidFill>
                <a:srgbClr val="EC81AD"/>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98" name="Google Shape;6484;p67">
                <a:extLst>
                  <a:ext uri="{FF2B5EF4-FFF2-40B4-BE49-F238E27FC236}">
                    <a16:creationId xmlns:a16="http://schemas.microsoft.com/office/drawing/2014/main" id="{C9634678-1014-BF78-1916-60845C2C4DC0}"/>
                  </a:ext>
                </a:extLst>
              </p:cNvPr>
              <p:cNvSpPr/>
              <p:nvPr/>
            </p:nvSpPr>
            <p:spPr>
              <a:xfrm>
                <a:off x="729828" y="4192535"/>
                <a:ext cx="329456" cy="174554"/>
              </a:xfrm>
              <a:custGeom>
                <a:avLst/>
                <a:gdLst/>
                <a:ahLst/>
                <a:cxnLst/>
                <a:rect l="l" t="t" r="r" b="b"/>
                <a:pathLst>
                  <a:path w="3554" h="1883" extrusionOk="0">
                    <a:moveTo>
                      <a:pt x="1004" y="1"/>
                    </a:moveTo>
                    <a:cubicBezTo>
                      <a:pt x="660" y="1"/>
                      <a:pt x="382" y="182"/>
                      <a:pt x="254" y="669"/>
                    </a:cubicBezTo>
                    <a:cubicBezTo>
                      <a:pt x="0" y="1642"/>
                      <a:pt x="810" y="1882"/>
                      <a:pt x="1670" y="1882"/>
                    </a:cubicBezTo>
                    <a:cubicBezTo>
                      <a:pt x="2509" y="1882"/>
                      <a:pt x="3395" y="1655"/>
                      <a:pt x="3395" y="1655"/>
                    </a:cubicBezTo>
                    <a:lnTo>
                      <a:pt x="3554" y="1538"/>
                    </a:lnTo>
                    <a:cubicBezTo>
                      <a:pt x="3554" y="1538"/>
                      <a:pt x="2003" y="1"/>
                      <a:pt x="1004" y="1"/>
                    </a:cubicBezTo>
                    <a:close/>
                  </a:path>
                </a:pathLst>
              </a:custGeom>
              <a:solidFill>
                <a:srgbClr val="DB3F8E"/>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99" name="Google Shape;6485;p67">
                <a:extLst>
                  <a:ext uri="{FF2B5EF4-FFF2-40B4-BE49-F238E27FC236}">
                    <a16:creationId xmlns:a16="http://schemas.microsoft.com/office/drawing/2014/main" id="{F4A397A4-4040-0842-636F-D8706069531A}"/>
                  </a:ext>
                </a:extLst>
              </p:cNvPr>
              <p:cNvSpPr/>
              <p:nvPr/>
            </p:nvSpPr>
            <p:spPr>
              <a:xfrm>
                <a:off x="753374" y="4192535"/>
                <a:ext cx="305910" cy="153418"/>
              </a:xfrm>
              <a:custGeom>
                <a:avLst/>
                <a:gdLst/>
                <a:ahLst/>
                <a:cxnLst/>
                <a:rect l="l" t="t" r="r" b="b"/>
                <a:pathLst>
                  <a:path w="3300" h="1655" extrusionOk="0">
                    <a:moveTo>
                      <a:pt x="750" y="1"/>
                    </a:moveTo>
                    <a:cubicBezTo>
                      <a:pt x="406" y="1"/>
                      <a:pt x="128" y="182"/>
                      <a:pt x="0" y="669"/>
                    </a:cubicBezTo>
                    <a:cubicBezTo>
                      <a:pt x="836" y="1195"/>
                      <a:pt x="3141" y="1655"/>
                      <a:pt x="3141" y="1655"/>
                    </a:cubicBezTo>
                    <a:lnTo>
                      <a:pt x="3300" y="1538"/>
                    </a:lnTo>
                    <a:cubicBezTo>
                      <a:pt x="3300" y="1538"/>
                      <a:pt x="1749" y="1"/>
                      <a:pt x="750" y="1"/>
                    </a:cubicBezTo>
                    <a:close/>
                  </a:path>
                </a:pathLst>
              </a:custGeom>
              <a:solidFill>
                <a:srgbClr val="EC81AD"/>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00" name="Google Shape;6486;p67">
                <a:extLst>
                  <a:ext uri="{FF2B5EF4-FFF2-40B4-BE49-F238E27FC236}">
                    <a16:creationId xmlns:a16="http://schemas.microsoft.com/office/drawing/2014/main" id="{05ED865F-3FF8-0689-EF3D-2F88D4B4E447}"/>
                  </a:ext>
                </a:extLst>
              </p:cNvPr>
              <p:cNvSpPr/>
              <p:nvPr/>
            </p:nvSpPr>
            <p:spPr>
              <a:xfrm>
                <a:off x="878798" y="3980343"/>
                <a:ext cx="351426" cy="316014"/>
              </a:xfrm>
              <a:custGeom>
                <a:avLst/>
                <a:gdLst/>
                <a:ahLst/>
                <a:cxnLst/>
                <a:rect l="l" t="t" r="r" b="b"/>
                <a:pathLst>
                  <a:path w="3791" h="3409" extrusionOk="0">
                    <a:moveTo>
                      <a:pt x="2078" y="1"/>
                    </a:moveTo>
                    <a:cubicBezTo>
                      <a:pt x="2029" y="1"/>
                      <a:pt x="1977" y="3"/>
                      <a:pt x="1922" y="9"/>
                    </a:cubicBezTo>
                    <a:cubicBezTo>
                      <a:pt x="0" y="209"/>
                      <a:pt x="2323" y="3409"/>
                      <a:pt x="2323" y="3409"/>
                    </a:cubicBezTo>
                    <a:lnTo>
                      <a:pt x="2457" y="3275"/>
                    </a:lnTo>
                    <a:cubicBezTo>
                      <a:pt x="2457" y="3275"/>
                      <a:pt x="3790" y="1"/>
                      <a:pt x="2078" y="1"/>
                    </a:cubicBezTo>
                    <a:close/>
                  </a:path>
                </a:pathLst>
              </a:custGeom>
              <a:solidFill>
                <a:srgbClr val="DB3F8E"/>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01" name="Google Shape;6487;p67">
                <a:extLst>
                  <a:ext uri="{FF2B5EF4-FFF2-40B4-BE49-F238E27FC236}">
                    <a16:creationId xmlns:a16="http://schemas.microsoft.com/office/drawing/2014/main" id="{BDFAFB56-393F-CEE3-A360-BE437E6ABD1D}"/>
                  </a:ext>
                </a:extLst>
              </p:cNvPr>
              <p:cNvSpPr/>
              <p:nvPr/>
            </p:nvSpPr>
            <p:spPr>
              <a:xfrm>
                <a:off x="878798" y="3981085"/>
                <a:ext cx="227764" cy="315273"/>
              </a:xfrm>
              <a:custGeom>
                <a:avLst/>
                <a:gdLst/>
                <a:ahLst/>
                <a:cxnLst/>
                <a:rect l="l" t="t" r="r" b="b"/>
                <a:pathLst>
                  <a:path w="2457" h="3401" extrusionOk="0">
                    <a:moveTo>
                      <a:pt x="1922" y="1"/>
                    </a:moveTo>
                    <a:lnTo>
                      <a:pt x="1922" y="1"/>
                    </a:lnTo>
                    <a:cubicBezTo>
                      <a:pt x="0" y="201"/>
                      <a:pt x="2323" y="3401"/>
                      <a:pt x="2323" y="3401"/>
                    </a:cubicBezTo>
                    <a:lnTo>
                      <a:pt x="2457" y="3267"/>
                    </a:lnTo>
                    <a:cubicBezTo>
                      <a:pt x="2457" y="3267"/>
                      <a:pt x="2323" y="911"/>
                      <a:pt x="1922" y="1"/>
                    </a:cubicBezTo>
                    <a:close/>
                  </a:path>
                </a:pathLst>
              </a:custGeom>
              <a:solidFill>
                <a:srgbClr val="EC81AD"/>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02" name="Google Shape;6488;p67">
                <a:extLst>
                  <a:ext uri="{FF2B5EF4-FFF2-40B4-BE49-F238E27FC236}">
                    <a16:creationId xmlns:a16="http://schemas.microsoft.com/office/drawing/2014/main" id="{D0712B27-1140-5ACB-D0FB-413175B417AE}"/>
                  </a:ext>
                </a:extLst>
              </p:cNvPr>
              <p:cNvSpPr/>
              <p:nvPr/>
            </p:nvSpPr>
            <p:spPr>
              <a:xfrm>
                <a:off x="1001904" y="4437266"/>
                <a:ext cx="326119" cy="171402"/>
              </a:xfrm>
              <a:custGeom>
                <a:avLst/>
                <a:gdLst/>
                <a:ahLst/>
                <a:cxnLst/>
                <a:rect l="l" t="t" r="r" b="b"/>
                <a:pathLst>
                  <a:path w="3518" h="1849" extrusionOk="0">
                    <a:moveTo>
                      <a:pt x="925" y="0"/>
                    </a:moveTo>
                    <a:cubicBezTo>
                      <a:pt x="396" y="0"/>
                      <a:pt x="1" y="227"/>
                      <a:pt x="9" y="911"/>
                    </a:cubicBezTo>
                    <a:cubicBezTo>
                      <a:pt x="18" y="1617"/>
                      <a:pt x="428" y="1848"/>
                      <a:pt x="960" y="1848"/>
                    </a:cubicBezTo>
                    <a:cubicBezTo>
                      <a:pt x="1963" y="1848"/>
                      <a:pt x="3401" y="1028"/>
                      <a:pt x="3401" y="1028"/>
                    </a:cubicBezTo>
                    <a:lnTo>
                      <a:pt x="3518" y="878"/>
                    </a:lnTo>
                    <a:cubicBezTo>
                      <a:pt x="3518" y="878"/>
                      <a:pt x="1965" y="0"/>
                      <a:pt x="925" y="0"/>
                    </a:cubicBezTo>
                    <a:close/>
                  </a:path>
                </a:pathLst>
              </a:custGeom>
              <a:solidFill>
                <a:srgbClr val="DB3F8E"/>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03" name="Google Shape;6489;p67">
                <a:extLst>
                  <a:ext uri="{FF2B5EF4-FFF2-40B4-BE49-F238E27FC236}">
                    <a16:creationId xmlns:a16="http://schemas.microsoft.com/office/drawing/2014/main" id="{51FEAD52-F910-4CCF-AF83-995212F7492F}"/>
                  </a:ext>
                </a:extLst>
              </p:cNvPr>
              <p:cNvSpPr/>
              <p:nvPr/>
            </p:nvSpPr>
            <p:spPr>
              <a:xfrm>
                <a:off x="1001904" y="4437266"/>
                <a:ext cx="326119" cy="100209"/>
              </a:xfrm>
              <a:custGeom>
                <a:avLst/>
                <a:gdLst/>
                <a:ahLst/>
                <a:cxnLst/>
                <a:rect l="l" t="t" r="r" b="b"/>
                <a:pathLst>
                  <a:path w="3518" h="1081" extrusionOk="0">
                    <a:moveTo>
                      <a:pt x="925" y="0"/>
                    </a:moveTo>
                    <a:cubicBezTo>
                      <a:pt x="396" y="0"/>
                      <a:pt x="1" y="227"/>
                      <a:pt x="9" y="911"/>
                    </a:cubicBezTo>
                    <a:cubicBezTo>
                      <a:pt x="453" y="1044"/>
                      <a:pt x="1195" y="1080"/>
                      <a:pt x="1871" y="1080"/>
                    </a:cubicBezTo>
                    <a:cubicBezTo>
                      <a:pt x="2683" y="1080"/>
                      <a:pt x="3401" y="1028"/>
                      <a:pt x="3401" y="1028"/>
                    </a:cubicBezTo>
                    <a:lnTo>
                      <a:pt x="3518" y="878"/>
                    </a:lnTo>
                    <a:cubicBezTo>
                      <a:pt x="3518" y="878"/>
                      <a:pt x="1965" y="0"/>
                      <a:pt x="925" y="0"/>
                    </a:cubicBezTo>
                    <a:close/>
                  </a:path>
                </a:pathLst>
              </a:custGeom>
              <a:solidFill>
                <a:srgbClr val="EC81AD"/>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04" name="Google Shape;6490;p67">
                <a:extLst>
                  <a:ext uri="{FF2B5EF4-FFF2-40B4-BE49-F238E27FC236}">
                    <a16:creationId xmlns:a16="http://schemas.microsoft.com/office/drawing/2014/main" id="{D0FAEF0C-32AE-4118-47D9-299AFAC1980C}"/>
                  </a:ext>
                </a:extLst>
              </p:cNvPr>
              <p:cNvSpPr/>
              <p:nvPr/>
            </p:nvSpPr>
            <p:spPr>
              <a:xfrm>
                <a:off x="1057710" y="4158514"/>
                <a:ext cx="338540" cy="311379"/>
              </a:xfrm>
              <a:custGeom>
                <a:avLst/>
                <a:gdLst/>
                <a:ahLst/>
                <a:cxnLst/>
                <a:rect l="l" t="t" r="r" b="b"/>
                <a:pathLst>
                  <a:path w="3652" h="3359" extrusionOk="0">
                    <a:moveTo>
                      <a:pt x="2291" y="0"/>
                    </a:moveTo>
                    <a:cubicBezTo>
                      <a:pt x="2162" y="0"/>
                      <a:pt x="2017" y="29"/>
                      <a:pt x="1855" y="92"/>
                    </a:cubicBezTo>
                    <a:cubicBezTo>
                      <a:pt x="0" y="819"/>
                      <a:pt x="3175" y="3358"/>
                      <a:pt x="3175" y="3358"/>
                    </a:cubicBezTo>
                    <a:lnTo>
                      <a:pt x="3275" y="3191"/>
                    </a:lnTo>
                    <a:cubicBezTo>
                      <a:pt x="3275" y="3191"/>
                      <a:pt x="3651" y="0"/>
                      <a:pt x="2291" y="0"/>
                    </a:cubicBezTo>
                    <a:close/>
                  </a:path>
                </a:pathLst>
              </a:custGeom>
              <a:solidFill>
                <a:srgbClr val="DB3F8E"/>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05" name="Google Shape;6491;p67">
                <a:extLst>
                  <a:ext uri="{FF2B5EF4-FFF2-40B4-BE49-F238E27FC236}">
                    <a16:creationId xmlns:a16="http://schemas.microsoft.com/office/drawing/2014/main" id="{E619B28F-296D-CF4C-CB8C-FA1A25B28664}"/>
                  </a:ext>
                </a:extLst>
              </p:cNvPr>
              <p:cNvSpPr/>
              <p:nvPr/>
            </p:nvSpPr>
            <p:spPr>
              <a:xfrm>
                <a:off x="1057710" y="4166950"/>
                <a:ext cx="303685" cy="302944"/>
              </a:xfrm>
              <a:custGeom>
                <a:avLst/>
                <a:gdLst/>
                <a:ahLst/>
                <a:cxnLst/>
                <a:rect l="l" t="t" r="r" b="b"/>
                <a:pathLst>
                  <a:path w="3276" h="3268" extrusionOk="0">
                    <a:moveTo>
                      <a:pt x="1855" y="1"/>
                    </a:moveTo>
                    <a:lnTo>
                      <a:pt x="1855" y="1"/>
                    </a:lnTo>
                    <a:cubicBezTo>
                      <a:pt x="0" y="728"/>
                      <a:pt x="3175" y="3267"/>
                      <a:pt x="3175" y="3267"/>
                    </a:cubicBezTo>
                    <a:lnTo>
                      <a:pt x="3275" y="3100"/>
                    </a:lnTo>
                    <a:cubicBezTo>
                      <a:pt x="3275" y="3100"/>
                      <a:pt x="2490" y="794"/>
                      <a:pt x="1855" y="1"/>
                    </a:cubicBezTo>
                    <a:close/>
                  </a:path>
                </a:pathLst>
              </a:custGeom>
              <a:solidFill>
                <a:srgbClr val="EC81AD"/>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06" name="Google Shape;6492;p67">
                <a:extLst>
                  <a:ext uri="{FF2B5EF4-FFF2-40B4-BE49-F238E27FC236}">
                    <a16:creationId xmlns:a16="http://schemas.microsoft.com/office/drawing/2014/main" id="{5EED5F38-0B8A-A250-FF28-39EE56F1757D}"/>
                  </a:ext>
                </a:extLst>
              </p:cNvPr>
              <p:cNvSpPr/>
              <p:nvPr/>
            </p:nvSpPr>
            <p:spPr>
              <a:xfrm>
                <a:off x="1293540" y="4576688"/>
                <a:ext cx="341136" cy="180950"/>
              </a:xfrm>
              <a:custGeom>
                <a:avLst/>
                <a:gdLst/>
                <a:ahLst/>
                <a:cxnLst/>
                <a:rect l="l" t="t" r="r" b="b"/>
                <a:pathLst>
                  <a:path w="3680" h="1952" extrusionOk="0">
                    <a:moveTo>
                      <a:pt x="2015" y="0"/>
                    </a:moveTo>
                    <a:cubicBezTo>
                      <a:pt x="1016" y="0"/>
                      <a:pt x="1" y="238"/>
                      <a:pt x="355" y="1278"/>
                    </a:cubicBezTo>
                    <a:cubicBezTo>
                      <a:pt x="522" y="1768"/>
                      <a:pt x="812" y="1951"/>
                      <a:pt x="1154" y="1951"/>
                    </a:cubicBezTo>
                    <a:cubicBezTo>
                      <a:pt x="2162" y="1951"/>
                      <a:pt x="3613" y="351"/>
                      <a:pt x="3613" y="351"/>
                    </a:cubicBezTo>
                    <a:lnTo>
                      <a:pt x="3680" y="167"/>
                    </a:lnTo>
                    <a:cubicBezTo>
                      <a:pt x="3680" y="167"/>
                      <a:pt x="2853" y="0"/>
                      <a:pt x="2015" y="0"/>
                    </a:cubicBezTo>
                    <a:close/>
                  </a:path>
                </a:pathLst>
              </a:custGeom>
              <a:solidFill>
                <a:srgbClr val="DB3F8E"/>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07" name="Google Shape;6493;p67">
                <a:extLst>
                  <a:ext uri="{FF2B5EF4-FFF2-40B4-BE49-F238E27FC236}">
                    <a16:creationId xmlns:a16="http://schemas.microsoft.com/office/drawing/2014/main" id="{7974064E-236B-34F2-DA5F-697235288837}"/>
                  </a:ext>
                </a:extLst>
              </p:cNvPr>
              <p:cNvSpPr/>
              <p:nvPr/>
            </p:nvSpPr>
            <p:spPr>
              <a:xfrm>
                <a:off x="1293540" y="4576688"/>
                <a:ext cx="341136" cy="118563"/>
              </a:xfrm>
              <a:custGeom>
                <a:avLst/>
                <a:gdLst/>
                <a:ahLst/>
                <a:cxnLst/>
                <a:rect l="l" t="t" r="r" b="b"/>
                <a:pathLst>
                  <a:path w="3680" h="1279" extrusionOk="0">
                    <a:moveTo>
                      <a:pt x="2015" y="0"/>
                    </a:moveTo>
                    <a:cubicBezTo>
                      <a:pt x="1016" y="0"/>
                      <a:pt x="1" y="238"/>
                      <a:pt x="355" y="1278"/>
                    </a:cubicBezTo>
                    <a:cubicBezTo>
                      <a:pt x="1366" y="1262"/>
                      <a:pt x="3613" y="351"/>
                      <a:pt x="3613" y="351"/>
                    </a:cubicBezTo>
                    <a:lnTo>
                      <a:pt x="3680" y="167"/>
                    </a:lnTo>
                    <a:cubicBezTo>
                      <a:pt x="3680" y="167"/>
                      <a:pt x="2853" y="0"/>
                      <a:pt x="2015" y="0"/>
                    </a:cubicBezTo>
                    <a:close/>
                  </a:path>
                </a:pathLst>
              </a:custGeom>
              <a:solidFill>
                <a:srgbClr val="EC81AD"/>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08" name="Google Shape;6494;p67">
                <a:extLst>
                  <a:ext uri="{FF2B5EF4-FFF2-40B4-BE49-F238E27FC236}">
                    <a16:creationId xmlns:a16="http://schemas.microsoft.com/office/drawing/2014/main" id="{098F594D-B88F-EAE5-73D5-18C5DDA46590}"/>
                  </a:ext>
                </a:extLst>
              </p:cNvPr>
              <p:cNvSpPr/>
              <p:nvPr/>
            </p:nvSpPr>
            <p:spPr>
              <a:xfrm>
                <a:off x="1289276" y="4264379"/>
                <a:ext cx="357080" cy="274392"/>
              </a:xfrm>
              <a:custGeom>
                <a:avLst/>
                <a:gdLst/>
                <a:ahLst/>
                <a:cxnLst/>
                <a:rect l="l" t="t" r="r" b="b"/>
                <a:pathLst>
                  <a:path w="3852" h="2960" extrusionOk="0">
                    <a:moveTo>
                      <a:pt x="2175" y="0"/>
                    </a:moveTo>
                    <a:cubicBezTo>
                      <a:pt x="1984" y="0"/>
                      <a:pt x="1778" y="79"/>
                      <a:pt x="1554" y="261"/>
                    </a:cubicBezTo>
                    <a:cubicBezTo>
                      <a:pt x="0" y="1540"/>
                      <a:pt x="3818" y="2960"/>
                      <a:pt x="3818" y="2960"/>
                    </a:cubicBezTo>
                    <a:lnTo>
                      <a:pt x="3851" y="2768"/>
                    </a:lnTo>
                    <a:cubicBezTo>
                      <a:pt x="3851" y="2768"/>
                      <a:pt x="3306" y="0"/>
                      <a:pt x="2175" y="0"/>
                    </a:cubicBezTo>
                    <a:close/>
                  </a:path>
                </a:pathLst>
              </a:custGeom>
              <a:solidFill>
                <a:srgbClr val="DB3F8E"/>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09" name="Google Shape;6495;p67">
                <a:extLst>
                  <a:ext uri="{FF2B5EF4-FFF2-40B4-BE49-F238E27FC236}">
                    <a16:creationId xmlns:a16="http://schemas.microsoft.com/office/drawing/2014/main" id="{6E5715CB-5C71-60FE-DED3-ECD7212FA6F4}"/>
                  </a:ext>
                </a:extLst>
              </p:cNvPr>
              <p:cNvSpPr/>
              <p:nvPr/>
            </p:nvSpPr>
            <p:spPr>
              <a:xfrm>
                <a:off x="1290018" y="4288574"/>
                <a:ext cx="356339" cy="250197"/>
              </a:xfrm>
              <a:custGeom>
                <a:avLst/>
                <a:gdLst/>
                <a:ahLst/>
                <a:cxnLst/>
                <a:rect l="l" t="t" r="r" b="b"/>
                <a:pathLst>
                  <a:path w="3844" h="2699" extrusionOk="0">
                    <a:moveTo>
                      <a:pt x="1546" y="0"/>
                    </a:moveTo>
                    <a:lnTo>
                      <a:pt x="1546" y="0"/>
                    </a:lnTo>
                    <a:cubicBezTo>
                      <a:pt x="0" y="1262"/>
                      <a:pt x="3810" y="2699"/>
                      <a:pt x="3810" y="2699"/>
                    </a:cubicBezTo>
                    <a:lnTo>
                      <a:pt x="3843" y="2507"/>
                    </a:lnTo>
                    <a:cubicBezTo>
                      <a:pt x="3843" y="2507"/>
                      <a:pt x="2398" y="560"/>
                      <a:pt x="1546" y="0"/>
                    </a:cubicBezTo>
                    <a:close/>
                  </a:path>
                </a:pathLst>
              </a:custGeom>
              <a:solidFill>
                <a:srgbClr val="EC81AD"/>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grpSp>
            <p:nvGrpSpPr>
              <p:cNvPr id="2610" name="Google Shape;6496;p67">
                <a:extLst>
                  <a:ext uri="{FF2B5EF4-FFF2-40B4-BE49-F238E27FC236}">
                    <a16:creationId xmlns:a16="http://schemas.microsoft.com/office/drawing/2014/main" id="{4C119394-210C-ED8A-3C58-DC63C20C9AFE}"/>
                  </a:ext>
                </a:extLst>
              </p:cNvPr>
              <p:cNvGrpSpPr/>
              <p:nvPr/>
            </p:nvGrpSpPr>
            <p:grpSpPr>
              <a:xfrm>
                <a:off x="660396" y="3746459"/>
                <a:ext cx="1205100" cy="947215"/>
                <a:chOff x="660396" y="3746459"/>
                <a:chExt cx="1205100" cy="947215"/>
              </a:xfrm>
            </p:grpSpPr>
            <p:sp>
              <p:nvSpPr>
                <p:cNvPr id="2611" name="Google Shape;6497;p67">
                  <a:extLst>
                    <a:ext uri="{FF2B5EF4-FFF2-40B4-BE49-F238E27FC236}">
                      <a16:creationId xmlns:a16="http://schemas.microsoft.com/office/drawing/2014/main" id="{EDC744CB-EA4B-2576-6AF4-D564977B350D}"/>
                    </a:ext>
                  </a:extLst>
                </p:cNvPr>
                <p:cNvSpPr/>
                <p:nvPr/>
              </p:nvSpPr>
              <p:spPr>
                <a:xfrm>
                  <a:off x="706839" y="3746459"/>
                  <a:ext cx="1158657" cy="945633"/>
                </a:xfrm>
                <a:custGeom>
                  <a:avLst/>
                  <a:gdLst/>
                  <a:ahLst/>
                  <a:cxnLst/>
                  <a:rect l="l" t="t" r="r" b="b"/>
                  <a:pathLst>
                    <a:path w="12499" h="10201" fill="none" extrusionOk="0">
                      <a:moveTo>
                        <a:pt x="1" y="1"/>
                      </a:moveTo>
                      <a:cubicBezTo>
                        <a:pt x="1" y="1"/>
                        <a:pt x="3050" y="10201"/>
                        <a:pt x="12499" y="8914"/>
                      </a:cubicBezTo>
                    </a:path>
                  </a:pathLst>
                </a:custGeom>
                <a:noFill/>
                <a:ln w="19050" cap="flat" cmpd="sng">
                  <a:solidFill>
                    <a:srgbClr val="DB3F8E"/>
                  </a:solidFill>
                  <a:prstDash val="solid"/>
                  <a:miter lim="8354"/>
                  <a:headEnd type="none" w="sm" len="sm"/>
                  <a:tailEnd type="none" w="sm" len="sm"/>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12" name="Google Shape;6498;p67">
                  <a:extLst>
                    <a:ext uri="{FF2B5EF4-FFF2-40B4-BE49-F238E27FC236}">
                      <a16:creationId xmlns:a16="http://schemas.microsoft.com/office/drawing/2014/main" id="{E59FD528-F441-ED55-E93E-B94E7470A4C2}"/>
                    </a:ext>
                  </a:extLst>
                </p:cNvPr>
                <p:cNvSpPr/>
                <p:nvPr/>
              </p:nvSpPr>
              <p:spPr>
                <a:xfrm>
                  <a:off x="660396" y="3922220"/>
                  <a:ext cx="290522" cy="223129"/>
                </a:xfrm>
                <a:custGeom>
                  <a:avLst/>
                  <a:gdLst/>
                  <a:ahLst/>
                  <a:cxnLst/>
                  <a:rect l="l" t="t" r="r" b="b"/>
                  <a:pathLst>
                    <a:path w="3134" h="2407" fill="none" extrusionOk="0">
                      <a:moveTo>
                        <a:pt x="1" y="1304"/>
                      </a:moveTo>
                      <a:cubicBezTo>
                        <a:pt x="1" y="1304"/>
                        <a:pt x="1697" y="2215"/>
                        <a:pt x="2749" y="2407"/>
                      </a:cubicBezTo>
                      <a:cubicBezTo>
                        <a:pt x="3016" y="1630"/>
                        <a:pt x="3133" y="820"/>
                        <a:pt x="3100" y="1"/>
                      </a:cubicBezTo>
                    </a:path>
                  </a:pathLst>
                </a:custGeom>
                <a:noFill/>
                <a:ln w="19050" cap="flat" cmpd="sng">
                  <a:solidFill>
                    <a:srgbClr val="DB3F8E"/>
                  </a:solidFill>
                  <a:prstDash val="solid"/>
                  <a:miter lim="8354"/>
                  <a:headEnd type="none" w="sm" len="sm"/>
                  <a:tailEnd type="none" w="sm" len="sm"/>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13" name="Google Shape;6499;p67">
                  <a:extLst>
                    <a:ext uri="{FF2B5EF4-FFF2-40B4-BE49-F238E27FC236}">
                      <a16:creationId xmlns:a16="http://schemas.microsoft.com/office/drawing/2014/main" id="{E7CD21E2-5B8C-0784-2E4F-E18ADD540772}"/>
                    </a:ext>
                  </a:extLst>
                </p:cNvPr>
                <p:cNvSpPr/>
                <p:nvPr/>
              </p:nvSpPr>
              <p:spPr>
                <a:xfrm>
                  <a:off x="813722" y="4108085"/>
                  <a:ext cx="293581" cy="238610"/>
                </a:xfrm>
                <a:custGeom>
                  <a:avLst/>
                  <a:gdLst/>
                  <a:ahLst/>
                  <a:cxnLst/>
                  <a:rect l="l" t="t" r="r" b="b"/>
                  <a:pathLst>
                    <a:path w="3167" h="2574" fill="none" extrusionOk="0">
                      <a:moveTo>
                        <a:pt x="1" y="1989"/>
                      </a:moveTo>
                      <a:cubicBezTo>
                        <a:pt x="1" y="1989"/>
                        <a:pt x="1931" y="2574"/>
                        <a:pt x="3050" y="2549"/>
                      </a:cubicBezTo>
                      <a:cubicBezTo>
                        <a:pt x="3167" y="1697"/>
                        <a:pt x="3117" y="836"/>
                        <a:pt x="2916" y="1"/>
                      </a:cubicBezTo>
                    </a:path>
                  </a:pathLst>
                </a:custGeom>
                <a:noFill/>
                <a:ln w="19050" cap="flat" cmpd="sng">
                  <a:solidFill>
                    <a:srgbClr val="DB3F8E"/>
                  </a:solidFill>
                  <a:prstDash val="solid"/>
                  <a:miter lim="8354"/>
                  <a:headEnd type="none" w="sm" len="sm"/>
                  <a:tailEnd type="none" w="sm" len="sm"/>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14" name="Google Shape;6500;p67">
                  <a:extLst>
                    <a:ext uri="{FF2B5EF4-FFF2-40B4-BE49-F238E27FC236}">
                      <a16:creationId xmlns:a16="http://schemas.microsoft.com/office/drawing/2014/main" id="{4D8E5140-3902-BEF8-4574-5895802358D9}"/>
                    </a:ext>
                  </a:extLst>
                </p:cNvPr>
                <p:cNvSpPr/>
                <p:nvPr/>
              </p:nvSpPr>
              <p:spPr>
                <a:xfrm>
                  <a:off x="1073191" y="4286256"/>
                  <a:ext cx="294323" cy="261878"/>
                </a:xfrm>
                <a:custGeom>
                  <a:avLst/>
                  <a:gdLst/>
                  <a:ahLst/>
                  <a:cxnLst/>
                  <a:rect l="l" t="t" r="r" b="b"/>
                  <a:pathLst>
                    <a:path w="3175" h="2825" fill="none" extrusionOk="0">
                      <a:moveTo>
                        <a:pt x="0" y="2766"/>
                      </a:moveTo>
                      <a:cubicBezTo>
                        <a:pt x="0" y="2766"/>
                        <a:pt x="2072" y="2824"/>
                        <a:pt x="3175" y="2490"/>
                      </a:cubicBezTo>
                      <a:cubicBezTo>
                        <a:pt x="3058" y="1613"/>
                        <a:pt x="2774" y="769"/>
                        <a:pt x="2348" y="0"/>
                      </a:cubicBezTo>
                    </a:path>
                  </a:pathLst>
                </a:custGeom>
                <a:noFill/>
                <a:ln w="19050" cap="flat" cmpd="sng">
                  <a:solidFill>
                    <a:srgbClr val="DB3F8E"/>
                  </a:solidFill>
                  <a:prstDash val="solid"/>
                  <a:miter lim="8354"/>
                  <a:headEnd type="none" w="sm" len="sm"/>
                  <a:tailEnd type="none" w="sm" len="sm"/>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15" name="Google Shape;6501;p67">
                  <a:extLst>
                    <a:ext uri="{FF2B5EF4-FFF2-40B4-BE49-F238E27FC236}">
                      <a16:creationId xmlns:a16="http://schemas.microsoft.com/office/drawing/2014/main" id="{4DCF72F9-5AEA-0CA8-7A73-CABE08648686}"/>
                    </a:ext>
                  </a:extLst>
                </p:cNvPr>
                <p:cNvSpPr/>
                <p:nvPr/>
              </p:nvSpPr>
              <p:spPr>
                <a:xfrm>
                  <a:off x="1399960" y="4383036"/>
                  <a:ext cx="271889" cy="310638"/>
                </a:xfrm>
                <a:custGeom>
                  <a:avLst/>
                  <a:gdLst/>
                  <a:ahLst/>
                  <a:cxnLst/>
                  <a:rect l="l" t="t" r="r" b="b"/>
                  <a:pathLst>
                    <a:path w="2933" h="3351" fill="none" extrusionOk="0">
                      <a:moveTo>
                        <a:pt x="1" y="3351"/>
                      </a:moveTo>
                      <a:cubicBezTo>
                        <a:pt x="1" y="3351"/>
                        <a:pt x="1989" y="2766"/>
                        <a:pt x="2933" y="2106"/>
                      </a:cubicBezTo>
                      <a:cubicBezTo>
                        <a:pt x="2557" y="1312"/>
                        <a:pt x="2022" y="602"/>
                        <a:pt x="1379" y="1"/>
                      </a:cubicBezTo>
                    </a:path>
                  </a:pathLst>
                </a:custGeom>
                <a:noFill/>
                <a:ln w="19050" cap="flat" cmpd="sng">
                  <a:solidFill>
                    <a:srgbClr val="DB3F8E"/>
                  </a:solidFill>
                  <a:prstDash val="solid"/>
                  <a:miter lim="8354"/>
                  <a:headEnd type="none" w="sm" len="sm"/>
                  <a:tailEnd type="none" w="sm" len="sm"/>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grpSp>
        </p:grpSp>
        <p:grpSp>
          <p:nvGrpSpPr>
            <p:cNvPr id="2551" name="Google Shape;6502;p67">
              <a:extLst>
                <a:ext uri="{FF2B5EF4-FFF2-40B4-BE49-F238E27FC236}">
                  <a16:creationId xmlns:a16="http://schemas.microsoft.com/office/drawing/2014/main" id="{9D91908D-158C-CFB8-C816-31DDAF3D5A0E}"/>
                </a:ext>
              </a:extLst>
            </p:cNvPr>
            <p:cNvGrpSpPr/>
            <p:nvPr/>
          </p:nvGrpSpPr>
          <p:grpSpPr>
            <a:xfrm rot="1806321">
              <a:off x="395806" y="3787382"/>
              <a:ext cx="1548962" cy="1294636"/>
              <a:chOff x="457474" y="3580802"/>
              <a:chExt cx="1408022" cy="1176837"/>
            </a:xfrm>
          </p:grpSpPr>
          <p:sp>
            <p:nvSpPr>
              <p:cNvPr id="2568" name="Google Shape;6503;p67">
                <a:extLst>
                  <a:ext uri="{FF2B5EF4-FFF2-40B4-BE49-F238E27FC236}">
                    <a16:creationId xmlns:a16="http://schemas.microsoft.com/office/drawing/2014/main" id="{0B9EFC3A-1859-DBA0-D2D9-8516FFBDD34C}"/>
                  </a:ext>
                </a:extLst>
              </p:cNvPr>
              <p:cNvSpPr/>
              <p:nvPr/>
            </p:nvSpPr>
            <p:spPr>
              <a:xfrm>
                <a:off x="457474" y="3580802"/>
                <a:ext cx="403709" cy="367926"/>
              </a:xfrm>
              <a:custGeom>
                <a:avLst/>
                <a:gdLst/>
                <a:ahLst/>
                <a:cxnLst/>
                <a:rect l="l" t="t" r="r" b="b"/>
                <a:pathLst>
                  <a:path w="4355" h="3969" extrusionOk="0">
                    <a:moveTo>
                      <a:pt x="2736" y="1"/>
                    </a:moveTo>
                    <a:cubicBezTo>
                      <a:pt x="2592" y="1"/>
                      <a:pt x="2430" y="32"/>
                      <a:pt x="2248" y="100"/>
                    </a:cubicBezTo>
                    <a:cubicBezTo>
                      <a:pt x="1" y="944"/>
                      <a:pt x="3459" y="3893"/>
                      <a:pt x="3459" y="3893"/>
                    </a:cubicBezTo>
                    <a:lnTo>
                      <a:pt x="3685" y="3968"/>
                    </a:lnTo>
                    <a:cubicBezTo>
                      <a:pt x="3685" y="3968"/>
                      <a:pt x="4354" y="1"/>
                      <a:pt x="2736" y="1"/>
                    </a:cubicBezTo>
                    <a:close/>
                  </a:path>
                </a:pathLst>
              </a:custGeom>
              <a:solidFill>
                <a:srgbClr val="DB3F8E"/>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69" name="Google Shape;6504;p67">
                <a:extLst>
                  <a:ext uri="{FF2B5EF4-FFF2-40B4-BE49-F238E27FC236}">
                    <a16:creationId xmlns:a16="http://schemas.microsoft.com/office/drawing/2014/main" id="{175FAAF3-8FB7-4FE2-637D-9B3652C582BB}"/>
                  </a:ext>
                </a:extLst>
              </p:cNvPr>
              <p:cNvSpPr/>
              <p:nvPr/>
            </p:nvSpPr>
            <p:spPr>
              <a:xfrm>
                <a:off x="665865" y="3580802"/>
                <a:ext cx="195319" cy="367926"/>
              </a:xfrm>
              <a:custGeom>
                <a:avLst/>
                <a:gdLst/>
                <a:ahLst/>
                <a:cxnLst/>
                <a:rect l="l" t="t" r="r" b="b"/>
                <a:pathLst>
                  <a:path w="2107" h="3969" extrusionOk="0">
                    <a:moveTo>
                      <a:pt x="488" y="1"/>
                    </a:moveTo>
                    <a:cubicBezTo>
                      <a:pt x="344" y="1"/>
                      <a:pt x="182" y="32"/>
                      <a:pt x="0" y="100"/>
                    </a:cubicBezTo>
                    <a:cubicBezTo>
                      <a:pt x="67" y="1295"/>
                      <a:pt x="1211" y="3893"/>
                      <a:pt x="1211" y="3893"/>
                    </a:cubicBezTo>
                    <a:lnTo>
                      <a:pt x="1437" y="3968"/>
                    </a:lnTo>
                    <a:cubicBezTo>
                      <a:pt x="1437" y="3968"/>
                      <a:pt x="2106" y="1"/>
                      <a:pt x="488" y="1"/>
                    </a:cubicBezTo>
                    <a:close/>
                  </a:path>
                </a:pathLst>
              </a:custGeom>
              <a:solidFill>
                <a:srgbClr val="EC81AD"/>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70" name="Google Shape;6505;p67">
                <a:extLst>
                  <a:ext uri="{FF2B5EF4-FFF2-40B4-BE49-F238E27FC236}">
                    <a16:creationId xmlns:a16="http://schemas.microsoft.com/office/drawing/2014/main" id="{3067E840-4BC3-7FB7-FC11-0D60AF01E968}"/>
                  </a:ext>
                </a:extLst>
              </p:cNvPr>
              <p:cNvSpPr/>
              <p:nvPr/>
            </p:nvSpPr>
            <p:spPr>
              <a:xfrm>
                <a:off x="547116" y="3950030"/>
                <a:ext cx="334832" cy="188181"/>
              </a:xfrm>
              <a:custGeom>
                <a:avLst/>
                <a:gdLst/>
                <a:ahLst/>
                <a:cxnLst/>
                <a:rect l="l" t="t" r="r" b="b"/>
                <a:pathLst>
                  <a:path w="3612" h="2030" extrusionOk="0">
                    <a:moveTo>
                      <a:pt x="1355" y="1"/>
                    </a:moveTo>
                    <a:cubicBezTo>
                      <a:pt x="1097" y="1"/>
                      <a:pt x="864" y="142"/>
                      <a:pt x="688" y="503"/>
                    </a:cubicBezTo>
                    <a:cubicBezTo>
                      <a:pt x="1" y="1905"/>
                      <a:pt x="2310" y="2029"/>
                      <a:pt x="3150" y="2029"/>
                    </a:cubicBezTo>
                    <a:cubicBezTo>
                      <a:pt x="3332" y="2029"/>
                      <a:pt x="3445" y="2023"/>
                      <a:pt x="3445" y="2023"/>
                    </a:cubicBezTo>
                    <a:lnTo>
                      <a:pt x="3612" y="1948"/>
                    </a:lnTo>
                    <a:cubicBezTo>
                      <a:pt x="3612" y="1948"/>
                      <a:pt x="2312" y="1"/>
                      <a:pt x="1355" y="1"/>
                    </a:cubicBezTo>
                    <a:close/>
                  </a:path>
                </a:pathLst>
              </a:custGeom>
              <a:solidFill>
                <a:srgbClr val="DB3F8E"/>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71" name="Google Shape;6506;p67">
                <a:extLst>
                  <a:ext uri="{FF2B5EF4-FFF2-40B4-BE49-F238E27FC236}">
                    <a16:creationId xmlns:a16="http://schemas.microsoft.com/office/drawing/2014/main" id="{552E2676-5D40-870E-AE5A-5F5FEA099114}"/>
                  </a:ext>
                </a:extLst>
              </p:cNvPr>
              <p:cNvSpPr/>
              <p:nvPr/>
            </p:nvSpPr>
            <p:spPr>
              <a:xfrm>
                <a:off x="610801" y="3950030"/>
                <a:ext cx="271147" cy="187625"/>
              </a:xfrm>
              <a:custGeom>
                <a:avLst/>
                <a:gdLst/>
                <a:ahLst/>
                <a:cxnLst/>
                <a:rect l="l" t="t" r="r" b="b"/>
                <a:pathLst>
                  <a:path w="2925" h="2024" extrusionOk="0">
                    <a:moveTo>
                      <a:pt x="668" y="1"/>
                    </a:moveTo>
                    <a:cubicBezTo>
                      <a:pt x="410" y="1"/>
                      <a:pt x="177" y="142"/>
                      <a:pt x="1" y="503"/>
                    </a:cubicBezTo>
                    <a:cubicBezTo>
                      <a:pt x="686" y="1146"/>
                      <a:pt x="2758" y="2023"/>
                      <a:pt x="2758" y="2023"/>
                    </a:cubicBezTo>
                    <a:lnTo>
                      <a:pt x="2925" y="1948"/>
                    </a:lnTo>
                    <a:cubicBezTo>
                      <a:pt x="2925" y="1948"/>
                      <a:pt x="1625" y="1"/>
                      <a:pt x="668" y="1"/>
                    </a:cubicBezTo>
                    <a:close/>
                  </a:path>
                </a:pathLst>
              </a:custGeom>
              <a:solidFill>
                <a:srgbClr val="EC81AD"/>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72" name="Google Shape;6507;p67">
                <a:extLst>
                  <a:ext uri="{FF2B5EF4-FFF2-40B4-BE49-F238E27FC236}">
                    <a16:creationId xmlns:a16="http://schemas.microsoft.com/office/drawing/2014/main" id="{01C51C5C-1A9C-7848-84C1-CD9CA92C1FBD}"/>
                  </a:ext>
                </a:extLst>
              </p:cNvPr>
              <p:cNvSpPr/>
              <p:nvPr/>
            </p:nvSpPr>
            <p:spPr>
              <a:xfrm>
                <a:off x="783780" y="3796981"/>
                <a:ext cx="335945" cy="302758"/>
              </a:xfrm>
              <a:custGeom>
                <a:avLst/>
                <a:gdLst/>
                <a:ahLst/>
                <a:cxnLst/>
                <a:rect l="l" t="t" r="r" b="b"/>
                <a:pathLst>
                  <a:path w="3624" h="3266" extrusionOk="0">
                    <a:moveTo>
                      <a:pt x="1637" y="1"/>
                    </a:moveTo>
                    <a:cubicBezTo>
                      <a:pt x="0" y="1"/>
                      <a:pt x="1493" y="3265"/>
                      <a:pt x="1493" y="3265"/>
                    </a:cubicBezTo>
                    <a:lnTo>
                      <a:pt x="1644" y="3165"/>
                    </a:lnTo>
                    <a:cubicBezTo>
                      <a:pt x="1644" y="3165"/>
                      <a:pt x="3624" y="191"/>
                      <a:pt x="1769" y="7"/>
                    </a:cubicBezTo>
                    <a:cubicBezTo>
                      <a:pt x="1723" y="3"/>
                      <a:pt x="1679" y="1"/>
                      <a:pt x="1637" y="1"/>
                    </a:cubicBezTo>
                    <a:close/>
                  </a:path>
                </a:pathLst>
              </a:custGeom>
              <a:solidFill>
                <a:srgbClr val="DB3F8E"/>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73" name="Google Shape;6508;p67">
                <a:extLst>
                  <a:ext uri="{FF2B5EF4-FFF2-40B4-BE49-F238E27FC236}">
                    <a16:creationId xmlns:a16="http://schemas.microsoft.com/office/drawing/2014/main" id="{BB0A9186-3EFA-ADB1-BC35-08821F88A524}"/>
                  </a:ext>
                </a:extLst>
              </p:cNvPr>
              <p:cNvSpPr/>
              <p:nvPr/>
            </p:nvSpPr>
            <p:spPr>
              <a:xfrm>
                <a:off x="783780" y="3796981"/>
                <a:ext cx="181877" cy="302758"/>
              </a:xfrm>
              <a:custGeom>
                <a:avLst/>
                <a:gdLst/>
                <a:ahLst/>
                <a:cxnLst/>
                <a:rect l="l" t="t" r="r" b="b"/>
                <a:pathLst>
                  <a:path w="1962" h="3266" extrusionOk="0">
                    <a:moveTo>
                      <a:pt x="1637" y="1"/>
                    </a:moveTo>
                    <a:cubicBezTo>
                      <a:pt x="0" y="1"/>
                      <a:pt x="1493" y="3265"/>
                      <a:pt x="1493" y="3265"/>
                    </a:cubicBezTo>
                    <a:lnTo>
                      <a:pt x="1644" y="3165"/>
                    </a:lnTo>
                    <a:cubicBezTo>
                      <a:pt x="1644" y="3165"/>
                      <a:pt x="1961" y="934"/>
                      <a:pt x="1769" y="7"/>
                    </a:cubicBezTo>
                    <a:cubicBezTo>
                      <a:pt x="1723" y="3"/>
                      <a:pt x="1679" y="1"/>
                      <a:pt x="1637" y="1"/>
                    </a:cubicBezTo>
                    <a:close/>
                  </a:path>
                </a:pathLst>
              </a:custGeom>
              <a:solidFill>
                <a:srgbClr val="EC81AD"/>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74" name="Google Shape;6509;p67">
                <a:extLst>
                  <a:ext uri="{FF2B5EF4-FFF2-40B4-BE49-F238E27FC236}">
                    <a16:creationId xmlns:a16="http://schemas.microsoft.com/office/drawing/2014/main" id="{26B63BA6-6876-E8B5-F05F-EB71EBFA1132}"/>
                  </a:ext>
                </a:extLst>
              </p:cNvPr>
              <p:cNvSpPr/>
              <p:nvPr/>
            </p:nvSpPr>
            <p:spPr>
              <a:xfrm>
                <a:off x="729828" y="4192535"/>
                <a:ext cx="329456" cy="174554"/>
              </a:xfrm>
              <a:custGeom>
                <a:avLst/>
                <a:gdLst/>
                <a:ahLst/>
                <a:cxnLst/>
                <a:rect l="l" t="t" r="r" b="b"/>
                <a:pathLst>
                  <a:path w="3554" h="1883" extrusionOk="0">
                    <a:moveTo>
                      <a:pt x="1004" y="1"/>
                    </a:moveTo>
                    <a:cubicBezTo>
                      <a:pt x="660" y="1"/>
                      <a:pt x="382" y="182"/>
                      <a:pt x="254" y="669"/>
                    </a:cubicBezTo>
                    <a:cubicBezTo>
                      <a:pt x="0" y="1642"/>
                      <a:pt x="810" y="1882"/>
                      <a:pt x="1670" y="1882"/>
                    </a:cubicBezTo>
                    <a:cubicBezTo>
                      <a:pt x="2509" y="1882"/>
                      <a:pt x="3395" y="1655"/>
                      <a:pt x="3395" y="1655"/>
                    </a:cubicBezTo>
                    <a:lnTo>
                      <a:pt x="3554" y="1538"/>
                    </a:lnTo>
                    <a:cubicBezTo>
                      <a:pt x="3554" y="1538"/>
                      <a:pt x="2003" y="1"/>
                      <a:pt x="1004" y="1"/>
                    </a:cubicBezTo>
                    <a:close/>
                  </a:path>
                </a:pathLst>
              </a:custGeom>
              <a:solidFill>
                <a:srgbClr val="DB3F8E"/>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75" name="Google Shape;6510;p67">
                <a:extLst>
                  <a:ext uri="{FF2B5EF4-FFF2-40B4-BE49-F238E27FC236}">
                    <a16:creationId xmlns:a16="http://schemas.microsoft.com/office/drawing/2014/main" id="{D1098B99-1CC4-2B03-63C0-87FB49AF314D}"/>
                  </a:ext>
                </a:extLst>
              </p:cNvPr>
              <p:cNvSpPr/>
              <p:nvPr/>
            </p:nvSpPr>
            <p:spPr>
              <a:xfrm>
                <a:off x="753374" y="4192535"/>
                <a:ext cx="305910" cy="153418"/>
              </a:xfrm>
              <a:custGeom>
                <a:avLst/>
                <a:gdLst/>
                <a:ahLst/>
                <a:cxnLst/>
                <a:rect l="l" t="t" r="r" b="b"/>
                <a:pathLst>
                  <a:path w="3300" h="1655" extrusionOk="0">
                    <a:moveTo>
                      <a:pt x="750" y="1"/>
                    </a:moveTo>
                    <a:cubicBezTo>
                      <a:pt x="406" y="1"/>
                      <a:pt x="128" y="182"/>
                      <a:pt x="0" y="669"/>
                    </a:cubicBezTo>
                    <a:cubicBezTo>
                      <a:pt x="836" y="1195"/>
                      <a:pt x="3141" y="1655"/>
                      <a:pt x="3141" y="1655"/>
                    </a:cubicBezTo>
                    <a:lnTo>
                      <a:pt x="3300" y="1538"/>
                    </a:lnTo>
                    <a:cubicBezTo>
                      <a:pt x="3300" y="1538"/>
                      <a:pt x="1749" y="1"/>
                      <a:pt x="750" y="1"/>
                    </a:cubicBezTo>
                    <a:close/>
                  </a:path>
                </a:pathLst>
              </a:custGeom>
              <a:solidFill>
                <a:srgbClr val="EC81AD"/>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76" name="Google Shape;6511;p67">
                <a:extLst>
                  <a:ext uri="{FF2B5EF4-FFF2-40B4-BE49-F238E27FC236}">
                    <a16:creationId xmlns:a16="http://schemas.microsoft.com/office/drawing/2014/main" id="{CFA0C9B5-E1A3-8D88-699D-488093774C8B}"/>
                  </a:ext>
                </a:extLst>
              </p:cNvPr>
              <p:cNvSpPr/>
              <p:nvPr/>
            </p:nvSpPr>
            <p:spPr>
              <a:xfrm>
                <a:off x="878798" y="3980343"/>
                <a:ext cx="351426" cy="316014"/>
              </a:xfrm>
              <a:custGeom>
                <a:avLst/>
                <a:gdLst/>
                <a:ahLst/>
                <a:cxnLst/>
                <a:rect l="l" t="t" r="r" b="b"/>
                <a:pathLst>
                  <a:path w="3791" h="3409" extrusionOk="0">
                    <a:moveTo>
                      <a:pt x="2078" y="1"/>
                    </a:moveTo>
                    <a:cubicBezTo>
                      <a:pt x="2029" y="1"/>
                      <a:pt x="1977" y="3"/>
                      <a:pt x="1922" y="9"/>
                    </a:cubicBezTo>
                    <a:cubicBezTo>
                      <a:pt x="0" y="209"/>
                      <a:pt x="2323" y="3409"/>
                      <a:pt x="2323" y="3409"/>
                    </a:cubicBezTo>
                    <a:lnTo>
                      <a:pt x="2457" y="3275"/>
                    </a:lnTo>
                    <a:cubicBezTo>
                      <a:pt x="2457" y="3275"/>
                      <a:pt x="3790" y="1"/>
                      <a:pt x="2078" y="1"/>
                    </a:cubicBezTo>
                    <a:close/>
                  </a:path>
                </a:pathLst>
              </a:custGeom>
              <a:solidFill>
                <a:srgbClr val="DB3F8E"/>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77" name="Google Shape;6512;p67">
                <a:extLst>
                  <a:ext uri="{FF2B5EF4-FFF2-40B4-BE49-F238E27FC236}">
                    <a16:creationId xmlns:a16="http://schemas.microsoft.com/office/drawing/2014/main" id="{24A300AD-44F3-79D5-B1B6-287BA2AF2EB4}"/>
                  </a:ext>
                </a:extLst>
              </p:cNvPr>
              <p:cNvSpPr/>
              <p:nvPr/>
            </p:nvSpPr>
            <p:spPr>
              <a:xfrm>
                <a:off x="878798" y="3981085"/>
                <a:ext cx="227764" cy="315273"/>
              </a:xfrm>
              <a:custGeom>
                <a:avLst/>
                <a:gdLst/>
                <a:ahLst/>
                <a:cxnLst/>
                <a:rect l="l" t="t" r="r" b="b"/>
                <a:pathLst>
                  <a:path w="2457" h="3401" extrusionOk="0">
                    <a:moveTo>
                      <a:pt x="1922" y="1"/>
                    </a:moveTo>
                    <a:lnTo>
                      <a:pt x="1922" y="1"/>
                    </a:lnTo>
                    <a:cubicBezTo>
                      <a:pt x="0" y="201"/>
                      <a:pt x="2323" y="3401"/>
                      <a:pt x="2323" y="3401"/>
                    </a:cubicBezTo>
                    <a:lnTo>
                      <a:pt x="2457" y="3267"/>
                    </a:lnTo>
                    <a:cubicBezTo>
                      <a:pt x="2457" y="3267"/>
                      <a:pt x="2323" y="911"/>
                      <a:pt x="1922" y="1"/>
                    </a:cubicBezTo>
                    <a:close/>
                  </a:path>
                </a:pathLst>
              </a:custGeom>
              <a:solidFill>
                <a:srgbClr val="EC81AD"/>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78" name="Google Shape;6513;p67">
                <a:extLst>
                  <a:ext uri="{FF2B5EF4-FFF2-40B4-BE49-F238E27FC236}">
                    <a16:creationId xmlns:a16="http://schemas.microsoft.com/office/drawing/2014/main" id="{FC8D7B21-31FB-302D-A295-611EB4FF2503}"/>
                  </a:ext>
                </a:extLst>
              </p:cNvPr>
              <p:cNvSpPr/>
              <p:nvPr/>
            </p:nvSpPr>
            <p:spPr>
              <a:xfrm>
                <a:off x="1001904" y="4437266"/>
                <a:ext cx="326119" cy="171402"/>
              </a:xfrm>
              <a:custGeom>
                <a:avLst/>
                <a:gdLst/>
                <a:ahLst/>
                <a:cxnLst/>
                <a:rect l="l" t="t" r="r" b="b"/>
                <a:pathLst>
                  <a:path w="3518" h="1849" extrusionOk="0">
                    <a:moveTo>
                      <a:pt x="925" y="0"/>
                    </a:moveTo>
                    <a:cubicBezTo>
                      <a:pt x="396" y="0"/>
                      <a:pt x="1" y="227"/>
                      <a:pt x="9" y="911"/>
                    </a:cubicBezTo>
                    <a:cubicBezTo>
                      <a:pt x="18" y="1617"/>
                      <a:pt x="428" y="1848"/>
                      <a:pt x="960" y="1848"/>
                    </a:cubicBezTo>
                    <a:cubicBezTo>
                      <a:pt x="1963" y="1848"/>
                      <a:pt x="3401" y="1028"/>
                      <a:pt x="3401" y="1028"/>
                    </a:cubicBezTo>
                    <a:lnTo>
                      <a:pt x="3518" y="878"/>
                    </a:lnTo>
                    <a:cubicBezTo>
                      <a:pt x="3518" y="878"/>
                      <a:pt x="1965" y="0"/>
                      <a:pt x="925" y="0"/>
                    </a:cubicBezTo>
                    <a:close/>
                  </a:path>
                </a:pathLst>
              </a:custGeom>
              <a:solidFill>
                <a:srgbClr val="DB3F8E"/>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79" name="Google Shape;6514;p67">
                <a:extLst>
                  <a:ext uri="{FF2B5EF4-FFF2-40B4-BE49-F238E27FC236}">
                    <a16:creationId xmlns:a16="http://schemas.microsoft.com/office/drawing/2014/main" id="{F02C2418-1A4A-02F1-6682-350CCD7110B0}"/>
                  </a:ext>
                </a:extLst>
              </p:cNvPr>
              <p:cNvSpPr/>
              <p:nvPr/>
            </p:nvSpPr>
            <p:spPr>
              <a:xfrm>
                <a:off x="1001904" y="4437266"/>
                <a:ext cx="326119" cy="100209"/>
              </a:xfrm>
              <a:custGeom>
                <a:avLst/>
                <a:gdLst/>
                <a:ahLst/>
                <a:cxnLst/>
                <a:rect l="l" t="t" r="r" b="b"/>
                <a:pathLst>
                  <a:path w="3518" h="1081" extrusionOk="0">
                    <a:moveTo>
                      <a:pt x="925" y="0"/>
                    </a:moveTo>
                    <a:cubicBezTo>
                      <a:pt x="396" y="0"/>
                      <a:pt x="1" y="227"/>
                      <a:pt x="9" y="911"/>
                    </a:cubicBezTo>
                    <a:cubicBezTo>
                      <a:pt x="453" y="1044"/>
                      <a:pt x="1195" y="1080"/>
                      <a:pt x="1871" y="1080"/>
                    </a:cubicBezTo>
                    <a:cubicBezTo>
                      <a:pt x="2683" y="1080"/>
                      <a:pt x="3401" y="1028"/>
                      <a:pt x="3401" y="1028"/>
                    </a:cubicBezTo>
                    <a:lnTo>
                      <a:pt x="3518" y="878"/>
                    </a:lnTo>
                    <a:cubicBezTo>
                      <a:pt x="3518" y="878"/>
                      <a:pt x="1965" y="0"/>
                      <a:pt x="925" y="0"/>
                    </a:cubicBezTo>
                    <a:close/>
                  </a:path>
                </a:pathLst>
              </a:custGeom>
              <a:solidFill>
                <a:srgbClr val="EC81AD"/>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80" name="Google Shape;6515;p67">
                <a:extLst>
                  <a:ext uri="{FF2B5EF4-FFF2-40B4-BE49-F238E27FC236}">
                    <a16:creationId xmlns:a16="http://schemas.microsoft.com/office/drawing/2014/main" id="{43963636-D46C-9142-BA62-6B858D935A37}"/>
                  </a:ext>
                </a:extLst>
              </p:cNvPr>
              <p:cNvSpPr/>
              <p:nvPr/>
            </p:nvSpPr>
            <p:spPr>
              <a:xfrm>
                <a:off x="1057710" y="4158514"/>
                <a:ext cx="338540" cy="311379"/>
              </a:xfrm>
              <a:custGeom>
                <a:avLst/>
                <a:gdLst/>
                <a:ahLst/>
                <a:cxnLst/>
                <a:rect l="l" t="t" r="r" b="b"/>
                <a:pathLst>
                  <a:path w="3652" h="3359" extrusionOk="0">
                    <a:moveTo>
                      <a:pt x="2291" y="0"/>
                    </a:moveTo>
                    <a:cubicBezTo>
                      <a:pt x="2162" y="0"/>
                      <a:pt x="2017" y="29"/>
                      <a:pt x="1855" y="92"/>
                    </a:cubicBezTo>
                    <a:cubicBezTo>
                      <a:pt x="0" y="819"/>
                      <a:pt x="3175" y="3358"/>
                      <a:pt x="3175" y="3358"/>
                    </a:cubicBezTo>
                    <a:lnTo>
                      <a:pt x="3275" y="3191"/>
                    </a:lnTo>
                    <a:cubicBezTo>
                      <a:pt x="3275" y="3191"/>
                      <a:pt x="3651" y="0"/>
                      <a:pt x="2291" y="0"/>
                    </a:cubicBezTo>
                    <a:close/>
                  </a:path>
                </a:pathLst>
              </a:custGeom>
              <a:solidFill>
                <a:srgbClr val="DB3F8E"/>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81" name="Google Shape;6516;p67">
                <a:extLst>
                  <a:ext uri="{FF2B5EF4-FFF2-40B4-BE49-F238E27FC236}">
                    <a16:creationId xmlns:a16="http://schemas.microsoft.com/office/drawing/2014/main" id="{C817FF79-B2B1-4353-F712-114C59E2ADB3}"/>
                  </a:ext>
                </a:extLst>
              </p:cNvPr>
              <p:cNvSpPr/>
              <p:nvPr/>
            </p:nvSpPr>
            <p:spPr>
              <a:xfrm>
                <a:off x="1057710" y="4166950"/>
                <a:ext cx="303685" cy="302944"/>
              </a:xfrm>
              <a:custGeom>
                <a:avLst/>
                <a:gdLst/>
                <a:ahLst/>
                <a:cxnLst/>
                <a:rect l="l" t="t" r="r" b="b"/>
                <a:pathLst>
                  <a:path w="3276" h="3268" extrusionOk="0">
                    <a:moveTo>
                      <a:pt x="1855" y="1"/>
                    </a:moveTo>
                    <a:lnTo>
                      <a:pt x="1855" y="1"/>
                    </a:lnTo>
                    <a:cubicBezTo>
                      <a:pt x="0" y="728"/>
                      <a:pt x="3175" y="3267"/>
                      <a:pt x="3175" y="3267"/>
                    </a:cubicBezTo>
                    <a:lnTo>
                      <a:pt x="3275" y="3100"/>
                    </a:lnTo>
                    <a:cubicBezTo>
                      <a:pt x="3275" y="3100"/>
                      <a:pt x="2490" y="794"/>
                      <a:pt x="1855" y="1"/>
                    </a:cubicBezTo>
                    <a:close/>
                  </a:path>
                </a:pathLst>
              </a:custGeom>
              <a:solidFill>
                <a:srgbClr val="EC81AD"/>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82" name="Google Shape;6517;p67">
                <a:extLst>
                  <a:ext uri="{FF2B5EF4-FFF2-40B4-BE49-F238E27FC236}">
                    <a16:creationId xmlns:a16="http://schemas.microsoft.com/office/drawing/2014/main" id="{698A0C41-9513-FE80-C978-4F31CD423592}"/>
                  </a:ext>
                </a:extLst>
              </p:cNvPr>
              <p:cNvSpPr/>
              <p:nvPr/>
            </p:nvSpPr>
            <p:spPr>
              <a:xfrm>
                <a:off x="1293540" y="4576688"/>
                <a:ext cx="341136" cy="180950"/>
              </a:xfrm>
              <a:custGeom>
                <a:avLst/>
                <a:gdLst/>
                <a:ahLst/>
                <a:cxnLst/>
                <a:rect l="l" t="t" r="r" b="b"/>
                <a:pathLst>
                  <a:path w="3680" h="1952" extrusionOk="0">
                    <a:moveTo>
                      <a:pt x="2015" y="0"/>
                    </a:moveTo>
                    <a:cubicBezTo>
                      <a:pt x="1016" y="0"/>
                      <a:pt x="1" y="238"/>
                      <a:pt x="355" y="1278"/>
                    </a:cubicBezTo>
                    <a:cubicBezTo>
                      <a:pt x="522" y="1768"/>
                      <a:pt x="812" y="1951"/>
                      <a:pt x="1154" y="1951"/>
                    </a:cubicBezTo>
                    <a:cubicBezTo>
                      <a:pt x="2162" y="1951"/>
                      <a:pt x="3613" y="351"/>
                      <a:pt x="3613" y="351"/>
                    </a:cubicBezTo>
                    <a:lnTo>
                      <a:pt x="3680" y="167"/>
                    </a:lnTo>
                    <a:cubicBezTo>
                      <a:pt x="3680" y="167"/>
                      <a:pt x="2853" y="0"/>
                      <a:pt x="2015" y="0"/>
                    </a:cubicBezTo>
                    <a:close/>
                  </a:path>
                </a:pathLst>
              </a:custGeom>
              <a:solidFill>
                <a:srgbClr val="DB3F8E"/>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83" name="Google Shape;6518;p67">
                <a:extLst>
                  <a:ext uri="{FF2B5EF4-FFF2-40B4-BE49-F238E27FC236}">
                    <a16:creationId xmlns:a16="http://schemas.microsoft.com/office/drawing/2014/main" id="{FE8F86E2-6F79-5A9A-43DF-293F2067F5C9}"/>
                  </a:ext>
                </a:extLst>
              </p:cNvPr>
              <p:cNvSpPr/>
              <p:nvPr/>
            </p:nvSpPr>
            <p:spPr>
              <a:xfrm>
                <a:off x="1293540" y="4576688"/>
                <a:ext cx="341136" cy="118563"/>
              </a:xfrm>
              <a:custGeom>
                <a:avLst/>
                <a:gdLst/>
                <a:ahLst/>
                <a:cxnLst/>
                <a:rect l="l" t="t" r="r" b="b"/>
                <a:pathLst>
                  <a:path w="3680" h="1279" extrusionOk="0">
                    <a:moveTo>
                      <a:pt x="2015" y="0"/>
                    </a:moveTo>
                    <a:cubicBezTo>
                      <a:pt x="1016" y="0"/>
                      <a:pt x="1" y="238"/>
                      <a:pt x="355" y="1278"/>
                    </a:cubicBezTo>
                    <a:cubicBezTo>
                      <a:pt x="1366" y="1262"/>
                      <a:pt x="3613" y="351"/>
                      <a:pt x="3613" y="351"/>
                    </a:cubicBezTo>
                    <a:lnTo>
                      <a:pt x="3680" y="167"/>
                    </a:lnTo>
                    <a:cubicBezTo>
                      <a:pt x="3680" y="167"/>
                      <a:pt x="2853" y="0"/>
                      <a:pt x="2015" y="0"/>
                    </a:cubicBezTo>
                    <a:close/>
                  </a:path>
                </a:pathLst>
              </a:custGeom>
              <a:solidFill>
                <a:srgbClr val="EC81AD"/>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84" name="Google Shape;6519;p67">
                <a:extLst>
                  <a:ext uri="{FF2B5EF4-FFF2-40B4-BE49-F238E27FC236}">
                    <a16:creationId xmlns:a16="http://schemas.microsoft.com/office/drawing/2014/main" id="{075E359A-EFFE-CDDB-DD3D-5F1531CB051E}"/>
                  </a:ext>
                </a:extLst>
              </p:cNvPr>
              <p:cNvSpPr/>
              <p:nvPr/>
            </p:nvSpPr>
            <p:spPr>
              <a:xfrm>
                <a:off x="1289276" y="4264379"/>
                <a:ext cx="357080" cy="274392"/>
              </a:xfrm>
              <a:custGeom>
                <a:avLst/>
                <a:gdLst/>
                <a:ahLst/>
                <a:cxnLst/>
                <a:rect l="l" t="t" r="r" b="b"/>
                <a:pathLst>
                  <a:path w="3852" h="2960" extrusionOk="0">
                    <a:moveTo>
                      <a:pt x="2175" y="0"/>
                    </a:moveTo>
                    <a:cubicBezTo>
                      <a:pt x="1984" y="0"/>
                      <a:pt x="1778" y="79"/>
                      <a:pt x="1554" y="261"/>
                    </a:cubicBezTo>
                    <a:cubicBezTo>
                      <a:pt x="0" y="1540"/>
                      <a:pt x="3818" y="2960"/>
                      <a:pt x="3818" y="2960"/>
                    </a:cubicBezTo>
                    <a:lnTo>
                      <a:pt x="3851" y="2768"/>
                    </a:lnTo>
                    <a:cubicBezTo>
                      <a:pt x="3851" y="2768"/>
                      <a:pt x="3306" y="0"/>
                      <a:pt x="2175" y="0"/>
                    </a:cubicBezTo>
                    <a:close/>
                  </a:path>
                </a:pathLst>
              </a:custGeom>
              <a:solidFill>
                <a:srgbClr val="DB3F8E"/>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85" name="Google Shape;6520;p67">
                <a:extLst>
                  <a:ext uri="{FF2B5EF4-FFF2-40B4-BE49-F238E27FC236}">
                    <a16:creationId xmlns:a16="http://schemas.microsoft.com/office/drawing/2014/main" id="{62D02365-31C0-4A48-0B8C-0153F2B2770C}"/>
                  </a:ext>
                </a:extLst>
              </p:cNvPr>
              <p:cNvSpPr/>
              <p:nvPr/>
            </p:nvSpPr>
            <p:spPr>
              <a:xfrm>
                <a:off x="1290018" y="4288574"/>
                <a:ext cx="356339" cy="250197"/>
              </a:xfrm>
              <a:custGeom>
                <a:avLst/>
                <a:gdLst/>
                <a:ahLst/>
                <a:cxnLst/>
                <a:rect l="l" t="t" r="r" b="b"/>
                <a:pathLst>
                  <a:path w="3844" h="2699" extrusionOk="0">
                    <a:moveTo>
                      <a:pt x="1546" y="0"/>
                    </a:moveTo>
                    <a:lnTo>
                      <a:pt x="1546" y="0"/>
                    </a:lnTo>
                    <a:cubicBezTo>
                      <a:pt x="0" y="1262"/>
                      <a:pt x="3810" y="2699"/>
                      <a:pt x="3810" y="2699"/>
                    </a:cubicBezTo>
                    <a:lnTo>
                      <a:pt x="3843" y="2507"/>
                    </a:lnTo>
                    <a:cubicBezTo>
                      <a:pt x="3843" y="2507"/>
                      <a:pt x="2398" y="560"/>
                      <a:pt x="1546" y="0"/>
                    </a:cubicBezTo>
                    <a:close/>
                  </a:path>
                </a:pathLst>
              </a:custGeom>
              <a:solidFill>
                <a:srgbClr val="EC81AD"/>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grpSp>
            <p:nvGrpSpPr>
              <p:cNvPr id="2586" name="Google Shape;6521;p67">
                <a:extLst>
                  <a:ext uri="{FF2B5EF4-FFF2-40B4-BE49-F238E27FC236}">
                    <a16:creationId xmlns:a16="http://schemas.microsoft.com/office/drawing/2014/main" id="{0A28DEDA-A8DB-C04E-06B2-29F0EE513C0E}"/>
                  </a:ext>
                </a:extLst>
              </p:cNvPr>
              <p:cNvGrpSpPr/>
              <p:nvPr/>
            </p:nvGrpSpPr>
            <p:grpSpPr>
              <a:xfrm>
                <a:off x="660396" y="3746459"/>
                <a:ext cx="1205100" cy="947215"/>
                <a:chOff x="660396" y="3746459"/>
                <a:chExt cx="1205100" cy="947215"/>
              </a:xfrm>
            </p:grpSpPr>
            <p:sp>
              <p:nvSpPr>
                <p:cNvPr id="2587" name="Google Shape;6522;p67">
                  <a:extLst>
                    <a:ext uri="{FF2B5EF4-FFF2-40B4-BE49-F238E27FC236}">
                      <a16:creationId xmlns:a16="http://schemas.microsoft.com/office/drawing/2014/main" id="{D6CDF1C5-F676-F6CE-441E-B2BF9845F28A}"/>
                    </a:ext>
                  </a:extLst>
                </p:cNvPr>
                <p:cNvSpPr/>
                <p:nvPr/>
              </p:nvSpPr>
              <p:spPr>
                <a:xfrm>
                  <a:off x="706839" y="3746459"/>
                  <a:ext cx="1158657" cy="945633"/>
                </a:xfrm>
                <a:custGeom>
                  <a:avLst/>
                  <a:gdLst/>
                  <a:ahLst/>
                  <a:cxnLst/>
                  <a:rect l="l" t="t" r="r" b="b"/>
                  <a:pathLst>
                    <a:path w="12499" h="10201" fill="none" extrusionOk="0">
                      <a:moveTo>
                        <a:pt x="1" y="1"/>
                      </a:moveTo>
                      <a:cubicBezTo>
                        <a:pt x="1" y="1"/>
                        <a:pt x="3050" y="10201"/>
                        <a:pt x="12499" y="8914"/>
                      </a:cubicBezTo>
                    </a:path>
                  </a:pathLst>
                </a:custGeom>
                <a:noFill/>
                <a:ln w="19050" cap="flat" cmpd="sng">
                  <a:solidFill>
                    <a:srgbClr val="DB3F8E"/>
                  </a:solidFill>
                  <a:prstDash val="solid"/>
                  <a:miter lim="8354"/>
                  <a:headEnd type="none" w="sm" len="sm"/>
                  <a:tailEnd type="none" w="sm" len="sm"/>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88" name="Google Shape;6523;p67">
                  <a:extLst>
                    <a:ext uri="{FF2B5EF4-FFF2-40B4-BE49-F238E27FC236}">
                      <a16:creationId xmlns:a16="http://schemas.microsoft.com/office/drawing/2014/main" id="{B74B7C61-5AE7-A515-3488-5F796A76520A}"/>
                    </a:ext>
                  </a:extLst>
                </p:cNvPr>
                <p:cNvSpPr/>
                <p:nvPr/>
              </p:nvSpPr>
              <p:spPr>
                <a:xfrm>
                  <a:off x="660396" y="3922220"/>
                  <a:ext cx="290522" cy="223129"/>
                </a:xfrm>
                <a:custGeom>
                  <a:avLst/>
                  <a:gdLst/>
                  <a:ahLst/>
                  <a:cxnLst/>
                  <a:rect l="l" t="t" r="r" b="b"/>
                  <a:pathLst>
                    <a:path w="3134" h="2407" fill="none" extrusionOk="0">
                      <a:moveTo>
                        <a:pt x="1" y="1304"/>
                      </a:moveTo>
                      <a:cubicBezTo>
                        <a:pt x="1" y="1304"/>
                        <a:pt x="1697" y="2215"/>
                        <a:pt x="2749" y="2407"/>
                      </a:cubicBezTo>
                      <a:cubicBezTo>
                        <a:pt x="3016" y="1630"/>
                        <a:pt x="3133" y="820"/>
                        <a:pt x="3100" y="1"/>
                      </a:cubicBezTo>
                    </a:path>
                  </a:pathLst>
                </a:custGeom>
                <a:noFill/>
                <a:ln w="19050" cap="flat" cmpd="sng">
                  <a:solidFill>
                    <a:srgbClr val="DB3F8E"/>
                  </a:solidFill>
                  <a:prstDash val="solid"/>
                  <a:miter lim="8354"/>
                  <a:headEnd type="none" w="sm" len="sm"/>
                  <a:tailEnd type="none" w="sm" len="sm"/>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89" name="Google Shape;6524;p67">
                  <a:extLst>
                    <a:ext uri="{FF2B5EF4-FFF2-40B4-BE49-F238E27FC236}">
                      <a16:creationId xmlns:a16="http://schemas.microsoft.com/office/drawing/2014/main" id="{583FECA9-0D13-B8DE-6033-071E16F41A00}"/>
                    </a:ext>
                  </a:extLst>
                </p:cNvPr>
                <p:cNvSpPr/>
                <p:nvPr/>
              </p:nvSpPr>
              <p:spPr>
                <a:xfrm>
                  <a:off x="813722" y="4108085"/>
                  <a:ext cx="293581" cy="238610"/>
                </a:xfrm>
                <a:custGeom>
                  <a:avLst/>
                  <a:gdLst/>
                  <a:ahLst/>
                  <a:cxnLst/>
                  <a:rect l="l" t="t" r="r" b="b"/>
                  <a:pathLst>
                    <a:path w="3167" h="2574" fill="none" extrusionOk="0">
                      <a:moveTo>
                        <a:pt x="1" y="1989"/>
                      </a:moveTo>
                      <a:cubicBezTo>
                        <a:pt x="1" y="1989"/>
                        <a:pt x="1931" y="2574"/>
                        <a:pt x="3050" y="2549"/>
                      </a:cubicBezTo>
                      <a:cubicBezTo>
                        <a:pt x="3167" y="1697"/>
                        <a:pt x="3117" y="836"/>
                        <a:pt x="2916" y="1"/>
                      </a:cubicBezTo>
                    </a:path>
                  </a:pathLst>
                </a:custGeom>
                <a:noFill/>
                <a:ln w="19050" cap="flat" cmpd="sng">
                  <a:solidFill>
                    <a:srgbClr val="DB3F8E"/>
                  </a:solidFill>
                  <a:prstDash val="solid"/>
                  <a:miter lim="8354"/>
                  <a:headEnd type="none" w="sm" len="sm"/>
                  <a:tailEnd type="none" w="sm" len="sm"/>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90" name="Google Shape;6525;p67">
                  <a:extLst>
                    <a:ext uri="{FF2B5EF4-FFF2-40B4-BE49-F238E27FC236}">
                      <a16:creationId xmlns:a16="http://schemas.microsoft.com/office/drawing/2014/main" id="{1DEFD62C-1B72-BA17-BE49-0C80129C817E}"/>
                    </a:ext>
                  </a:extLst>
                </p:cNvPr>
                <p:cNvSpPr/>
                <p:nvPr/>
              </p:nvSpPr>
              <p:spPr>
                <a:xfrm>
                  <a:off x="1073191" y="4286256"/>
                  <a:ext cx="294323" cy="261878"/>
                </a:xfrm>
                <a:custGeom>
                  <a:avLst/>
                  <a:gdLst/>
                  <a:ahLst/>
                  <a:cxnLst/>
                  <a:rect l="l" t="t" r="r" b="b"/>
                  <a:pathLst>
                    <a:path w="3175" h="2825" fill="none" extrusionOk="0">
                      <a:moveTo>
                        <a:pt x="0" y="2766"/>
                      </a:moveTo>
                      <a:cubicBezTo>
                        <a:pt x="0" y="2766"/>
                        <a:pt x="2072" y="2824"/>
                        <a:pt x="3175" y="2490"/>
                      </a:cubicBezTo>
                      <a:cubicBezTo>
                        <a:pt x="3058" y="1613"/>
                        <a:pt x="2774" y="769"/>
                        <a:pt x="2348" y="0"/>
                      </a:cubicBezTo>
                    </a:path>
                  </a:pathLst>
                </a:custGeom>
                <a:noFill/>
                <a:ln w="19050" cap="flat" cmpd="sng">
                  <a:solidFill>
                    <a:srgbClr val="DB3F8E"/>
                  </a:solidFill>
                  <a:prstDash val="solid"/>
                  <a:miter lim="8354"/>
                  <a:headEnd type="none" w="sm" len="sm"/>
                  <a:tailEnd type="none" w="sm" len="sm"/>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91" name="Google Shape;6526;p67">
                  <a:extLst>
                    <a:ext uri="{FF2B5EF4-FFF2-40B4-BE49-F238E27FC236}">
                      <a16:creationId xmlns:a16="http://schemas.microsoft.com/office/drawing/2014/main" id="{C050402F-8C82-BEF9-4190-CA8CBA60DC53}"/>
                    </a:ext>
                  </a:extLst>
                </p:cNvPr>
                <p:cNvSpPr/>
                <p:nvPr/>
              </p:nvSpPr>
              <p:spPr>
                <a:xfrm>
                  <a:off x="1399960" y="4383036"/>
                  <a:ext cx="271889" cy="310638"/>
                </a:xfrm>
                <a:custGeom>
                  <a:avLst/>
                  <a:gdLst/>
                  <a:ahLst/>
                  <a:cxnLst/>
                  <a:rect l="l" t="t" r="r" b="b"/>
                  <a:pathLst>
                    <a:path w="2933" h="3351" fill="none" extrusionOk="0">
                      <a:moveTo>
                        <a:pt x="1" y="3351"/>
                      </a:moveTo>
                      <a:cubicBezTo>
                        <a:pt x="1" y="3351"/>
                        <a:pt x="1989" y="2766"/>
                        <a:pt x="2933" y="2106"/>
                      </a:cubicBezTo>
                      <a:cubicBezTo>
                        <a:pt x="2557" y="1312"/>
                        <a:pt x="2022" y="602"/>
                        <a:pt x="1379" y="1"/>
                      </a:cubicBezTo>
                    </a:path>
                  </a:pathLst>
                </a:custGeom>
                <a:noFill/>
                <a:ln w="19050" cap="flat" cmpd="sng">
                  <a:solidFill>
                    <a:srgbClr val="DB3F8E"/>
                  </a:solidFill>
                  <a:prstDash val="solid"/>
                  <a:miter lim="8354"/>
                  <a:headEnd type="none" w="sm" len="sm"/>
                  <a:tailEnd type="none" w="sm" len="sm"/>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grpSp>
        </p:grpSp>
        <p:grpSp>
          <p:nvGrpSpPr>
            <p:cNvPr id="2552" name="Google Shape;6527;p67">
              <a:extLst>
                <a:ext uri="{FF2B5EF4-FFF2-40B4-BE49-F238E27FC236}">
                  <a16:creationId xmlns:a16="http://schemas.microsoft.com/office/drawing/2014/main" id="{406284F2-EF35-4E05-50FF-BEEB4FCBF59E}"/>
                </a:ext>
              </a:extLst>
            </p:cNvPr>
            <p:cNvGrpSpPr/>
            <p:nvPr/>
          </p:nvGrpSpPr>
          <p:grpSpPr>
            <a:xfrm flipH="1">
              <a:off x="1460267" y="2301689"/>
              <a:ext cx="139466" cy="159114"/>
              <a:chOff x="11250843" y="1932532"/>
              <a:chExt cx="402616" cy="459335"/>
            </a:xfrm>
          </p:grpSpPr>
          <p:sp>
            <p:nvSpPr>
              <p:cNvPr id="2565" name="Google Shape;6528;p67">
                <a:extLst>
                  <a:ext uri="{FF2B5EF4-FFF2-40B4-BE49-F238E27FC236}">
                    <a16:creationId xmlns:a16="http://schemas.microsoft.com/office/drawing/2014/main" id="{B494BFB2-093E-BAFF-516F-529DBBDD4897}"/>
                  </a:ext>
                </a:extLst>
              </p:cNvPr>
              <p:cNvSpPr/>
              <p:nvPr/>
            </p:nvSpPr>
            <p:spPr>
              <a:xfrm>
                <a:off x="11250843" y="2138754"/>
                <a:ext cx="402616" cy="67816"/>
              </a:xfrm>
              <a:custGeom>
                <a:avLst/>
                <a:gdLst/>
                <a:ahLst/>
                <a:cxnLst/>
                <a:rect l="l" t="t" r="r" b="b"/>
                <a:pathLst>
                  <a:path w="1597" h="269" fill="none" extrusionOk="0">
                    <a:moveTo>
                      <a:pt x="1" y="1"/>
                    </a:moveTo>
                    <a:lnTo>
                      <a:pt x="1596" y="268"/>
                    </a:lnTo>
                  </a:path>
                </a:pathLst>
              </a:custGeom>
              <a:noFill/>
              <a:ln w="19050" cap="rnd" cmpd="sng">
                <a:solidFill>
                  <a:srgbClr val="57A1C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66" name="Google Shape;6529;p67">
                <a:extLst>
                  <a:ext uri="{FF2B5EF4-FFF2-40B4-BE49-F238E27FC236}">
                    <a16:creationId xmlns:a16="http://schemas.microsoft.com/office/drawing/2014/main" id="{A5ED8669-E66C-251B-FCEB-A66CA6056F91}"/>
                  </a:ext>
                </a:extLst>
              </p:cNvPr>
              <p:cNvSpPr/>
              <p:nvPr/>
            </p:nvSpPr>
            <p:spPr>
              <a:xfrm>
                <a:off x="11324458" y="1999844"/>
                <a:ext cx="295218" cy="333031"/>
              </a:xfrm>
              <a:custGeom>
                <a:avLst/>
                <a:gdLst/>
                <a:ahLst/>
                <a:cxnLst/>
                <a:rect l="l" t="t" r="r" b="b"/>
                <a:pathLst>
                  <a:path w="1171" h="1321" fill="none" extrusionOk="0">
                    <a:moveTo>
                      <a:pt x="1" y="1320"/>
                    </a:moveTo>
                    <a:lnTo>
                      <a:pt x="1170" y="0"/>
                    </a:lnTo>
                  </a:path>
                </a:pathLst>
              </a:custGeom>
              <a:noFill/>
              <a:ln w="19050" cap="rnd" cmpd="sng">
                <a:solidFill>
                  <a:srgbClr val="57A1C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67" name="Google Shape;6530;p67">
                <a:extLst>
                  <a:ext uri="{FF2B5EF4-FFF2-40B4-BE49-F238E27FC236}">
                    <a16:creationId xmlns:a16="http://schemas.microsoft.com/office/drawing/2014/main" id="{9025BA00-9960-DE94-4688-9867878247AC}"/>
                  </a:ext>
                </a:extLst>
              </p:cNvPr>
              <p:cNvSpPr/>
              <p:nvPr/>
            </p:nvSpPr>
            <p:spPr>
              <a:xfrm>
                <a:off x="11358240" y="1932532"/>
                <a:ext cx="217317" cy="459335"/>
              </a:xfrm>
              <a:custGeom>
                <a:avLst/>
                <a:gdLst/>
                <a:ahLst/>
                <a:cxnLst/>
                <a:rect l="l" t="t" r="r" b="b"/>
                <a:pathLst>
                  <a:path w="862" h="1822" fill="none" extrusionOk="0">
                    <a:moveTo>
                      <a:pt x="861" y="1821"/>
                    </a:moveTo>
                    <a:cubicBezTo>
                      <a:pt x="527" y="1236"/>
                      <a:pt x="243" y="635"/>
                      <a:pt x="1" y="0"/>
                    </a:cubicBezTo>
                  </a:path>
                </a:pathLst>
              </a:custGeom>
              <a:noFill/>
              <a:ln w="19050" cap="rnd" cmpd="sng">
                <a:solidFill>
                  <a:srgbClr val="57A1C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grpSp>
        <p:grpSp>
          <p:nvGrpSpPr>
            <p:cNvPr id="2553" name="Google Shape;6531;p67">
              <a:extLst>
                <a:ext uri="{FF2B5EF4-FFF2-40B4-BE49-F238E27FC236}">
                  <a16:creationId xmlns:a16="http://schemas.microsoft.com/office/drawing/2014/main" id="{A6000B4A-9654-7764-4A1F-E2F37FD2B75F}"/>
                </a:ext>
              </a:extLst>
            </p:cNvPr>
            <p:cNvGrpSpPr/>
            <p:nvPr/>
          </p:nvGrpSpPr>
          <p:grpSpPr>
            <a:xfrm flipH="1">
              <a:off x="3037405" y="2332326"/>
              <a:ext cx="139466" cy="159114"/>
              <a:chOff x="11250843" y="1932532"/>
              <a:chExt cx="402616" cy="459335"/>
            </a:xfrm>
          </p:grpSpPr>
          <p:sp>
            <p:nvSpPr>
              <p:cNvPr id="2562" name="Google Shape;6532;p67">
                <a:extLst>
                  <a:ext uri="{FF2B5EF4-FFF2-40B4-BE49-F238E27FC236}">
                    <a16:creationId xmlns:a16="http://schemas.microsoft.com/office/drawing/2014/main" id="{A3F08D00-9472-E3C0-F577-4D3AF97B1145}"/>
                  </a:ext>
                </a:extLst>
              </p:cNvPr>
              <p:cNvSpPr/>
              <p:nvPr/>
            </p:nvSpPr>
            <p:spPr>
              <a:xfrm>
                <a:off x="11250843" y="2138754"/>
                <a:ext cx="402616" cy="67816"/>
              </a:xfrm>
              <a:custGeom>
                <a:avLst/>
                <a:gdLst/>
                <a:ahLst/>
                <a:cxnLst/>
                <a:rect l="l" t="t" r="r" b="b"/>
                <a:pathLst>
                  <a:path w="1597" h="269" fill="none" extrusionOk="0">
                    <a:moveTo>
                      <a:pt x="1" y="1"/>
                    </a:moveTo>
                    <a:lnTo>
                      <a:pt x="1596" y="268"/>
                    </a:lnTo>
                  </a:path>
                </a:pathLst>
              </a:custGeom>
              <a:noFill/>
              <a:ln w="19050" cap="rnd" cmpd="sng">
                <a:solidFill>
                  <a:srgbClr val="EC81A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63" name="Google Shape;6533;p67">
                <a:extLst>
                  <a:ext uri="{FF2B5EF4-FFF2-40B4-BE49-F238E27FC236}">
                    <a16:creationId xmlns:a16="http://schemas.microsoft.com/office/drawing/2014/main" id="{36519326-1A92-7C23-2EB8-C91E496D4EAB}"/>
                  </a:ext>
                </a:extLst>
              </p:cNvPr>
              <p:cNvSpPr/>
              <p:nvPr/>
            </p:nvSpPr>
            <p:spPr>
              <a:xfrm>
                <a:off x="11324458" y="1999844"/>
                <a:ext cx="295218" cy="333031"/>
              </a:xfrm>
              <a:custGeom>
                <a:avLst/>
                <a:gdLst/>
                <a:ahLst/>
                <a:cxnLst/>
                <a:rect l="l" t="t" r="r" b="b"/>
                <a:pathLst>
                  <a:path w="1171" h="1321" fill="none" extrusionOk="0">
                    <a:moveTo>
                      <a:pt x="1" y="1320"/>
                    </a:moveTo>
                    <a:lnTo>
                      <a:pt x="1170" y="0"/>
                    </a:lnTo>
                  </a:path>
                </a:pathLst>
              </a:custGeom>
              <a:noFill/>
              <a:ln w="19050" cap="rnd" cmpd="sng">
                <a:solidFill>
                  <a:srgbClr val="EC81A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64" name="Google Shape;6534;p67">
                <a:extLst>
                  <a:ext uri="{FF2B5EF4-FFF2-40B4-BE49-F238E27FC236}">
                    <a16:creationId xmlns:a16="http://schemas.microsoft.com/office/drawing/2014/main" id="{FA7AF9E6-4F11-515A-EEB8-8B57DFBF63F5}"/>
                  </a:ext>
                </a:extLst>
              </p:cNvPr>
              <p:cNvSpPr/>
              <p:nvPr/>
            </p:nvSpPr>
            <p:spPr>
              <a:xfrm>
                <a:off x="11358240" y="1932532"/>
                <a:ext cx="217317" cy="459335"/>
              </a:xfrm>
              <a:custGeom>
                <a:avLst/>
                <a:gdLst/>
                <a:ahLst/>
                <a:cxnLst/>
                <a:rect l="l" t="t" r="r" b="b"/>
                <a:pathLst>
                  <a:path w="862" h="1822" fill="none" extrusionOk="0">
                    <a:moveTo>
                      <a:pt x="861" y="1821"/>
                    </a:moveTo>
                    <a:cubicBezTo>
                      <a:pt x="527" y="1236"/>
                      <a:pt x="243" y="635"/>
                      <a:pt x="1" y="0"/>
                    </a:cubicBezTo>
                  </a:path>
                </a:pathLst>
              </a:custGeom>
              <a:noFill/>
              <a:ln w="19050" cap="rnd" cmpd="sng">
                <a:solidFill>
                  <a:srgbClr val="EC81A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grpSp>
        <p:grpSp>
          <p:nvGrpSpPr>
            <p:cNvPr id="2554" name="Google Shape;6535;p67">
              <a:extLst>
                <a:ext uri="{FF2B5EF4-FFF2-40B4-BE49-F238E27FC236}">
                  <a16:creationId xmlns:a16="http://schemas.microsoft.com/office/drawing/2014/main" id="{A2087410-E531-B099-9C1D-E9242DA6A7A2}"/>
                </a:ext>
              </a:extLst>
            </p:cNvPr>
            <p:cNvGrpSpPr/>
            <p:nvPr/>
          </p:nvGrpSpPr>
          <p:grpSpPr>
            <a:xfrm flipH="1">
              <a:off x="1287855" y="2919739"/>
              <a:ext cx="139466" cy="159114"/>
              <a:chOff x="11250843" y="1932532"/>
              <a:chExt cx="402616" cy="459335"/>
            </a:xfrm>
          </p:grpSpPr>
          <p:sp>
            <p:nvSpPr>
              <p:cNvPr id="2559" name="Google Shape;6536;p67">
                <a:extLst>
                  <a:ext uri="{FF2B5EF4-FFF2-40B4-BE49-F238E27FC236}">
                    <a16:creationId xmlns:a16="http://schemas.microsoft.com/office/drawing/2014/main" id="{812FDE7A-64E0-5913-BEA8-C80EECC0CEF8}"/>
                  </a:ext>
                </a:extLst>
              </p:cNvPr>
              <p:cNvSpPr/>
              <p:nvPr/>
            </p:nvSpPr>
            <p:spPr>
              <a:xfrm>
                <a:off x="11250843" y="2138754"/>
                <a:ext cx="402616" cy="67816"/>
              </a:xfrm>
              <a:custGeom>
                <a:avLst/>
                <a:gdLst/>
                <a:ahLst/>
                <a:cxnLst/>
                <a:rect l="l" t="t" r="r" b="b"/>
                <a:pathLst>
                  <a:path w="1597" h="269" fill="none" extrusionOk="0">
                    <a:moveTo>
                      <a:pt x="1" y="1"/>
                    </a:moveTo>
                    <a:lnTo>
                      <a:pt x="1596" y="268"/>
                    </a:lnTo>
                  </a:path>
                </a:pathLst>
              </a:custGeom>
              <a:noFill/>
              <a:ln w="19050" cap="rnd" cmpd="sng">
                <a:solidFill>
                  <a:srgbClr val="DB3F8E"/>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60" name="Google Shape;6537;p67">
                <a:extLst>
                  <a:ext uri="{FF2B5EF4-FFF2-40B4-BE49-F238E27FC236}">
                    <a16:creationId xmlns:a16="http://schemas.microsoft.com/office/drawing/2014/main" id="{0E57F4DB-F088-D76E-8367-AE873A8CC844}"/>
                  </a:ext>
                </a:extLst>
              </p:cNvPr>
              <p:cNvSpPr/>
              <p:nvPr/>
            </p:nvSpPr>
            <p:spPr>
              <a:xfrm>
                <a:off x="11324458" y="1999844"/>
                <a:ext cx="295218" cy="333031"/>
              </a:xfrm>
              <a:custGeom>
                <a:avLst/>
                <a:gdLst/>
                <a:ahLst/>
                <a:cxnLst/>
                <a:rect l="l" t="t" r="r" b="b"/>
                <a:pathLst>
                  <a:path w="1171" h="1321" fill="none" extrusionOk="0">
                    <a:moveTo>
                      <a:pt x="1" y="1320"/>
                    </a:moveTo>
                    <a:lnTo>
                      <a:pt x="1170" y="0"/>
                    </a:lnTo>
                  </a:path>
                </a:pathLst>
              </a:custGeom>
              <a:noFill/>
              <a:ln w="19050" cap="rnd" cmpd="sng">
                <a:solidFill>
                  <a:srgbClr val="DB3F8E"/>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61" name="Google Shape;6538;p67">
                <a:extLst>
                  <a:ext uri="{FF2B5EF4-FFF2-40B4-BE49-F238E27FC236}">
                    <a16:creationId xmlns:a16="http://schemas.microsoft.com/office/drawing/2014/main" id="{CB923F0C-C8AD-E511-D6AE-D56CEDA83698}"/>
                  </a:ext>
                </a:extLst>
              </p:cNvPr>
              <p:cNvSpPr/>
              <p:nvPr/>
            </p:nvSpPr>
            <p:spPr>
              <a:xfrm>
                <a:off x="11358240" y="1932532"/>
                <a:ext cx="217317" cy="459335"/>
              </a:xfrm>
              <a:custGeom>
                <a:avLst/>
                <a:gdLst/>
                <a:ahLst/>
                <a:cxnLst/>
                <a:rect l="l" t="t" r="r" b="b"/>
                <a:pathLst>
                  <a:path w="862" h="1822" fill="none" extrusionOk="0">
                    <a:moveTo>
                      <a:pt x="861" y="1821"/>
                    </a:moveTo>
                    <a:cubicBezTo>
                      <a:pt x="527" y="1236"/>
                      <a:pt x="243" y="635"/>
                      <a:pt x="1" y="0"/>
                    </a:cubicBezTo>
                  </a:path>
                </a:pathLst>
              </a:custGeom>
              <a:noFill/>
              <a:ln w="19050" cap="rnd" cmpd="sng">
                <a:solidFill>
                  <a:srgbClr val="DB3F8E"/>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grpSp>
        <p:grpSp>
          <p:nvGrpSpPr>
            <p:cNvPr id="2555" name="Google Shape;6539;p67">
              <a:extLst>
                <a:ext uri="{FF2B5EF4-FFF2-40B4-BE49-F238E27FC236}">
                  <a16:creationId xmlns:a16="http://schemas.microsoft.com/office/drawing/2014/main" id="{918D2725-80C6-EC10-8E27-7B598FE28505}"/>
                </a:ext>
              </a:extLst>
            </p:cNvPr>
            <p:cNvGrpSpPr/>
            <p:nvPr/>
          </p:nvGrpSpPr>
          <p:grpSpPr>
            <a:xfrm flipH="1">
              <a:off x="870492" y="3284514"/>
              <a:ext cx="139466" cy="159114"/>
              <a:chOff x="11250843" y="1932532"/>
              <a:chExt cx="402616" cy="459335"/>
            </a:xfrm>
          </p:grpSpPr>
          <p:sp>
            <p:nvSpPr>
              <p:cNvPr id="2556" name="Google Shape;6540;p67">
                <a:extLst>
                  <a:ext uri="{FF2B5EF4-FFF2-40B4-BE49-F238E27FC236}">
                    <a16:creationId xmlns:a16="http://schemas.microsoft.com/office/drawing/2014/main" id="{4ED1C1ED-6999-8F24-0918-680A787320CF}"/>
                  </a:ext>
                </a:extLst>
              </p:cNvPr>
              <p:cNvSpPr/>
              <p:nvPr/>
            </p:nvSpPr>
            <p:spPr>
              <a:xfrm>
                <a:off x="11250843" y="2138754"/>
                <a:ext cx="402616" cy="67816"/>
              </a:xfrm>
              <a:custGeom>
                <a:avLst/>
                <a:gdLst/>
                <a:ahLst/>
                <a:cxnLst/>
                <a:rect l="l" t="t" r="r" b="b"/>
                <a:pathLst>
                  <a:path w="1597" h="269" fill="none" extrusionOk="0">
                    <a:moveTo>
                      <a:pt x="1" y="1"/>
                    </a:moveTo>
                    <a:lnTo>
                      <a:pt x="1596" y="268"/>
                    </a:lnTo>
                  </a:path>
                </a:pathLst>
              </a:custGeom>
              <a:noFill/>
              <a:ln w="19050" cap="rnd" cmpd="sng">
                <a:solidFill>
                  <a:srgbClr val="57A1C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57" name="Google Shape;6541;p67">
                <a:extLst>
                  <a:ext uri="{FF2B5EF4-FFF2-40B4-BE49-F238E27FC236}">
                    <a16:creationId xmlns:a16="http://schemas.microsoft.com/office/drawing/2014/main" id="{E5526419-E10F-1C34-8729-C6140A10394D}"/>
                  </a:ext>
                </a:extLst>
              </p:cNvPr>
              <p:cNvSpPr/>
              <p:nvPr/>
            </p:nvSpPr>
            <p:spPr>
              <a:xfrm>
                <a:off x="11324458" y="1999844"/>
                <a:ext cx="295218" cy="333031"/>
              </a:xfrm>
              <a:custGeom>
                <a:avLst/>
                <a:gdLst/>
                <a:ahLst/>
                <a:cxnLst/>
                <a:rect l="l" t="t" r="r" b="b"/>
                <a:pathLst>
                  <a:path w="1171" h="1321" fill="none" extrusionOk="0">
                    <a:moveTo>
                      <a:pt x="1" y="1320"/>
                    </a:moveTo>
                    <a:lnTo>
                      <a:pt x="1170" y="0"/>
                    </a:lnTo>
                  </a:path>
                </a:pathLst>
              </a:custGeom>
              <a:noFill/>
              <a:ln w="19050" cap="rnd" cmpd="sng">
                <a:solidFill>
                  <a:srgbClr val="57A1C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58" name="Google Shape;6542;p67">
                <a:extLst>
                  <a:ext uri="{FF2B5EF4-FFF2-40B4-BE49-F238E27FC236}">
                    <a16:creationId xmlns:a16="http://schemas.microsoft.com/office/drawing/2014/main" id="{6CC9A70E-4F27-C50C-B3A0-FD1C34015EC0}"/>
                  </a:ext>
                </a:extLst>
              </p:cNvPr>
              <p:cNvSpPr/>
              <p:nvPr/>
            </p:nvSpPr>
            <p:spPr>
              <a:xfrm>
                <a:off x="11358240" y="1932532"/>
                <a:ext cx="217317" cy="459335"/>
              </a:xfrm>
              <a:custGeom>
                <a:avLst/>
                <a:gdLst/>
                <a:ahLst/>
                <a:cxnLst/>
                <a:rect l="l" t="t" r="r" b="b"/>
                <a:pathLst>
                  <a:path w="862" h="1822" fill="none" extrusionOk="0">
                    <a:moveTo>
                      <a:pt x="861" y="1821"/>
                    </a:moveTo>
                    <a:cubicBezTo>
                      <a:pt x="527" y="1236"/>
                      <a:pt x="243" y="635"/>
                      <a:pt x="1" y="0"/>
                    </a:cubicBezTo>
                  </a:path>
                </a:pathLst>
              </a:custGeom>
              <a:noFill/>
              <a:ln w="19050" cap="rnd" cmpd="sng">
                <a:solidFill>
                  <a:srgbClr val="57A1C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grpSp>
      </p:grpSp>
      <p:grpSp>
        <p:nvGrpSpPr>
          <p:cNvPr id="2635" name="Google Shape;6546;p67">
            <a:extLst>
              <a:ext uri="{FF2B5EF4-FFF2-40B4-BE49-F238E27FC236}">
                <a16:creationId xmlns:a16="http://schemas.microsoft.com/office/drawing/2014/main" id="{90A1317A-07E9-7590-B2F2-113F21B91C3E}"/>
              </a:ext>
            </a:extLst>
          </p:cNvPr>
          <p:cNvGrpSpPr/>
          <p:nvPr/>
        </p:nvGrpSpPr>
        <p:grpSpPr>
          <a:xfrm>
            <a:off x="1880875" y="3795174"/>
            <a:ext cx="1130219" cy="1326816"/>
            <a:chOff x="-2134917" y="2299222"/>
            <a:chExt cx="1846711" cy="2564789"/>
          </a:xfrm>
        </p:grpSpPr>
        <p:sp>
          <p:nvSpPr>
            <p:cNvPr id="2636" name="Google Shape;6547;p67">
              <a:extLst>
                <a:ext uri="{FF2B5EF4-FFF2-40B4-BE49-F238E27FC236}">
                  <a16:creationId xmlns:a16="http://schemas.microsoft.com/office/drawing/2014/main" id="{7EC98946-9CC6-2573-3D0C-17EDF291A3BB}"/>
                </a:ext>
              </a:extLst>
            </p:cNvPr>
            <p:cNvSpPr/>
            <p:nvPr/>
          </p:nvSpPr>
          <p:spPr>
            <a:xfrm>
              <a:off x="-1913392" y="4590175"/>
              <a:ext cx="1147401" cy="273836"/>
            </a:xfrm>
            <a:custGeom>
              <a:avLst/>
              <a:gdLst/>
              <a:ahLst/>
              <a:cxnLst/>
              <a:rect l="l" t="t" r="r" b="b"/>
              <a:pathLst>
                <a:path w="17611" h="4203" extrusionOk="0">
                  <a:moveTo>
                    <a:pt x="686" y="1"/>
                  </a:moveTo>
                  <a:lnTo>
                    <a:pt x="1" y="4203"/>
                  </a:lnTo>
                  <a:lnTo>
                    <a:pt x="17611" y="4203"/>
                  </a:lnTo>
                  <a:cubicBezTo>
                    <a:pt x="16984" y="2574"/>
                    <a:pt x="15414" y="1237"/>
                    <a:pt x="15414" y="1237"/>
                  </a:cubicBezTo>
                  <a:lnTo>
                    <a:pt x="686" y="1"/>
                  </a:lnTo>
                  <a:close/>
                </a:path>
              </a:pathLst>
            </a:custGeom>
            <a:solidFill>
              <a:srgbClr val="79BD9F"/>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37" name="Google Shape;6548;p67">
              <a:extLst>
                <a:ext uri="{FF2B5EF4-FFF2-40B4-BE49-F238E27FC236}">
                  <a16:creationId xmlns:a16="http://schemas.microsoft.com/office/drawing/2014/main" id="{40F6F6C8-24F3-B30E-1E9B-16D43D2EB6D1}"/>
                </a:ext>
              </a:extLst>
            </p:cNvPr>
            <p:cNvSpPr/>
            <p:nvPr/>
          </p:nvSpPr>
          <p:spPr>
            <a:xfrm>
              <a:off x="-1525854" y="3406323"/>
              <a:ext cx="952008" cy="1345008"/>
            </a:xfrm>
            <a:custGeom>
              <a:avLst/>
              <a:gdLst/>
              <a:ahLst/>
              <a:cxnLst/>
              <a:rect l="l" t="t" r="r" b="b"/>
              <a:pathLst>
                <a:path w="14612" h="20644" extrusionOk="0">
                  <a:moveTo>
                    <a:pt x="11112" y="1"/>
                  </a:moveTo>
                  <a:lnTo>
                    <a:pt x="1" y="20643"/>
                  </a:lnTo>
                  <a:lnTo>
                    <a:pt x="9641" y="20643"/>
                  </a:lnTo>
                  <a:cubicBezTo>
                    <a:pt x="9641" y="20643"/>
                    <a:pt x="14612" y="13058"/>
                    <a:pt x="14378" y="7344"/>
                  </a:cubicBezTo>
                  <a:cubicBezTo>
                    <a:pt x="14119" y="1229"/>
                    <a:pt x="11112" y="1"/>
                    <a:pt x="11112" y="1"/>
                  </a:cubicBezTo>
                  <a:close/>
                </a:path>
              </a:pathLst>
            </a:custGeom>
            <a:solidFill>
              <a:srgbClr val="79BD9F"/>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38" name="Google Shape;6549;p67">
              <a:extLst>
                <a:ext uri="{FF2B5EF4-FFF2-40B4-BE49-F238E27FC236}">
                  <a16:creationId xmlns:a16="http://schemas.microsoft.com/office/drawing/2014/main" id="{40D584F7-1D9E-79F7-AB26-124C488F50F5}"/>
                </a:ext>
              </a:extLst>
            </p:cNvPr>
            <p:cNvSpPr/>
            <p:nvPr/>
          </p:nvSpPr>
          <p:spPr>
            <a:xfrm>
              <a:off x="-1525854" y="3707335"/>
              <a:ext cx="952008" cy="1044004"/>
            </a:xfrm>
            <a:custGeom>
              <a:avLst/>
              <a:gdLst/>
              <a:ahLst/>
              <a:cxnLst/>
              <a:rect l="l" t="t" r="r" b="b"/>
              <a:pathLst>
                <a:path w="14612" h="16024" extrusionOk="0">
                  <a:moveTo>
                    <a:pt x="14036" y="1"/>
                  </a:moveTo>
                  <a:cubicBezTo>
                    <a:pt x="13885" y="126"/>
                    <a:pt x="13718" y="251"/>
                    <a:pt x="13559" y="360"/>
                  </a:cubicBezTo>
                  <a:cubicBezTo>
                    <a:pt x="12320" y="1211"/>
                    <a:pt x="10917" y="1393"/>
                    <a:pt x="9468" y="1393"/>
                  </a:cubicBezTo>
                  <a:cubicBezTo>
                    <a:pt x="8953" y="1393"/>
                    <a:pt x="8433" y="1370"/>
                    <a:pt x="7912" y="1346"/>
                  </a:cubicBezTo>
                  <a:lnTo>
                    <a:pt x="1" y="16023"/>
                  </a:lnTo>
                  <a:lnTo>
                    <a:pt x="9633" y="16023"/>
                  </a:lnTo>
                  <a:cubicBezTo>
                    <a:pt x="9633" y="16023"/>
                    <a:pt x="14612" y="8438"/>
                    <a:pt x="14370" y="2724"/>
                  </a:cubicBezTo>
                  <a:cubicBezTo>
                    <a:pt x="14345" y="1805"/>
                    <a:pt x="14228" y="894"/>
                    <a:pt x="14036" y="1"/>
                  </a:cubicBezTo>
                  <a:close/>
                </a:path>
              </a:pathLst>
            </a:custGeom>
            <a:solidFill>
              <a:srgbClr val="79BD9F"/>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39" name="Google Shape;6550;p67">
              <a:extLst>
                <a:ext uri="{FF2B5EF4-FFF2-40B4-BE49-F238E27FC236}">
                  <a16:creationId xmlns:a16="http://schemas.microsoft.com/office/drawing/2014/main" id="{7E0ECE44-9094-0780-1945-3E0FE0DDD55B}"/>
                </a:ext>
              </a:extLst>
            </p:cNvPr>
            <p:cNvSpPr/>
            <p:nvPr/>
          </p:nvSpPr>
          <p:spPr>
            <a:xfrm>
              <a:off x="-2027152" y="2514752"/>
              <a:ext cx="940085" cy="1326961"/>
            </a:xfrm>
            <a:custGeom>
              <a:avLst/>
              <a:gdLst/>
              <a:ahLst/>
              <a:cxnLst/>
              <a:rect l="l" t="t" r="r" b="b"/>
              <a:pathLst>
                <a:path w="14429" h="20367" extrusionOk="0">
                  <a:moveTo>
                    <a:pt x="4537" y="1"/>
                  </a:moveTo>
                  <a:cubicBezTo>
                    <a:pt x="4537" y="1"/>
                    <a:pt x="2039" y="1129"/>
                    <a:pt x="2448" y="3927"/>
                  </a:cubicBezTo>
                  <a:cubicBezTo>
                    <a:pt x="2858" y="6734"/>
                    <a:pt x="4077" y="7494"/>
                    <a:pt x="2039" y="11270"/>
                  </a:cubicBezTo>
                  <a:cubicBezTo>
                    <a:pt x="1" y="15038"/>
                    <a:pt x="159" y="18864"/>
                    <a:pt x="4027" y="20134"/>
                  </a:cubicBezTo>
                  <a:cubicBezTo>
                    <a:pt x="4502" y="20290"/>
                    <a:pt x="5004" y="20366"/>
                    <a:pt x="5518" y="20366"/>
                  </a:cubicBezTo>
                  <a:cubicBezTo>
                    <a:pt x="9196" y="20366"/>
                    <a:pt x="13566" y="16478"/>
                    <a:pt x="13969" y="9992"/>
                  </a:cubicBezTo>
                  <a:cubicBezTo>
                    <a:pt x="14428" y="2599"/>
                    <a:pt x="4537" y="1"/>
                    <a:pt x="4537" y="1"/>
                  </a:cubicBezTo>
                  <a:close/>
                </a:path>
              </a:pathLst>
            </a:custGeom>
            <a:solidFill>
              <a:srgbClr val="77173F"/>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40" name="Google Shape;6551;p67">
              <a:extLst>
                <a:ext uri="{FF2B5EF4-FFF2-40B4-BE49-F238E27FC236}">
                  <a16:creationId xmlns:a16="http://schemas.microsoft.com/office/drawing/2014/main" id="{FBFB848C-62E8-EC06-C6B0-352E61AA452F}"/>
                </a:ext>
              </a:extLst>
            </p:cNvPr>
            <p:cNvSpPr/>
            <p:nvPr/>
          </p:nvSpPr>
          <p:spPr>
            <a:xfrm>
              <a:off x="-1342965" y="2985035"/>
              <a:ext cx="494833" cy="673937"/>
            </a:xfrm>
            <a:custGeom>
              <a:avLst/>
              <a:gdLst/>
              <a:ahLst/>
              <a:cxnLst/>
              <a:rect l="l" t="t" r="r" b="b"/>
              <a:pathLst>
                <a:path w="7595" h="10344" extrusionOk="0">
                  <a:moveTo>
                    <a:pt x="3008" y="1"/>
                  </a:moveTo>
                  <a:lnTo>
                    <a:pt x="1" y="4637"/>
                  </a:lnTo>
                  <a:cubicBezTo>
                    <a:pt x="1" y="4637"/>
                    <a:pt x="3777" y="5197"/>
                    <a:pt x="3058" y="9123"/>
                  </a:cubicBezTo>
                  <a:cubicBezTo>
                    <a:pt x="2900" y="10002"/>
                    <a:pt x="3038" y="10343"/>
                    <a:pt x="3349" y="10343"/>
                  </a:cubicBezTo>
                  <a:cubicBezTo>
                    <a:pt x="4430" y="10343"/>
                    <a:pt x="7595" y="6216"/>
                    <a:pt x="7595" y="6216"/>
                  </a:cubicBezTo>
                  <a:lnTo>
                    <a:pt x="3008" y="1"/>
                  </a:lnTo>
                  <a:close/>
                </a:path>
              </a:pathLst>
            </a:custGeom>
            <a:solidFill>
              <a:srgbClr val="FAA29F"/>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41" name="Google Shape;6552;p67">
              <a:extLst>
                <a:ext uri="{FF2B5EF4-FFF2-40B4-BE49-F238E27FC236}">
                  <a16:creationId xmlns:a16="http://schemas.microsoft.com/office/drawing/2014/main" id="{9C0B49E9-0602-2AC6-9D53-050749422C6C}"/>
                </a:ext>
              </a:extLst>
            </p:cNvPr>
            <p:cNvSpPr/>
            <p:nvPr/>
          </p:nvSpPr>
          <p:spPr>
            <a:xfrm>
              <a:off x="-1342965" y="2985035"/>
              <a:ext cx="494833" cy="673937"/>
            </a:xfrm>
            <a:custGeom>
              <a:avLst/>
              <a:gdLst/>
              <a:ahLst/>
              <a:cxnLst/>
              <a:rect l="l" t="t" r="r" b="b"/>
              <a:pathLst>
                <a:path w="7595" h="10344" extrusionOk="0">
                  <a:moveTo>
                    <a:pt x="3008" y="1"/>
                  </a:moveTo>
                  <a:lnTo>
                    <a:pt x="1" y="4637"/>
                  </a:lnTo>
                  <a:cubicBezTo>
                    <a:pt x="1" y="4637"/>
                    <a:pt x="3777" y="5197"/>
                    <a:pt x="3058" y="9123"/>
                  </a:cubicBezTo>
                  <a:cubicBezTo>
                    <a:pt x="2900" y="10002"/>
                    <a:pt x="3038" y="10343"/>
                    <a:pt x="3349" y="10343"/>
                  </a:cubicBezTo>
                  <a:cubicBezTo>
                    <a:pt x="4430" y="10343"/>
                    <a:pt x="7595" y="6216"/>
                    <a:pt x="7595" y="6216"/>
                  </a:cubicBezTo>
                  <a:lnTo>
                    <a:pt x="3008" y="1"/>
                  </a:lnTo>
                  <a:close/>
                </a:path>
              </a:pathLst>
            </a:custGeom>
            <a:solidFill>
              <a:srgbClr val="FA7E80"/>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42" name="Google Shape;6553;p67">
              <a:extLst>
                <a:ext uri="{FF2B5EF4-FFF2-40B4-BE49-F238E27FC236}">
                  <a16:creationId xmlns:a16="http://schemas.microsoft.com/office/drawing/2014/main" id="{4FF171D3-17EE-793E-2F8B-5B34830289DD}"/>
                </a:ext>
              </a:extLst>
            </p:cNvPr>
            <p:cNvSpPr/>
            <p:nvPr/>
          </p:nvSpPr>
          <p:spPr>
            <a:xfrm>
              <a:off x="-1784908" y="2595999"/>
              <a:ext cx="783719" cy="795056"/>
            </a:xfrm>
            <a:custGeom>
              <a:avLst/>
              <a:gdLst/>
              <a:ahLst/>
              <a:cxnLst/>
              <a:rect l="l" t="t" r="r" b="b"/>
              <a:pathLst>
                <a:path w="12029" h="12203" extrusionOk="0">
                  <a:moveTo>
                    <a:pt x="4493" y="0"/>
                  </a:moveTo>
                  <a:cubicBezTo>
                    <a:pt x="3866" y="0"/>
                    <a:pt x="3190" y="77"/>
                    <a:pt x="2465" y="241"/>
                  </a:cubicBezTo>
                  <a:cubicBezTo>
                    <a:pt x="2465" y="241"/>
                    <a:pt x="0" y="2296"/>
                    <a:pt x="1078" y="5821"/>
                  </a:cubicBezTo>
                  <a:cubicBezTo>
                    <a:pt x="1889" y="8473"/>
                    <a:pt x="4183" y="12203"/>
                    <a:pt x="6647" y="12203"/>
                  </a:cubicBezTo>
                  <a:cubicBezTo>
                    <a:pt x="7459" y="12203"/>
                    <a:pt x="8288" y="11798"/>
                    <a:pt x="9089" y="10817"/>
                  </a:cubicBezTo>
                  <a:cubicBezTo>
                    <a:pt x="12029" y="7219"/>
                    <a:pt x="10592" y="0"/>
                    <a:pt x="4493" y="0"/>
                  </a:cubicBezTo>
                  <a:close/>
                </a:path>
              </a:pathLst>
            </a:custGeom>
            <a:solidFill>
              <a:srgbClr val="FAA29F"/>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43" name="Google Shape;6554;p67">
              <a:extLst>
                <a:ext uri="{FF2B5EF4-FFF2-40B4-BE49-F238E27FC236}">
                  <a16:creationId xmlns:a16="http://schemas.microsoft.com/office/drawing/2014/main" id="{B9859F86-23F7-5439-34BF-599918FFCA92}"/>
                </a:ext>
              </a:extLst>
            </p:cNvPr>
            <p:cNvSpPr/>
            <p:nvPr/>
          </p:nvSpPr>
          <p:spPr>
            <a:xfrm>
              <a:off x="-1772545" y="2299222"/>
              <a:ext cx="1484304" cy="1585551"/>
            </a:xfrm>
            <a:custGeom>
              <a:avLst/>
              <a:gdLst/>
              <a:ahLst/>
              <a:cxnLst/>
              <a:rect l="l" t="t" r="r" b="b"/>
              <a:pathLst>
                <a:path w="22782" h="24336" extrusionOk="0">
                  <a:moveTo>
                    <a:pt x="7260" y="0"/>
                  </a:moveTo>
                  <a:cubicBezTo>
                    <a:pt x="6538" y="0"/>
                    <a:pt x="5852" y="103"/>
                    <a:pt x="5255" y="276"/>
                  </a:cubicBezTo>
                  <a:cubicBezTo>
                    <a:pt x="2247" y="1145"/>
                    <a:pt x="0" y="3083"/>
                    <a:pt x="1253" y="5072"/>
                  </a:cubicBezTo>
                  <a:cubicBezTo>
                    <a:pt x="1253" y="5072"/>
                    <a:pt x="2949" y="9641"/>
                    <a:pt x="6884" y="10418"/>
                  </a:cubicBezTo>
                  <a:cubicBezTo>
                    <a:pt x="11771" y="11387"/>
                    <a:pt x="8797" y="16333"/>
                    <a:pt x="11671" y="16943"/>
                  </a:cubicBezTo>
                  <a:cubicBezTo>
                    <a:pt x="12447" y="17107"/>
                    <a:pt x="13043" y="17130"/>
                    <a:pt x="13535" y="17130"/>
                  </a:cubicBezTo>
                  <a:cubicBezTo>
                    <a:pt x="13726" y="17130"/>
                    <a:pt x="13902" y="17127"/>
                    <a:pt x="14066" y="17127"/>
                  </a:cubicBezTo>
                  <a:cubicBezTo>
                    <a:pt x="15047" y="17127"/>
                    <a:pt x="15627" y="17251"/>
                    <a:pt x="16767" y="18981"/>
                  </a:cubicBezTo>
                  <a:cubicBezTo>
                    <a:pt x="18346" y="21379"/>
                    <a:pt x="18095" y="24336"/>
                    <a:pt x="18095" y="24336"/>
                  </a:cubicBezTo>
                  <a:cubicBezTo>
                    <a:pt x="18095" y="24336"/>
                    <a:pt x="22782" y="23726"/>
                    <a:pt x="21762" y="17862"/>
                  </a:cubicBezTo>
                  <a:cubicBezTo>
                    <a:pt x="20910" y="12958"/>
                    <a:pt x="15063" y="14010"/>
                    <a:pt x="14269" y="7160"/>
                  </a:cubicBezTo>
                  <a:cubicBezTo>
                    <a:pt x="13640" y="1667"/>
                    <a:pt x="10161" y="0"/>
                    <a:pt x="7260" y="0"/>
                  </a:cubicBezTo>
                  <a:close/>
                </a:path>
              </a:pathLst>
            </a:custGeom>
            <a:solidFill>
              <a:srgbClr val="95204F"/>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44" name="Google Shape;6555;p67">
              <a:extLst>
                <a:ext uri="{FF2B5EF4-FFF2-40B4-BE49-F238E27FC236}">
                  <a16:creationId xmlns:a16="http://schemas.microsoft.com/office/drawing/2014/main" id="{2CBBB38D-D416-85DF-6977-C99C8886CCB8}"/>
                </a:ext>
              </a:extLst>
            </p:cNvPr>
            <p:cNvSpPr/>
            <p:nvPr/>
          </p:nvSpPr>
          <p:spPr>
            <a:xfrm>
              <a:off x="-1704377" y="2336816"/>
              <a:ext cx="1006997" cy="1550695"/>
            </a:xfrm>
            <a:custGeom>
              <a:avLst/>
              <a:gdLst/>
              <a:ahLst/>
              <a:cxnLst/>
              <a:rect l="l" t="t" r="r" b="b"/>
              <a:pathLst>
                <a:path w="15456" h="23801" extrusionOk="0">
                  <a:moveTo>
                    <a:pt x="4328" y="0"/>
                  </a:moveTo>
                  <a:lnTo>
                    <a:pt x="4328" y="0"/>
                  </a:lnTo>
                  <a:cubicBezTo>
                    <a:pt x="3760" y="142"/>
                    <a:pt x="3209" y="334"/>
                    <a:pt x="2682" y="577"/>
                  </a:cubicBezTo>
                  <a:cubicBezTo>
                    <a:pt x="2139" y="819"/>
                    <a:pt x="1638" y="1128"/>
                    <a:pt x="1179" y="1496"/>
                  </a:cubicBezTo>
                  <a:cubicBezTo>
                    <a:pt x="953" y="1679"/>
                    <a:pt x="736" y="1888"/>
                    <a:pt x="552" y="2122"/>
                  </a:cubicBezTo>
                  <a:cubicBezTo>
                    <a:pt x="368" y="2356"/>
                    <a:pt x="226" y="2623"/>
                    <a:pt x="126" y="2907"/>
                  </a:cubicBezTo>
                  <a:cubicBezTo>
                    <a:pt x="34" y="3191"/>
                    <a:pt x="1" y="3500"/>
                    <a:pt x="42" y="3801"/>
                  </a:cubicBezTo>
                  <a:cubicBezTo>
                    <a:pt x="92" y="4102"/>
                    <a:pt x="193" y="4386"/>
                    <a:pt x="351" y="4645"/>
                  </a:cubicBezTo>
                  <a:lnTo>
                    <a:pt x="343" y="4637"/>
                  </a:lnTo>
                  <a:lnTo>
                    <a:pt x="343" y="4637"/>
                  </a:lnTo>
                  <a:cubicBezTo>
                    <a:pt x="552" y="5171"/>
                    <a:pt x="794" y="5698"/>
                    <a:pt x="1087" y="6199"/>
                  </a:cubicBezTo>
                  <a:cubicBezTo>
                    <a:pt x="1371" y="6700"/>
                    <a:pt x="1696" y="7176"/>
                    <a:pt x="2064" y="7627"/>
                  </a:cubicBezTo>
                  <a:cubicBezTo>
                    <a:pt x="2432" y="8070"/>
                    <a:pt x="2849" y="8479"/>
                    <a:pt x="3309" y="8839"/>
                  </a:cubicBezTo>
                  <a:cubicBezTo>
                    <a:pt x="3760" y="9206"/>
                    <a:pt x="4270" y="9499"/>
                    <a:pt x="4804" y="9724"/>
                  </a:cubicBezTo>
                  <a:cubicBezTo>
                    <a:pt x="5080" y="9833"/>
                    <a:pt x="5356" y="9925"/>
                    <a:pt x="5640" y="9992"/>
                  </a:cubicBezTo>
                  <a:cubicBezTo>
                    <a:pt x="5915" y="10050"/>
                    <a:pt x="6191" y="10125"/>
                    <a:pt x="6458" y="10217"/>
                  </a:cubicBezTo>
                  <a:cubicBezTo>
                    <a:pt x="6985" y="10401"/>
                    <a:pt x="7452" y="10710"/>
                    <a:pt x="7820" y="11128"/>
                  </a:cubicBezTo>
                  <a:cubicBezTo>
                    <a:pt x="8171" y="11562"/>
                    <a:pt x="8413" y="12072"/>
                    <a:pt x="8522" y="12623"/>
                  </a:cubicBezTo>
                  <a:cubicBezTo>
                    <a:pt x="8647" y="13166"/>
                    <a:pt x="8697" y="13742"/>
                    <a:pt x="8772" y="14311"/>
                  </a:cubicBezTo>
                  <a:cubicBezTo>
                    <a:pt x="8814" y="14603"/>
                    <a:pt x="8873" y="14887"/>
                    <a:pt x="8948" y="15163"/>
                  </a:cubicBezTo>
                  <a:cubicBezTo>
                    <a:pt x="9031" y="15455"/>
                    <a:pt x="9182" y="15722"/>
                    <a:pt x="9382" y="15956"/>
                  </a:cubicBezTo>
                  <a:cubicBezTo>
                    <a:pt x="9591" y="16174"/>
                    <a:pt x="9858" y="16332"/>
                    <a:pt x="10151" y="16407"/>
                  </a:cubicBezTo>
                  <a:lnTo>
                    <a:pt x="10259" y="16441"/>
                  </a:lnTo>
                  <a:lnTo>
                    <a:pt x="10360" y="16458"/>
                  </a:lnTo>
                  <a:cubicBezTo>
                    <a:pt x="10435" y="16474"/>
                    <a:pt x="10502" y="16491"/>
                    <a:pt x="10568" y="16508"/>
                  </a:cubicBezTo>
                  <a:cubicBezTo>
                    <a:pt x="10719" y="16533"/>
                    <a:pt x="10861" y="16549"/>
                    <a:pt x="11003" y="16574"/>
                  </a:cubicBezTo>
                  <a:cubicBezTo>
                    <a:pt x="11287" y="16616"/>
                    <a:pt x="11579" y="16633"/>
                    <a:pt x="11872" y="16641"/>
                  </a:cubicBezTo>
                  <a:cubicBezTo>
                    <a:pt x="11936" y="16643"/>
                    <a:pt x="12001" y="16644"/>
                    <a:pt x="12066" y="16644"/>
                  </a:cubicBezTo>
                  <a:cubicBezTo>
                    <a:pt x="12181" y="16644"/>
                    <a:pt x="12298" y="16642"/>
                    <a:pt x="12413" y="16642"/>
                  </a:cubicBezTo>
                  <a:cubicBezTo>
                    <a:pt x="12518" y="16642"/>
                    <a:pt x="12622" y="16644"/>
                    <a:pt x="12724" y="16650"/>
                  </a:cubicBezTo>
                  <a:cubicBezTo>
                    <a:pt x="12999" y="16650"/>
                    <a:pt x="13267" y="16733"/>
                    <a:pt x="13492" y="16884"/>
                  </a:cubicBezTo>
                  <a:cubicBezTo>
                    <a:pt x="13718" y="17051"/>
                    <a:pt x="13918" y="17243"/>
                    <a:pt x="14086" y="17468"/>
                  </a:cubicBezTo>
                  <a:cubicBezTo>
                    <a:pt x="14269" y="17686"/>
                    <a:pt x="14428" y="17919"/>
                    <a:pt x="14587" y="18153"/>
                  </a:cubicBezTo>
                  <a:cubicBezTo>
                    <a:pt x="14670" y="18279"/>
                    <a:pt x="14745" y="18396"/>
                    <a:pt x="14821" y="18513"/>
                  </a:cubicBezTo>
                  <a:cubicBezTo>
                    <a:pt x="14896" y="18638"/>
                    <a:pt x="14963" y="18763"/>
                    <a:pt x="15013" y="18889"/>
                  </a:cubicBezTo>
                  <a:cubicBezTo>
                    <a:pt x="15247" y="19407"/>
                    <a:pt x="15355" y="19975"/>
                    <a:pt x="15347" y="20543"/>
                  </a:cubicBezTo>
                  <a:cubicBezTo>
                    <a:pt x="15339" y="21111"/>
                    <a:pt x="15247" y="21679"/>
                    <a:pt x="15080" y="22222"/>
                  </a:cubicBezTo>
                  <a:cubicBezTo>
                    <a:pt x="14921" y="22773"/>
                    <a:pt x="14695" y="23299"/>
                    <a:pt x="14411" y="23801"/>
                  </a:cubicBezTo>
                  <a:cubicBezTo>
                    <a:pt x="14712" y="23308"/>
                    <a:pt x="14946" y="22782"/>
                    <a:pt x="15121" y="22230"/>
                  </a:cubicBezTo>
                  <a:cubicBezTo>
                    <a:pt x="15305" y="21687"/>
                    <a:pt x="15414" y="21111"/>
                    <a:pt x="15431" y="20534"/>
                  </a:cubicBezTo>
                  <a:cubicBezTo>
                    <a:pt x="15456" y="19958"/>
                    <a:pt x="15347" y="19373"/>
                    <a:pt x="15121" y="18838"/>
                  </a:cubicBezTo>
                  <a:cubicBezTo>
                    <a:pt x="15071" y="18705"/>
                    <a:pt x="15004" y="18571"/>
                    <a:pt x="14929" y="18446"/>
                  </a:cubicBezTo>
                  <a:cubicBezTo>
                    <a:pt x="14854" y="18320"/>
                    <a:pt x="14779" y="18204"/>
                    <a:pt x="14695" y="18078"/>
                  </a:cubicBezTo>
                  <a:cubicBezTo>
                    <a:pt x="14545" y="17836"/>
                    <a:pt x="14378" y="17602"/>
                    <a:pt x="14202" y="17376"/>
                  </a:cubicBezTo>
                  <a:cubicBezTo>
                    <a:pt x="14027" y="17134"/>
                    <a:pt x="13810" y="16925"/>
                    <a:pt x="13576" y="16750"/>
                  </a:cubicBezTo>
                  <a:cubicBezTo>
                    <a:pt x="13451" y="16666"/>
                    <a:pt x="13317" y="16600"/>
                    <a:pt x="13175" y="16549"/>
                  </a:cubicBezTo>
                  <a:cubicBezTo>
                    <a:pt x="13025" y="16508"/>
                    <a:pt x="12883" y="16483"/>
                    <a:pt x="12732" y="16474"/>
                  </a:cubicBezTo>
                  <a:cubicBezTo>
                    <a:pt x="12440" y="16449"/>
                    <a:pt x="12156" y="16466"/>
                    <a:pt x="11872" y="16449"/>
                  </a:cubicBezTo>
                  <a:cubicBezTo>
                    <a:pt x="11588" y="16441"/>
                    <a:pt x="11304" y="16416"/>
                    <a:pt x="11020" y="16382"/>
                  </a:cubicBezTo>
                  <a:cubicBezTo>
                    <a:pt x="10886" y="16366"/>
                    <a:pt x="10744" y="16341"/>
                    <a:pt x="10602" y="16316"/>
                  </a:cubicBezTo>
                  <a:cubicBezTo>
                    <a:pt x="10535" y="16299"/>
                    <a:pt x="10468" y="16282"/>
                    <a:pt x="10393" y="16265"/>
                  </a:cubicBezTo>
                  <a:lnTo>
                    <a:pt x="10293" y="16249"/>
                  </a:lnTo>
                  <a:lnTo>
                    <a:pt x="10193" y="16224"/>
                  </a:lnTo>
                  <a:cubicBezTo>
                    <a:pt x="9934" y="16148"/>
                    <a:pt x="9700" y="16015"/>
                    <a:pt x="9507" y="15814"/>
                  </a:cubicBezTo>
                  <a:cubicBezTo>
                    <a:pt x="9332" y="15605"/>
                    <a:pt x="9207" y="15363"/>
                    <a:pt x="9132" y="15104"/>
                  </a:cubicBezTo>
                  <a:cubicBezTo>
                    <a:pt x="9056" y="14829"/>
                    <a:pt x="8998" y="14553"/>
                    <a:pt x="8964" y="14277"/>
                  </a:cubicBezTo>
                  <a:cubicBezTo>
                    <a:pt x="8889" y="13717"/>
                    <a:pt x="8848" y="13141"/>
                    <a:pt x="8722" y="12573"/>
                  </a:cubicBezTo>
                  <a:cubicBezTo>
                    <a:pt x="8605" y="11988"/>
                    <a:pt x="8355" y="11445"/>
                    <a:pt x="7979" y="10977"/>
                  </a:cubicBezTo>
                  <a:cubicBezTo>
                    <a:pt x="7586" y="10535"/>
                    <a:pt x="7085" y="10200"/>
                    <a:pt x="6517" y="10017"/>
                  </a:cubicBezTo>
                  <a:cubicBezTo>
                    <a:pt x="6241" y="9916"/>
                    <a:pt x="5965" y="9841"/>
                    <a:pt x="5681" y="9783"/>
                  </a:cubicBezTo>
                  <a:cubicBezTo>
                    <a:pt x="5406" y="9716"/>
                    <a:pt x="5138" y="9632"/>
                    <a:pt x="4879" y="9532"/>
                  </a:cubicBezTo>
                  <a:cubicBezTo>
                    <a:pt x="4353" y="9315"/>
                    <a:pt x="3860" y="9031"/>
                    <a:pt x="3417" y="8680"/>
                  </a:cubicBezTo>
                  <a:cubicBezTo>
                    <a:pt x="2975" y="8329"/>
                    <a:pt x="2565" y="7936"/>
                    <a:pt x="2206" y="7502"/>
                  </a:cubicBezTo>
                  <a:cubicBezTo>
                    <a:pt x="1838" y="7059"/>
                    <a:pt x="1513" y="6600"/>
                    <a:pt x="1229" y="6107"/>
                  </a:cubicBezTo>
                  <a:cubicBezTo>
                    <a:pt x="936" y="5622"/>
                    <a:pt x="686" y="5113"/>
                    <a:pt x="477" y="4578"/>
                  </a:cubicBezTo>
                  <a:lnTo>
                    <a:pt x="477" y="4570"/>
                  </a:lnTo>
                  <a:cubicBezTo>
                    <a:pt x="326" y="4336"/>
                    <a:pt x="226" y="4069"/>
                    <a:pt x="176" y="3785"/>
                  </a:cubicBezTo>
                  <a:cubicBezTo>
                    <a:pt x="134" y="3500"/>
                    <a:pt x="159" y="3216"/>
                    <a:pt x="243" y="2949"/>
                  </a:cubicBezTo>
                  <a:cubicBezTo>
                    <a:pt x="335" y="2673"/>
                    <a:pt x="468" y="2423"/>
                    <a:pt x="644" y="2197"/>
                  </a:cubicBezTo>
                  <a:cubicBezTo>
                    <a:pt x="811" y="1963"/>
                    <a:pt x="1011" y="1755"/>
                    <a:pt x="1229" y="1571"/>
                  </a:cubicBezTo>
                  <a:cubicBezTo>
                    <a:pt x="1680" y="1195"/>
                    <a:pt x="2164" y="877"/>
                    <a:pt x="2691" y="627"/>
                  </a:cubicBezTo>
                  <a:cubicBezTo>
                    <a:pt x="3217" y="376"/>
                    <a:pt x="3768" y="167"/>
                    <a:pt x="4328" y="0"/>
                  </a:cubicBezTo>
                  <a:close/>
                </a:path>
              </a:pathLst>
            </a:custGeom>
            <a:solidFill>
              <a:srgbClr val="95204F"/>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45" name="Google Shape;6556;p67">
              <a:extLst>
                <a:ext uri="{FF2B5EF4-FFF2-40B4-BE49-F238E27FC236}">
                  <a16:creationId xmlns:a16="http://schemas.microsoft.com/office/drawing/2014/main" id="{E86D4EFD-26CA-F42C-C37B-AD47E0672BF6}"/>
                </a:ext>
              </a:extLst>
            </p:cNvPr>
            <p:cNvSpPr/>
            <p:nvPr/>
          </p:nvSpPr>
          <p:spPr>
            <a:xfrm>
              <a:off x="-618073" y="3258292"/>
              <a:ext cx="329867" cy="626506"/>
            </a:xfrm>
            <a:custGeom>
              <a:avLst/>
              <a:gdLst/>
              <a:ahLst/>
              <a:cxnLst/>
              <a:rect l="l" t="t" r="r" b="b"/>
              <a:pathLst>
                <a:path w="5063" h="9616" extrusionOk="0">
                  <a:moveTo>
                    <a:pt x="2239" y="0"/>
                  </a:moveTo>
                  <a:lnTo>
                    <a:pt x="2239" y="0"/>
                  </a:lnTo>
                  <a:cubicBezTo>
                    <a:pt x="2272" y="109"/>
                    <a:pt x="2289" y="226"/>
                    <a:pt x="2314" y="343"/>
                  </a:cubicBezTo>
                  <a:cubicBezTo>
                    <a:pt x="2966" y="4077"/>
                    <a:pt x="1295" y="5681"/>
                    <a:pt x="0" y="6350"/>
                  </a:cubicBezTo>
                  <a:cubicBezTo>
                    <a:pt x="301" y="7410"/>
                    <a:pt x="435" y="8513"/>
                    <a:pt x="376" y="9616"/>
                  </a:cubicBezTo>
                  <a:cubicBezTo>
                    <a:pt x="376" y="9616"/>
                    <a:pt x="5063" y="9006"/>
                    <a:pt x="4043" y="3142"/>
                  </a:cubicBezTo>
                  <a:cubicBezTo>
                    <a:pt x="3793" y="1696"/>
                    <a:pt x="3108" y="769"/>
                    <a:pt x="2239" y="0"/>
                  </a:cubicBezTo>
                  <a:close/>
                </a:path>
              </a:pathLst>
            </a:custGeom>
            <a:solidFill>
              <a:srgbClr val="77173F"/>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46" name="Google Shape;6557;p67">
              <a:extLst>
                <a:ext uri="{FF2B5EF4-FFF2-40B4-BE49-F238E27FC236}">
                  <a16:creationId xmlns:a16="http://schemas.microsoft.com/office/drawing/2014/main" id="{3ABD114A-5F13-7286-0083-92E0AF42035E}"/>
                </a:ext>
              </a:extLst>
            </p:cNvPr>
            <p:cNvSpPr/>
            <p:nvPr/>
          </p:nvSpPr>
          <p:spPr>
            <a:xfrm>
              <a:off x="-1553609" y="3201934"/>
              <a:ext cx="466557" cy="497830"/>
            </a:xfrm>
            <a:custGeom>
              <a:avLst/>
              <a:gdLst/>
              <a:ahLst/>
              <a:cxnLst/>
              <a:rect l="l" t="t" r="r" b="b"/>
              <a:pathLst>
                <a:path w="7161" h="7641" extrusionOk="0">
                  <a:moveTo>
                    <a:pt x="2869" y="0"/>
                  </a:moveTo>
                  <a:cubicBezTo>
                    <a:pt x="2150" y="0"/>
                    <a:pt x="1251" y="199"/>
                    <a:pt x="352" y="916"/>
                  </a:cubicBezTo>
                  <a:cubicBezTo>
                    <a:pt x="869" y="640"/>
                    <a:pt x="1438" y="464"/>
                    <a:pt x="2022" y="398"/>
                  </a:cubicBezTo>
                  <a:lnTo>
                    <a:pt x="2022" y="398"/>
                  </a:lnTo>
                  <a:lnTo>
                    <a:pt x="1930" y="431"/>
                  </a:lnTo>
                  <a:cubicBezTo>
                    <a:pt x="1371" y="523"/>
                    <a:pt x="819" y="740"/>
                    <a:pt x="460" y="1191"/>
                  </a:cubicBezTo>
                  <a:lnTo>
                    <a:pt x="577" y="1208"/>
                  </a:lnTo>
                  <a:cubicBezTo>
                    <a:pt x="310" y="1509"/>
                    <a:pt x="109" y="1860"/>
                    <a:pt x="1" y="2236"/>
                  </a:cubicBezTo>
                  <a:lnTo>
                    <a:pt x="3977" y="7641"/>
                  </a:lnTo>
                  <a:cubicBezTo>
                    <a:pt x="3977" y="7641"/>
                    <a:pt x="6600" y="6162"/>
                    <a:pt x="6884" y="4399"/>
                  </a:cubicBezTo>
                  <a:cubicBezTo>
                    <a:pt x="7160" y="2645"/>
                    <a:pt x="5932" y="1350"/>
                    <a:pt x="4687" y="456"/>
                  </a:cubicBezTo>
                  <a:cubicBezTo>
                    <a:pt x="4495" y="322"/>
                    <a:pt x="4278" y="231"/>
                    <a:pt x="4044" y="180"/>
                  </a:cubicBezTo>
                  <a:cubicBezTo>
                    <a:pt x="3778" y="95"/>
                    <a:pt x="3366" y="0"/>
                    <a:pt x="2869" y="0"/>
                  </a:cubicBezTo>
                  <a:close/>
                </a:path>
              </a:pathLst>
            </a:custGeom>
            <a:solidFill>
              <a:srgbClr val="95204F"/>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47" name="Google Shape;6558;p67">
              <a:extLst>
                <a:ext uri="{FF2B5EF4-FFF2-40B4-BE49-F238E27FC236}">
                  <a16:creationId xmlns:a16="http://schemas.microsoft.com/office/drawing/2014/main" id="{7DC32D73-2603-5235-EAC7-9011379F9CE9}"/>
                </a:ext>
              </a:extLst>
            </p:cNvPr>
            <p:cNvSpPr/>
            <p:nvPr/>
          </p:nvSpPr>
          <p:spPr>
            <a:xfrm>
              <a:off x="-1453988" y="3346446"/>
              <a:ext cx="355993" cy="353322"/>
            </a:xfrm>
            <a:custGeom>
              <a:avLst/>
              <a:gdLst/>
              <a:ahLst/>
              <a:cxnLst/>
              <a:rect l="l" t="t" r="r" b="b"/>
              <a:pathLst>
                <a:path w="5464" h="5423" extrusionOk="0">
                  <a:moveTo>
                    <a:pt x="4888" y="1"/>
                  </a:moveTo>
                  <a:cubicBezTo>
                    <a:pt x="4420" y="987"/>
                    <a:pt x="3459" y="1479"/>
                    <a:pt x="2348" y="1672"/>
                  </a:cubicBezTo>
                  <a:lnTo>
                    <a:pt x="2064" y="1747"/>
                  </a:lnTo>
                  <a:cubicBezTo>
                    <a:pt x="1458" y="1911"/>
                    <a:pt x="724" y="2106"/>
                    <a:pt x="43" y="2106"/>
                  </a:cubicBezTo>
                  <a:cubicBezTo>
                    <a:pt x="29" y="2106"/>
                    <a:pt x="14" y="2106"/>
                    <a:pt x="0" y="2106"/>
                  </a:cubicBezTo>
                  <a:lnTo>
                    <a:pt x="0" y="2106"/>
                  </a:lnTo>
                  <a:lnTo>
                    <a:pt x="2440" y="5423"/>
                  </a:lnTo>
                  <a:cubicBezTo>
                    <a:pt x="2440" y="5423"/>
                    <a:pt x="5063" y="3952"/>
                    <a:pt x="5347" y="2190"/>
                  </a:cubicBezTo>
                  <a:cubicBezTo>
                    <a:pt x="5464" y="1429"/>
                    <a:pt x="5305" y="644"/>
                    <a:pt x="4888" y="1"/>
                  </a:cubicBezTo>
                  <a:close/>
                </a:path>
              </a:pathLst>
            </a:custGeom>
            <a:solidFill>
              <a:srgbClr val="77173F"/>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48" name="Google Shape;6559;p67">
              <a:extLst>
                <a:ext uri="{FF2B5EF4-FFF2-40B4-BE49-F238E27FC236}">
                  <a16:creationId xmlns:a16="http://schemas.microsoft.com/office/drawing/2014/main" id="{BD7210C9-A8EF-3F96-8887-CCD3426A2E79}"/>
                </a:ext>
              </a:extLst>
            </p:cNvPr>
            <p:cNvSpPr/>
            <p:nvPr/>
          </p:nvSpPr>
          <p:spPr>
            <a:xfrm>
              <a:off x="-2134917" y="3348075"/>
              <a:ext cx="951487" cy="1467495"/>
            </a:xfrm>
            <a:custGeom>
              <a:avLst/>
              <a:gdLst/>
              <a:ahLst/>
              <a:cxnLst/>
              <a:rect l="l" t="t" r="r" b="b"/>
              <a:pathLst>
                <a:path w="14604" h="22524" extrusionOk="0">
                  <a:moveTo>
                    <a:pt x="8946" y="1"/>
                  </a:moveTo>
                  <a:cubicBezTo>
                    <a:pt x="8925" y="1"/>
                    <a:pt x="8914" y="1"/>
                    <a:pt x="8914" y="1"/>
                  </a:cubicBezTo>
                  <a:cubicBezTo>
                    <a:pt x="8914" y="1"/>
                    <a:pt x="2139" y="5097"/>
                    <a:pt x="1070" y="10067"/>
                  </a:cubicBezTo>
                  <a:cubicBezTo>
                    <a:pt x="1" y="15030"/>
                    <a:pt x="2824" y="22448"/>
                    <a:pt x="6116" y="22523"/>
                  </a:cubicBezTo>
                  <a:cubicBezTo>
                    <a:pt x="6123" y="22523"/>
                    <a:pt x="6130" y="22524"/>
                    <a:pt x="6137" y="22524"/>
                  </a:cubicBezTo>
                  <a:cubicBezTo>
                    <a:pt x="9422" y="22524"/>
                    <a:pt x="14603" y="3643"/>
                    <a:pt x="14603" y="3643"/>
                  </a:cubicBezTo>
                  <a:cubicBezTo>
                    <a:pt x="12653" y="98"/>
                    <a:pt x="9307" y="1"/>
                    <a:pt x="894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49" name="Google Shape;6560;p67">
              <a:extLst>
                <a:ext uri="{FF2B5EF4-FFF2-40B4-BE49-F238E27FC236}">
                  <a16:creationId xmlns:a16="http://schemas.microsoft.com/office/drawing/2014/main" id="{02EEA3BC-7713-5D7A-9AB2-B53C856E3B75}"/>
                </a:ext>
              </a:extLst>
            </p:cNvPr>
            <p:cNvSpPr/>
            <p:nvPr/>
          </p:nvSpPr>
          <p:spPr>
            <a:xfrm>
              <a:off x="-2134917" y="3488547"/>
              <a:ext cx="951487" cy="1327026"/>
            </a:xfrm>
            <a:custGeom>
              <a:avLst/>
              <a:gdLst/>
              <a:ahLst/>
              <a:cxnLst/>
              <a:rect l="l" t="t" r="r" b="b"/>
              <a:pathLst>
                <a:path w="14604" h="20368" extrusionOk="0">
                  <a:moveTo>
                    <a:pt x="13542" y="0"/>
                  </a:moveTo>
                  <a:cubicBezTo>
                    <a:pt x="13350" y="485"/>
                    <a:pt x="13100" y="936"/>
                    <a:pt x="12782" y="1354"/>
                  </a:cubicBezTo>
                  <a:cubicBezTo>
                    <a:pt x="12017" y="2360"/>
                    <a:pt x="10717" y="3623"/>
                    <a:pt x="9337" y="3623"/>
                  </a:cubicBezTo>
                  <a:cubicBezTo>
                    <a:pt x="9285" y="3623"/>
                    <a:pt x="9233" y="3621"/>
                    <a:pt x="9182" y="3618"/>
                  </a:cubicBezTo>
                  <a:cubicBezTo>
                    <a:pt x="7945" y="3534"/>
                    <a:pt x="6926" y="2573"/>
                    <a:pt x="6249" y="1587"/>
                  </a:cubicBezTo>
                  <a:cubicBezTo>
                    <a:pt x="6057" y="1295"/>
                    <a:pt x="5873" y="994"/>
                    <a:pt x="5715" y="685"/>
                  </a:cubicBezTo>
                  <a:cubicBezTo>
                    <a:pt x="3802" y="2615"/>
                    <a:pt x="1638" y="5280"/>
                    <a:pt x="1070" y="7911"/>
                  </a:cubicBezTo>
                  <a:cubicBezTo>
                    <a:pt x="1" y="12882"/>
                    <a:pt x="2824" y="20292"/>
                    <a:pt x="6116" y="20367"/>
                  </a:cubicBezTo>
                  <a:cubicBezTo>
                    <a:pt x="6122" y="20367"/>
                    <a:pt x="6129" y="20367"/>
                    <a:pt x="6135" y="20367"/>
                  </a:cubicBezTo>
                  <a:cubicBezTo>
                    <a:pt x="9419" y="20367"/>
                    <a:pt x="14603" y="1487"/>
                    <a:pt x="14603" y="1487"/>
                  </a:cubicBezTo>
                  <a:cubicBezTo>
                    <a:pt x="14311" y="953"/>
                    <a:pt x="13952" y="451"/>
                    <a:pt x="13542" y="0"/>
                  </a:cubicBezTo>
                  <a:close/>
                </a:path>
              </a:pathLst>
            </a:custGeom>
            <a:solidFill>
              <a:srgbClr val="F7F4DD"/>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50" name="Google Shape;6561;p67">
              <a:extLst>
                <a:ext uri="{FF2B5EF4-FFF2-40B4-BE49-F238E27FC236}">
                  <a16:creationId xmlns:a16="http://schemas.microsoft.com/office/drawing/2014/main" id="{9B2C7C71-3622-B68F-B078-1BC61A825CBE}"/>
                </a:ext>
              </a:extLst>
            </p:cNvPr>
            <p:cNvSpPr/>
            <p:nvPr/>
          </p:nvSpPr>
          <p:spPr>
            <a:xfrm>
              <a:off x="-2133288" y="4007240"/>
              <a:ext cx="239110" cy="614584"/>
            </a:xfrm>
            <a:custGeom>
              <a:avLst/>
              <a:gdLst/>
              <a:ahLst/>
              <a:cxnLst/>
              <a:rect l="l" t="t" r="r" b="b"/>
              <a:pathLst>
                <a:path w="3670" h="9433" extrusionOk="0">
                  <a:moveTo>
                    <a:pt x="2210" y="0"/>
                  </a:moveTo>
                  <a:cubicBezTo>
                    <a:pt x="2007" y="0"/>
                    <a:pt x="1027" y="1657"/>
                    <a:pt x="786" y="2181"/>
                  </a:cubicBezTo>
                  <a:cubicBezTo>
                    <a:pt x="393" y="3033"/>
                    <a:pt x="1" y="4077"/>
                    <a:pt x="1" y="4077"/>
                  </a:cubicBezTo>
                  <a:cubicBezTo>
                    <a:pt x="134" y="7277"/>
                    <a:pt x="1897" y="8513"/>
                    <a:pt x="2615" y="9432"/>
                  </a:cubicBezTo>
                  <a:cubicBezTo>
                    <a:pt x="1763" y="6817"/>
                    <a:pt x="1571" y="5640"/>
                    <a:pt x="1571" y="5640"/>
                  </a:cubicBezTo>
                  <a:cubicBezTo>
                    <a:pt x="3253" y="3689"/>
                    <a:pt x="3669" y="3078"/>
                    <a:pt x="3530" y="3078"/>
                  </a:cubicBezTo>
                  <a:cubicBezTo>
                    <a:pt x="3297" y="3078"/>
                    <a:pt x="1504" y="4796"/>
                    <a:pt x="1504" y="4796"/>
                  </a:cubicBezTo>
                  <a:cubicBezTo>
                    <a:pt x="3197" y="2692"/>
                    <a:pt x="3626" y="2029"/>
                    <a:pt x="3496" y="2029"/>
                  </a:cubicBezTo>
                  <a:cubicBezTo>
                    <a:pt x="3276" y="2029"/>
                    <a:pt x="1438" y="3944"/>
                    <a:pt x="1438" y="3944"/>
                  </a:cubicBezTo>
                  <a:cubicBezTo>
                    <a:pt x="3152" y="1285"/>
                    <a:pt x="3541" y="462"/>
                    <a:pt x="3367" y="462"/>
                  </a:cubicBezTo>
                  <a:cubicBezTo>
                    <a:pt x="3082" y="462"/>
                    <a:pt x="1304" y="2640"/>
                    <a:pt x="1304" y="2640"/>
                  </a:cubicBezTo>
                  <a:cubicBezTo>
                    <a:pt x="2160" y="651"/>
                    <a:pt x="2338" y="0"/>
                    <a:pt x="2210" y="0"/>
                  </a:cubicBezTo>
                  <a:close/>
                </a:path>
              </a:pathLst>
            </a:custGeom>
            <a:solidFill>
              <a:srgbClr val="FAA29F"/>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51" name="Google Shape;6562;p67">
              <a:extLst>
                <a:ext uri="{FF2B5EF4-FFF2-40B4-BE49-F238E27FC236}">
                  <a16:creationId xmlns:a16="http://schemas.microsoft.com/office/drawing/2014/main" id="{B141B905-2E2E-E451-2AF3-8B001E04D1C5}"/>
                </a:ext>
              </a:extLst>
            </p:cNvPr>
            <p:cNvSpPr/>
            <p:nvPr/>
          </p:nvSpPr>
          <p:spPr>
            <a:xfrm>
              <a:off x="-1972162" y="3303640"/>
              <a:ext cx="1162646" cy="1539358"/>
            </a:xfrm>
            <a:custGeom>
              <a:avLst/>
              <a:gdLst/>
              <a:ahLst/>
              <a:cxnLst/>
              <a:rect l="l" t="t" r="r" b="b"/>
              <a:pathLst>
                <a:path w="17845" h="23627" extrusionOk="0">
                  <a:moveTo>
                    <a:pt x="4244" y="2187"/>
                  </a:moveTo>
                  <a:lnTo>
                    <a:pt x="4244" y="2187"/>
                  </a:lnTo>
                  <a:cubicBezTo>
                    <a:pt x="4194" y="2245"/>
                    <a:pt x="4144" y="2304"/>
                    <a:pt x="4102" y="2337"/>
                  </a:cubicBezTo>
                  <a:cubicBezTo>
                    <a:pt x="4052" y="2387"/>
                    <a:pt x="4030" y="2409"/>
                    <a:pt x="4030" y="2409"/>
                  </a:cubicBezTo>
                  <a:cubicBezTo>
                    <a:pt x="4029" y="2409"/>
                    <a:pt x="4116" y="2320"/>
                    <a:pt x="4244" y="2187"/>
                  </a:cubicBezTo>
                  <a:close/>
                  <a:moveTo>
                    <a:pt x="6272" y="0"/>
                  </a:moveTo>
                  <a:cubicBezTo>
                    <a:pt x="6110" y="0"/>
                    <a:pt x="5730" y="408"/>
                    <a:pt x="5322" y="892"/>
                  </a:cubicBezTo>
                  <a:cubicBezTo>
                    <a:pt x="4963" y="975"/>
                    <a:pt x="4303" y="1151"/>
                    <a:pt x="3969" y="1293"/>
                  </a:cubicBezTo>
                  <a:cubicBezTo>
                    <a:pt x="3868" y="1351"/>
                    <a:pt x="3776" y="1418"/>
                    <a:pt x="3685" y="1502"/>
                  </a:cubicBezTo>
                  <a:cubicBezTo>
                    <a:pt x="3640" y="1488"/>
                    <a:pt x="3571" y="1474"/>
                    <a:pt x="3472" y="1474"/>
                  </a:cubicBezTo>
                  <a:cubicBezTo>
                    <a:pt x="3330" y="1474"/>
                    <a:pt x="3126" y="1503"/>
                    <a:pt x="2849" y="1602"/>
                  </a:cubicBezTo>
                  <a:cubicBezTo>
                    <a:pt x="2214" y="1827"/>
                    <a:pt x="1195" y="2705"/>
                    <a:pt x="710" y="3314"/>
                  </a:cubicBezTo>
                  <a:cubicBezTo>
                    <a:pt x="669" y="3373"/>
                    <a:pt x="635" y="3431"/>
                    <a:pt x="627" y="3507"/>
                  </a:cubicBezTo>
                  <a:cubicBezTo>
                    <a:pt x="310" y="3999"/>
                    <a:pt x="0" y="4768"/>
                    <a:pt x="59" y="5854"/>
                  </a:cubicBezTo>
                  <a:cubicBezTo>
                    <a:pt x="209" y="8653"/>
                    <a:pt x="3459" y="23155"/>
                    <a:pt x="6876" y="23615"/>
                  </a:cubicBezTo>
                  <a:cubicBezTo>
                    <a:pt x="6936" y="23623"/>
                    <a:pt x="6997" y="23627"/>
                    <a:pt x="7059" y="23627"/>
                  </a:cubicBezTo>
                  <a:cubicBezTo>
                    <a:pt x="10555" y="23627"/>
                    <a:pt x="17845" y="11184"/>
                    <a:pt x="17845" y="11184"/>
                  </a:cubicBezTo>
                  <a:cubicBezTo>
                    <a:pt x="17845" y="11184"/>
                    <a:pt x="15711" y="4270"/>
                    <a:pt x="13866" y="4270"/>
                  </a:cubicBezTo>
                  <a:cubicBezTo>
                    <a:pt x="13797" y="4270"/>
                    <a:pt x="13728" y="4280"/>
                    <a:pt x="13659" y="4300"/>
                  </a:cubicBezTo>
                  <a:cubicBezTo>
                    <a:pt x="12239" y="4718"/>
                    <a:pt x="8772" y="11685"/>
                    <a:pt x="7143" y="15110"/>
                  </a:cubicBezTo>
                  <a:cubicBezTo>
                    <a:pt x="6308" y="12220"/>
                    <a:pt x="3593" y="7207"/>
                    <a:pt x="2908" y="5562"/>
                  </a:cubicBezTo>
                  <a:cubicBezTo>
                    <a:pt x="3476" y="5077"/>
                    <a:pt x="4136" y="4409"/>
                    <a:pt x="4487" y="3690"/>
                  </a:cubicBezTo>
                  <a:cubicBezTo>
                    <a:pt x="5172" y="2262"/>
                    <a:pt x="6809" y="407"/>
                    <a:pt x="6316" y="15"/>
                  </a:cubicBezTo>
                  <a:cubicBezTo>
                    <a:pt x="6304" y="5"/>
                    <a:pt x="6289" y="0"/>
                    <a:pt x="6272" y="0"/>
                  </a:cubicBezTo>
                  <a:close/>
                </a:path>
              </a:pathLst>
            </a:custGeom>
            <a:solidFill>
              <a:srgbClr val="FAA29F"/>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52" name="Google Shape;6563;p67">
              <a:extLst>
                <a:ext uri="{FF2B5EF4-FFF2-40B4-BE49-F238E27FC236}">
                  <a16:creationId xmlns:a16="http://schemas.microsoft.com/office/drawing/2014/main" id="{FD795933-1B1E-3D10-6310-55097A2FBCB3}"/>
                </a:ext>
              </a:extLst>
            </p:cNvPr>
            <p:cNvSpPr/>
            <p:nvPr/>
          </p:nvSpPr>
          <p:spPr>
            <a:xfrm>
              <a:off x="-1378865" y="3581848"/>
              <a:ext cx="568846" cy="635563"/>
            </a:xfrm>
            <a:custGeom>
              <a:avLst/>
              <a:gdLst/>
              <a:ahLst/>
              <a:cxnLst/>
              <a:rect l="l" t="t" r="r" b="b"/>
              <a:pathLst>
                <a:path w="8731" h="9755" extrusionOk="0">
                  <a:moveTo>
                    <a:pt x="4759" y="0"/>
                  </a:moveTo>
                  <a:cubicBezTo>
                    <a:pt x="4690" y="0"/>
                    <a:pt x="4621" y="10"/>
                    <a:pt x="4553" y="30"/>
                  </a:cubicBezTo>
                  <a:cubicBezTo>
                    <a:pt x="3584" y="323"/>
                    <a:pt x="1646" y="3681"/>
                    <a:pt x="0" y="6880"/>
                  </a:cubicBezTo>
                  <a:cubicBezTo>
                    <a:pt x="192" y="7056"/>
                    <a:pt x="393" y="7215"/>
                    <a:pt x="602" y="7365"/>
                  </a:cubicBezTo>
                  <a:cubicBezTo>
                    <a:pt x="1529" y="8050"/>
                    <a:pt x="2573" y="8743"/>
                    <a:pt x="3643" y="9153"/>
                  </a:cubicBezTo>
                  <a:cubicBezTo>
                    <a:pt x="4720" y="9562"/>
                    <a:pt x="5840" y="9704"/>
                    <a:pt x="6968" y="9754"/>
                  </a:cubicBezTo>
                  <a:cubicBezTo>
                    <a:pt x="8029" y="8108"/>
                    <a:pt x="8730" y="6914"/>
                    <a:pt x="8730" y="6914"/>
                  </a:cubicBezTo>
                  <a:cubicBezTo>
                    <a:pt x="8730" y="6914"/>
                    <a:pt x="6596" y="0"/>
                    <a:pt x="4759" y="0"/>
                  </a:cubicBezTo>
                  <a:close/>
                </a:path>
              </a:pathLst>
            </a:custGeom>
            <a:solidFill>
              <a:srgbClr val="FA7E80"/>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53" name="Google Shape;6564;p67">
              <a:extLst>
                <a:ext uri="{FF2B5EF4-FFF2-40B4-BE49-F238E27FC236}">
                  <a16:creationId xmlns:a16="http://schemas.microsoft.com/office/drawing/2014/main" id="{DE2F9D5A-B512-D87B-8634-EDD85CF9CF98}"/>
                </a:ext>
              </a:extLst>
            </p:cNvPr>
            <p:cNvSpPr/>
            <p:nvPr/>
          </p:nvSpPr>
          <p:spPr>
            <a:xfrm>
              <a:off x="-1354954" y="3381043"/>
              <a:ext cx="726581" cy="807500"/>
            </a:xfrm>
            <a:custGeom>
              <a:avLst/>
              <a:gdLst/>
              <a:ahLst/>
              <a:cxnLst/>
              <a:rect l="l" t="t" r="r" b="b"/>
              <a:pathLst>
                <a:path w="11152" h="12394" extrusionOk="0">
                  <a:moveTo>
                    <a:pt x="7031" y="0"/>
                  </a:moveTo>
                  <a:cubicBezTo>
                    <a:pt x="6966" y="0"/>
                    <a:pt x="6901" y="2"/>
                    <a:pt x="6834" y="4"/>
                  </a:cubicBezTo>
                  <a:cubicBezTo>
                    <a:pt x="3317" y="163"/>
                    <a:pt x="1" y="8726"/>
                    <a:pt x="1" y="8726"/>
                  </a:cubicBezTo>
                  <a:cubicBezTo>
                    <a:pt x="3468" y="11725"/>
                    <a:pt x="7904" y="12393"/>
                    <a:pt x="7904" y="12393"/>
                  </a:cubicBezTo>
                  <a:cubicBezTo>
                    <a:pt x="8839" y="10639"/>
                    <a:pt x="9616" y="8793"/>
                    <a:pt x="10201" y="6888"/>
                  </a:cubicBezTo>
                  <a:cubicBezTo>
                    <a:pt x="11152" y="3790"/>
                    <a:pt x="10382" y="0"/>
                    <a:pt x="7031" y="0"/>
                  </a:cubicBezTo>
                  <a:close/>
                </a:path>
              </a:pathLst>
            </a:custGeom>
            <a:solidFill>
              <a:srgbClr val="79BD9F"/>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grpSp>
      <p:sp>
        <p:nvSpPr>
          <p:cNvPr id="2654" name="Google Shape;6112;p66">
            <a:extLst>
              <a:ext uri="{FF2B5EF4-FFF2-40B4-BE49-F238E27FC236}">
                <a16:creationId xmlns:a16="http://schemas.microsoft.com/office/drawing/2014/main" id="{E1B84F16-B6AE-3C5A-E178-6B5BFC237E32}"/>
              </a:ext>
            </a:extLst>
          </p:cNvPr>
          <p:cNvSpPr/>
          <p:nvPr/>
        </p:nvSpPr>
        <p:spPr>
          <a:xfrm>
            <a:off x="5035992" y="1404047"/>
            <a:ext cx="3899898" cy="3281100"/>
          </a:xfrm>
          <a:prstGeom prst="roundRect">
            <a:avLst>
              <a:gd name="adj" fmla="val 8417"/>
            </a:avLst>
          </a:prstGeom>
          <a:solidFill>
            <a:srgbClr val="E9D355">
              <a:alpha val="40220"/>
            </a:srgbClr>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grpSp>
        <p:nvGrpSpPr>
          <p:cNvPr id="2655" name="Google Shape;6159;p66">
            <a:extLst>
              <a:ext uri="{FF2B5EF4-FFF2-40B4-BE49-F238E27FC236}">
                <a16:creationId xmlns:a16="http://schemas.microsoft.com/office/drawing/2014/main" id="{C3007FE9-0565-7866-DE1A-553184805B92}"/>
              </a:ext>
            </a:extLst>
          </p:cNvPr>
          <p:cNvGrpSpPr/>
          <p:nvPr/>
        </p:nvGrpSpPr>
        <p:grpSpPr>
          <a:xfrm>
            <a:off x="4080010" y="4132608"/>
            <a:ext cx="772123" cy="922512"/>
            <a:chOff x="39581" y="4046138"/>
            <a:chExt cx="772123" cy="922512"/>
          </a:xfrm>
        </p:grpSpPr>
        <p:grpSp>
          <p:nvGrpSpPr>
            <p:cNvPr id="2656" name="Google Shape;6160;p66">
              <a:extLst>
                <a:ext uri="{FF2B5EF4-FFF2-40B4-BE49-F238E27FC236}">
                  <a16:creationId xmlns:a16="http://schemas.microsoft.com/office/drawing/2014/main" id="{9D298C70-74BA-A9B5-A4E6-47733C1B1ED5}"/>
                </a:ext>
              </a:extLst>
            </p:cNvPr>
            <p:cNvGrpSpPr/>
            <p:nvPr/>
          </p:nvGrpSpPr>
          <p:grpSpPr>
            <a:xfrm flipH="1">
              <a:off x="425643" y="4608564"/>
              <a:ext cx="386060" cy="360087"/>
              <a:chOff x="9460636" y="2071442"/>
              <a:chExt cx="1221710" cy="1139515"/>
            </a:xfrm>
          </p:grpSpPr>
          <p:sp>
            <p:nvSpPr>
              <p:cNvPr id="2673" name="Google Shape;6161;p66">
                <a:extLst>
                  <a:ext uri="{FF2B5EF4-FFF2-40B4-BE49-F238E27FC236}">
                    <a16:creationId xmlns:a16="http://schemas.microsoft.com/office/drawing/2014/main" id="{CD78BAFE-BA74-4EA8-559F-162F74B07BC2}"/>
                  </a:ext>
                </a:extLst>
              </p:cNvPr>
              <p:cNvSpPr/>
              <p:nvPr/>
            </p:nvSpPr>
            <p:spPr>
              <a:xfrm>
                <a:off x="9789131" y="2071442"/>
                <a:ext cx="467912" cy="613624"/>
              </a:xfrm>
              <a:custGeom>
                <a:avLst/>
                <a:gdLst/>
                <a:ahLst/>
                <a:cxnLst/>
                <a:rect l="l" t="t" r="r" b="b"/>
                <a:pathLst>
                  <a:path w="1856" h="2434" extrusionOk="0">
                    <a:moveTo>
                      <a:pt x="1084" y="0"/>
                    </a:moveTo>
                    <a:cubicBezTo>
                      <a:pt x="820" y="0"/>
                      <a:pt x="545" y="69"/>
                      <a:pt x="377" y="159"/>
                    </a:cubicBezTo>
                    <a:cubicBezTo>
                      <a:pt x="9" y="351"/>
                      <a:pt x="1" y="736"/>
                      <a:pt x="134" y="1086"/>
                    </a:cubicBezTo>
                    <a:cubicBezTo>
                      <a:pt x="268" y="1487"/>
                      <a:pt x="477" y="1872"/>
                      <a:pt x="753" y="2206"/>
                    </a:cubicBezTo>
                    <a:cubicBezTo>
                      <a:pt x="778" y="2239"/>
                      <a:pt x="811" y="2273"/>
                      <a:pt x="845" y="2298"/>
                    </a:cubicBezTo>
                    <a:cubicBezTo>
                      <a:pt x="895" y="2340"/>
                      <a:pt x="945" y="2381"/>
                      <a:pt x="1003" y="2406"/>
                    </a:cubicBezTo>
                    <a:cubicBezTo>
                      <a:pt x="1047" y="2425"/>
                      <a:pt x="1089" y="2433"/>
                      <a:pt x="1128" y="2433"/>
                    </a:cubicBezTo>
                    <a:cubicBezTo>
                      <a:pt x="1404" y="2433"/>
                      <a:pt x="1549" y="2007"/>
                      <a:pt x="1630" y="1780"/>
                    </a:cubicBezTo>
                    <a:cubicBezTo>
                      <a:pt x="1730" y="1521"/>
                      <a:pt x="1789" y="1254"/>
                      <a:pt x="1805" y="978"/>
                    </a:cubicBezTo>
                    <a:cubicBezTo>
                      <a:pt x="1814" y="752"/>
                      <a:pt x="1855" y="410"/>
                      <a:pt x="1697" y="218"/>
                    </a:cubicBezTo>
                    <a:cubicBezTo>
                      <a:pt x="1567" y="60"/>
                      <a:pt x="1331" y="0"/>
                      <a:pt x="1084" y="0"/>
                    </a:cubicBezTo>
                    <a:close/>
                  </a:path>
                </a:pathLst>
              </a:custGeom>
              <a:solidFill>
                <a:srgbClr val="E48044"/>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74" name="Google Shape;6162;p66">
                <a:extLst>
                  <a:ext uri="{FF2B5EF4-FFF2-40B4-BE49-F238E27FC236}">
                    <a16:creationId xmlns:a16="http://schemas.microsoft.com/office/drawing/2014/main" id="{2A40572E-4B34-7584-9C54-A5F0EF71D295}"/>
                  </a:ext>
                </a:extLst>
              </p:cNvPr>
              <p:cNvSpPr/>
              <p:nvPr/>
            </p:nvSpPr>
            <p:spPr>
              <a:xfrm>
                <a:off x="9593244" y="2607922"/>
                <a:ext cx="482534" cy="603035"/>
              </a:xfrm>
              <a:custGeom>
                <a:avLst/>
                <a:gdLst/>
                <a:ahLst/>
                <a:cxnLst/>
                <a:rect l="l" t="t" r="r" b="b"/>
                <a:pathLst>
                  <a:path w="1914" h="2392" extrusionOk="0">
                    <a:moveTo>
                      <a:pt x="1483" y="0"/>
                    </a:moveTo>
                    <a:cubicBezTo>
                      <a:pt x="1264" y="0"/>
                      <a:pt x="1012" y="229"/>
                      <a:pt x="861" y="362"/>
                    </a:cubicBezTo>
                    <a:cubicBezTo>
                      <a:pt x="653" y="537"/>
                      <a:pt x="469" y="746"/>
                      <a:pt x="318" y="972"/>
                    </a:cubicBezTo>
                    <a:cubicBezTo>
                      <a:pt x="201" y="1172"/>
                      <a:pt x="1" y="1448"/>
                      <a:pt x="43" y="1690"/>
                    </a:cubicBezTo>
                    <a:cubicBezTo>
                      <a:pt x="118" y="2108"/>
                      <a:pt x="795" y="2392"/>
                      <a:pt x="1162" y="2392"/>
                    </a:cubicBezTo>
                    <a:cubicBezTo>
                      <a:pt x="1580" y="2392"/>
                      <a:pt x="1780" y="2066"/>
                      <a:pt x="1830" y="1699"/>
                    </a:cubicBezTo>
                    <a:cubicBezTo>
                      <a:pt x="1906" y="1281"/>
                      <a:pt x="1914" y="846"/>
                      <a:pt x="1839" y="420"/>
                    </a:cubicBezTo>
                    <a:cubicBezTo>
                      <a:pt x="1830" y="379"/>
                      <a:pt x="1814" y="337"/>
                      <a:pt x="1805" y="287"/>
                    </a:cubicBezTo>
                    <a:cubicBezTo>
                      <a:pt x="1780" y="228"/>
                      <a:pt x="1755" y="170"/>
                      <a:pt x="1713" y="120"/>
                    </a:cubicBezTo>
                    <a:cubicBezTo>
                      <a:pt x="1646" y="34"/>
                      <a:pt x="1567" y="0"/>
                      <a:pt x="1483" y="0"/>
                    </a:cubicBezTo>
                    <a:close/>
                  </a:path>
                </a:pathLst>
              </a:custGeom>
              <a:solidFill>
                <a:srgbClr val="E48044"/>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75" name="Google Shape;6163;p66">
                <a:extLst>
                  <a:ext uri="{FF2B5EF4-FFF2-40B4-BE49-F238E27FC236}">
                    <a16:creationId xmlns:a16="http://schemas.microsoft.com/office/drawing/2014/main" id="{BD45298D-0AB8-CA00-AD10-936CC21D0763}"/>
                  </a:ext>
                </a:extLst>
              </p:cNvPr>
              <p:cNvSpPr/>
              <p:nvPr/>
            </p:nvSpPr>
            <p:spPr>
              <a:xfrm>
                <a:off x="10023085" y="2279681"/>
                <a:ext cx="659261" cy="460344"/>
              </a:xfrm>
              <a:custGeom>
                <a:avLst/>
                <a:gdLst/>
                <a:ahLst/>
                <a:cxnLst/>
                <a:rect l="l" t="t" r="r" b="b"/>
                <a:pathLst>
                  <a:path w="2615" h="1826" extrusionOk="0">
                    <a:moveTo>
                      <a:pt x="1666" y="0"/>
                    </a:moveTo>
                    <a:cubicBezTo>
                      <a:pt x="1495" y="0"/>
                      <a:pt x="1320" y="70"/>
                      <a:pt x="1161" y="177"/>
                    </a:cubicBezTo>
                    <a:cubicBezTo>
                      <a:pt x="794" y="402"/>
                      <a:pt x="476" y="695"/>
                      <a:pt x="209" y="1029"/>
                    </a:cubicBezTo>
                    <a:cubicBezTo>
                      <a:pt x="184" y="1071"/>
                      <a:pt x="159" y="1104"/>
                      <a:pt x="134" y="1146"/>
                    </a:cubicBezTo>
                    <a:cubicBezTo>
                      <a:pt x="109" y="1204"/>
                      <a:pt x="84" y="1263"/>
                      <a:pt x="67" y="1321"/>
                    </a:cubicBezTo>
                    <a:cubicBezTo>
                      <a:pt x="0" y="1714"/>
                      <a:pt x="543" y="1764"/>
                      <a:pt x="819" y="1798"/>
                    </a:cubicBezTo>
                    <a:cubicBezTo>
                      <a:pt x="939" y="1816"/>
                      <a:pt x="1061" y="1825"/>
                      <a:pt x="1184" y="1825"/>
                    </a:cubicBezTo>
                    <a:cubicBezTo>
                      <a:pt x="1335" y="1825"/>
                      <a:pt x="1486" y="1812"/>
                      <a:pt x="1638" y="1789"/>
                    </a:cubicBezTo>
                    <a:cubicBezTo>
                      <a:pt x="1863" y="1747"/>
                      <a:pt x="2206" y="1714"/>
                      <a:pt x="2356" y="1514"/>
                    </a:cubicBezTo>
                    <a:cubicBezTo>
                      <a:pt x="2615" y="1179"/>
                      <a:pt x="2364" y="494"/>
                      <a:pt x="2122" y="219"/>
                    </a:cubicBezTo>
                    <a:cubicBezTo>
                      <a:pt x="1987" y="64"/>
                      <a:pt x="1829" y="0"/>
                      <a:pt x="1666" y="0"/>
                    </a:cubicBezTo>
                    <a:close/>
                  </a:path>
                </a:pathLst>
              </a:custGeom>
              <a:solidFill>
                <a:srgbClr val="E48044"/>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76" name="Google Shape;6164;p66">
                <a:extLst>
                  <a:ext uri="{FF2B5EF4-FFF2-40B4-BE49-F238E27FC236}">
                    <a16:creationId xmlns:a16="http://schemas.microsoft.com/office/drawing/2014/main" id="{81B4898D-135D-71D3-A0AC-17985A57FF90}"/>
                  </a:ext>
                </a:extLst>
              </p:cNvPr>
              <p:cNvSpPr/>
              <p:nvPr/>
            </p:nvSpPr>
            <p:spPr>
              <a:xfrm>
                <a:off x="10016783" y="2614729"/>
                <a:ext cx="543544" cy="587405"/>
              </a:xfrm>
              <a:custGeom>
                <a:avLst/>
                <a:gdLst/>
                <a:ahLst/>
                <a:cxnLst/>
                <a:rect l="l" t="t" r="r" b="b"/>
                <a:pathLst>
                  <a:path w="2156" h="2330" extrusionOk="0">
                    <a:moveTo>
                      <a:pt x="401" y="1"/>
                    </a:moveTo>
                    <a:cubicBezTo>
                      <a:pt x="0" y="17"/>
                      <a:pt x="67" y="569"/>
                      <a:pt x="84" y="836"/>
                    </a:cubicBezTo>
                    <a:cubicBezTo>
                      <a:pt x="100" y="1112"/>
                      <a:pt x="167" y="1379"/>
                      <a:pt x="267" y="1638"/>
                    </a:cubicBezTo>
                    <a:cubicBezTo>
                      <a:pt x="351" y="1855"/>
                      <a:pt x="460" y="2181"/>
                      <a:pt x="685" y="2281"/>
                    </a:cubicBezTo>
                    <a:cubicBezTo>
                      <a:pt x="753" y="2315"/>
                      <a:pt x="829" y="2329"/>
                      <a:pt x="910" y="2329"/>
                    </a:cubicBezTo>
                    <a:cubicBezTo>
                      <a:pt x="1274" y="2329"/>
                      <a:pt x="1727" y="2028"/>
                      <a:pt x="1905" y="1788"/>
                    </a:cubicBezTo>
                    <a:cubicBezTo>
                      <a:pt x="2155" y="1454"/>
                      <a:pt x="2005" y="1095"/>
                      <a:pt x="1738" y="836"/>
                    </a:cubicBezTo>
                    <a:cubicBezTo>
                      <a:pt x="1445" y="527"/>
                      <a:pt x="1094" y="276"/>
                      <a:pt x="710" y="84"/>
                    </a:cubicBezTo>
                    <a:cubicBezTo>
                      <a:pt x="668" y="68"/>
                      <a:pt x="627" y="51"/>
                      <a:pt x="585" y="34"/>
                    </a:cubicBezTo>
                    <a:cubicBezTo>
                      <a:pt x="526" y="17"/>
                      <a:pt x="460" y="1"/>
                      <a:pt x="401" y="1"/>
                    </a:cubicBezTo>
                    <a:close/>
                  </a:path>
                </a:pathLst>
              </a:custGeom>
              <a:solidFill>
                <a:srgbClr val="E48044"/>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77" name="Google Shape;6165;p66">
                <a:extLst>
                  <a:ext uri="{FF2B5EF4-FFF2-40B4-BE49-F238E27FC236}">
                    <a16:creationId xmlns:a16="http://schemas.microsoft.com/office/drawing/2014/main" id="{BCA208BC-F035-71A2-32A4-A53F30FBDBCB}"/>
                  </a:ext>
                </a:extLst>
              </p:cNvPr>
              <p:cNvSpPr/>
              <p:nvPr/>
            </p:nvSpPr>
            <p:spPr>
              <a:xfrm>
                <a:off x="9460636" y="2339682"/>
                <a:ext cx="670102" cy="452528"/>
              </a:xfrm>
              <a:custGeom>
                <a:avLst/>
                <a:gdLst/>
                <a:ahLst/>
                <a:cxnLst/>
                <a:rect l="l" t="t" r="r" b="b"/>
                <a:pathLst>
                  <a:path w="2658" h="1795" extrusionOk="0">
                    <a:moveTo>
                      <a:pt x="698" y="1"/>
                    </a:moveTo>
                    <a:cubicBezTo>
                      <a:pt x="638" y="1"/>
                      <a:pt x="581" y="10"/>
                      <a:pt x="527" y="31"/>
                    </a:cubicBezTo>
                    <a:cubicBezTo>
                      <a:pt x="134" y="190"/>
                      <a:pt x="1" y="908"/>
                      <a:pt x="67" y="1267"/>
                    </a:cubicBezTo>
                    <a:cubicBezTo>
                      <a:pt x="146" y="1661"/>
                      <a:pt x="470" y="1795"/>
                      <a:pt x="822" y="1795"/>
                    </a:cubicBezTo>
                    <a:cubicBezTo>
                      <a:pt x="843" y="1795"/>
                      <a:pt x="865" y="1794"/>
                      <a:pt x="886" y="1793"/>
                    </a:cubicBezTo>
                    <a:cubicBezTo>
                      <a:pt x="1312" y="1785"/>
                      <a:pt x="1738" y="1693"/>
                      <a:pt x="2139" y="1534"/>
                    </a:cubicBezTo>
                    <a:cubicBezTo>
                      <a:pt x="2181" y="1518"/>
                      <a:pt x="2223" y="1501"/>
                      <a:pt x="2256" y="1476"/>
                    </a:cubicBezTo>
                    <a:cubicBezTo>
                      <a:pt x="2315" y="1443"/>
                      <a:pt x="2365" y="1401"/>
                      <a:pt x="2398" y="1351"/>
                    </a:cubicBezTo>
                    <a:cubicBezTo>
                      <a:pt x="2657" y="1050"/>
                      <a:pt x="2214" y="733"/>
                      <a:pt x="1997" y="565"/>
                    </a:cubicBezTo>
                    <a:cubicBezTo>
                      <a:pt x="1780" y="390"/>
                      <a:pt x="1546" y="256"/>
                      <a:pt x="1287" y="164"/>
                    </a:cubicBezTo>
                    <a:cubicBezTo>
                      <a:pt x="1120" y="100"/>
                      <a:pt x="898" y="1"/>
                      <a:pt x="698" y="1"/>
                    </a:cubicBezTo>
                    <a:close/>
                  </a:path>
                </a:pathLst>
              </a:custGeom>
              <a:solidFill>
                <a:srgbClr val="E48044"/>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78" name="Google Shape;6166;p66">
                <a:extLst>
                  <a:ext uri="{FF2B5EF4-FFF2-40B4-BE49-F238E27FC236}">
                    <a16:creationId xmlns:a16="http://schemas.microsoft.com/office/drawing/2014/main" id="{F3B882A9-2233-AB36-A03A-9DC41895492B}"/>
                  </a:ext>
                </a:extLst>
              </p:cNvPr>
              <p:cNvSpPr/>
              <p:nvPr/>
            </p:nvSpPr>
            <p:spPr>
              <a:xfrm>
                <a:off x="9959807" y="2534307"/>
                <a:ext cx="240258" cy="206726"/>
              </a:xfrm>
              <a:custGeom>
                <a:avLst/>
                <a:gdLst/>
                <a:ahLst/>
                <a:cxnLst/>
                <a:rect l="l" t="t" r="r" b="b"/>
                <a:pathLst>
                  <a:path w="953" h="820" extrusionOk="0">
                    <a:moveTo>
                      <a:pt x="488" y="0"/>
                    </a:moveTo>
                    <a:cubicBezTo>
                      <a:pt x="424" y="0"/>
                      <a:pt x="361" y="14"/>
                      <a:pt x="301" y="44"/>
                    </a:cubicBezTo>
                    <a:lnTo>
                      <a:pt x="268" y="11"/>
                    </a:lnTo>
                    <a:cubicBezTo>
                      <a:pt x="76" y="136"/>
                      <a:pt x="1" y="378"/>
                      <a:pt x="101" y="587"/>
                    </a:cubicBezTo>
                    <a:cubicBezTo>
                      <a:pt x="181" y="735"/>
                      <a:pt x="335" y="820"/>
                      <a:pt x="494" y="820"/>
                    </a:cubicBezTo>
                    <a:cubicBezTo>
                      <a:pt x="550" y="820"/>
                      <a:pt x="606" y="809"/>
                      <a:pt x="660" y="788"/>
                    </a:cubicBezTo>
                    <a:cubicBezTo>
                      <a:pt x="861" y="679"/>
                      <a:pt x="953" y="437"/>
                      <a:pt x="861" y="228"/>
                    </a:cubicBezTo>
                    <a:cubicBezTo>
                      <a:pt x="785" y="81"/>
                      <a:pt x="638" y="0"/>
                      <a:pt x="488" y="0"/>
                    </a:cubicBezTo>
                    <a:close/>
                  </a:path>
                </a:pathLst>
              </a:custGeom>
              <a:solidFill>
                <a:srgbClr val="F7F4DD"/>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79" name="Google Shape;6167;p66">
                <a:extLst>
                  <a:ext uri="{FF2B5EF4-FFF2-40B4-BE49-F238E27FC236}">
                    <a16:creationId xmlns:a16="http://schemas.microsoft.com/office/drawing/2014/main" id="{AA332181-FF86-8D84-C5E1-9123CFDD2F11}"/>
                  </a:ext>
                </a:extLst>
              </p:cNvPr>
              <p:cNvSpPr/>
              <p:nvPr/>
            </p:nvSpPr>
            <p:spPr>
              <a:xfrm>
                <a:off x="10039724" y="2303127"/>
                <a:ext cx="13110" cy="166641"/>
              </a:xfrm>
              <a:custGeom>
                <a:avLst/>
                <a:gdLst/>
                <a:ahLst/>
                <a:cxnLst/>
                <a:rect l="l" t="t" r="r" b="b"/>
                <a:pathLst>
                  <a:path w="52" h="661" fill="none" extrusionOk="0">
                    <a:moveTo>
                      <a:pt x="51" y="660"/>
                    </a:moveTo>
                    <a:lnTo>
                      <a:pt x="1" y="0"/>
                    </a:lnTo>
                  </a:path>
                </a:pathLst>
              </a:custGeom>
              <a:noFill/>
              <a:ln w="19050" cap="rnd" cmpd="sng">
                <a:solidFill>
                  <a:srgbClr val="DB3F8E"/>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80" name="Google Shape;6168;p66">
                <a:extLst>
                  <a:ext uri="{FF2B5EF4-FFF2-40B4-BE49-F238E27FC236}">
                    <a16:creationId xmlns:a16="http://schemas.microsoft.com/office/drawing/2014/main" id="{A58B90EA-72E2-C616-2B50-9D1ACA35F1DE}"/>
                  </a:ext>
                </a:extLst>
              </p:cNvPr>
              <p:cNvSpPr/>
              <p:nvPr/>
            </p:nvSpPr>
            <p:spPr>
              <a:xfrm>
                <a:off x="9686019" y="2572627"/>
                <a:ext cx="200425" cy="42354"/>
              </a:xfrm>
              <a:custGeom>
                <a:avLst/>
                <a:gdLst/>
                <a:ahLst/>
                <a:cxnLst/>
                <a:rect l="l" t="t" r="r" b="b"/>
                <a:pathLst>
                  <a:path w="795" h="168" fill="none" extrusionOk="0">
                    <a:moveTo>
                      <a:pt x="0" y="1"/>
                    </a:moveTo>
                    <a:cubicBezTo>
                      <a:pt x="259" y="59"/>
                      <a:pt x="518" y="118"/>
                      <a:pt x="794" y="168"/>
                    </a:cubicBezTo>
                  </a:path>
                </a:pathLst>
              </a:custGeom>
              <a:noFill/>
              <a:ln w="19050" cap="rnd" cmpd="sng">
                <a:solidFill>
                  <a:srgbClr val="DB3F8E"/>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81" name="Google Shape;6169;p66">
                <a:extLst>
                  <a:ext uri="{FF2B5EF4-FFF2-40B4-BE49-F238E27FC236}">
                    <a16:creationId xmlns:a16="http://schemas.microsoft.com/office/drawing/2014/main" id="{1B0259CE-5C5A-9D55-1934-11C847A8BA6A}"/>
                  </a:ext>
                </a:extLst>
              </p:cNvPr>
              <p:cNvSpPr/>
              <p:nvPr/>
            </p:nvSpPr>
            <p:spPr>
              <a:xfrm>
                <a:off x="9856695" y="2816917"/>
                <a:ext cx="61262" cy="177230"/>
              </a:xfrm>
              <a:custGeom>
                <a:avLst/>
                <a:gdLst/>
                <a:ahLst/>
                <a:cxnLst/>
                <a:rect l="l" t="t" r="r" b="b"/>
                <a:pathLst>
                  <a:path w="243" h="703" fill="none" extrusionOk="0">
                    <a:moveTo>
                      <a:pt x="0" y="702"/>
                    </a:moveTo>
                    <a:cubicBezTo>
                      <a:pt x="92" y="469"/>
                      <a:pt x="167" y="235"/>
                      <a:pt x="242" y="1"/>
                    </a:cubicBezTo>
                  </a:path>
                </a:pathLst>
              </a:custGeom>
              <a:noFill/>
              <a:ln w="19050" cap="rnd" cmpd="sng">
                <a:solidFill>
                  <a:srgbClr val="DB3F8E"/>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82" name="Google Shape;6170;p66">
                <a:extLst>
                  <a:ext uri="{FF2B5EF4-FFF2-40B4-BE49-F238E27FC236}">
                    <a16:creationId xmlns:a16="http://schemas.microsoft.com/office/drawing/2014/main" id="{28265782-B4E2-47A3-1A77-485A010249E0}"/>
                  </a:ext>
                </a:extLst>
              </p:cNvPr>
              <p:cNvSpPr/>
              <p:nvPr/>
            </p:nvSpPr>
            <p:spPr>
              <a:xfrm>
                <a:off x="10174601" y="2791706"/>
                <a:ext cx="113953" cy="141431"/>
              </a:xfrm>
              <a:custGeom>
                <a:avLst/>
                <a:gdLst/>
                <a:ahLst/>
                <a:cxnLst/>
                <a:rect l="l" t="t" r="r" b="b"/>
                <a:pathLst>
                  <a:path w="452" h="561" fill="none" extrusionOk="0">
                    <a:moveTo>
                      <a:pt x="1" y="0"/>
                    </a:moveTo>
                    <a:lnTo>
                      <a:pt x="452" y="560"/>
                    </a:lnTo>
                  </a:path>
                </a:pathLst>
              </a:custGeom>
              <a:noFill/>
              <a:ln w="19050" cap="rnd" cmpd="sng">
                <a:solidFill>
                  <a:srgbClr val="DB3F8E"/>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83" name="Google Shape;6171;p66">
                <a:extLst>
                  <a:ext uri="{FF2B5EF4-FFF2-40B4-BE49-F238E27FC236}">
                    <a16:creationId xmlns:a16="http://schemas.microsoft.com/office/drawing/2014/main" id="{B65A7023-AD9E-23BC-032B-8C47E9AFC6F5}"/>
                  </a:ext>
                </a:extLst>
              </p:cNvPr>
              <p:cNvSpPr/>
              <p:nvPr/>
            </p:nvSpPr>
            <p:spPr>
              <a:xfrm>
                <a:off x="10315781" y="2469516"/>
                <a:ext cx="149752" cy="92775"/>
              </a:xfrm>
              <a:custGeom>
                <a:avLst/>
                <a:gdLst/>
                <a:ahLst/>
                <a:cxnLst/>
                <a:rect l="l" t="t" r="r" b="b"/>
                <a:pathLst>
                  <a:path w="594" h="368" fill="none" extrusionOk="0">
                    <a:moveTo>
                      <a:pt x="0" y="368"/>
                    </a:moveTo>
                    <a:cubicBezTo>
                      <a:pt x="209" y="276"/>
                      <a:pt x="410" y="151"/>
                      <a:pt x="593" y="0"/>
                    </a:cubicBezTo>
                  </a:path>
                </a:pathLst>
              </a:custGeom>
              <a:noFill/>
              <a:ln w="19050" cap="rnd" cmpd="sng">
                <a:solidFill>
                  <a:srgbClr val="DB3F8E"/>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grpSp>
        <p:grpSp>
          <p:nvGrpSpPr>
            <p:cNvPr id="2657" name="Google Shape;6172;p66">
              <a:extLst>
                <a:ext uri="{FF2B5EF4-FFF2-40B4-BE49-F238E27FC236}">
                  <a16:creationId xmlns:a16="http://schemas.microsoft.com/office/drawing/2014/main" id="{4A7246C8-40E8-3ACF-F8EC-D0D165BF3E64}"/>
                </a:ext>
              </a:extLst>
            </p:cNvPr>
            <p:cNvGrpSpPr/>
            <p:nvPr/>
          </p:nvGrpSpPr>
          <p:grpSpPr>
            <a:xfrm flipH="1">
              <a:off x="39581" y="4241627"/>
              <a:ext cx="386060" cy="360087"/>
              <a:chOff x="9460636" y="2071442"/>
              <a:chExt cx="1221710" cy="1139515"/>
            </a:xfrm>
          </p:grpSpPr>
          <p:sp>
            <p:nvSpPr>
              <p:cNvPr id="2662" name="Google Shape;6173;p66">
                <a:extLst>
                  <a:ext uri="{FF2B5EF4-FFF2-40B4-BE49-F238E27FC236}">
                    <a16:creationId xmlns:a16="http://schemas.microsoft.com/office/drawing/2014/main" id="{FE41D7B3-17A4-63FA-450E-73AA7942E20E}"/>
                  </a:ext>
                </a:extLst>
              </p:cNvPr>
              <p:cNvSpPr/>
              <p:nvPr/>
            </p:nvSpPr>
            <p:spPr>
              <a:xfrm>
                <a:off x="9789131" y="2071442"/>
                <a:ext cx="467912" cy="613624"/>
              </a:xfrm>
              <a:custGeom>
                <a:avLst/>
                <a:gdLst/>
                <a:ahLst/>
                <a:cxnLst/>
                <a:rect l="l" t="t" r="r" b="b"/>
                <a:pathLst>
                  <a:path w="1856" h="2434" extrusionOk="0">
                    <a:moveTo>
                      <a:pt x="1084" y="0"/>
                    </a:moveTo>
                    <a:cubicBezTo>
                      <a:pt x="820" y="0"/>
                      <a:pt x="545" y="69"/>
                      <a:pt x="377" y="159"/>
                    </a:cubicBezTo>
                    <a:cubicBezTo>
                      <a:pt x="9" y="351"/>
                      <a:pt x="1" y="736"/>
                      <a:pt x="134" y="1086"/>
                    </a:cubicBezTo>
                    <a:cubicBezTo>
                      <a:pt x="268" y="1487"/>
                      <a:pt x="477" y="1872"/>
                      <a:pt x="753" y="2206"/>
                    </a:cubicBezTo>
                    <a:cubicBezTo>
                      <a:pt x="778" y="2239"/>
                      <a:pt x="811" y="2273"/>
                      <a:pt x="845" y="2298"/>
                    </a:cubicBezTo>
                    <a:cubicBezTo>
                      <a:pt x="895" y="2340"/>
                      <a:pt x="945" y="2381"/>
                      <a:pt x="1003" y="2406"/>
                    </a:cubicBezTo>
                    <a:cubicBezTo>
                      <a:pt x="1047" y="2425"/>
                      <a:pt x="1089" y="2433"/>
                      <a:pt x="1128" y="2433"/>
                    </a:cubicBezTo>
                    <a:cubicBezTo>
                      <a:pt x="1404" y="2433"/>
                      <a:pt x="1549" y="2007"/>
                      <a:pt x="1630" y="1780"/>
                    </a:cubicBezTo>
                    <a:cubicBezTo>
                      <a:pt x="1730" y="1521"/>
                      <a:pt x="1789" y="1254"/>
                      <a:pt x="1805" y="978"/>
                    </a:cubicBezTo>
                    <a:cubicBezTo>
                      <a:pt x="1814" y="752"/>
                      <a:pt x="1855" y="410"/>
                      <a:pt x="1697" y="218"/>
                    </a:cubicBezTo>
                    <a:cubicBezTo>
                      <a:pt x="1567" y="60"/>
                      <a:pt x="1331" y="0"/>
                      <a:pt x="1084" y="0"/>
                    </a:cubicBezTo>
                    <a:close/>
                  </a:path>
                </a:pathLst>
              </a:custGeom>
              <a:solidFill>
                <a:srgbClr val="57A1CC"/>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63" name="Google Shape;6174;p66">
                <a:extLst>
                  <a:ext uri="{FF2B5EF4-FFF2-40B4-BE49-F238E27FC236}">
                    <a16:creationId xmlns:a16="http://schemas.microsoft.com/office/drawing/2014/main" id="{21025929-04CB-C6F9-011D-38D348B39BE3}"/>
                  </a:ext>
                </a:extLst>
              </p:cNvPr>
              <p:cNvSpPr/>
              <p:nvPr/>
            </p:nvSpPr>
            <p:spPr>
              <a:xfrm>
                <a:off x="9593244" y="2607922"/>
                <a:ext cx="482534" cy="603035"/>
              </a:xfrm>
              <a:custGeom>
                <a:avLst/>
                <a:gdLst/>
                <a:ahLst/>
                <a:cxnLst/>
                <a:rect l="l" t="t" r="r" b="b"/>
                <a:pathLst>
                  <a:path w="1914" h="2392" extrusionOk="0">
                    <a:moveTo>
                      <a:pt x="1483" y="0"/>
                    </a:moveTo>
                    <a:cubicBezTo>
                      <a:pt x="1264" y="0"/>
                      <a:pt x="1012" y="229"/>
                      <a:pt x="861" y="362"/>
                    </a:cubicBezTo>
                    <a:cubicBezTo>
                      <a:pt x="653" y="537"/>
                      <a:pt x="469" y="746"/>
                      <a:pt x="318" y="972"/>
                    </a:cubicBezTo>
                    <a:cubicBezTo>
                      <a:pt x="201" y="1172"/>
                      <a:pt x="1" y="1448"/>
                      <a:pt x="43" y="1690"/>
                    </a:cubicBezTo>
                    <a:cubicBezTo>
                      <a:pt x="118" y="2108"/>
                      <a:pt x="795" y="2392"/>
                      <a:pt x="1162" y="2392"/>
                    </a:cubicBezTo>
                    <a:cubicBezTo>
                      <a:pt x="1580" y="2392"/>
                      <a:pt x="1780" y="2066"/>
                      <a:pt x="1830" y="1699"/>
                    </a:cubicBezTo>
                    <a:cubicBezTo>
                      <a:pt x="1906" y="1281"/>
                      <a:pt x="1914" y="846"/>
                      <a:pt x="1839" y="420"/>
                    </a:cubicBezTo>
                    <a:cubicBezTo>
                      <a:pt x="1830" y="379"/>
                      <a:pt x="1814" y="337"/>
                      <a:pt x="1805" y="287"/>
                    </a:cubicBezTo>
                    <a:cubicBezTo>
                      <a:pt x="1780" y="228"/>
                      <a:pt x="1755" y="170"/>
                      <a:pt x="1713" y="120"/>
                    </a:cubicBezTo>
                    <a:cubicBezTo>
                      <a:pt x="1646" y="34"/>
                      <a:pt x="1567" y="0"/>
                      <a:pt x="1483" y="0"/>
                    </a:cubicBezTo>
                    <a:close/>
                  </a:path>
                </a:pathLst>
              </a:custGeom>
              <a:solidFill>
                <a:srgbClr val="57A1CC"/>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64" name="Google Shape;6175;p66">
                <a:extLst>
                  <a:ext uri="{FF2B5EF4-FFF2-40B4-BE49-F238E27FC236}">
                    <a16:creationId xmlns:a16="http://schemas.microsoft.com/office/drawing/2014/main" id="{59AC8811-F45F-7717-59BF-AB478C2B1FC4}"/>
                  </a:ext>
                </a:extLst>
              </p:cNvPr>
              <p:cNvSpPr/>
              <p:nvPr/>
            </p:nvSpPr>
            <p:spPr>
              <a:xfrm>
                <a:off x="10023085" y="2279681"/>
                <a:ext cx="659261" cy="460344"/>
              </a:xfrm>
              <a:custGeom>
                <a:avLst/>
                <a:gdLst/>
                <a:ahLst/>
                <a:cxnLst/>
                <a:rect l="l" t="t" r="r" b="b"/>
                <a:pathLst>
                  <a:path w="2615" h="1826" extrusionOk="0">
                    <a:moveTo>
                      <a:pt x="1666" y="0"/>
                    </a:moveTo>
                    <a:cubicBezTo>
                      <a:pt x="1495" y="0"/>
                      <a:pt x="1320" y="70"/>
                      <a:pt x="1161" y="177"/>
                    </a:cubicBezTo>
                    <a:cubicBezTo>
                      <a:pt x="794" y="402"/>
                      <a:pt x="476" y="695"/>
                      <a:pt x="209" y="1029"/>
                    </a:cubicBezTo>
                    <a:cubicBezTo>
                      <a:pt x="184" y="1071"/>
                      <a:pt x="159" y="1104"/>
                      <a:pt x="134" y="1146"/>
                    </a:cubicBezTo>
                    <a:cubicBezTo>
                      <a:pt x="109" y="1204"/>
                      <a:pt x="84" y="1263"/>
                      <a:pt x="67" y="1321"/>
                    </a:cubicBezTo>
                    <a:cubicBezTo>
                      <a:pt x="0" y="1714"/>
                      <a:pt x="543" y="1764"/>
                      <a:pt x="819" y="1798"/>
                    </a:cubicBezTo>
                    <a:cubicBezTo>
                      <a:pt x="939" y="1816"/>
                      <a:pt x="1061" y="1825"/>
                      <a:pt x="1184" y="1825"/>
                    </a:cubicBezTo>
                    <a:cubicBezTo>
                      <a:pt x="1335" y="1825"/>
                      <a:pt x="1486" y="1812"/>
                      <a:pt x="1638" y="1789"/>
                    </a:cubicBezTo>
                    <a:cubicBezTo>
                      <a:pt x="1863" y="1747"/>
                      <a:pt x="2206" y="1714"/>
                      <a:pt x="2356" y="1514"/>
                    </a:cubicBezTo>
                    <a:cubicBezTo>
                      <a:pt x="2615" y="1179"/>
                      <a:pt x="2364" y="494"/>
                      <a:pt x="2122" y="219"/>
                    </a:cubicBezTo>
                    <a:cubicBezTo>
                      <a:pt x="1987" y="64"/>
                      <a:pt x="1829" y="0"/>
                      <a:pt x="1666" y="0"/>
                    </a:cubicBezTo>
                    <a:close/>
                  </a:path>
                </a:pathLst>
              </a:custGeom>
              <a:solidFill>
                <a:srgbClr val="57A1CC"/>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65" name="Google Shape;6176;p66">
                <a:extLst>
                  <a:ext uri="{FF2B5EF4-FFF2-40B4-BE49-F238E27FC236}">
                    <a16:creationId xmlns:a16="http://schemas.microsoft.com/office/drawing/2014/main" id="{58C9820C-D316-75B8-B5ED-DF284DF199C2}"/>
                  </a:ext>
                </a:extLst>
              </p:cNvPr>
              <p:cNvSpPr/>
              <p:nvPr/>
            </p:nvSpPr>
            <p:spPr>
              <a:xfrm>
                <a:off x="10016783" y="2614729"/>
                <a:ext cx="543544" cy="587405"/>
              </a:xfrm>
              <a:custGeom>
                <a:avLst/>
                <a:gdLst/>
                <a:ahLst/>
                <a:cxnLst/>
                <a:rect l="l" t="t" r="r" b="b"/>
                <a:pathLst>
                  <a:path w="2156" h="2330" extrusionOk="0">
                    <a:moveTo>
                      <a:pt x="401" y="1"/>
                    </a:moveTo>
                    <a:cubicBezTo>
                      <a:pt x="0" y="17"/>
                      <a:pt x="67" y="569"/>
                      <a:pt x="84" y="836"/>
                    </a:cubicBezTo>
                    <a:cubicBezTo>
                      <a:pt x="100" y="1112"/>
                      <a:pt x="167" y="1379"/>
                      <a:pt x="267" y="1638"/>
                    </a:cubicBezTo>
                    <a:cubicBezTo>
                      <a:pt x="351" y="1855"/>
                      <a:pt x="460" y="2181"/>
                      <a:pt x="685" y="2281"/>
                    </a:cubicBezTo>
                    <a:cubicBezTo>
                      <a:pt x="753" y="2315"/>
                      <a:pt x="829" y="2329"/>
                      <a:pt x="910" y="2329"/>
                    </a:cubicBezTo>
                    <a:cubicBezTo>
                      <a:pt x="1274" y="2329"/>
                      <a:pt x="1727" y="2028"/>
                      <a:pt x="1905" y="1788"/>
                    </a:cubicBezTo>
                    <a:cubicBezTo>
                      <a:pt x="2155" y="1454"/>
                      <a:pt x="2005" y="1095"/>
                      <a:pt x="1738" y="836"/>
                    </a:cubicBezTo>
                    <a:cubicBezTo>
                      <a:pt x="1445" y="527"/>
                      <a:pt x="1094" y="276"/>
                      <a:pt x="710" y="84"/>
                    </a:cubicBezTo>
                    <a:cubicBezTo>
                      <a:pt x="668" y="68"/>
                      <a:pt x="627" y="51"/>
                      <a:pt x="585" y="34"/>
                    </a:cubicBezTo>
                    <a:cubicBezTo>
                      <a:pt x="526" y="17"/>
                      <a:pt x="460" y="1"/>
                      <a:pt x="401" y="1"/>
                    </a:cubicBezTo>
                    <a:close/>
                  </a:path>
                </a:pathLst>
              </a:custGeom>
              <a:solidFill>
                <a:srgbClr val="57A1CC"/>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66" name="Google Shape;6177;p66">
                <a:extLst>
                  <a:ext uri="{FF2B5EF4-FFF2-40B4-BE49-F238E27FC236}">
                    <a16:creationId xmlns:a16="http://schemas.microsoft.com/office/drawing/2014/main" id="{728D4DE2-9409-2D87-4C55-5950211775AC}"/>
                  </a:ext>
                </a:extLst>
              </p:cNvPr>
              <p:cNvSpPr/>
              <p:nvPr/>
            </p:nvSpPr>
            <p:spPr>
              <a:xfrm>
                <a:off x="9460636" y="2339682"/>
                <a:ext cx="670102" cy="452528"/>
              </a:xfrm>
              <a:custGeom>
                <a:avLst/>
                <a:gdLst/>
                <a:ahLst/>
                <a:cxnLst/>
                <a:rect l="l" t="t" r="r" b="b"/>
                <a:pathLst>
                  <a:path w="2658" h="1795" extrusionOk="0">
                    <a:moveTo>
                      <a:pt x="698" y="1"/>
                    </a:moveTo>
                    <a:cubicBezTo>
                      <a:pt x="638" y="1"/>
                      <a:pt x="581" y="10"/>
                      <a:pt x="527" y="31"/>
                    </a:cubicBezTo>
                    <a:cubicBezTo>
                      <a:pt x="134" y="190"/>
                      <a:pt x="1" y="908"/>
                      <a:pt x="67" y="1267"/>
                    </a:cubicBezTo>
                    <a:cubicBezTo>
                      <a:pt x="146" y="1661"/>
                      <a:pt x="470" y="1795"/>
                      <a:pt x="822" y="1795"/>
                    </a:cubicBezTo>
                    <a:cubicBezTo>
                      <a:pt x="843" y="1795"/>
                      <a:pt x="865" y="1794"/>
                      <a:pt x="886" y="1793"/>
                    </a:cubicBezTo>
                    <a:cubicBezTo>
                      <a:pt x="1312" y="1785"/>
                      <a:pt x="1738" y="1693"/>
                      <a:pt x="2139" y="1534"/>
                    </a:cubicBezTo>
                    <a:cubicBezTo>
                      <a:pt x="2181" y="1518"/>
                      <a:pt x="2223" y="1501"/>
                      <a:pt x="2256" y="1476"/>
                    </a:cubicBezTo>
                    <a:cubicBezTo>
                      <a:pt x="2315" y="1443"/>
                      <a:pt x="2365" y="1401"/>
                      <a:pt x="2398" y="1351"/>
                    </a:cubicBezTo>
                    <a:cubicBezTo>
                      <a:pt x="2657" y="1050"/>
                      <a:pt x="2214" y="733"/>
                      <a:pt x="1997" y="565"/>
                    </a:cubicBezTo>
                    <a:cubicBezTo>
                      <a:pt x="1780" y="390"/>
                      <a:pt x="1546" y="256"/>
                      <a:pt x="1287" y="164"/>
                    </a:cubicBezTo>
                    <a:cubicBezTo>
                      <a:pt x="1120" y="100"/>
                      <a:pt x="898" y="1"/>
                      <a:pt x="698" y="1"/>
                    </a:cubicBezTo>
                    <a:close/>
                  </a:path>
                </a:pathLst>
              </a:custGeom>
              <a:solidFill>
                <a:srgbClr val="57A1CC"/>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67" name="Google Shape;6178;p66">
                <a:extLst>
                  <a:ext uri="{FF2B5EF4-FFF2-40B4-BE49-F238E27FC236}">
                    <a16:creationId xmlns:a16="http://schemas.microsoft.com/office/drawing/2014/main" id="{FD89C55C-9543-C5C8-80CA-9877548ED828}"/>
                  </a:ext>
                </a:extLst>
              </p:cNvPr>
              <p:cNvSpPr/>
              <p:nvPr/>
            </p:nvSpPr>
            <p:spPr>
              <a:xfrm>
                <a:off x="9959807" y="2534307"/>
                <a:ext cx="240258" cy="206726"/>
              </a:xfrm>
              <a:custGeom>
                <a:avLst/>
                <a:gdLst/>
                <a:ahLst/>
                <a:cxnLst/>
                <a:rect l="l" t="t" r="r" b="b"/>
                <a:pathLst>
                  <a:path w="953" h="820" extrusionOk="0">
                    <a:moveTo>
                      <a:pt x="488" y="0"/>
                    </a:moveTo>
                    <a:cubicBezTo>
                      <a:pt x="424" y="0"/>
                      <a:pt x="361" y="14"/>
                      <a:pt x="301" y="44"/>
                    </a:cubicBezTo>
                    <a:lnTo>
                      <a:pt x="268" y="11"/>
                    </a:lnTo>
                    <a:cubicBezTo>
                      <a:pt x="76" y="136"/>
                      <a:pt x="1" y="378"/>
                      <a:pt x="101" y="587"/>
                    </a:cubicBezTo>
                    <a:cubicBezTo>
                      <a:pt x="181" y="735"/>
                      <a:pt x="335" y="820"/>
                      <a:pt x="494" y="820"/>
                    </a:cubicBezTo>
                    <a:cubicBezTo>
                      <a:pt x="550" y="820"/>
                      <a:pt x="606" y="809"/>
                      <a:pt x="660" y="788"/>
                    </a:cubicBezTo>
                    <a:cubicBezTo>
                      <a:pt x="861" y="679"/>
                      <a:pt x="953" y="437"/>
                      <a:pt x="861" y="228"/>
                    </a:cubicBezTo>
                    <a:cubicBezTo>
                      <a:pt x="785" y="81"/>
                      <a:pt x="638" y="0"/>
                      <a:pt x="488" y="0"/>
                    </a:cubicBezTo>
                    <a:close/>
                  </a:path>
                </a:pathLst>
              </a:custGeom>
              <a:solidFill>
                <a:srgbClr val="F7F4DD"/>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68" name="Google Shape;6179;p66">
                <a:extLst>
                  <a:ext uri="{FF2B5EF4-FFF2-40B4-BE49-F238E27FC236}">
                    <a16:creationId xmlns:a16="http://schemas.microsoft.com/office/drawing/2014/main" id="{6EF42158-BD20-8E83-36DA-A96D5C8420FF}"/>
                  </a:ext>
                </a:extLst>
              </p:cNvPr>
              <p:cNvSpPr/>
              <p:nvPr/>
            </p:nvSpPr>
            <p:spPr>
              <a:xfrm>
                <a:off x="10039724" y="2303127"/>
                <a:ext cx="13110" cy="166641"/>
              </a:xfrm>
              <a:custGeom>
                <a:avLst/>
                <a:gdLst/>
                <a:ahLst/>
                <a:cxnLst/>
                <a:rect l="l" t="t" r="r" b="b"/>
                <a:pathLst>
                  <a:path w="52" h="661" fill="none" extrusionOk="0">
                    <a:moveTo>
                      <a:pt x="51" y="660"/>
                    </a:moveTo>
                    <a:lnTo>
                      <a:pt x="1" y="0"/>
                    </a:lnTo>
                  </a:path>
                </a:pathLst>
              </a:custGeom>
              <a:noFill/>
              <a:ln w="19050" cap="rnd" cmpd="sng">
                <a:solidFill>
                  <a:srgbClr val="3B7992"/>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69" name="Google Shape;6180;p66">
                <a:extLst>
                  <a:ext uri="{FF2B5EF4-FFF2-40B4-BE49-F238E27FC236}">
                    <a16:creationId xmlns:a16="http://schemas.microsoft.com/office/drawing/2014/main" id="{7E89810D-49C9-01DB-9B5E-18C93909BFB5}"/>
                  </a:ext>
                </a:extLst>
              </p:cNvPr>
              <p:cNvSpPr/>
              <p:nvPr/>
            </p:nvSpPr>
            <p:spPr>
              <a:xfrm>
                <a:off x="9686019" y="2572627"/>
                <a:ext cx="200425" cy="42354"/>
              </a:xfrm>
              <a:custGeom>
                <a:avLst/>
                <a:gdLst/>
                <a:ahLst/>
                <a:cxnLst/>
                <a:rect l="l" t="t" r="r" b="b"/>
                <a:pathLst>
                  <a:path w="795" h="168" fill="none" extrusionOk="0">
                    <a:moveTo>
                      <a:pt x="0" y="1"/>
                    </a:moveTo>
                    <a:cubicBezTo>
                      <a:pt x="259" y="59"/>
                      <a:pt x="518" y="118"/>
                      <a:pt x="794" y="168"/>
                    </a:cubicBezTo>
                  </a:path>
                </a:pathLst>
              </a:custGeom>
              <a:noFill/>
              <a:ln w="19050" cap="rnd" cmpd="sng">
                <a:solidFill>
                  <a:srgbClr val="3B7992"/>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70" name="Google Shape;6181;p66">
                <a:extLst>
                  <a:ext uri="{FF2B5EF4-FFF2-40B4-BE49-F238E27FC236}">
                    <a16:creationId xmlns:a16="http://schemas.microsoft.com/office/drawing/2014/main" id="{2FAF6BE8-A632-5F87-CC2E-0B1681DF2D0C}"/>
                  </a:ext>
                </a:extLst>
              </p:cNvPr>
              <p:cNvSpPr/>
              <p:nvPr/>
            </p:nvSpPr>
            <p:spPr>
              <a:xfrm>
                <a:off x="9856695" y="2816917"/>
                <a:ext cx="61262" cy="177230"/>
              </a:xfrm>
              <a:custGeom>
                <a:avLst/>
                <a:gdLst/>
                <a:ahLst/>
                <a:cxnLst/>
                <a:rect l="l" t="t" r="r" b="b"/>
                <a:pathLst>
                  <a:path w="243" h="703" fill="none" extrusionOk="0">
                    <a:moveTo>
                      <a:pt x="0" y="702"/>
                    </a:moveTo>
                    <a:cubicBezTo>
                      <a:pt x="92" y="469"/>
                      <a:pt x="167" y="235"/>
                      <a:pt x="242" y="1"/>
                    </a:cubicBezTo>
                  </a:path>
                </a:pathLst>
              </a:custGeom>
              <a:noFill/>
              <a:ln w="19050" cap="rnd" cmpd="sng">
                <a:solidFill>
                  <a:srgbClr val="3B7992"/>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71" name="Google Shape;6182;p66">
                <a:extLst>
                  <a:ext uri="{FF2B5EF4-FFF2-40B4-BE49-F238E27FC236}">
                    <a16:creationId xmlns:a16="http://schemas.microsoft.com/office/drawing/2014/main" id="{32AB9A23-D9A1-E04C-E6FA-056312BF408F}"/>
                  </a:ext>
                </a:extLst>
              </p:cNvPr>
              <p:cNvSpPr/>
              <p:nvPr/>
            </p:nvSpPr>
            <p:spPr>
              <a:xfrm>
                <a:off x="10174601" y="2791706"/>
                <a:ext cx="113953" cy="141431"/>
              </a:xfrm>
              <a:custGeom>
                <a:avLst/>
                <a:gdLst/>
                <a:ahLst/>
                <a:cxnLst/>
                <a:rect l="l" t="t" r="r" b="b"/>
                <a:pathLst>
                  <a:path w="452" h="561" fill="none" extrusionOk="0">
                    <a:moveTo>
                      <a:pt x="1" y="0"/>
                    </a:moveTo>
                    <a:lnTo>
                      <a:pt x="452" y="560"/>
                    </a:lnTo>
                  </a:path>
                </a:pathLst>
              </a:custGeom>
              <a:noFill/>
              <a:ln w="19050" cap="rnd" cmpd="sng">
                <a:solidFill>
                  <a:srgbClr val="3B7992"/>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72" name="Google Shape;6183;p66">
                <a:extLst>
                  <a:ext uri="{FF2B5EF4-FFF2-40B4-BE49-F238E27FC236}">
                    <a16:creationId xmlns:a16="http://schemas.microsoft.com/office/drawing/2014/main" id="{76C6F503-BCEE-329E-6185-389A4C2213AF}"/>
                  </a:ext>
                </a:extLst>
              </p:cNvPr>
              <p:cNvSpPr/>
              <p:nvPr/>
            </p:nvSpPr>
            <p:spPr>
              <a:xfrm>
                <a:off x="10315781" y="2469516"/>
                <a:ext cx="149752" cy="92775"/>
              </a:xfrm>
              <a:custGeom>
                <a:avLst/>
                <a:gdLst/>
                <a:ahLst/>
                <a:cxnLst/>
                <a:rect l="l" t="t" r="r" b="b"/>
                <a:pathLst>
                  <a:path w="594" h="368" fill="none" extrusionOk="0">
                    <a:moveTo>
                      <a:pt x="0" y="368"/>
                    </a:moveTo>
                    <a:cubicBezTo>
                      <a:pt x="209" y="276"/>
                      <a:pt x="410" y="151"/>
                      <a:pt x="593" y="0"/>
                    </a:cubicBezTo>
                  </a:path>
                </a:pathLst>
              </a:custGeom>
              <a:noFill/>
              <a:ln w="19050" cap="rnd" cmpd="sng">
                <a:solidFill>
                  <a:srgbClr val="3B7992"/>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grpSp>
        <p:grpSp>
          <p:nvGrpSpPr>
            <p:cNvPr id="2658" name="Google Shape;6184;p66">
              <a:extLst>
                <a:ext uri="{FF2B5EF4-FFF2-40B4-BE49-F238E27FC236}">
                  <a16:creationId xmlns:a16="http://schemas.microsoft.com/office/drawing/2014/main" id="{2FA0C55E-81AD-FFA1-6DEF-53481CDD8F46}"/>
                </a:ext>
              </a:extLst>
            </p:cNvPr>
            <p:cNvGrpSpPr/>
            <p:nvPr/>
          </p:nvGrpSpPr>
          <p:grpSpPr>
            <a:xfrm flipH="1">
              <a:off x="451282" y="4046138"/>
              <a:ext cx="139466" cy="159114"/>
              <a:chOff x="11250843" y="1932532"/>
              <a:chExt cx="402616" cy="459335"/>
            </a:xfrm>
          </p:grpSpPr>
          <p:sp>
            <p:nvSpPr>
              <p:cNvPr id="2659" name="Google Shape;6185;p66">
                <a:extLst>
                  <a:ext uri="{FF2B5EF4-FFF2-40B4-BE49-F238E27FC236}">
                    <a16:creationId xmlns:a16="http://schemas.microsoft.com/office/drawing/2014/main" id="{9D5872CA-F119-198E-ED71-9595E3CB351A}"/>
                  </a:ext>
                </a:extLst>
              </p:cNvPr>
              <p:cNvSpPr/>
              <p:nvPr/>
            </p:nvSpPr>
            <p:spPr>
              <a:xfrm>
                <a:off x="11250843" y="2138754"/>
                <a:ext cx="402616" cy="67816"/>
              </a:xfrm>
              <a:custGeom>
                <a:avLst/>
                <a:gdLst/>
                <a:ahLst/>
                <a:cxnLst/>
                <a:rect l="l" t="t" r="r" b="b"/>
                <a:pathLst>
                  <a:path w="1597" h="269" fill="none" extrusionOk="0">
                    <a:moveTo>
                      <a:pt x="1" y="1"/>
                    </a:moveTo>
                    <a:lnTo>
                      <a:pt x="1596" y="268"/>
                    </a:lnTo>
                  </a:path>
                </a:pathLst>
              </a:custGeom>
              <a:noFill/>
              <a:ln w="19050" cap="rnd" cmpd="sng">
                <a:solidFill>
                  <a:srgbClr val="EC81A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60" name="Google Shape;6186;p66">
                <a:extLst>
                  <a:ext uri="{FF2B5EF4-FFF2-40B4-BE49-F238E27FC236}">
                    <a16:creationId xmlns:a16="http://schemas.microsoft.com/office/drawing/2014/main" id="{91DA3A92-7166-DF13-84F1-80EF19AA857E}"/>
                  </a:ext>
                </a:extLst>
              </p:cNvPr>
              <p:cNvSpPr/>
              <p:nvPr/>
            </p:nvSpPr>
            <p:spPr>
              <a:xfrm>
                <a:off x="11324458" y="1999844"/>
                <a:ext cx="295218" cy="333031"/>
              </a:xfrm>
              <a:custGeom>
                <a:avLst/>
                <a:gdLst/>
                <a:ahLst/>
                <a:cxnLst/>
                <a:rect l="l" t="t" r="r" b="b"/>
                <a:pathLst>
                  <a:path w="1171" h="1321" fill="none" extrusionOk="0">
                    <a:moveTo>
                      <a:pt x="1" y="1320"/>
                    </a:moveTo>
                    <a:lnTo>
                      <a:pt x="1170" y="0"/>
                    </a:lnTo>
                  </a:path>
                </a:pathLst>
              </a:custGeom>
              <a:noFill/>
              <a:ln w="19050" cap="rnd" cmpd="sng">
                <a:solidFill>
                  <a:srgbClr val="EC81A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61" name="Google Shape;6187;p66">
                <a:extLst>
                  <a:ext uri="{FF2B5EF4-FFF2-40B4-BE49-F238E27FC236}">
                    <a16:creationId xmlns:a16="http://schemas.microsoft.com/office/drawing/2014/main" id="{C07F3EB0-4BAC-B853-7F8D-9AE1CD4F6522}"/>
                  </a:ext>
                </a:extLst>
              </p:cNvPr>
              <p:cNvSpPr/>
              <p:nvPr/>
            </p:nvSpPr>
            <p:spPr>
              <a:xfrm>
                <a:off x="11358240" y="1932532"/>
                <a:ext cx="217317" cy="459335"/>
              </a:xfrm>
              <a:custGeom>
                <a:avLst/>
                <a:gdLst/>
                <a:ahLst/>
                <a:cxnLst/>
                <a:rect l="l" t="t" r="r" b="b"/>
                <a:pathLst>
                  <a:path w="862" h="1822" fill="none" extrusionOk="0">
                    <a:moveTo>
                      <a:pt x="861" y="1821"/>
                    </a:moveTo>
                    <a:cubicBezTo>
                      <a:pt x="527" y="1236"/>
                      <a:pt x="243" y="635"/>
                      <a:pt x="1" y="0"/>
                    </a:cubicBezTo>
                  </a:path>
                </a:pathLst>
              </a:custGeom>
              <a:noFill/>
              <a:ln w="19050" cap="rnd" cmpd="sng">
                <a:solidFill>
                  <a:srgbClr val="EC81A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grpSp>
      </p:grpSp>
      <p:sp>
        <p:nvSpPr>
          <p:cNvPr id="2684" name="Google Shape;6202;p66">
            <a:extLst>
              <a:ext uri="{FF2B5EF4-FFF2-40B4-BE49-F238E27FC236}">
                <a16:creationId xmlns:a16="http://schemas.microsoft.com/office/drawing/2014/main" id="{4403F86E-CBE7-0D2E-270A-257A3ED71EA1}"/>
              </a:ext>
            </a:extLst>
          </p:cNvPr>
          <p:cNvSpPr txBox="1">
            <a:spLocks/>
          </p:cNvSpPr>
          <p:nvPr/>
        </p:nvSpPr>
        <p:spPr>
          <a:xfrm>
            <a:off x="5182107" y="1496269"/>
            <a:ext cx="3868231" cy="1052700"/>
          </a:xfrm>
          <a:prstGeom prst="rect">
            <a:avLst/>
          </a:prstGeom>
          <a:noFill/>
          <a:ln>
            <a:noFill/>
          </a:ln>
        </p:spPr>
        <p:txBody>
          <a:bodyPr spcFirstLastPara="1" wrap="square" lIns="91425" tIns="0"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4100"/>
              <a:buFont typeface="Elsie"/>
              <a:buNone/>
              <a:defRPr sz="4100" b="0" i="0" u="none" strike="noStrike" cap="none">
                <a:solidFill>
                  <a:schemeClr val="dk1"/>
                </a:solidFill>
                <a:latin typeface="Elsie"/>
                <a:ea typeface="Elsie"/>
                <a:cs typeface="Elsie"/>
                <a:sym typeface="Elsie"/>
              </a:defRPr>
            </a:lvl1pPr>
            <a:lvl2pPr marR="0" lvl="1" algn="l" rtl="0">
              <a:lnSpc>
                <a:spcPct val="100000"/>
              </a:lnSpc>
              <a:spcBef>
                <a:spcPts val="0"/>
              </a:spcBef>
              <a:spcAft>
                <a:spcPts val="0"/>
              </a:spcAft>
              <a:buClr>
                <a:schemeClr val="dk1"/>
              </a:buClr>
              <a:buSzPts val="4100"/>
              <a:buFont typeface="Elsie"/>
              <a:buNone/>
              <a:defRPr sz="4100" b="0" i="0" u="none" strike="noStrike" cap="none">
                <a:solidFill>
                  <a:schemeClr val="dk1"/>
                </a:solidFill>
                <a:latin typeface="Elsie"/>
                <a:ea typeface="Elsie"/>
                <a:cs typeface="Elsie"/>
                <a:sym typeface="Elsie"/>
              </a:defRPr>
            </a:lvl2pPr>
            <a:lvl3pPr marR="0" lvl="2" algn="l" rtl="0">
              <a:lnSpc>
                <a:spcPct val="100000"/>
              </a:lnSpc>
              <a:spcBef>
                <a:spcPts val="0"/>
              </a:spcBef>
              <a:spcAft>
                <a:spcPts val="0"/>
              </a:spcAft>
              <a:buClr>
                <a:schemeClr val="dk1"/>
              </a:buClr>
              <a:buSzPts val="4100"/>
              <a:buFont typeface="Elsie"/>
              <a:buNone/>
              <a:defRPr sz="4100" b="0" i="0" u="none" strike="noStrike" cap="none">
                <a:solidFill>
                  <a:schemeClr val="dk1"/>
                </a:solidFill>
                <a:latin typeface="Elsie"/>
                <a:ea typeface="Elsie"/>
                <a:cs typeface="Elsie"/>
                <a:sym typeface="Elsie"/>
              </a:defRPr>
            </a:lvl3pPr>
            <a:lvl4pPr marR="0" lvl="3" algn="l" rtl="0">
              <a:lnSpc>
                <a:spcPct val="100000"/>
              </a:lnSpc>
              <a:spcBef>
                <a:spcPts val="0"/>
              </a:spcBef>
              <a:spcAft>
                <a:spcPts val="0"/>
              </a:spcAft>
              <a:buClr>
                <a:schemeClr val="dk1"/>
              </a:buClr>
              <a:buSzPts val="4100"/>
              <a:buFont typeface="Elsie"/>
              <a:buNone/>
              <a:defRPr sz="4100" b="0" i="0" u="none" strike="noStrike" cap="none">
                <a:solidFill>
                  <a:schemeClr val="dk1"/>
                </a:solidFill>
                <a:latin typeface="Elsie"/>
                <a:ea typeface="Elsie"/>
                <a:cs typeface="Elsie"/>
                <a:sym typeface="Elsie"/>
              </a:defRPr>
            </a:lvl4pPr>
            <a:lvl5pPr marR="0" lvl="4" algn="l" rtl="0">
              <a:lnSpc>
                <a:spcPct val="100000"/>
              </a:lnSpc>
              <a:spcBef>
                <a:spcPts val="0"/>
              </a:spcBef>
              <a:spcAft>
                <a:spcPts val="0"/>
              </a:spcAft>
              <a:buClr>
                <a:schemeClr val="dk1"/>
              </a:buClr>
              <a:buSzPts val="4100"/>
              <a:buFont typeface="Elsie"/>
              <a:buNone/>
              <a:defRPr sz="4100" b="0" i="0" u="none" strike="noStrike" cap="none">
                <a:solidFill>
                  <a:schemeClr val="dk1"/>
                </a:solidFill>
                <a:latin typeface="Elsie"/>
                <a:ea typeface="Elsie"/>
                <a:cs typeface="Elsie"/>
                <a:sym typeface="Elsie"/>
              </a:defRPr>
            </a:lvl5pPr>
            <a:lvl6pPr marR="0" lvl="5" algn="l" rtl="0">
              <a:lnSpc>
                <a:spcPct val="100000"/>
              </a:lnSpc>
              <a:spcBef>
                <a:spcPts val="0"/>
              </a:spcBef>
              <a:spcAft>
                <a:spcPts val="0"/>
              </a:spcAft>
              <a:buClr>
                <a:schemeClr val="dk1"/>
              </a:buClr>
              <a:buSzPts val="4100"/>
              <a:buFont typeface="Elsie"/>
              <a:buNone/>
              <a:defRPr sz="4100" b="0" i="0" u="none" strike="noStrike" cap="none">
                <a:solidFill>
                  <a:schemeClr val="dk1"/>
                </a:solidFill>
                <a:latin typeface="Elsie"/>
                <a:ea typeface="Elsie"/>
                <a:cs typeface="Elsie"/>
                <a:sym typeface="Elsie"/>
              </a:defRPr>
            </a:lvl6pPr>
            <a:lvl7pPr marR="0" lvl="6" algn="l" rtl="0">
              <a:lnSpc>
                <a:spcPct val="100000"/>
              </a:lnSpc>
              <a:spcBef>
                <a:spcPts val="0"/>
              </a:spcBef>
              <a:spcAft>
                <a:spcPts val="0"/>
              </a:spcAft>
              <a:buClr>
                <a:schemeClr val="dk1"/>
              </a:buClr>
              <a:buSzPts val="4100"/>
              <a:buFont typeface="Elsie"/>
              <a:buNone/>
              <a:defRPr sz="4100" b="0" i="0" u="none" strike="noStrike" cap="none">
                <a:solidFill>
                  <a:schemeClr val="dk1"/>
                </a:solidFill>
                <a:latin typeface="Elsie"/>
                <a:ea typeface="Elsie"/>
                <a:cs typeface="Elsie"/>
                <a:sym typeface="Elsie"/>
              </a:defRPr>
            </a:lvl7pPr>
            <a:lvl8pPr marR="0" lvl="7" algn="l" rtl="0">
              <a:lnSpc>
                <a:spcPct val="100000"/>
              </a:lnSpc>
              <a:spcBef>
                <a:spcPts val="0"/>
              </a:spcBef>
              <a:spcAft>
                <a:spcPts val="0"/>
              </a:spcAft>
              <a:buClr>
                <a:schemeClr val="dk1"/>
              </a:buClr>
              <a:buSzPts val="4100"/>
              <a:buFont typeface="Elsie"/>
              <a:buNone/>
              <a:defRPr sz="4100" b="0" i="0" u="none" strike="noStrike" cap="none">
                <a:solidFill>
                  <a:schemeClr val="dk1"/>
                </a:solidFill>
                <a:latin typeface="Elsie"/>
                <a:ea typeface="Elsie"/>
                <a:cs typeface="Elsie"/>
                <a:sym typeface="Elsie"/>
              </a:defRPr>
            </a:lvl8pPr>
            <a:lvl9pPr marR="0" lvl="8" algn="l" rtl="0">
              <a:lnSpc>
                <a:spcPct val="100000"/>
              </a:lnSpc>
              <a:spcBef>
                <a:spcPts val="0"/>
              </a:spcBef>
              <a:spcAft>
                <a:spcPts val="0"/>
              </a:spcAft>
              <a:buClr>
                <a:schemeClr val="dk1"/>
              </a:buClr>
              <a:buSzPts val="4100"/>
              <a:buFont typeface="Elsie"/>
              <a:buNone/>
              <a:defRPr sz="4100" b="0" i="0" u="none" strike="noStrike" cap="none">
                <a:solidFill>
                  <a:schemeClr val="dk1"/>
                </a:solidFill>
                <a:latin typeface="Elsie"/>
                <a:ea typeface="Elsie"/>
                <a:cs typeface="Elsie"/>
                <a:sym typeface="Elsie"/>
              </a:defRPr>
            </a:lvl9pPr>
          </a:lstStyle>
          <a:p>
            <a:r>
              <a:rPr lang="en-US" sz="2400" i="1">
                <a:latin typeface="Times New Roman" panose="02020603050405020304" pitchFamily="18" charset="0"/>
                <a:cs typeface="Times New Roman" panose="02020603050405020304" pitchFamily="18" charset="0"/>
              </a:rPr>
              <a:t>Cái cò cái vạc cái nông</a:t>
            </a:r>
          </a:p>
          <a:p>
            <a:r>
              <a:rPr lang="en-US" sz="2400" i="1">
                <a:latin typeface="Times New Roman" panose="02020603050405020304" pitchFamily="18" charset="0"/>
                <a:cs typeface="Times New Roman" panose="02020603050405020304" pitchFamily="18" charset="0"/>
              </a:rPr>
              <a:t>Sao mày dẵm lúa nhà ông hỡi cò</a:t>
            </a:r>
          </a:p>
          <a:p>
            <a:r>
              <a:rPr lang="en-US" sz="2400" i="1">
                <a:latin typeface="Times New Roman" panose="02020603050405020304" pitchFamily="18" charset="0"/>
                <a:cs typeface="Times New Roman" panose="02020603050405020304" pitchFamily="18" charset="0"/>
              </a:rPr>
              <a:t>Không không, tôi đứng trên bờ</a:t>
            </a:r>
          </a:p>
          <a:p>
            <a:r>
              <a:rPr lang="en-US" sz="2400" i="1">
                <a:latin typeface="Times New Roman" panose="02020603050405020304" pitchFamily="18" charset="0"/>
                <a:cs typeface="Times New Roman" panose="02020603050405020304" pitchFamily="18" charset="0"/>
              </a:rPr>
              <a:t>Mẹ con cái vạc đổ thừa cho tôi à ơi...</a:t>
            </a:r>
          </a:p>
        </p:txBody>
      </p:sp>
      <p:grpSp>
        <p:nvGrpSpPr>
          <p:cNvPr id="2793" name="Google Shape;6958;p73">
            <a:extLst>
              <a:ext uri="{FF2B5EF4-FFF2-40B4-BE49-F238E27FC236}">
                <a16:creationId xmlns:a16="http://schemas.microsoft.com/office/drawing/2014/main" id="{22FAD343-8ADB-1E71-DC89-8F30CE095255}"/>
              </a:ext>
            </a:extLst>
          </p:cNvPr>
          <p:cNvGrpSpPr/>
          <p:nvPr/>
        </p:nvGrpSpPr>
        <p:grpSpPr>
          <a:xfrm>
            <a:off x="6527226" y="3727575"/>
            <a:ext cx="1015460" cy="1317182"/>
            <a:chOff x="3657876" y="1512577"/>
            <a:chExt cx="1613996" cy="2401506"/>
          </a:xfrm>
        </p:grpSpPr>
        <p:sp>
          <p:nvSpPr>
            <p:cNvPr id="2875" name="Google Shape;6959;p73">
              <a:extLst>
                <a:ext uri="{FF2B5EF4-FFF2-40B4-BE49-F238E27FC236}">
                  <a16:creationId xmlns:a16="http://schemas.microsoft.com/office/drawing/2014/main" id="{11D215A2-8CB6-9E8E-AF4B-5430B9EE3EAE}"/>
                </a:ext>
              </a:extLst>
            </p:cNvPr>
            <p:cNvSpPr/>
            <p:nvPr/>
          </p:nvSpPr>
          <p:spPr>
            <a:xfrm>
              <a:off x="3764265" y="2290177"/>
              <a:ext cx="1507607" cy="1623906"/>
            </a:xfrm>
            <a:custGeom>
              <a:avLst/>
              <a:gdLst/>
              <a:ahLst/>
              <a:cxnLst/>
              <a:rect l="l" t="t" r="r" b="b"/>
              <a:pathLst>
                <a:path w="51127" h="55071" extrusionOk="0">
                  <a:moveTo>
                    <a:pt x="25657" y="1"/>
                  </a:moveTo>
                  <a:lnTo>
                    <a:pt x="15161" y="1354"/>
                  </a:lnTo>
                  <a:cubicBezTo>
                    <a:pt x="15161" y="1354"/>
                    <a:pt x="12642" y="12440"/>
                    <a:pt x="9532" y="13218"/>
                  </a:cubicBezTo>
                  <a:cubicBezTo>
                    <a:pt x="6422" y="13995"/>
                    <a:pt x="3110" y="13404"/>
                    <a:pt x="1555" y="23714"/>
                  </a:cubicBezTo>
                  <a:cubicBezTo>
                    <a:pt x="0" y="34007"/>
                    <a:pt x="5831" y="51702"/>
                    <a:pt x="5831" y="51702"/>
                  </a:cubicBezTo>
                  <a:lnTo>
                    <a:pt x="37132" y="53257"/>
                  </a:lnTo>
                  <a:lnTo>
                    <a:pt x="37132" y="53257"/>
                  </a:lnTo>
                  <a:lnTo>
                    <a:pt x="34209" y="36153"/>
                  </a:lnTo>
                  <a:lnTo>
                    <a:pt x="34209" y="36153"/>
                  </a:lnTo>
                  <a:cubicBezTo>
                    <a:pt x="34209" y="36154"/>
                    <a:pt x="37132" y="46447"/>
                    <a:pt x="39651" y="50723"/>
                  </a:cubicBezTo>
                  <a:cubicBezTo>
                    <a:pt x="41229" y="53385"/>
                    <a:pt x="43181" y="55071"/>
                    <a:pt x="45086" y="55071"/>
                  </a:cubicBezTo>
                  <a:cubicBezTo>
                    <a:pt x="46241" y="55071"/>
                    <a:pt x="47379" y="54452"/>
                    <a:pt x="48405" y="53055"/>
                  </a:cubicBezTo>
                  <a:cubicBezTo>
                    <a:pt x="51127" y="49370"/>
                    <a:pt x="44891" y="21381"/>
                    <a:pt x="41253" y="17074"/>
                  </a:cubicBezTo>
                  <a:cubicBezTo>
                    <a:pt x="39780" y="15325"/>
                    <a:pt x="37328" y="14869"/>
                    <a:pt x="34788" y="14869"/>
                  </a:cubicBezTo>
                  <a:cubicBezTo>
                    <a:pt x="32024" y="14869"/>
                    <a:pt x="29157" y="15409"/>
                    <a:pt x="27339" y="15409"/>
                  </a:cubicBezTo>
                  <a:cubicBezTo>
                    <a:pt x="26699" y="15409"/>
                    <a:pt x="26189" y="15342"/>
                    <a:pt x="25859" y="15162"/>
                  </a:cubicBezTo>
                  <a:cubicBezTo>
                    <a:pt x="23713" y="13995"/>
                    <a:pt x="25657" y="1"/>
                    <a:pt x="25657" y="1"/>
                  </a:cubicBezTo>
                  <a:close/>
                </a:path>
              </a:pathLst>
            </a:custGeom>
            <a:solidFill>
              <a:srgbClr val="EC81A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76" name="Google Shape;6960;p73">
              <a:extLst>
                <a:ext uri="{FF2B5EF4-FFF2-40B4-BE49-F238E27FC236}">
                  <a16:creationId xmlns:a16="http://schemas.microsoft.com/office/drawing/2014/main" id="{D591B316-961B-ABF6-ADBB-FC8248C7A3EE}"/>
                </a:ext>
              </a:extLst>
            </p:cNvPr>
            <p:cNvSpPr/>
            <p:nvPr/>
          </p:nvSpPr>
          <p:spPr>
            <a:xfrm>
              <a:off x="5025156" y="2582245"/>
              <a:ext cx="189369" cy="1152283"/>
            </a:xfrm>
            <a:custGeom>
              <a:avLst/>
              <a:gdLst/>
              <a:ahLst/>
              <a:cxnLst/>
              <a:rect l="l" t="t" r="r" b="b"/>
              <a:pathLst>
                <a:path w="6422" h="39077" extrusionOk="0">
                  <a:moveTo>
                    <a:pt x="0" y="1"/>
                  </a:moveTo>
                  <a:cubicBezTo>
                    <a:pt x="0" y="2"/>
                    <a:pt x="778" y="19640"/>
                    <a:pt x="2535" y="23916"/>
                  </a:cubicBezTo>
                  <a:cubicBezTo>
                    <a:pt x="4276" y="28192"/>
                    <a:pt x="6422" y="39076"/>
                    <a:pt x="6422" y="39076"/>
                  </a:cubicBezTo>
                  <a:cubicBezTo>
                    <a:pt x="6422" y="39076"/>
                    <a:pt x="5831" y="16716"/>
                    <a:pt x="4276" y="10310"/>
                  </a:cubicBezTo>
                  <a:cubicBezTo>
                    <a:pt x="2721" y="3888"/>
                    <a:pt x="0" y="1"/>
                    <a:pt x="0" y="1"/>
                  </a:cubicBezTo>
                  <a:close/>
                </a:path>
              </a:pathLst>
            </a:custGeom>
            <a:solidFill>
              <a:srgbClr val="F29C81"/>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77" name="Google Shape;6961;p73">
              <a:extLst>
                <a:ext uri="{FF2B5EF4-FFF2-40B4-BE49-F238E27FC236}">
                  <a16:creationId xmlns:a16="http://schemas.microsoft.com/office/drawing/2014/main" id="{85B1BB9B-93AA-D49B-6AB6-E3A6A9C08742}"/>
                </a:ext>
              </a:extLst>
            </p:cNvPr>
            <p:cNvSpPr/>
            <p:nvPr/>
          </p:nvSpPr>
          <p:spPr>
            <a:xfrm>
              <a:off x="4976090" y="2823419"/>
              <a:ext cx="140272" cy="175922"/>
            </a:xfrm>
            <a:custGeom>
              <a:avLst/>
              <a:gdLst/>
              <a:ahLst/>
              <a:cxnLst/>
              <a:rect l="l" t="t" r="r" b="b"/>
              <a:pathLst>
                <a:path w="4757" h="5966" extrusionOk="0">
                  <a:moveTo>
                    <a:pt x="2535" y="1"/>
                  </a:moveTo>
                  <a:lnTo>
                    <a:pt x="0" y="1742"/>
                  </a:lnTo>
                  <a:lnTo>
                    <a:pt x="1260" y="5630"/>
                  </a:lnTo>
                  <a:cubicBezTo>
                    <a:pt x="1260" y="5630"/>
                    <a:pt x="2341" y="5965"/>
                    <a:pt x="3287" y="5965"/>
                  </a:cubicBezTo>
                  <a:cubicBezTo>
                    <a:pt x="4068" y="5965"/>
                    <a:pt x="4757" y="5736"/>
                    <a:pt x="4665" y="4899"/>
                  </a:cubicBezTo>
                  <a:cubicBezTo>
                    <a:pt x="4370" y="2131"/>
                    <a:pt x="2535" y="1"/>
                    <a:pt x="2535" y="1"/>
                  </a:cubicBezTo>
                  <a:close/>
                </a:path>
              </a:pathLst>
            </a:custGeom>
            <a:solidFill>
              <a:srgbClr val="F29C81"/>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78" name="Google Shape;6962;p73">
              <a:extLst>
                <a:ext uri="{FF2B5EF4-FFF2-40B4-BE49-F238E27FC236}">
                  <a16:creationId xmlns:a16="http://schemas.microsoft.com/office/drawing/2014/main" id="{5952875A-0B6F-6922-2BBC-85758ED3CFC3}"/>
                </a:ext>
              </a:extLst>
            </p:cNvPr>
            <p:cNvSpPr/>
            <p:nvPr/>
          </p:nvSpPr>
          <p:spPr>
            <a:xfrm>
              <a:off x="4890342" y="2757191"/>
              <a:ext cx="203139" cy="154750"/>
            </a:xfrm>
            <a:custGeom>
              <a:avLst/>
              <a:gdLst/>
              <a:ahLst/>
              <a:cxnLst/>
              <a:rect l="l" t="t" r="r" b="b"/>
              <a:pathLst>
                <a:path w="6889" h="5248" extrusionOk="0">
                  <a:moveTo>
                    <a:pt x="3450" y="1"/>
                  </a:moveTo>
                  <a:cubicBezTo>
                    <a:pt x="3248" y="1"/>
                    <a:pt x="3036" y="32"/>
                    <a:pt x="2815" y="101"/>
                  </a:cubicBezTo>
                  <a:cubicBezTo>
                    <a:pt x="1" y="972"/>
                    <a:pt x="2908" y="5248"/>
                    <a:pt x="2908" y="5248"/>
                  </a:cubicBezTo>
                  <a:cubicBezTo>
                    <a:pt x="2908" y="5248"/>
                    <a:pt x="4463" y="4470"/>
                    <a:pt x="6889" y="4330"/>
                  </a:cubicBezTo>
                  <a:cubicBezTo>
                    <a:pt x="6889" y="4330"/>
                    <a:pt x="5820" y="1"/>
                    <a:pt x="3450" y="1"/>
                  </a:cubicBezTo>
                  <a:close/>
                </a:path>
              </a:pathLst>
            </a:custGeom>
            <a:solidFill>
              <a:srgbClr val="79BD9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79" name="Google Shape;6963;p73">
              <a:extLst>
                <a:ext uri="{FF2B5EF4-FFF2-40B4-BE49-F238E27FC236}">
                  <a16:creationId xmlns:a16="http://schemas.microsoft.com/office/drawing/2014/main" id="{11686AA9-8063-991F-9E45-5A1CA06E3C5D}"/>
                </a:ext>
              </a:extLst>
            </p:cNvPr>
            <p:cNvSpPr/>
            <p:nvPr/>
          </p:nvSpPr>
          <p:spPr>
            <a:xfrm>
              <a:off x="3983884" y="2534005"/>
              <a:ext cx="220124" cy="419784"/>
            </a:xfrm>
            <a:custGeom>
              <a:avLst/>
              <a:gdLst/>
              <a:ahLst/>
              <a:cxnLst/>
              <a:rect l="l" t="t" r="r" b="b"/>
              <a:pathLst>
                <a:path w="7465" h="14236" extrusionOk="0">
                  <a:moveTo>
                    <a:pt x="5452" y="0"/>
                  </a:moveTo>
                  <a:cubicBezTo>
                    <a:pt x="4827" y="0"/>
                    <a:pt x="3960" y="417"/>
                    <a:pt x="3050" y="417"/>
                  </a:cubicBezTo>
                  <a:cubicBezTo>
                    <a:pt x="2977" y="417"/>
                    <a:pt x="2904" y="414"/>
                    <a:pt x="2830" y="408"/>
                  </a:cubicBezTo>
                  <a:cubicBezTo>
                    <a:pt x="1649" y="1792"/>
                    <a:pt x="871" y="3472"/>
                    <a:pt x="607" y="5260"/>
                  </a:cubicBezTo>
                  <a:cubicBezTo>
                    <a:pt x="0" y="9567"/>
                    <a:pt x="965" y="12957"/>
                    <a:pt x="1664" y="13501"/>
                  </a:cubicBezTo>
                  <a:cubicBezTo>
                    <a:pt x="1749" y="13565"/>
                    <a:pt x="1823" y="13593"/>
                    <a:pt x="1889" y="13593"/>
                  </a:cubicBezTo>
                  <a:cubicBezTo>
                    <a:pt x="2380" y="13593"/>
                    <a:pt x="2380" y="12008"/>
                    <a:pt x="2380" y="12008"/>
                  </a:cubicBezTo>
                  <a:cubicBezTo>
                    <a:pt x="2380" y="12008"/>
                    <a:pt x="2784" y="14123"/>
                    <a:pt x="3686" y="14232"/>
                  </a:cubicBezTo>
                  <a:cubicBezTo>
                    <a:pt x="3705" y="14234"/>
                    <a:pt x="3724" y="14235"/>
                    <a:pt x="3742" y="14235"/>
                  </a:cubicBezTo>
                  <a:cubicBezTo>
                    <a:pt x="4540" y="14235"/>
                    <a:pt x="3499" y="11900"/>
                    <a:pt x="3499" y="11899"/>
                  </a:cubicBezTo>
                  <a:lnTo>
                    <a:pt x="3499" y="11899"/>
                  </a:lnTo>
                  <a:cubicBezTo>
                    <a:pt x="3499" y="11900"/>
                    <a:pt x="4726" y="14155"/>
                    <a:pt x="5505" y="14155"/>
                  </a:cubicBezTo>
                  <a:cubicBezTo>
                    <a:pt x="5515" y="14155"/>
                    <a:pt x="5526" y="14155"/>
                    <a:pt x="5536" y="14154"/>
                  </a:cubicBezTo>
                  <a:cubicBezTo>
                    <a:pt x="6329" y="14092"/>
                    <a:pt x="4480" y="11186"/>
                    <a:pt x="4479" y="11184"/>
                  </a:cubicBezTo>
                  <a:lnTo>
                    <a:pt x="4479" y="11184"/>
                  </a:lnTo>
                  <a:cubicBezTo>
                    <a:pt x="4480" y="11185"/>
                    <a:pt x="5631" y="12937"/>
                    <a:pt x="6429" y="12937"/>
                  </a:cubicBezTo>
                  <a:cubicBezTo>
                    <a:pt x="6520" y="12937"/>
                    <a:pt x="6607" y="12914"/>
                    <a:pt x="6687" y="12863"/>
                  </a:cubicBezTo>
                  <a:cubicBezTo>
                    <a:pt x="7464" y="12366"/>
                    <a:pt x="5536" y="10282"/>
                    <a:pt x="5536" y="10282"/>
                  </a:cubicBezTo>
                  <a:lnTo>
                    <a:pt x="5536" y="10282"/>
                  </a:lnTo>
                  <a:cubicBezTo>
                    <a:pt x="5536" y="10282"/>
                    <a:pt x="6237" y="10721"/>
                    <a:pt x="6663" y="10721"/>
                  </a:cubicBezTo>
                  <a:cubicBezTo>
                    <a:pt x="6842" y="10721"/>
                    <a:pt x="6973" y="10643"/>
                    <a:pt x="6982" y="10422"/>
                  </a:cubicBezTo>
                  <a:cubicBezTo>
                    <a:pt x="7013" y="9691"/>
                    <a:pt x="5147" y="8603"/>
                    <a:pt x="5147" y="8603"/>
                  </a:cubicBezTo>
                  <a:cubicBezTo>
                    <a:pt x="4916" y="5509"/>
                    <a:pt x="5874" y="298"/>
                    <a:pt x="6105" y="298"/>
                  </a:cubicBezTo>
                  <a:cubicBezTo>
                    <a:pt x="6107" y="298"/>
                    <a:pt x="6109" y="299"/>
                    <a:pt x="6111" y="300"/>
                  </a:cubicBezTo>
                  <a:cubicBezTo>
                    <a:pt x="5947" y="78"/>
                    <a:pt x="5722" y="0"/>
                    <a:pt x="5452" y="0"/>
                  </a:cubicBezTo>
                  <a:close/>
                </a:path>
              </a:pathLst>
            </a:custGeom>
            <a:solidFill>
              <a:srgbClr val="F29C81"/>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80" name="Google Shape;6964;p73">
              <a:extLst>
                <a:ext uri="{FF2B5EF4-FFF2-40B4-BE49-F238E27FC236}">
                  <a16:creationId xmlns:a16="http://schemas.microsoft.com/office/drawing/2014/main" id="{B4D24627-5D5D-B48F-4FAA-35531A8521D9}"/>
                </a:ext>
              </a:extLst>
            </p:cNvPr>
            <p:cNvSpPr/>
            <p:nvPr/>
          </p:nvSpPr>
          <p:spPr>
            <a:xfrm>
              <a:off x="4143910" y="1602454"/>
              <a:ext cx="715308" cy="807928"/>
            </a:xfrm>
            <a:custGeom>
              <a:avLst/>
              <a:gdLst/>
              <a:ahLst/>
              <a:cxnLst/>
              <a:rect l="l" t="t" r="r" b="b"/>
              <a:pathLst>
                <a:path w="24258" h="27399" extrusionOk="0">
                  <a:moveTo>
                    <a:pt x="9672" y="0"/>
                  </a:moveTo>
                  <a:cubicBezTo>
                    <a:pt x="1991" y="0"/>
                    <a:pt x="0" y="4603"/>
                    <a:pt x="1120" y="14383"/>
                  </a:cubicBezTo>
                  <a:cubicBezTo>
                    <a:pt x="2254" y="24221"/>
                    <a:pt x="13194" y="27398"/>
                    <a:pt x="18183" y="27398"/>
                  </a:cubicBezTo>
                  <a:cubicBezTo>
                    <a:pt x="19210" y="27398"/>
                    <a:pt x="19985" y="27264"/>
                    <a:pt x="20370" y="27025"/>
                  </a:cubicBezTo>
                  <a:cubicBezTo>
                    <a:pt x="21925" y="26045"/>
                    <a:pt x="20899" y="21582"/>
                    <a:pt x="21536" y="20028"/>
                  </a:cubicBezTo>
                  <a:cubicBezTo>
                    <a:pt x="22049" y="18737"/>
                    <a:pt x="24257" y="19670"/>
                    <a:pt x="23666" y="18659"/>
                  </a:cubicBezTo>
                  <a:cubicBezTo>
                    <a:pt x="22889" y="17291"/>
                    <a:pt x="21925" y="14865"/>
                    <a:pt x="21925" y="12735"/>
                  </a:cubicBezTo>
                  <a:cubicBezTo>
                    <a:pt x="21925" y="5380"/>
                    <a:pt x="17353" y="0"/>
                    <a:pt x="9672" y="0"/>
                  </a:cubicBezTo>
                  <a:close/>
                </a:path>
              </a:pathLst>
            </a:custGeom>
            <a:solidFill>
              <a:srgbClr val="F29C81"/>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81" name="Google Shape;6965;p73">
              <a:extLst>
                <a:ext uri="{FF2B5EF4-FFF2-40B4-BE49-F238E27FC236}">
                  <a16:creationId xmlns:a16="http://schemas.microsoft.com/office/drawing/2014/main" id="{C9054D91-AF35-04C6-6835-CAB248B6968D}"/>
                </a:ext>
              </a:extLst>
            </p:cNvPr>
            <p:cNvSpPr/>
            <p:nvPr/>
          </p:nvSpPr>
          <p:spPr>
            <a:xfrm>
              <a:off x="3657876" y="1593165"/>
              <a:ext cx="1064705" cy="1215268"/>
            </a:xfrm>
            <a:custGeom>
              <a:avLst/>
              <a:gdLst/>
              <a:ahLst/>
              <a:cxnLst/>
              <a:rect l="l" t="t" r="r" b="b"/>
              <a:pathLst>
                <a:path w="36107" h="41213" extrusionOk="0">
                  <a:moveTo>
                    <a:pt x="25641" y="0"/>
                  </a:moveTo>
                  <a:cubicBezTo>
                    <a:pt x="20658" y="0"/>
                    <a:pt x="15600" y="2230"/>
                    <a:pt x="14477" y="7374"/>
                  </a:cubicBezTo>
                  <a:cubicBezTo>
                    <a:pt x="12580" y="16175"/>
                    <a:pt x="11663" y="18103"/>
                    <a:pt x="5832" y="23157"/>
                  </a:cubicBezTo>
                  <a:cubicBezTo>
                    <a:pt x="1" y="28210"/>
                    <a:pt x="483" y="35565"/>
                    <a:pt x="8460" y="39639"/>
                  </a:cubicBezTo>
                  <a:cubicBezTo>
                    <a:pt x="10597" y="40737"/>
                    <a:pt x="12515" y="41213"/>
                    <a:pt x="14231" y="41213"/>
                  </a:cubicBezTo>
                  <a:cubicBezTo>
                    <a:pt x="18908" y="41213"/>
                    <a:pt x="22081" y="37677"/>
                    <a:pt x="24071" y="33559"/>
                  </a:cubicBezTo>
                  <a:cubicBezTo>
                    <a:pt x="27026" y="27449"/>
                    <a:pt x="27306" y="20887"/>
                    <a:pt x="28378" y="13112"/>
                  </a:cubicBezTo>
                  <a:cubicBezTo>
                    <a:pt x="29353" y="6056"/>
                    <a:pt x="32650" y="4957"/>
                    <a:pt x="34609" y="4957"/>
                  </a:cubicBezTo>
                  <a:cubicBezTo>
                    <a:pt x="35494" y="4957"/>
                    <a:pt x="36106" y="5182"/>
                    <a:pt x="36106" y="5182"/>
                  </a:cubicBezTo>
                  <a:cubicBezTo>
                    <a:pt x="34799" y="1909"/>
                    <a:pt x="30252" y="0"/>
                    <a:pt x="25641" y="0"/>
                  </a:cubicBezTo>
                  <a:close/>
                </a:path>
              </a:pathLst>
            </a:custGeom>
            <a:solidFill>
              <a:srgbClr val="9B633A"/>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82" name="Google Shape;6966;p73">
              <a:extLst>
                <a:ext uri="{FF2B5EF4-FFF2-40B4-BE49-F238E27FC236}">
                  <a16:creationId xmlns:a16="http://schemas.microsoft.com/office/drawing/2014/main" id="{A6E97BBA-5A7C-75BF-7D16-4CE6DD7B54D4}"/>
                </a:ext>
              </a:extLst>
            </p:cNvPr>
            <p:cNvSpPr/>
            <p:nvPr/>
          </p:nvSpPr>
          <p:spPr>
            <a:xfrm>
              <a:off x="4272296" y="2181518"/>
              <a:ext cx="191226" cy="569050"/>
            </a:xfrm>
            <a:custGeom>
              <a:avLst/>
              <a:gdLst/>
              <a:ahLst/>
              <a:cxnLst/>
              <a:rect l="l" t="t" r="r" b="b"/>
              <a:pathLst>
                <a:path w="6485" h="19298" fill="none" extrusionOk="0">
                  <a:moveTo>
                    <a:pt x="6484" y="1"/>
                  </a:moveTo>
                  <a:cubicBezTo>
                    <a:pt x="6484" y="390"/>
                    <a:pt x="6220" y="16965"/>
                    <a:pt x="0" y="19297"/>
                  </a:cubicBezTo>
                </a:path>
              </a:pathLst>
            </a:custGeom>
            <a:noFill/>
            <a:ln w="5050" cap="rnd" cmpd="sng">
              <a:solidFill>
                <a:srgbClr val="9B633A"/>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83" name="Google Shape;6967;p73">
              <a:extLst>
                <a:ext uri="{FF2B5EF4-FFF2-40B4-BE49-F238E27FC236}">
                  <a16:creationId xmlns:a16="http://schemas.microsoft.com/office/drawing/2014/main" id="{E659734F-33D5-B85D-5014-8C5C2FD36BD6}"/>
                </a:ext>
              </a:extLst>
            </p:cNvPr>
            <p:cNvSpPr/>
            <p:nvPr/>
          </p:nvSpPr>
          <p:spPr>
            <a:xfrm>
              <a:off x="3664776" y="1745937"/>
              <a:ext cx="458531" cy="890021"/>
            </a:xfrm>
            <a:custGeom>
              <a:avLst/>
              <a:gdLst/>
              <a:ahLst/>
              <a:cxnLst/>
              <a:rect l="l" t="t" r="r" b="b"/>
              <a:pathLst>
                <a:path w="15550" h="30183" fill="none" extrusionOk="0">
                  <a:moveTo>
                    <a:pt x="15549" y="1"/>
                  </a:moveTo>
                  <a:cubicBezTo>
                    <a:pt x="13855" y="2971"/>
                    <a:pt x="12688" y="8538"/>
                    <a:pt x="10885" y="11134"/>
                  </a:cubicBezTo>
                  <a:cubicBezTo>
                    <a:pt x="7386" y="16188"/>
                    <a:pt x="2333" y="18131"/>
                    <a:pt x="1166" y="23449"/>
                  </a:cubicBezTo>
                  <a:cubicBezTo>
                    <a:pt x="0" y="28767"/>
                    <a:pt x="1944" y="30182"/>
                    <a:pt x="1944" y="30182"/>
                  </a:cubicBezTo>
                </a:path>
              </a:pathLst>
            </a:custGeom>
            <a:noFill/>
            <a:ln w="5050" cap="rnd" cmpd="sng">
              <a:solidFill>
                <a:srgbClr val="9B633A"/>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84" name="Google Shape;6968;p73">
              <a:extLst>
                <a:ext uri="{FF2B5EF4-FFF2-40B4-BE49-F238E27FC236}">
                  <a16:creationId xmlns:a16="http://schemas.microsoft.com/office/drawing/2014/main" id="{2A4948F6-BACA-94DE-FDBC-36FE9CB7805C}"/>
                </a:ext>
              </a:extLst>
            </p:cNvPr>
            <p:cNvSpPr/>
            <p:nvPr/>
          </p:nvSpPr>
          <p:spPr>
            <a:xfrm>
              <a:off x="4311720" y="1986197"/>
              <a:ext cx="215966" cy="196741"/>
            </a:xfrm>
            <a:custGeom>
              <a:avLst/>
              <a:gdLst/>
              <a:ahLst/>
              <a:cxnLst/>
              <a:rect l="l" t="t" r="r" b="b"/>
              <a:pathLst>
                <a:path w="7324" h="6672" extrusionOk="0">
                  <a:moveTo>
                    <a:pt x="3670" y="1"/>
                  </a:moveTo>
                  <a:cubicBezTo>
                    <a:pt x="2815" y="1"/>
                    <a:pt x="1959" y="327"/>
                    <a:pt x="1306" y="980"/>
                  </a:cubicBezTo>
                  <a:cubicBezTo>
                    <a:pt x="0" y="2271"/>
                    <a:pt x="0" y="4386"/>
                    <a:pt x="1306" y="5692"/>
                  </a:cubicBezTo>
                  <a:cubicBezTo>
                    <a:pt x="1959" y="6345"/>
                    <a:pt x="2815" y="6671"/>
                    <a:pt x="3670" y="6671"/>
                  </a:cubicBezTo>
                  <a:cubicBezTo>
                    <a:pt x="4525" y="6671"/>
                    <a:pt x="5380" y="6345"/>
                    <a:pt x="6033" y="5692"/>
                  </a:cubicBezTo>
                  <a:cubicBezTo>
                    <a:pt x="7324" y="4386"/>
                    <a:pt x="7324" y="2271"/>
                    <a:pt x="6033" y="980"/>
                  </a:cubicBezTo>
                  <a:cubicBezTo>
                    <a:pt x="5380" y="327"/>
                    <a:pt x="4525" y="1"/>
                    <a:pt x="3670" y="1"/>
                  </a:cubicBezTo>
                  <a:close/>
                </a:path>
              </a:pathLst>
            </a:custGeom>
            <a:solidFill>
              <a:srgbClr val="F29C81"/>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85" name="Google Shape;6969;p73">
              <a:extLst>
                <a:ext uri="{FF2B5EF4-FFF2-40B4-BE49-F238E27FC236}">
                  <a16:creationId xmlns:a16="http://schemas.microsoft.com/office/drawing/2014/main" id="{60D5B095-C1F9-10EF-F12F-0515A2D6222A}"/>
                </a:ext>
              </a:extLst>
            </p:cNvPr>
            <p:cNvSpPr/>
            <p:nvPr/>
          </p:nvSpPr>
          <p:spPr>
            <a:xfrm>
              <a:off x="4383226" y="2016922"/>
              <a:ext cx="83951" cy="91736"/>
            </a:xfrm>
            <a:custGeom>
              <a:avLst/>
              <a:gdLst/>
              <a:ahLst/>
              <a:cxnLst/>
              <a:rect l="l" t="t" r="r" b="b"/>
              <a:pathLst>
                <a:path w="2847" h="3111" fill="none" extrusionOk="0">
                  <a:moveTo>
                    <a:pt x="2846" y="3110"/>
                  </a:moveTo>
                  <a:cubicBezTo>
                    <a:pt x="2333" y="1"/>
                    <a:pt x="1" y="654"/>
                    <a:pt x="1" y="654"/>
                  </a:cubicBezTo>
                </a:path>
              </a:pathLst>
            </a:custGeom>
            <a:noFill/>
            <a:ln w="5050" cap="rnd" cmpd="sng">
              <a:solidFill>
                <a:srgbClr val="9B633A"/>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86" name="Google Shape;6970;p73">
              <a:extLst>
                <a:ext uri="{FF2B5EF4-FFF2-40B4-BE49-F238E27FC236}">
                  <a16:creationId xmlns:a16="http://schemas.microsoft.com/office/drawing/2014/main" id="{42448A39-3261-500F-87A7-8EC4C49A71FC}"/>
                </a:ext>
              </a:extLst>
            </p:cNvPr>
            <p:cNvSpPr/>
            <p:nvPr/>
          </p:nvSpPr>
          <p:spPr>
            <a:xfrm>
              <a:off x="4549208" y="1570814"/>
              <a:ext cx="343913" cy="343913"/>
            </a:xfrm>
            <a:custGeom>
              <a:avLst/>
              <a:gdLst/>
              <a:ahLst/>
              <a:cxnLst/>
              <a:rect l="l" t="t" r="r" b="b"/>
              <a:pathLst>
                <a:path w="11663" h="11663" extrusionOk="0">
                  <a:moveTo>
                    <a:pt x="5832" y="0"/>
                  </a:moveTo>
                  <a:cubicBezTo>
                    <a:pt x="2613" y="0"/>
                    <a:pt x="1" y="2612"/>
                    <a:pt x="1" y="5831"/>
                  </a:cubicBezTo>
                  <a:cubicBezTo>
                    <a:pt x="1" y="9050"/>
                    <a:pt x="2613" y="11662"/>
                    <a:pt x="5832" y="11662"/>
                  </a:cubicBezTo>
                  <a:cubicBezTo>
                    <a:pt x="9051" y="11662"/>
                    <a:pt x="11663" y="9050"/>
                    <a:pt x="11663" y="5831"/>
                  </a:cubicBezTo>
                  <a:cubicBezTo>
                    <a:pt x="11663" y="2612"/>
                    <a:pt x="9051" y="0"/>
                    <a:pt x="5832" y="0"/>
                  </a:cubicBezTo>
                  <a:close/>
                </a:path>
              </a:pathLst>
            </a:custGeom>
            <a:solidFill>
              <a:srgbClr val="9B633A"/>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87" name="Google Shape;6971;p73">
              <a:extLst>
                <a:ext uri="{FF2B5EF4-FFF2-40B4-BE49-F238E27FC236}">
                  <a16:creationId xmlns:a16="http://schemas.microsoft.com/office/drawing/2014/main" id="{88802939-3FFE-7606-17B6-AAAC763555DB}"/>
                </a:ext>
              </a:extLst>
            </p:cNvPr>
            <p:cNvSpPr/>
            <p:nvPr/>
          </p:nvSpPr>
          <p:spPr>
            <a:xfrm>
              <a:off x="4596888" y="1512577"/>
              <a:ext cx="336128" cy="252207"/>
            </a:xfrm>
            <a:custGeom>
              <a:avLst/>
              <a:gdLst/>
              <a:ahLst/>
              <a:cxnLst/>
              <a:rect l="l" t="t" r="r" b="b"/>
              <a:pathLst>
                <a:path w="11399" h="8553" fill="none" extrusionOk="0">
                  <a:moveTo>
                    <a:pt x="1" y="4028"/>
                  </a:moveTo>
                  <a:cubicBezTo>
                    <a:pt x="1" y="4028"/>
                    <a:pt x="1820" y="0"/>
                    <a:pt x="6609" y="1820"/>
                  </a:cubicBezTo>
                  <a:cubicBezTo>
                    <a:pt x="11399" y="3639"/>
                    <a:pt x="10248" y="8552"/>
                    <a:pt x="10248" y="8552"/>
                  </a:cubicBezTo>
                </a:path>
              </a:pathLst>
            </a:custGeom>
            <a:noFill/>
            <a:ln w="5050" cap="rnd" cmpd="sng">
              <a:solidFill>
                <a:srgbClr val="9B633A"/>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88" name="Google Shape;6972;p73">
              <a:extLst>
                <a:ext uri="{FF2B5EF4-FFF2-40B4-BE49-F238E27FC236}">
                  <a16:creationId xmlns:a16="http://schemas.microsoft.com/office/drawing/2014/main" id="{878FAD2F-D155-1584-7F72-67CC2BA49CFF}"/>
                </a:ext>
              </a:extLst>
            </p:cNvPr>
            <p:cNvSpPr/>
            <p:nvPr/>
          </p:nvSpPr>
          <p:spPr>
            <a:xfrm>
              <a:off x="4433353" y="2158577"/>
              <a:ext cx="48949" cy="41990"/>
            </a:xfrm>
            <a:custGeom>
              <a:avLst/>
              <a:gdLst/>
              <a:ahLst/>
              <a:cxnLst/>
              <a:rect l="l" t="t" r="r" b="b"/>
              <a:pathLst>
                <a:path w="1660" h="1424" extrusionOk="0">
                  <a:moveTo>
                    <a:pt x="972" y="1"/>
                  </a:moveTo>
                  <a:cubicBezTo>
                    <a:pt x="963" y="1"/>
                    <a:pt x="954" y="1"/>
                    <a:pt x="944" y="1"/>
                  </a:cubicBezTo>
                  <a:cubicBezTo>
                    <a:pt x="938" y="1"/>
                    <a:pt x="932" y="1"/>
                    <a:pt x="926" y="1"/>
                  </a:cubicBezTo>
                  <a:cubicBezTo>
                    <a:pt x="301" y="1"/>
                    <a:pt x="0" y="768"/>
                    <a:pt x="447" y="1214"/>
                  </a:cubicBezTo>
                  <a:cubicBezTo>
                    <a:pt x="591" y="1359"/>
                    <a:pt x="768" y="1424"/>
                    <a:pt x="941" y="1424"/>
                  </a:cubicBezTo>
                  <a:cubicBezTo>
                    <a:pt x="1308" y="1424"/>
                    <a:pt x="1660" y="1134"/>
                    <a:pt x="1660" y="701"/>
                  </a:cubicBezTo>
                  <a:cubicBezTo>
                    <a:pt x="1660" y="321"/>
                    <a:pt x="1363" y="1"/>
                    <a:pt x="972" y="1"/>
                  </a:cubicBezTo>
                  <a:close/>
                </a:path>
              </a:pathLst>
            </a:custGeom>
            <a:solidFill>
              <a:srgbClr val="EC81A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89" name="Google Shape;6973;p73">
              <a:extLst>
                <a:ext uri="{FF2B5EF4-FFF2-40B4-BE49-F238E27FC236}">
                  <a16:creationId xmlns:a16="http://schemas.microsoft.com/office/drawing/2014/main" id="{F68A2BFB-B259-4FB4-FCD4-5C44650127CB}"/>
                </a:ext>
              </a:extLst>
            </p:cNvPr>
            <p:cNvSpPr/>
            <p:nvPr/>
          </p:nvSpPr>
          <p:spPr>
            <a:xfrm>
              <a:off x="4441020" y="2271984"/>
              <a:ext cx="597918" cy="574741"/>
            </a:xfrm>
            <a:custGeom>
              <a:avLst/>
              <a:gdLst/>
              <a:ahLst/>
              <a:cxnLst/>
              <a:rect l="l" t="t" r="r" b="b"/>
              <a:pathLst>
                <a:path w="20277" h="19491" extrusionOk="0">
                  <a:moveTo>
                    <a:pt x="10601" y="1"/>
                  </a:moveTo>
                  <a:cubicBezTo>
                    <a:pt x="6675" y="1"/>
                    <a:pt x="2930" y="2808"/>
                    <a:pt x="1602" y="7102"/>
                  </a:cubicBezTo>
                  <a:cubicBezTo>
                    <a:pt x="0" y="12280"/>
                    <a:pt x="2519" y="17660"/>
                    <a:pt x="7231" y="19122"/>
                  </a:cubicBezTo>
                  <a:cubicBezTo>
                    <a:pt x="8035" y="19371"/>
                    <a:pt x="8851" y="19490"/>
                    <a:pt x="9660" y="19490"/>
                  </a:cubicBezTo>
                  <a:cubicBezTo>
                    <a:pt x="13586" y="19490"/>
                    <a:pt x="17331" y="16683"/>
                    <a:pt x="18659" y="12389"/>
                  </a:cubicBezTo>
                  <a:cubicBezTo>
                    <a:pt x="20277" y="7211"/>
                    <a:pt x="17742" y="1831"/>
                    <a:pt x="13031" y="369"/>
                  </a:cubicBezTo>
                  <a:cubicBezTo>
                    <a:pt x="12226" y="120"/>
                    <a:pt x="11410" y="1"/>
                    <a:pt x="10601" y="1"/>
                  </a:cubicBezTo>
                  <a:close/>
                </a:path>
              </a:pathLst>
            </a:custGeom>
            <a:solidFill>
              <a:srgbClr val="F29C81"/>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90" name="Google Shape;6974;p73">
              <a:extLst>
                <a:ext uri="{FF2B5EF4-FFF2-40B4-BE49-F238E27FC236}">
                  <a16:creationId xmlns:a16="http://schemas.microsoft.com/office/drawing/2014/main" id="{C3846062-5EEE-A268-1F1E-748736BD76B1}"/>
                </a:ext>
              </a:extLst>
            </p:cNvPr>
            <p:cNvSpPr/>
            <p:nvPr/>
          </p:nvSpPr>
          <p:spPr>
            <a:xfrm>
              <a:off x="4329500" y="2459285"/>
              <a:ext cx="189015" cy="159999"/>
            </a:xfrm>
            <a:custGeom>
              <a:avLst/>
              <a:gdLst/>
              <a:ahLst/>
              <a:cxnLst/>
              <a:rect l="l" t="t" r="r" b="b"/>
              <a:pathLst>
                <a:path w="6410" h="5426" extrusionOk="0">
                  <a:moveTo>
                    <a:pt x="3362" y="0"/>
                  </a:moveTo>
                  <a:cubicBezTo>
                    <a:pt x="1439" y="0"/>
                    <a:pt x="0" y="2100"/>
                    <a:pt x="983" y="3984"/>
                  </a:cubicBezTo>
                  <a:cubicBezTo>
                    <a:pt x="1502" y="4958"/>
                    <a:pt x="2440" y="5425"/>
                    <a:pt x="3374" y="5425"/>
                  </a:cubicBezTo>
                  <a:cubicBezTo>
                    <a:pt x="4483" y="5425"/>
                    <a:pt x="5586" y="4767"/>
                    <a:pt x="5975" y="3518"/>
                  </a:cubicBezTo>
                  <a:cubicBezTo>
                    <a:pt x="6410" y="2087"/>
                    <a:pt x="5617" y="563"/>
                    <a:pt x="4186" y="128"/>
                  </a:cubicBezTo>
                  <a:cubicBezTo>
                    <a:pt x="3906" y="41"/>
                    <a:pt x="3629" y="0"/>
                    <a:pt x="3362" y="0"/>
                  </a:cubicBezTo>
                  <a:close/>
                </a:path>
              </a:pathLst>
            </a:custGeom>
            <a:solidFill>
              <a:srgbClr val="F29C81"/>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91" name="Google Shape;6975;p73">
              <a:extLst>
                <a:ext uri="{FF2B5EF4-FFF2-40B4-BE49-F238E27FC236}">
                  <a16:creationId xmlns:a16="http://schemas.microsoft.com/office/drawing/2014/main" id="{BBEDAD9A-287D-A012-3CBC-FD36C447FF34}"/>
                </a:ext>
              </a:extLst>
            </p:cNvPr>
            <p:cNvSpPr/>
            <p:nvPr/>
          </p:nvSpPr>
          <p:spPr>
            <a:xfrm>
              <a:off x="4412123" y="2492399"/>
              <a:ext cx="58267" cy="76579"/>
            </a:xfrm>
            <a:custGeom>
              <a:avLst/>
              <a:gdLst/>
              <a:ahLst/>
              <a:cxnLst/>
              <a:rect l="l" t="t" r="r" b="b"/>
              <a:pathLst>
                <a:path w="1976" h="2597" fill="none" extrusionOk="0">
                  <a:moveTo>
                    <a:pt x="1633" y="2597"/>
                  </a:moveTo>
                  <a:cubicBezTo>
                    <a:pt x="1975" y="62"/>
                    <a:pt x="1" y="0"/>
                    <a:pt x="1" y="0"/>
                  </a:cubicBezTo>
                </a:path>
              </a:pathLst>
            </a:custGeom>
            <a:noFill/>
            <a:ln w="5050" cap="rnd" cmpd="sng">
              <a:solidFill>
                <a:srgbClr val="9B633A"/>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92" name="Google Shape;6976;p73">
              <a:extLst>
                <a:ext uri="{FF2B5EF4-FFF2-40B4-BE49-F238E27FC236}">
                  <a16:creationId xmlns:a16="http://schemas.microsoft.com/office/drawing/2014/main" id="{44975D71-9B4D-E27D-5B32-EC69E14BF220}"/>
                </a:ext>
              </a:extLst>
            </p:cNvPr>
            <p:cNvSpPr/>
            <p:nvPr/>
          </p:nvSpPr>
          <p:spPr>
            <a:xfrm>
              <a:off x="4910983" y="2636973"/>
              <a:ext cx="193526" cy="160147"/>
            </a:xfrm>
            <a:custGeom>
              <a:avLst/>
              <a:gdLst/>
              <a:ahLst/>
              <a:cxnLst/>
              <a:rect l="l" t="t" r="r" b="b"/>
              <a:pathLst>
                <a:path w="6563" h="5431" extrusionOk="0">
                  <a:moveTo>
                    <a:pt x="3167" y="0"/>
                  </a:moveTo>
                  <a:cubicBezTo>
                    <a:pt x="2007" y="0"/>
                    <a:pt x="930" y="743"/>
                    <a:pt x="576" y="1908"/>
                  </a:cubicBezTo>
                  <a:cubicBezTo>
                    <a:pt x="1" y="3769"/>
                    <a:pt x="1454" y="5430"/>
                    <a:pt x="3152" y="5430"/>
                  </a:cubicBezTo>
                  <a:cubicBezTo>
                    <a:pt x="3568" y="5430"/>
                    <a:pt x="3998" y="5331"/>
                    <a:pt x="4416" y="5111"/>
                  </a:cubicBezTo>
                  <a:cubicBezTo>
                    <a:pt x="6562" y="3991"/>
                    <a:pt x="6267" y="835"/>
                    <a:pt x="3965" y="120"/>
                  </a:cubicBezTo>
                  <a:cubicBezTo>
                    <a:pt x="3700" y="39"/>
                    <a:pt x="3431" y="0"/>
                    <a:pt x="3167" y="0"/>
                  </a:cubicBezTo>
                  <a:close/>
                </a:path>
              </a:pathLst>
            </a:custGeom>
            <a:solidFill>
              <a:srgbClr val="F29C81"/>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93" name="Google Shape;6977;p73">
              <a:extLst>
                <a:ext uri="{FF2B5EF4-FFF2-40B4-BE49-F238E27FC236}">
                  <a16:creationId xmlns:a16="http://schemas.microsoft.com/office/drawing/2014/main" id="{61E7CC37-752A-498E-61EC-AC75552EE145}"/>
                </a:ext>
              </a:extLst>
            </p:cNvPr>
            <p:cNvSpPr/>
            <p:nvPr/>
          </p:nvSpPr>
          <p:spPr>
            <a:xfrm>
              <a:off x="4927938" y="2619399"/>
              <a:ext cx="171057" cy="168285"/>
            </a:xfrm>
            <a:custGeom>
              <a:avLst/>
              <a:gdLst/>
              <a:ahLst/>
              <a:cxnLst/>
              <a:rect l="l" t="t" r="r" b="b"/>
              <a:pathLst>
                <a:path w="5801" h="5707" fill="none" extrusionOk="0">
                  <a:moveTo>
                    <a:pt x="3857" y="5707"/>
                  </a:moveTo>
                  <a:cubicBezTo>
                    <a:pt x="5552" y="4805"/>
                    <a:pt x="5800" y="2457"/>
                    <a:pt x="4308" y="1229"/>
                  </a:cubicBezTo>
                  <a:cubicBezTo>
                    <a:pt x="2831" y="0"/>
                    <a:pt x="560" y="669"/>
                    <a:pt x="1" y="2504"/>
                  </a:cubicBezTo>
                </a:path>
              </a:pathLst>
            </a:custGeom>
            <a:noFill/>
            <a:ln w="5050" cap="rnd" cmpd="sng">
              <a:solidFill>
                <a:srgbClr val="9B633A"/>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94" name="Google Shape;6978;p73">
              <a:extLst>
                <a:ext uri="{FF2B5EF4-FFF2-40B4-BE49-F238E27FC236}">
                  <a16:creationId xmlns:a16="http://schemas.microsoft.com/office/drawing/2014/main" id="{081F3F30-6ED7-ED17-8363-84F07A101747}"/>
                </a:ext>
              </a:extLst>
            </p:cNvPr>
            <p:cNvSpPr/>
            <p:nvPr/>
          </p:nvSpPr>
          <p:spPr>
            <a:xfrm>
              <a:off x="4962320" y="2656995"/>
              <a:ext cx="82565" cy="67438"/>
            </a:xfrm>
            <a:custGeom>
              <a:avLst/>
              <a:gdLst/>
              <a:ahLst/>
              <a:cxnLst/>
              <a:rect l="l" t="t" r="r" b="b"/>
              <a:pathLst>
                <a:path w="2800" h="2287" fill="none" extrusionOk="0">
                  <a:moveTo>
                    <a:pt x="1" y="2286"/>
                  </a:moveTo>
                  <a:cubicBezTo>
                    <a:pt x="1136" y="0"/>
                    <a:pt x="2800" y="1058"/>
                    <a:pt x="2800" y="1058"/>
                  </a:cubicBezTo>
                </a:path>
              </a:pathLst>
            </a:custGeom>
            <a:noFill/>
            <a:ln w="5050" cap="rnd" cmpd="sng">
              <a:solidFill>
                <a:srgbClr val="9B633A"/>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95" name="Google Shape;6979;p73">
              <a:extLst>
                <a:ext uri="{FF2B5EF4-FFF2-40B4-BE49-F238E27FC236}">
                  <a16:creationId xmlns:a16="http://schemas.microsoft.com/office/drawing/2014/main" id="{17D142D3-C0C7-4067-4ADE-82174357F1E4}"/>
                </a:ext>
              </a:extLst>
            </p:cNvPr>
            <p:cNvSpPr/>
            <p:nvPr/>
          </p:nvSpPr>
          <p:spPr>
            <a:xfrm>
              <a:off x="4441020" y="2271984"/>
              <a:ext cx="597918" cy="574741"/>
            </a:xfrm>
            <a:custGeom>
              <a:avLst/>
              <a:gdLst/>
              <a:ahLst/>
              <a:cxnLst/>
              <a:rect l="l" t="t" r="r" b="b"/>
              <a:pathLst>
                <a:path w="20277" h="19491" extrusionOk="0">
                  <a:moveTo>
                    <a:pt x="10601" y="1"/>
                  </a:moveTo>
                  <a:cubicBezTo>
                    <a:pt x="6675" y="1"/>
                    <a:pt x="2930" y="2808"/>
                    <a:pt x="1602" y="7102"/>
                  </a:cubicBezTo>
                  <a:cubicBezTo>
                    <a:pt x="0" y="12280"/>
                    <a:pt x="2519" y="17660"/>
                    <a:pt x="7231" y="19122"/>
                  </a:cubicBezTo>
                  <a:cubicBezTo>
                    <a:pt x="8035" y="19371"/>
                    <a:pt x="8851" y="19490"/>
                    <a:pt x="9660" y="19490"/>
                  </a:cubicBezTo>
                  <a:cubicBezTo>
                    <a:pt x="13586" y="19490"/>
                    <a:pt x="17331" y="16683"/>
                    <a:pt x="18659" y="12389"/>
                  </a:cubicBezTo>
                  <a:cubicBezTo>
                    <a:pt x="20277" y="7211"/>
                    <a:pt x="17742" y="1831"/>
                    <a:pt x="13031" y="369"/>
                  </a:cubicBezTo>
                  <a:cubicBezTo>
                    <a:pt x="12226" y="120"/>
                    <a:pt x="11410" y="1"/>
                    <a:pt x="10601" y="1"/>
                  </a:cubicBezTo>
                  <a:close/>
                </a:path>
              </a:pathLst>
            </a:custGeom>
            <a:solidFill>
              <a:srgbClr val="F29C81"/>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96" name="Google Shape;6980;p73">
              <a:extLst>
                <a:ext uri="{FF2B5EF4-FFF2-40B4-BE49-F238E27FC236}">
                  <a16:creationId xmlns:a16="http://schemas.microsoft.com/office/drawing/2014/main" id="{4E01E053-E886-BDCA-75E2-992C11C66A4D}"/>
                </a:ext>
              </a:extLst>
            </p:cNvPr>
            <p:cNvSpPr/>
            <p:nvPr/>
          </p:nvSpPr>
          <p:spPr>
            <a:xfrm>
              <a:off x="4458889" y="2264671"/>
              <a:ext cx="609389" cy="389618"/>
            </a:xfrm>
            <a:custGeom>
              <a:avLst/>
              <a:gdLst/>
              <a:ahLst/>
              <a:cxnLst/>
              <a:rect l="l" t="t" r="r" b="b"/>
              <a:pathLst>
                <a:path w="20666" h="13213" extrusionOk="0">
                  <a:moveTo>
                    <a:pt x="9570" y="1"/>
                  </a:moveTo>
                  <a:cubicBezTo>
                    <a:pt x="5342" y="1"/>
                    <a:pt x="1425" y="2728"/>
                    <a:pt x="109" y="6977"/>
                  </a:cubicBezTo>
                  <a:cubicBezTo>
                    <a:pt x="63" y="7101"/>
                    <a:pt x="32" y="7226"/>
                    <a:pt x="1" y="7350"/>
                  </a:cubicBezTo>
                  <a:lnTo>
                    <a:pt x="2722" y="8190"/>
                  </a:lnTo>
                  <a:cubicBezTo>
                    <a:pt x="3173" y="7397"/>
                    <a:pt x="3841" y="6402"/>
                    <a:pt x="4417" y="6277"/>
                  </a:cubicBezTo>
                  <a:lnTo>
                    <a:pt x="4417" y="6277"/>
                  </a:lnTo>
                  <a:lnTo>
                    <a:pt x="4152" y="8641"/>
                  </a:lnTo>
                  <a:lnTo>
                    <a:pt x="12129" y="11113"/>
                  </a:lnTo>
                  <a:lnTo>
                    <a:pt x="13311" y="8112"/>
                  </a:lnTo>
                  <a:lnTo>
                    <a:pt x="14042" y="11704"/>
                  </a:lnTo>
                  <a:lnTo>
                    <a:pt x="16125" y="12341"/>
                  </a:lnTo>
                  <a:lnTo>
                    <a:pt x="17043" y="10196"/>
                  </a:lnTo>
                  <a:lnTo>
                    <a:pt x="17245" y="12683"/>
                  </a:lnTo>
                  <a:lnTo>
                    <a:pt x="18924" y="13212"/>
                  </a:lnTo>
                  <a:cubicBezTo>
                    <a:pt x="18971" y="13088"/>
                    <a:pt x="19002" y="12963"/>
                    <a:pt x="19049" y="12839"/>
                  </a:cubicBezTo>
                  <a:cubicBezTo>
                    <a:pt x="20666" y="7614"/>
                    <a:pt x="17727" y="2063"/>
                    <a:pt x="12502" y="446"/>
                  </a:cubicBezTo>
                  <a:cubicBezTo>
                    <a:pt x="11527" y="144"/>
                    <a:pt x="10540" y="1"/>
                    <a:pt x="9570" y="1"/>
                  </a:cubicBezTo>
                  <a:close/>
                </a:path>
              </a:pathLst>
            </a:custGeom>
            <a:solidFill>
              <a:srgbClr val="9B633A"/>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97" name="Google Shape;6981;p73">
              <a:extLst>
                <a:ext uri="{FF2B5EF4-FFF2-40B4-BE49-F238E27FC236}">
                  <a16:creationId xmlns:a16="http://schemas.microsoft.com/office/drawing/2014/main" id="{165A4887-9A1B-F467-74C5-9013580DABCC}"/>
                </a:ext>
              </a:extLst>
            </p:cNvPr>
            <p:cNvSpPr/>
            <p:nvPr/>
          </p:nvSpPr>
          <p:spPr>
            <a:xfrm>
              <a:off x="4570320" y="2404823"/>
              <a:ext cx="28455" cy="105034"/>
            </a:xfrm>
            <a:custGeom>
              <a:avLst/>
              <a:gdLst/>
              <a:ahLst/>
              <a:cxnLst/>
              <a:rect l="l" t="t" r="r" b="b"/>
              <a:pathLst>
                <a:path w="965" h="3562" fill="none" extrusionOk="0">
                  <a:moveTo>
                    <a:pt x="964" y="0"/>
                  </a:moveTo>
                  <a:cubicBezTo>
                    <a:pt x="964" y="0"/>
                    <a:pt x="62" y="2535"/>
                    <a:pt x="0" y="3561"/>
                  </a:cubicBezTo>
                </a:path>
              </a:pathLst>
            </a:custGeom>
            <a:noFill/>
            <a:ln w="5050" cap="rnd" cmpd="sng">
              <a:solidFill>
                <a:srgbClr val="9B633A"/>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98" name="Google Shape;6982;p73">
              <a:extLst>
                <a:ext uri="{FF2B5EF4-FFF2-40B4-BE49-F238E27FC236}">
                  <a16:creationId xmlns:a16="http://schemas.microsoft.com/office/drawing/2014/main" id="{8B0097ED-D494-0211-4EE0-F7A4DBDB3091}"/>
                </a:ext>
              </a:extLst>
            </p:cNvPr>
            <p:cNvSpPr/>
            <p:nvPr/>
          </p:nvSpPr>
          <p:spPr>
            <a:xfrm>
              <a:off x="4830277" y="2492841"/>
              <a:ext cx="28927" cy="99078"/>
            </a:xfrm>
            <a:custGeom>
              <a:avLst/>
              <a:gdLst/>
              <a:ahLst/>
              <a:cxnLst/>
              <a:rect l="l" t="t" r="r" b="b"/>
              <a:pathLst>
                <a:path w="981" h="3360" fill="none" extrusionOk="0">
                  <a:moveTo>
                    <a:pt x="980" y="1"/>
                  </a:moveTo>
                  <a:cubicBezTo>
                    <a:pt x="980" y="1"/>
                    <a:pt x="591" y="2784"/>
                    <a:pt x="1" y="3359"/>
                  </a:cubicBezTo>
                </a:path>
              </a:pathLst>
            </a:custGeom>
            <a:noFill/>
            <a:ln w="5050" cap="rnd" cmpd="sng">
              <a:solidFill>
                <a:srgbClr val="9B633A"/>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99" name="Google Shape;6983;p73">
              <a:extLst>
                <a:ext uri="{FF2B5EF4-FFF2-40B4-BE49-F238E27FC236}">
                  <a16:creationId xmlns:a16="http://schemas.microsoft.com/office/drawing/2014/main" id="{986A7550-E9FC-EB59-5AC6-8F8E9C52395D}"/>
                </a:ext>
              </a:extLst>
            </p:cNvPr>
            <p:cNvSpPr/>
            <p:nvPr/>
          </p:nvSpPr>
          <p:spPr>
            <a:xfrm>
              <a:off x="4825707" y="2282865"/>
              <a:ext cx="189841" cy="154544"/>
            </a:xfrm>
            <a:custGeom>
              <a:avLst/>
              <a:gdLst/>
              <a:ahLst/>
              <a:cxnLst/>
              <a:rect l="l" t="t" r="r" b="b"/>
              <a:pathLst>
                <a:path w="6438" h="5241" fill="none" extrusionOk="0">
                  <a:moveTo>
                    <a:pt x="0" y="0"/>
                  </a:moveTo>
                  <a:cubicBezTo>
                    <a:pt x="0" y="0"/>
                    <a:pt x="4883" y="575"/>
                    <a:pt x="6437" y="5240"/>
                  </a:cubicBezTo>
                </a:path>
              </a:pathLst>
            </a:custGeom>
            <a:noFill/>
            <a:ln w="5050" cap="rnd" cmpd="sng">
              <a:solidFill>
                <a:srgbClr val="9B633A"/>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900" name="Google Shape;6984;p73">
              <a:extLst>
                <a:ext uri="{FF2B5EF4-FFF2-40B4-BE49-F238E27FC236}">
                  <a16:creationId xmlns:a16="http://schemas.microsoft.com/office/drawing/2014/main" id="{96F62CF2-6F9E-2746-6BE5-E4F87A2A3980}"/>
                </a:ext>
              </a:extLst>
            </p:cNvPr>
            <p:cNvSpPr/>
            <p:nvPr/>
          </p:nvSpPr>
          <p:spPr>
            <a:xfrm>
              <a:off x="4835791" y="2896576"/>
              <a:ext cx="288417" cy="411469"/>
            </a:xfrm>
            <a:custGeom>
              <a:avLst/>
              <a:gdLst/>
              <a:ahLst/>
              <a:cxnLst/>
              <a:rect l="l" t="t" r="r" b="b"/>
              <a:pathLst>
                <a:path w="9781" h="13954" extrusionOk="0">
                  <a:moveTo>
                    <a:pt x="6690" y="1"/>
                  </a:moveTo>
                  <a:cubicBezTo>
                    <a:pt x="6580" y="1"/>
                    <a:pt x="6471" y="27"/>
                    <a:pt x="6360" y="85"/>
                  </a:cubicBezTo>
                  <a:cubicBezTo>
                    <a:pt x="6609" y="85"/>
                    <a:pt x="5240" y="5294"/>
                    <a:pt x="3685" y="8016"/>
                  </a:cubicBezTo>
                  <a:cubicBezTo>
                    <a:pt x="3685" y="8016"/>
                    <a:pt x="1555" y="8202"/>
                    <a:pt x="1260" y="8886"/>
                  </a:cubicBezTo>
                  <a:cubicBezTo>
                    <a:pt x="1074" y="9316"/>
                    <a:pt x="1662" y="9396"/>
                    <a:pt x="2125" y="9396"/>
                  </a:cubicBezTo>
                  <a:cubicBezTo>
                    <a:pt x="2398" y="9396"/>
                    <a:pt x="2628" y="9368"/>
                    <a:pt x="2628" y="9368"/>
                  </a:cubicBezTo>
                  <a:lnTo>
                    <a:pt x="2628" y="9368"/>
                  </a:lnTo>
                  <a:cubicBezTo>
                    <a:pt x="2628" y="9368"/>
                    <a:pt x="0" y="10441"/>
                    <a:pt x="482" y="11219"/>
                  </a:cubicBezTo>
                  <a:cubicBezTo>
                    <a:pt x="589" y="11391"/>
                    <a:pt x="781" y="11458"/>
                    <a:pt x="1017" y="11458"/>
                  </a:cubicBezTo>
                  <a:cubicBezTo>
                    <a:pt x="1845" y="11458"/>
                    <a:pt x="3202" y="10628"/>
                    <a:pt x="3203" y="10628"/>
                  </a:cubicBezTo>
                  <a:lnTo>
                    <a:pt x="3203" y="10628"/>
                  </a:lnTo>
                  <a:cubicBezTo>
                    <a:pt x="3202" y="10629"/>
                    <a:pt x="296" y="12478"/>
                    <a:pt x="964" y="12867"/>
                  </a:cubicBezTo>
                  <a:cubicBezTo>
                    <a:pt x="1040" y="12910"/>
                    <a:pt x="1134" y="12929"/>
                    <a:pt x="1241" y="12929"/>
                  </a:cubicBezTo>
                  <a:cubicBezTo>
                    <a:pt x="2099" y="12929"/>
                    <a:pt x="3794" y="11701"/>
                    <a:pt x="3794" y="11701"/>
                  </a:cubicBezTo>
                  <a:lnTo>
                    <a:pt x="3794" y="11701"/>
                  </a:lnTo>
                  <a:cubicBezTo>
                    <a:pt x="3794" y="11701"/>
                    <a:pt x="1742" y="13458"/>
                    <a:pt x="2628" y="13738"/>
                  </a:cubicBezTo>
                  <a:cubicBezTo>
                    <a:pt x="2696" y="13761"/>
                    <a:pt x="2767" y="13771"/>
                    <a:pt x="2839" y="13771"/>
                  </a:cubicBezTo>
                  <a:cubicBezTo>
                    <a:pt x="3688" y="13771"/>
                    <a:pt x="4758" y="12292"/>
                    <a:pt x="4758" y="12292"/>
                  </a:cubicBezTo>
                  <a:lnTo>
                    <a:pt x="4758" y="12292"/>
                  </a:lnTo>
                  <a:cubicBezTo>
                    <a:pt x="4758" y="12292"/>
                    <a:pt x="3970" y="13953"/>
                    <a:pt x="4644" y="13953"/>
                  </a:cubicBezTo>
                  <a:cubicBezTo>
                    <a:pt x="4678" y="13953"/>
                    <a:pt x="4716" y="13949"/>
                    <a:pt x="4758" y="13940"/>
                  </a:cubicBezTo>
                  <a:cubicBezTo>
                    <a:pt x="5629" y="13738"/>
                    <a:pt x="7946" y="11079"/>
                    <a:pt x="9236" y="6943"/>
                  </a:cubicBezTo>
                  <a:cubicBezTo>
                    <a:pt x="9750" y="5201"/>
                    <a:pt x="9781" y="3351"/>
                    <a:pt x="9299" y="1594"/>
                  </a:cubicBezTo>
                  <a:cubicBezTo>
                    <a:pt x="8162" y="1174"/>
                    <a:pt x="7426" y="1"/>
                    <a:pt x="6690" y="1"/>
                  </a:cubicBezTo>
                  <a:close/>
                </a:path>
              </a:pathLst>
            </a:custGeom>
            <a:solidFill>
              <a:srgbClr val="F29C81"/>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901" name="Google Shape;6985;p73">
              <a:extLst>
                <a:ext uri="{FF2B5EF4-FFF2-40B4-BE49-F238E27FC236}">
                  <a16:creationId xmlns:a16="http://schemas.microsoft.com/office/drawing/2014/main" id="{7D1C899F-C60A-366C-C59B-DBE152C2F5F5}"/>
                </a:ext>
              </a:extLst>
            </p:cNvPr>
            <p:cNvSpPr/>
            <p:nvPr/>
          </p:nvSpPr>
          <p:spPr>
            <a:xfrm>
              <a:off x="5073751" y="2886256"/>
              <a:ext cx="46797" cy="304016"/>
            </a:xfrm>
            <a:custGeom>
              <a:avLst/>
              <a:gdLst/>
              <a:ahLst/>
              <a:cxnLst/>
              <a:rect l="l" t="t" r="r" b="b"/>
              <a:pathLst>
                <a:path w="1587" h="10310" fill="none" extrusionOk="0">
                  <a:moveTo>
                    <a:pt x="684" y="0"/>
                  </a:moveTo>
                  <a:cubicBezTo>
                    <a:pt x="1353" y="1602"/>
                    <a:pt x="1586" y="3343"/>
                    <a:pt x="1369" y="5054"/>
                  </a:cubicBezTo>
                  <a:cubicBezTo>
                    <a:pt x="1135" y="6857"/>
                    <a:pt x="684" y="8614"/>
                    <a:pt x="0" y="10309"/>
                  </a:cubicBezTo>
                </a:path>
              </a:pathLst>
            </a:custGeom>
            <a:noFill/>
            <a:ln w="5050" cap="rnd" cmpd="sng">
              <a:solidFill>
                <a:srgbClr val="9B633A"/>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grpSp>
      <p:grpSp>
        <p:nvGrpSpPr>
          <p:cNvPr id="2794" name="Google Shape;6986;p73">
            <a:extLst>
              <a:ext uri="{FF2B5EF4-FFF2-40B4-BE49-F238E27FC236}">
                <a16:creationId xmlns:a16="http://schemas.microsoft.com/office/drawing/2014/main" id="{9E9BC083-85EF-DC7B-9825-C0A4B0BD9612}"/>
              </a:ext>
            </a:extLst>
          </p:cNvPr>
          <p:cNvGrpSpPr/>
          <p:nvPr/>
        </p:nvGrpSpPr>
        <p:grpSpPr>
          <a:xfrm rot="400947">
            <a:off x="6189241" y="4456254"/>
            <a:ext cx="974432" cy="710003"/>
            <a:chOff x="457474" y="3580802"/>
            <a:chExt cx="1408022" cy="1176837"/>
          </a:xfrm>
        </p:grpSpPr>
        <p:sp>
          <p:nvSpPr>
            <p:cNvPr id="2851" name="Google Shape;6987;p73">
              <a:extLst>
                <a:ext uri="{FF2B5EF4-FFF2-40B4-BE49-F238E27FC236}">
                  <a16:creationId xmlns:a16="http://schemas.microsoft.com/office/drawing/2014/main" id="{291C03A2-EC65-5629-A68D-DE48674E1AAD}"/>
                </a:ext>
              </a:extLst>
            </p:cNvPr>
            <p:cNvSpPr/>
            <p:nvPr/>
          </p:nvSpPr>
          <p:spPr>
            <a:xfrm>
              <a:off x="457474" y="3580802"/>
              <a:ext cx="403709" cy="367926"/>
            </a:xfrm>
            <a:custGeom>
              <a:avLst/>
              <a:gdLst/>
              <a:ahLst/>
              <a:cxnLst/>
              <a:rect l="l" t="t" r="r" b="b"/>
              <a:pathLst>
                <a:path w="4355" h="3969" extrusionOk="0">
                  <a:moveTo>
                    <a:pt x="2736" y="1"/>
                  </a:moveTo>
                  <a:cubicBezTo>
                    <a:pt x="2592" y="1"/>
                    <a:pt x="2430" y="32"/>
                    <a:pt x="2248" y="100"/>
                  </a:cubicBezTo>
                  <a:cubicBezTo>
                    <a:pt x="1" y="944"/>
                    <a:pt x="3459" y="3893"/>
                    <a:pt x="3459" y="3893"/>
                  </a:cubicBezTo>
                  <a:lnTo>
                    <a:pt x="3685" y="3968"/>
                  </a:lnTo>
                  <a:cubicBezTo>
                    <a:pt x="3685" y="3968"/>
                    <a:pt x="4354" y="1"/>
                    <a:pt x="2736" y="1"/>
                  </a:cubicBezTo>
                  <a:close/>
                </a:path>
              </a:pathLst>
            </a:custGeom>
            <a:solidFill>
              <a:srgbClr val="DB3F8E"/>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52" name="Google Shape;6988;p73">
              <a:extLst>
                <a:ext uri="{FF2B5EF4-FFF2-40B4-BE49-F238E27FC236}">
                  <a16:creationId xmlns:a16="http://schemas.microsoft.com/office/drawing/2014/main" id="{F1F337E4-6750-B89A-EA1B-7219020C1EC0}"/>
                </a:ext>
              </a:extLst>
            </p:cNvPr>
            <p:cNvSpPr/>
            <p:nvPr/>
          </p:nvSpPr>
          <p:spPr>
            <a:xfrm>
              <a:off x="665865" y="3580802"/>
              <a:ext cx="195319" cy="367926"/>
            </a:xfrm>
            <a:custGeom>
              <a:avLst/>
              <a:gdLst/>
              <a:ahLst/>
              <a:cxnLst/>
              <a:rect l="l" t="t" r="r" b="b"/>
              <a:pathLst>
                <a:path w="2107" h="3969" extrusionOk="0">
                  <a:moveTo>
                    <a:pt x="488" y="1"/>
                  </a:moveTo>
                  <a:cubicBezTo>
                    <a:pt x="344" y="1"/>
                    <a:pt x="182" y="32"/>
                    <a:pt x="0" y="100"/>
                  </a:cubicBezTo>
                  <a:cubicBezTo>
                    <a:pt x="67" y="1295"/>
                    <a:pt x="1211" y="3893"/>
                    <a:pt x="1211" y="3893"/>
                  </a:cubicBezTo>
                  <a:lnTo>
                    <a:pt x="1437" y="3968"/>
                  </a:lnTo>
                  <a:cubicBezTo>
                    <a:pt x="1437" y="3968"/>
                    <a:pt x="2106" y="1"/>
                    <a:pt x="488" y="1"/>
                  </a:cubicBezTo>
                  <a:close/>
                </a:path>
              </a:pathLst>
            </a:custGeom>
            <a:solidFill>
              <a:srgbClr val="EC81A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53" name="Google Shape;6989;p73">
              <a:extLst>
                <a:ext uri="{FF2B5EF4-FFF2-40B4-BE49-F238E27FC236}">
                  <a16:creationId xmlns:a16="http://schemas.microsoft.com/office/drawing/2014/main" id="{E50AF01B-C842-C397-7F65-9C583F719B6D}"/>
                </a:ext>
              </a:extLst>
            </p:cNvPr>
            <p:cNvSpPr/>
            <p:nvPr/>
          </p:nvSpPr>
          <p:spPr>
            <a:xfrm>
              <a:off x="547116" y="3950030"/>
              <a:ext cx="334832" cy="188181"/>
            </a:xfrm>
            <a:custGeom>
              <a:avLst/>
              <a:gdLst/>
              <a:ahLst/>
              <a:cxnLst/>
              <a:rect l="l" t="t" r="r" b="b"/>
              <a:pathLst>
                <a:path w="3612" h="2030" extrusionOk="0">
                  <a:moveTo>
                    <a:pt x="1355" y="1"/>
                  </a:moveTo>
                  <a:cubicBezTo>
                    <a:pt x="1097" y="1"/>
                    <a:pt x="864" y="142"/>
                    <a:pt x="688" y="503"/>
                  </a:cubicBezTo>
                  <a:cubicBezTo>
                    <a:pt x="1" y="1905"/>
                    <a:pt x="2310" y="2029"/>
                    <a:pt x="3150" y="2029"/>
                  </a:cubicBezTo>
                  <a:cubicBezTo>
                    <a:pt x="3332" y="2029"/>
                    <a:pt x="3445" y="2023"/>
                    <a:pt x="3445" y="2023"/>
                  </a:cubicBezTo>
                  <a:lnTo>
                    <a:pt x="3612" y="1948"/>
                  </a:lnTo>
                  <a:cubicBezTo>
                    <a:pt x="3612" y="1948"/>
                    <a:pt x="2312" y="1"/>
                    <a:pt x="1355" y="1"/>
                  </a:cubicBezTo>
                  <a:close/>
                </a:path>
              </a:pathLst>
            </a:custGeom>
            <a:solidFill>
              <a:srgbClr val="DB3F8E"/>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54" name="Google Shape;6990;p73">
              <a:extLst>
                <a:ext uri="{FF2B5EF4-FFF2-40B4-BE49-F238E27FC236}">
                  <a16:creationId xmlns:a16="http://schemas.microsoft.com/office/drawing/2014/main" id="{1298D054-E474-0E5B-8BE8-AD36DC46EF36}"/>
                </a:ext>
              </a:extLst>
            </p:cNvPr>
            <p:cNvSpPr/>
            <p:nvPr/>
          </p:nvSpPr>
          <p:spPr>
            <a:xfrm>
              <a:off x="610801" y="3950030"/>
              <a:ext cx="271147" cy="187625"/>
            </a:xfrm>
            <a:custGeom>
              <a:avLst/>
              <a:gdLst/>
              <a:ahLst/>
              <a:cxnLst/>
              <a:rect l="l" t="t" r="r" b="b"/>
              <a:pathLst>
                <a:path w="2925" h="2024" extrusionOk="0">
                  <a:moveTo>
                    <a:pt x="668" y="1"/>
                  </a:moveTo>
                  <a:cubicBezTo>
                    <a:pt x="410" y="1"/>
                    <a:pt x="177" y="142"/>
                    <a:pt x="1" y="503"/>
                  </a:cubicBezTo>
                  <a:cubicBezTo>
                    <a:pt x="686" y="1146"/>
                    <a:pt x="2758" y="2023"/>
                    <a:pt x="2758" y="2023"/>
                  </a:cubicBezTo>
                  <a:lnTo>
                    <a:pt x="2925" y="1948"/>
                  </a:lnTo>
                  <a:cubicBezTo>
                    <a:pt x="2925" y="1948"/>
                    <a:pt x="1625" y="1"/>
                    <a:pt x="668" y="1"/>
                  </a:cubicBezTo>
                  <a:close/>
                </a:path>
              </a:pathLst>
            </a:custGeom>
            <a:solidFill>
              <a:srgbClr val="EC81A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55" name="Google Shape;6991;p73">
              <a:extLst>
                <a:ext uri="{FF2B5EF4-FFF2-40B4-BE49-F238E27FC236}">
                  <a16:creationId xmlns:a16="http://schemas.microsoft.com/office/drawing/2014/main" id="{EC6C2F9D-1A94-2187-39E2-6E5A6FF3AB3E}"/>
                </a:ext>
              </a:extLst>
            </p:cNvPr>
            <p:cNvSpPr/>
            <p:nvPr/>
          </p:nvSpPr>
          <p:spPr>
            <a:xfrm>
              <a:off x="783780" y="3796981"/>
              <a:ext cx="335945" cy="302758"/>
            </a:xfrm>
            <a:custGeom>
              <a:avLst/>
              <a:gdLst/>
              <a:ahLst/>
              <a:cxnLst/>
              <a:rect l="l" t="t" r="r" b="b"/>
              <a:pathLst>
                <a:path w="3624" h="3266" extrusionOk="0">
                  <a:moveTo>
                    <a:pt x="1637" y="1"/>
                  </a:moveTo>
                  <a:cubicBezTo>
                    <a:pt x="0" y="1"/>
                    <a:pt x="1493" y="3265"/>
                    <a:pt x="1493" y="3265"/>
                  </a:cubicBezTo>
                  <a:lnTo>
                    <a:pt x="1644" y="3165"/>
                  </a:lnTo>
                  <a:cubicBezTo>
                    <a:pt x="1644" y="3165"/>
                    <a:pt x="3624" y="191"/>
                    <a:pt x="1769" y="7"/>
                  </a:cubicBezTo>
                  <a:cubicBezTo>
                    <a:pt x="1723" y="3"/>
                    <a:pt x="1679" y="1"/>
                    <a:pt x="1637" y="1"/>
                  </a:cubicBezTo>
                  <a:close/>
                </a:path>
              </a:pathLst>
            </a:custGeom>
            <a:solidFill>
              <a:srgbClr val="DB3F8E"/>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56" name="Google Shape;6992;p73">
              <a:extLst>
                <a:ext uri="{FF2B5EF4-FFF2-40B4-BE49-F238E27FC236}">
                  <a16:creationId xmlns:a16="http://schemas.microsoft.com/office/drawing/2014/main" id="{EC5D3E24-B5D0-142F-295D-3D82FF5D68BC}"/>
                </a:ext>
              </a:extLst>
            </p:cNvPr>
            <p:cNvSpPr/>
            <p:nvPr/>
          </p:nvSpPr>
          <p:spPr>
            <a:xfrm>
              <a:off x="783780" y="3796981"/>
              <a:ext cx="181877" cy="302758"/>
            </a:xfrm>
            <a:custGeom>
              <a:avLst/>
              <a:gdLst/>
              <a:ahLst/>
              <a:cxnLst/>
              <a:rect l="l" t="t" r="r" b="b"/>
              <a:pathLst>
                <a:path w="1962" h="3266" extrusionOk="0">
                  <a:moveTo>
                    <a:pt x="1637" y="1"/>
                  </a:moveTo>
                  <a:cubicBezTo>
                    <a:pt x="0" y="1"/>
                    <a:pt x="1493" y="3265"/>
                    <a:pt x="1493" y="3265"/>
                  </a:cubicBezTo>
                  <a:lnTo>
                    <a:pt x="1644" y="3165"/>
                  </a:lnTo>
                  <a:cubicBezTo>
                    <a:pt x="1644" y="3165"/>
                    <a:pt x="1961" y="934"/>
                    <a:pt x="1769" y="7"/>
                  </a:cubicBezTo>
                  <a:cubicBezTo>
                    <a:pt x="1723" y="3"/>
                    <a:pt x="1679" y="1"/>
                    <a:pt x="1637" y="1"/>
                  </a:cubicBezTo>
                  <a:close/>
                </a:path>
              </a:pathLst>
            </a:custGeom>
            <a:solidFill>
              <a:srgbClr val="EC81A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57" name="Google Shape;6993;p73">
              <a:extLst>
                <a:ext uri="{FF2B5EF4-FFF2-40B4-BE49-F238E27FC236}">
                  <a16:creationId xmlns:a16="http://schemas.microsoft.com/office/drawing/2014/main" id="{01F97D5D-9BF5-5BBA-8B32-FDF668B508C3}"/>
                </a:ext>
              </a:extLst>
            </p:cNvPr>
            <p:cNvSpPr/>
            <p:nvPr/>
          </p:nvSpPr>
          <p:spPr>
            <a:xfrm>
              <a:off x="729828" y="4192535"/>
              <a:ext cx="329456" cy="174554"/>
            </a:xfrm>
            <a:custGeom>
              <a:avLst/>
              <a:gdLst/>
              <a:ahLst/>
              <a:cxnLst/>
              <a:rect l="l" t="t" r="r" b="b"/>
              <a:pathLst>
                <a:path w="3554" h="1883" extrusionOk="0">
                  <a:moveTo>
                    <a:pt x="1004" y="1"/>
                  </a:moveTo>
                  <a:cubicBezTo>
                    <a:pt x="660" y="1"/>
                    <a:pt x="382" y="182"/>
                    <a:pt x="254" y="669"/>
                  </a:cubicBezTo>
                  <a:cubicBezTo>
                    <a:pt x="0" y="1642"/>
                    <a:pt x="810" y="1882"/>
                    <a:pt x="1670" y="1882"/>
                  </a:cubicBezTo>
                  <a:cubicBezTo>
                    <a:pt x="2509" y="1882"/>
                    <a:pt x="3395" y="1655"/>
                    <a:pt x="3395" y="1655"/>
                  </a:cubicBezTo>
                  <a:lnTo>
                    <a:pt x="3554" y="1538"/>
                  </a:lnTo>
                  <a:cubicBezTo>
                    <a:pt x="3554" y="1538"/>
                    <a:pt x="2003" y="1"/>
                    <a:pt x="1004" y="1"/>
                  </a:cubicBezTo>
                  <a:close/>
                </a:path>
              </a:pathLst>
            </a:custGeom>
            <a:solidFill>
              <a:srgbClr val="DB3F8E"/>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58" name="Google Shape;6994;p73">
              <a:extLst>
                <a:ext uri="{FF2B5EF4-FFF2-40B4-BE49-F238E27FC236}">
                  <a16:creationId xmlns:a16="http://schemas.microsoft.com/office/drawing/2014/main" id="{5DFFC8EE-F533-9236-9BF0-AC05A11337AA}"/>
                </a:ext>
              </a:extLst>
            </p:cNvPr>
            <p:cNvSpPr/>
            <p:nvPr/>
          </p:nvSpPr>
          <p:spPr>
            <a:xfrm>
              <a:off x="753374" y="4192535"/>
              <a:ext cx="305910" cy="153418"/>
            </a:xfrm>
            <a:custGeom>
              <a:avLst/>
              <a:gdLst/>
              <a:ahLst/>
              <a:cxnLst/>
              <a:rect l="l" t="t" r="r" b="b"/>
              <a:pathLst>
                <a:path w="3300" h="1655" extrusionOk="0">
                  <a:moveTo>
                    <a:pt x="750" y="1"/>
                  </a:moveTo>
                  <a:cubicBezTo>
                    <a:pt x="406" y="1"/>
                    <a:pt x="128" y="182"/>
                    <a:pt x="0" y="669"/>
                  </a:cubicBezTo>
                  <a:cubicBezTo>
                    <a:pt x="836" y="1195"/>
                    <a:pt x="3141" y="1655"/>
                    <a:pt x="3141" y="1655"/>
                  </a:cubicBezTo>
                  <a:lnTo>
                    <a:pt x="3300" y="1538"/>
                  </a:lnTo>
                  <a:cubicBezTo>
                    <a:pt x="3300" y="1538"/>
                    <a:pt x="1749" y="1"/>
                    <a:pt x="750" y="1"/>
                  </a:cubicBezTo>
                  <a:close/>
                </a:path>
              </a:pathLst>
            </a:custGeom>
            <a:solidFill>
              <a:srgbClr val="EC81A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59" name="Google Shape;6995;p73">
              <a:extLst>
                <a:ext uri="{FF2B5EF4-FFF2-40B4-BE49-F238E27FC236}">
                  <a16:creationId xmlns:a16="http://schemas.microsoft.com/office/drawing/2014/main" id="{561D4509-E2ED-B465-6CB3-B9546FBAE652}"/>
                </a:ext>
              </a:extLst>
            </p:cNvPr>
            <p:cNvSpPr/>
            <p:nvPr/>
          </p:nvSpPr>
          <p:spPr>
            <a:xfrm>
              <a:off x="878798" y="3980343"/>
              <a:ext cx="351426" cy="316014"/>
            </a:xfrm>
            <a:custGeom>
              <a:avLst/>
              <a:gdLst/>
              <a:ahLst/>
              <a:cxnLst/>
              <a:rect l="l" t="t" r="r" b="b"/>
              <a:pathLst>
                <a:path w="3791" h="3409" extrusionOk="0">
                  <a:moveTo>
                    <a:pt x="2078" y="1"/>
                  </a:moveTo>
                  <a:cubicBezTo>
                    <a:pt x="2029" y="1"/>
                    <a:pt x="1977" y="3"/>
                    <a:pt x="1922" y="9"/>
                  </a:cubicBezTo>
                  <a:cubicBezTo>
                    <a:pt x="0" y="209"/>
                    <a:pt x="2323" y="3409"/>
                    <a:pt x="2323" y="3409"/>
                  </a:cubicBezTo>
                  <a:lnTo>
                    <a:pt x="2457" y="3275"/>
                  </a:lnTo>
                  <a:cubicBezTo>
                    <a:pt x="2457" y="3275"/>
                    <a:pt x="3790" y="1"/>
                    <a:pt x="2078" y="1"/>
                  </a:cubicBezTo>
                  <a:close/>
                </a:path>
              </a:pathLst>
            </a:custGeom>
            <a:solidFill>
              <a:srgbClr val="DB3F8E"/>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60" name="Google Shape;6996;p73">
              <a:extLst>
                <a:ext uri="{FF2B5EF4-FFF2-40B4-BE49-F238E27FC236}">
                  <a16:creationId xmlns:a16="http://schemas.microsoft.com/office/drawing/2014/main" id="{C0D17543-406A-CB77-78B0-66268E57244F}"/>
                </a:ext>
              </a:extLst>
            </p:cNvPr>
            <p:cNvSpPr/>
            <p:nvPr/>
          </p:nvSpPr>
          <p:spPr>
            <a:xfrm>
              <a:off x="878798" y="3981085"/>
              <a:ext cx="227764" cy="315273"/>
            </a:xfrm>
            <a:custGeom>
              <a:avLst/>
              <a:gdLst/>
              <a:ahLst/>
              <a:cxnLst/>
              <a:rect l="l" t="t" r="r" b="b"/>
              <a:pathLst>
                <a:path w="2457" h="3401" extrusionOk="0">
                  <a:moveTo>
                    <a:pt x="1922" y="1"/>
                  </a:moveTo>
                  <a:lnTo>
                    <a:pt x="1922" y="1"/>
                  </a:lnTo>
                  <a:cubicBezTo>
                    <a:pt x="0" y="201"/>
                    <a:pt x="2323" y="3401"/>
                    <a:pt x="2323" y="3401"/>
                  </a:cubicBezTo>
                  <a:lnTo>
                    <a:pt x="2457" y="3267"/>
                  </a:lnTo>
                  <a:cubicBezTo>
                    <a:pt x="2457" y="3267"/>
                    <a:pt x="2323" y="911"/>
                    <a:pt x="1922" y="1"/>
                  </a:cubicBezTo>
                  <a:close/>
                </a:path>
              </a:pathLst>
            </a:custGeom>
            <a:solidFill>
              <a:srgbClr val="EC81A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61" name="Google Shape;6997;p73">
              <a:extLst>
                <a:ext uri="{FF2B5EF4-FFF2-40B4-BE49-F238E27FC236}">
                  <a16:creationId xmlns:a16="http://schemas.microsoft.com/office/drawing/2014/main" id="{341BF750-7976-F280-876C-21C149E2BF64}"/>
                </a:ext>
              </a:extLst>
            </p:cNvPr>
            <p:cNvSpPr/>
            <p:nvPr/>
          </p:nvSpPr>
          <p:spPr>
            <a:xfrm>
              <a:off x="1001904" y="4437266"/>
              <a:ext cx="326119" cy="171402"/>
            </a:xfrm>
            <a:custGeom>
              <a:avLst/>
              <a:gdLst/>
              <a:ahLst/>
              <a:cxnLst/>
              <a:rect l="l" t="t" r="r" b="b"/>
              <a:pathLst>
                <a:path w="3518" h="1849" extrusionOk="0">
                  <a:moveTo>
                    <a:pt x="925" y="0"/>
                  </a:moveTo>
                  <a:cubicBezTo>
                    <a:pt x="396" y="0"/>
                    <a:pt x="1" y="227"/>
                    <a:pt x="9" y="911"/>
                  </a:cubicBezTo>
                  <a:cubicBezTo>
                    <a:pt x="18" y="1617"/>
                    <a:pt x="428" y="1848"/>
                    <a:pt x="960" y="1848"/>
                  </a:cubicBezTo>
                  <a:cubicBezTo>
                    <a:pt x="1963" y="1848"/>
                    <a:pt x="3401" y="1028"/>
                    <a:pt x="3401" y="1028"/>
                  </a:cubicBezTo>
                  <a:lnTo>
                    <a:pt x="3518" y="878"/>
                  </a:lnTo>
                  <a:cubicBezTo>
                    <a:pt x="3518" y="878"/>
                    <a:pt x="1965" y="0"/>
                    <a:pt x="925" y="0"/>
                  </a:cubicBezTo>
                  <a:close/>
                </a:path>
              </a:pathLst>
            </a:custGeom>
            <a:solidFill>
              <a:srgbClr val="DB3F8E"/>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62" name="Google Shape;6998;p73">
              <a:extLst>
                <a:ext uri="{FF2B5EF4-FFF2-40B4-BE49-F238E27FC236}">
                  <a16:creationId xmlns:a16="http://schemas.microsoft.com/office/drawing/2014/main" id="{1A0A7C5A-0A13-F684-2BBF-FFE5DF9DFBA9}"/>
                </a:ext>
              </a:extLst>
            </p:cNvPr>
            <p:cNvSpPr/>
            <p:nvPr/>
          </p:nvSpPr>
          <p:spPr>
            <a:xfrm>
              <a:off x="1001904" y="4437266"/>
              <a:ext cx="326119" cy="100209"/>
            </a:xfrm>
            <a:custGeom>
              <a:avLst/>
              <a:gdLst/>
              <a:ahLst/>
              <a:cxnLst/>
              <a:rect l="l" t="t" r="r" b="b"/>
              <a:pathLst>
                <a:path w="3518" h="1081" extrusionOk="0">
                  <a:moveTo>
                    <a:pt x="925" y="0"/>
                  </a:moveTo>
                  <a:cubicBezTo>
                    <a:pt x="396" y="0"/>
                    <a:pt x="1" y="227"/>
                    <a:pt x="9" y="911"/>
                  </a:cubicBezTo>
                  <a:cubicBezTo>
                    <a:pt x="453" y="1044"/>
                    <a:pt x="1195" y="1080"/>
                    <a:pt x="1871" y="1080"/>
                  </a:cubicBezTo>
                  <a:cubicBezTo>
                    <a:pt x="2683" y="1080"/>
                    <a:pt x="3401" y="1028"/>
                    <a:pt x="3401" y="1028"/>
                  </a:cubicBezTo>
                  <a:lnTo>
                    <a:pt x="3518" y="878"/>
                  </a:lnTo>
                  <a:cubicBezTo>
                    <a:pt x="3518" y="878"/>
                    <a:pt x="1965" y="0"/>
                    <a:pt x="925" y="0"/>
                  </a:cubicBezTo>
                  <a:close/>
                </a:path>
              </a:pathLst>
            </a:custGeom>
            <a:solidFill>
              <a:srgbClr val="EC81A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63" name="Google Shape;6999;p73">
              <a:extLst>
                <a:ext uri="{FF2B5EF4-FFF2-40B4-BE49-F238E27FC236}">
                  <a16:creationId xmlns:a16="http://schemas.microsoft.com/office/drawing/2014/main" id="{03A2C308-1E85-3602-B567-D0772D203ED1}"/>
                </a:ext>
              </a:extLst>
            </p:cNvPr>
            <p:cNvSpPr/>
            <p:nvPr/>
          </p:nvSpPr>
          <p:spPr>
            <a:xfrm>
              <a:off x="1057710" y="4158514"/>
              <a:ext cx="338540" cy="311379"/>
            </a:xfrm>
            <a:custGeom>
              <a:avLst/>
              <a:gdLst/>
              <a:ahLst/>
              <a:cxnLst/>
              <a:rect l="l" t="t" r="r" b="b"/>
              <a:pathLst>
                <a:path w="3652" h="3359" extrusionOk="0">
                  <a:moveTo>
                    <a:pt x="2291" y="0"/>
                  </a:moveTo>
                  <a:cubicBezTo>
                    <a:pt x="2162" y="0"/>
                    <a:pt x="2017" y="29"/>
                    <a:pt x="1855" y="92"/>
                  </a:cubicBezTo>
                  <a:cubicBezTo>
                    <a:pt x="0" y="819"/>
                    <a:pt x="3175" y="3358"/>
                    <a:pt x="3175" y="3358"/>
                  </a:cubicBezTo>
                  <a:lnTo>
                    <a:pt x="3275" y="3191"/>
                  </a:lnTo>
                  <a:cubicBezTo>
                    <a:pt x="3275" y="3191"/>
                    <a:pt x="3651" y="0"/>
                    <a:pt x="2291" y="0"/>
                  </a:cubicBezTo>
                  <a:close/>
                </a:path>
              </a:pathLst>
            </a:custGeom>
            <a:solidFill>
              <a:srgbClr val="DB3F8E"/>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64" name="Google Shape;7000;p73">
              <a:extLst>
                <a:ext uri="{FF2B5EF4-FFF2-40B4-BE49-F238E27FC236}">
                  <a16:creationId xmlns:a16="http://schemas.microsoft.com/office/drawing/2014/main" id="{ABF7E67D-2FDC-0123-9276-412C459A1CE1}"/>
                </a:ext>
              </a:extLst>
            </p:cNvPr>
            <p:cNvSpPr/>
            <p:nvPr/>
          </p:nvSpPr>
          <p:spPr>
            <a:xfrm>
              <a:off x="1057710" y="4166950"/>
              <a:ext cx="303685" cy="302944"/>
            </a:xfrm>
            <a:custGeom>
              <a:avLst/>
              <a:gdLst/>
              <a:ahLst/>
              <a:cxnLst/>
              <a:rect l="l" t="t" r="r" b="b"/>
              <a:pathLst>
                <a:path w="3276" h="3268" extrusionOk="0">
                  <a:moveTo>
                    <a:pt x="1855" y="1"/>
                  </a:moveTo>
                  <a:lnTo>
                    <a:pt x="1855" y="1"/>
                  </a:lnTo>
                  <a:cubicBezTo>
                    <a:pt x="0" y="728"/>
                    <a:pt x="3175" y="3267"/>
                    <a:pt x="3175" y="3267"/>
                  </a:cubicBezTo>
                  <a:lnTo>
                    <a:pt x="3275" y="3100"/>
                  </a:lnTo>
                  <a:cubicBezTo>
                    <a:pt x="3275" y="3100"/>
                    <a:pt x="2490" y="794"/>
                    <a:pt x="1855" y="1"/>
                  </a:cubicBezTo>
                  <a:close/>
                </a:path>
              </a:pathLst>
            </a:custGeom>
            <a:solidFill>
              <a:srgbClr val="EC81A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65" name="Google Shape;7001;p73">
              <a:extLst>
                <a:ext uri="{FF2B5EF4-FFF2-40B4-BE49-F238E27FC236}">
                  <a16:creationId xmlns:a16="http://schemas.microsoft.com/office/drawing/2014/main" id="{40C32867-2ECB-D24B-D67E-58DBADF47172}"/>
                </a:ext>
              </a:extLst>
            </p:cNvPr>
            <p:cNvSpPr/>
            <p:nvPr/>
          </p:nvSpPr>
          <p:spPr>
            <a:xfrm>
              <a:off x="1293540" y="4576688"/>
              <a:ext cx="341136" cy="180950"/>
            </a:xfrm>
            <a:custGeom>
              <a:avLst/>
              <a:gdLst/>
              <a:ahLst/>
              <a:cxnLst/>
              <a:rect l="l" t="t" r="r" b="b"/>
              <a:pathLst>
                <a:path w="3680" h="1952" extrusionOk="0">
                  <a:moveTo>
                    <a:pt x="2015" y="0"/>
                  </a:moveTo>
                  <a:cubicBezTo>
                    <a:pt x="1016" y="0"/>
                    <a:pt x="1" y="238"/>
                    <a:pt x="355" y="1278"/>
                  </a:cubicBezTo>
                  <a:cubicBezTo>
                    <a:pt x="522" y="1768"/>
                    <a:pt x="812" y="1951"/>
                    <a:pt x="1154" y="1951"/>
                  </a:cubicBezTo>
                  <a:cubicBezTo>
                    <a:pt x="2162" y="1951"/>
                    <a:pt x="3613" y="351"/>
                    <a:pt x="3613" y="351"/>
                  </a:cubicBezTo>
                  <a:lnTo>
                    <a:pt x="3680" y="167"/>
                  </a:lnTo>
                  <a:cubicBezTo>
                    <a:pt x="3680" y="167"/>
                    <a:pt x="2853" y="0"/>
                    <a:pt x="2015" y="0"/>
                  </a:cubicBezTo>
                  <a:close/>
                </a:path>
              </a:pathLst>
            </a:custGeom>
            <a:solidFill>
              <a:srgbClr val="DB3F8E"/>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66" name="Google Shape;7002;p73">
              <a:extLst>
                <a:ext uri="{FF2B5EF4-FFF2-40B4-BE49-F238E27FC236}">
                  <a16:creationId xmlns:a16="http://schemas.microsoft.com/office/drawing/2014/main" id="{418C4550-23ED-B0A4-DED1-9BBECC2C3D15}"/>
                </a:ext>
              </a:extLst>
            </p:cNvPr>
            <p:cNvSpPr/>
            <p:nvPr/>
          </p:nvSpPr>
          <p:spPr>
            <a:xfrm>
              <a:off x="1293540" y="4576688"/>
              <a:ext cx="341136" cy="118563"/>
            </a:xfrm>
            <a:custGeom>
              <a:avLst/>
              <a:gdLst/>
              <a:ahLst/>
              <a:cxnLst/>
              <a:rect l="l" t="t" r="r" b="b"/>
              <a:pathLst>
                <a:path w="3680" h="1279" extrusionOk="0">
                  <a:moveTo>
                    <a:pt x="2015" y="0"/>
                  </a:moveTo>
                  <a:cubicBezTo>
                    <a:pt x="1016" y="0"/>
                    <a:pt x="1" y="238"/>
                    <a:pt x="355" y="1278"/>
                  </a:cubicBezTo>
                  <a:cubicBezTo>
                    <a:pt x="1366" y="1262"/>
                    <a:pt x="3613" y="351"/>
                    <a:pt x="3613" y="351"/>
                  </a:cubicBezTo>
                  <a:lnTo>
                    <a:pt x="3680" y="167"/>
                  </a:lnTo>
                  <a:cubicBezTo>
                    <a:pt x="3680" y="167"/>
                    <a:pt x="2853" y="0"/>
                    <a:pt x="2015" y="0"/>
                  </a:cubicBezTo>
                  <a:close/>
                </a:path>
              </a:pathLst>
            </a:custGeom>
            <a:solidFill>
              <a:srgbClr val="EC81A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67" name="Google Shape;7003;p73">
              <a:extLst>
                <a:ext uri="{FF2B5EF4-FFF2-40B4-BE49-F238E27FC236}">
                  <a16:creationId xmlns:a16="http://schemas.microsoft.com/office/drawing/2014/main" id="{5CF832AF-EA4F-98A3-D533-738555E560FA}"/>
                </a:ext>
              </a:extLst>
            </p:cNvPr>
            <p:cNvSpPr/>
            <p:nvPr/>
          </p:nvSpPr>
          <p:spPr>
            <a:xfrm>
              <a:off x="1289276" y="4264379"/>
              <a:ext cx="357080" cy="274392"/>
            </a:xfrm>
            <a:custGeom>
              <a:avLst/>
              <a:gdLst/>
              <a:ahLst/>
              <a:cxnLst/>
              <a:rect l="l" t="t" r="r" b="b"/>
              <a:pathLst>
                <a:path w="3852" h="2960" extrusionOk="0">
                  <a:moveTo>
                    <a:pt x="2175" y="0"/>
                  </a:moveTo>
                  <a:cubicBezTo>
                    <a:pt x="1984" y="0"/>
                    <a:pt x="1778" y="79"/>
                    <a:pt x="1554" y="261"/>
                  </a:cubicBezTo>
                  <a:cubicBezTo>
                    <a:pt x="0" y="1540"/>
                    <a:pt x="3818" y="2960"/>
                    <a:pt x="3818" y="2960"/>
                  </a:cubicBezTo>
                  <a:lnTo>
                    <a:pt x="3851" y="2768"/>
                  </a:lnTo>
                  <a:cubicBezTo>
                    <a:pt x="3851" y="2768"/>
                    <a:pt x="3306" y="0"/>
                    <a:pt x="2175" y="0"/>
                  </a:cubicBezTo>
                  <a:close/>
                </a:path>
              </a:pathLst>
            </a:custGeom>
            <a:solidFill>
              <a:srgbClr val="DB3F8E"/>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68" name="Google Shape;7004;p73">
              <a:extLst>
                <a:ext uri="{FF2B5EF4-FFF2-40B4-BE49-F238E27FC236}">
                  <a16:creationId xmlns:a16="http://schemas.microsoft.com/office/drawing/2014/main" id="{C09A6A42-FFEA-91F7-CE1D-AAF7D93776D5}"/>
                </a:ext>
              </a:extLst>
            </p:cNvPr>
            <p:cNvSpPr/>
            <p:nvPr/>
          </p:nvSpPr>
          <p:spPr>
            <a:xfrm>
              <a:off x="1290018" y="4288574"/>
              <a:ext cx="356339" cy="250197"/>
            </a:xfrm>
            <a:custGeom>
              <a:avLst/>
              <a:gdLst/>
              <a:ahLst/>
              <a:cxnLst/>
              <a:rect l="l" t="t" r="r" b="b"/>
              <a:pathLst>
                <a:path w="3844" h="2699" extrusionOk="0">
                  <a:moveTo>
                    <a:pt x="1546" y="0"/>
                  </a:moveTo>
                  <a:lnTo>
                    <a:pt x="1546" y="0"/>
                  </a:lnTo>
                  <a:cubicBezTo>
                    <a:pt x="0" y="1262"/>
                    <a:pt x="3810" y="2699"/>
                    <a:pt x="3810" y="2699"/>
                  </a:cubicBezTo>
                  <a:lnTo>
                    <a:pt x="3843" y="2507"/>
                  </a:lnTo>
                  <a:cubicBezTo>
                    <a:pt x="3843" y="2507"/>
                    <a:pt x="2398" y="560"/>
                    <a:pt x="1546" y="0"/>
                  </a:cubicBezTo>
                  <a:close/>
                </a:path>
              </a:pathLst>
            </a:custGeom>
            <a:solidFill>
              <a:srgbClr val="EC81A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grpSp>
          <p:nvGrpSpPr>
            <p:cNvPr id="2869" name="Google Shape;7005;p73">
              <a:extLst>
                <a:ext uri="{FF2B5EF4-FFF2-40B4-BE49-F238E27FC236}">
                  <a16:creationId xmlns:a16="http://schemas.microsoft.com/office/drawing/2014/main" id="{41F4B067-724B-FDAE-6495-82AB0B66BA5B}"/>
                </a:ext>
              </a:extLst>
            </p:cNvPr>
            <p:cNvGrpSpPr/>
            <p:nvPr/>
          </p:nvGrpSpPr>
          <p:grpSpPr>
            <a:xfrm>
              <a:off x="660396" y="3746459"/>
              <a:ext cx="1205100" cy="947215"/>
              <a:chOff x="660396" y="3746459"/>
              <a:chExt cx="1205100" cy="947215"/>
            </a:xfrm>
          </p:grpSpPr>
          <p:sp>
            <p:nvSpPr>
              <p:cNvPr id="2870" name="Google Shape;7006;p73">
                <a:extLst>
                  <a:ext uri="{FF2B5EF4-FFF2-40B4-BE49-F238E27FC236}">
                    <a16:creationId xmlns:a16="http://schemas.microsoft.com/office/drawing/2014/main" id="{E4955B91-FED3-0432-457E-830C703C320F}"/>
                  </a:ext>
                </a:extLst>
              </p:cNvPr>
              <p:cNvSpPr/>
              <p:nvPr/>
            </p:nvSpPr>
            <p:spPr>
              <a:xfrm>
                <a:off x="706839" y="3746459"/>
                <a:ext cx="1158657" cy="945633"/>
              </a:xfrm>
              <a:custGeom>
                <a:avLst/>
                <a:gdLst/>
                <a:ahLst/>
                <a:cxnLst/>
                <a:rect l="l" t="t" r="r" b="b"/>
                <a:pathLst>
                  <a:path w="12499" h="10201" fill="none" extrusionOk="0">
                    <a:moveTo>
                      <a:pt x="1" y="1"/>
                    </a:moveTo>
                    <a:cubicBezTo>
                      <a:pt x="1" y="1"/>
                      <a:pt x="3050" y="10201"/>
                      <a:pt x="12499" y="8914"/>
                    </a:cubicBezTo>
                  </a:path>
                </a:pathLst>
              </a:custGeom>
              <a:noFill/>
              <a:ln w="19050" cap="flat" cmpd="sng">
                <a:solidFill>
                  <a:srgbClr val="DB3F8E"/>
                </a:solidFill>
                <a:prstDash val="solid"/>
                <a:miter lim="8354"/>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71" name="Google Shape;7007;p73">
                <a:extLst>
                  <a:ext uri="{FF2B5EF4-FFF2-40B4-BE49-F238E27FC236}">
                    <a16:creationId xmlns:a16="http://schemas.microsoft.com/office/drawing/2014/main" id="{140C6D37-5B98-802E-EC33-B775A0DCC089}"/>
                  </a:ext>
                </a:extLst>
              </p:cNvPr>
              <p:cNvSpPr/>
              <p:nvPr/>
            </p:nvSpPr>
            <p:spPr>
              <a:xfrm>
                <a:off x="660396" y="3922220"/>
                <a:ext cx="290522" cy="223129"/>
              </a:xfrm>
              <a:custGeom>
                <a:avLst/>
                <a:gdLst/>
                <a:ahLst/>
                <a:cxnLst/>
                <a:rect l="l" t="t" r="r" b="b"/>
                <a:pathLst>
                  <a:path w="3134" h="2407" fill="none" extrusionOk="0">
                    <a:moveTo>
                      <a:pt x="1" y="1304"/>
                    </a:moveTo>
                    <a:cubicBezTo>
                      <a:pt x="1" y="1304"/>
                      <a:pt x="1697" y="2215"/>
                      <a:pt x="2749" y="2407"/>
                    </a:cubicBezTo>
                    <a:cubicBezTo>
                      <a:pt x="3016" y="1630"/>
                      <a:pt x="3133" y="820"/>
                      <a:pt x="3100" y="1"/>
                    </a:cubicBezTo>
                  </a:path>
                </a:pathLst>
              </a:custGeom>
              <a:noFill/>
              <a:ln w="19050" cap="flat" cmpd="sng">
                <a:solidFill>
                  <a:srgbClr val="DB3F8E"/>
                </a:solidFill>
                <a:prstDash val="solid"/>
                <a:miter lim="8354"/>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72" name="Google Shape;7008;p73">
                <a:extLst>
                  <a:ext uri="{FF2B5EF4-FFF2-40B4-BE49-F238E27FC236}">
                    <a16:creationId xmlns:a16="http://schemas.microsoft.com/office/drawing/2014/main" id="{0E25A158-24BD-0EC6-3954-C30FB5F94F45}"/>
                  </a:ext>
                </a:extLst>
              </p:cNvPr>
              <p:cNvSpPr/>
              <p:nvPr/>
            </p:nvSpPr>
            <p:spPr>
              <a:xfrm>
                <a:off x="813722" y="4108085"/>
                <a:ext cx="293581" cy="238610"/>
              </a:xfrm>
              <a:custGeom>
                <a:avLst/>
                <a:gdLst/>
                <a:ahLst/>
                <a:cxnLst/>
                <a:rect l="l" t="t" r="r" b="b"/>
                <a:pathLst>
                  <a:path w="3167" h="2574" fill="none" extrusionOk="0">
                    <a:moveTo>
                      <a:pt x="1" y="1989"/>
                    </a:moveTo>
                    <a:cubicBezTo>
                      <a:pt x="1" y="1989"/>
                      <a:pt x="1931" y="2574"/>
                      <a:pt x="3050" y="2549"/>
                    </a:cubicBezTo>
                    <a:cubicBezTo>
                      <a:pt x="3167" y="1697"/>
                      <a:pt x="3117" y="836"/>
                      <a:pt x="2916" y="1"/>
                    </a:cubicBezTo>
                  </a:path>
                </a:pathLst>
              </a:custGeom>
              <a:noFill/>
              <a:ln w="19050" cap="flat" cmpd="sng">
                <a:solidFill>
                  <a:srgbClr val="DB3F8E"/>
                </a:solidFill>
                <a:prstDash val="solid"/>
                <a:miter lim="8354"/>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73" name="Google Shape;7009;p73">
                <a:extLst>
                  <a:ext uri="{FF2B5EF4-FFF2-40B4-BE49-F238E27FC236}">
                    <a16:creationId xmlns:a16="http://schemas.microsoft.com/office/drawing/2014/main" id="{B708902A-955F-3293-61BF-BD4300C210BC}"/>
                  </a:ext>
                </a:extLst>
              </p:cNvPr>
              <p:cNvSpPr/>
              <p:nvPr/>
            </p:nvSpPr>
            <p:spPr>
              <a:xfrm>
                <a:off x="1073191" y="4286256"/>
                <a:ext cx="294323" cy="261878"/>
              </a:xfrm>
              <a:custGeom>
                <a:avLst/>
                <a:gdLst/>
                <a:ahLst/>
                <a:cxnLst/>
                <a:rect l="l" t="t" r="r" b="b"/>
                <a:pathLst>
                  <a:path w="3175" h="2825" fill="none" extrusionOk="0">
                    <a:moveTo>
                      <a:pt x="0" y="2766"/>
                    </a:moveTo>
                    <a:cubicBezTo>
                      <a:pt x="0" y="2766"/>
                      <a:pt x="2072" y="2824"/>
                      <a:pt x="3175" y="2490"/>
                    </a:cubicBezTo>
                    <a:cubicBezTo>
                      <a:pt x="3058" y="1613"/>
                      <a:pt x="2774" y="769"/>
                      <a:pt x="2348" y="0"/>
                    </a:cubicBezTo>
                  </a:path>
                </a:pathLst>
              </a:custGeom>
              <a:noFill/>
              <a:ln w="19050" cap="flat" cmpd="sng">
                <a:solidFill>
                  <a:srgbClr val="DB3F8E"/>
                </a:solidFill>
                <a:prstDash val="solid"/>
                <a:miter lim="8354"/>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74" name="Google Shape;7010;p73">
                <a:extLst>
                  <a:ext uri="{FF2B5EF4-FFF2-40B4-BE49-F238E27FC236}">
                    <a16:creationId xmlns:a16="http://schemas.microsoft.com/office/drawing/2014/main" id="{B2AAB75A-DB88-E9CF-683E-B9A0D09915C0}"/>
                  </a:ext>
                </a:extLst>
              </p:cNvPr>
              <p:cNvSpPr/>
              <p:nvPr/>
            </p:nvSpPr>
            <p:spPr>
              <a:xfrm>
                <a:off x="1399960" y="4383036"/>
                <a:ext cx="271889" cy="310638"/>
              </a:xfrm>
              <a:custGeom>
                <a:avLst/>
                <a:gdLst/>
                <a:ahLst/>
                <a:cxnLst/>
                <a:rect l="l" t="t" r="r" b="b"/>
                <a:pathLst>
                  <a:path w="2933" h="3351" fill="none" extrusionOk="0">
                    <a:moveTo>
                      <a:pt x="1" y="3351"/>
                    </a:moveTo>
                    <a:cubicBezTo>
                      <a:pt x="1" y="3351"/>
                      <a:pt x="1989" y="2766"/>
                      <a:pt x="2933" y="2106"/>
                    </a:cubicBezTo>
                    <a:cubicBezTo>
                      <a:pt x="2557" y="1312"/>
                      <a:pt x="2022" y="602"/>
                      <a:pt x="1379" y="1"/>
                    </a:cubicBezTo>
                  </a:path>
                </a:pathLst>
              </a:custGeom>
              <a:noFill/>
              <a:ln w="19050" cap="flat" cmpd="sng">
                <a:solidFill>
                  <a:srgbClr val="DB3F8E"/>
                </a:solidFill>
                <a:prstDash val="solid"/>
                <a:miter lim="8354"/>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grpSp>
      </p:grpSp>
      <p:grpSp>
        <p:nvGrpSpPr>
          <p:cNvPr id="2795" name="Google Shape;7011;p73">
            <a:extLst>
              <a:ext uri="{FF2B5EF4-FFF2-40B4-BE49-F238E27FC236}">
                <a16:creationId xmlns:a16="http://schemas.microsoft.com/office/drawing/2014/main" id="{07FAB982-38C1-F85C-8F0A-DD1FFD4A4CE2}"/>
              </a:ext>
            </a:extLst>
          </p:cNvPr>
          <p:cNvGrpSpPr/>
          <p:nvPr/>
        </p:nvGrpSpPr>
        <p:grpSpPr>
          <a:xfrm>
            <a:off x="7494530" y="4110682"/>
            <a:ext cx="87746" cy="87271"/>
            <a:chOff x="11250843" y="1932532"/>
            <a:chExt cx="402616" cy="459335"/>
          </a:xfrm>
        </p:grpSpPr>
        <p:sp>
          <p:nvSpPr>
            <p:cNvPr id="2848" name="Google Shape;7012;p73">
              <a:extLst>
                <a:ext uri="{FF2B5EF4-FFF2-40B4-BE49-F238E27FC236}">
                  <a16:creationId xmlns:a16="http://schemas.microsoft.com/office/drawing/2014/main" id="{DE975D9D-9D72-0C56-C0C7-4D743F5BC492}"/>
                </a:ext>
              </a:extLst>
            </p:cNvPr>
            <p:cNvSpPr/>
            <p:nvPr/>
          </p:nvSpPr>
          <p:spPr>
            <a:xfrm>
              <a:off x="11250843" y="2138754"/>
              <a:ext cx="402616" cy="67816"/>
            </a:xfrm>
            <a:custGeom>
              <a:avLst/>
              <a:gdLst/>
              <a:ahLst/>
              <a:cxnLst/>
              <a:rect l="l" t="t" r="r" b="b"/>
              <a:pathLst>
                <a:path w="1597" h="269" fill="none" extrusionOk="0">
                  <a:moveTo>
                    <a:pt x="1" y="1"/>
                  </a:moveTo>
                  <a:lnTo>
                    <a:pt x="1596" y="268"/>
                  </a:lnTo>
                </a:path>
              </a:pathLst>
            </a:custGeom>
            <a:noFill/>
            <a:ln w="19050" cap="rnd" cmpd="sng">
              <a:solidFill>
                <a:srgbClr val="57A1CC"/>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49" name="Google Shape;7013;p73">
              <a:extLst>
                <a:ext uri="{FF2B5EF4-FFF2-40B4-BE49-F238E27FC236}">
                  <a16:creationId xmlns:a16="http://schemas.microsoft.com/office/drawing/2014/main" id="{3FAAA069-28AE-D43A-CCBC-4F554CD36243}"/>
                </a:ext>
              </a:extLst>
            </p:cNvPr>
            <p:cNvSpPr/>
            <p:nvPr/>
          </p:nvSpPr>
          <p:spPr>
            <a:xfrm>
              <a:off x="11324458" y="1999844"/>
              <a:ext cx="295218" cy="333031"/>
            </a:xfrm>
            <a:custGeom>
              <a:avLst/>
              <a:gdLst/>
              <a:ahLst/>
              <a:cxnLst/>
              <a:rect l="l" t="t" r="r" b="b"/>
              <a:pathLst>
                <a:path w="1171" h="1321" fill="none" extrusionOk="0">
                  <a:moveTo>
                    <a:pt x="1" y="1320"/>
                  </a:moveTo>
                  <a:lnTo>
                    <a:pt x="1170" y="0"/>
                  </a:lnTo>
                </a:path>
              </a:pathLst>
            </a:custGeom>
            <a:noFill/>
            <a:ln w="19050" cap="rnd" cmpd="sng">
              <a:solidFill>
                <a:srgbClr val="57A1CC"/>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50" name="Google Shape;7014;p73">
              <a:extLst>
                <a:ext uri="{FF2B5EF4-FFF2-40B4-BE49-F238E27FC236}">
                  <a16:creationId xmlns:a16="http://schemas.microsoft.com/office/drawing/2014/main" id="{FF0060EA-1677-CDA7-1E23-98A821D5CE40}"/>
                </a:ext>
              </a:extLst>
            </p:cNvPr>
            <p:cNvSpPr/>
            <p:nvPr/>
          </p:nvSpPr>
          <p:spPr>
            <a:xfrm>
              <a:off x="11358240" y="1932532"/>
              <a:ext cx="217317" cy="459335"/>
            </a:xfrm>
            <a:custGeom>
              <a:avLst/>
              <a:gdLst/>
              <a:ahLst/>
              <a:cxnLst/>
              <a:rect l="l" t="t" r="r" b="b"/>
              <a:pathLst>
                <a:path w="862" h="1822" fill="none" extrusionOk="0">
                  <a:moveTo>
                    <a:pt x="861" y="1821"/>
                  </a:moveTo>
                  <a:cubicBezTo>
                    <a:pt x="527" y="1236"/>
                    <a:pt x="243" y="635"/>
                    <a:pt x="1" y="0"/>
                  </a:cubicBezTo>
                </a:path>
              </a:pathLst>
            </a:custGeom>
            <a:noFill/>
            <a:ln w="19050" cap="rnd" cmpd="sng">
              <a:solidFill>
                <a:srgbClr val="57A1CC"/>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grpSp>
      <p:grpSp>
        <p:nvGrpSpPr>
          <p:cNvPr id="2796" name="Google Shape;7015;p73">
            <a:extLst>
              <a:ext uri="{FF2B5EF4-FFF2-40B4-BE49-F238E27FC236}">
                <a16:creationId xmlns:a16="http://schemas.microsoft.com/office/drawing/2014/main" id="{71524082-5FAA-2E21-6DBD-FC05280899C1}"/>
              </a:ext>
            </a:extLst>
          </p:cNvPr>
          <p:cNvGrpSpPr/>
          <p:nvPr/>
        </p:nvGrpSpPr>
        <p:grpSpPr>
          <a:xfrm>
            <a:off x="7388887" y="3780997"/>
            <a:ext cx="87746" cy="87271"/>
            <a:chOff x="11250843" y="1932532"/>
            <a:chExt cx="402616" cy="459335"/>
          </a:xfrm>
        </p:grpSpPr>
        <p:sp>
          <p:nvSpPr>
            <p:cNvPr id="2845" name="Google Shape;7016;p73">
              <a:extLst>
                <a:ext uri="{FF2B5EF4-FFF2-40B4-BE49-F238E27FC236}">
                  <a16:creationId xmlns:a16="http://schemas.microsoft.com/office/drawing/2014/main" id="{CB7B55CE-42F6-83DC-3148-C9BBB79C7696}"/>
                </a:ext>
              </a:extLst>
            </p:cNvPr>
            <p:cNvSpPr/>
            <p:nvPr/>
          </p:nvSpPr>
          <p:spPr>
            <a:xfrm>
              <a:off x="11250843" y="2138754"/>
              <a:ext cx="402616" cy="67816"/>
            </a:xfrm>
            <a:custGeom>
              <a:avLst/>
              <a:gdLst/>
              <a:ahLst/>
              <a:cxnLst/>
              <a:rect l="l" t="t" r="r" b="b"/>
              <a:pathLst>
                <a:path w="1597" h="269" fill="none" extrusionOk="0">
                  <a:moveTo>
                    <a:pt x="1" y="1"/>
                  </a:moveTo>
                  <a:lnTo>
                    <a:pt x="1596" y="268"/>
                  </a:lnTo>
                </a:path>
              </a:pathLst>
            </a:custGeom>
            <a:noFill/>
            <a:ln w="19050" cap="rnd" cmpd="sng">
              <a:solidFill>
                <a:srgbClr val="DB3F8E"/>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46" name="Google Shape;7017;p73">
              <a:extLst>
                <a:ext uri="{FF2B5EF4-FFF2-40B4-BE49-F238E27FC236}">
                  <a16:creationId xmlns:a16="http://schemas.microsoft.com/office/drawing/2014/main" id="{9CD5CBA8-385E-CFED-F72F-DA5DC7992EF3}"/>
                </a:ext>
              </a:extLst>
            </p:cNvPr>
            <p:cNvSpPr/>
            <p:nvPr/>
          </p:nvSpPr>
          <p:spPr>
            <a:xfrm>
              <a:off x="11324458" y="1999844"/>
              <a:ext cx="295218" cy="333031"/>
            </a:xfrm>
            <a:custGeom>
              <a:avLst/>
              <a:gdLst/>
              <a:ahLst/>
              <a:cxnLst/>
              <a:rect l="l" t="t" r="r" b="b"/>
              <a:pathLst>
                <a:path w="1171" h="1321" fill="none" extrusionOk="0">
                  <a:moveTo>
                    <a:pt x="1" y="1320"/>
                  </a:moveTo>
                  <a:lnTo>
                    <a:pt x="1170" y="0"/>
                  </a:lnTo>
                </a:path>
              </a:pathLst>
            </a:custGeom>
            <a:noFill/>
            <a:ln w="19050" cap="rnd" cmpd="sng">
              <a:solidFill>
                <a:srgbClr val="DB3F8E"/>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47" name="Google Shape;7018;p73">
              <a:extLst>
                <a:ext uri="{FF2B5EF4-FFF2-40B4-BE49-F238E27FC236}">
                  <a16:creationId xmlns:a16="http://schemas.microsoft.com/office/drawing/2014/main" id="{AA4CD816-8953-D219-7C4C-D52AC04EB6B8}"/>
                </a:ext>
              </a:extLst>
            </p:cNvPr>
            <p:cNvSpPr/>
            <p:nvPr/>
          </p:nvSpPr>
          <p:spPr>
            <a:xfrm>
              <a:off x="11358240" y="1932532"/>
              <a:ext cx="217317" cy="459335"/>
            </a:xfrm>
            <a:custGeom>
              <a:avLst/>
              <a:gdLst/>
              <a:ahLst/>
              <a:cxnLst/>
              <a:rect l="l" t="t" r="r" b="b"/>
              <a:pathLst>
                <a:path w="862" h="1822" fill="none" extrusionOk="0">
                  <a:moveTo>
                    <a:pt x="861" y="1821"/>
                  </a:moveTo>
                  <a:cubicBezTo>
                    <a:pt x="527" y="1236"/>
                    <a:pt x="243" y="635"/>
                    <a:pt x="1" y="0"/>
                  </a:cubicBezTo>
                </a:path>
              </a:pathLst>
            </a:custGeom>
            <a:noFill/>
            <a:ln w="19050" cap="rnd" cmpd="sng">
              <a:solidFill>
                <a:srgbClr val="DB3F8E"/>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grpSp>
      <p:grpSp>
        <p:nvGrpSpPr>
          <p:cNvPr id="2797" name="Google Shape;7019;p73">
            <a:extLst>
              <a:ext uri="{FF2B5EF4-FFF2-40B4-BE49-F238E27FC236}">
                <a16:creationId xmlns:a16="http://schemas.microsoft.com/office/drawing/2014/main" id="{3AF469D7-101F-8D12-1C05-B9B8F5A3E593}"/>
              </a:ext>
            </a:extLst>
          </p:cNvPr>
          <p:cNvGrpSpPr/>
          <p:nvPr/>
        </p:nvGrpSpPr>
        <p:grpSpPr>
          <a:xfrm>
            <a:off x="6354503" y="4081517"/>
            <a:ext cx="87746" cy="87271"/>
            <a:chOff x="11250843" y="1932532"/>
            <a:chExt cx="402616" cy="459335"/>
          </a:xfrm>
        </p:grpSpPr>
        <p:sp>
          <p:nvSpPr>
            <p:cNvPr id="2842" name="Google Shape;7020;p73">
              <a:extLst>
                <a:ext uri="{FF2B5EF4-FFF2-40B4-BE49-F238E27FC236}">
                  <a16:creationId xmlns:a16="http://schemas.microsoft.com/office/drawing/2014/main" id="{49AC60F0-2AC8-5E1C-F5FD-E888942A77BF}"/>
                </a:ext>
              </a:extLst>
            </p:cNvPr>
            <p:cNvSpPr/>
            <p:nvPr/>
          </p:nvSpPr>
          <p:spPr>
            <a:xfrm>
              <a:off x="11250843" y="2138754"/>
              <a:ext cx="402616" cy="67816"/>
            </a:xfrm>
            <a:custGeom>
              <a:avLst/>
              <a:gdLst/>
              <a:ahLst/>
              <a:cxnLst/>
              <a:rect l="l" t="t" r="r" b="b"/>
              <a:pathLst>
                <a:path w="1597" h="269" fill="none" extrusionOk="0">
                  <a:moveTo>
                    <a:pt x="1" y="1"/>
                  </a:moveTo>
                  <a:lnTo>
                    <a:pt x="1596" y="268"/>
                  </a:lnTo>
                </a:path>
              </a:pathLst>
            </a:custGeom>
            <a:noFill/>
            <a:ln w="19050" cap="rnd" cmpd="sng">
              <a:solidFill>
                <a:srgbClr val="57A1CC"/>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43" name="Google Shape;7021;p73">
              <a:extLst>
                <a:ext uri="{FF2B5EF4-FFF2-40B4-BE49-F238E27FC236}">
                  <a16:creationId xmlns:a16="http://schemas.microsoft.com/office/drawing/2014/main" id="{D1AE0527-9319-1426-C8C8-7157F7E6A72B}"/>
                </a:ext>
              </a:extLst>
            </p:cNvPr>
            <p:cNvSpPr/>
            <p:nvPr/>
          </p:nvSpPr>
          <p:spPr>
            <a:xfrm>
              <a:off x="11324458" y="1999844"/>
              <a:ext cx="295218" cy="333031"/>
            </a:xfrm>
            <a:custGeom>
              <a:avLst/>
              <a:gdLst/>
              <a:ahLst/>
              <a:cxnLst/>
              <a:rect l="l" t="t" r="r" b="b"/>
              <a:pathLst>
                <a:path w="1171" h="1321" fill="none" extrusionOk="0">
                  <a:moveTo>
                    <a:pt x="1" y="1320"/>
                  </a:moveTo>
                  <a:lnTo>
                    <a:pt x="1170" y="0"/>
                  </a:lnTo>
                </a:path>
              </a:pathLst>
            </a:custGeom>
            <a:noFill/>
            <a:ln w="19050" cap="rnd" cmpd="sng">
              <a:solidFill>
                <a:srgbClr val="57A1CC"/>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44" name="Google Shape;7022;p73">
              <a:extLst>
                <a:ext uri="{FF2B5EF4-FFF2-40B4-BE49-F238E27FC236}">
                  <a16:creationId xmlns:a16="http://schemas.microsoft.com/office/drawing/2014/main" id="{99DC6873-5F95-6201-D2F0-5CAD4FCE8B8D}"/>
                </a:ext>
              </a:extLst>
            </p:cNvPr>
            <p:cNvSpPr/>
            <p:nvPr/>
          </p:nvSpPr>
          <p:spPr>
            <a:xfrm>
              <a:off x="11358240" y="1932532"/>
              <a:ext cx="217317" cy="459335"/>
            </a:xfrm>
            <a:custGeom>
              <a:avLst/>
              <a:gdLst/>
              <a:ahLst/>
              <a:cxnLst/>
              <a:rect l="l" t="t" r="r" b="b"/>
              <a:pathLst>
                <a:path w="862" h="1822" fill="none" extrusionOk="0">
                  <a:moveTo>
                    <a:pt x="861" y="1821"/>
                  </a:moveTo>
                  <a:cubicBezTo>
                    <a:pt x="527" y="1236"/>
                    <a:pt x="243" y="635"/>
                    <a:pt x="1" y="0"/>
                  </a:cubicBezTo>
                </a:path>
              </a:pathLst>
            </a:custGeom>
            <a:noFill/>
            <a:ln w="19050" cap="rnd" cmpd="sng">
              <a:solidFill>
                <a:srgbClr val="57A1CC"/>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grpSp>
      <p:grpSp>
        <p:nvGrpSpPr>
          <p:cNvPr id="2798" name="Google Shape;7023;p73">
            <a:extLst>
              <a:ext uri="{FF2B5EF4-FFF2-40B4-BE49-F238E27FC236}">
                <a16:creationId xmlns:a16="http://schemas.microsoft.com/office/drawing/2014/main" id="{51ED072D-E0EA-5BEE-B64F-2D99816DDD0A}"/>
              </a:ext>
            </a:extLst>
          </p:cNvPr>
          <p:cNvGrpSpPr/>
          <p:nvPr/>
        </p:nvGrpSpPr>
        <p:grpSpPr>
          <a:xfrm rot="2336915" flipH="1">
            <a:off x="7297425" y="4158100"/>
            <a:ext cx="873173" cy="1352274"/>
            <a:chOff x="593002" y="2042708"/>
            <a:chExt cx="1261647" cy="2241302"/>
          </a:xfrm>
        </p:grpSpPr>
        <p:grpSp>
          <p:nvGrpSpPr>
            <p:cNvPr id="2823" name="Google Shape;7024;p73">
              <a:extLst>
                <a:ext uri="{FF2B5EF4-FFF2-40B4-BE49-F238E27FC236}">
                  <a16:creationId xmlns:a16="http://schemas.microsoft.com/office/drawing/2014/main" id="{5E3C0879-2FCC-2834-D227-E2B947FAE0FC}"/>
                </a:ext>
              </a:extLst>
            </p:cNvPr>
            <p:cNvGrpSpPr/>
            <p:nvPr/>
          </p:nvGrpSpPr>
          <p:grpSpPr>
            <a:xfrm>
              <a:off x="895855" y="2042708"/>
              <a:ext cx="831800" cy="1661755"/>
              <a:chOff x="895855" y="2042708"/>
              <a:chExt cx="831800" cy="1661755"/>
            </a:xfrm>
          </p:grpSpPr>
          <p:sp>
            <p:nvSpPr>
              <p:cNvPr id="2831" name="Google Shape;7025;p73">
                <a:extLst>
                  <a:ext uri="{FF2B5EF4-FFF2-40B4-BE49-F238E27FC236}">
                    <a16:creationId xmlns:a16="http://schemas.microsoft.com/office/drawing/2014/main" id="{5EF7A05E-7D05-CABB-4B0A-768EF5900108}"/>
                  </a:ext>
                </a:extLst>
              </p:cNvPr>
              <p:cNvSpPr/>
              <p:nvPr/>
            </p:nvSpPr>
            <p:spPr>
              <a:xfrm>
                <a:off x="1334977" y="2042708"/>
                <a:ext cx="355505" cy="317590"/>
              </a:xfrm>
              <a:custGeom>
                <a:avLst/>
                <a:gdLst/>
                <a:ahLst/>
                <a:cxnLst/>
                <a:rect l="l" t="t" r="r" b="b"/>
                <a:pathLst>
                  <a:path w="3835" h="3426" extrusionOk="0">
                    <a:moveTo>
                      <a:pt x="3651" y="1"/>
                    </a:moveTo>
                    <a:lnTo>
                      <a:pt x="3651" y="1"/>
                    </a:lnTo>
                    <a:cubicBezTo>
                      <a:pt x="0" y="1053"/>
                      <a:pt x="1053" y="3426"/>
                      <a:pt x="1053" y="3426"/>
                    </a:cubicBezTo>
                    <a:cubicBezTo>
                      <a:pt x="3834" y="3317"/>
                      <a:pt x="3651" y="1"/>
                      <a:pt x="3651" y="1"/>
                    </a:cubicBezTo>
                    <a:close/>
                  </a:path>
                </a:pathLst>
              </a:custGeom>
              <a:solidFill>
                <a:srgbClr val="79BD9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32" name="Google Shape;7026;p73">
                <a:extLst>
                  <a:ext uri="{FF2B5EF4-FFF2-40B4-BE49-F238E27FC236}">
                    <a16:creationId xmlns:a16="http://schemas.microsoft.com/office/drawing/2014/main" id="{F083FF2E-0C33-848E-8B39-F466D2845068}"/>
                  </a:ext>
                </a:extLst>
              </p:cNvPr>
              <p:cNvSpPr/>
              <p:nvPr/>
            </p:nvSpPr>
            <p:spPr>
              <a:xfrm>
                <a:off x="1143643" y="2111677"/>
                <a:ext cx="313697" cy="322225"/>
              </a:xfrm>
              <a:custGeom>
                <a:avLst/>
                <a:gdLst/>
                <a:ahLst/>
                <a:cxnLst/>
                <a:rect l="l" t="t" r="r" b="b"/>
                <a:pathLst>
                  <a:path w="3384" h="3476" extrusionOk="0">
                    <a:moveTo>
                      <a:pt x="1421" y="0"/>
                    </a:moveTo>
                    <a:lnTo>
                      <a:pt x="1421" y="0"/>
                    </a:lnTo>
                    <a:cubicBezTo>
                      <a:pt x="1421" y="0"/>
                      <a:pt x="1" y="1897"/>
                      <a:pt x="1755" y="3476"/>
                    </a:cubicBezTo>
                    <a:cubicBezTo>
                      <a:pt x="1755" y="3476"/>
                      <a:pt x="3384" y="1880"/>
                      <a:pt x="1421" y="0"/>
                    </a:cubicBezTo>
                    <a:close/>
                  </a:path>
                </a:pathLst>
              </a:custGeom>
              <a:solidFill>
                <a:srgbClr val="79BD9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33" name="Google Shape;7027;p73">
                <a:extLst>
                  <a:ext uri="{FF2B5EF4-FFF2-40B4-BE49-F238E27FC236}">
                    <a16:creationId xmlns:a16="http://schemas.microsoft.com/office/drawing/2014/main" id="{98D5BEFF-5ED5-3EFC-A118-3D2FE8B38609}"/>
                  </a:ext>
                </a:extLst>
              </p:cNvPr>
              <p:cNvSpPr/>
              <p:nvPr/>
            </p:nvSpPr>
            <p:spPr>
              <a:xfrm>
                <a:off x="1412382" y="2381066"/>
                <a:ext cx="315273" cy="145817"/>
              </a:xfrm>
              <a:custGeom>
                <a:avLst/>
                <a:gdLst/>
                <a:ahLst/>
                <a:cxnLst/>
                <a:rect l="l" t="t" r="r" b="b"/>
                <a:pathLst>
                  <a:path w="3401" h="1573" extrusionOk="0">
                    <a:moveTo>
                      <a:pt x="2018" y="0"/>
                    </a:moveTo>
                    <a:cubicBezTo>
                      <a:pt x="1370" y="0"/>
                      <a:pt x="610" y="242"/>
                      <a:pt x="0" y="1129"/>
                    </a:cubicBezTo>
                    <a:cubicBezTo>
                      <a:pt x="0" y="1129"/>
                      <a:pt x="565" y="1572"/>
                      <a:pt x="1345" y="1572"/>
                    </a:cubicBezTo>
                    <a:cubicBezTo>
                      <a:pt x="1954" y="1572"/>
                      <a:pt x="2694" y="1303"/>
                      <a:pt x="3400" y="344"/>
                    </a:cubicBezTo>
                    <a:cubicBezTo>
                      <a:pt x="3400" y="344"/>
                      <a:pt x="2790" y="0"/>
                      <a:pt x="2018" y="0"/>
                    </a:cubicBezTo>
                    <a:close/>
                  </a:path>
                </a:pathLst>
              </a:custGeom>
              <a:solidFill>
                <a:srgbClr val="79BD9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34" name="Google Shape;7028;p73">
                <a:extLst>
                  <a:ext uri="{FF2B5EF4-FFF2-40B4-BE49-F238E27FC236}">
                    <a16:creationId xmlns:a16="http://schemas.microsoft.com/office/drawing/2014/main" id="{4C476AFB-B607-5E8B-0AAF-4D4A8BA4C803}"/>
                  </a:ext>
                </a:extLst>
              </p:cNvPr>
              <p:cNvSpPr/>
              <p:nvPr/>
            </p:nvSpPr>
            <p:spPr>
              <a:xfrm>
                <a:off x="895855" y="3016995"/>
                <a:ext cx="314438" cy="302851"/>
              </a:xfrm>
              <a:custGeom>
                <a:avLst/>
                <a:gdLst/>
                <a:ahLst/>
                <a:cxnLst/>
                <a:rect l="l" t="t" r="r" b="b"/>
                <a:pathLst>
                  <a:path w="3392" h="3267" extrusionOk="0">
                    <a:moveTo>
                      <a:pt x="159" y="0"/>
                    </a:moveTo>
                    <a:cubicBezTo>
                      <a:pt x="159" y="0"/>
                      <a:pt x="0" y="2866"/>
                      <a:pt x="2824" y="3267"/>
                    </a:cubicBezTo>
                    <a:cubicBezTo>
                      <a:pt x="2824" y="3267"/>
                      <a:pt x="3392" y="568"/>
                      <a:pt x="159" y="0"/>
                    </a:cubicBezTo>
                    <a:close/>
                  </a:path>
                </a:pathLst>
              </a:custGeom>
              <a:solidFill>
                <a:srgbClr val="79BD9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35" name="Google Shape;7029;p73">
                <a:extLst>
                  <a:ext uri="{FF2B5EF4-FFF2-40B4-BE49-F238E27FC236}">
                    <a16:creationId xmlns:a16="http://schemas.microsoft.com/office/drawing/2014/main" id="{2C2008C4-7780-818B-846A-E566C0037832}"/>
                  </a:ext>
                </a:extLst>
              </p:cNvPr>
              <p:cNvSpPr/>
              <p:nvPr/>
            </p:nvSpPr>
            <p:spPr>
              <a:xfrm>
                <a:off x="1300122" y="3016161"/>
                <a:ext cx="268737" cy="285331"/>
              </a:xfrm>
              <a:custGeom>
                <a:avLst/>
                <a:gdLst/>
                <a:ahLst/>
                <a:cxnLst/>
                <a:rect l="l" t="t" r="r" b="b"/>
                <a:pathLst>
                  <a:path w="2899" h="3078" extrusionOk="0">
                    <a:moveTo>
                      <a:pt x="2899" y="1"/>
                    </a:moveTo>
                    <a:cubicBezTo>
                      <a:pt x="2899" y="1"/>
                      <a:pt x="33" y="218"/>
                      <a:pt x="0" y="3075"/>
                    </a:cubicBezTo>
                    <a:cubicBezTo>
                      <a:pt x="0" y="3075"/>
                      <a:pt x="35" y="3078"/>
                      <a:pt x="97" y="3078"/>
                    </a:cubicBezTo>
                    <a:cubicBezTo>
                      <a:pt x="587" y="3078"/>
                      <a:pt x="2766" y="2913"/>
                      <a:pt x="2899" y="1"/>
                    </a:cubicBezTo>
                    <a:close/>
                  </a:path>
                </a:pathLst>
              </a:custGeom>
              <a:solidFill>
                <a:srgbClr val="79BD9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36" name="Google Shape;7030;p73">
                <a:extLst>
                  <a:ext uri="{FF2B5EF4-FFF2-40B4-BE49-F238E27FC236}">
                    <a16:creationId xmlns:a16="http://schemas.microsoft.com/office/drawing/2014/main" id="{32572803-7014-6FA4-55A0-2EA06E34E29D}"/>
                  </a:ext>
                </a:extLst>
              </p:cNvPr>
              <p:cNvSpPr/>
              <p:nvPr/>
            </p:nvSpPr>
            <p:spPr>
              <a:xfrm>
                <a:off x="915971" y="3496444"/>
                <a:ext cx="343917" cy="208019"/>
              </a:xfrm>
              <a:custGeom>
                <a:avLst/>
                <a:gdLst/>
                <a:ahLst/>
                <a:cxnLst/>
                <a:rect l="l" t="t" r="r" b="b"/>
                <a:pathLst>
                  <a:path w="3710" h="2244" extrusionOk="0">
                    <a:moveTo>
                      <a:pt x="1001" y="0"/>
                    </a:moveTo>
                    <a:cubicBezTo>
                      <a:pt x="701" y="0"/>
                      <a:pt x="369" y="36"/>
                      <a:pt x="0" y="116"/>
                    </a:cubicBezTo>
                    <a:cubicBezTo>
                      <a:pt x="0" y="116"/>
                      <a:pt x="742" y="2243"/>
                      <a:pt x="2837" y="2243"/>
                    </a:cubicBezTo>
                    <a:cubicBezTo>
                      <a:pt x="3105" y="2243"/>
                      <a:pt x="3396" y="2208"/>
                      <a:pt x="3710" y="2130"/>
                    </a:cubicBezTo>
                    <a:cubicBezTo>
                      <a:pt x="3710" y="2130"/>
                      <a:pt x="3323" y="0"/>
                      <a:pt x="1001" y="0"/>
                    </a:cubicBezTo>
                    <a:close/>
                  </a:path>
                </a:pathLst>
              </a:custGeom>
              <a:solidFill>
                <a:srgbClr val="79BD9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37" name="Google Shape;7031;p73">
                <a:extLst>
                  <a:ext uri="{FF2B5EF4-FFF2-40B4-BE49-F238E27FC236}">
                    <a16:creationId xmlns:a16="http://schemas.microsoft.com/office/drawing/2014/main" id="{34FEDEA9-FC0E-D62E-38A1-BCD1F95936D2}"/>
                  </a:ext>
                </a:extLst>
              </p:cNvPr>
              <p:cNvSpPr/>
              <p:nvPr/>
            </p:nvSpPr>
            <p:spPr>
              <a:xfrm>
                <a:off x="1287700" y="3256998"/>
                <a:ext cx="340024" cy="365609"/>
              </a:xfrm>
              <a:custGeom>
                <a:avLst/>
                <a:gdLst/>
                <a:ahLst/>
                <a:cxnLst/>
                <a:rect l="l" t="t" r="r" b="b"/>
                <a:pathLst>
                  <a:path w="3668" h="3944" extrusionOk="0">
                    <a:moveTo>
                      <a:pt x="2557" y="1"/>
                    </a:moveTo>
                    <a:cubicBezTo>
                      <a:pt x="2557" y="1"/>
                      <a:pt x="0" y="1288"/>
                      <a:pt x="1045" y="3944"/>
                    </a:cubicBezTo>
                    <a:cubicBezTo>
                      <a:pt x="1045" y="3944"/>
                      <a:pt x="3668" y="3092"/>
                      <a:pt x="2557" y="1"/>
                    </a:cubicBezTo>
                    <a:close/>
                  </a:path>
                </a:pathLst>
              </a:custGeom>
              <a:solidFill>
                <a:srgbClr val="79BD9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38" name="Google Shape;7032;p73">
                <a:extLst>
                  <a:ext uri="{FF2B5EF4-FFF2-40B4-BE49-F238E27FC236}">
                    <a16:creationId xmlns:a16="http://schemas.microsoft.com/office/drawing/2014/main" id="{836070C0-A1CD-2136-FA7E-5286AADE56FE}"/>
                  </a:ext>
                </a:extLst>
              </p:cNvPr>
              <p:cNvSpPr/>
              <p:nvPr/>
            </p:nvSpPr>
            <p:spPr>
              <a:xfrm>
                <a:off x="903827" y="2726563"/>
                <a:ext cx="289502" cy="283477"/>
              </a:xfrm>
              <a:custGeom>
                <a:avLst/>
                <a:gdLst/>
                <a:ahLst/>
                <a:cxnLst/>
                <a:rect l="l" t="t" r="r" b="b"/>
                <a:pathLst>
                  <a:path w="3123" h="3058" extrusionOk="0">
                    <a:moveTo>
                      <a:pt x="416" y="0"/>
                    </a:moveTo>
                    <a:cubicBezTo>
                      <a:pt x="416" y="0"/>
                      <a:pt x="416" y="0"/>
                      <a:pt x="416" y="0"/>
                    </a:cubicBezTo>
                    <a:lnTo>
                      <a:pt x="416" y="0"/>
                    </a:lnTo>
                    <a:cubicBezTo>
                      <a:pt x="416" y="0"/>
                      <a:pt x="416" y="0"/>
                      <a:pt x="416" y="0"/>
                    </a:cubicBezTo>
                    <a:close/>
                    <a:moveTo>
                      <a:pt x="416" y="0"/>
                    </a:moveTo>
                    <a:cubicBezTo>
                      <a:pt x="423" y="5"/>
                      <a:pt x="0" y="2432"/>
                      <a:pt x="2370" y="3058"/>
                    </a:cubicBezTo>
                    <a:cubicBezTo>
                      <a:pt x="2370" y="3058"/>
                      <a:pt x="3122" y="819"/>
                      <a:pt x="416" y="0"/>
                    </a:cubicBezTo>
                    <a:close/>
                  </a:path>
                </a:pathLst>
              </a:custGeom>
              <a:solidFill>
                <a:srgbClr val="79BD9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39" name="Google Shape;7033;p73">
                <a:extLst>
                  <a:ext uri="{FF2B5EF4-FFF2-40B4-BE49-F238E27FC236}">
                    <a16:creationId xmlns:a16="http://schemas.microsoft.com/office/drawing/2014/main" id="{3AC2C56A-2182-C4D1-DFE2-F6E34F2A8384}"/>
                  </a:ext>
                </a:extLst>
              </p:cNvPr>
              <p:cNvSpPr/>
              <p:nvPr/>
            </p:nvSpPr>
            <p:spPr>
              <a:xfrm>
                <a:off x="1246634" y="2792288"/>
                <a:ext cx="257242" cy="218865"/>
              </a:xfrm>
              <a:custGeom>
                <a:avLst/>
                <a:gdLst/>
                <a:ahLst/>
                <a:cxnLst/>
                <a:rect l="l" t="t" r="r" b="b"/>
                <a:pathLst>
                  <a:path w="2775" h="2361" extrusionOk="0">
                    <a:moveTo>
                      <a:pt x="2733" y="1"/>
                    </a:moveTo>
                    <a:cubicBezTo>
                      <a:pt x="2412" y="1"/>
                      <a:pt x="294" y="86"/>
                      <a:pt x="1" y="2332"/>
                    </a:cubicBezTo>
                    <a:cubicBezTo>
                      <a:pt x="1" y="2332"/>
                      <a:pt x="143" y="2360"/>
                      <a:pt x="365" y="2360"/>
                    </a:cubicBezTo>
                    <a:cubicBezTo>
                      <a:pt x="1037" y="2360"/>
                      <a:pt x="2435" y="2100"/>
                      <a:pt x="2774" y="2"/>
                    </a:cubicBezTo>
                    <a:cubicBezTo>
                      <a:pt x="2774" y="2"/>
                      <a:pt x="2760" y="1"/>
                      <a:pt x="2733" y="1"/>
                    </a:cubicBezTo>
                    <a:close/>
                  </a:path>
                </a:pathLst>
              </a:custGeom>
              <a:solidFill>
                <a:srgbClr val="79BD9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40" name="Google Shape;7034;p73">
                <a:extLst>
                  <a:ext uri="{FF2B5EF4-FFF2-40B4-BE49-F238E27FC236}">
                    <a16:creationId xmlns:a16="http://schemas.microsoft.com/office/drawing/2014/main" id="{55314C1A-A4FB-52C5-6325-265BBB5E1EEC}"/>
                  </a:ext>
                </a:extLst>
              </p:cNvPr>
              <p:cNvSpPr/>
              <p:nvPr/>
            </p:nvSpPr>
            <p:spPr>
              <a:xfrm>
                <a:off x="976412" y="2406745"/>
                <a:ext cx="313697" cy="314438"/>
              </a:xfrm>
              <a:custGeom>
                <a:avLst/>
                <a:gdLst/>
                <a:ahLst/>
                <a:cxnLst/>
                <a:rect l="l" t="t" r="r" b="b"/>
                <a:pathLst>
                  <a:path w="3384" h="3392" extrusionOk="0">
                    <a:moveTo>
                      <a:pt x="902" y="0"/>
                    </a:moveTo>
                    <a:lnTo>
                      <a:pt x="902" y="0"/>
                    </a:lnTo>
                    <a:cubicBezTo>
                      <a:pt x="902" y="0"/>
                      <a:pt x="0" y="2298"/>
                      <a:pt x="2189" y="3392"/>
                    </a:cubicBezTo>
                    <a:cubicBezTo>
                      <a:pt x="2189" y="3392"/>
                      <a:pt x="3383" y="1345"/>
                      <a:pt x="902" y="0"/>
                    </a:cubicBezTo>
                    <a:close/>
                  </a:path>
                </a:pathLst>
              </a:custGeom>
              <a:solidFill>
                <a:srgbClr val="79BD9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41" name="Google Shape;7035;p73">
                <a:extLst>
                  <a:ext uri="{FF2B5EF4-FFF2-40B4-BE49-F238E27FC236}">
                    <a16:creationId xmlns:a16="http://schemas.microsoft.com/office/drawing/2014/main" id="{2FE0CFE9-CE76-2378-6716-51FDC4E738C6}"/>
                  </a:ext>
                </a:extLst>
              </p:cNvPr>
              <p:cNvSpPr/>
              <p:nvPr/>
            </p:nvSpPr>
            <p:spPr>
              <a:xfrm>
                <a:off x="1300863" y="2577778"/>
                <a:ext cx="295898" cy="180301"/>
              </a:xfrm>
              <a:custGeom>
                <a:avLst/>
                <a:gdLst/>
                <a:ahLst/>
                <a:cxnLst/>
                <a:rect l="l" t="t" r="r" b="b"/>
                <a:pathLst>
                  <a:path w="3192" h="1945" extrusionOk="0">
                    <a:moveTo>
                      <a:pt x="2523" y="0"/>
                    </a:moveTo>
                    <a:cubicBezTo>
                      <a:pt x="1755" y="0"/>
                      <a:pt x="531" y="259"/>
                      <a:pt x="0" y="1789"/>
                    </a:cubicBezTo>
                    <a:cubicBezTo>
                      <a:pt x="0" y="1789"/>
                      <a:pt x="368" y="1944"/>
                      <a:pt x="871" y="1944"/>
                    </a:cubicBezTo>
                    <a:cubicBezTo>
                      <a:pt x="1593" y="1944"/>
                      <a:pt x="2596" y="1625"/>
                      <a:pt x="3192" y="68"/>
                    </a:cubicBezTo>
                    <a:cubicBezTo>
                      <a:pt x="3192" y="68"/>
                      <a:pt x="2917" y="0"/>
                      <a:pt x="2523" y="0"/>
                    </a:cubicBezTo>
                    <a:close/>
                  </a:path>
                </a:pathLst>
              </a:custGeom>
              <a:solidFill>
                <a:srgbClr val="79BD9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grpSp>
        <p:grpSp>
          <p:nvGrpSpPr>
            <p:cNvPr id="2824" name="Google Shape;7036;p73">
              <a:extLst>
                <a:ext uri="{FF2B5EF4-FFF2-40B4-BE49-F238E27FC236}">
                  <a16:creationId xmlns:a16="http://schemas.microsoft.com/office/drawing/2014/main" id="{1AC7D717-36B0-85AA-54FD-6A945CB55B5A}"/>
                </a:ext>
              </a:extLst>
            </p:cNvPr>
            <p:cNvGrpSpPr/>
            <p:nvPr/>
          </p:nvGrpSpPr>
          <p:grpSpPr>
            <a:xfrm>
              <a:off x="593002" y="2212351"/>
              <a:ext cx="1261647" cy="2071660"/>
              <a:chOff x="593002" y="2212351"/>
              <a:chExt cx="1261647" cy="2071660"/>
            </a:xfrm>
          </p:grpSpPr>
          <p:sp>
            <p:nvSpPr>
              <p:cNvPr id="2825" name="Google Shape;7037;p73">
                <a:extLst>
                  <a:ext uri="{FF2B5EF4-FFF2-40B4-BE49-F238E27FC236}">
                    <a16:creationId xmlns:a16="http://schemas.microsoft.com/office/drawing/2014/main" id="{0E9D8DD3-7BE8-CC34-CD79-31A61C5936A1}"/>
                  </a:ext>
                </a:extLst>
              </p:cNvPr>
              <p:cNvSpPr/>
              <p:nvPr/>
            </p:nvSpPr>
            <p:spPr>
              <a:xfrm>
                <a:off x="593002" y="2212351"/>
                <a:ext cx="1261647" cy="2071660"/>
              </a:xfrm>
              <a:custGeom>
                <a:avLst/>
                <a:gdLst/>
                <a:ahLst/>
                <a:cxnLst/>
                <a:rect l="l" t="t" r="r" b="b"/>
                <a:pathLst>
                  <a:path w="13610" h="22348" fill="none" extrusionOk="0">
                    <a:moveTo>
                      <a:pt x="10168" y="0"/>
                    </a:moveTo>
                    <a:cubicBezTo>
                      <a:pt x="10168" y="0"/>
                      <a:pt x="1" y="11094"/>
                      <a:pt x="13610" y="22347"/>
                    </a:cubicBezTo>
                  </a:path>
                </a:pathLst>
              </a:custGeom>
              <a:noFill/>
              <a:ln w="19050" cap="flat" cmpd="sng">
                <a:solidFill>
                  <a:srgbClr val="3B7992"/>
                </a:solidFill>
                <a:prstDash val="solid"/>
                <a:miter lim="8354"/>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26" name="Google Shape;7038;p73">
                <a:extLst>
                  <a:ext uri="{FF2B5EF4-FFF2-40B4-BE49-F238E27FC236}">
                    <a16:creationId xmlns:a16="http://schemas.microsoft.com/office/drawing/2014/main" id="{2598FF17-B2F5-573D-2579-FF06C4B3A1E0}"/>
                  </a:ext>
                </a:extLst>
              </p:cNvPr>
              <p:cNvSpPr/>
              <p:nvPr/>
            </p:nvSpPr>
            <p:spPr>
              <a:xfrm>
                <a:off x="1303181" y="2300602"/>
                <a:ext cx="268830" cy="247138"/>
              </a:xfrm>
              <a:custGeom>
                <a:avLst/>
                <a:gdLst/>
                <a:ahLst/>
                <a:cxnLst/>
                <a:rect l="l" t="t" r="r" b="b"/>
                <a:pathLst>
                  <a:path w="2900" h="2666" fill="none" extrusionOk="0">
                    <a:moveTo>
                      <a:pt x="0" y="1"/>
                    </a:moveTo>
                    <a:cubicBezTo>
                      <a:pt x="0" y="1"/>
                      <a:pt x="109" y="1538"/>
                      <a:pt x="209" y="2666"/>
                    </a:cubicBezTo>
                    <a:cubicBezTo>
                      <a:pt x="209" y="2666"/>
                      <a:pt x="1404" y="1697"/>
                      <a:pt x="2899" y="1638"/>
                    </a:cubicBezTo>
                  </a:path>
                </a:pathLst>
              </a:custGeom>
              <a:noFill/>
              <a:ln w="19050" cap="flat" cmpd="sng">
                <a:solidFill>
                  <a:srgbClr val="3B7992"/>
                </a:solidFill>
                <a:prstDash val="solid"/>
                <a:miter lim="8354"/>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27" name="Google Shape;7039;p73">
                <a:extLst>
                  <a:ext uri="{FF2B5EF4-FFF2-40B4-BE49-F238E27FC236}">
                    <a16:creationId xmlns:a16="http://schemas.microsoft.com/office/drawing/2014/main" id="{81EA8721-E096-517A-8354-8C3F4AD2A4E0}"/>
                  </a:ext>
                </a:extLst>
              </p:cNvPr>
              <p:cNvSpPr/>
              <p:nvPr/>
            </p:nvSpPr>
            <p:spPr>
              <a:xfrm>
                <a:off x="1065404" y="3161052"/>
                <a:ext cx="372654" cy="264102"/>
              </a:xfrm>
              <a:custGeom>
                <a:avLst/>
                <a:gdLst/>
                <a:ahLst/>
                <a:cxnLst/>
                <a:rect l="l" t="t" r="r" b="b"/>
                <a:pathLst>
                  <a:path w="4020" h="2849" fill="none" extrusionOk="0">
                    <a:moveTo>
                      <a:pt x="1" y="301"/>
                    </a:moveTo>
                    <a:cubicBezTo>
                      <a:pt x="1" y="301"/>
                      <a:pt x="1145" y="1771"/>
                      <a:pt x="2006" y="2849"/>
                    </a:cubicBezTo>
                    <a:cubicBezTo>
                      <a:pt x="2006" y="2849"/>
                      <a:pt x="2557" y="1061"/>
                      <a:pt x="4019" y="0"/>
                    </a:cubicBezTo>
                  </a:path>
                </a:pathLst>
              </a:custGeom>
              <a:noFill/>
              <a:ln w="19050" cap="flat" cmpd="sng">
                <a:solidFill>
                  <a:srgbClr val="3B7992"/>
                </a:solidFill>
                <a:prstDash val="solid"/>
                <a:miter lim="8354"/>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28" name="Google Shape;7040;p73">
                <a:extLst>
                  <a:ext uri="{FF2B5EF4-FFF2-40B4-BE49-F238E27FC236}">
                    <a16:creationId xmlns:a16="http://schemas.microsoft.com/office/drawing/2014/main" id="{546975C3-D7E6-BCA7-FDAF-153CEB5F44FB}"/>
                  </a:ext>
                </a:extLst>
              </p:cNvPr>
              <p:cNvSpPr/>
              <p:nvPr/>
            </p:nvSpPr>
            <p:spPr>
              <a:xfrm>
                <a:off x="1124269" y="3440545"/>
                <a:ext cx="334647" cy="314531"/>
              </a:xfrm>
              <a:custGeom>
                <a:avLst/>
                <a:gdLst/>
                <a:ahLst/>
                <a:cxnLst/>
                <a:rect l="l" t="t" r="r" b="b"/>
                <a:pathLst>
                  <a:path w="3610" h="3393" fill="none" extrusionOk="0">
                    <a:moveTo>
                      <a:pt x="1" y="1797"/>
                    </a:moveTo>
                    <a:cubicBezTo>
                      <a:pt x="1" y="1797"/>
                      <a:pt x="1630" y="2724"/>
                      <a:pt x="2824" y="3393"/>
                    </a:cubicBezTo>
                    <a:cubicBezTo>
                      <a:pt x="2824" y="3393"/>
                      <a:pt x="2657" y="1530"/>
                      <a:pt x="3610" y="1"/>
                    </a:cubicBezTo>
                  </a:path>
                </a:pathLst>
              </a:custGeom>
              <a:noFill/>
              <a:ln w="19050" cap="flat" cmpd="sng">
                <a:solidFill>
                  <a:srgbClr val="3B7992"/>
                </a:solidFill>
                <a:prstDash val="solid"/>
                <a:miter lim="8354"/>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29" name="Google Shape;7041;p73">
                <a:extLst>
                  <a:ext uri="{FF2B5EF4-FFF2-40B4-BE49-F238E27FC236}">
                    <a16:creationId xmlns:a16="http://schemas.microsoft.com/office/drawing/2014/main" id="{B6906CBB-F0D6-B3F8-11E5-0C82C149BACD}"/>
                  </a:ext>
                </a:extLst>
              </p:cNvPr>
              <p:cNvSpPr/>
              <p:nvPr/>
            </p:nvSpPr>
            <p:spPr>
              <a:xfrm>
                <a:off x="1057710" y="2888419"/>
                <a:ext cx="320649" cy="219977"/>
              </a:xfrm>
              <a:custGeom>
                <a:avLst/>
                <a:gdLst/>
                <a:ahLst/>
                <a:cxnLst/>
                <a:rect l="l" t="t" r="r" b="b"/>
                <a:pathLst>
                  <a:path w="3459" h="2373" fill="none" extrusionOk="0">
                    <a:moveTo>
                      <a:pt x="0" y="0"/>
                    </a:moveTo>
                    <a:cubicBezTo>
                      <a:pt x="0" y="0"/>
                      <a:pt x="836" y="1379"/>
                      <a:pt x="1454" y="2373"/>
                    </a:cubicBezTo>
                    <a:cubicBezTo>
                      <a:pt x="1454" y="2373"/>
                      <a:pt x="2105" y="911"/>
                      <a:pt x="3459" y="151"/>
                    </a:cubicBezTo>
                  </a:path>
                </a:pathLst>
              </a:custGeom>
              <a:noFill/>
              <a:ln w="19050" cap="flat" cmpd="sng">
                <a:solidFill>
                  <a:srgbClr val="3B7992"/>
                </a:solidFill>
                <a:prstDash val="solid"/>
                <a:miter lim="8354"/>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30" name="Google Shape;7042;p73">
                <a:extLst>
                  <a:ext uri="{FF2B5EF4-FFF2-40B4-BE49-F238E27FC236}">
                    <a16:creationId xmlns:a16="http://schemas.microsoft.com/office/drawing/2014/main" id="{4F7BB47C-E0B5-1C31-386B-3AD77288BCE8}"/>
                  </a:ext>
                </a:extLst>
              </p:cNvPr>
              <p:cNvSpPr/>
              <p:nvPr/>
            </p:nvSpPr>
            <p:spPr>
              <a:xfrm>
                <a:off x="1139750" y="2588717"/>
                <a:ext cx="310638" cy="242503"/>
              </a:xfrm>
              <a:custGeom>
                <a:avLst/>
                <a:gdLst/>
                <a:ahLst/>
                <a:cxnLst/>
                <a:rect l="l" t="t" r="r" b="b"/>
                <a:pathLst>
                  <a:path w="3351" h="2616" fill="none" extrusionOk="0">
                    <a:moveTo>
                      <a:pt x="1" y="0"/>
                    </a:moveTo>
                    <a:cubicBezTo>
                      <a:pt x="1" y="0"/>
                      <a:pt x="535" y="1512"/>
                      <a:pt x="936" y="2615"/>
                    </a:cubicBezTo>
                    <a:cubicBezTo>
                      <a:pt x="936" y="2615"/>
                      <a:pt x="1872" y="1312"/>
                      <a:pt x="3351" y="844"/>
                    </a:cubicBezTo>
                  </a:path>
                </a:pathLst>
              </a:custGeom>
              <a:noFill/>
              <a:ln w="19050" cap="flat" cmpd="sng">
                <a:solidFill>
                  <a:srgbClr val="3B7992"/>
                </a:solidFill>
                <a:prstDash val="solid"/>
                <a:miter lim="8354"/>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grpSp>
      </p:grpSp>
      <p:grpSp>
        <p:nvGrpSpPr>
          <p:cNvPr id="2799" name="Google Shape;7043;p73">
            <a:extLst>
              <a:ext uri="{FF2B5EF4-FFF2-40B4-BE49-F238E27FC236}">
                <a16:creationId xmlns:a16="http://schemas.microsoft.com/office/drawing/2014/main" id="{C1453FD2-7D41-911E-4374-D286A8B5E72E}"/>
              </a:ext>
            </a:extLst>
          </p:cNvPr>
          <p:cNvGrpSpPr/>
          <p:nvPr/>
        </p:nvGrpSpPr>
        <p:grpSpPr>
          <a:xfrm rot="20943376">
            <a:off x="6936572" y="4942355"/>
            <a:ext cx="242930" cy="197531"/>
            <a:chOff x="9460636" y="2071442"/>
            <a:chExt cx="1221710" cy="1139515"/>
          </a:xfrm>
        </p:grpSpPr>
        <p:sp>
          <p:nvSpPr>
            <p:cNvPr id="2812" name="Google Shape;7044;p73">
              <a:extLst>
                <a:ext uri="{FF2B5EF4-FFF2-40B4-BE49-F238E27FC236}">
                  <a16:creationId xmlns:a16="http://schemas.microsoft.com/office/drawing/2014/main" id="{8F3EC913-799D-E335-239D-F461C51E8216}"/>
                </a:ext>
              </a:extLst>
            </p:cNvPr>
            <p:cNvSpPr/>
            <p:nvPr/>
          </p:nvSpPr>
          <p:spPr>
            <a:xfrm>
              <a:off x="9789131" y="2071442"/>
              <a:ext cx="467912" cy="613624"/>
            </a:xfrm>
            <a:custGeom>
              <a:avLst/>
              <a:gdLst/>
              <a:ahLst/>
              <a:cxnLst/>
              <a:rect l="l" t="t" r="r" b="b"/>
              <a:pathLst>
                <a:path w="1856" h="2434" extrusionOk="0">
                  <a:moveTo>
                    <a:pt x="1084" y="0"/>
                  </a:moveTo>
                  <a:cubicBezTo>
                    <a:pt x="820" y="0"/>
                    <a:pt x="545" y="69"/>
                    <a:pt x="377" y="159"/>
                  </a:cubicBezTo>
                  <a:cubicBezTo>
                    <a:pt x="9" y="351"/>
                    <a:pt x="1" y="736"/>
                    <a:pt x="134" y="1086"/>
                  </a:cubicBezTo>
                  <a:cubicBezTo>
                    <a:pt x="268" y="1487"/>
                    <a:pt x="477" y="1872"/>
                    <a:pt x="753" y="2206"/>
                  </a:cubicBezTo>
                  <a:cubicBezTo>
                    <a:pt x="778" y="2239"/>
                    <a:pt x="811" y="2273"/>
                    <a:pt x="845" y="2298"/>
                  </a:cubicBezTo>
                  <a:cubicBezTo>
                    <a:pt x="895" y="2340"/>
                    <a:pt x="945" y="2381"/>
                    <a:pt x="1003" y="2406"/>
                  </a:cubicBezTo>
                  <a:cubicBezTo>
                    <a:pt x="1047" y="2425"/>
                    <a:pt x="1089" y="2433"/>
                    <a:pt x="1128" y="2433"/>
                  </a:cubicBezTo>
                  <a:cubicBezTo>
                    <a:pt x="1404" y="2433"/>
                    <a:pt x="1549" y="2007"/>
                    <a:pt x="1630" y="1780"/>
                  </a:cubicBezTo>
                  <a:cubicBezTo>
                    <a:pt x="1730" y="1521"/>
                    <a:pt x="1789" y="1254"/>
                    <a:pt x="1805" y="978"/>
                  </a:cubicBezTo>
                  <a:cubicBezTo>
                    <a:pt x="1814" y="752"/>
                    <a:pt x="1855" y="410"/>
                    <a:pt x="1697" y="218"/>
                  </a:cubicBezTo>
                  <a:cubicBezTo>
                    <a:pt x="1567" y="60"/>
                    <a:pt x="1331" y="0"/>
                    <a:pt x="1084" y="0"/>
                  </a:cubicBezTo>
                  <a:close/>
                </a:path>
              </a:pathLst>
            </a:custGeom>
            <a:solidFill>
              <a:srgbClr val="57A1CC"/>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13" name="Google Shape;7045;p73">
              <a:extLst>
                <a:ext uri="{FF2B5EF4-FFF2-40B4-BE49-F238E27FC236}">
                  <a16:creationId xmlns:a16="http://schemas.microsoft.com/office/drawing/2014/main" id="{63515603-E0A5-8E78-F4DD-64D8D615AFC9}"/>
                </a:ext>
              </a:extLst>
            </p:cNvPr>
            <p:cNvSpPr/>
            <p:nvPr/>
          </p:nvSpPr>
          <p:spPr>
            <a:xfrm>
              <a:off x="9593244" y="2607922"/>
              <a:ext cx="482534" cy="603035"/>
            </a:xfrm>
            <a:custGeom>
              <a:avLst/>
              <a:gdLst/>
              <a:ahLst/>
              <a:cxnLst/>
              <a:rect l="l" t="t" r="r" b="b"/>
              <a:pathLst>
                <a:path w="1914" h="2392" extrusionOk="0">
                  <a:moveTo>
                    <a:pt x="1483" y="0"/>
                  </a:moveTo>
                  <a:cubicBezTo>
                    <a:pt x="1264" y="0"/>
                    <a:pt x="1012" y="229"/>
                    <a:pt x="861" y="362"/>
                  </a:cubicBezTo>
                  <a:cubicBezTo>
                    <a:pt x="653" y="537"/>
                    <a:pt x="469" y="746"/>
                    <a:pt x="318" y="972"/>
                  </a:cubicBezTo>
                  <a:cubicBezTo>
                    <a:pt x="201" y="1172"/>
                    <a:pt x="1" y="1448"/>
                    <a:pt x="43" y="1690"/>
                  </a:cubicBezTo>
                  <a:cubicBezTo>
                    <a:pt x="118" y="2108"/>
                    <a:pt x="795" y="2392"/>
                    <a:pt x="1162" y="2392"/>
                  </a:cubicBezTo>
                  <a:cubicBezTo>
                    <a:pt x="1580" y="2392"/>
                    <a:pt x="1780" y="2066"/>
                    <a:pt x="1830" y="1699"/>
                  </a:cubicBezTo>
                  <a:cubicBezTo>
                    <a:pt x="1906" y="1281"/>
                    <a:pt x="1914" y="846"/>
                    <a:pt x="1839" y="420"/>
                  </a:cubicBezTo>
                  <a:cubicBezTo>
                    <a:pt x="1830" y="379"/>
                    <a:pt x="1814" y="337"/>
                    <a:pt x="1805" y="287"/>
                  </a:cubicBezTo>
                  <a:cubicBezTo>
                    <a:pt x="1780" y="228"/>
                    <a:pt x="1755" y="170"/>
                    <a:pt x="1713" y="120"/>
                  </a:cubicBezTo>
                  <a:cubicBezTo>
                    <a:pt x="1646" y="34"/>
                    <a:pt x="1567" y="0"/>
                    <a:pt x="1483" y="0"/>
                  </a:cubicBezTo>
                  <a:close/>
                </a:path>
              </a:pathLst>
            </a:custGeom>
            <a:solidFill>
              <a:srgbClr val="57A1CC"/>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14" name="Google Shape;7046;p73">
              <a:extLst>
                <a:ext uri="{FF2B5EF4-FFF2-40B4-BE49-F238E27FC236}">
                  <a16:creationId xmlns:a16="http://schemas.microsoft.com/office/drawing/2014/main" id="{1BBCAF62-1D4D-DABF-00A2-894EAD2810A7}"/>
                </a:ext>
              </a:extLst>
            </p:cNvPr>
            <p:cNvSpPr/>
            <p:nvPr/>
          </p:nvSpPr>
          <p:spPr>
            <a:xfrm>
              <a:off x="10023085" y="2279681"/>
              <a:ext cx="659261" cy="460344"/>
            </a:xfrm>
            <a:custGeom>
              <a:avLst/>
              <a:gdLst/>
              <a:ahLst/>
              <a:cxnLst/>
              <a:rect l="l" t="t" r="r" b="b"/>
              <a:pathLst>
                <a:path w="2615" h="1826" extrusionOk="0">
                  <a:moveTo>
                    <a:pt x="1666" y="0"/>
                  </a:moveTo>
                  <a:cubicBezTo>
                    <a:pt x="1495" y="0"/>
                    <a:pt x="1320" y="70"/>
                    <a:pt x="1161" y="177"/>
                  </a:cubicBezTo>
                  <a:cubicBezTo>
                    <a:pt x="794" y="402"/>
                    <a:pt x="476" y="695"/>
                    <a:pt x="209" y="1029"/>
                  </a:cubicBezTo>
                  <a:cubicBezTo>
                    <a:pt x="184" y="1071"/>
                    <a:pt x="159" y="1104"/>
                    <a:pt x="134" y="1146"/>
                  </a:cubicBezTo>
                  <a:cubicBezTo>
                    <a:pt x="109" y="1204"/>
                    <a:pt x="84" y="1263"/>
                    <a:pt x="67" y="1321"/>
                  </a:cubicBezTo>
                  <a:cubicBezTo>
                    <a:pt x="0" y="1714"/>
                    <a:pt x="543" y="1764"/>
                    <a:pt x="819" y="1798"/>
                  </a:cubicBezTo>
                  <a:cubicBezTo>
                    <a:pt x="939" y="1816"/>
                    <a:pt x="1061" y="1825"/>
                    <a:pt x="1184" y="1825"/>
                  </a:cubicBezTo>
                  <a:cubicBezTo>
                    <a:pt x="1335" y="1825"/>
                    <a:pt x="1486" y="1812"/>
                    <a:pt x="1638" y="1789"/>
                  </a:cubicBezTo>
                  <a:cubicBezTo>
                    <a:pt x="1863" y="1747"/>
                    <a:pt x="2206" y="1714"/>
                    <a:pt x="2356" y="1514"/>
                  </a:cubicBezTo>
                  <a:cubicBezTo>
                    <a:pt x="2615" y="1179"/>
                    <a:pt x="2364" y="494"/>
                    <a:pt x="2122" y="219"/>
                  </a:cubicBezTo>
                  <a:cubicBezTo>
                    <a:pt x="1987" y="64"/>
                    <a:pt x="1829" y="0"/>
                    <a:pt x="1666" y="0"/>
                  </a:cubicBezTo>
                  <a:close/>
                </a:path>
              </a:pathLst>
            </a:custGeom>
            <a:solidFill>
              <a:srgbClr val="57A1CC"/>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15" name="Google Shape;7047;p73">
              <a:extLst>
                <a:ext uri="{FF2B5EF4-FFF2-40B4-BE49-F238E27FC236}">
                  <a16:creationId xmlns:a16="http://schemas.microsoft.com/office/drawing/2014/main" id="{74AE2939-3012-4A0F-8CAD-6C237DC017F1}"/>
                </a:ext>
              </a:extLst>
            </p:cNvPr>
            <p:cNvSpPr/>
            <p:nvPr/>
          </p:nvSpPr>
          <p:spPr>
            <a:xfrm>
              <a:off x="10016783" y="2614729"/>
              <a:ext cx="543544" cy="587405"/>
            </a:xfrm>
            <a:custGeom>
              <a:avLst/>
              <a:gdLst/>
              <a:ahLst/>
              <a:cxnLst/>
              <a:rect l="l" t="t" r="r" b="b"/>
              <a:pathLst>
                <a:path w="2156" h="2330" extrusionOk="0">
                  <a:moveTo>
                    <a:pt x="401" y="1"/>
                  </a:moveTo>
                  <a:cubicBezTo>
                    <a:pt x="0" y="17"/>
                    <a:pt x="67" y="569"/>
                    <a:pt x="84" y="836"/>
                  </a:cubicBezTo>
                  <a:cubicBezTo>
                    <a:pt x="100" y="1112"/>
                    <a:pt x="167" y="1379"/>
                    <a:pt x="267" y="1638"/>
                  </a:cubicBezTo>
                  <a:cubicBezTo>
                    <a:pt x="351" y="1855"/>
                    <a:pt x="460" y="2181"/>
                    <a:pt x="685" y="2281"/>
                  </a:cubicBezTo>
                  <a:cubicBezTo>
                    <a:pt x="753" y="2315"/>
                    <a:pt x="829" y="2329"/>
                    <a:pt x="910" y="2329"/>
                  </a:cubicBezTo>
                  <a:cubicBezTo>
                    <a:pt x="1274" y="2329"/>
                    <a:pt x="1727" y="2028"/>
                    <a:pt x="1905" y="1788"/>
                  </a:cubicBezTo>
                  <a:cubicBezTo>
                    <a:pt x="2155" y="1454"/>
                    <a:pt x="2005" y="1095"/>
                    <a:pt x="1738" y="836"/>
                  </a:cubicBezTo>
                  <a:cubicBezTo>
                    <a:pt x="1445" y="527"/>
                    <a:pt x="1094" y="276"/>
                    <a:pt x="710" y="84"/>
                  </a:cubicBezTo>
                  <a:cubicBezTo>
                    <a:pt x="668" y="68"/>
                    <a:pt x="627" y="51"/>
                    <a:pt x="585" y="34"/>
                  </a:cubicBezTo>
                  <a:cubicBezTo>
                    <a:pt x="526" y="17"/>
                    <a:pt x="460" y="1"/>
                    <a:pt x="401" y="1"/>
                  </a:cubicBezTo>
                  <a:close/>
                </a:path>
              </a:pathLst>
            </a:custGeom>
            <a:solidFill>
              <a:srgbClr val="57A1CC"/>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16" name="Google Shape;7048;p73">
              <a:extLst>
                <a:ext uri="{FF2B5EF4-FFF2-40B4-BE49-F238E27FC236}">
                  <a16:creationId xmlns:a16="http://schemas.microsoft.com/office/drawing/2014/main" id="{78CBCEC8-88E9-E086-36EA-0E10A780DDE0}"/>
                </a:ext>
              </a:extLst>
            </p:cNvPr>
            <p:cNvSpPr/>
            <p:nvPr/>
          </p:nvSpPr>
          <p:spPr>
            <a:xfrm>
              <a:off x="9460636" y="2339682"/>
              <a:ext cx="670102" cy="452528"/>
            </a:xfrm>
            <a:custGeom>
              <a:avLst/>
              <a:gdLst/>
              <a:ahLst/>
              <a:cxnLst/>
              <a:rect l="l" t="t" r="r" b="b"/>
              <a:pathLst>
                <a:path w="2658" h="1795" extrusionOk="0">
                  <a:moveTo>
                    <a:pt x="698" y="1"/>
                  </a:moveTo>
                  <a:cubicBezTo>
                    <a:pt x="638" y="1"/>
                    <a:pt x="581" y="10"/>
                    <a:pt x="527" y="31"/>
                  </a:cubicBezTo>
                  <a:cubicBezTo>
                    <a:pt x="134" y="190"/>
                    <a:pt x="1" y="908"/>
                    <a:pt x="67" y="1267"/>
                  </a:cubicBezTo>
                  <a:cubicBezTo>
                    <a:pt x="146" y="1661"/>
                    <a:pt x="470" y="1795"/>
                    <a:pt x="822" y="1795"/>
                  </a:cubicBezTo>
                  <a:cubicBezTo>
                    <a:pt x="843" y="1795"/>
                    <a:pt x="865" y="1794"/>
                    <a:pt x="886" y="1793"/>
                  </a:cubicBezTo>
                  <a:cubicBezTo>
                    <a:pt x="1312" y="1785"/>
                    <a:pt x="1738" y="1693"/>
                    <a:pt x="2139" y="1534"/>
                  </a:cubicBezTo>
                  <a:cubicBezTo>
                    <a:pt x="2181" y="1518"/>
                    <a:pt x="2223" y="1501"/>
                    <a:pt x="2256" y="1476"/>
                  </a:cubicBezTo>
                  <a:cubicBezTo>
                    <a:pt x="2315" y="1443"/>
                    <a:pt x="2365" y="1401"/>
                    <a:pt x="2398" y="1351"/>
                  </a:cubicBezTo>
                  <a:cubicBezTo>
                    <a:pt x="2657" y="1050"/>
                    <a:pt x="2214" y="733"/>
                    <a:pt x="1997" y="565"/>
                  </a:cubicBezTo>
                  <a:cubicBezTo>
                    <a:pt x="1780" y="390"/>
                    <a:pt x="1546" y="256"/>
                    <a:pt x="1287" y="164"/>
                  </a:cubicBezTo>
                  <a:cubicBezTo>
                    <a:pt x="1120" y="100"/>
                    <a:pt x="898" y="1"/>
                    <a:pt x="698" y="1"/>
                  </a:cubicBezTo>
                  <a:close/>
                </a:path>
              </a:pathLst>
            </a:custGeom>
            <a:solidFill>
              <a:srgbClr val="57A1CC"/>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17" name="Google Shape;7049;p73">
              <a:extLst>
                <a:ext uri="{FF2B5EF4-FFF2-40B4-BE49-F238E27FC236}">
                  <a16:creationId xmlns:a16="http://schemas.microsoft.com/office/drawing/2014/main" id="{2E69567B-451D-204A-7439-CF9DF013813D}"/>
                </a:ext>
              </a:extLst>
            </p:cNvPr>
            <p:cNvSpPr/>
            <p:nvPr/>
          </p:nvSpPr>
          <p:spPr>
            <a:xfrm>
              <a:off x="9959807" y="2534307"/>
              <a:ext cx="240258" cy="206726"/>
            </a:xfrm>
            <a:custGeom>
              <a:avLst/>
              <a:gdLst/>
              <a:ahLst/>
              <a:cxnLst/>
              <a:rect l="l" t="t" r="r" b="b"/>
              <a:pathLst>
                <a:path w="953" h="820" extrusionOk="0">
                  <a:moveTo>
                    <a:pt x="488" y="0"/>
                  </a:moveTo>
                  <a:cubicBezTo>
                    <a:pt x="424" y="0"/>
                    <a:pt x="361" y="14"/>
                    <a:pt x="301" y="44"/>
                  </a:cubicBezTo>
                  <a:lnTo>
                    <a:pt x="268" y="11"/>
                  </a:lnTo>
                  <a:cubicBezTo>
                    <a:pt x="76" y="136"/>
                    <a:pt x="1" y="378"/>
                    <a:pt x="101" y="587"/>
                  </a:cubicBezTo>
                  <a:cubicBezTo>
                    <a:pt x="181" y="735"/>
                    <a:pt x="335" y="820"/>
                    <a:pt x="494" y="820"/>
                  </a:cubicBezTo>
                  <a:cubicBezTo>
                    <a:pt x="550" y="820"/>
                    <a:pt x="606" y="809"/>
                    <a:pt x="660" y="788"/>
                  </a:cubicBezTo>
                  <a:cubicBezTo>
                    <a:pt x="861" y="679"/>
                    <a:pt x="953" y="437"/>
                    <a:pt x="861" y="228"/>
                  </a:cubicBezTo>
                  <a:cubicBezTo>
                    <a:pt x="785" y="81"/>
                    <a:pt x="638" y="0"/>
                    <a:pt x="488" y="0"/>
                  </a:cubicBezTo>
                  <a:close/>
                </a:path>
              </a:pathLst>
            </a:custGeom>
            <a:solidFill>
              <a:srgbClr val="F7F4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18" name="Google Shape;7050;p73">
              <a:extLst>
                <a:ext uri="{FF2B5EF4-FFF2-40B4-BE49-F238E27FC236}">
                  <a16:creationId xmlns:a16="http://schemas.microsoft.com/office/drawing/2014/main" id="{D3DC13B5-393D-D0CC-ED0B-6CEEA5847017}"/>
                </a:ext>
              </a:extLst>
            </p:cNvPr>
            <p:cNvSpPr/>
            <p:nvPr/>
          </p:nvSpPr>
          <p:spPr>
            <a:xfrm>
              <a:off x="10039724" y="2303127"/>
              <a:ext cx="13110" cy="166641"/>
            </a:xfrm>
            <a:custGeom>
              <a:avLst/>
              <a:gdLst/>
              <a:ahLst/>
              <a:cxnLst/>
              <a:rect l="l" t="t" r="r" b="b"/>
              <a:pathLst>
                <a:path w="52" h="661" fill="none" extrusionOk="0">
                  <a:moveTo>
                    <a:pt x="51" y="660"/>
                  </a:moveTo>
                  <a:lnTo>
                    <a:pt x="1" y="0"/>
                  </a:lnTo>
                </a:path>
              </a:pathLst>
            </a:custGeom>
            <a:noFill/>
            <a:ln w="19050" cap="rnd" cmpd="sng">
              <a:solidFill>
                <a:srgbClr val="3B7992"/>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19" name="Google Shape;7051;p73">
              <a:extLst>
                <a:ext uri="{FF2B5EF4-FFF2-40B4-BE49-F238E27FC236}">
                  <a16:creationId xmlns:a16="http://schemas.microsoft.com/office/drawing/2014/main" id="{0C39B40F-A6AC-7814-CD08-3D7DD0B9928A}"/>
                </a:ext>
              </a:extLst>
            </p:cNvPr>
            <p:cNvSpPr/>
            <p:nvPr/>
          </p:nvSpPr>
          <p:spPr>
            <a:xfrm>
              <a:off x="9686019" y="2572627"/>
              <a:ext cx="200425" cy="42354"/>
            </a:xfrm>
            <a:custGeom>
              <a:avLst/>
              <a:gdLst/>
              <a:ahLst/>
              <a:cxnLst/>
              <a:rect l="l" t="t" r="r" b="b"/>
              <a:pathLst>
                <a:path w="795" h="168" fill="none" extrusionOk="0">
                  <a:moveTo>
                    <a:pt x="0" y="1"/>
                  </a:moveTo>
                  <a:cubicBezTo>
                    <a:pt x="259" y="59"/>
                    <a:pt x="518" y="118"/>
                    <a:pt x="794" y="168"/>
                  </a:cubicBezTo>
                </a:path>
              </a:pathLst>
            </a:custGeom>
            <a:noFill/>
            <a:ln w="19050" cap="rnd" cmpd="sng">
              <a:solidFill>
                <a:srgbClr val="3B7992"/>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20" name="Google Shape;7052;p73">
              <a:extLst>
                <a:ext uri="{FF2B5EF4-FFF2-40B4-BE49-F238E27FC236}">
                  <a16:creationId xmlns:a16="http://schemas.microsoft.com/office/drawing/2014/main" id="{64A21901-DFA1-0893-E34C-9F6E656E4FE1}"/>
                </a:ext>
              </a:extLst>
            </p:cNvPr>
            <p:cNvSpPr/>
            <p:nvPr/>
          </p:nvSpPr>
          <p:spPr>
            <a:xfrm>
              <a:off x="9856695" y="2816917"/>
              <a:ext cx="61262" cy="177230"/>
            </a:xfrm>
            <a:custGeom>
              <a:avLst/>
              <a:gdLst/>
              <a:ahLst/>
              <a:cxnLst/>
              <a:rect l="l" t="t" r="r" b="b"/>
              <a:pathLst>
                <a:path w="243" h="703" fill="none" extrusionOk="0">
                  <a:moveTo>
                    <a:pt x="0" y="702"/>
                  </a:moveTo>
                  <a:cubicBezTo>
                    <a:pt x="92" y="469"/>
                    <a:pt x="167" y="235"/>
                    <a:pt x="242" y="1"/>
                  </a:cubicBezTo>
                </a:path>
              </a:pathLst>
            </a:custGeom>
            <a:noFill/>
            <a:ln w="19050" cap="rnd" cmpd="sng">
              <a:solidFill>
                <a:srgbClr val="3B7992"/>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21" name="Google Shape;7053;p73">
              <a:extLst>
                <a:ext uri="{FF2B5EF4-FFF2-40B4-BE49-F238E27FC236}">
                  <a16:creationId xmlns:a16="http://schemas.microsoft.com/office/drawing/2014/main" id="{1E521857-80EF-B678-B2E3-92C95388CE7C}"/>
                </a:ext>
              </a:extLst>
            </p:cNvPr>
            <p:cNvSpPr/>
            <p:nvPr/>
          </p:nvSpPr>
          <p:spPr>
            <a:xfrm>
              <a:off x="10174601" y="2791706"/>
              <a:ext cx="113953" cy="141431"/>
            </a:xfrm>
            <a:custGeom>
              <a:avLst/>
              <a:gdLst/>
              <a:ahLst/>
              <a:cxnLst/>
              <a:rect l="l" t="t" r="r" b="b"/>
              <a:pathLst>
                <a:path w="452" h="561" fill="none" extrusionOk="0">
                  <a:moveTo>
                    <a:pt x="1" y="0"/>
                  </a:moveTo>
                  <a:lnTo>
                    <a:pt x="452" y="560"/>
                  </a:lnTo>
                </a:path>
              </a:pathLst>
            </a:custGeom>
            <a:noFill/>
            <a:ln w="19050" cap="rnd" cmpd="sng">
              <a:solidFill>
                <a:srgbClr val="3B7992"/>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22" name="Google Shape;7054;p73">
              <a:extLst>
                <a:ext uri="{FF2B5EF4-FFF2-40B4-BE49-F238E27FC236}">
                  <a16:creationId xmlns:a16="http://schemas.microsoft.com/office/drawing/2014/main" id="{B09BD56D-D08D-A2F9-D636-5B97D50C8EF4}"/>
                </a:ext>
              </a:extLst>
            </p:cNvPr>
            <p:cNvSpPr/>
            <p:nvPr/>
          </p:nvSpPr>
          <p:spPr>
            <a:xfrm>
              <a:off x="10315781" y="2469516"/>
              <a:ext cx="149752" cy="92775"/>
            </a:xfrm>
            <a:custGeom>
              <a:avLst/>
              <a:gdLst/>
              <a:ahLst/>
              <a:cxnLst/>
              <a:rect l="l" t="t" r="r" b="b"/>
              <a:pathLst>
                <a:path w="594" h="368" fill="none" extrusionOk="0">
                  <a:moveTo>
                    <a:pt x="0" y="368"/>
                  </a:moveTo>
                  <a:cubicBezTo>
                    <a:pt x="209" y="276"/>
                    <a:pt x="410" y="151"/>
                    <a:pt x="593" y="0"/>
                  </a:cubicBezTo>
                </a:path>
              </a:pathLst>
            </a:custGeom>
            <a:noFill/>
            <a:ln w="19050" cap="rnd" cmpd="sng">
              <a:solidFill>
                <a:srgbClr val="3B7992"/>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grpSp>
      <p:grpSp>
        <p:nvGrpSpPr>
          <p:cNvPr id="2800" name="Google Shape;7055;p73">
            <a:extLst>
              <a:ext uri="{FF2B5EF4-FFF2-40B4-BE49-F238E27FC236}">
                <a16:creationId xmlns:a16="http://schemas.microsoft.com/office/drawing/2014/main" id="{5A22D59E-E91B-AE8B-14E6-25A1E2C9356A}"/>
              </a:ext>
            </a:extLst>
          </p:cNvPr>
          <p:cNvGrpSpPr/>
          <p:nvPr/>
        </p:nvGrpSpPr>
        <p:grpSpPr>
          <a:xfrm>
            <a:off x="7120036" y="4970291"/>
            <a:ext cx="242893" cy="197501"/>
            <a:chOff x="9460636" y="2071442"/>
            <a:chExt cx="1221710" cy="1139515"/>
          </a:xfrm>
        </p:grpSpPr>
        <p:sp>
          <p:nvSpPr>
            <p:cNvPr id="2801" name="Google Shape;7056;p73">
              <a:extLst>
                <a:ext uri="{FF2B5EF4-FFF2-40B4-BE49-F238E27FC236}">
                  <a16:creationId xmlns:a16="http://schemas.microsoft.com/office/drawing/2014/main" id="{7044EE8F-A372-2DB7-2AAD-E9B3787B8976}"/>
                </a:ext>
              </a:extLst>
            </p:cNvPr>
            <p:cNvSpPr/>
            <p:nvPr/>
          </p:nvSpPr>
          <p:spPr>
            <a:xfrm>
              <a:off x="9789131" y="2071442"/>
              <a:ext cx="467912" cy="613624"/>
            </a:xfrm>
            <a:custGeom>
              <a:avLst/>
              <a:gdLst/>
              <a:ahLst/>
              <a:cxnLst/>
              <a:rect l="l" t="t" r="r" b="b"/>
              <a:pathLst>
                <a:path w="1856" h="2434" extrusionOk="0">
                  <a:moveTo>
                    <a:pt x="1084" y="0"/>
                  </a:moveTo>
                  <a:cubicBezTo>
                    <a:pt x="820" y="0"/>
                    <a:pt x="545" y="69"/>
                    <a:pt x="377" y="159"/>
                  </a:cubicBezTo>
                  <a:cubicBezTo>
                    <a:pt x="9" y="351"/>
                    <a:pt x="1" y="736"/>
                    <a:pt x="134" y="1086"/>
                  </a:cubicBezTo>
                  <a:cubicBezTo>
                    <a:pt x="268" y="1487"/>
                    <a:pt x="477" y="1872"/>
                    <a:pt x="753" y="2206"/>
                  </a:cubicBezTo>
                  <a:cubicBezTo>
                    <a:pt x="778" y="2239"/>
                    <a:pt x="811" y="2273"/>
                    <a:pt x="845" y="2298"/>
                  </a:cubicBezTo>
                  <a:cubicBezTo>
                    <a:pt x="895" y="2340"/>
                    <a:pt x="945" y="2381"/>
                    <a:pt x="1003" y="2406"/>
                  </a:cubicBezTo>
                  <a:cubicBezTo>
                    <a:pt x="1047" y="2425"/>
                    <a:pt x="1089" y="2433"/>
                    <a:pt x="1128" y="2433"/>
                  </a:cubicBezTo>
                  <a:cubicBezTo>
                    <a:pt x="1404" y="2433"/>
                    <a:pt x="1549" y="2007"/>
                    <a:pt x="1630" y="1780"/>
                  </a:cubicBezTo>
                  <a:cubicBezTo>
                    <a:pt x="1730" y="1521"/>
                    <a:pt x="1789" y="1254"/>
                    <a:pt x="1805" y="978"/>
                  </a:cubicBezTo>
                  <a:cubicBezTo>
                    <a:pt x="1814" y="752"/>
                    <a:pt x="1855" y="410"/>
                    <a:pt x="1697" y="218"/>
                  </a:cubicBezTo>
                  <a:cubicBezTo>
                    <a:pt x="1567" y="60"/>
                    <a:pt x="1331" y="0"/>
                    <a:pt x="1084" y="0"/>
                  </a:cubicBezTo>
                  <a:close/>
                </a:path>
              </a:pathLst>
            </a:custGeom>
            <a:solidFill>
              <a:srgbClr val="E48044"/>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02" name="Google Shape;7057;p73">
              <a:extLst>
                <a:ext uri="{FF2B5EF4-FFF2-40B4-BE49-F238E27FC236}">
                  <a16:creationId xmlns:a16="http://schemas.microsoft.com/office/drawing/2014/main" id="{D92724D7-C537-DED8-64EA-15E608BE8349}"/>
                </a:ext>
              </a:extLst>
            </p:cNvPr>
            <p:cNvSpPr/>
            <p:nvPr/>
          </p:nvSpPr>
          <p:spPr>
            <a:xfrm>
              <a:off x="9593244" y="2607922"/>
              <a:ext cx="482534" cy="603035"/>
            </a:xfrm>
            <a:custGeom>
              <a:avLst/>
              <a:gdLst/>
              <a:ahLst/>
              <a:cxnLst/>
              <a:rect l="l" t="t" r="r" b="b"/>
              <a:pathLst>
                <a:path w="1914" h="2392" extrusionOk="0">
                  <a:moveTo>
                    <a:pt x="1483" y="0"/>
                  </a:moveTo>
                  <a:cubicBezTo>
                    <a:pt x="1264" y="0"/>
                    <a:pt x="1012" y="229"/>
                    <a:pt x="861" y="362"/>
                  </a:cubicBezTo>
                  <a:cubicBezTo>
                    <a:pt x="653" y="537"/>
                    <a:pt x="469" y="746"/>
                    <a:pt x="318" y="972"/>
                  </a:cubicBezTo>
                  <a:cubicBezTo>
                    <a:pt x="201" y="1172"/>
                    <a:pt x="1" y="1448"/>
                    <a:pt x="43" y="1690"/>
                  </a:cubicBezTo>
                  <a:cubicBezTo>
                    <a:pt x="118" y="2108"/>
                    <a:pt x="795" y="2392"/>
                    <a:pt x="1162" y="2392"/>
                  </a:cubicBezTo>
                  <a:cubicBezTo>
                    <a:pt x="1580" y="2392"/>
                    <a:pt x="1780" y="2066"/>
                    <a:pt x="1830" y="1699"/>
                  </a:cubicBezTo>
                  <a:cubicBezTo>
                    <a:pt x="1906" y="1281"/>
                    <a:pt x="1914" y="846"/>
                    <a:pt x="1839" y="420"/>
                  </a:cubicBezTo>
                  <a:cubicBezTo>
                    <a:pt x="1830" y="379"/>
                    <a:pt x="1814" y="337"/>
                    <a:pt x="1805" y="287"/>
                  </a:cubicBezTo>
                  <a:cubicBezTo>
                    <a:pt x="1780" y="228"/>
                    <a:pt x="1755" y="170"/>
                    <a:pt x="1713" y="120"/>
                  </a:cubicBezTo>
                  <a:cubicBezTo>
                    <a:pt x="1646" y="34"/>
                    <a:pt x="1567" y="0"/>
                    <a:pt x="1483" y="0"/>
                  </a:cubicBezTo>
                  <a:close/>
                </a:path>
              </a:pathLst>
            </a:custGeom>
            <a:solidFill>
              <a:srgbClr val="E48044"/>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03" name="Google Shape;7058;p73">
              <a:extLst>
                <a:ext uri="{FF2B5EF4-FFF2-40B4-BE49-F238E27FC236}">
                  <a16:creationId xmlns:a16="http://schemas.microsoft.com/office/drawing/2014/main" id="{6568C6A9-9CB2-97C4-2A3A-9E1B8AA47B6B}"/>
                </a:ext>
              </a:extLst>
            </p:cNvPr>
            <p:cNvSpPr/>
            <p:nvPr/>
          </p:nvSpPr>
          <p:spPr>
            <a:xfrm>
              <a:off x="10023085" y="2279681"/>
              <a:ext cx="659261" cy="460344"/>
            </a:xfrm>
            <a:custGeom>
              <a:avLst/>
              <a:gdLst/>
              <a:ahLst/>
              <a:cxnLst/>
              <a:rect l="l" t="t" r="r" b="b"/>
              <a:pathLst>
                <a:path w="2615" h="1826" extrusionOk="0">
                  <a:moveTo>
                    <a:pt x="1666" y="0"/>
                  </a:moveTo>
                  <a:cubicBezTo>
                    <a:pt x="1495" y="0"/>
                    <a:pt x="1320" y="70"/>
                    <a:pt x="1161" y="177"/>
                  </a:cubicBezTo>
                  <a:cubicBezTo>
                    <a:pt x="794" y="402"/>
                    <a:pt x="476" y="695"/>
                    <a:pt x="209" y="1029"/>
                  </a:cubicBezTo>
                  <a:cubicBezTo>
                    <a:pt x="184" y="1071"/>
                    <a:pt x="159" y="1104"/>
                    <a:pt x="134" y="1146"/>
                  </a:cubicBezTo>
                  <a:cubicBezTo>
                    <a:pt x="109" y="1204"/>
                    <a:pt x="84" y="1263"/>
                    <a:pt x="67" y="1321"/>
                  </a:cubicBezTo>
                  <a:cubicBezTo>
                    <a:pt x="0" y="1714"/>
                    <a:pt x="543" y="1764"/>
                    <a:pt x="819" y="1798"/>
                  </a:cubicBezTo>
                  <a:cubicBezTo>
                    <a:pt x="939" y="1816"/>
                    <a:pt x="1061" y="1825"/>
                    <a:pt x="1184" y="1825"/>
                  </a:cubicBezTo>
                  <a:cubicBezTo>
                    <a:pt x="1335" y="1825"/>
                    <a:pt x="1486" y="1812"/>
                    <a:pt x="1638" y="1789"/>
                  </a:cubicBezTo>
                  <a:cubicBezTo>
                    <a:pt x="1863" y="1747"/>
                    <a:pt x="2206" y="1714"/>
                    <a:pt x="2356" y="1514"/>
                  </a:cubicBezTo>
                  <a:cubicBezTo>
                    <a:pt x="2615" y="1179"/>
                    <a:pt x="2364" y="494"/>
                    <a:pt x="2122" y="219"/>
                  </a:cubicBezTo>
                  <a:cubicBezTo>
                    <a:pt x="1987" y="64"/>
                    <a:pt x="1829" y="0"/>
                    <a:pt x="1666" y="0"/>
                  </a:cubicBezTo>
                  <a:close/>
                </a:path>
              </a:pathLst>
            </a:custGeom>
            <a:solidFill>
              <a:srgbClr val="E48044"/>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04" name="Google Shape;7059;p73">
              <a:extLst>
                <a:ext uri="{FF2B5EF4-FFF2-40B4-BE49-F238E27FC236}">
                  <a16:creationId xmlns:a16="http://schemas.microsoft.com/office/drawing/2014/main" id="{B034EA48-F393-61A4-87DA-809EBCB2CA7F}"/>
                </a:ext>
              </a:extLst>
            </p:cNvPr>
            <p:cNvSpPr/>
            <p:nvPr/>
          </p:nvSpPr>
          <p:spPr>
            <a:xfrm>
              <a:off x="10016783" y="2614729"/>
              <a:ext cx="543544" cy="587405"/>
            </a:xfrm>
            <a:custGeom>
              <a:avLst/>
              <a:gdLst/>
              <a:ahLst/>
              <a:cxnLst/>
              <a:rect l="l" t="t" r="r" b="b"/>
              <a:pathLst>
                <a:path w="2156" h="2330" extrusionOk="0">
                  <a:moveTo>
                    <a:pt x="401" y="1"/>
                  </a:moveTo>
                  <a:cubicBezTo>
                    <a:pt x="0" y="17"/>
                    <a:pt x="67" y="569"/>
                    <a:pt x="84" y="836"/>
                  </a:cubicBezTo>
                  <a:cubicBezTo>
                    <a:pt x="100" y="1112"/>
                    <a:pt x="167" y="1379"/>
                    <a:pt x="267" y="1638"/>
                  </a:cubicBezTo>
                  <a:cubicBezTo>
                    <a:pt x="351" y="1855"/>
                    <a:pt x="460" y="2181"/>
                    <a:pt x="685" y="2281"/>
                  </a:cubicBezTo>
                  <a:cubicBezTo>
                    <a:pt x="753" y="2315"/>
                    <a:pt x="829" y="2329"/>
                    <a:pt x="910" y="2329"/>
                  </a:cubicBezTo>
                  <a:cubicBezTo>
                    <a:pt x="1274" y="2329"/>
                    <a:pt x="1727" y="2028"/>
                    <a:pt x="1905" y="1788"/>
                  </a:cubicBezTo>
                  <a:cubicBezTo>
                    <a:pt x="2155" y="1454"/>
                    <a:pt x="2005" y="1095"/>
                    <a:pt x="1738" y="836"/>
                  </a:cubicBezTo>
                  <a:cubicBezTo>
                    <a:pt x="1445" y="527"/>
                    <a:pt x="1094" y="276"/>
                    <a:pt x="710" y="84"/>
                  </a:cubicBezTo>
                  <a:cubicBezTo>
                    <a:pt x="668" y="68"/>
                    <a:pt x="627" y="51"/>
                    <a:pt x="585" y="34"/>
                  </a:cubicBezTo>
                  <a:cubicBezTo>
                    <a:pt x="526" y="17"/>
                    <a:pt x="460" y="1"/>
                    <a:pt x="401" y="1"/>
                  </a:cubicBezTo>
                  <a:close/>
                </a:path>
              </a:pathLst>
            </a:custGeom>
            <a:solidFill>
              <a:srgbClr val="E48044"/>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05" name="Google Shape;7060;p73">
              <a:extLst>
                <a:ext uri="{FF2B5EF4-FFF2-40B4-BE49-F238E27FC236}">
                  <a16:creationId xmlns:a16="http://schemas.microsoft.com/office/drawing/2014/main" id="{2EC92376-2F62-E38E-6F2E-115F4EFA8DA3}"/>
                </a:ext>
              </a:extLst>
            </p:cNvPr>
            <p:cNvSpPr/>
            <p:nvPr/>
          </p:nvSpPr>
          <p:spPr>
            <a:xfrm>
              <a:off x="9460636" y="2339682"/>
              <a:ext cx="670102" cy="452528"/>
            </a:xfrm>
            <a:custGeom>
              <a:avLst/>
              <a:gdLst/>
              <a:ahLst/>
              <a:cxnLst/>
              <a:rect l="l" t="t" r="r" b="b"/>
              <a:pathLst>
                <a:path w="2658" h="1795" extrusionOk="0">
                  <a:moveTo>
                    <a:pt x="698" y="1"/>
                  </a:moveTo>
                  <a:cubicBezTo>
                    <a:pt x="638" y="1"/>
                    <a:pt x="581" y="10"/>
                    <a:pt x="527" y="31"/>
                  </a:cubicBezTo>
                  <a:cubicBezTo>
                    <a:pt x="134" y="190"/>
                    <a:pt x="1" y="908"/>
                    <a:pt x="67" y="1267"/>
                  </a:cubicBezTo>
                  <a:cubicBezTo>
                    <a:pt x="146" y="1661"/>
                    <a:pt x="470" y="1795"/>
                    <a:pt x="822" y="1795"/>
                  </a:cubicBezTo>
                  <a:cubicBezTo>
                    <a:pt x="843" y="1795"/>
                    <a:pt x="865" y="1794"/>
                    <a:pt x="886" y="1793"/>
                  </a:cubicBezTo>
                  <a:cubicBezTo>
                    <a:pt x="1312" y="1785"/>
                    <a:pt x="1738" y="1693"/>
                    <a:pt x="2139" y="1534"/>
                  </a:cubicBezTo>
                  <a:cubicBezTo>
                    <a:pt x="2181" y="1518"/>
                    <a:pt x="2223" y="1501"/>
                    <a:pt x="2256" y="1476"/>
                  </a:cubicBezTo>
                  <a:cubicBezTo>
                    <a:pt x="2315" y="1443"/>
                    <a:pt x="2365" y="1401"/>
                    <a:pt x="2398" y="1351"/>
                  </a:cubicBezTo>
                  <a:cubicBezTo>
                    <a:pt x="2657" y="1050"/>
                    <a:pt x="2214" y="733"/>
                    <a:pt x="1997" y="565"/>
                  </a:cubicBezTo>
                  <a:cubicBezTo>
                    <a:pt x="1780" y="390"/>
                    <a:pt x="1546" y="256"/>
                    <a:pt x="1287" y="164"/>
                  </a:cubicBezTo>
                  <a:cubicBezTo>
                    <a:pt x="1120" y="100"/>
                    <a:pt x="898" y="1"/>
                    <a:pt x="698" y="1"/>
                  </a:cubicBezTo>
                  <a:close/>
                </a:path>
              </a:pathLst>
            </a:custGeom>
            <a:solidFill>
              <a:srgbClr val="E48044"/>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06" name="Google Shape;7061;p73">
              <a:extLst>
                <a:ext uri="{FF2B5EF4-FFF2-40B4-BE49-F238E27FC236}">
                  <a16:creationId xmlns:a16="http://schemas.microsoft.com/office/drawing/2014/main" id="{0C8B213E-F88E-6DCC-5324-4170753DEA53}"/>
                </a:ext>
              </a:extLst>
            </p:cNvPr>
            <p:cNvSpPr/>
            <p:nvPr/>
          </p:nvSpPr>
          <p:spPr>
            <a:xfrm>
              <a:off x="9959807" y="2534307"/>
              <a:ext cx="240258" cy="206726"/>
            </a:xfrm>
            <a:custGeom>
              <a:avLst/>
              <a:gdLst/>
              <a:ahLst/>
              <a:cxnLst/>
              <a:rect l="l" t="t" r="r" b="b"/>
              <a:pathLst>
                <a:path w="953" h="820" extrusionOk="0">
                  <a:moveTo>
                    <a:pt x="488" y="0"/>
                  </a:moveTo>
                  <a:cubicBezTo>
                    <a:pt x="424" y="0"/>
                    <a:pt x="361" y="14"/>
                    <a:pt x="301" y="44"/>
                  </a:cubicBezTo>
                  <a:lnTo>
                    <a:pt x="268" y="11"/>
                  </a:lnTo>
                  <a:cubicBezTo>
                    <a:pt x="76" y="136"/>
                    <a:pt x="1" y="378"/>
                    <a:pt x="101" y="587"/>
                  </a:cubicBezTo>
                  <a:cubicBezTo>
                    <a:pt x="181" y="735"/>
                    <a:pt x="335" y="820"/>
                    <a:pt x="494" y="820"/>
                  </a:cubicBezTo>
                  <a:cubicBezTo>
                    <a:pt x="550" y="820"/>
                    <a:pt x="606" y="809"/>
                    <a:pt x="660" y="788"/>
                  </a:cubicBezTo>
                  <a:cubicBezTo>
                    <a:pt x="861" y="679"/>
                    <a:pt x="953" y="437"/>
                    <a:pt x="861" y="228"/>
                  </a:cubicBezTo>
                  <a:cubicBezTo>
                    <a:pt x="785" y="81"/>
                    <a:pt x="638" y="0"/>
                    <a:pt x="488" y="0"/>
                  </a:cubicBezTo>
                  <a:close/>
                </a:path>
              </a:pathLst>
            </a:custGeom>
            <a:solidFill>
              <a:srgbClr val="F7F4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07" name="Google Shape;7062;p73">
              <a:extLst>
                <a:ext uri="{FF2B5EF4-FFF2-40B4-BE49-F238E27FC236}">
                  <a16:creationId xmlns:a16="http://schemas.microsoft.com/office/drawing/2014/main" id="{4B4A5B3F-245F-2DA5-BB52-A5617528C39F}"/>
                </a:ext>
              </a:extLst>
            </p:cNvPr>
            <p:cNvSpPr/>
            <p:nvPr/>
          </p:nvSpPr>
          <p:spPr>
            <a:xfrm>
              <a:off x="10039724" y="2303127"/>
              <a:ext cx="13110" cy="166641"/>
            </a:xfrm>
            <a:custGeom>
              <a:avLst/>
              <a:gdLst/>
              <a:ahLst/>
              <a:cxnLst/>
              <a:rect l="l" t="t" r="r" b="b"/>
              <a:pathLst>
                <a:path w="52" h="661" fill="none" extrusionOk="0">
                  <a:moveTo>
                    <a:pt x="51" y="660"/>
                  </a:moveTo>
                  <a:lnTo>
                    <a:pt x="1" y="0"/>
                  </a:lnTo>
                </a:path>
              </a:pathLst>
            </a:custGeom>
            <a:noFill/>
            <a:ln w="19050" cap="rnd" cmpd="sng">
              <a:solidFill>
                <a:srgbClr val="DB3F8E"/>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08" name="Google Shape;7063;p73">
              <a:extLst>
                <a:ext uri="{FF2B5EF4-FFF2-40B4-BE49-F238E27FC236}">
                  <a16:creationId xmlns:a16="http://schemas.microsoft.com/office/drawing/2014/main" id="{69E10ECF-D380-D116-3600-AC9815788DC2}"/>
                </a:ext>
              </a:extLst>
            </p:cNvPr>
            <p:cNvSpPr/>
            <p:nvPr/>
          </p:nvSpPr>
          <p:spPr>
            <a:xfrm>
              <a:off x="9686019" y="2572627"/>
              <a:ext cx="200425" cy="42354"/>
            </a:xfrm>
            <a:custGeom>
              <a:avLst/>
              <a:gdLst/>
              <a:ahLst/>
              <a:cxnLst/>
              <a:rect l="l" t="t" r="r" b="b"/>
              <a:pathLst>
                <a:path w="795" h="168" fill="none" extrusionOk="0">
                  <a:moveTo>
                    <a:pt x="0" y="1"/>
                  </a:moveTo>
                  <a:cubicBezTo>
                    <a:pt x="259" y="59"/>
                    <a:pt x="518" y="118"/>
                    <a:pt x="794" y="168"/>
                  </a:cubicBezTo>
                </a:path>
              </a:pathLst>
            </a:custGeom>
            <a:noFill/>
            <a:ln w="19050" cap="rnd" cmpd="sng">
              <a:solidFill>
                <a:srgbClr val="DB3F8E"/>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09" name="Google Shape;7064;p73">
              <a:extLst>
                <a:ext uri="{FF2B5EF4-FFF2-40B4-BE49-F238E27FC236}">
                  <a16:creationId xmlns:a16="http://schemas.microsoft.com/office/drawing/2014/main" id="{E32F4D6C-DAB6-DD1F-F61B-136E036BBB33}"/>
                </a:ext>
              </a:extLst>
            </p:cNvPr>
            <p:cNvSpPr/>
            <p:nvPr/>
          </p:nvSpPr>
          <p:spPr>
            <a:xfrm>
              <a:off x="9856695" y="2816917"/>
              <a:ext cx="61262" cy="177230"/>
            </a:xfrm>
            <a:custGeom>
              <a:avLst/>
              <a:gdLst/>
              <a:ahLst/>
              <a:cxnLst/>
              <a:rect l="l" t="t" r="r" b="b"/>
              <a:pathLst>
                <a:path w="243" h="703" fill="none" extrusionOk="0">
                  <a:moveTo>
                    <a:pt x="0" y="702"/>
                  </a:moveTo>
                  <a:cubicBezTo>
                    <a:pt x="92" y="469"/>
                    <a:pt x="167" y="235"/>
                    <a:pt x="242" y="1"/>
                  </a:cubicBezTo>
                </a:path>
              </a:pathLst>
            </a:custGeom>
            <a:noFill/>
            <a:ln w="19050" cap="rnd" cmpd="sng">
              <a:solidFill>
                <a:srgbClr val="DB3F8E"/>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10" name="Google Shape;7065;p73">
              <a:extLst>
                <a:ext uri="{FF2B5EF4-FFF2-40B4-BE49-F238E27FC236}">
                  <a16:creationId xmlns:a16="http://schemas.microsoft.com/office/drawing/2014/main" id="{2598EAF7-2706-6C23-1677-6FCD469D0725}"/>
                </a:ext>
              </a:extLst>
            </p:cNvPr>
            <p:cNvSpPr/>
            <p:nvPr/>
          </p:nvSpPr>
          <p:spPr>
            <a:xfrm>
              <a:off x="10174601" y="2791706"/>
              <a:ext cx="113953" cy="141431"/>
            </a:xfrm>
            <a:custGeom>
              <a:avLst/>
              <a:gdLst/>
              <a:ahLst/>
              <a:cxnLst/>
              <a:rect l="l" t="t" r="r" b="b"/>
              <a:pathLst>
                <a:path w="452" h="561" fill="none" extrusionOk="0">
                  <a:moveTo>
                    <a:pt x="1" y="0"/>
                  </a:moveTo>
                  <a:lnTo>
                    <a:pt x="452" y="560"/>
                  </a:lnTo>
                </a:path>
              </a:pathLst>
            </a:custGeom>
            <a:noFill/>
            <a:ln w="19050" cap="rnd" cmpd="sng">
              <a:solidFill>
                <a:srgbClr val="DB3F8E"/>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811" name="Google Shape;7066;p73">
              <a:extLst>
                <a:ext uri="{FF2B5EF4-FFF2-40B4-BE49-F238E27FC236}">
                  <a16:creationId xmlns:a16="http://schemas.microsoft.com/office/drawing/2014/main" id="{69FF9FC2-E092-9AFC-DC68-5C5803737C46}"/>
                </a:ext>
              </a:extLst>
            </p:cNvPr>
            <p:cNvSpPr/>
            <p:nvPr/>
          </p:nvSpPr>
          <p:spPr>
            <a:xfrm>
              <a:off x="10315781" y="2469516"/>
              <a:ext cx="149752" cy="92775"/>
            </a:xfrm>
            <a:custGeom>
              <a:avLst/>
              <a:gdLst/>
              <a:ahLst/>
              <a:cxnLst/>
              <a:rect l="l" t="t" r="r" b="b"/>
              <a:pathLst>
                <a:path w="594" h="368" fill="none" extrusionOk="0">
                  <a:moveTo>
                    <a:pt x="0" y="368"/>
                  </a:moveTo>
                  <a:cubicBezTo>
                    <a:pt x="209" y="276"/>
                    <a:pt x="410" y="151"/>
                    <a:pt x="593" y="0"/>
                  </a:cubicBezTo>
                </a:path>
              </a:pathLst>
            </a:custGeom>
            <a:noFill/>
            <a:ln w="19050" cap="rnd" cmpd="sng">
              <a:solidFill>
                <a:srgbClr val="DB3F8E"/>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grpSp>
    </p:spTree>
    <p:extLst>
      <p:ext uri="{BB962C8B-B14F-4D97-AF65-F5344CB8AC3E}">
        <p14:creationId xmlns:p14="http://schemas.microsoft.com/office/powerpoint/2010/main" val="411028622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547"/>
                                        </p:tgtEl>
                                        <p:attrNameLst>
                                          <p:attrName>style.visibility</p:attrName>
                                        </p:attrNameLst>
                                      </p:cBhvr>
                                      <p:to>
                                        <p:strVal val="visible"/>
                                      </p:to>
                                    </p:set>
                                    <p:anim calcmode="lin" valueType="num">
                                      <p:cBhvr additive="base">
                                        <p:cTn id="7" dur="500" fill="hold"/>
                                        <p:tgtEl>
                                          <p:spTgt spid="2547"/>
                                        </p:tgtEl>
                                        <p:attrNameLst>
                                          <p:attrName>ppt_x</p:attrName>
                                        </p:attrNameLst>
                                      </p:cBhvr>
                                      <p:tavLst>
                                        <p:tav tm="0">
                                          <p:val>
                                            <p:strVal val="#ppt_x"/>
                                          </p:val>
                                        </p:tav>
                                        <p:tav tm="100000">
                                          <p:val>
                                            <p:strVal val="#ppt_x"/>
                                          </p:val>
                                        </p:tav>
                                      </p:tavLst>
                                    </p:anim>
                                    <p:anim calcmode="lin" valueType="num">
                                      <p:cBhvr additive="base">
                                        <p:cTn id="8" dur="500" fill="hold"/>
                                        <p:tgtEl>
                                          <p:spTgt spid="254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684"/>
                                        </p:tgtEl>
                                        <p:attrNameLst>
                                          <p:attrName>style.visibility</p:attrName>
                                        </p:attrNameLst>
                                      </p:cBhvr>
                                      <p:to>
                                        <p:strVal val="visible"/>
                                      </p:to>
                                    </p:set>
                                    <p:anim calcmode="lin" valueType="num">
                                      <p:cBhvr additive="base">
                                        <p:cTn id="13" dur="500" fill="hold"/>
                                        <p:tgtEl>
                                          <p:spTgt spid="2684"/>
                                        </p:tgtEl>
                                        <p:attrNameLst>
                                          <p:attrName>ppt_x</p:attrName>
                                        </p:attrNameLst>
                                      </p:cBhvr>
                                      <p:tavLst>
                                        <p:tav tm="0">
                                          <p:val>
                                            <p:strVal val="#ppt_x"/>
                                          </p:val>
                                        </p:tav>
                                        <p:tav tm="100000">
                                          <p:val>
                                            <p:strVal val="#ppt_x"/>
                                          </p:val>
                                        </p:tav>
                                      </p:tavLst>
                                    </p:anim>
                                    <p:anim calcmode="lin" valueType="num">
                                      <p:cBhvr additive="base">
                                        <p:cTn id="14" dur="500" fill="hold"/>
                                        <p:tgtEl>
                                          <p:spTgt spid="268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47" grpId="0"/>
      <p:bldP spid="2684"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2350"/>
        <p:cNvGrpSpPr/>
        <p:nvPr/>
      </p:nvGrpSpPr>
      <p:grpSpPr>
        <a:xfrm>
          <a:off x="0" y="0"/>
          <a:ext cx="0" cy="0"/>
          <a:chOff x="0" y="0"/>
          <a:chExt cx="0" cy="0"/>
        </a:xfrm>
      </p:grpSpPr>
      <p:grpSp>
        <p:nvGrpSpPr>
          <p:cNvPr id="8" name="Google Shape;2494;p49">
            <a:extLst>
              <a:ext uri="{FF2B5EF4-FFF2-40B4-BE49-F238E27FC236}">
                <a16:creationId xmlns:a16="http://schemas.microsoft.com/office/drawing/2014/main" id="{781D5466-9556-45DC-1002-B39336108FDA}"/>
              </a:ext>
            </a:extLst>
          </p:cNvPr>
          <p:cNvGrpSpPr/>
          <p:nvPr/>
        </p:nvGrpSpPr>
        <p:grpSpPr>
          <a:xfrm flipH="1">
            <a:off x="2374462" y="225024"/>
            <a:ext cx="4542151" cy="702808"/>
            <a:chOff x="4263450" y="634575"/>
            <a:chExt cx="1007075" cy="387425"/>
          </a:xfrm>
        </p:grpSpPr>
        <p:sp>
          <p:nvSpPr>
            <p:cNvPr id="9" name="Google Shape;2495;p49">
              <a:extLst>
                <a:ext uri="{FF2B5EF4-FFF2-40B4-BE49-F238E27FC236}">
                  <a16:creationId xmlns:a16="http://schemas.microsoft.com/office/drawing/2014/main" id="{3BE5FC33-F074-2E8B-1A50-6A405990140C}"/>
                </a:ext>
              </a:extLst>
            </p:cNvPr>
            <p:cNvSpPr/>
            <p:nvPr/>
          </p:nvSpPr>
          <p:spPr>
            <a:xfrm>
              <a:off x="4263450" y="634575"/>
              <a:ext cx="1007075" cy="387425"/>
            </a:xfrm>
            <a:custGeom>
              <a:avLst/>
              <a:gdLst/>
              <a:ahLst/>
              <a:cxnLst/>
              <a:rect l="l" t="t" r="r" b="b"/>
              <a:pathLst>
                <a:path w="40283" h="15497" extrusionOk="0">
                  <a:moveTo>
                    <a:pt x="1950" y="0"/>
                  </a:moveTo>
                  <a:cubicBezTo>
                    <a:pt x="1214" y="0"/>
                    <a:pt x="617" y="458"/>
                    <a:pt x="458" y="1134"/>
                  </a:cubicBezTo>
                  <a:cubicBezTo>
                    <a:pt x="219" y="1492"/>
                    <a:pt x="0" y="2188"/>
                    <a:pt x="517" y="3044"/>
                  </a:cubicBezTo>
                  <a:cubicBezTo>
                    <a:pt x="796" y="3461"/>
                    <a:pt x="1055" y="3879"/>
                    <a:pt x="1313" y="4317"/>
                  </a:cubicBezTo>
                  <a:lnTo>
                    <a:pt x="1691" y="4914"/>
                  </a:lnTo>
                  <a:cubicBezTo>
                    <a:pt x="1910" y="5252"/>
                    <a:pt x="2109" y="5610"/>
                    <a:pt x="2348" y="5948"/>
                  </a:cubicBezTo>
                  <a:cubicBezTo>
                    <a:pt x="2447" y="6107"/>
                    <a:pt x="2507" y="6207"/>
                    <a:pt x="2606" y="6326"/>
                  </a:cubicBezTo>
                  <a:cubicBezTo>
                    <a:pt x="2686" y="6406"/>
                    <a:pt x="2745" y="6465"/>
                    <a:pt x="2765" y="6545"/>
                  </a:cubicBezTo>
                  <a:cubicBezTo>
                    <a:pt x="2865" y="6724"/>
                    <a:pt x="2964" y="6863"/>
                    <a:pt x="3044" y="7042"/>
                  </a:cubicBezTo>
                  <a:cubicBezTo>
                    <a:pt x="3163" y="7261"/>
                    <a:pt x="3263" y="7500"/>
                    <a:pt x="3402" y="7719"/>
                  </a:cubicBezTo>
                  <a:cubicBezTo>
                    <a:pt x="3442" y="7738"/>
                    <a:pt x="3442" y="7758"/>
                    <a:pt x="3442" y="7758"/>
                  </a:cubicBezTo>
                  <a:lnTo>
                    <a:pt x="3402" y="7798"/>
                  </a:lnTo>
                  <a:cubicBezTo>
                    <a:pt x="3263" y="7957"/>
                    <a:pt x="3103" y="8156"/>
                    <a:pt x="2984" y="8335"/>
                  </a:cubicBezTo>
                  <a:cubicBezTo>
                    <a:pt x="2905" y="8415"/>
                    <a:pt x="2865" y="8514"/>
                    <a:pt x="2785" y="8594"/>
                  </a:cubicBezTo>
                  <a:cubicBezTo>
                    <a:pt x="2646" y="8753"/>
                    <a:pt x="2507" y="8932"/>
                    <a:pt x="2367" y="9111"/>
                  </a:cubicBezTo>
                  <a:cubicBezTo>
                    <a:pt x="2069" y="9469"/>
                    <a:pt x="1751" y="9847"/>
                    <a:pt x="1452" y="10245"/>
                  </a:cubicBezTo>
                  <a:cubicBezTo>
                    <a:pt x="1074" y="10742"/>
                    <a:pt x="756" y="11259"/>
                    <a:pt x="398" y="11757"/>
                  </a:cubicBezTo>
                  <a:lnTo>
                    <a:pt x="318" y="11896"/>
                  </a:lnTo>
                  <a:cubicBezTo>
                    <a:pt x="159" y="12135"/>
                    <a:pt x="80" y="12493"/>
                    <a:pt x="120" y="12851"/>
                  </a:cubicBezTo>
                  <a:cubicBezTo>
                    <a:pt x="159" y="13129"/>
                    <a:pt x="199" y="13408"/>
                    <a:pt x="259" y="13647"/>
                  </a:cubicBezTo>
                  <a:cubicBezTo>
                    <a:pt x="418" y="14601"/>
                    <a:pt x="955" y="15019"/>
                    <a:pt x="1890" y="15039"/>
                  </a:cubicBezTo>
                  <a:lnTo>
                    <a:pt x="3402" y="15039"/>
                  </a:lnTo>
                  <a:cubicBezTo>
                    <a:pt x="3700" y="15039"/>
                    <a:pt x="3999" y="15079"/>
                    <a:pt x="4277" y="15099"/>
                  </a:cubicBezTo>
                  <a:cubicBezTo>
                    <a:pt x="4655" y="15119"/>
                    <a:pt x="5053" y="15138"/>
                    <a:pt x="5451" y="15138"/>
                  </a:cubicBezTo>
                  <a:cubicBezTo>
                    <a:pt x="7062" y="15178"/>
                    <a:pt x="8673" y="15198"/>
                    <a:pt x="10026" y="15198"/>
                  </a:cubicBezTo>
                  <a:lnTo>
                    <a:pt x="14502" y="15198"/>
                  </a:lnTo>
                  <a:cubicBezTo>
                    <a:pt x="15298" y="15198"/>
                    <a:pt x="16073" y="15218"/>
                    <a:pt x="16869" y="15238"/>
                  </a:cubicBezTo>
                  <a:cubicBezTo>
                    <a:pt x="17287" y="15238"/>
                    <a:pt x="17705" y="15278"/>
                    <a:pt x="18122" y="15278"/>
                  </a:cubicBezTo>
                  <a:cubicBezTo>
                    <a:pt x="19177" y="15298"/>
                    <a:pt x="20191" y="15298"/>
                    <a:pt x="21246" y="15318"/>
                  </a:cubicBezTo>
                  <a:lnTo>
                    <a:pt x="23295" y="15337"/>
                  </a:lnTo>
                  <a:cubicBezTo>
                    <a:pt x="24190" y="15337"/>
                    <a:pt x="25065" y="15377"/>
                    <a:pt x="25960" y="15377"/>
                  </a:cubicBezTo>
                  <a:cubicBezTo>
                    <a:pt x="26477" y="15377"/>
                    <a:pt x="27014" y="15397"/>
                    <a:pt x="27532" y="15397"/>
                  </a:cubicBezTo>
                  <a:cubicBezTo>
                    <a:pt x="27949" y="15397"/>
                    <a:pt x="28407" y="15417"/>
                    <a:pt x="28825" y="15417"/>
                  </a:cubicBezTo>
                  <a:lnTo>
                    <a:pt x="30038" y="15437"/>
                  </a:lnTo>
                  <a:cubicBezTo>
                    <a:pt x="31192" y="15477"/>
                    <a:pt x="32385" y="15497"/>
                    <a:pt x="33579" y="15497"/>
                  </a:cubicBezTo>
                  <a:lnTo>
                    <a:pt x="38473" y="15497"/>
                  </a:lnTo>
                  <a:cubicBezTo>
                    <a:pt x="38950" y="15497"/>
                    <a:pt x="39368" y="15318"/>
                    <a:pt x="39686" y="14979"/>
                  </a:cubicBezTo>
                  <a:cubicBezTo>
                    <a:pt x="40004" y="14621"/>
                    <a:pt x="40164" y="14144"/>
                    <a:pt x="40104" y="13627"/>
                  </a:cubicBezTo>
                  <a:cubicBezTo>
                    <a:pt x="40064" y="12930"/>
                    <a:pt x="39686" y="12453"/>
                    <a:pt x="39408" y="12115"/>
                  </a:cubicBezTo>
                  <a:lnTo>
                    <a:pt x="38751" y="11299"/>
                  </a:lnTo>
                  <a:cubicBezTo>
                    <a:pt x="38294" y="10742"/>
                    <a:pt x="37856" y="10205"/>
                    <a:pt x="37418" y="9628"/>
                  </a:cubicBezTo>
                  <a:cubicBezTo>
                    <a:pt x="37160" y="9250"/>
                    <a:pt x="36901" y="8852"/>
                    <a:pt x="36662" y="8415"/>
                  </a:cubicBezTo>
                  <a:cubicBezTo>
                    <a:pt x="36762" y="8315"/>
                    <a:pt x="36861" y="8216"/>
                    <a:pt x="36961" y="8077"/>
                  </a:cubicBezTo>
                  <a:cubicBezTo>
                    <a:pt x="37359" y="7758"/>
                    <a:pt x="37796" y="7261"/>
                    <a:pt x="38174" y="6744"/>
                  </a:cubicBezTo>
                  <a:cubicBezTo>
                    <a:pt x="38294" y="6565"/>
                    <a:pt x="38413" y="6425"/>
                    <a:pt x="38552" y="6246"/>
                  </a:cubicBezTo>
                  <a:cubicBezTo>
                    <a:pt x="38970" y="5729"/>
                    <a:pt x="39447" y="5113"/>
                    <a:pt x="39706" y="4277"/>
                  </a:cubicBezTo>
                  <a:cubicBezTo>
                    <a:pt x="39766" y="4138"/>
                    <a:pt x="39805" y="3999"/>
                    <a:pt x="39865" y="3859"/>
                  </a:cubicBezTo>
                  <a:cubicBezTo>
                    <a:pt x="40004" y="3442"/>
                    <a:pt x="40183" y="2984"/>
                    <a:pt x="40243" y="2447"/>
                  </a:cubicBezTo>
                  <a:cubicBezTo>
                    <a:pt x="40283" y="1870"/>
                    <a:pt x="40104" y="1353"/>
                    <a:pt x="39786" y="975"/>
                  </a:cubicBezTo>
                  <a:cubicBezTo>
                    <a:pt x="39467" y="617"/>
                    <a:pt x="39010" y="458"/>
                    <a:pt x="38512" y="458"/>
                  </a:cubicBezTo>
                  <a:lnTo>
                    <a:pt x="38393" y="458"/>
                  </a:lnTo>
                  <a:cubicBezTo>
                    <a:pt x="38075" y="478"/>
                    <a:pt x="37697" y="478"/>
                    <a:pt x="37279" y="478"/>
                  </a:cubicBezTo>
                  <a:lnTo>
                    <a:pt x="35767" y="478"/>
                  </a:lnTo>
                  <a:cubicBezTo>
                    <a:pt x="35489" y="478"/>
                    <a:pt x="35210" y="458"/>
                    <a:pt x="34932" y="458"/>
                  </a:cubicBezTo>
                  <a:cubicBezTo>
                    <a:pt x="34613" y="458"/>
                    <a:pt x="34275" y="418"/>
                    <a:pt x="33937" y="418"/>
                  </a:cubicBezTo>
                  <a:lnTo>
                    <a:pt x="30834" y="418"/>
                  </a:lnTo>
                  <a:cubicBezTo>
                    <a:pt x="30138" y="418"/>
                    <a:pt x="29421" y="398"/>
                    <a:pt x="28725" y="378"/>
                  </a:cubicBezTo>
                  <a:cubicBezTo>
                    <a:pt x="28148" y="358"/>
                    <a:pt x="27552" y="358"/>
                    <a:pt x="26975" y="318"/>
                  </a:cubicBezTo>
                  <a:lnTo>
                    <a:pt x="24269" y="318"/>
                  </a:lnTo>
                  <a:cubicBezTo>
                    <a:pt x="23891" y="318"/>
                    <a:pt x="23553" y="299"/>
                    <a:pt x="23175" y="299"/>
                  </a:cubicBezTo>
                  <a:cubicBezTo>
                    <a:pt x="22877" y="299"/>
                    <a:pt x="22598" y="279"/>
                    <a:pt x="22300" y="279"/>
                  </a:cubicBezTo>
                  <a:cubicBezTo>
                    <a:pt x="21842" y="279"/>
                    <a:pt x="21365" y="259"/>
                    <a:pt x="20907" y="259"/>
                  </a:cubicBezTo>
                  <a:cubicBezTo>
                    <a:pt x="20510" y="259"/>
                    <a:pt x="20112" y="259"/>
                    <a:pt x="19694" y="239"/>
                  </a:cubicBezTo>
                  <a:cubicBezTo>
                    <a:pt x="19376" y="239"/>
                    <a:pt x="19057" y="199"/>
                    <a:pt x="18719" y="199"/>
                  </a:cubicBezTo>
                  <a:cubicBezTo>
                    <a:pt x="18301" y="199"/>
                    <a:pt x="17904" y="179"/>
                    <a:pt x="17486" y="179"/>
                  </a:cubicBezTo>
                  <a:lnTo>
                    <a:pt x="15676" y="179"/>
                  </a:lnTo>
                  <a:cubicBezTo>
                    <a:pt x="15576" y="179"/>
                    <a:pt x="15477" y="179"/>
                    <a:pt x="15337" y="159"/>
                  </a:cubicBezTo>
                  <a:cubicBezTo>
                    <a:pt x="15198" y="159"/>
                    <a:pt x="15039" y="139"/>
                    <a:pt x="14900" y="139"/>
                  </a:cubicBezTo>
                  <a:lnTo>
                    <a:pt x="14880" y="139"/>
                  </a:lnTo>
                  <a:cubicBezTo>
                    <a:pt x="14601" y="139"/>
                    <a:pt x="14343" y="139"/>
                    <a:pt x="14084" y="159"/>
                  </a:cubicBezTo>
                  <a:cubicBezTo>
                    <a:pt x="13786" y="159"/>
                    <a:pt x="13448" y="179"/>
                    <a:pt x="13149" y="179"/>
                  </a:cubicBezTo>
                  <a:lnTo>
                    <a:pt x="12911" y="179"/>
                  </a:lnTo>
                  <a:cubicBezTo>
                    <a:pt x="12334" y="179"/>
                    <a:pt x="11757" y="159"/>
                    <a:pt x="11160" y="139"/>
                  </a:cubicBezTo>
                  <a:cubicBezTo>
                    <a:pt x="10623" y="100"/>
                    <a:pt x="10066" y="100"/>
                    <a:pt x="9529" y="80"/>
                  </a:cubicBezTo>
                  <a:cubicBezTo>
                    <a:pt x="8852" y="80"/>
                    <a:pt x="8176" y="60"/>
                    <a:pt x="7520" y="60"/>
                  </a:cubicBezTo>
                  <a:lnTo>
                    <a:pt x="6187" y="60"/>
                  </a:lnTo>
                  <a:cubicBezTo>
                    <a:pt x="5829" y="60"/>
                    <a:pt x="5451" y="60"/>
                    <a:pt x="5073" y="40"/>
                  </a:cubicBezTo>
                  <a:cubicBezTo>
                    <a:pt x="4735" y="40"/>
                    <a:pt x="4357" y="0"/>
                    <a:pt x="3999" y="0"/>
                  </a:cubicBezTo>
                  <a:close/>
                </a:path>
              </a:pathLst>
            </a:custGeom>
            <a:solidFill>
              <a:srgbClr val="FFFFFF"/>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2496;p49">
              <a:extLst>
                <a:ext uri="{FF2B5EF4-FFF2-40B4-BE49-F238E27FC236}">
                  <a16:creationId xmlns:a16="http://schemas.microsoft.com/office/drawing/2014/main" id="{B6C4EAD2-9570-4669-583C-27306710BBEC}"/>
                </a:ext>
              </a:extLst>
            </p:cNvPr>
            <p:cNvSpPr/>
            <p:nvPr/>
          </p:nvSpPr>
          <p:spPr>
            <a:xfrm>
              <a:off x="4292275" y="661425"/>
              <a:ext cx="953375" cy="337975"/>
            </a:xfrm>
            <a:custGeom>
              <a:avLst/>
              <a:gdLst/>
              <a:ahLst/>
              <a:cxnLst/>
              <a:rect l="l" t="t" r="r" b="b"/>
              <a:pathLst>
                <a:path w="38135" h="13519" extrusionOk="0">
                  <a:moveTo>
                    <a:pt x="817" y="0"/>
                  </a:moveTo>
                  <a:cubicBezTo>
                    <a:pt x="538" y="0"/>
                    <a:pt x="339" y="140"/>
                    <a:pt x="260" y="418"/>
                  </a:cubicBezTo>
                  <a:cubicBezTo>
                    <a:pt x="260" y="478"/>
                    <a:pt x="260" y="518"/>
                    <a:pt x="240" y="537"/>
                  </a:cubicBezTo>
                  <a:cubicBezTo>
                    <a:pt x="1" y="876"/>
                    <a:pt x="41" y="1194"/>
                    <a:pt x="240" y="1512"/>
                  </a:cubicBezTo>
                  <a:cubicBezTo>
                    <a:pt x="518" y="1930"/>
                    <a:pt x="797" y="2387"/>
                    <a:pt x="1035" y="2805"/>
                  </a:cubicBezTo>
                  <a:cubicBezTo>
                    <a:pt x="1354" y="3322"/>
                    <a:pt x="1692" y="3879"/>
                    <a:pt x="2030" y="4397"/>
                  </a:cubicBezTo>
                  <a:cubicBezTo>
                    <a:pt x="2149" y="4596"/>
                    <a:pt x="2348" y="4794"/>
                    <a:pt x="2488" y="4993"/>
                  </a:cubicBezTo>
                  <a:cubicBezTo>
                    <a:pt x="2706" y="5371"/>
                    <a:pt x="2885" y="5769"/>
                    <a:pt x="3124" y="6147"/>
                  </a:cubicBezTo>
                  <a:cubicBezTo>
                    <a:pt x="3423" y="6625"/>
                    <a:pt x="3403" y="6983"/>
                    <a:pt x="3025" y="7400"/>
                  </a:cubicBezTo>
                  <a:cubicBezTo>
                    <a:pt x="2806" y="7659"/>
                    <a:pt x="2627" y="7898"/>
                    <a:pt x="2428" y="8156"/>
                  </a:cubicBezTo>
                  <a:cubicBezTo>
                    <a:pt x="1990" y="8693"/>
                    <a:pt x="1533" y="9250"/>
                    <a:pt x="1115" y="9788"/>
                  </a:cubicBezTo>
                  <a:cubicBezTo>
                    <a:pt x="737" y="10325"/>
                    <a:pt x="399" y="10862"/>
                    <a:pt x="41" y="11379"/>
                  </a:cubicBezTo>
                  <a:cubicBezTo>
                    <a:pt x="1" y="11459"/>
                    <a:pt x="1" y="11618"/>
                    <a:pt x="1" y="11717"/>
                  </a:cubicBezTo>
                  <a:cubicBezTo>
                    <a:pt x="21" y="11956"/>
                    <a:pt x="61" y="12195"/>
                    <a:pt x="100" y="12433"/>
                  </a:cubicBezTo>
                  <a:cubicBezTo>
                    <a:pt x="160" y="12911"/>
                    <a:pt x="299" y="13010"/>
                    <a:pt x="797" y="13010"/>
                  </a:cubicBezTo>
                  <a:cubicBezTo>
                    <a:pt x="1314" y="13010"/>
                    <a:pt x="1811" y="13010"/>
                    <a:pt x="2328" y="13030"/>
                  </a:cubicBezTo>
                  <a:cubicBezTo>
                    <a:pt x="3005" y="13050"/>
                    <a:pt x="3681" y="13110"/>
                    <a:pt x="4338" y="13130"/>
                  </a:cubicBezTo>
                  <a:cubicBezTo>
                    <a:pt x="5869" y="13149"/>
                    <a:pt x="7381" y="13189"/>
                    <a:pt x="8913" y="13189"/>
                  </a:cubicBezTo>
                  <a:cubicBezTo>
                    <a:pt x="10405" y="13189"/>
                    <a:pt x="11897" y="13189"/>
                    <a:pt x="13389" y="13209"/>
                  </a:cubicBezTo>
                  <a:cubicBezTo>
                    <a:pt x="14622" y="13209"/>
                    <a:pt x="15816" y="13249"/>
                    <a:pt x="17029" y="13249"/>
                  </a:cubicBezTo>
                  <a:cubicBezTo>
                    <a:pt x="18064" y="13269"/>
                    <a:pt x="19098" y="13269"/>
                    <a:pt x="20132" y="13309"/>
                  </a:cubicBezTo>
                  <a:cubicBezTo>
                    <a:pt x="21704" y="13328"/>
                    <a:pt x="23295" y="13348"/>
                    <a:pt x="24867" y="13368"/>
                  </a:cubicBezTo>
                  <a:cubicBezTo>
                    <a:pt x="25802" y="13408"/>
                    <a:pt x="26777" y="13408"/>
                    <a:pt x="27711" y="13428"/>
                  </a:cubicBezTo>
                  <a:cubicBezTo>
                    <a:pt x="29283" y="13448"/>
                    <a:pt x="30874" y="13468"/>
                    <a:pt x="32446" y="13507"/>
                  </a:cubicBezTo>
                  <a:lnTo>
                    <a:pt x="37220" y="13507"/>
                  </a:lnTo>
                  <a:cubicBezTo>
                    <a:pt x="37267" y="13515"/>
                    <a:pt x="37312" y="13519"/>
                    <a:pt x="37355" y="13519"/>
                  </a:cubicBezTo>
                  <a:cubicBezTo>
                    <a:pt x="37774" y="13519"/>
                    <a:pt x="38032" y="13182"/>
                    <a:pt x="37996" y="12732"/>
                  </a:cubicBezTo>
                  <a:cubicBezTo>
                    <a:pt x="37956" y="12334"/>
                    <a:pt x="37717" y="12035"/>
                    <a:pt x="37499" y="11757"/>
                  </a:cubicBezTo>
                  <a:cubicBezTo>
                    <a:pt x="36822" y="10921"/>
                    <a:pt x="36126" y="10126"/>
                    <a:pt x="35470" y="9250"/>
                  </a:cubicBezTo>
                  <a:cubicBezTo>
                    <a:pt x="35052" y="8713"/>
                    <a:pt x="34734" y="8077"/>
                    <a:pt x="34376" y="7480"/>
                  </a:cubicBezTo>
                  <a:cubicBezTo>
                    <a:pt x="34336" y="7400"/>
                    <a:pt x="34356" y="7241"/>
                    <a:pt x="34435" y="7182"/>
                  </a:cubicBezTo>
                  <a:cubicBezTo>
                    <a:pt x="35012" y="6485"/>
                    <a:pt x="35669" y="5849"/>
                    <a:pt x="36226" y="5073"/>
                  </a:cubicBezTo>
                  <a:cubicBezTo>
                    <a:pt x="36723" y="4377"/>
                    <a:pt x="37340" y="3780"/>
                    <a:pt x="37618" y="2905"/>
                  </a:cubicBezTo>
                  <a:cubicBezTo>
                    <a:pt x="37797" y="2387"/>
                    <a:pt x="38036" y="1870"/>
                    <a:pt x="38095" y="1293"/>
                  </a:cubicBezTo>
                  <a:cubicBezTo>
                    <a:pt x="38134" y="826"/>
                    <a:pt x="37945" y="378"/>
                    <a:pt x="37339" y="378"/>
                  </a:cubicBezTo>
                  <a:cubicBezTo>
                    <a:pt x="37326" y="378"/>
                    <a:pt x="37313" y="378"/>
                    <a:pt x="37300" y="378"/>
                  </a:cubicBezTo>
                  <a:cubicBezTo>
                    <a:pt x="36852" y="398"/>
                    <a:pt x="36395" y="403"/>
                    <a:pt x="35937" y="403"/>
                  </a:cubicBezTo>
                  <a:cubicBezTo>
                    <a:pt x="35480" y="403"/>
                    <a:pt x="35022" y="398"/>
                    <a:pt x="34574" y="398"/>
                  </a:cubicBezTo>
                  <a:cubicBezTo>
                    <a:pt x="33978" y="398"/>
                    <a:pt x="33361" y="339"/>
                    <a:pt x="32764" y="339"/>
                  </a:cubicBezTo>
                  <a:cubicBezTo>
                    <a:pt x="31750" y="339"/>
                    <a:pt x="30695" y="378"/>
                    <a:pt x="29681" y="378"/>
                  </a:cubicBezTo>
                  <a:cubicBezTo>
                    <a:pt x="28388" y="339"/>
                    <a:pt x="27095" y="299"/>
                    <a:pt x="25822" y="299"/>
                  </a:cubicBezTo>
                  <a:cubicBezTo>
                    <a:pt x="25523" y="292"/>
                    <a:pt x="25225" y="290"/>
                    <a:pt x="24926" y="290"/>
                  </a:cubicBezTo>
                  <a:cubicBezTo>
                    <a:pt x="24330" y="290"/>
                    <a:pt x="23733" y="299"/>
                    <a:pt x="23136" y="299"/>
                  </a:cubicBezTo>
                  <a:cubicBezTo>
                    <a:pt x="22500" y="299"/>
                    <a:pt x="21823" y="279"/>
                    <a:pt x="21187" y="239"/>
                  </a:cubicBezTo>
                  <a:cubicBezTo>
                    <a:pt x="20311" y="219"/>
                    <a:pt x="19436" y="219"/>
                    <a:pt x="18561" y="219"/>
                  </a:cubicBezTo>
                  <a:cubicBezTo>
                    <a:pt x="17825" y="219"/>
                    <a:pt x="17109" y="199"/>
                    <a:pt x="16353" y="179"/>
                  </a:cubicBezTo>
                  <a:lnTo>
                    <a:pt x="14543" y="179"/>
                  </a:lnTo>
                  <a:cubicBezTo>
                    <a:pt x="14284" y="179"/>
                    <a:pt x="14025" y="140"/>
                    <a:pt x="13767" y="140"/>
                  </a:cubicBezTo>
                  <a:cubicBezTo>
                    <a:pt x="13187" y="140"/>
                    <a:pt x="12636" y="183"/>
                    <a:pt x="12065" y="183"/>
                  </a:cubicBezTo>
                  <a:cubicBezTo>
                    <a:pt x="11970" y="183"/>
                    <a:pt x="11874" y="182"/>
                    <a:pt x="11777" y="179"/>
                  </a:cubicBezTo>
                  <a:cubicBezTo>
                    <a:pt x="10663" y="140"/>
                    <a:pt x="9510" y="100"/>
                    <a:pt x="8396" y="80"/>
                  </a:cubicBezTo>
                  <a:cubicBezTo>
                    <a:pt x="7282" y="40"/>
                    <a:pt x="6188" y="40"/>
                    <a:pt x="5074" y="40"/>
                  </a:cubicBezTo>
                  <a:cubicBezTo>
                    <a:pt x="4318" y="40"/>
                    <a:pt x="3602" y="20"/>
                    <a:pt x="28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3" name="Google Shape;2353;p47"/>
          <p:cNvGrpSpPr/>
          <p:nvPr/>
        </p:nvGrpSpPr>
        <p:grpSpPr>
          <a:xfrm flipH="1">
            <a:off x="8506072" y="4172652"/>
            <a:ext cx="759406" cy="1604034"/>
            <a:chOff x="3043875" y="1092100"/>
            <a:chExt cx="405350" cy="1080350"/>
          </a:xfrm>
        </p:grpSpPr>
        <p:sp>
          <p:nvSpPr>
            <p:cNvPr id="2354" name="Google Shape;2354;p47"/>
            <p:cNvSpPr/>
            <p:nvPr/>
          </p:nvSpPr>
          <p:spPr>
            <a:xfrm>
              <a:off x="3043875" y="1092100"/>
              <a:ext cx="405350" cy="1080350"/>
            </a:xfrm>
            <a:custGeom>
              <a:avLst/>
              <a:gdLst/>
              <a:ahLst/>
              <a:cxnLst/>
              <a:rect l="l" t="t" r="r" b="b"/>
              <a:pathLst>
                <a:path w="16214" h="43214" extrusionOk="0">
                  <a:moveTo>
                    <a:pt x="8900" y="1"/>
                  </a:moveTo>
                  <a:cubicBezTo>
                    <a:pt x="8509" y="24"/>
                    <a:pt x="8164" y="254"/>
                    <a:pt x="7957" y="599"/>
                  </a:cubicBezTo>
                  <a:cubicBezTo>
                    <a:pt x="7865" y="737"/>
                    <a:pt x="6095" y="4163"/>
                    <a:pt x="6992" y="8326"/>
                  </a:cubicBezTo>
                  <a:cubicBezTo>
                    <a:pt x="6946" y="8648"/>
                    <a:pt x="6877" y="8878"/>
                    <a:pt x="6831" y="8924"/>
                  </a:cubicBezTo>
                  <a:cubicBezTo>
                    <a:pt x="5911" y="10304"/>
                    <a:pt x="4922" y="12305"/>
                    <a:pt x="5336" y="13846"/>
                  </a:cubicBezTo>
                  <a:cubicBezTo>
                    <a:pt x="5428" y="14168"/>
                    <a:pt x="5566" y="14444"/>
                    <a:pt x="5796" y="14697"/>
                  </a:cubicBezTo>
                  <a:cubicBezTo>
                    <a:pt x="4393" y="18307"/>
                    <a:pt x="1127" y="27115"/>
                    <a:pt x="621" y="32566"/>
                  </a:cubicBezTo>
                  <a:cubicBezTo>
                    <a:pt x="46" y="39189"/>
                    <a:pt x="0" y="41880"/>
                    <a:pt x="0" y="41903"/>
                  </a:cubicBezTo>
                  <a:cubicBezTo>
                    <a:pt x="0" y="42248"/>
                    <a:pt x="115" y="42570"/>
                    <a:pt x="345" y="42823"/>
                  </a:cubicBezTo>
                  <a:cubicBezTo>
                    <a:pt x="575" y="43076"/>
                    <a:pt x="920" y="43214"/>
                    <a:pt x="1265" y="43214"/>
                  </a:cubicBezTo>
                  <a:cubicBezTo>
                    <a:pt x="1955" y="43214"/>
                    <a:pt x="2530" y="42639"/>
                    <a:pt x="2553" y="41949"/>
                  </a:cubicBezTo>
                  <a:cubicBezTo>
                    <a:pt x="2553" y="41926"/>
                    <a:pt x="2622" y="39281"/>
                    <a:pt x="3197" y="32796"/>
                  </a:cubicBezTo>
                  <a:cubicBezTo>
                    <a:pt x="3657" y="27667"/>
                    <a:pt x="6923" y="18882"/>
                    <a:pt x="8164" y="15708"/>
                  </a:cubicBezTo>
                  <a:cubicBezTo>
                    <a:pt x="10717" y="15685"/>
                    <a:pt x="11361" y="12558"/>
                    <a:pt x="11637" y="11017"/>
                  </a:cubicBezTo>
                  <a:cubicBezTo>
                    <a:pt x="11775" y="10212"/>
                    <a:pt x="12235" y="9637"/>
                    <a:pt x="12235" y="9637"/>
                  </a:cubicBezTo>
                  <a:cubicBezTo>
                    <a:pt x="12350" y="9499"/>
                    <a:pt x="12442" y="9338"/>
                    <a:pt x="12465" y="9154"/>
                  </a:cubicBezTo>
                  <a:cubicBezTo>
                    <a:pt x="14374" y="7130"/>
                    <a:pt x="16214" y="4416"/>
                    <a:pt x="15754" y="1887"/>
                  </a:cubicBezTo>
                  <a:cubicBezTo>
                    <a:pt x="15708" y="1542"/>
                    <a:pt x="15478" y="1220"/>
                    <a:pt x="15156" y="1082"/>
                  </a:cubicBezTo>
                  <a:cubicBezTo>
                    <a:pt x="14972" y="990"/>
                    <a:pt x="14811" y="944"/>
                    <a:pt x="14604" y="944"/>
                  </a:cubicBezTo>
                  <a:cubicBezTo>
                    <a:pt x="14443" y="944"/>
                    <a:pt x="14282" y="967"/>
                    <a:pt x="14144" y="1059"/>
                  </a:cubicBezTo>
                  <a:cubicBezTo>
                    <a:pt x="14121" y="1082"/>
                    <a:pt x="13960" y="1151"/>
                    <a:pt x="13776" y="1266"/>
                  </a:cubicBezTo>
                  <a:lnTo>
                    <a:pt x="13684" y="990"/>
                  </a:lnTo>
                  <a:cubicBezTo>
                    <a:pt x="13546" y="691"/>
                    <a:pt x="13293" y="461"/>
                    <a:pt x="12971" y="346"/>
                  </a:cubicBezTo>
                  <a:cubicBezTo>
                    <a:pt x="12856" y="300"/>
                    <a:pt x="12741" y="277"/>
                    <a:pt x="12649" y="277"/>
                  </a:cubicBezTo>
                  <a:cubicBezTo>
                    <a:pt x="12419" y="277"/>
                    <a:pt x="12189" y="346"/>
                    <a:pt x="12005" y="484"/>
                  </a:cubicBezTo>
                  <a:cubicBezTo>
                    <a:pt x="12005" y="484"/>
                    <a:pt x="11982" y="507"/>
                    <a:pt x="11936" y="530"/>
                  </a:cubicBezTo>
                  <a:cubicBezTo>
                    <a:pt x="11752" y="369"/>
                    <a:pt x="11545" y="231"/>
                    <a:pt x="11315" y="185"/>
                  </a:cubicBezTo>
                  <a:cubicBezTo>
                    <a:pt x="11246" y="162"/>
                    <a:pt x="11154" y="162"/>
                    <a:pt x="11085" y="162"/>
                  </a:cubicBezTo>
                  <a:cubicBezTo>
                    <a:pt x="10832" y="162"/>
                    <a:pt x="10556" y="254"/>
                    <a:pt x="10349" y="415"/>
                  </a:cubicBezTo>
                  <a:cubicBezTo>
                    <a:pt x="10326" y="461"/>
                    <a:pt x="10211" y="530"/>
                    <a:pt x="10050" y="714"/>
                  </a:cubicBezTo>
                  <a:cubicBezTo>
                    <a:pt x="10004" y="622"/>
                    <a:pt x="9981" y="576"/>
                    <a:pt x="9912" y="484"/>
                  </a:cubicBezTo>
                  <a:cubicBezTo>
                    <a:pt x="9682" y="162"/>
                    <a:pt x="9337" y="1"/>
                    <a:pt x="8969"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5" name="Google Shape;2355;p47"/>
            <p:cNvSpPr/>
            <p:nvPr/>
          </p:nvSpPr>
          <p:spPr>
            <a:xfrm>
              <a:off x="3070325" y="1433750"/>
              <a:ext cx="165025" cy="710550"/>
            </a:xfrm>
            <a:custGeom>
              <a:avLst/>
              <a:gdLst/>
              <a:ahLst/>
              <a:cxnLst/>
              <a:rect l="l" t="t" r="r" b="b"/>
              <a:pathLst>
                <a:path w="6601" h="28422" extrusionOk="0">
                  <a:moveTo>
                    <a:pt x="6410" y="0"/>
                  </a:moveTo>
                  <a:cubicBezTo>
                    <a:pt x="6348" y="0"/>
                    <a:pt x="6295" y="38"/>
                    <a:pt x="6279" y="88"/>
                  </a:cubicBezTo>
                  <a:cubicBezTo>
                    <a:pt x="6210" y="203"/>
                    <a:pt x="1219" y="12345"/>
                    <a:pt x="644" y="18992"/>
                  </a:cubicBezTo>
                  <a:cubicBezTo>
                    <a:pt x="69" y="25615"/>
                    <a:pt x="0" y="28237"/>
                    <a:pt x="0" y="28260"/>
                  </a:cubicBezTo>
                  <a:cubicBezTo>
                    <a:pt x="0" y="28352"/>
                    <a:pt x="69" y="28421"/>
                    <a:pt x="161" y="28421"/>
                  </a:cubicBezTo>
                  <a:cubicBezTo>
                    <a:pt x="230" y="28421"/>
                    <a:pt x="299" y="28352"/>
                    <a:pt x="322" y="28260"/>
                  </a:cubicBezTo>
                  <a:cubicBezTo>
                    <a:pt x="322" y="28237"/>
                    <a:pt x="391" y="25615"/>
                    <a:pt x="966" y="19015"/>
                  </a:cubicBezTo>
                  <a:cubicBezTo>
                    <a:pt x="1541" y="12437"/>
                    <a:pt x="6509" y="318"/>
                    <a:pt x="6555" y="203"/>
                  </a:cubicBezTo>
                  <a:cubicBezTo>
                    <a:pt x="6601" y="134"/>
                    <a:pt x="6555" y="42"/>
                    <a:pt x="6486" y="19"/>
                  </a:cubicBezTo>
                  <a:cubicBezTo>
                    <a:pt x="6460" y="6"/>
                    <a:pt x="6434" y="0"/>
                    <a:pt x="641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6" name="Google Shape;2356;p47"/>
            <p:cNvSpPr/>
            <p:nvPr/>
          </p:nvSpPr>
          <p:spPr>
            <a:xfrm>
              <a:off x="3276150" y="1144425"/>
              <a:ext cx="149500" cy="201250"/>
            </a:xfrm>
            <a:custGeom>
              <a:avLst/>
              <a:gdLst/>
              <a:ahLst/>
              <a:cxnLst/>
              <a:rect l="l" t="t" r="r" b="b"/>
              <a:pathLst>
                <a:path w="5980" h="8050" extrusionOk="0">
                  <a:moveTo>
                    <a:pt x="5336" y="1"/>
                  </a:moveTo>
                  <a:lnTo>
                    <a:pt x="5336" y="1"/>
                  </a:lnTo>
                  <a:cubicBezTo>
                    <a:pt x="5336" y="1"/>
                    <a:pt x="0" y="2393"/>
                    <a:pt x="460" y="8050"/>
                  </a:cubicBezTo>
                  <a:cubicBezTo>
                    <a:pt x="460" y="8050"/>
                    <a:pt x="5980" y="3565"/>
                    <a:pt x="53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7" name="Google Shape;2357;p47"/>
            <p:cNvSpPr/>
            <p:nvPr/>
          </p:nvSpPr>
          <p:spPr>
            <a:xfrm>
              <a:off x="3214050" y="1120850"/>
              <a:ext cx="134000" cy="207000"/>
            </a:xfrm>
            <a:custGeom>
              <a:avLst/>
              <a:gdLst/>
              <a:ahLst/>
              <a:cxnLst/>
              <a:rect l="l" t="t" r="r" b="b"/>
              <a:pathLst>
                <a:path w="5360" h="8280" extrusionOk="0">
                  <a:moveTo>
                    <a:pt x="2116" y="1"/>
                  </a:moveTo>
                  <a:lnTo>
                    <a:pt x="2116" y="1"/>
                  </a:lnTo>
                  <a:cubicBezTo>
                    <a:pt x="2116" y="1"/>
                    <a:pt x="1" y="3865"/>
                    <a:pt x="1610" y="8280"/>
                  </a:cubicBezTo>
                  <a:cubicBezTo>
                    <a:pt x="1610" y="8280"/>
                    <a:pt x="5359" y="4623"/>
                    <a:pt x="211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8" name="Google Shape;2358;p47"/>
            <p:cNvSpPr/>
            <p:nvPr/>
          </p:nvSpPr>
          <p:spPr>
            <a:xfrm>
              <a:off x="3268675" y="1127750"/>
              <a:ext cx="131675" cy="215625"/>
            </a:xfrm>
            <a:custGeom>
              <a:avLst/>
              <a:gdLst/>
              <a:ahLst/>
              <a:cxnLst/>
              <a:rect l="l" t="t" r="r" b="b"/>
              <a:pathLst>
                <a:path w="5267" h="8625" extrusionOk="0">
                  <a:moveTo>
                    <a:pt x="3634" y="1"/>
                  </a:moveTo>
                  <a:cubicBezTo>
                    <a:pt x="3634" y="1"/>
                    <a:pt x="0" y="2439"/>
                    <a:pt x="322" y="8625"/>
                  </a:cubicBezTo>
                  <a:cubicBezTo>
                    <a:pt x="345" y="8602"/>
                    <a:pt x="5267" y="3818"/>
                    <a:pt x="36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9" name="Google Shape;2359;p47"/>
            <p:cNvSpPr/>
            <p:nvPr/>
          </p:nvSpPr>
          <p:spPr>
            <a:xfrm>
              <a:off x="3238775" y="1124300"/>
              <a:ext cx="129250" cy="206450"/>
            </a:xfrm>
            <a:custGeom>
              <a:avLst/>
              <a:gdLst/>
              <a:ahLst/>
              <a:cxnLst/>
              <a:rect l="l" t="t" r="r" b="b"/>
              <a:pathLst>
                <a:path w="5170" h="8258" extrusionOk="0">
                  <a:moveTo>
                    <a:pt x="3243" y="1"/>
                  </a:moveTo>
                  <a:cubicBezTo>
                    <a:pt x="3243" y="1"/>
                    <a:pt x="1" y="2738"/>
                    <a:pt x="1127" y="8257"/>
                  </a:cubicBezTo>
                  <a:cubicBezTo>
                    <a:pt x="1127" y="8257"/>
                    <a:pt x="1128" y="8257"/>
                    <a:pt x="1128" y="8257"/>
                  </a:cubicBezTo>
                  <a:cubicBezTo>
                    <a:pt x="1172" y="8257"/>
                    <a:pt x="5170" y="3992"/>
                    <a:pt x="32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0" name="Google Shape;2360;p47"/>
            <p:cNvSpPr/>
            <p:nvPr/>
          </p:nvSpPr>
          <p:spPr>
            <a:xfrm>
              <a:off x="3179550" y="1293350"/>
              <a:ext cx="147800" cy="177675"/>
            </a:xfrm>
            <a:custGeom>
              <a:avLst/>
              <a:gdLst/>
              <a:ahLst/>
              <a:cxnLst/>
              <a:rect l="l" t="t" r="r" b="b"/>
              <a:pathLst>
                <a:path w="5912" h="7107" extrusionOk="0">
                  <a:moveTo>
                    <a:pt x="2645" y="0"/>
                  </a:moveTo>
                  <a:lnTo>
                    <a:pt x="3450" y="920"/>
                  </a:lnTo>
                  <a:lnTo>
                    <a:pt x="4324" y="414"/>
                  </a:lnTo>
                  <a:lnTo>
                    <a:pt x="4784" y="1403"/>
                  </a:lnTo>
                  <a:lnTo>
                    <a:pt x="5911" y="851"/>
                  </a:lnTo>
                  <a:cubicBezTo>
                    <a:pt x="5911" y="851"/>
                    <a:pt x="5267" y="1633"/>
                    <a:pt x="5037" y="2760"/>
                  </a:cubicBezTo>
                  <a:cubicBezTo>
                    <a:pt x="4554" y="5175"/>
                    <a:pt x="3887" y="7106"/>
                    <a:pt x="1818" y="6348"/>
                  </a:cubicBezTo>
                  <a:cubicBezTo>
                    <a:pt x="1" y="5681"/>
                    <a:pt x="1243" y="3105"/>
                    <a:pt x="2301" y="1518"/>
                  </a:cubicBezTo>
                  <a:cubicBezTo>
                    <a:pt x="2645" y="966"/>
                    <a:pt x="2645" y="0"/>
                    <a:pt x="264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61" name="Google Shape;2361;p47"/>
          <p:cNvGrpSpPr/>
          <p:nvPr/>
        </p:nvGrpSpPr>
        <p:grpSpPr>
          <a:xfrm>
            <a:off x="-136096" y="3964813"/>
            <a:ext cx="1159561" cy="2136122"/>
            <a:chOff x="6507375" y="2263850"/>
            <a:chExt cx="619225" cy="1140725"/>
          </a:xfrm>
        </p:grpSpPr>
        <p:sp>
          <p:nvSpPr>
            <p:cNvPr id="2362" name="Google Shape;2362;p47"/>
            <p:cNvSpPr/>
            <p:nvPr/>
          </p:nvSpPr>
          <p:spPr>
            <a:xfrm>
              <a:off x="6507375" y="2263850"/>
              <a:ext cx="619225" cy="1140725"/>
            </a:xfrm>
            <a:custGeom>
              <a:avLst/>
              <a:gdLst/>
              <a:ahLst/>
              <a:cxnLst/>
              <a:rect l="l" t="t" r="r" b="b"/>
              <a:pathLst>
                <a:path w="24769" h="45629" extrusionOk="0">
                  <a:moveTo>
                    <a:pt x="9245" y="1"/>
                  </a:moveTo>
                  <a:cubicBezTo>
                    <a:pt x="7359" y="1"/>
                    <a:pt x="6371" y="921"/>
                    <a:pt x="5865" y="1679"/>
                  </a:cubicBezTo>
                  <a:cubicBezTo>
                    <a:pt x="3726" y="4922"/>
                    <a:pt x="6417" y="11983"/>
                    <a:pt x="7129" y="13799"/>
                  </a:cubicBezTo>
                  <a:cubicBezTo>
                    <a:pt x="6210" y="16536"/>
                    <a:pt x="4922" y="20607"/>
                    <a:pt x="3680" y="25413"/>
                  </a:cubicBezTo>
                  <a:cubicBezTo>
                    <a:pt x="3657" y="25482"/>
                    <a:pt x="3657" y="25528"/>
                    <a:pt x="3611" y="25620"/>
                  </a:cubicBezTo>
                  <a:cubicBezTo>
                    <a:pt x="1932" y="32198"/>
                    <a:pt x="713" y="38430"/>
                    <a:pt x="23" y="44157"/>
                  </a:cubicBezTo>
                  <a:cubicBezTo>
                    <a:pt x="0" y="44502"/>
                    <a:pt x="92" y="44870"/>
                    <a:pt x="322" y="45146"/>
                  </a:cubicBezTo>
                  <a:cubicBezTo>
                    <a:pt x="552" y="45399"/>
                    <a:pt x="851" y="45606"/>
                    <a:pt x="1196" y="45629"/>
                  </a:cubicBezTo>
                  <a:lnTo>
                    <a:pt x="1357" y="45629"/>
                  </a:lnTo>
                  <a:cubicBezTo>
                    <a:pt x="2047" y="45629"/>
                    <a:pt x="2576" y="45100"/>
                    <a:pt x="2668" y="44456"/>
                  </a:cubicBezTo>
                  <a:cubicBezTo>
                    <a:pt x="3335" y="38890"/>
                    <a:pt x="4485" y="32842"/>
                    <a:pt x="6118" y="26448"/>
                  </a:cubicBezTo>
                  <a:cubicBezTo>
                    <a:pt x="7060" y="25413"/>
                    <a:pt x="10924" y="21458"/>
                    <a:pt x="16651" y="18767"/>
                  </a:cubicBezTo>
                  <a:cubicBezTo>
                    <a:pt x="17824" y="19779"/>
                    <a:pt x="19824" y="21228"/>
                    <a:pt x="21618" y="21228"/>
                  </a:cubicBezTo>
                  <a:cubicBezTo>
                    <a:pt x="22768" y="21228"/>
                    <a:pt x="23688" y="20607"/>
                    <a:pt x="24240" y="19549"/>
                  </a:cubicBezTo>
                  <a:cubicBezTo>
                    <a:pt x="24769" y="18560"/>
                    <a:pt x="24631" y="17709"/>
                    <a:pt x="24401" y="17180"/>
                  </a:cubicBezTo>
                  <a:cubicBezTo>
                    <a:pt x="24194" y="16674"/>
                    <a:pt x="23895" y="16306"/>
                    <a:pt x="23550" y="16030"/>
                  </a:cubicBezTo>
                  <a:cubicBezTo>
                    <a:pt x="23803" y="15708"/>
                    <a:pt x="24010" y="15294"/>
                    <a:pt x="24079" y="14834"/>
                  </a:cubicBezTo>
                  <a:cubicBezTo>
                    <a:pt x="24194" y="14167"/>
                    <a:pt x="24148" y="13178"/>
                    <a:pt x="23090" y="12075"/>
                  </a:cubicBezTo>
                  <a:cubicBezTo>
                    <a:pt x="22331" y="11293"/>
                    <a:pt x="21595" y="11132"/>
                    <a:pt x="21066" y="11132"/>
                  </a:cubicBezTo>
                  <a:cubicBezTo>
                    <a:pt x="18973" y="11132"/>
                    <a:pt x="17226" y="13776"/>
                    <a:pt x="16099" y="16168"/>
                  </a:cubicBezTo>
                  <a:cubicBezTo>
                    <a:pt x="12534" y="17778"/>
                    <a:pt x="9590" y="19848"/>
                    <a:pt x="7497" y="21596"/>
                  </a:cubicBezTo>
                  <a:cubicBezTo>
                    <a:pt x="8279" y="18859"/>
                    <a:pt x="9015" y="16536"/>
                    <a:pt x="9636" y="14788"/>
                  </a:cubicBezTo>
                  <a:cubicBezTo>
                    <a:pt x="12396" y="14558"/>
                    <a:pt x="17410" y="13753"/>
                    <a:pt x="19203" y="11040"/>
                  </a:cubicBezTo>
                  <a:cubicBezTo>
                    <a:pt x="19916" y="9959"/>
                    <a:pt x="20031" y="8648"/>
                    <a:pt x="19548" y="7268"/>
                  </a:cubicBezTo>
                  <a:cubicBezTo>
                    <a:pt x="18858" y="5359"/>
                    <a:pt x="17387" y="4324"/>
                    <a:pt x="15409" y="4324"/>
                  </a:cubicBezTo>
                  <a:cubicBezTo>
                    <a:pt x="14949" y="4324"/>
                    <a:pt x="14489" y="4370"/>
                    <a:pt x="14075" y="4462"/>
                  </a:cubicBezTo>
                  <a:cubicBezTo>
                    <a:pt x="14121" y="3634"/>
                    <a:pt x="13937" y="2645"/>
                    <a:pt x="13362" y="1794"/>
                  </a:cubicBezTo>
                  <a:cubicBezTo>
                    <a:pt x="12557" y="645"/>
                    <a:pt x="11200" y="24"/>
                    <a:pt x="9337"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3" name="Google Shape;2363;p47"/>
            <p:cNvSpPr/>
            <p:nvPr/>
          </p:nvSpPr>
          <p:spPr>
            <a:xfrm>
              <a:off x="6536100" y="2504600"/>
              <a:ext cx="224850" cy="872950"/>
            </a:xfrm>
            <a:custGeom>
              <a:avLst/>
              <a:gdLst/>
              <a:ahLst/>
              <a:cxnLst/>
              <a:rect l="l" t="t" r="r" b="b"/>
              <a:pathLst>
                <a:path w="8994" h="34918" extrusionOk="0">
                  <a:moveTo>
                    <a:pt x="8806" y="1"/>
                  </a:moveTo>
                  <a:cubicBezTo>
                    <a:pt x="8726" y="1"/>
                    <a:pt x="8644" y="46"/>
                    <a:pt x="8625" y="122"/>
                  </a:cubicBezTo>
                  <a:cubicBezTo>
                    <a:pt x="8556" y="306"/>
                    <a:pt x="2094" y="17094"/>
                    <a:pt x="24" y="34711"/>
                  </a:cubicBezTo>
                  <a:cubicBezTo>
                    <a:pt x="1" y="34803"/>
                    <a:pt x="93" y="34918"/>
                    <a:pt x="208" y="34918"/>
                  </a:cubicBezTo>
                  <a:cubicBezTo>
                    <a:pt x="323" y="34918"/>
                    <a:pt x="369" y="34826"/>
                    <a:pt x="369" y="34734"/>
                  </a:cubicBezTo>
                  <a:cubicBezTo>
                    <a:pt x="2439" y="17163"/>
                    <a:pt x="8901" y="421"/>
                    <a:pt x="8970" y="237"/>
                  </a:cubicBezTo>
                  <a:cubicBezTo>
                    <a:pt x="8993" y="145"/>
                    <a:pt x="8924" y="30"/>
                    <a:pt x="8855" y="7"/>
                  </a:cubicBezTo>
                  <a:cubicBezTo>
                    <a:pt x="8839" y="3"/>
                    <a:pt x="8823" y="1"/>
                    <a:pt x="88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4" name="Google Shape;2364;p47"/>
            <p:cNvSpPr/>
            <p:nvPr/>
          </p:nvSpPr>
          <p:spPr>
            <a:xfrm>
              <a:off x="6580450" y="2293725"/>
              <a:ext cx="438650" cy="312825"/>
            </a:xfrm>
            <a:custGeom>
              <a:avLst/>
              <a:gdLst/>
              <a:ahLst/>
              <a:cxnLst/>
              <a:rect l="l" t="t" r="r" b="b"/>
              <a:pathLst>
                <a:path w="17546" h="12513" extrusionOk="0">
                  <a:moveTo>
                    <a:pt x="6304" y="1"/>
                  </a:moveTo>
                  <a:cubicBezTo>
                    <a:pt x="1" y="1"/>
                    <a:pt x="5379" y="12512"/>
                    <a:pt x="5379" y="12512"/>
                  </a:cubicBezTo>
                  <a:cubicBezTo>
                    <a:pt x="5379" y="12512"/>
                    <a:pt x="17545" y="12144"/>
                    <a:pt x="15521" y="6487"/>
                  </a:cubicBezTo>
                  <a:cubicBezTo>
                    <a:pt x="14920" y="4765"/>
                    <a:pt x="13677" y="4292"/>
                    <a:pt x="12494" y="4292"/>
                  </a:cubicBezTo>
                  <a:cubicBezTo>
                    <a:pt x="11054" y="4292"/>
                    <a:pt x="9703" y="4992"/>
                    <a:pt x="9703" y="4992"/>
                  </a:cubicBezTo>
                  <a:cubicBezTo>
                    <a:pt x="9703" y="4992"/>
                    <a:pt x="11474" y="71"/>
                    <a:pt x="6391" y="2"/>
                  </a:cubicBezTo>
                  <a:cubicBezTo>
                    <a:pt x="6362" y="1"/>
                    <a:pt x="6333" y="1"/>
                    <a:pt x="63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5" name="Google Shape;2365;p47"/>
            <p:cNvSpPr/>
            <p:nvPr/>
          </p:nvSpPr>
          <p:spPr>
            <a:xfrm>
              <a:off x="6625225" y="2671950"/>
              <a:ext cx="353625" cy="243350"/>
            </a:xfrm>
            <a:custGeom>
              <a:avLst/>
              <a:gdLst/>
              <a:ahLst/>
              <a:cxnLst/>
              <a:rect l="l" t="t" r="r" b="b"/>
              <a:pathLst>
                <a:path w="14145" h="9734" extrusionOk="0">
                  <a:moveTo>
                    <a:pt x="13921" y="1"/>
                  </a:moveTo>
                  <a:cubicBezTo>
                    <a:pt x="13911" y="1"/>
                    <a:pt x="13901" y="2"/>
                    <a:pt x="13891" y="5"/>
                  </a:cubicBezTo>
                  <a:cubicBezTo>
                    <a:pt x="5566" y="3041"/>
                    <a:pt x="116" y="9365"/>
                    <a:pt x="47" y="9411"/>
                  </a:cubicBezTo>
                  <a:cubicBezTo>
                    <a:pt x="1" y="9503"/>
                    <a:pt x="1" y="9618"/>
                    <a:pt x="93" y="9664"/>
                  </a:cubicBezTo>
                  <a:cubicBezTo>
                    <a:pt x="116" y="9710"/>
                    <a:pt x="162" y="9733"/>
                    <a:pt x="208" y="9733"/>
                  </a:cubicBezTo>
                  <a:cubicBezTo>
                    <a:pt x="254" y="9733"/>
                    <a:pt x="323" y="9733"/>
                    <a:pt x="323" y="9641"/>
                  </a:cubicBezTo>
                  <a:cubicBezTo>
                    <a:pt x="369" y="9595"/>
                    <a:pt x="5773" y="3340"/>
                    <a:pt x="14006" y="350"/>
                  </a:cubicBezTo>
                  <a:cubicBezTo>
                    <a:pt x="14075" y="327"/>
                    <a:pt x="14144" y="212"/>
                    <a:pt x="14121" y="120"/>
                  </a:cubicBezTo>
                  <a:cubicBezTo>
                    <a:pt x="14082" y="60"/>
                    <a:pt x="13990" y="1"/>
                    <a:pt x="1392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6" name="Google Shape;2366;p47"/>
            <p:cNvSpPr/>
            <p:nvPr/>
          </p:nvSpPr>
          <p:spPr>
            <a:xfrm>
              <a:off x="6927075" y="2570650"/>
              <a:ext cx="186300" cy="196900"/>
            </a:xfrm>
            <a:custGeom>
              <a:avLst/>
              <a:gdLst/>
              <a:ahLst/>
              <a:cxnLst/>
              <a:rect l="l" t="t" r="r" b="b"/>
              <a:pathLst>
                <a:path w="7452" h="7876" extrusionOk="0">
                  <a:moveTo>
                    <a:pt x="4273" y="1"/>
                  </a:moveTo>
                  <a:cubicBezTo>
                    <a:pt x="2118" y="1"/>
                    <a:pt x="1" y="5138"/>
                    <a:pt x="1" y="5138"/>
                  </a:cubicBezTo>
                  <a:cubicBezTo>
                    <a:pt x="1" y="5138"/>
                    <a:pt x="2843" y="7875"/>
                    <a:pt x="4870" y="7875"/>
                  </a:cubicBezTo>
                  <a:cubicBezTo>
                    <a:pt x="5516" y="7875"/>
                    <a:pt x="6079" y="7597"/>
                    <a:pt x="6440" y="6863"/>
                  </a:cubicBezTo>
                  <a:cubicBezTo>
                    <a:pt x="7452" y="4793"/>
                    <a:pt x="4738" y="3896"/>
                    <a:pt x="4738" y="3896"/>
                  </a:cubicBezTo>
                  <a:cubicBezTo>
                    <a:pt x="4738" y="3896"/>
                    <a:pt x="7452" y="2677"/>
                    <a:pt x="5451" y="584"/>
                  </a:cubicBezTo>
                  <a:cubicBezTo>
                    <a:pt x="5066" y="174"/>
                    <a:pt x="4669" y="1"/>
                    <a:pt x="42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7" name="Google Shape;546;p36">
            <a:extLst>
              <a:ext uri="{FF2B5EF4-FFF2-40B4-BE49-F238E27FC236}">
                <a16:creationId xmlns:a16="http://schemas.microsoft.com/office/drawing/2014/main" id="{6B1CB8A8-4908-F847-4849-DC43833D5438}"/>
              </a:ext>
            </a:extLst>
          </p:cNvPr>
          <p:cNvSpPr txBox="1">
            <a:spLocks/>
          </p:cNvSpPr>
          <p:nvPr/>
        </p:nvSpPr>
        <p:spPr>
          <a:xfrm flipH="1">
            <a:off x="1981750" y="505245"/>
            <a:ext cx="5328630" cy="411900"/>
          </a:xfrm>
          <a:prstGeom prst="rect">
            <a:avLst/>
          </a:prstGeom>
          <a:noFill/>
          <a:ln>
            <a:noFill/>
          </a:ln>
        </p:spPr>
        <p:txBody>
          <a:bodyPr spcFirstLastPara="1" wrap="square" lIns="18287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BD3145"/>
              </a:buClr>
              <a:buSzPts val="1400"/>
              <a:buFont typeface="Didact Gothic"/>
              <a:buNone/>
              <a:tabLst/>
              <a:defRPr/>
            </a:pPr>
            <a:r>
              <a:rPr kumimoji="0" lang="en-US" sz="3200" b="1" i="0" u="none" strike="noStrike" kern="0" cap="none" spc="0" normalizeH="0" baseline="0" noProof="0">
                <a:ln>
                  <a:noFill/>
                </a:ln>
                <a:solidFill>
                  <a:srgbClr val="FFFFFF"/>
                </a:solidFill>
                <a:effectLst/>
                <a:uLnTx/>
                <a:uFillTx/>
                <a:latin typeface="Times New Roman" panose="02020603050405020304" pitchFamily="18" charset="0"/>
                <a:cs typeface="Times New Roman" panose="02020603050405020304" pitchFamily="18" charset="0"/>
                <a:sym typeface="Didact Gothic"/>
              </a:rPr>
              <a:t>1. Đọc</a:t>
            </a:r>
          </a:p>
        </p:txBody>
      </p:sp>
      <p:sp>
        <p:nvSpPr>
          <p:cNvPr id="11" name="Google Shape;2499;p49">
            <a:extLst>
              <a:ext uri="{FF2B5EF4-FFF2-40B4-BE49-F238E27FC236}">
                <a16:creationId xmlns:a16="http://schemas.microsoft.com/office/drawing/2014/main" id="{80640AE6-107D-437F-BE26-EB6FCDC6CE7B}"/>
              </a:ext>
            </a:extLst>
          </p:cNvPr>
          <p:cNvSpPr/>
          <p:nvPr/>
        </p:nvSpPr>
        <p:spPr>
          <a:xfrm>
            <a:off x="814241" y="110626"/>
            <a:ext cx="359138" cy="322019"/>
          </a:xfrm>
          <a:custGeom>
            <a:avLst/>
            <a:gdLst/>
            <a:ahLst/>
            <a:cxnLst/>
            <a:rect l="l" t="t" r="r" b="b"/>
            <a:pathLst>
              <a:path w="4528" h="4060" extrusionOk="0">
                <a:moveTo>
                  <a:pt x="654" y="0"/>
                </a:moveTo>
                <a:cubicBezTo>
                  <a:pt x="504" y="0"/>
                  <a:pt x="356" y="50"/>
                  <a:pt x="220" y="155"/>
                </a:cubicBezTo>
                <a:cubicBezTo>
                  <a:pt x="1" y="354"/>
                  <a:pt x="1" y="632"/>
                  <a:pt x="61" y="871"/>
                </a:cubicBezTo>
                <a:cubicBezTo>
                  <a:pt x="279" y="1945"/>
                  <a:pt x="816" y="2860"/>
                  <a:pt x="1413" y="3755"/>
                </a:cubicBezTo>
                <a:cubicBezTo>
                  <a:pt x="1568" y="3966"/>
                  <a:pt x="1798" y="4059"/>
                  <a:pt x="2036" y="4059"/>
                </a:cubicBezTo>
                <a:cubicBezTo>
                  <a:pt x="2225" y="4059"/>
                  <a:pt x="2420" y="4000"/>
                  <a:pt x="2587" y="3894"/>
                </a:cubicBezTo>
                <a:cubicBezTo>
                  <a:pt x="2945" y="3656"/>
                  <a:pt x="3144" y="3337"/>
                  <a:pt x="3363" y="3039"/>
                </a:cubicBezTo>
                <a:cubicBezTo>
                  <a:pt x="3880" y="2402"/>
                  <a:pt x="4337" y="1706"/>
                  <a:pt x="4457" y="851"/>
                </a:cubicBezTo>
                <a:cubicBezTo>
                  <a:pt x="4528" y="372"/>
                  <a:pt x="4409" y="19"/>
                  <a:pt x="3888" y="19"/>
                </a:cubicBezTo>
                <a:cubicBezTo>
                  <a:pt x="3825" y="19"/>
                  <a:pt x="3756" y="24"/>
                  <a:pt x="3681" y="35"/>
                </a:cubicBezTo>
                <a:cubicBezTo>
                  <a:pt x="3263" y="75"/>
                  <a:pt x="3104" y="373"/>
                  <a:pt x="2945" y="652"/>
                </a:cubicBezTo>
                <a:cubicBezTo>
                  <a:pt x="2647" y="1050"/>
                  <a:pt x="2408" y="1507"/>
                  <a:pt x="2169" y="1905"/>
                </a:cubicBezTo>
                <a:cubicBezTo>
                  <a:pt x="1891" y="1408"/>
                  <a:pt x="1652" y="911"/>
                  <a:pt x="1373" y="433"/>
                </a:cubicBezTo>
                <a:cubicBezTo>
                  <a:pt x="1294" y="314"/>
                  <a:pt x="1174" y="174"/>
                  <a:pt x="1055" y="115"/>
                </a:cubicBezTo>
                <a:cubicBezTo>
                  <a:pt x="924" y="40"/>
                  <a:pt x="788" y="0"/>
                  <a:pt x="6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 name="Google Shape;2509;p49">
            <a:extLst>
              <a:ext uri="{FF2B5EF4-FFF2-40B4-BE49-F238E27FC236}">
                <a16:creationId xmlns:a16="http://schemas.microsoft.com/office/drawing/2014/main" id="{98895902-5EAE-8805-FFCB-1410FFF1256C}"/>
              </a:ext>
            </a:extLst>
          </p:cNvPr>
          <p:cNvGrpSpPr/>
          <p:nvPr/>
        </p:nvGrpSpPr>
        <p:grpSpPr>
          <a:xfrm rot="637">
            <a:off x="978145" y="501682"/>
            <a:ext cx="505773" cy="456339"/>
            <a:chOff x="7144013" y="1512200"/>
            <a:chExt cx="936616" cy="844916"/>
          </a:xfrm>
        </p:grpSpPr>
        <p:sp>
          <p:nvSpPr>
            <p:cNvPr id="14" name="Google Shape;2510;p49">
              <a:extLst>
                <a:ext uri="{FF2B5EF4-FFF2-40B4-BE49-F238E27FC236}">
                  <a16:creationId xmlns:a16="http://schemas.microsoft.com/office/drawing/2014/main" id="{1EA0BCF6-3273-A5EA-5D09-A2B6883EC33E}"/>
                </a:ext>
              </a:extLst>
            </p:cNvPr>
            <p:cNvSpPr/>
            <p:nvPr/>
          </p:nvSpPr>
          <p:spPr>
            <a:xfrm>
              <a:off x="7144013" y="1512200"/>
              <a:ext cx="936616" cy="844916"/>
            </a:xfrm>
            <a:custGeom>
              <a:avLst/>
              <a:gdLst/>
              <a:ahLst/>
              <a:cxnLst/>
              <a:rect l="l" t="t" r="r" b="b"/>
              <a:pathLst>
                <a:path w="9550" h="8615" extrusionOk="0">
                  <a:moveTo>
                    <a:pt x="2189" y="1"/>
                  </a:moveTo>
                  <a:cubicBezTo>
                    <a:pt x="1712" y="1"/>
                    <a:pt x="1234" y="160"/>
                    <a:pt x="856" y="458"/>
                  </a:cubicBezTo>
                  <a:cubicBezTo>
                    <a:pt x="439" y="816"/>
                    <a:pt x="1" y="1453"/>
                    <a:pt x="220" y="2607"/>
                  </a:cubicBezTo>
                  <a:cubicBezTo>
                    <a:pt x="618" y="4576"/>
                    <a:pt x="1612" y="6207"/>
                    <a:pt x="2627" y="7699"/>
                  </a:cubicBezTo>
                  <a:cubicBezTo>
                    <a:pt x="3025" y="8296"/>
                    <a:pt x="3681" y="8614"/>
                    <a:pt x="4417" y="8614"/>
                  </a:cubicBezTo>
                  <a:cubicBezTo>
                    <a:pt x="4914" y="8614"/>
                    <a:pt x="5471" y="8475"/>
                    <a:pt x="5909" y="8177"/>
                  </a:cubicBezTo>
                  <a:cubicBezTo>
                    <a:pt x="6506" y="7779"/>
                    <a:pt x="6884" y="7282"/>
                    <a:pt x="7202" y="6824"/>
                  </a:cubicBezTo>
                  <a:cubicBezTo>
                    <a:pt x="7282" y="6725"/>
                    <a:pt x="7361" y="6625"/>
                    <a:pt x="7401" y="6565"/>
                  </a:cubicBezTo>
                  <a:cubicBezTo>
                    <a:pt x="8256" y="5471"/>
                    <a:pt x="9171" y="4138"/>
                    <a:pt x="9430" y="2487"/>
                  </a:cubicBezTo>
                  <a:cubicBezTo>
                    <a:pt x="9549" y="1692"/>
                    <a:pt x="9390" y="1055"/>
                    <a:pt x="8992" y="617"/>
                  </a:cubicBezTo>
                  <a:cubicBezTo>
                    <a:pt x="8754" y="339"/>
                    <a:pt x="8296" y="1"/>
                    <a:pt x="7500" y="1"/>
                  </a:cubicBezTo>
                  <a:cubicBezTo>
                    <a:pt x="7361" y="1"/>
                    <a:pt x="7202" y="1"/>
                    <a:pt x="7063" y="21"/>
                  </a:cubicBezTo>
                  <a:cubicBezTo>
                    <a:pt x="6008" y="160"/>
                    <a:pt x="5551" y="856"/>
                    <a:pt x="5272" y="1314"/>
                  </a:cubicBezTo>
                  <a:cubicBezTo>
                    <a:pt x="5213" y="1354"/>
                    <a:pt x="5193" y="1433"/>
                    <a:pt x="5153" y="1493"/>
                  </a:cubicBezTo>
                  <a:cubicBezTo>
                    <a:pt x="4994" y="1692"/>
                    <a:pt x="4875" y="1891"/>
                    <a:pt x="4755" y="2109"/>
                  </a:cubicBezTo>
                  <a:cubicBezTo>
                    <a:pt x="4576" y="1811"/>
                    <a:pt x="4417" y="1533"/>
                    <a:pt x="4258" y="1234"/>
                  </a:cubicBezTo>
                  <a:cubicBezTo>
                    <a:pt x="4019" y="836"/>
                    <a:pt x="3701" y="518"/>
                    <a:pt x="3323" y="319"/>
                  </a:cubicBezTo>
                  <a:cubicBezTo>
                    <a:pt x="2945" y="120"/>
                    <a:pt x="2587" y="1"/>
                    <a:pt x="2189" y="1"/>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511;p49">
              <a:extLst>
                <a:ext uri="{FF2B5EF4-FFF2-40B4-BE49-F238E27FC236}">
                  <a16:creationId xmlns:a16="http://schemas.microsoft.com/office/drawing/2014/main" id="{D4DB9C9C-B47D-B2C9-6204-410CD409072E}"/>
                </a:ext>
              </a:extLst>
            </p:cNvPr>
            <p:cNvSpPr/>
            <p:nvPr/>
          </p:nvSpPr>
          <p:spPr>
            <a:xfrm>
              <a:off x="7228008" y="1568170"/>
              <a:ext cx="768625" cy="732977"/>
            </a:xfrm>
            <a:custGeom>
              <a:avLst/>
              <a:gdLst/>
              <a:ahLst/>
              <a:cxnLst/>
              <a:rect l="l" t="t" r="r" b="b"/>
              <a:pathLst>
                <a:path w="7449" h="6666" extrusionOk="0">
                  <a:moveTo>
                    <a:pt x="1060" y="1"/>
                  </a:moveTo>
                  <a:cubicBezTo>
                    <a:pt x="826" y="1"/>
                    <a:pt x="594" y="80"/>
                    <a:pt x="378" y="254"/>
                  </a:cubicBezTo>
                  <a:cubicBezTo>
                    <a:pt x="0" y="573"/>
                    <a:pt x="0" y="1010"/>
                    <a:pt x="80" y="1428"/>
                  </a:cubicBezTo>
                  <a:cubicBezTo>
                    <a:pt x="438" y="3199"/>
                    <a:pt x="1333" y="4710"/>
                    <a:pt x="2328" y="6182"/>
                  </a:cubicBezTo>
                  <a:cubicBezTo>
                    <a:pt x="2566" y="6518"/>
                    <a:pt x="2928" y="6665"/>
                    <a:pt x="3312" y="6665"/>
                  </a:cubicBezTo>
                  <a:cubicBezTo>
                    <a:pt x="3632" y="6665"/>
                    <a:pt x="3968" y="6563"/>
                    <a:pt x="4257" y="6381"/>
                  </a:cubicBezTo>
                  <a:cubicBezTo>
                    <a:pt x="4814" y="6003"/>
                    <a:pt x="5153" y="5486"/>
                    <a:pt x="5511" y="4989"/>
                  </a:cubicBezTo>
                  <a:cubicBezTo>
                    <a:pt x="6366" y="3915"/>
                    <a:pt x="7142" y="2781"/>
                    <a:pt x="7341" y="1388"/>
                  </a:cubicBezTo>
                  <a:cubicBezTo>
                    <a:pt x="7449" y="580"/>
                    <a:pt x="7232" y="15"/>
                    <a:pt x="6370" y="15"/>
                  </a:cubicBezTo>
                  <a:cubicBezTo>
                    <a:pt x="6277" y="15"/>
                    <a:pt x="6176" y="22"/>
                    <a:pt x="6068" y="36"/>
                  </a:cubicBezTo>
                  <a:cubicBezTo>
                    <a:pt x="5371" y="135"/>
                    <a:pt x="5153" y="632"/>
                    <a:pt x="4854" y="1090"/>
                  </a:cubicBezTo>
                  <a:cubicBezTo>
                    <a:pt x="4397" y="1766"/>
                    <a:pt x="3999" y="2482"/>
                    <a:pt x="3601" y="3159"/>
                  </a:cubicBezTo>
                  <a:cubicBezTo>
                    <a:pt x="3124" y="2323"/>
                    <a:pt x="2726" y="1567"/>
                    <a:pt x="2268" y="732"/>
                  </a:cubicBezTo>
                  <a:cubicBezTo>
                    <a:pt x="2129" y="513"/>
                    <a:pt x="1930" y="314"/>
                    <a:pt x="1711" y="195"/>
                  </a:cubicBezTo>
                  <a:cubicBezTo>
                    <a:pt x="1500" y="70"/>
                    <a:pt x="1279" y="1"/>
                    <a:pt x="10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 name="Picture 17" descr="A picture containing graphics, clipart, graphic design, design&#10;&#10;Description automatically generated">
            <a:extLst>
              <a:ext uri="{FF2B5EF4-FFF2-40B4-BE49-F238E27FC236}">
                <a16:creationId xmlns:a16="http://schemas.microsoft.com/office/drawing/2014/main" id="{7A29D6F2-A07E-9DEE-0186-24E7DC16FCC8}"/>
              </a:ext>
            </a:extLst>
          </p:cNvPr>
          <p:cNvPicPr>
            <a:picLocks noChangeAspect="1"/>
          </p:cNvPicPr>
          <p:nvPr/>
        </p:nvPicPr>
        <p:blipFill>
          <a:blip r:embed="rId3"/>
          <a:stretch>
            <a:fillRect/>
          </a:stretch>
        </p:blipFill>
        <p:spPr>
          <a:xfrm>
            <a:off x="8200882" y="65517"/>
            <a:ext cx="759406" cy="759406"/>
          </a:xfrm>
          <a:prstGeom prst="rect">
            <a:avLst/>
          </a:prstGeom>
        </p:spPr>
      </p:pic>
      <p:grpSp>
        <p:nvGrpSpPr>
          <p:cNvPr id="2" name="Google Shape;4210;p81">
            <a:extLst>
              <a:ext uri="{FF2B5EF4-FFF2-40B4-BE49-F238E27FC236}">
                <a16:creationId xmlns:a16="http://schemas.microsoft.com/office/drawing/2014/main" id="{3BDE4BE0-B584-402A-3B91-B1CF72462CAC}"/>
              </a:ext>
            </a:extLst>
          </p:cNvPr>
          <p:cNvGrpSpPr/>
          <p:nvPr/>
        </p:nvGrpSpPr>
        <p:grpSpPr>
          <a:xfrm>
            <a:off x="746788" y="2196158"/>
            <a:ext cx="2374470" cy="2953065"/>
            <a:chOff x="5972575" y="2706600"/>
            <a:chExt cx="1145700" cy="1400625"/>
          </a:xfrm>
        </p:grpSpPr>
        <p:sp>
          <p:nvSpPr>
            <p:cNvPr id="3" name="Google Shape;4211;p81">
              <a:extLst>
                <a:ext uri="{FF2B5EF4-FFF2-40B4-BE49-F238E27FC236}">
                  <a16:creationId xmlns:a16="http://schemas.microsoft.com/office/drawing/2014/main" id="{E89B40D2-89F1-B502-3F3B-D536ECE0D888}"/>
                </a:ext>
              </a:extLst>
            </p:cNvPr>
            <p:cNvSpPr/>
            <p:nvPr/>
          </p:nvSpPr>
          <p:spPr>
            <a:xfrm>
              <a:off x="6100875" y="3734850"/>
              <a:ext cx="898725" cy="299500"/>
            </a:xfrm>
            <a:custGeom>
              <a:avLst/>
              <a:gdLst/>
              <a:ahLst/>
              <a:cxnLst/>
              <a:rect l="l" t="t" r="r" b="b"/>
              <a:pathLst>
                <a:path w="35949" h="11980" extrusionOk="0">
                  <a:moveTo>
                    <a:pt x="34405" y="1"/>
                  </a:moveTo>
                  <a:cubicBezTo>
                    <a:pt x="31328" y="1"/>
                    <a:pt x="25601" y="2110"/>
                    <a:pt x="18232" y="3609"/>
                  </a:cubicBezTo>
                  <a:cubicBezTo>
                    <a:pt x="10432" y="2023"/>
                    <a:pt x="4537" y="55"/>
                    <a:pt x="1220" y="55"/>
                  </a:cubicBezTo>
                  <a:cubicBezTo>
                    <a:pt x="764" y="55"/>
                    <a:pt x="357" y="93"/>
                    <a:pt x="0" y="173"/>
                  </a:cubicBezTo>
                  <a:lnTo>
                    <a:pt x="18203" y="11943"/>
                  </a:lnTo>
                  <a:lnTo>
                    <a:pt x="18203" y="11980"/>
                  </a:lnTo>
                  <a:lnTo>
                    <a:pt x="18241" y="11962"/>
                  </a:lnTo>
                  <a:lnTo>
                    <a:pt x="18278" y="11980"/>
                  </a:lnTo>
                  <a:lnTo>
                    <a:pt x="18278" y="11943"/>
                  </a:lnTo>
                  <a:lnTo>
                    <a:pt x="35949" y="287"/>
                  </a:lnTo>
                  <a:cubicBezTo>
                    <a:pt x="35550" y="88"/>
                    <a:pt x="35033" y="1"/>
                    <a:pt x="34405" y="1"/>
                  </a:cubicBezTo>
                  <a:close/>
                </a:path>
              </a:pathLst>
            </a:custGeom>
            <a:solidFill>
              <a:srgbClr val="454E63"/>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4" name="Google Shape;4212;p81">
              <a:extLst>
                <a:ext uri="{FF2B5EF4-FFF2-40B4-BE49-F238E27FC236}">
                  <a16:creationId xmlns:a16="http://schemas.microsoft.com/office/drawing/2014/main" id="{394E10B6-C4CC-26F1-3720-BD1829D02815}"/>
                </a:ext>
              </a:extLst>
            </p:cNvPr>
            <p:cNvSpPr/>
            <p:nvPr/>
          </p:nvSpPr>
          <p:spPr>
            <a:xfrm>
              <a:off x="6100875" y="3734850"/>
              <a:ext cx="898725" cy="299500"/>
            </a:xfrm>
            <a:custGeom>
              <a:avLst/>
              <a:gdLst/>
              <a:ahLst/>
              <a:cxnLst/>
              <a:rect l="l" t="t" r="r" b="b"/>
              <a:pathLst>
                <a:path w="35949" h="11980" extrusionOk="0">
                  <a:moveTo>
                    <a:pt x="34405" y="1"/>
                  </a:moveTo>
                  <a:cubicBezTo>
                    <a:pt x="31328" y="1"/>
                    <a:pt x="25601" y="2110"/>
                    <a:pt x="18232" y="3609"/>
                  </a:cubicBezTo>
                  <a:cubicBezTo>
                    <a:pt x="10432" y="2023"/>
                    <a:pt x="4537" y="55"/>
                    <a:pt x="1220" y="55"/>
                  </a:cubicBezTo>
                  <a:cubicBezTo>
                    <a:pt x="764" y="55"/>
                    <a:pt x="357" y="93"/>
                    <a:pt x="0" y="173"/>
                  </a:cubicBezTo>
                  <a:lnTo>
                    <a:pt x="18203" y="11943"/>
                  </a:lnTo>
                  <a:lnTo>
                    <a:pt x="18203" y="11980"/>
                  </a:lnTo>
                  <a:lnTo>
                    <a:pt x="18241" y="11962"/>
                  </a:lnTo>
                  <a:lnTo>
                    <a:pt x="18278" y="11980"/>
                  </a:lnTo>
                  <a:lnTo>
                    <a:pt x="18278" y="11943"/>
                  </a:lnTo>
                  <a:lnTo>
                    <a:pt x="35949" y="287"/>
                  </a:lnTo>
                  <a:cubicBezTo>
                    <a:pt x="35550" y="88"/>
                    <a:pt x="35033" y="1"/>
                    <a:pt x="34405" y="1"/>
                  </a:cubicBezTo>
                  <a:close/>
                </a:path>
              </a:pathLst>
            </a:custGeom>
            <a:solidFill>
              <a:srgbClr val="293959"/>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5" name="Google Shape;4213;p81">
              <a:extLst>
                <a:ext uri="{FF2B5EF4-FFF2-40B4-BE49-F238E27FC236}">
                  <a16:creationId xmlns:a16="http://schemas.microsoft.com/office/drawing/2014/main" id="{9E5774CB-C833-2900-F8CA-64437248702A}"/>
                </a:ext>
              </a:extLst>
            </p:cNvPr>
            <p:cNvSpPr/>
            <p:nvPr/>
          </p:nvSpPr>
          <p:spPr>
            <a:xfrm>
              <a:off x="6100875" y="3734850"/>
              <a:ext cx="898725" cy="299500"/>
            </a:xfrm>
            <a:custGeom>
              <a:avLst/>
              <a:gdLst/>
              <a:ahLst/>
              <a:cxnLst/>
              <a:rect l="l" t="t" r="r" b="b"/>
              <a:pathLst>
                <a:path w="35949" h="11980" extrusionOk="0">
                  <a:moveTo>
                    <a:pt x="34405" y="1"/>
                  </a:moveTo>
                  <a:cubicBezTo>
                    <a:pt x="31328" y="1"/>
                    <a:pt x="25601" y="2110"/>
                    <a:pt x="18232" y="3609"/>
                  </a:cubicBezTo>
                  <a:cubicBezTo>
                    <a:pt x="10432" y="2023"/>
                    <a:pt x="4537" y="55"/>
                    <a:pt x="1220" y="55"/>
                  </a:cubicBezTo>
                  <a:cubicBezTo>
                    <a:pt x="764" y="55"/>
                    <a:pt x="357" y="93"/>
                    <a:pt x="0" y="173"/>
                  </a:cubicBezTo>
                  <a:lnTo>
                    <a:pt x="18203" y="11943"/>
                  </a:lnTo>
                  <a:lnTo>
                    <a:pt x="18203" y="11980"/>
                  </a:lnTo>
                  <a:lnTo>
                    <a:pt x="18241" y="11962"/>
                  </a:lnTo>
                  <a:lnTo>
                    <a:pt x="18278" y="11980"/>
                  </a:lnTo>
                  <a:lnTo>
                    <a:pt x="18278" y="11943"/>
                  </a:lnTo>
                  <a:lnTo>
                    <a:pt x="35949" y="287"/>
                  </a:lnTo>
                  <a:cubicBezTo>
                    <a:pt x="35550" y="88"/>
                    <a:pt x="35033" y="1"/>
                    <a:pt x="34405" y="1"/>
                  </a:cubicBezTo>
                  <a:close/>
                </a:path>
              </a:pathLst>
            </a:custGeom>
            <a:solidFill>
              <a:srgbClr val="3F384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6" name="Google Shape;4214;p81">
              <a:extLst>
                <a:ext uri="{FF2B5EF4-FFF2-40B4-BE49-F238E27FC236}">
                  <a16:creationId xmlns:a16="http://schemas.microsoft.com/office/drawing/2014/main" id="{2DEEAA17-98EA-E60B-ED18-FB30B1F10CCA}"/>
                </a:ext>
              </a:extLst>
            </p:cNvPr>
            <p:cNvSpPr/>
            <p:nvPr/>
          </p:nvSpPr>
          <p:spPr>
            <a:xfrm>
              <a:off x="6286750" y="3131700"/>
              <a:ext cx="517250" cy="708500"/>
            </a:xfrm>
            <a:custGeom>
              <a:avLst/>
              <a:gdLst/>
              <a:ahLst/>
              <a:cxnLst/>
              <a:rect l="l" t="t" r="r" b="b"/>
              <a:pathLst>
                <a:path w="20690" h="28340" extrusionOk="0">
                  <a:moveTo>
                    <a:pt x="1167" y="25583"/>
                  </a:moveTo>
                  <a:cubicBezTo>
                    <a:pt x="1167" y="25583"/>
                    <a:pt x="1168" y="25586"/>
                    <a:pt x="1169" y="25586"/>
                  </a:cubicBezTo>
                  <a:cubicBezTo>
                    <a:pt x="1169" y="25586"/>
                    <a:pt x="1170" y="25585"/>
                    <a:pt x="1170" y="25585"/>
                  </a:cubicBezTo>
                  <a:lnTo>
                    <a:pt x="1170" y="25585"/>
                  </a:lnTo>
                  <a:cubicBezTo>
                    <a:pt x="1169" y="25584"/>
                    <a:pt x="1168" y="25584"/>
                    <a:pt x="1167" y="25583"/>
                  </a:cubicBezTo>
                  <a:close/>
                  <a:moveTo>
                    <a:pt x="19524" y="25583"/>
                  </a:moveTo>
                  <a:cubicBezTo>
                    <a:pt x="19523" y="25584"/>
                    <a:pt x="19521" y="25584"/>
                    <a:pt x="19520" y="25585"/>
                  </a:cubicBezTo>
                  <a:lnTo>
                    <a:pt x="19520" y="25585"/>
                  </a:lnTo>
                  <a:cubicBezTo>
                    <a:pt x="19521" y="25586"/>
                    <a:pt x="19521" y="25586"/>
                    <a:pt x="19522" y="25586"/>
                  </a:cubicBezTo>
                  <a:cubicBezTo>
                    <a:pt x="19523" y="25586"/>
                    <a:pt x="19524" y="25583"/>
                    <a:pt x="19524" y="25583"/>
                  </a:cubicBezTo>
                  <a:close/>
                  <a:moveTo>
                    <a:pt x="9399" y="1"/>
                  </a:moveTo>
                  <a:cubicBezTo>
                    <a:pt x="9204" y="1"/>
                    <a:pt x="8605" y="247"/>
                    <a:pt x="6508" y="1191"/>
                  </a:cubicBezTo>
                  <a:cubicBezTo>
                    <a:pt x="2359" y="2601"/>
                    <a:pt x="434" y="5865"/>
                    <a:pt x="434" y="5865"/>
                  </a:cubicBezTo>
                  <a:cubicBezTo>
                    <a:pt x="434" y="5865"/>
                    <a:pt x="410" y="5851"/>
                    <a:pt x="378" y="5851"/>
                  </a:cubicBezTo>
                  <a:cubicBezTo>
                    <a:pt x="250" y="5851"/>
                    <a:pt x="1" y="6066"/>
                    <a:pt x="716" y="8212"/>
                  </a:cubicBezTo>
                  <a:cubicBezTo>
                    <a:pt x="821" y="8520"/>
                    <a:pt x="919" y="8849"/>
                    <a:pt x="1008" y="9187"/>
                  </a:cubicBezTo>
                  <a:cubicBezTo>
                    <a:pt x="1130" y="9663"/>
                    <a:pt x="1233" y="10165"/>
                    <a:pt x="1311" y="10697"/>
                  </a:cubicBezTo>
                  <a:cubicBezTo>
                    <a:pt x="1311" y="10703"/>
                    <a:pt x="1316" y="10711"/>
                    <a:pt x="1316" y="10723"/>
                  </a:cubicBezTo>
                  <a:cubicBezTo>
                    <a:pt x="1336" y="10858"/>
                    <a:pt x="1351" y="10991"/>
                    <a:pt x="1371" y="11131"/>
                  </a:cubicBezTo>
                  <a:cubicBezTo>
                    <a:pt x="1406" y="11383"/>
                    <a:pt x="1427" y="11638"/>
                    <a:pt x="1445" y="11902"/>
                  </a:cubicBezTo>
                  <a:cubicBezTo>
                    <a:pt x="1461" y="12149"/>
                    <a:pt x="1475" y="12398"/>
                    <a:pt x="1481" y="12653"/>
                  </a:cubicBezTo>
                  <a:cubicBezTo>
                    <a:pt x="1482" y="12728"/>
                    <a:pt x="1432" y="15333"/>
                    <a:pt x="1371" y="18425"/>
                  </a:cubicBezTo>
                  <a:cubicBezTo>
                    <a:pt x="1344" y="19724"/>
                    <a:pt x="1320" y="21108"/>
                    <a:pt x="1293" y="22429"/>
                  </a:cubicBezTo>
                  <a:cubicBezTo>
                    <a:pt x="1235" y="25318"/>
                    <a:pt x="1184" y="25571"/>
                    <a:pt x="1170" y="25585"/>
                  </a:cubicBezTo>
                  <a:lnTo>
                    <a:pt x="1170" y="25585"/>
                  </a:lnTo>
                  <a:cubicBezTo>
                    <a:pt x="4189" y="27398"/>
                    <a:pt x="7117" y="28340"/>
                    <a:pt x="10152" y="28340"/>
                  </a:cubicBezTo>
                  <a:cubicBezTo>
                    <a:pt x="13112" y="28340"/>
                    <a:pt x="16173" y="27444"/>
                    <a:pt x="19520" y="25585"/>
                  </a:cubicBezTo>
                  <a:lnTo>
                    <a:pt x="19520" y="25585"/>
                  </a:lnTo>
                  <a:cubicBezTo>
                    <a:pt x="19506" y="25569"/>
                    <a:pt x="19455" y="25301"/>
                    <a:pt x="19398" y="22441"/>
                  </a:cubicBezTo>
                  <a:cubicBezTo>
                    <a:pt x="19371" y="21110"/>
                    <a:pt x="19347" y="19713"/>
                    <a:pt x="19320" y="18404"/>
                  </a:cubicBezTo>
                  <a:cubicBezTo>
                    <a:pt x="19259" y="15320"/>
                    <a:pt x="19209" y="12725"/>
                    <a:pt x="19210" y="12651"/>
                  </a:cubicBezTo>
                  <a:cubicBezTo>
                    <a:pt x="19215" y="12396"/>
                    <a:pt x="19230" y="12147"/>
                    <a:pt x="19246" y="11901"/>
                  </a:cubicBezTo>
                  <a:cubicBezTo>
                    <a:pt x="19264" y="11637"/>
                    <a:pt x="19285" y="11382"/>
                    <a:pt x="19320" y="11129"/>
                  </a:cubicBezTo>
                  <a:cubicBezTo>
                    <a:pt x="19339" y="10990"/>
                    <a:pt x="19355" y="10857"/>
                    <a:pt x="19374" y="10721"/>
                  </a:cubicBezTo>
                  <a:cubicBezTo>
                    <a:pt x="19374" y="10710"/>
                    <a:pt x="19380" y="10702"/>
                    <a:pt x="19380" y="10695"/>
                  </a:cubicBezTo>
                  <a:cubicBezTo>
                    <a:pt x="19458" y="10164"/>
                    <a:pt x="19560" y="9660"/>
                    <a:pt x="19683" y="9186"/>
                  </a:cubicBezTo>
                  <a:cubicBezTo>
                    <a:pt x="19772" y="8847"/>
                    <a:pt x="19870" y="8519"/>
                    <a:pt x="19974" y="8211"/>
                  </a:cubicBezTo>
                  <a:cubicBezTo>
                    <a:pt x="20689" y="6066"/>
                    <a:pt x="20440" y="5851"/>
                    <a:pt x="20312" y="5851"/>
                  </a:cubicBezTo>
                  <a:cubicBezTo>
                    <a:pt x="20280" y="5851"/>
                    <a:pt x="20255" y="5865"/>
                    <a:pt x="20255" y="5865"/>
                  </a:cubicBezTo>
                  <a:cubicBezTo>
                    <a:pt x="20255" y="5865"/>
                    <a:pt x="18055" y="2478"/>
                    <a:pt x="13904" y="1068"/>
                  </a:cubicBezTo>
                  <a:cubicBezTo>
                    <a:pt x="12103" y="253"/>
                    <a:pt x="12341" y="479"/>
                    <a:pt x="10344" y="277"/>
                  </a:cubicBezTo>
                  <a:cubicBezTo>
                    <a:pt x="10216" y="289"/>
                    <a:pt x="10109" y="294"/>
                    <a:pt x="10018" y="294"/>
                  </a:cubicBezTo>
                  <a:cubicBezTo>
                    <a:pt x="9344" y="294"/>
                    <a:pt x="9612" y="1"/>
                    <a:pt x="9399" y="1"/>
                  </a:cubicBezTo>
                  <a:close/>
                </a:path>
              </a:pathLst>
            </a:custGeom>
            <a:solidFill>
              <a:srgbClr val="FFB459"/>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12" name="Google Shape;4215;p81">
              <a:extLst>
                <a:ext uri="{FF2B5EF4-FFF2-40B4-BE49-F238E27FC236}">
                  <a16:creationId xmlns:a16="http://schemas.microsoft.com/office/drawing/2014/main" id="{55149235-400C-0C20-6231-0BBB3DFAC3F0}"/>
                </a:ext>
              </a:extLst>
            </p:cNvPr>
            <p:cNvSpPr/>
            <p:nvPr/>
          </p:nvSpPr>
          <p:spPr>
            <a:xfrm>
              <a:off x="6099300" y="3948350"/>
              <a:ext cx="326800" cy="158700"/>
            </a:xfrm>
            <a:custGeom>
              <a:avLst/>
              <a:gdLst/>
              <a:ahLst/>
              <a:cxnLst/>
              <a:rect l="l" t="t" r="r" b="b"/>
              <a:pathLst>
                <a:path w="13072" h="6348" extrusionOk="0">
                  <a:moveTo>
                    <a:pt x="6328" y="1"/>
                  </a:moveTo>
                  <a:cubicBezTo>
                    <a:pt x="4928" y="1"/>
                    <a:pt x="3718" y="34"/>
                    <a:pt x="3199" y="132"/>
                  </a:cubicBezTo>
                  <a:cubicBezTo>
                    <a:pt x="1586" y="437"/>
                    <a:pt x="207" y="1058"/>
                    <a:pt x="109" y="3574"/>
                  </a:cubicBezTo>
                  <a:cubicBezTo>
                    <a:pt x="1" y="6258"/>
                    <a:pt x="1786" y="6246"/>
                    <a:pt x="3200" y="6342"/>
                  </a:cubicBezTo>
                  <a:cubicBezTo>
                    <a:pt x="3252" y="6346"/>
                    <a:pt x="3312" y="6348"/>
                    <a:pt x="3379" y="6348"/>
                  </a:cubicBezTo>
                  <a:cubicBezTo>
                    <a:pt x="5128" y="6348"/>
                    <a:pt x="11755" y="5172"/>
                    <a:pt x="12203" y="4963"/>
                  </a:cubicBezTo>
                  <a:cubicBezTo>
                    <a:pt x="12667" y="4746"/>
                    <a:pt x="13072" y="148"/>
                    <a:pt x="13072" y="148"/>
                  </a:cubicBezTo>
                  <a:cubicBezTo>
                    <a:pt x="13072" y="148"/>
                    <a:pt x="9276" y="1"/>
                    <a:pt x="6328"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16" name="Google Shape;4216;p81">
              <a:extLst>
                <a:ext uri="{FF2B5EF4-FFF2-40B4-BE49-F238E27FC236}">
                  <a16:creationId xmlns:a16="http://schemas.microsoft.com/office/drawing/2014/main" id="{0AE5DD61-4714-3494-BD7B-7BFE13D299AE}"/>
                </a:ext>
              </a:extLst>
            </p:cNvPr>
            <p:cNvSpPr/>
            <p:nvPr/>
          </p:nvSpPr>
          <p:spPr>
            <a:xfrm>
              <a:off x="6194800" y="4033075"/>
              <a:ext cx="274050" cy="74100"/>
            </a:xfrm>
            <a:custGeom>
              <a:avLst/>
              <a:gdLst/>
              <a:ahLst/>
              <a:cxnLst/>
              <a:rect l="l" t="t" r="r" b="b"/>
              <a:pathLst>
                <a:path w="10962" h="2964" extrusionOk="0">
                  <a:moveTo>
                    <a:pt x="9252" y="0"/>
                  </a:moveTo>
                  <a:cubicBezTo>
                    <a:pt x="6443" y="0"/>
                    <a:pt x="1602" y="1127"/>
                    <a:pt x="896" y="1258"/>
                  </a:cubicBezTo>
                  <a:cubicBezTo>
                    <a:pt x="0" y="1427"/>
                    <a:pt x="243" y="2964"/>
                    <a:pt x="243" y="2964"/>
                  </a:cubicBezTo>
                  <a:cubicBezTo>
                    <a:pt x="3797" y="2821"/>
                    <a:pt x="5409" y="2698"/>
                    <a:pt x="7193" y="2271"/>
                  </a:cubicBezTo>
                  <a:cubicBezTo>
                    <a:pt x="8954" y="1850"/>
                    <a:pt x="10962" y="288"/>
                    <a:pt x="10962" y="288"/>
                  </a:cubicBezTo>
                  <a:cubicBezTo>
                    <a:pt x="10621" y="82"/>
                    <a:pt x="10010" y="0"/>
                    <a:pt x="9252" y="0"/>
                  </a:cubicBezTo>
                  <a:close/>
                </a:path>
              </a:pathLst>
            </a:custGeom>
            <a:solidFill>
              <a:srgbClr val="CCCBFB"/>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17" name="Google Shape;4217;p81">
              <a:extLst>
                <a:ext uri="{FF2B5EF4-FFF2-40B4-BE49-F238E27FC236}">
                  <a16:creationId xmlns:a16="http://schemas.microsoft.com/office/drawing/2014/main" id="{E78FAB5B-4853-E570-8B48-A433B964D151}"/>
                </a:ext>
              </a:extLst>
            </p:cNvPr>
            <p:cNvSpPr/>
            <p:nvPr/>
          </p:nvSpPr>
          <p:spPr>
            <a:xfrm>
              <a:off x="6293350" y="3951650"/>
              <a:ext cx="155425" cy="123475"/>
            </a:xfrm>
            <a:custGeom>
              <a:avLst/>
              <a:gdLst/>
              <a:ahLst/>
              <a:cxnLst/>
              <a:rect l="l" t="t" r="r" b="b"/>
              <a:pathLst>
                <a:path w="6217" h="4939" extrusionOk="0">
                  <a:moveTo>
                    <a:pt x="5770" y="0"/>
                  </a:moveTo>
                  <a:cubicBezTo>
                    <a:pt x="5770" y="0"/>
                    <a:pt x="1708" y="585"/>
                    <a:pt x="854" y="826"/>
                  </a:cubicBezTo>
                  <a:cubicBezTo>
                    <a:pt x="1" y="1066"/>
                    <a:pt x="177" y="4937"/>
                    <a:pt x="1360" y="4938"/>
                  </a:cubicBezTo>
                  <a:cubicBezTo>
                    <a:pt x="1361" y="4938"/>
                    <a:pt x="1362" y="4938"/>
                    <a:pt x="1363" y="4938"/>
                  </a:cubicBezTo>
                  <a:cubicBezTo>
                    <a:pt x="4015" y="4938"/>
                    <a:pt x="6216" y="3506"/>
                    <a:pt x="6216" y="3506"/>
                  </a:cubicBezTo>
                  <a:lnTo>
                    <a:pt x="5770" y="0"/>
                  </a:lnTo>
                  <a:close/>
                </a:path>
              </a:pathLst>
            </a:custGeom>
            <a:solidFill>
              <a:srgbClr val="EBAE9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19" name="Google Shape;4218;p81">
              <a:extLst>
                <a:ext uri="{FF2B5EF4-FFF2-40B4-BE49-F238E27FC236}">
                  <a16:creationId xmlns:a16="http://schemas.microsoft.com/office/drawing/2014/main" id="{3C0A35D1-36BC-C97D-1812-D97BD44CDD62}"/>
                </a:ext>
              </a:extLst>
            </p:cNvPr>
            <p:cNvSpPr/>
            <p:nvPr/>
          </p:nvSpPr>
          <p:spPr>
            <a:xfrm>
              <a:off x="6111575" y="3955275"/>
              <a:ext cx="301400" cy="151950"/>
            </a:xfrm>
            <a:custGeom>
              <a:avLst/>
              <a:gdLst/>
              <a:ahLst/>
              <a:cxnLst/>
              <a:rect l="l" t="t" r="r" b="b"/>
              <a:pathLst>
                <a:path w="12056" h="6078" extrusionOk="0">
                  <a:moveTo>
                    <a:pt x="11872" y="1"/>
                  </a:moveTo>
                  <a:cubicBezTo>
                    <a:pt x="10463" y="1"/>
                    <a:pt x="5577" y="85"/>
                    <a:pt x="3307" y="363"/>
                  </a:cubicBezTo>
                  <a:cubicBezTo>
                    <a:pt x="2874" y="419"/>
                    <a:pt x="2047" y="599"/>
                    <a:pt x="1913" y="649"/>
                  </a:cubicBezTo>
                  <a:cubicBezTo>
                    <a:pt x="0" y="1353"/>
                    <a:pt x="442" y="5632"/>
                    <a:pt x="2690" y="6035"/>
                  </a:cubicBezTo>
                  <a:cubicBezTo>
                    <a:pt x="2804" y="6056"/>
                    <a:pt x="2925" y="6066"/>
                    <a:pt x="3049" y="6066"/>
                  </a:cubicBezTo>
                  <a:cubicBezTo>
                    <a:pt x="3363" y="6066"/>
                    <a:pt x="3574" y="6078"/>
                    <a:pt x="3574" y="6078"/>
                  </a:cubicBezTo>
                  <a:cubicBezTo>
                    <a:pt x="3599" y="6078"/>
                    <a:pt x="3618" y="6078"/>
                    <a:pt x="3638" y="6075"/>
                  </a:cubicBezTo>
                  <a:cubicBezTo>
                    <a:pt x="3919" y="6059"/>
                    <a:pt x="3575" y="5897"/>
                    <a:pt x="4558" y="5396"/>
                  </a:cubicBezTo>
                  <a:cubicBezTo>
                    <a:pt x="5100" y="5120"/>
                    <a:pt x="6469" y="5054"/>
                    <a:pt x="7666" y="5054"/>
                  </a:cubicBezTo>
                  <a:cubicBezTo>
                    <a:pt x="8788" y="5054"/>
                    <a:pt x="9759" y="5112"/>
                    <a:pt x="9759" y="5112"/>
                  </a:cubicBezTo>
                  <a:cubicBezTo>
                    <a:pt x="10309" y="4692"/>
                    <a:pt x="10735" y="3990"/>
                    <a:pt x="10937" y="3358"/>
                  </a:cubicBezTo>
                  <a:cubicBezTo>
                    <a:pt x="11068" y="2954"/>
                    <a:pt x="11107" y="2580"/>
                    <a:pt x="11031" y="2324"/>
                  </a:cubicBezTo>
                  <a:cubicBezTo>
                    <a:pt x="10745" y="1359"/>
                    <a:pt x="9258" y="824"/>
                    <a:pt x="9255" y="824"/>
                  </a:cubicBezTo>
                  <a:cubicBezTo>
                    <a:pt x="9255" y="824"/>
                    <a:pt x="9255" y="824"/>
                    <a:pt x="9255" y="824"/>
                  </a:cubicBezTo>
                  <a:lnTo>
                    <a:pt x="9255" y="824"/>
                  </a:lnTo>
                  <a:cubicBezTo>
                    <a:pt x="10691" y="210"/>
                    <a:pt x="11637" y="13"/>
                    <a:pt x="12055" y="1"/>
                  </a:cubicBezTo>
                  <a:cubicBezTo>
                    <a:pt x="12003" y="1"/>
                    <a:pt x="11942" y="1"/>
                    <a:pt x="11872" y="1"/>
                  </a:cubicBezTo>
                  <a:close/>
                </a:path>
              </a:pathLst>
            </a:custGeom>
            <a:solidFill>
              <a:srgbClr val="FFB459"/>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20" name="Google Shape;4219;p81">
              <a:extLst>
                <a:ext uri="{FF2B5EF4-FFF2-40B4-BE49-F238E27FC236}">
                  <a16:creationId xmlns:a16="http://schemas.microsoft.com/office/drawing/2014/main" id="{2FA85429-3EB4-786D-307B-FB2167E197DD}"/>
                </a:ext>
              </a:extLst>
            </p:cNvPr>
            <p:cNvSpPr/>
            <p:nvPr/>
          </p:nvSpPr>
          <p:spPr>
            <a:xfrm>
              <a:off x="6111575" y="3971475"/>
              <a:ext cx="109625" cy="134650"/>
            </a:xfrm>
            <a:custGeom>
              <a:avLst/>
              <a:gdLst/>
              <a:ahLst/>
              <a:cxnLst/>
              <a:rect l="l" t="t" r="r" b="b"/>
              <a:pathLst>
                <a:path w="4385" h="5386" extrusionOk="0">
                  <a:moveTo>
                    <a:pt x="1913" y="0"/>
                  </a:moveTo>
                  <a:lnTo>
                    <a:pt x="1913" y="0"/>
                  </a:lnTo>
                  <a:cubicBezTo>
                    <a:pt x="0" y="704"/>
                    <a:pt x="442" y="4983"/>
                    <a:pt x="2690" y="5385"/>
                  </a:cubicBezTo>
                  <a:cubicBezTo>
                    <a:pt x="3627" y="4915"/>
                    <a:pt x="4384" y="4158"/>
                    <a:pt x="4337" y="2943"/>
                  </a:cubicBezTo>
                  <a:cubicBezTo>
                    <a:pt x="4269" y="1141"/>
                    <a:pt x="2975" y="349"/>
                    <a:pt x="1913"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21" name="Google Shape;4220;p81">
              <a:extLst>
                <a:ext uri="{FF2B5EF4-FFF2-40B4-BE49-F238E27FC236}">
                  <a16:creationId xmlns:a16="http://schemas.microsoft.com/office/drawing/2014/main" id="{55F31BCC-DD97-C3D5-33B3-A2D58BA66EF4}"/>
                </a:ext>
              </a:extLst>
            </p:cNvPr>
            <p:cNvSpPr/>
            <p:nvPr/>
          </p:nvSpPr>
          <p:spPr>
            <a:xfrm>
              <a:off x="6416600" y="3734825"/>
              <a:ext cx="701675" cy="318075"/>
            </a:xfrm>
            <a:custGeom>
              <a:avLst/>
              <a:gdLst/>
              <a:ahLst/>
              <a:cxnLst/>
              <a:rect l="l" t="t" r="r" b="b"/>
              <a:pathLst>
                <a:path w="28067" h="12723" extrusionOk="0">
                  <a:moveTo>
                    <a:pt x="21593" y="0"/>
                  </a:moveTo>
                  <a:cubicBezTo>
                    <a:pt x="21132" y="0"/>
                    <a:pt x="20676" y="63"/>
                    <a:pt x="20244" y="197"/>
                  </a:cubicBezTo>
                  <a:cubicBezTo>
                    <a:pt x="17122" y="863"/>
                    <a:pt x="380" y="8689"/>
                    <a:pt x="380" y="8689"/>
                  </a:cubicBezTo>
                  <a:cubicBezTo>
                    <a:pt x="0" y="10396"/>
                    <a:pt x="1041" y="12723"/>
                    <a:pt x="1362" y="12723"/>
                  </a:cubicBezTo>
                  <a:cubicBezTo>
                    <a:pt x="1371" y="12723"/>
                    <a:pt x="1379" y="12721"/>
                    <a:pt x="1387" y="12717"/>
                  </a:cubicBezTo>
                  <a:cubicBezTo>
                    <a:pt x="1387" y="12717"/>
                    <a:pt x="20597" y="10066"/>
                    <a:pt x="24760" y="6070"/>
                  </a:cubicBezTo>
                  <a:cubicBezTo>
                    <a:pt x="28066" y="2935"/>
                    <a:pt x="24739" y="0"/>
                    <a:pt x="21593" y="0"/>
                  </a:cubicBezTo>
                  <a:close/>
                </a:path>
              </a:pathLst>
            </a:custGeom>
            <a:solidFill>
              <a:srgbClr val="5C6DB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22" name="Google Shape;4221;p81">
              <a:extLst>
                <a:ext uri="{FF2B5EF4-FFF2-40B4-BE49-F238E27FC236}">
                  <a16:creationId xmlns:a16="http://schemas.microsoft.com/office/drawing/2014/main" id="{01C388D2-7EDC-824D-4F4E-25ABE4EC055F}"/>
                </a:ext>
              </a:extLst>
            </p:cNvPr>
            <p:cNvSpPr/>
            <p:nvPr/>
          </p:nvSpPr>
          <p:spPr>
            <a:xfrm>
              <a:off x="6664725" y="3948250"/>
              <a:ext cx="326800" cy="158700"/>
            </a:xfrm>
            <a:custGeom>
              <a:avLst/>
              <a:gdLst/>
              <a:ahLst/>
              <a:cxnLst/>
              <a:rect l="l" t="t" r="r" b="b"/>
              <a:pathLst>
                <a:path w="13072" h="6348" extrusionOk="0">
                  <a:moveTo>
                    <a:pt x="6754" y="1"/>
                  </a:moveTo>
                  <a:cubicBezTo>
                    <a:pt x="3805" y="1"/>
                    <a:pt x="0" y="149"/>
                    <a:pt x="0" y="149"/>
                  </a:cubicBezTo>
                  <a:cubicBezTo>
                    <a:pt x="0" y="149"/>
                    <a:pt x="406" y="4747"/>
                    <a:pt x="869" y="4963"/>
                  </a:cubicBezTo>
                  <a:cubicBezTo>
                    <a:pt x="1318" y="5172"/>
                    <a:pt x="7944" y="6347"/>
                    <a:pt x="9694" y="6347"/>
                  </a:cubicBezTo>
                  <a:cubicBezTo>
                    <a:pt x="9761" y="6347"/>
                    <a:pt x="9821" y="6346"/>
                    <a:pt x="9873" y="6342"/>
                  </a:cubicBezTo>
                  <a:cubicBezTo>
                    <a:pt x="11286" y="6246"/>
                    <a:pt x="13071" y="6258"/>
                    <a:pt x="12964" y="3574"/>
                  </a:cubicBezTo>
                  <a:cubicBezTo>
                    <a:pt x="12865" y="1057"/>
                    <a:pt x="11486" y="437"/>
                    <a:pt x="9874" y="132"/>
                  </a:cubicBezTo>
                  <a:cubicBezTo>
                    <a:pt x="9356" y="34"/>
                    <a:pt x="8151" y="1"/>
                    <a:pt x="6754"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23" name="Google Shape;4222;p81">
              <a:extLst>
                <a:ext uri="{FF2B5EF4-FFF2-40B4-BE49-F238E27FC236}">
                  <a16:creationId xmlns:a16="http://schemas.microsoft.com/office/drawing/2014/main" id="{51BC46B0-873B-179C-31ED-1FF2A8B59308}"/>
                </a:ext>
              </a:extLst>
            </p:cNvPr>
            <p:cNvSpPr/>
            <p:nvPr/>
          </p:nvSpPr>
          <p:spPr>
            <a:xfrm>
              <a:off x="6622000" y="4032975"/>
              <a:ext cx="274025" cy="74100"/>
            </a:xfrm>
            <a:custGeom>
              <a:avLst/>
              <a:gdLst/>
              <a:ahLst/>
              <a:cxnLst/>
              <a:rect l="l" t="t" r="r" b="b"/>
              <a:pathLst>
                <a:path w="10961" h="2964" extrusionOk="0">
                  <a:moveTo>
                    <a:pt x="1707" y="1"/>
                  </a:moveTo>
                  <a:cubicBezTo>
                    <a:pt x="950" y="1"/>
                    <a:pt x="341" y="83"/>
                    <a:pt x="0" y="288"/>
                  </a:cubicBezTo>
                  <a:cubicBezTo>
                    <a:pt x="0" y="288"/>
                    <a:pt x="2007" y="1849"/>
                    <a:pt x="3769" y="2270"/>
                  </a:cubicBezTo>
                  <a:cubicBezTo>
                    <a:pt x="5552" y="2698"/>
                    <a:pt x="7164" y="2820"/>
                    <a:pt x="10719" y="2964"/>
                  </a:cubicBezTo>
                  <a:cubicBezTo>
                    <a:pt x="10719" y="2964"/>
                    <a:pt x="10961" y="1426"/>
                    <a:pt x="10066" y="1258"/>
                  </a:cubicBezTo>
                  <a:cubicBezTo>
                    <a:pt x="9360" y="1128"/>
                    <a:pt x="4516" y="1"/>
                    <a:pt x="1707" y="1"/>
                  </a:cubicBezTo>
                  <a:close/>
                </a:path>
              </a:pathLst>
            </a:custGeom>
            <a:solidFill>
              <a:srgbClr val="CCCBFB"/>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24" name="Google Shape;4223;p81">
              <a:extLst>
                <a:ext uri="{FF2B5EF4-FFF2-40B4-BE49-F238E27FC236}">
                  <a16:creationId xmlns:a16="http://schemas.microsoft.com/office/drawing/2014/main" id="{E8094215-B6B9-1588-1AD6-94F5AF95CB40}"/>
                </a:ext>
              </a:extLst>
            </p:cNvPr>
            <p:cNvSpPr/>
            <p:nvPr/>
          </p:nvSpPr>
          <p:spPr>
            <a:xfrm>
              <a:off x="6642050" y="3951550"/>
              <a:ext cx="155450" cy="123450"/>
            </a:xfrm>
            <a:custGeom>
              <a:avLst/>
              <a:gdLst/>
              <a:ahLst/>
              <a:cxnLst/>
              <a:rect l="l" t="t" r="r" b="b"/>
              <a:pathLst>
                <a:path w="6218" h="4938" extrusionOk="0">
                  <a:moveTo>
                    <a:pt x="447" y="1"/>
                  </a:moveTo>
                  <a:lnTo>
                    <a:pt x="1" y="3506"/>
                  </a:lnTo>
                  <a:cubicBezTo>
                    <a:pt x="1" y="3506"/>
                    <a:pt x="2203" y="4938"/>
                    <a:pt x="4854" y="4938"/>
                  </a:cubicBezTo>
                  <a:cubicBezTo>
                    <a:pt x="4855" y="4938"/>
                    <a:pt x="4856" y="4938"/>
                    <a:pt x="4857" y="4938"/>
                  </a:cubicBezTo>
                  <a:cubicBezTo>
                    <a:pt x="6041" y="4937"/>
                    <a:pt x="6217" y="1066"/>
                    <a:pt x="5364" y="826"/>
                  </a:cubicBezTo>
                  <a:cubicBezTo>
                    <a:pt x="4510" y="585"/>
                    <a:pt x="447" y="1"/>
                    <a:pt x="447" y="1"/>
                  </a:cubicBezTo>
                  <a:close/>
                </a:path>
              </a:pathLst>
            </a:custGeom>
            <a:solidFill>
              <a:srgbClr val="EBAE9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25" name="Google Shape;4224;p81">
              <a:extLst>
                <a:ext uri="{FF2B5EF4-FFF2-40B4-BE49-F238E27FC236}">
                  <a16:creationId xmlns:a16="http://schemas.microsoft.com/office/drawing/2014/main" id="{BE8832BD-ABFF-6A3B-A8CE-6A7F5DE22F26}"/>
                </a:ext>
              </a:extLst>
            </p:cNvPr>
            <p:cNvSpPr/>
            <p:nvPr/>
          </p:nvSpPr>
          <p:spPr>
            <a:xfrm>
              <a:off x="6677925" y="3955175"/>
              <a:ext cx="301375" cy="151975"/>
            </a:xfrm>
            <a:custGeom>
              <a:avLst/>
              <a:gdLst/>
              <a:ahLst/>
              <a:cxnLst/>
              <a:rect l="l" t="t" r="r" b="b"/>
              <a:pathLst>
                <a:path w="12055" h="6079" extrusionOk="0">
                  <a:moveTo>
                    <a:pt x="162" y="1"/>
                  </a:moveTo>
                  <a:cubicBezTo>
                    <a:pt x="101" y="1"/>
                    <a:pt x="47" y="1"/>
                    <a:pt x="0" y="1"/>
                  </a:cubicBezTo>
                  <a:cubicBezTo>
                    <a:pt x="417" y="13"/>
                    <a:pt x="1364" y="211"/>
                    <a:pt x="2800" y="824"/>
                  </a:cubicBezTo>
                  <a:lnTo>
                    <a:pt x="2800" y="824"/>
                  </a:lnTo>
                  <a:cubicBezTo>
                    <a:pt x="2800" y="824"/>
                    <a:pt x="2800" y="824"/>
                    <a:pt x="2800" y="824"/>
                  </a:cubicBezTo>
                  <a:cubicBezTo>
                    <a:pt x="2797" y="824"/>
                    <a:pt x="1309" y="1359"/>
                    <a:pt x="1024" y="2324"/>
                  </a:cubicBezTo>
                  <a:cubicBezTo>
                    <a:pt x="947" y="2580"/>
                    <a:pt x="987" y="2954"/>
                    <a:pt x="1119" y="3357"/>
                  </a:cubicBezTo>
                  <a:cubicBezTo>
                    <a:pt x="1320" y="3990"/>
                    <a:pt x="1746" y="4692"/>
                    <a:pt x="2296" y="5112"/>
                  </a:cubicBezTo>
                  <a:cubicBezTo>
                    <a:pt x="2296" y="5112"/>
                    <a:pt x="3267" y="5053"/>
                    <a:pt x="4389" y="5053"/>
                  </a:cubicBezTo>
                  <a:cubicBezTo>
                    <a:pt x="5586" y="5053"/>
                    <a:pt x="6955" y="5120"/>
                    <a:pt x="7497" y="5396"/>
                  </a:cubicBezTo>
                  <a:cubicBezTo>
                    <a:pt x="8479" y="5896"/>
                    <a:pt x="8136" y="6059"/>
                    <a:pt x="8417" y="6075"/>
                  </a:cubicBezTo>
                  <a:cubicBezTo>
                    <a:pt x="8436" y="6079"/>
                    <a:pt x="8457" y="6079"/>
                    <a:pt x="8481" y="6079"/>
                  </a:cubicBezTo>
                  <a:cubicBezTo>
                    <a:pt x="8481" y="6079"/>
                    <a:pt x="8691" y="6066"/>
                    <a:pt x="9006" y="6066"/>
                  </a:cubicBezTo>
                  <a:cubicBezTo>
                    <a:pt x="9130" y="6066"/>
                    <a:pt x="9251" y="6055"/>
                    <a:pt x="9364" y="6034"/>
                  </a:cubicBezTo>
                  <a:cubicBezTo>
                    <a:pt x="11614" y="5631"/>
                    <a:pt x="12055" y="1353"/>
                    <a:pt x="10142" y="649"/>
                  </a:cubicBezTo>
                  <a:cubicBezTo>
                    <a:pt x="10009" y="599"/>
                    <a:pt x="9181" y="419"/>
                    <a:pt x="8748" y="363"/>
                  </a:cubicBezTo>
                  <a:cubicBezTo>
                    <a:pt x="6467" y="83"/>
                    <a:pt x="1542" y="1"/>
                    <a:pt x="162" y="1"/>
                  </a:cubicBezTo>
                  <a:close/>
                </a:path>
              </a:pathLst>
            </a:custGeom>
            <a:solidFill>
              <a:srgbClr val="FFB459"/>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26" name="Google Shape;4225;p81">
              <a:extLst>
                <a:ext uri="{FF2B5EF4-FFF2-40B4-BE49-F238E27FC236}">
                  <a16:creationId xmlns:a16="http://schemas.microsoft.com/office/drawing/2014/main" id="{3EF5344E-564E-09D4-EE37-DD4DF8B5FFC1}"/>
                </a:ext>
              </a:extLst>
            </p:cNvPr>
            <p:cNvSpPr/>
            <p:nvPr/>
          </p:nvSpPr>
          <p:spPr>
            <a:xfrm>
              <a:off x="6869700" y="3971350"/>
              <a:ext cx="109600" cy="134675"/>
            </a:xfrm>
            <a:custGeom>
              <a:avLst/>
              <a:gdLst/>
              <a:ahLst/>
              <a:cxnLst/>
              <a:rect l="l" t="t" r="r" b="b"/>
              <a:pathLst>
                <a:path w="4384" h="5387" extrusionOk="0">
                  <a:moveTo>
                    <a:pt x="2471" y="1"/>
                  </a:moveTo>
                  <a:cubicBezTo>
                    <a:pt x="1407" y="350"/>
                    <a:pt x="116" y="1141"/>
                    <a:pt x="46" y="2944"/>
                  </a:cubicBezTo>
                  <a:cubicBezTo>
                    <a:pt x="0" y="4160"/>
                    <a:pt x="757" y="4916"/>
                    <a:pt x="1693" y="5386"/>
                  </a:cubicBezTo>
                  <a:cubicBezTo>
                    <a:pt x="3942" y="4983"/>
                    <a:pt x="4384" y="705"/>
                    <a:pt x="2471"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27" name="Google Shape;4226;p81">
              <a:extLst>
                <a:ext uri="{FF2B5EF4-FFF2-40B4-BE49-F238E27FC236}">
                  <a16:creationId xmlns:a16="http://schemas.microsoft.com/office/drawing/2014/main" id="{8DC31AEB-E76F-3C11-0926-6BC1280658F5}"/>
                </a:ext>
              </a:extLst>
            </p:cNvPr>
            <p:cNvSpPr/>
            <p:nvPr/>
          </p:nvSpPr>
          <p:spPr>
            <a:xfrm>
              <a:off x="5972575" y="3734825"/>
              <a:ext cx="701700" cy="318075"/>
            </a:xfrm>
            <a:custGeom>
              <a:avLst/>
              <a:gdLst/>
              <a:ahLst/>
              <a:cxnLst/>
              <a:rect l="l" t="t" r="r" b="b"/>
              <a:pathLst>
                <a:path w="28068" h="12723" extrusionOk="0">
                  <a:moveTo>
                    <a:pt x="6474" y="0"/>
                  </a:moveTo>
                  <a:cubicBezTo>
                    <a:pt x="3327" y="0"/>
                    <a:pt x="1" y="2935"/>
                    <a:pt x="3307" y="6070"/>
                  </a:cubicBezTo>
                  <a:cubicBezTo>
                    <a:pt x="7469" y="10066"/>
                    <a:pt x="26679" y="12717"/>
                    <a:pt x="26679" y="12717"/>
                  </a:cubicBezTo>
                  <a:cubicBezTo>
                    <a:pt x="26687" y="12721"/>
                    <a:pt x="26695" y="12723"/>
                    <a:pt x="26704" y="12723"/>
                  </a:cubicBezTo>
                  <a:cubicBezTo>
                    <a:pt x="27025" y="12723"/>
                    <a:pt x="28068" y="10396"/>
                    <a:pt x="27686" y="8689"/>
                  </a:cubicBezTo>
                  <a:cubicBezTo>
                    <a:pt x="27686" y="8689"/>
                    <a:pt x="10945" y="863"/>
                    <a:pt x="7823" y="197"/>
                  </a:cubicBezTo>
                  <a:cubicBezTo>
                    <a:pt x="7391" y="63"/>
                    <a:pt x="6935" y="0"/>
                    <a:pt x="6474" y="0"/>
                  </a:cubicBezTo>
                  <a:close/>
                </a:path>
              </a:pathLst>
            </a:custGeom>
            <a:solidFill>
              <a:srgbClr val="5C6DB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28" name="Google Shape;4227;p81">
              <a:extLst>
                <a:ext uri="{FF2B5EF4-FFF2-40B4-BE49-F238E27FC236}">
                  <a16:creationId xmlns:a16="http://schemas.microsoft.com/office/drawing/2014/main" id="{2CE16701-F87A-7ED6-C3C9-B56F062B3B20}"/>
                </a:ext>
              </a:extLst>
            </p:cNvPr>
            <p:cNvSpPr/>
            <p:nvPr/>
          </p:nvSpPr>
          <p:spPr>
            <a:xfrm>
              <a:off x="6436775" y="3099950"/>
              <a:ext cx="217625" cy="190525"/>
            </a:xfrm>
            <a:custGeom>
              <a:avLst/>
              <a:gdLst/>
              <a:ahLst/>
              <a:cxnLst/>
              <a:rect l="l" t="t" r="r" b="b"/>
              <a:pathLst>
                <a:path w="8705" h="7621" extrusionOk="0">
                  <a:moveTo>
                    <a:pt x="1452" y="0"/>
                  </a:moveTo>
                  <a:cubicBezTo>
                    <a:pt x="1501" y="403"/>
                    <a:pt x="1496" y="753"/>
                    <a:pt x="1450" y="1058"/>
                  </a:cubicBezTo>
                  <a:cubicBezTo>
                    <a:pt x="1274" y="2327"/>
                    <a:pt x="670" y="2501"/>
                    <a:pt x="670" y="2501"/>
                  </a:cubicBezTo>
                  <a:cubicBezTo>
                    <a:pt x="670" y="2501"/>
                    <a:pt x="1" y="7620"/>
                    <a:pt x="4337" y="7620"/>
                  </a:cubicBezTo>
                  <a:cubicBezTo>
                    <a:pt x="4342" y="7620"/>
                    <a:pt x="4347" y="7620"/>
                    <a:pt x="4352" y="7620"/>
                  </a:cubicBezTo>
                  <a:cubicBezTo>
                    <a:pt x="8705" y="7608"/>
                    <a:pt x="8020" y="2394"/>
                    <a:pt x="8020" y="2394"/>
                  </a:cubicBezTo>
                  <a:cubicBezTo>
                    <a:pt x="7287" y="1647"/>
                    <a:pt x="7135" y="845"/>
                    <a:pt x="7155" y="297"/>
                  </a:cubicBezTo>
                  <a:cubicBezTo>
                    <a:pt x="7157" y="231"/>
                    <a:pt x="7161" y="174"/>
                    <a:pt x="7162" y="128"/>
                  </a:cubicBezTo>
                  <a:cubicBezTo>
                    <a:pt x="7171" y="47"/>
                    <a:pt x="7176" y="0"/>
                    <a:pt x="7176" y="0"/>
                  </a:cubicBezTo>
                  <a:close/>
                </a:path>
              </a:pathLst>
            </a:custGeom>
            <a:solidFill>
              <a:srgbClr val="EBAE9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29" name="Google Shape;4228;p81">
              <a:extLst>
                <a:ext uri="{FF2B5EF4-FFF2-40B4-BE49-F238E27FC236}">
                  <a16:creationId xmlns:a16="http://schemas.microsoft.com/office/drawing/2014/main" id="{B876133F-9C91-D75C-F1D7-0B0644AF04CE}"/>
                </a:ext>
              </a:extLst>
            </p:cNvPr>
            <p:cNvSpPr/>
            <p:nvPr/>
          </p:nvSpPr>
          <p:spPr>
            <a:xfrm>
              <a:off x="6473050" y="3099950"/>
              <a:ext cx="145050" cy="72475"/>
            </a:xfrm>
            <a:custGeom>
              <a:avLst/>
              <a:gdLst/>
              <a:ahLst/>
              <a:cxnLst/>
              <a:rect l="l" t="t" r="r" b="b"/>
              <a:pathLst>
                <a:path w="5802" h="2899" extrusionOk="0">
                  <a:moveTo>
                    <a:pt x="1" y="0"/>
                  </a:moveTo>
                  <a:cubicBezTo>
                    <a:pt x="50" y="403"/>
                    <a:pt x="45" y="753"/>
                    <a:pt x="0" y="1058"/>
                  </a:cubicBezTo>
                  <a:lnTo>
                    <a:pt x="1" y="1059"/>
                  </a:lnTo>
                  <a:cubicBezTo>
                    <a:pt x="1" y="1059"/>
                    <a:pt x="1218" y="2898"/>
                    <a:pt x="2681" y="2898"/>
                  </a:cubicBezTo>
                  <a:cubicBezTo>
                    <a:pt x="2699" y="2898"/>
                    <a:pt x="2718" y="2898"/>
                    <a:pt x="2737" y="2897"/>
                  </a:cubicBezTo>
                  <a:cubicBezTo>
                    <a:pt x="4003" y="2860"/>
                    <a:pt x="5336" y="881"/>
                    <a:pt x="5704" y="297"/>
                  </a:cubicBezTo>
                  <a:cubicBezTo>
                    <a:pt x="5765" y="195"/>
                    <a:pt x="5801" y="136"/>
                    <a:pt x="5801" y="136"/>
                  </a:cubicBezTo>
                  <a:lnTo>
                    <a:pt x="5711" y="128"/>
                  </a:lnTo>
                  <a:lnTo>
                    <a:pt x="4280" y="0"/>
                  </a:lnTo>
                  <a:close/>
                </a:path>
              </a:pathLst>
            </a:custGeom>
            <a:solidFill>
              <a:srgbClr val="DE8B63"/>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0" name="Google Shape;4229;p81">
              <a:extLst>
                <a:ext uri="{FF2B5EF4-FFF2-40B4-BE49-F238E27FC236}">
                  <a16:creationId xmlns:a16="http://schemas.microsoft.com/office/drawing/2014/main" id="{38F2C80D-98D3-39AB-6057-0587C433402E}"/>
                </a:ext>
              </a:extLst>
            </p:cNvPr>
            <p:cNvSpPr/>
            <p:nvPr/>
          </p:nvSpPr>
          <p:spPr>
            <a:xfrm>
              <a:off x="6158400" y="3299575"/>
              <a:ext cx="195500" cy="347375"/>
            </a:xfrm>
            <a:custGeom>
              <a:avLst/>
              <a:gdLst/>
              <a:ahLst/>
              <a:cxnLst/>
              <a:rect l="l" t="t" r="r" b="b"/>
              <a:pathLst>
                <a:path w="7820" h="13895" extrusionOk="0">
                  <a:moveTo>
                    <a:pt x="5128" y="0"/>
                  </a:moveTo>
                  <a:cubicBezTo>
                    <a:pt x="4481" y="0"/>
                    <a:pt x="3788" y="225"/>
                    <a:pt x="3132" y="874"/>
                  </a:cubicBezTo>
                  <a:cubicBezTo>
                    <a:pt x="3132" y="874"/>
                    <a:pt x="1925" y="4754"/>
                    <a:pt x="1029" y="7767"/>
                  </a:cubicBezTo>
                  <a:cubicBezTo>
                    <a:pt x="726" y="8788"/>
                    <a:pt x="459" y="9710"/>
                    <a:pt x="285" y="10345"/>
                  </a:cubicBezTo>
                  <a:cubicBezTo>
                    <a:pt x="192" y="10685"/>
                    <a:pt x="127" y="10944"/>
                    <a:pt x="98" y="11092"/>
                  </a:cubicBezTo>
                  <a:cubicBezTo>
                    <a:pt x="24" y="11462"/>
                    <a:pt x="1" y="11810"/>
                    <a:pt x="22" y="12135"/>
                  </a:cubicBezTo>
                  <a:cubicBezTo>
                    <a:pt x="66" y="12848"/>
                    <a:pt x="316" y="13441"/>
                    <a:pt x="710" y="13888"/>
                  </a:cubicBezTo>
                  <a:cubicBezTo>
                    <a:pt x="710" y="13891"/>
                    <a:pt x="711" y="13893"/>
                    <a:pt x="715" y="13895"/>
                  </a:cubicBezTo>
                  <a:lnTo>
                    <a:pt x="4185" y="13612"/>
                  </a:lnTo>
                  <a:cubicBezTo>
                    <a:pt x="4386" y="13196"/>
                    <a:pt x="4805" y="11863"/>
                    <a:pt x="5293" y="10216"/>
                  </a:cubicBezTo>
                  <a:cubicBezTo>
                    <a:pt x="5630" y="9063"/>
                    <a:pt x="6003" y="7756"/>
                    <a:pt x="6353" y="6501"/>
                  </a:cubicBezTo>
                  <a:cubicBezTo>
                    <a:pt x="7137" y="3699"/>
                    <a:pt x="7819" y="1157"/>
                    <a:pt x="7819" y="1157"/>
                  </a:cubicBezTo>
                  <a:cubicBezTo>
                    <a:pt x="7819" y="1157"/>
                    <a:pt x="6594" y="0"/>
                    <a:pt x="5128" y="0"/>
                  </a:cubicBezTo>
                  <a:close/>
                </a:path>
              </a:pathLst>
            </a:custGeom>
            <a:solidFill>
              <a:srgbClr val="E5B7AC"/>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1" name="Google Shape;4230;p81">
              <a:extLst>
                <a:ext uri="{FF2B5EF4-FFF2-40B4-BE49-F238E27FC236}">
                  <a16:creationId xmlns:a16="http://schemas.microsoft.com/office/drawing/2014/main" id="{2C3944ED-86DA-5A5B-3775-A2D49AA9B8E8}"/>
                </a:ext>
              </a:extLst>
            </p:cNvPr>
            <p:cNvSpPr/>
            <p:nvPr/>
          </p:nvSpPr>
          <p:spPr>
            <a:xfrm>
              <a:off x="6173050" y="3161400"/>
              <a:ext cx="282700" cy="306075"/>
            </a:xfrm>
            <a:custGeom>
              <a:avLst/>
              <a:gdLst/>
              <a:ahLst/>
              <a:cxnLst/>
              <a:rect l="l" t="t" r="r" b="b"/>
              <a:pathLst>
                <a:path w="11308" h="12243" extrusionOk="0">
                  <a:moveTo>
                    <a:pt x="11307" y="1"/>
                  </a:moveTo>
                  <a:cubicBezTo>
                    <a:pt x="11307" y="1"/>
                    <a:pt x="3915" y="1683"/>
                    <a:pt x="2288" y="5256"/>
                  </a:cubicBezTo>
                  <a:cubicBezTo>
                    <a:pt x="1430" y="7137"/>
                    <a:pt x="1" y="10872"/>
                    <a:pt x="1" y="10872"/>
                  </a:cubicBezTo>
                  <a:cubicBezTo>
                    <a:pt x="1501" y="11619"/>
                    <a:pt x="3039" y="12095"/>
                    <a:pt x="4625" y="12213"/>
                  </a:cubicBezTo>
                  <a:cubicBezTo>
                    <a:pt x="4884" y="12232"/>
                    <a:pt x="5144" y="12242"/>
                    <a:pt x="5404" y="12242"/>
                  </a:cubicBezTo>
                  <a:cubicBezTo>
                    <a:pt x="5536" y="12242"/>
                    <a:pt x="5668" y="12240"/>
                    <a:pt x="5800" y="12234"/>
                  </a:cubicBezTo>
                  <a:cubicBezTo>
                    <a:pt x="6229" y="12217"/>
                    <a:pt x="6661" y="12173"/>
                    <a:pt x="7095" y="12103"/>
                  </a:cubicBezTo>
                  <a:cubicBezTo>
                    <a:pt x="7110" y="12044"/>
                    <a:pt x="7125" y="11984"/>
                    <a:pt x="7137" y="11927"/>
                  </a:cubicBezTo>
                  <a:cubicBezTo>
                    <a:pt x="7264" y="11346"/>
                    <a:pt x="7349" y="10861"/>
                    <a:pt x="7355" y="10570"/>
                  </a:cubicBezTo>
                  <a:cubicBezTo>
                    <a:pt x="7426" y="7571"/>
                    <a:pt x="11307" y="1"/>
                    <a:pt x="11307" y="1"/>
                  </a:cubicBezTo>
                  <a:close/>
                </a:path>
              </a:pathLst>
            </a:custGeom>
            <a:solidFill>
              <a:srgbClr val="FFB459"/>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2" name="Google Shape;4231;p81">
              <a:extLst>
                <a:ext uri="{FF2B5EF4-FFF2-40B4-BE49-F238E27FC236}">
                  <a16:creationId xmlns:a16="http://schemas.microsoft.com/office/drawing/2014/main" id="{E80C3520-C7E6-A403-F85A-270E00D1E952}"/>
                </a:ext>
              </a:extLst>
            </p:cNvPr>
            <p:cNvSpPr/>
            <p:nvPr/>
          </p:nvSpPr>
          <p:spPr>
            <a:xfrm>
              <a:off x="6296850" y="3306800"/>
              <a:ext cx="48250" cy="160700"/>
            </a:xfrm>
            <a:custGeom>
              <a:avLst/>
              <a:gdLst/>
              <a:ahLst/>
              <a:cxnLst/>
              <a:rect l="l" t="t" r="r" b="b"/>
              <a:pathLst>
                <a:path w="1930" h="6428" extrusionOk="0">
                  <a:moveTo>
                    <a:pt x="1929" y="0"/>
                  </a:moveTo>
                  <a:lnTo>
                    <a:pt x="1" y="6398"/>
                  </a:lnTo>
                  <a:cubicBezTo>
                    <a:pt x="255" y="6418"/>
                    <a:pt x="512" y="6428"/>
                    <a:pt x="769" y="6428"/>
                  </a:cubicBezTo>
                  <a:cubicBezTo>
                    <a:pt x="903" y="6428"/>
                    <a:pt x="1038" y="6425"/>
                    <a:pt x="1173" y="6419"/>
                  </a:cubicBezTo>
                  <a:cubicBezTo>
                    <a:pt x="1174" y="6417"/>
                    <a:pt x="1177" y="6415"/>
                    <a:pt x="1179" y="6414"/>
                  </a:cubicBezTo>
                  <a:lnTo>
                    <a:pt x="1929" y="0"/>
                  </a:lnTo>
                  <a:close/>
                </a:path>
              </a:pathLst>
            </a:custGeom>
            <a:solidFill>
              <a:srgbClr val="60606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3" name="Google Shape;4232;p81">
              <a:extLst>
                <a:ext uri="{FF2B5EF4-FFF2-40B4-BE49-F238E27FC236}">
                  <a16:creationId xmlns:a16="http://schemas.microsoft.com/office/drawing/2014/main" id="{B6F47EA8-54FF-91B6-A67A-39D9922F303A}"/>
                </a:ext>
              </a:extLst>
            </p:cNvPr>
            <p:cNvSpPr/>
            <p:nvPr/>
          </p:nvSpPr>
          <p:spPr>
            <a:xfrm>
              <a:off x="6165500" y="3493750"/>
              <a:ext cx="83675" cy="99375"/>
            </a:xfrm>
            <a:custGeom>
              <a:avLst/>
              <a:gdLst/>
              <a:ahLst/>
              <a:cxnLst/>
              <a:rect l="l" t="t" r="r" b="b"/>
              <a:pathLst>
                <a:path w="3347" h="3975" extrusionOk="0">
                  <a:moveTo>
                    <a:pt x="745" y="0"/>
                  </a:moveTo>
                  <a:cubicBezTo>
                    <a:pt x="442" y="1022"/>
                    <a:pt x="175" y="1943"/>
                    <a:pt x="1" y="2578"/>
                  </a:cubicBezTo>
                  <a:cubicBezTo>
                    <a:pt x="714" y="3087"/>
                    <a:pt x="2060" y="3975"/>
                    <a:pt x="2807" y="3975"/>
                  </a:cubicBezTo>
                  <a:cubicBezTo>
                    <a:pt x="3134" y="3975"/>
                    <a:pt x="3346" y="3805"/>
                    <a:pt x="3341" y="3361"/>
                  </a:cubicBezTo>
                  <a:cubicBezTo>
                    <a:pt x="3323" y="1787"/>
                    <a:pt x="1368" y="402"/>
                    <a:pt x="745" y="0"/>
                  </a:cubicBezTo>
                  <a:close/>
                </a:path>
              </a:pathLst>
            </a:custGeom>
            <a:solidFill>
              <a:srgbClr val="CA7E8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4" name="Google Shape;4233;p81">
              <a:extLst>
                <a:ext uri="{FF2B5EF4-FFF2-40B4-BE49-F238E27FC236}">
                  <a16:creationId xmlns:a16="http://schemas.microsoft.com/office/drawing/2014/main" id="{BB1690A1-5E70-F6FB-91F2-7B4CFD13B937}"/>
                </a:ext>
              </a:extLst>
            </p:cNvPr>
            <p:cNvSpPr/>
            <p:nvPr/>
          </p:nvSpPr>
          <p:spPr>
            <a:xfrm>
              <a:off x="6074100" y="3485125"/>
              <a:ext cx="224175" cy="192400"/>
            </a:xfrm>
            <a:custGeom>
              <a:avLst/>
              <a:gdLst/>
              <a:ahLst/>
              <a:cxnLst/>
              <a:rect l="l" t="t" r="r" b="b"/>
              <a:pathLst>
                <a:path w="8967" h="7696" extrusionOk="0">
                  <a:moveTo>
                    <a:pt x="1776" y="1"/>
                  </a:moveTo>
                  <a:cubicBezTo>
                    <a:pt x="1776" y="1"/>
                    <a:pt x="33" y="940"/>
                    <a:pt x="0" y="2106"/>
                  </a:cubicBezTo>
                  <a:lnTo>
                    <a:pt x="3765" y="6770"/>
                  </a:lnTo>
                  <a:cubicBezTo>
                    <a:pt x="4330" y="7425"/>
                    <a:pt x="4952" y="7696"/>
                    <a:pt x="5537" y="7696"/>
                  </a:cubicBezTo>
                  <a:cubicBezTo>
                    <a:pt x="7450" y="7696"/>
                    <a:pt x="8967" y="4796"/>
                    <a:pt x="6823" y="2945"/>
                  </a:cubicBezTo>
                  <a:lnTo>
                    <a:pt x="1776" y="1"/>
                  </a:lnTo>
                  <a:close/>
                </a:path>
              </a:pathLst>
            </a:custGeom>
            <a:solidFill>
              <a:srgbClr val="E5B7AC"/>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5" name="Google Shape;4234;p81">
              <a:extLst>
                <a:ext uri="{FF2B5EF4-FFF2-40B4-BE49-F238E27FC236}">
                  <a16:creationId xmlns:a16="http://schemas.microsoft.com/office/drawing/2014/main" id="{3B0A3810-5B4F-74DD-519A-B228AA635784}"/>
                </a:ext>
              </a:extLst>
            </p:cNvPr>
            <p:cNvSpPr/>
            <p:nvPr/>
          </p:nvSpPr>
          <p:spPr>
            <a:xfrm>
              <a:off x="6742475" y="3299575"/>
              <a:ext cx="195475" cy="347375"/>
            </a:xfrm>
            <a:custGeom>
              <a:avLst/>
              <a:gdLst/>
              <a:ahLst/>
              <a:cxnLst/>
              <a:rect l="l" t="t" r="r" b="b"/>
              <a:pathLst>
                <a:path w="7819" h="13895" extrusionOk="0">
                  <a:moveTo>
                    <a:pt x="2691" y="0"/>
                  </a:moveTo>
                  <a:cubicBezTo>
                    <a:pt x="1225" y="0"/>
                    <a:pt x="1" y="1157"/>
                    <a:pt x="1" y="1157"/>
                  </a:cubicBezTo>
                  <a:cubicBezTo>
                    <a:pt x="1" y="1157"/>
                    <a:pt x="683" y="3699"/>
                    <a:pt x="1468" y="6501"/>
                  </a:cubicBezTo>
                  <a:cubicBezTo>
                    <a:pt x="1818" y="7756"/>
                    <a:pt x="2190" y="9063"/>
                    <a:pt x="2528" y="10216"/>
                  </a:cubicBezTo>
                  <a:cubicBezTo>
                    <a:pt x="3015" y="11863"/>
                    <a:pt x="3434" y="13196"/>
                    <a:pt x="3636" y="13612"/>
                  </a:cubicBezTo>
                  <a:lnTo>
                    <a:pt x="7104" y="13895"/>
                  </a:lnTo>
                  <a:cubicBezTo>
                    <a:pt x="7109" y="13893"/>
                    <a:pt x="7110" y="13891"/>
                    <a:pt x="7110" y="13888"/>
                  </a:cubicBezTo>
                  <a:cubicBezTo>
                    <a:pt x="7504" y="13441"/>
                    <a:pt x="7754" y="12848"/>
                    <a:pt x="7798" y="12135"/>
                  </a:cubicBezTo>
                  <a:cubicBezTo>
                    <a:pt x="7819" y="11810"/>
                    <a:pt x="7796" y="11462"/>
                    <a:pt x="7721" y="11092"/>
                  </a:cubicBezTo>
                  <a:cubicBezTo>
                    <a:pt x="7693" y="10944"/>
                    <a:pt x="7628" y="10685"/>
                    <a:pt x="7535" y="10345"/>
                  </a:cubicBezTo>
                  <a:cubicBezTo>
                    <a:pt x="7361" y="9710"/>
                    <a:pt x="7094" y="8788"/>
                    <a:pt x="6791" y="7767"/>
                  </a:cubicBezTo>
                  <a:cubicBezTo>
                    <a:pt x="5895" y="4754"/>
                    <a:pt x="4687" y="874"/>
                    <a:pt x="4687" y="874"/>
                  </a:cubicBezTo>
                  <a:cubicBezTo>
                    <a:pt x="4031" y="225"/>
                    <a:pt x="3338" y="0"/>
                    <a:pt x="2691" y="0"/>
                  </a:cubicBezTo>
                  <a:close/>
                </a:path>
              </a:pathLst>
            </a:custGeom>
            <a:solidFill>
              <a:srgbClr val="E5B7AC"/>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6" name="Google Shape;4235;p81">
              <a:extLst>
                <a:ext uri="{FF2B5EF4-FFF2-40B4-BE49-F238E27FC236}">
                  <a16:creationId xmlns:a16="http://schemas.microsoft.com/office/drawing/2014/main" id="{B5D4C102-2AC5-50AC-9122-A562FB1756E6}"/>
                </a:ext>
              </a:extLst>
            </p:cNvPr>
            <p:cNvSpPr/>
            <p:nvPr/>
          </p:nvSpPr>
          <p:spPr>
            <a:xfrm>
              <a:off x="6847200" y="3493750"/>
              <a:ext cx="83650" cy="99375"/>
            </a:xfrm>
            <a:custGeom>
              <a:avLst/>
              <a:gdLst/>
              <a:ahLst/>
              <a:cxnLst/>
              <a:rect l="l" t="t" r="r" b="b"/>
              <a:pathLst>
                <a:path w="3346" h="3975" extrusionOk="0">
                  <a:moveTo>
                    <a:pt x="2602" y="0"/>
                  </a:moveTo>
                  <a:cubicBezTo>
                    <a:pt x="1978" y="402"/>
                    <a:pt x="24" y="1787"/>
                    <a:pt x="5" y="3361"/>
                  </a:cubicBezTo>
                  <a:cubicBezTo>
                    <a:pt x="0" y="3805"/>
                    <a:pt x="213" y="3975"/>
                    <a:pt x="539" y="3975"/>
                  </a:cubicBezTo>
                  <a:cubicBezTo>
                    <a:pt x="1286" y="3975"/>
                    <a:pt x="2632" y="3087"/>
                    <a:pt x="3346" y="2578"/>
                  </a:cubicBezTo>
                  <a:cubicBezTo>
                    <a:pt x="3172" y="1943"/>
                    <a:pt x="2905" y="1022"/>
                    <a:pt x="2602" y="0"/>
                  </a:cubicBezTo>
                  <a:close/>
                </a:path>
              </a:pathLst>
            </a:custGeom>
            <a:solidFill>
              <a:srgbClr val="CA7E8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7" name="Google Shape;4236;p81">
              <a:extLst>
                <a:ext uri="{FF2B5EF4-FFF2-40B4-BE49-F238E27FC236}">
                  <a16:creationId xmlns:a16="http://schemas.microsoft.com/office/drawing/2014/main" id="{507C11CB-E164-6C9F-B1B0-3D15DEEC6545}"/>
                </a:ext>
              </a:extLst>
            </p:cNvPr>
            <p:cNvSpPr/>
            <p:nvPr/>
          </p:nvSpPr>
          <p:spPr>
            <a:xfrm>
              <a:off x="6798075" y="3485125"/>
              <a:ext cx="224200" cy="192400"/>
            </a:xfrm>
            <a:custGeom>
              <a:avLst/>
              <a:gdLst/>
              <a:ahLst/>
              <a:cxnLst/>
              <a:rect l="l" t="t" r="r" b="b"/>
              <a:pathLst>
                <a:path w="8968" h="7696" extrusionOk="0">
                  <a:moveTo>
                    <a:pt x="7286" y="1"/>
                  </a:moveTo>
                  <a:lnTo>
                    <a:pt x="2144" y="2945"/>
                  </a:lnTo>
                  <a:cubicBezTo>
                    <a:pt x="1" y="4796"/>
                    <a:pt x="1518" y="7696"/>
                    <a:pt x="3431" y="7696"/>
                  </a:cubicBezTo>
                  <a:cubicBezTo>
                    <a:pt x="4015" y="7696"/>
                    <a:pt x="4637" y="7425"/>
                    <a:pt x="5203" y="6770"/>
                  </a:cubicBezTo>
                  <a:lnTo>
                    <a:pt x="8967" y="2106"/>
                  </a:lnTo>
                  <a:cubicBezTo>
                    <a:pt x="8934" y="940"/>
                    <a:pt x="7286" y="1"/>
                    <a:pt x="7286" y="1"/>
                  </a:cubicBezTo>
                  <a:close/>
                </a:path>
              </a:pathLst>
            </a:custGeom>
            <a:solidFill>
              <a:srgbClr val="E5B7AC"/>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8" name="Google Shape;4237;p81">
              <a:extLst>
                <a:ext uri="{FF2B5EF4-FFF2-40B4-BE49-F238E27FC236}">
                  <a16:creationId xmlns:a16="http://schemas.microsoft.com/office/drawing/2014/main" id="{90CC859C-02C9-E513-4759-AC1BC16A310B}"/>
                </a:ext>
              </a:extLst>
            </p:cNvPr>
            <p:cNvSpPr/>
            <p:nvPr/>
          </p:nvSpPr>
          <p:spPr>
            <a:xfrm>
              <a:off x="6637250" y="3159775"/>
              <a:ext cx="280550" cy="307700"/>
            </a:xfrm>
            <a:custGeom>
              <a:avLst/>
              <a:gdLst/>
              <a:ahLst/>
              <a:cxnLst/>
              <a:rect l="l" t="t" r="r" b="b"/>
              <a:pathLst>
                <a:path w="11222" h="12308" extrusionOk="0">
                  <a:moveTo>
                    <a:pt x="1" y="1"/>
                  </a:moveTo>
                  <a:cubicBezTo>
                    <a:pt x="1" y="1"/>
                    <a:pt x="3797" y="7636"/>
                    <a:pt x="3867" y="10635"/>
                  </a:cubicBezTo>
                  <a:cubicBezTo>
                    <a:pt x="3875" y="10926"/>
                    <a:pt x="3959" y="11411"/>
                    <a:pt x="4087" y="11992"/>
                  </a:cubicBezTo>
                  <a:cubicBezTo>
                    <a:pt x="4098" y="12049"/>
                    <a:pt x="4113" y="12109"/>
                    <a:pt x="4127" y="12168"/>
                  </a:cubicBezTo>
                  <a:cubicBezTo>
                    <a:pt x="4561" y="12238"/>
                    <a:pt x="4994" y="12282"/>
                    <a:pt x="5423" y="12299"/>
                  </a:cubicBezTo>
                  <a:cubicBezTo>
                    <a:pt x="5555" y="12305"/>
                    <a:pt x="5687" y="12307"/>
                    <a:pt x="5819" y="12307"/>
                  </a:cubicBezTo>
                  <a:cubicBezTo>
                    <a:pt x="6079" y="12307"/>
                    <a:pt x="6338" y="12297"/>
                    <a:pt x="6596" y="12278"/>
                  </a:cubicBezTo>
                  <a:cubicBezTo>
                    <a:pt x="8182" y="12160"/>
                    <a:pt x="9721" y="11684"/>
                    <a:pt x="11221" y="10937"/>
                  </a:cubicBezTo>
                  <a:cubicBezTo>
                    <a:pt x="11221" y="10937"/>
                    <a:pt x="9791" y="7202"/>
                    <a:pt x="8933" y="5321"/>
                  </a:cubicBezTo>
                  <a:cubicBezTo>
                    <a:pt x="7306" y="1748"/>
                    <a:pt x="1" y="1"/>
                    <a:pt x="1" y="1"/>
                  </a:cubicBezTo>
                  <a:close/>
                </a:path>
              </a:pathLst>
            </a:custGeom>
            <a:solidFill>
              <a:srgbClr val="FFB459"/>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9" name="Google Shape;4238;p81">
              <a:extLst>
                <a:ext uri="{FF2B5EF4-FFF2-40B4-BE49-F238E27FC236}">
                  <a16:creationId xmlns:a16="http://schemas.microsoft.com/office/drawing/2014/main" id="{D74433AC-2C10-CC12-5DC7-344A90C60338}"/>
                </a:ext>
              </a:extLst>
            </p:cNvPr>
            <p:cNvSpPr/>
            <p:nvPr/>
          </p:nvSpPr>
          <p:spPr>
            <a:xfrm>
              <a:off x="6753925" y="3306800"/>
              <a:ext cx="48225" cy="160825"/>
            </a:xfrm>
            <a:custGeom>
              <a:avLst/>
              <a:gdLst/>
              <a:ahLst/>
              <a:cxnLst/>
              <a:rect l="l" t="t" r="r" b="b"/>
              <a:pathLst>
                <a:path w="1929" h="6433" extrusionOk="0">
                  <a:moveTo>
                    <a:pt x="0" y="0"/>
                  </a:moveTo>
                  <a:lnTo>
                    <a:pt x="640" y="6428"/>
                  </a:lnTo>
                  <a:cubicBezTo>
                    <a:pt x="611" y="6431"/>
                    <a:pt x="658" y="6433"/>
                    <a:pt x="752" y="6433"/>
                  </a:cubicBezTo>
                  <a:cubicBezTo>
                    <a:pt x="1015" y="6433"/>
                    <a:pt x="1642" y="6420"/>
                    <a:pt x="1929" y="6398"/>
                  </a:cubicBezTo>
                  <a:lnTo>
                    <a:pt x="0" y="0"/>
                  </a:lnTo>
                  <a:close/>
                </a:path>
              </a:pathLst>
            </a:custGeom>
            <a:solidFill>
              <a:srgbClr val="60606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40" name="Google Shape;4239;p81">
              <a:extLst>
                <a:ext uri="{FF2B5EF4-FFF2-40B4-BE49-F238E27FC236}">
                  <a16:creationId xmlns:a16="http://schemas.microsoft.com/office/drawing/2014/main" id="{F6DAED3A-FA0E-6E75-1C2B-C718EC8FB273}"/>
                </a:ext>
              </a:extLst>
            </p:cNvPr>
            <p:cNvSpPr/>
            <p:nvPr/>
          </p:nvSpPr>
          <p:spPr>
            <a:xfrm>
              <a:off x="6657850" y="2939025"/>
              <a:ext cx="91250" cy="91025"/>
            </a:xfrm>
            <a:custGeom>
              <a:avLst/>
              <a:gdLst/>
              <a:ahLst/>
              <a:cxnLst/>
              <a:rect l="l" t="t" r="r" b="b"/>
              <a:pathLst>
                <a:path w="3650" h="3641" extrusionOk="0">
                  <a:moveTo>
                    <a:pt x="1913" y="0"/>
                  </a:moveTo>
                  <a:cubicBezTo>
                    <a:pt x="712" y="0"/>
                    <a:pt x="1" y="1811"/>
                    <a:pt x="1" y="1811"/>
                  </a:cubicBezTo>
                  <a:lnTo>
                    <a:pt x="53" y="3546"/>
                  </a:lnTo>
                  <a:cubicBezTo>
                    <a:pt x="250" y="3611"/>
                    <a:pt x="442" y="3640"/>
                    <a:pt x="627" y="3640"/>
                  </a:cubicBezTo>
                  <a:cubicBezTo>
                    <a:pt x="2524" y="3640"/>
                    <a:pt x="3649" y="520"/>
                    <a:pt x="2328" y="71"/>
                  </a:cubicBezTo>
                  <a:cubicBezTo>
                    <a:pt x="2183" y="22"/>
                    <a:pt x="2045" y="0"/>
                    <a:pt x="1913" y="0"/>
                  </a:cubicBezTo>
                  <a:close/>
                </a:path>
              </a:pathLst>
            </a:custGeom>
            <a:solidFill>
              <a:srgbClr val="EBAE9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41" name="Google Shape;4240;p81">
              <a:extLst>
                <a:ext uri="{FF2B5EF4-FFF2-40B4-BE49-F238E27FC236}">
                  <a16:creationId xmlns:a16="http://schemas.microsoft.com/office/drawing/2014/main" id="{A91197EA-A10B-1BD8-C5D5-2544E791F5A8}"/>
                </a:ext>
              </a:extLst>
            </p:cNvPr>
            <p:cNvSpPr/>
            <p:nvPr/>
          </p:nvSpPr>
          <p:spPr>
            <a:xfrm>
              <a:off x="6664750" y="2966450"/>
              <a:ext cx="43025" cy="35025"/>
            </a:xfrm>
            <a:custGeom>
              <a:avLst/>
              <a:gdLst/>
              <a:ahLst/>
              <a:cxnLst/>
              <a:rect l="l" t="t" r="r" b="b"/>
              <a:pathLst>
                <a:path w="1721" h="1401" extrusionOk="0">
                  <a:moveTo>
                    <a:pt x="1633" y="0"/>
                  </a:moveTo>
                  <a:cubicBezTo>
                    <a:pt x="608" y="16"/>
                    <a:pt x="47" y="956"/>
                    <a:pt x="25" y="995"/>
                  </a:cubicBezTo>
                  <a:cubicBezTo>
                    <a:pt x="0" y="1036"/>
                    <a:pt x="14" y="1088"/>
                    <a:pt x="55" y="1111"/>
                  </a:cubicBezTo>
                  <a:cubicBezTo>
                    <a:pt x="69" y="1120"/>
                    <a:pt x="85" y="1123"/>
                    <a:pt x="101" y="1123"/>
                  </a:cubicBezTo>
                  <a:cubicBezTo>
                    <a:pt x="130" y="1122"/>
                    <a:pt x="157" y="1107"/>
                    <a:pt x="173" y="1081"/>
                  </a:cubicBezTo>
                  <a:cubicBezTo>
                    <a:pt x="175" y="1075"/>
                    <a:pt x="386" y="724"/>
                    <a:pt x="769" y="460"/>
                  </a:cubicBezTo>
                  <a:cubicBezTo>
                    <a:pt x="1129" y="681"/>
                    <a:pt x="965" y="1284"/>
                    <a:pt x="964" y="1291"/>
                  </a:cubicBezTo>
                  <a:cubicBezTo>
                    <a:pt x="951" y="1335"/>
                    <a:pt x="978" y="1384"/>
                    <a:pt x="1022" y="1397"/>
                  </a:cubicBezTo>
                  <a:cubicBezTo>
                    <a:pt x="1032" y="1400"/>
                    <a:pt x="1039" y="1401"/>
                    <a:pt x="1049" y="1401"/>
                  </a:cubicBezTo>
                  <a:cubicBezTo>
                    <a:pt x="1085" y="1399"/>
                    <a:pt x="1118" y="1375"/>
                    <a:pt x="1128" y="1338"/>
                  </a:cubicBezTo>
                  <a:cubicBezTo>
                    <a:pt x="1137" y="1309"/>
                    <a:pt x="1308" y="675"/>
                    <a:pt x="927" y="364"/>
                  </a:cubicBezTo>
                  <a:cubicBezTo>
                    <a:pt x="1121" y="258"/>
                    <a:pt x="1349" y="178"/>
                    <a:pt x="1609" y="171"/>
                  </a:cubicBezTo>
                  <a:lnTo>
                    <a:pt x="1636" y="171"/>
                  </a:lnTo>
                  <a:cubicBezTo>
                    <a:pt x="1639" y="171"/>
                    <a:pt x="1641" y="172"/>
                    <a:pt x="1644" y="172"/>
                  </a:cubicBezTo>
                  <a:cubicBezTo>
                    <a:pt x="1683" y="172"/>
                    <a:pt x="1721" y="128"/>
                    <a:pt x="1721" y="84"/>
                  </a:cubicBezTo>
                  <a:cubicBezTo>
                    <a:pt x="1720" y="39"/>
                    <a:pt x="1680" y="0"/>
                    <a:pt x="1633" y="0"/>
                  </a:cubicBezTo>
                  <a:close/>
                </a:path>
              </a:pathLst>
            </a:custGeom>
            <a:solidFill>
              <a:srgbClr val="DE8B63"/>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42" name="Google Shape;4241;p81">
              <a:extLst>
                <a:ext uri="{FF2B5EF4-FFF2-40B4-BE49-F238E27FC236}">
                  <a16:creationId xmlns:a16="http://schemas.microsoft.com/office/drawing/2014/main" id="{0CA5ECA3-5653-5876-E4A6-18C14F72273F}"/>
                </a:ext>
              </a:extLst>
            </p:cNvPr>
            <p:cNvSpPr/>
            <p:nvPr/>
          </p:nvSpPr>
          <p:spPr>
            <a:xfrm>
              <a:off x="6358450" y="2939025"/>
              <a:ext cx="76925" cy="89075"/>
            </a:xfrm>
            <a:custGeom>
              <a:avLst/>
              <a:gdLst/>
              <a:ahLst/>
              <a:cxnLst/>
              <a:rect l="l" t="t" r="r" b="b"/>
              <a:pathLst>
                <a:path w="3077" h="3563" extrusionOk="0">
                  <a:moveTo>
                    <a:pt x="1080" y="0"/>
                  </a:moveTo>
                  <a:cubicBezTo>
                    <a:pt x="926" y="0"/>
                    <a:pt x="766" y="30"/>
                    <a:pt x="599" y="98"/>
                  </a:cubicBezTo>
                  <a:cubicBezTo>
                    <a:pt x="124" y="294"/>
                    <a:pt x="0" y="825"/>
                    <a:pt x="128" y="1418"/>
                  </a:cubicBezTo>
                  <a:cubicBezTo>
                    <a:pt x="342" y="2407"/>
                    <a:pt x="1258" y="3563"/>
                    <a:pt x="2408" y="3563"/>
                  </a:cubicBezTo>
                  <a:cubicBezTo>
                    <a:pt x="2624" y="3563"/>
                    <a:pt x="2848" y="3522"/>
                    <a:pt x="3077" y="3432"/>
                  </a:cubicBezTo>
                  <a:lnTo>
                    <a:pt x="3026" y="1698"/>
                  </a:lnTo>
                  <a:cubicBezTo>
                    <a:pt x="3026" y="1698"/>
                    <a:pt x="2937" y="1509"/>
                    <a:pt x="2777" y="1257"/>
                  </a:cubicBezTo>
                  <a:cubicBezTo>
                    <a:pt x="2458" y="754"/>
                    <a:pt x="1854" y="0"/>
                    <a:pt x="1080" y="0"/>
                  </a:cubicBezTo>
                  <a:close/>
                </a:path>
              </a:pathLst>
            </a:custGeom>
            <a:solidFill>
              <a:srgbClr val="EBAE9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43" name="Google Shape;4242;p81">
              <a:extLst>
                <a:ext uri="{FF2B5EF4-FFF2-40B4-BE49-F238E27FC236}">
                  <a16:creationId xmlns:a16="http://schemas.microsoft.com/office/drawing/2014/main" id="{D0EC250F-6304-B52A-2864-33F04CD4F770}"/>
                </a:ext>
              </a:extLst>
            </p:cNvPr>
            <p:cNvSpPr/>
            <p:nvPr/>
          </p:nvSpPr>
          <p:spPr>
            <a:xfrm>
              <a:off x="6383275" y="2966425"/>
              <a:ext cx="44425" cy="34150"/>
            </a:xfrm>
            <a:custGeom>
              <a:avLst/>
              <a:gdLst/>
              <a:ahLst/>
              <a:cxnLst/>
              <a:rect l="l" t="t" r="r" b="b"/>
              <a:pathLst>
                <a:path w="1777" h="1366" extrusionOk="0">
                  <a:moveTo>
                    <a:pt x="156" y="1"/>
                  </a:moveTo>
                  <a:cubicBezTo>
                    <a:pt x="132" y="1"/>
                    <a:pt x="109" y="1"/>
                    <a:pt x="85" y="2"/>
                  </a:cubicBezTo>
                  <a:cubicBezTo>
                    <a:pt x="37" y="5"/>
                    <a:pt x="1" y="45"/>
                    <a:pt x="2" y="91"/>
                  </a:cubicBezTo>
                  <a:cubicBezTo>
                    <a:pt x="5" y="135"/>
                    <a:pt x="42" y="174"/>
                    <a:pt x="80" y="174"/>
                  </a:cubicBezTo>
                  <a:cubicBezTo>
                    <a:pt x="84" y="174"/>
                    <a:pt x="88" y="174"/>
                    <a:pt x="92" y="173"/>
                  </a:cubicBezTo>
                  <a:cubicBezTo>
                    <a:pt x="102" y="173"/>
                    <a:pt x="110" y="172"/>
                    <a:pt x="118" y="172"/>
                  </a:cubicBezTo>
                  <a:cubicBezTo>
                    <a:pt x="134" y="172"/>
                    <a:pt x="149" y="171"/>
                    <a:pt x="164" y="171"/>
                  </a:cubicBezTo>
                  <a:cubicBezTo>
                    <a:pt x="407" y="171"/>
                    <a:pt x="623" y="235"/>
                    <a:pt x="812" y="325"/>
                  </a:cubicBezTo>
                  <a:cubicBezTo>
                    <a:pt x="449" y="657"/>
                    <a:pt x="658" y="1280"/>
                    <a:pt x="669" y="1309"/>
                  </a:cubicBezTo>
                  <a:cubicBezTo>
                    <a:pt x="682" y="1344"/>
                    <a:pt x="715" y="1366"/>
                    <a:pt x="750" y="1366"/>
                  </a:cubicBezTo>
                  <a:cubicBezTo>
                    <a:pt x="751" y="1366"/>
                    <a:pt x="752" y="1366"/>
                    <a:pt x="752" y="1366"/>
                  </a:cubicBezTo>
                  <a:cubicBezTo>
                    <a:pt x="762" y="1366"/>
                    <a:pt x="770" y="1364"/>
                    <a:pt x="779" y="1360"/>
                  </a:cubicBezTo>
                  <a:cubicBezTo>
                    <a:pt x="822" y="1346"/>
                    <a:pt x="847" y="1297"/>
                    <a:pt x="831" y="1252"/>
                  </a:cubicBezTo>
                  <a:cubicBezTo>
                    <a:pt x="829" y="1245"/>
                    <a:pt x="629" y="653"/>
                    <a:pt x="976" y="412"/>
                  </a:cubicBezTo>
                  <a:cubicBezTo>
                    <a:pt x="1374" y="653"/>
                    <a:pt x="1603" y="990"/>
                    <a:pt x="1607" y="996"/>
                  </a:cubicBezTo>
                  <a:cubicBezTo>
                    <a:pt x="1624" y="1021"/>
                    <a:pt x="1651" y="1035"/>
                    <a:pt x="1678" y="1035"/>
                  </a:cubicBezTo>
                  <a:cubicBezTo>
                    <a:pt x="1679" y="1035"/>
                    <a:pt x="1680" y="1035"/>
                    <a:pt x="1681" y="1035"/>
                  </a:cubicBezTo>
                  <a:cubicBezTo>
                    <a:pt x="1697" y="1035"/>
                    <a:pt x="1713" y="1030"/>
                    <a:pt x="1727" y="1020"/>
                  </a:cubicBezTo>
                  <a:cubicBezTo>
                    <a:pt x="1766" y="994"/>
                    <a:pt x="1776" y="941"/>
                    <a:pt x="1750" y="900"/>
                  </a:cubicBezTo>
                  <a:cubicBezTo>
                    <a:pt x="1724" y="863"/>
                    <a:pt x="1137" y="1"/>
                    <a:pt x="156" y="1"/>
                  </a:cubicBezTo>
                  <a:close/>
                </a:path>
              </a:pathLst>
            </a:custGeom>
            <a:solidFill>
              <a:srgbClr val="DE8B63"/>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44" name="Google Shape;4243;p81">
              <a:extLst>
                <a:ext uri="{FF2B5EF4-FFF2-40B4-BE49-F238E27FC236}">
                  <a16:creationId xmlns:a16="http://schemas.microsoft.com/office/drawing/2014/main" id="{A83AA3C8-B7FC-8C13-0DBA-EE6A0DE9E10A}"/>
                </a:ext>
              </a:extLst>
            </p:cNvPr>
            <p:cNvSpPr/>
            <p:nvPr/>
          </p:nvSpPr>
          <p:spPr>
            <a:xfrm>
              <a:off x="6419200" y="2810975"/>
              <a:ext cx="252050" cy="329375"/>
            </a:xfrm>
            <a:custGeom>
              <a:avLst/>
              <a:gdLst/>
              <a:ahLst/>
              <a:cxnLst/>
              <a:rect l="l" t="t" r="r" b="b"/>
              <a:pathLst>
                <a:path w="10082" h="13175" extrusionOk="0">
                  <a:moveTo>
                    <a:pt x="5001" y="0"/>
                  </a:moveTo>
                  <a:cubicBezTo>
                    <a:pt x="4943" y="0"/>
                    <a:pt x="4885" y="1"/>
                    <a:pt x="4827" y="3"/>
                  </a:cubicBezTo>
                  <a:cubicBezTo>
                    <a:pt x="2109" y="86"/>
                    <a:pt x="0" y="1988"/>
                    <a:pt x="120" y="6019"/>
                  </a:cubicBezTo>
                  <a:cubicBezTo>
                    <a:pt x="140" y="6710"/>
                    <a:pt x="227" y="7378"/>
                    <a:pt x="369" y="8008"/>
                  </a:cubicBezTo>
                  <a:cubicBezTo>
                    <a:pt x="1031" y="11006"/>
                    <a:pt x="2949" y="13174"/>
                    <a:pt x="5160" y="13174"/>
                  </a:cubicBezTo>
                  <a:cubicBezTo>
                    <a:pt x="5194" y="13174"/>
                    <a:pt x="5228" y="13174"/>
                    <a:pt x="5262" y="13173"/>
                  </a:cubicBezTo>
                  <a:cubicBezTo>
                    <a:pt x="5316" y="13173"/>
                    <a:pt x="5372" y="13170"/>
                    <a:pt x="5427" y="13161"/>
                  </a:cubicBezTo>
                  <a:cubicBezTo>
                    <a:pt x="8065" y="12952"/>
                    <a:pt x="10082" y="9673"/>
                    <a:pt x="9967" y="5725"/>
                  </a:cubicBezTo>
                  <a:cubicBezTo>
                    <a:pt x="9851" y="1781"/>
                    <a:pt x="7645" y="0"/>
                    <a:pt x="5001" y="0"/>
                  </a:cubicBezTo>
                  <a:close/>
                </a:path>
              </a:pathLst>
            </a:custGeom>
            <a:solidFill>
              <a:srgbClr val="EBAE9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45" name="Google Shape;4244;p81">
              <a:extLst>
                <a:ext uri="{FF2B5EF4-FFF2-40B4-BE49-F238E27FC236}">
                  <a16:creationId xmlns:a16="http://schemas.microsoft.com/office/drawing/2014/main" id="{C1F4E89E-2DBB-3F58-F966-9F77FB19D6D1}"/>
                </a:ext>
              </a:extLst>
            </p:cNvPr>
            <p:cNvSpPr/>
            <p:nvPr/>
          </p:nvSpPr>
          <p:spPr>
            <a:xfrm>
              <a:off x="6371825" y="2706600"/>
              <a:ext cx="353175" cy="330800"/>
            </a:xfrm>
            <a:custGeom>
              <a:avLst/>
              <a:gdLst/>
              <a:ahLst/>
              <a:cxnLst/>
              <a:rect l="l" t="t" r="r" b="b"/>
              <a:pathLst>
                <a:path w="14127" h="13232" extrusionOk="0">
                  <a:moveTo>
                    <a:pt x="6943" y="0"/>
                  </a:moveTo>
                  <a:cubicBezTo>
                    <a:pt x="4451" y="0"/>
                    <a:pt x="1512" y="1108"/>
                    <a:pt x="426" y="3710"/>
                  </a:cubicBezTo>
                  <a:lnTo>
                    <a:pt x="1505" y="3670"/>
                  </a:lnTo>
                  <a:lnTo>
                    <a:pt x="1505" y="3670"/>
                  </a:lnTo>
                  <a:cubicBezTo>
                    <a:pt x="1505" y="3670"/>
                    <a:pt x="341" y="4143"/>
                    <a:pt x="132" y="5431"/>
                  </a:cubicBezTo>
                  <a:cubicBezTo>
                    <a:pt x="1" y="6231"/>
                    <a:pt x="1183" y="9289"/>
                    <a:pt x="1257" y="9512"/>
                  </a:cubicBezTo>
                  <a:cubicBezTo>
                    <a:pt x="1257" y="9512"/>
                    <a:pt x="1966" y="9914"/>
                    <a:pt x="2112" y="10495"/>
                  </a:cubicBezTo>
                  <a:cubicBezTo>
                    <a:pt x="2112" y="10495"/>
                    <a:pt x="2096" y="11911"/>
                    <a:pt x="2551" y="13231"/>
                  </a:cubicBezTo>
                  <a:cubicBezTo>
                    <a:pt x="2551" y="13231"/>
                    <a:pt x="2724" y="10947"/>
                    <a:pt x="2392" y="9692"/>
                  </a:cubicBezTo>
                  <a:cubicBezTo>
                    <a:pt x="2371" y="9611"/>
                    <a:pt x="2355" y="9533"/>
                    <a:pt x="2340" y="9454"/>
                  </a:cubicBezTo>
                  <a:cubicBezTo>
                    <a:pt x="2291" y="9187"/>
                    <a:pt x="2274" y="8928"/>
                    <a:pt x="2279" y="8691"/>
                  </a:cubicBezTo>
                  <a:cubicBezTo>
                    <a:pt x="2286" y="8260"/>
                    <a:pt x="2367" y="7896"/>
                    <a:pt x="2439" y="7651"/>
                  </a:cubicBezTo>
                  <a:cubicBezTo>
                    <a:pt x="3531" y="7594"/>
                    <a:pt x="5728" y="6824"/>
                    <a:pt x="5796" y="6780"/>
                  </a:cubicBezTo>
                  <a:lnTo>
                    <a:pt x="5796" y="6780"/>
                  </a:lnTo>
                  <a:cubicBezTo>
                    <a:pt x="5781" y="6818"/>
                    <a:pt x="4818" y="7426"/>
                    <a:pt x="4406" y="8238"/>
                  </a:cubicBezTo>
                  <a:cubicBezTo>
                    <a:pt x="4493" y="8248"/>
                    <a:pt x="4586" y="8253"/>
                    <a:pt x="4682" y="8253"/>
                  </a:cubicBezTo>
                  <a:cubicBezTo>
                    <a:pt x="6604" y="8253"/>
                    <a:pt x="10184" y="6333"/>
                    <a:pt x="10184" y="6333"/>
                  </a:cubicBezTo>
                  <a:cubicBezTo>
                    <a:pt x="10274" y="7455"/>
                    <a:pt x="11239" y="7908"/>
                    <a:pt x="11594" y="8218"/>
                  </a:cubicBezTo>
                  <a:cubicBezTo>
                    <a:pt x="11614" y="8365"/>
                    <a:pt x="11629" y="8525"/>
                    <a:pt x="11630" y="8695"/>
                  </a:cubicBezTo>
                  <a:cubicBezTo>
                    <a:pt x="11635" y="8942"/>
                    <a:pt x="11614" y="9210"/>
                    <a:pt x="11556" y="9486"/>
                  </a:cubicBezTo>
                  <a:cubicBezTo>
                    <a:pt x="11552" y="9521"/>
                    <a:pt x="11541" y="9559"/>
                    <a:pt x="11534" y="9596"/>
                  </a:cubicBezTo>
                  <a:cubicBezTo>
                    <a:pt x="11226" y="10857"/>
                    <a:pt x="11447" y="13138"/>
                    <a:pt x="11447" y="13138"/>
                  </a:cubicBezTo>
                  <a:cubicBezTo>
                    <a:pt x="11876" y="11809"/>
                    <a:pt x="11831" y="10443"/>
                    <a:pt x="11831" y="10443"/>
                  </a:cubicBezTo>
                  <a:cubicBezTo>
                    <a:pt x="12067" y="9955"/>
                    <a:pt x="12887" y="9419"/>
                    <a:pt x="12887" y="9419"/>
                  </a:cubicBezTo>
                  <a:cubicBezTo>
                    <a:pt x="12887" y="9419"/>
                    <a:pt x="14127" y="6639"/>
                    <a:pt x="14018" y="5470"/>
                  </a:cubicBezTo>
                  <a:cubicBezTo>
                    <a:pt x="13930" y="4519"/>
                    <a:pt x="13090" y="3774"/>
                    <a:pt x="12133" y="3774"/>
                  </a:cubicBezTo>
                  <a:cubicBezTo>
                    <a:pt x="12031" y="3774"/>
                    <a:pt x="11927" y="3783"/>
                    <a:pt x="11823" y="3800"/>
                  </a:cubicBezTo>
                  <a:cubicBezTo>
                    <a:pt x="11823" y="3800"/>
                    <a:pt x="11975" y="1538"/>
                    <a:pt x="9463" y="458"/>
                  </a:cubicBezTo>
                  <a:cubicBezTo>
                    <a:pt x="8772" y="160"/>
                    <a:pt x="7890" y="0"/>
                    <a:pt x="6943" y="0"/>
                  </a:cubicBezTo>
                  <a:close/>
                </a:path>
              </a:pathLst>
            </a:custGeom>
            <a:solidFill>
              <a:srgbClr val="3F384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46" name="Google Shape;4245;p81">
              <a:extLst>
                <a:ext uri="{FF2B5EF4-FFF2-40B4-BE49-F238E27FC236}">
                  <a16:creationId xmlns:a16="http://schemas.microsoft.com/office/drawing/2014/main" id="{314EFF43-0DCF-4180-1D1B-D4FA22FADF6E}"/>
                </a:ext>
              </a:extLst>
            </p:cNvPr>
            <p:cNvSpPr/>
            <p:nvPr/>
          </p:nvSpPr>
          <p:spPr>
            <a:xfrm>
              <a:off x="6444250" y="2999525"/>
              <a:ext cx="23125" cy="7900"/>
            </a:xfrm>
            <a:custGeom>
              <a:avLst/>
              <a:gdLst/>
              <a:ahLst/>
              <a:cxnLst/>
              <a:rect l="l" t="t" r="r" b="b"/>
              <a:pathLst>
                <a:path w="925" h="316" extrusionOk="0">
                  <a:moveTo>
                    <a:pt x="332" y="1"/>
                  </a:moveTo>
                  <a:cubicBezTo>
                    <a:pt x="151" y="1"/>
                    <a:pt x="17" y="41"/>
                    <a:pt x="10" y="106"/>
                  </a:cubicBezTo>
                  <a:cubicBezTo>
                    <a:pt x="0" y="189"/>
                    <a:pt x="195" y="279"/>
                    <a:pt x="445" y="307"/>
                  </a:cubicBezTo>
                  <a:cubicBezTo>
                    <a:pt x="496" y="312"/>
                    <a:pt x="546" y="315"/>
                    <a:pt x="592" y="315"/>
                  </a:cubicBezTo>
                  <a:cubicBezTo>
                    <a:pt x="773" y="315"/>
                    <a:pt x="907" y="274"/>
                    <a:pt x="915" y="209"/>
                  </a:cubicBezTo>
                  <a:cubicBezTo>
                    <a:pt x="924" y="127"/>
                    <a:pt x="729" y="38"/>
                    <a:pt x="479" y="9"/>
                  </a:cubicBezTo>
                  <a:cubicBezTo>
                    <a:pt x="428" y="3"/>
                    <a:pt x="379" y="1"/>
                    <a:pt x="332" y="1"/>
                  </a:cubicBezTo>
                  <a:close/>
                </a:path>
              </a:pathLst>
            </a:custGeom>
            <a:solidFill>
              <a:srgbClr val="DE8B63"/>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47" name="Google Shape;4246;p81">
              <a:extLst>
                <a:ext uri="{FF2B5EF4-FFF2-40B4-BE49-F238E27FC236}">
                  <a16:creationId xmlns:a16="http://schemas.microsoft.com/office/drawing/2014/main" id="{3CC08E72-A4D3-B47A-B36C-1369F4C9C275}"/>
                </a:ext>
              </a:extLst>
            </p:cNvPr>
            <p:cNvSpPr/>
            <p:nvPr/>
          </p:nvSpPr>
          <p:spPr>
            <a:xfrm>
              <a:off x="6445750" y="3014775"/>
              <a:ext cx="23150" cy="8350"/>
            </a:xfrm>
            <a:custGeom>
              <a:avLst/>
              <a:gdLst/>
              <a:ahLst/>
              <a:cxnLst/>
              <a:rect l="l" t="t" r="r" b="b"/>
              <a:pathLst>
                <a:path w="926" h="334" extrusionOk="0">
                  <a:moveTo>
                    <a:pt x="649" y="0"/>
                  </a:moveTo>
                  <a:cubicBezTo>
                    <a:pt x="585" y="0"/>
                    <a:pt x="513" y="6"/>
                    <a:pt x="437" y="19"/>
                  </a:cubicBezTo>
                  <a:cubicBezTo>
                    <a:pt x="189" y="61"/>
                    <a:pt x="0" y="162"/>
                    <a:pt x="14" y="244"/>
                  </a:cubicBezTo>
                  <a:cubicBezTo>
                    <a:pt x="25" y="301"/>
                    <a:pt x="131" y="334"/>
                    <a:pt x="278" y="334"/>
                  </a:cubicBezTo>
                  <a:cubicBezTo>
                    <a:pt x="342" y="334"/>
                    <a:pt x="414" y="328"/>
                    <a:pt x="489" y="315"/>
                  </a:cubicBezTo>
                  <a:cubicBezTo>
                    <a:pt x="737" y="272"/>
                    <a:pt x="926" y="171"/>
                    <a:pt x="912" y="89"/>
                  </a:cubicBezTo>
                  <a:cubicBezTo>
                    <a:pt x="902" y="32"/>
                    <a:pt x="796" y="0"/>
                    <a:pt x="649" y="0"/>
                  </a:cubicBezTo>
                  <a:close/>
                </a:path>
              </a:pathLst>
            </a:custGeom>
            <a:solidFill>
              <a:srgbClr val="DE8B63"/>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48" name="Google Shape;4247;p81">
              <a:extLst>
                <a:ext uri="{FF2B5EF4-FFF2-40B4-BE49-F238E27FC236}">
                  <a16:creationId xmlns:a16="http://schemas.microsoft.com/office/drawing/2014/main" id="{DAD92922-BAE3-1A8A-AA0E-E159B99F0134}"/>
                </a:ext>
              </a:extLst>
            </p:cNvPr>
            <p:cNvSpPr/>
            <p:nvPr/>
          </p:nvSpPr>
          <p:spPr>
            <a:xfrm>
              <a:off x="6626175" y="3009650"/>
              <a:ext cx="23150" cy="7925"/>
            </a:xfrm>
            <a:custGeom>
              <a:avLst/>
              <a:gdLst/>
              <a:ahLst/>
              <a:cxnLst/>
              <a:rect l="l" t="t" r="r" b="b"/>
              <a:pathLst>
                <a:path w="926" h="317" extrusionOk="0">
                  <a:moveTo>
                    <a:pt x="333" y="1"/>
                  </a:moveTo>
                  <a:cubicBezTo>
                    <a:pt x="152" y="1"/>
                    <a:pt x="18" y="42"/>
                    <a:pt x="10" y="107"/>
                  </a:cubicBezTo>
                  <a:cubicBezTo>
                    <a:pt x="1" y="189"/>
                    <a:pt x="196" y="279"/>
                    <a:pt x="446" y="308"/>
                  </a:cubicBezTo>
                  <a:cubicBezTo>
                    <a:pt x="497" y="313"/>
                    <a:pt x="546" y="316"/>
                    <a:pt x="592" y="316"/>
                  </a:cubicBezTo>
                  <a:cubicBezTo>
                    <a:pt x="773" y="316"/>
                    <a:pt x="908" y="275"/>
                    <a:pt x="916" y="209"/>
                  </a:cubicBezTo>
                  <a:cubicBezTo>
                    <a:pt x="925" y="128"/>
                    <a:pt x="729" y="37"/>
                    <a:pt x="480" y="9"/>
                  </a:cubicBezTo>
                  <a:cubicBezTo>
                    <a:pt x="429" y="3"/>
                    <a:pt x="380" y="1"/>
                    <a:pt x="333" y="1"/>
                  </a:cubicBezTo>
                  <a:close/>
                </a:path>
              </a:pathLst>
            </a:custGeom>
            <a:solidFill>
              <a:srgbClr val="DE8B63"/>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49" name="Google Shape;4248;p81">
              <a:extLst>
                <a:ext uri="{FF2B5EF4-FFF2-40B4-BE49-F238E27FC236}">
                  <a16:creationId xmlns:a16="http://schemas.microsoft.com/office/drawing/2014/main" id="{85E143E2-2A4F-2C13-4E32-0CC6901C4700}"/>
                </a:ext>
              </a:extLst>
            </p:cNvPr>
            <p:cNvSpPr/>
            <p:nvPr/>
          </p:nvSpPr>
          <p:spPr>
            <a:xfrm>
              <a:off x="6624650" y="2993950"/>
              <a:ext cx="23150" cy="8375"/>
            </a:xfrm>
            <a:custGeom>
              <a:avLst/>
              <a:gdLst/>
              <a:ahLst/>
              <a:cxnLst/>
              <a:rect l="l" t="t" r="r" b="b"/>
              <a:pathLst>
                <a:path w="926" h="335" extrusionOk="0">
                  <a:moveTo>
                    <a:pt x="650" y="1"/>
                  </a:moveTo>
                  <a:cubicBezTo>
                    <a:pt x="586" y="1"/>
                    <a:pt x="513" y="7"/>
                    <a:pt x="437" y="20"/>
                  </a:cubicBezTo>
                  <a:cubicBezTo>
                    <a:pt x="189" y="63"/>
                    <a:pt x="0" y="164"/>
                    <a:pt x="14" y="245"/>
                  </a:cubicBezTo>
                  <a:cubicBezTo>
                    <a:pt x="24" y="302"/>
                    <a:pt x="129" y="334"/>
                    <a:pt x="275" y="334"/>
                  </a:cubicBezTo>
                  <a:cubicBezTo>
                    <a:pt x="340" y="334"/>
                    <a:pt x="413" y="328"/>
                    <a:pt x="489" y="315"/>
                  </a:cubicBezTo>
                  <a:cubicBezTo>
                    <a:pt x="737" y="272"/>
                    <a:pt x="926" y="173"/>
                    <a:pt x="912" y="90"/>
                  </a:cubicBezTo>
                  <a:cubicBezTo>
                    <a:pt x="902" y="32"/>
                    <a:pt x="797" y="1"/>
                    <a:pt x="650" y="1"/>
                  </a:cubicBezTo>
                  <a:close/>
                </a:path>
              </a:pathLst>
            </a:custGeom>
            <a:solidFill>
              <a:srgbClr val="DE8B63"/>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50" name="Google Shape;4249;p81">
              <a:extLst>
                <a:ext uri="{FF2B5EF4-FFF2-40B4-BE49-F238E27FC236}">
                  <a16:creationId xmlns:a16="http://schemas.microsoft.com/office/drawing/2014/main" id="{714B32D7-1E6E-6E8A-8DA0-749690889530}"/>
                </a:ext>
              </a:extLst>
            </p:cNvPr>
            <p:cNvSpPr/>
            <p:nvPr/>
          </p:nvSpPr>
          <p:spPr>
            <a:xfrm>
              <a:off x="6533250" y="2970575"/>
              <a:ext cx="34075" cy="73650"/>
            </a:xfrm>
            <a:custGeom>
              <a:avLst/>
              <a:gdLst/>
              <a:ahLst/>
              <a:cxnLst/>
              <a:rect l="l" t="t" r="r" b="b"/>
              <a:pathLst>
                <a:path w="1363" h="2946" extrusionOk="0">
                  <a:moveTo>
                    <a:pt x="276" y="0"/>
                  </a:moveTo>
                  <a:cubicBezTo>
                    <a:pt x="238" y="0"/>
                    <a:pt x="204" y="26"/>
                    <a:pt x="193" y="64"/>
                  </a:cubicBezTo>
                  <a:cubicBezTo>
                    <a:pt x="185" y="93"/>
                    <a:pt x="1" y="799"/>
                    <a:pt x="91" y="2065"/>
                  </a:cubicBezTo>
                  <a:cubicBezTo>
                    <a:pt x="147" y="2838"/>
                    <a:pt x="453" y="2938"/>
                    <a:pt x="582" y="2946"/>
                  </a:cubicBezTo>
                  <a:lnTo>
                    <a:pt x="614" y="2946"/>
                  </a:lnTo>
                  <a:cubicBezTo>
                    <a:pt x="932" y="2937"/>
                    <a:pt x="1240" y="2505"/>
                    <a:pt x="1354" y="1898"/>
                  </a:cubicBezTo>
                  <a:cubicBezTo>
                    <a:pt x="1362" y="1852"/>
                    <a:pt x="1331" y="1806"/>
                    <a:pt x="1285" y="1798"/>
                  </a:cubicBezTo>
                  <a:cubicBezTo>
                    <a:pt x="1280" y="1797"/>
                    <a:pt x="1275" y="1796"/>
                    <a:pt x="1270" y="1796"/>
                  </a:cubicBezTo>
                  <a:cubicBezTo>
                    <a:pt x="1229" y="1796"/>
                    <a:pt x="1193" y="1825"/>
                    <a:pt x="1184" y="1867"/>
                  </a:cubicBezTo>
                  <a:cubicBezTo>
                    <a:pt x="1078" y="2429"/>
                    <a:pt x="800" y="2774"/>
                    <a:pt x="603" y="2774"/>
                  </a:cubicBezTo>
                  <a:cubicBezTo>
                    <a:pt x="599" y="2774"/>
                    <a:pt x="594" y="2774"/>
                    <a:pt x="590" y="2774"/>
                  </a:cubicBezTo>
                  <a:cubicBezTo>
                    <a:pt x="456" y="2766"/>
                    <a:pt x="299" y="2573"/>
                    <a:pt x="262" y="2052"/>
                  </a:cubicBezTo>
                  <a:cubicBezTo>
                    <a:pt x="175" y="819"/>
                    <a:pt x="357" y="114"/>
                    <a:pt x="359" y="108"/>
                  </a:cubicBezTo>
                  <a:cubicBezTo>
                    <a:pt x="371" y="62"/>
                    <a:pt x="343" y="15"/>
                    <a:pt x="298" y="3"/>
                  </a:cubicBezTo>
                  <a:cubicBezTo>
                    <a:pt x="291" y="1"/>
                    <a:pt x="283" y="0"/>
                    <a:pt x="276" y="0"/>
                  </a:cubicBezTo>
                  <a:close/>
                </a:path>
              </a:pathLst>
            </a:custGeom>
            <a:solidFill>
              <a:srgbClr val="DE8B63"/>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51" name="Google Shape;4250;p81">
              <a:extLst>
                <a:ext uri="{FF2B5EF4-FFF2-40B4-BE49-F238E27FC236}">
                  <a16:creationId xmlns:a16="http://schemas.microsoft.com/office/drawing/2014/main" id="{D77EAC59-FC24-5548-D816-9DE724406F01}"/>
                </a:ext>
              </a:extLst>
            </p:cNvPr>
            <p:cNvSpPr/>
            <p:nvPr/>
          </p:nvSpPr>
          <p:spPr>
            <a:xfrm>
              <a:off x="6512825" y="3059725"/>
              <a:ext cx="70625" cy="21500"/>
            </a:xfrm>
            <a:custGeom>
              <a:avLst/>
              <a:gdLst/>
              <a:ahLst/>
              <a:cxnLst/>
              <a:rect l="l" t="t" r="r" b="b"/>
              <a:pathLst>
                <a:path w="2825" h="860" extrusionOk="0">
                  <a:moveTo>
                    <a:pt x="116" y="1"/>
                  </a:moveTo>
                  <a:cubicBezTo>
                    <a:pt x="76" y="1"/>
                    <a:pt x="41" y="16"/>
                    <a:pt x="22" y="46"/>
                  </a:cubicBezTo>
                  <a:cubicBezTo>
                    <a:pt x="1" y="76"/>
                    <a:pt x="1" y="115"/>
                    <a:pt x="22" y="152"/>
                  </a:cubicBezTo>
                  <a:cubicBezTo>
                    <a:pt x="22" y="152"/>
                    <a:pt x="22" y="152"/>
                    <a:pt x="22" y="152"/>
                  </a:cubicBezTo>
                  <a:lnTo>
                    <a:pt x="22" y="152"/>
                  </a:lnTo>
                  <a:cubicBezTo>
                    <a:pt x="19" y="152"/>
                    <a:pt x="416" y="851"/>
                    <a:pt x="1475" y="860"/>
                  </a:cubicBezTo>
                  <a:lnTo>
                    <a:pt x="1485" y="860"/>
                  </a:lnTo>
                  <a:cubicBezTo>
                    <a:pt x="2525" y="802"/>
                    <a:pt x="2796" y="168"/>
                    <a:pt x="2809" y="144"/>
                  </a:cubicBezTo>
                  <a:cubicBezTo>
                    <a:pt x="2825" y="108"/>
                    <a:pt x="2819" y="69"/>
                    <a:pt x="2795" y="42"/>
                  </a:cubicBezTo>
                  <a:cubicBezTo>
                    <a:pt x="2774" y="19"/>
                    <a:pt x="2742" y="7"/>
                    <a:pt x="2705" y="7"/>
                  </a:cubicBezTo>
                  <a:cubicBezTo>
                    <a:pt x="2698" y="7"/>
                    <a:pt x="2691" y="8"/>
                    <a:pt x="2684" y="8"/>
                  </a:cubicBezTo>
                  <a:cubicBezTo>
                    <a:pt x="2624" y="17"/>
                    <a:pt x="2568" y="54"/>
                    <a:pt x="2545" y="100"/>
                  </a:cubicBezTo>
                  <a:cubicBezTo>
                    <a:pt x="2545" y="99"/>
                    <a:pt x="2545" y="99"/>
                    <a:pt x="2545" y="99"/>
                  </a:cubicBezTo>
                  <a:lnTo>
                    <a:pt x="2545" y="99"/>
                  </a:lnTo>
                  <a:cubicBezTo>
                    <a:pt x="2543" y="99"/>
                    <a:pt x="2302" y="596"/>
                    <a:pt x="1479" y="637"/>
                  </a:cubicBezTo>
                  <a:lnTo>
                    <a:pt x="1471" y="637"/>
                  </a:lnTo>
                  <a:cubicBezTo>
                    <a:pt x="618" y="634"/>
                    <a:pt x="268" y="82"/>
                    <a:pt x="271" y="82"/>
                  </a:cubicBezTo>
                  <a:cubicBezTo>
                    <a:pt x="241" y="36"/>
                    <a:pt x="183" y="3"/>
                    <a:pt x="127" y="1"/>
                  </a:cubicBezTo>
                  <a:cubicBezTo>
                    <a:pt x="123" y="1"/>
                    <a:pt x="119" y="1"/>
                    <a:pt x="116" y="1"/>
                  </a:cubicBezTo>
                  <a:close/>
                </a:path>
              </a:pathLst>
            </a:custGeom>
            <a:solidFill>
              <a:srgbClr val="DE8B63"/>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52" name="Google Shape;4251;p81">
              <a:extLst>
                <a:ext uri="{FF2B5EF4-FFF2-40B4-BE49-F238E27FC236}">
                  <a16:creationId xmlns:a16="http://schemas.microsoft.com/office/drawing/2014/main" id="{4AC79CF1-21D9-D306-D898-77BDEEE6E439}"/>
                </a:ext>
              </a:extLst>
            </p:cNvPr>
            <p:cNvSpPr/>
            <p:nvPr/>
          </p:nvSpPr>
          <p:spPr>
            <a:xfrm>
              <a:off x="6574750" y="2926200"/>
              <a:ext cx="59200" cy="34525"/>
            </a:xfrm>
            <a:custGeom>
              <a:avLst/>
              <a:gdLst/>
              <a:ahLst/>
              <a:cxnLst/>
              <a:rect l="l" t="t" r="r" b="b"/>
              <a:pathLst>
                <a:path w="2368" h="1381" extrusionOk="0">
                  <a:moveTo>
                    <a:pt x="912" y="0"/>
                  </a:moveTo>
                  <a:cubicBezTo>
                    <a:pt x="683" y="0"/>
                    <a:pt x="441" y="49"/>
                    <a:pt x="189" y="147"/>
                  </a:cubicBezTo>
                  <a:cubicBezTo>
                    <a:pt x="63" y="196"/>
                    <a:pt x="0" y="336"/>
                    <a:pt x="49" y="462"/>
                  </a:cubicBezTo>
                  <a:cubicBezTo>
                    <a:pt x="87" y="559"/>
                    <a:pt x="178" y="618"/>
                    <a:pt x="275" y="618"/>
                  </a:cubicBezTo>
                  <a:cubicBezTo>
                    <a:pt x="305" y="618"/>
                    <a:pt x="335" y="613"/>
                    <a:pt x="365" y="601"/>
                  </a:cubicBezTo>
                  <a:cubicBezTo>
                    <a:pt x="560" y="525"/>
                    <a:pt x="742" y="488"/>
                    <a:pt x="911" y="488"/>
                  </a:cubicBezTo>
                  <a:cubicBezTo>
                    <a:pt x="1055" y="488"/>
                    <a:pt x="1189" y="515"/>
                    <a:pt x="1312" y="569"/>
                  </a:cubicBezTo>
                  <a:cubicBezTo>
                    <a:pt x="1735" y="758"/>
                    <a:pt x="2208" y="1380"/>
                    <a:pt x="2240" y="1380"/>
                  </a:cubicBezTo>
                  <a:cubicBezTo>
                    <a:pt x="2241" y="1380"/>
                    <a:pt x="2241" y="1380"/>
                    <a:pt x="2241" y="1380"/>
                  </a:cubicBezTo>
                  <a:cubicBezTo>
                    <a:pt x="2367" y="1335"/>
                    <a:pt x="2135" y="405"/>
                    <a:pt x="1516" y="127"/>
                  </a:cubicBezTo>
                  <a:cubicBezTo>
                    <a:pt x="1326" y="42"/>
                    <a:pt x="1125" y="0"/>
                    <a:pt x="912" y="0"/>
                  </a:cubicBezTo>
                  <a:close/>
                </a:path>
              </a:pathLst>
            </a:custGeom>
            <a:solidFill>
              <a:srgbClr val="3F384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53" name="Google Shape;4252;p81">
              <a:extLst>
                <a:ext uri="{FF2B5EF4-FFF2-40B4-BE49-F238E27FC236}">
                  <a16:creationId xmlns:a16="http://schemas.microsoft.com/office/drawing/2014/main" id="{A04340E2-2222-280F-E836-1D221C1D6B49}"/>
                </a:ext>
              </a:extLst>
            </p:cNvPr>
            <p:cNvSpPr/>
            <p:nvPr/>
          </p:nvSpPr>
          <p:spPr>
            <a:xfrm>
              <a:off x="6452425" y="2926100"/>
              <a:ext cx="57625" cy="36550"/>
            </a:xfrm>
            <a:custGeom>
              <a:avLst/>
              <a:gdLst/>
              <a:ahLst/>
              <a:cxnLst/>
              <a:rect l="l" t="t" r="r" b="b"/>
              <a:pathLst>
                <a:path w="2305" h="1462" extrusionOk="0">
                  <a:moveTo>
                    <a:pt x="1469" y="1"/>
                  </a:moveTo>
                  <a:cubicBezTo>
                    <a:pt x="1220" y="1"/>
                    <a:pt x="990" y="56"/>
                    <a:pt x="779" y="166"/>
                  </a:cubicBezTo>
                  <a:cubicBezTo>
                    <a:pt x="179" y="481"/>
                    <a:pt x="1" y="1424"/>
                    <a:pt x="129" y="1462"/>
                  </a:cubicBezTo>
                  <a:cubicBezTo>
                    <a:pt x="129" y="1462"/>
                    <a:pt x="129" y="1462"/>
                    <a:pt x="129" y="1462"/>
                  </a:cubicBezTo>
                  <a:cubicBezTo>
                    <a:pt x="159" y="1462"/>
                    <a:pt x="591" y="815"/>
                    <a:pt x="1006" y="598"/>
                  </a:cubicBezTo>
                  <a:cubicBezTo>
                    <a:pt x="1145" y="525"/>
                    <a:pt x="1301" y="488"/>
                    <a:pt x="1473" y="488"/>
                  </a:cubicBezTo>
                  <a:cubicBezTo>
                    <a:pt x="1622" y="488"/>
                    <a:pt x="1783" y="516"/>
                    <a:pt x="1955" y="571"/>
                  </a:cubicBezTo>
                  <a:cubicBezTo>
                    <a:pt x="1981" y="580"/>
                    <a:pt x="2006" y="584"/>
                    <a:pt x="2031" y="584"/>
                  </a:cubicBezTo>
                  <a:cubicBezTo>
                    <a:pt x="2133" y="584"/>
                    <a:pt x="2229" y="518"/>
                    <a:pt x="2262" y="414"/>
                  </a:cubicBezTo>
                  <a:cubicBezTo>
                    <a:pt x="2304" y="287"/>
                    <a:pt x="2233" y="149"/>
                    <a:pt x="2105" y="109"/>
                  </a:cubicBezTo>
                  <a:cubicBezTo>
                    <a:pt x="1882" y="37"/>
                    <a:pt x="1669" y="1"/>
                    <a:pt x="1469" y="1"/>
                  </a:cubicBezTo>
                  <a:close/>
                </a:path>
              </a:pathLst>
            </a:custGeom>
            <a:solidFill>
              <a:srgbClr val="3F384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54" name="Google Shape;4253;p81">
              <a:extLst>
                <a:ext uri="{FF2B5EF4-FFF2-40B4-BE49-F238E27FC236}">
                  <a16:creationId xmlns:a16="http://schemas.microsoft.com/office/drawing/2014/main" id="{821032E1-76C8-9B7A-8FD0-B4CB1293A686}"/>
                </a:ext>
              </a:extLst>
            </p:cNvPr>
            <p:cNvSpPr/>
            <p:nvPr/>
          </p:nvSpPr>
          <p:spPr>
            <a:xfrm>
              <a:off x="6485150" y="2962625"/>
              <a:ext cx="18525" cy="47200"/>
            </a:xfrm>
            <a:custGeom>
              <a:avLst/>
              <a:gdLst/>
              <a:ahLst/>
              <a:cxnLst/>
              <a:rect l="l" t="t" r="r" b="b"/>
              <a:pathLst>
                <a:path w="741" h="1888" extrusionOk="0">
                  <a:moveTo>
                    <a:pt x="371" y="1"/>
                  </a:moveTo>
                  <a:cubicBezTo>
                    <a:pt x="165" y="1"/>
                    <a:pt x="1" y="424"/>
                    <a:pt x="1" y="944"/>
                  </a:cubicBezTo>
                  <a:cubicBezTo>
                    <a:pt x="1" y="1465"/>
                    <a:pt x="166" y="1888"/>
                    <a:pt x="371" y="1888"/>
                  </a:cubicBezTo>
                  <a:cubicBezTo>
                    <a:pt x="574" y="1888"/>
                    <a:pt x="741" y="1465"/>
                    <a:pt x="741" y="944"/>
                  </a:cubicBezTo>
                  <a:cubicBezTo>
                    <a:pt x="741" y="424"/>
                    <a:pt x="574" y="1"/>
                    <a:pt x="371" y="1"/>
                  </a:cubicBezTo>
                  <a:close/>
                </a:path>
              </a:pathLst>
            </a:custGeom>
            <a:solidFill>
              <a:srgbClr val="3F384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55" name="Google Shape;4254;p81">
              <a:extLst>
                <a:ext uri="{FF2B5EF4-FFF2-40B4-BE49-F238E27FC236}">
                  <a16:creationId xmlns:a16="http://schemas.microsoft.com/office/drawing/2014/main" id="{3CEEF5C3-AEAB-7D30-B833-55D52001DC06}"/>
                </a:ext>
              </a:extLst>
            </p:cNvPr>
            <p:cNvSpPr/>
            <p:nvPr/>
          </p:nvSpPr>
          <p:spPr>
            <a:xfrm>
              <a:off x="6587075" y="2962625"/>
              <a:ext cx="18475" cy="47200"/>
            </a:xfrm>
            <a:custGeom>
              <a:avLst/>
              <a:gdLst/>
              <a:ahLst/>
              <a:cxnLst/>
              <a:rect l="l" t="t" r="r" b="b"/>
              <a:pathLst>
                <a:path w="739" h="1888" extrusionOk="0">
                  <a:moveTo>
                    <a:pt x="370" y="1"/>
                  </a:moveTo>
                  <a:cubicBezTo>
                    <a:pt x="164" y="1"/>
                    <a:pt x="0" y="424"/>
                    <a:pt x="0" y="944"/>
                  </a:cubicBezTo>
                  <a:cubicBezTo>
                    <a:pt x="0" y="1465"/>
                    <a:pt x="165" y="1888"/>
                    <a:pt x="370" y="1888"/>
                  </a:cubicBezTo>
                  <a:cubicBezTo>
                    <a:pt x="574" y="1888"/>
                    <a:pt x="739" y="1465"/>
                    <a:pt x="739" y="944"/>
                  </a:cubicBezTo>
                  <a:cubicBezTo>
                    <a:pt x="739" y="424"/>
                    <a:pt x="574" y="1"/>
                    <a:pt x="370" y="1"/>
                  </a:cubicBezTo>
                  <a:close/>
                </a:path>
              </a:pathLst>
            </a:custGeom>
            <a:solidFill>
              <a:srgbClr val="3F384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56" name="Google Shape;4255;p81">
              <a:extLst>
                <a:ext uri="{FF2B5EF4-FFF2-40B4-BE49-F238E27FC236}">
                  <a16:creationId xmlns:a16="http://schemas.microsoft.com/office/drawing/2014/main" id="{BC3FE51F-958B-594D-2C66-43DAF9236007}"/>
                </a:ext>
              </a:extLst>
            </p:cNvPr>
            <p:cNvSpPr/>
            <p:nvPr/>
          </p:nvSpPr>
          <p:spPr>
            <a:xfrm>
              <a:off x="6491225" y="3347025"/>
              <a:ext cx="114125" cy="64850"/>
            </a:xfrm>
            <a:custGeom>
              <a:avLst/>
              <a:gdLst/>
              <a:ahLst/>
              <a:cxnLst/>
              <a:rect l="l" t="t" r="r" b="b"/>
              <a:pathLst>
                <a:path w="4565" h="2594" extrusionOk="0">
                  <a:moveTo>
                    <a:pt x="2169" y="1"/>
                  </a:moveTo>
                  <a:lnTo>
                    <a:pt x="1" y="1328"/>
                  </a:lnTo>
                  <a:cubicBezTo>
                    <a:pt x="1" y="1328"/>
                    <a:pt x="516" y="2491"/>
                    <a:pt x="2033" y="2588"/>
                  </a:cubicBezTo>
                  <a:cubicBezTo>
                    <a:pt x="2089" y="2592"/>
                    <a:pt x="2145" y="2594"/>
                    <a:pt x="2200" y="2594"/>
                  </a:cubicBezTo>
                  <a:cubicBezTo>
                    <a:pt x="3625" y="2594"/>
                    <a:pt x="4564" y="1438"/>
                    <a:pt x="4564" y="1438"/>
                  </a:cubicBezTo>
                  <a:lnTo>
                    <a:pt x="2169" y="1"/>
                  </a:lnTo>
                  <a:close/>
                </a:path>
              </a:pathLst>
            </a:custGeom>
            <a:solidFill>
              <a:srgbClr val="3F384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57" name="Google Shape;4256;p81">
              <a:extLst>
                <a:ext uri="{FF2B5EF4-FFF2-40B4-BE49-F238E27FC236}">
                  <a16:creationId xmlns:a16="http://schemas.microsoft.com/office/drawing/2014/main" id="{72FF9637-CF22-BF06-8E50-02FC04C87C46}"/>
                </a:ext>
              </a:extLst>
            </p:cNvPr>
            <p:cNvSpPr/>
            <p:nvPr/>
          </p:nvSpPr>
          <p:spPr>
            <a:xfrm>
              <a:off x="6096400" y="3253000"/>
              <a:ext cx="449025" cy="137600"/>
            </a:xfrm>
            <a:custGeom>
              <a:avLst/>
              <a:gdLst/>
              <a:ahLst/>
              <a:cxnLst/>
              <a:rect l="l" t="t" r="r" b="b"/>
              <a:pathLst>
                <a:path w="17961" h="5504" extrusionOk="0">
                  <a:moveTo>
                    <a:pt x="2186" y="0"/>
                  </a:moveTo>
                  <a:lnTo>
                    <a:pt x="0" y="1659"/>
                  </a:lnTo>
                  <a:cubicBezTo>
                    <a:pt x="107" y="1658"/>
                    <a:pt x="214" y="1657"/>
                    <a:pt x="321" y="1657"/>
                  </a:cubicBezTo>
                  <a:cubicBezTo>
                    <a:pt x="7937" y="1657"/>
                    <a:pt x="15682" y="5503"/>
                    <a:pt x="15682" y="5503"/>
                  </a:cubicBezTo>
                  <a:lnTo>
                    <a:pt x="15682" y="5503"/>
                  </a:lnTo>
                  <a:lnTo>
                    <a:pt x="17961" y="3762"/>
                  </a:lnTo>
                  <a:cubicBezTo>
                    <a:pt x="16401" y="1326"/>
                    <a:pt x="13469" y="499"/>
                    <a:pt x="9516" y="499"/>
                  </a:cubicBezTo>
                  <a:cubicBezTo>
                    <a:pt x="8957" y="499"/>
                    <a:pt x="8378" y="515"/>
                    <a:pt x="7779" y="546"/>
                  </a:cubicBezTo>
                  <a:cubicBezTo>
                    <a:pt x="7492" y="561"/>
                    <a:pt x="7208" y="568"/>
                    <a:pt x="6928" y="568"/>
                  </a:cubicBezTo>
                  <a:cubicBezTo>
                    <a:pt x="4353" y="568"/>
                    <a:pt x="2186" y="0"/>
                    <a:pt x="2186" y="0"/>
                  </a:cubicBezTo>
                  <a:close/>
                  <a:moveTo>
                    <a:pt x="15682" y="5503"/>
                  </a:moveTo>
                  <a:lnTo>
                    <a:pt x="15682" y="5503"/>
                  </a:lnTo>
                  <a:cubicBezTo>
                    <a:pt x="15682" y="5503"/>
                    <a:pt x="15682" y="5503"/>
                    <a:pt x="15682" y="5503"/>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58" name="Google Shape;4257;p81">
              <a:extLst>
                <a:ext uri="{FF2B5EF4-FFF2-40B4-BE49-F238E27FC236}">
                  <a16:creationId xmlns:a16="http://schemas.microsoft.com/office/drawing/2014/main" id="{164965F7-5F41-8C92-5C2A-3013EB65650D}"/>
                </a:ext>
              </a:extLst>
            </p:cNvPr>
            <p:cNvSpPr/>
            <p:nvPr/>
          </p:nvSpPr>
          <p:spPr>
            <a:xfrm>
              <a:off x="6154175" y="3265225"/>
              <a:ext cx="373900" cy="84875"/>
            </a:xfrm>
            <a:custGeom>
              <a:avLst/>
              <a:gdLst/>
              <a:ahLst/>
              <a:cxnLst/>
              <a:rect l="l" t="t" r="r" b="b"/>
              <a:pathLst>
                <a:path w="14956" h="3395" extrusionOk="0">
                  <a:moveTo>
                    <a:pt x="0" y="0"/>
                  </a:moveTo>
                  <a:cubicBezTo>
                    <a:pt x="23" y="7"/>
                    <a:pt x="2086" y="521"/>
                    <a:pt x="4500" y="521"/>
                  </a:cubicBezTo>
                  <a:cubicBezTo>
                    <a:pt x="4762" y="521"/>
                    <a:pt x="5028" y="515"/>
                    <a:pt x="5295" y="502"/>
                  </a:cubicBezTo>
                  <a:cubicBezTo>
                    <a:pt x="5853" y="474"/>
                    <a:pt x="6385" y="460"/>
                    <a:pt x="6892" y="460"/>
                  </a:cubicBezTo>
                  <a:cubicBezTo>
                    <a:pt x="11015" y="460"/>
                    <a:pt x="13487" y="1387"/>
                    <a:pt x="14817" y="3395"/>
                  </a:cubicBezTo>
                  <a:lnTo>
                    <a:pt x="14955" y="3302"/>
                  </a:lnTo>
                  <a:cubicBezTo>
                    <a:pt x="13592" y="1244"/>
                    <a:pt x="11075" y="294"/>
                    <a:pt x="6894" y="294"/>
                  </a:cubicBezTo>
                  <a:cubicBezTo>
                    <a:pt x="6384" y="294"/>
                    <a:pt x="5849" y="308"/>
                    <a:pt x="5288" y="336"/>
                  </a:cubicBezTo>
                  <a:cubicBezTo>
                    <a:pt x="4950" y="353"/>
                    <a:pt x="4614" y="360"/>
                    <a:pt x="4285" y="360"/>
                  </a:cubicBezTo>
                  <a:cubicBezTo>
                    <a:pt x="1971" y="360"/>
                    <a:pt x="0" y="0"/>
                    <a:pt x="0" y="0"/>
                  </a:cubicBezTo>
                  <a:close/>
                </a:path>
              </a:pathLst>
            </a:custGeom>
            <a:solidFill>
              <a:srgbClr val="CCCBFB"/>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59" name="Google Shape;4258;p81">
              <a:extLst>
                <a:ext uri="{FF2B5EF4-FFF2-40B4-BE49-F238E27FC236}">
                  <a16:creationId xmlns:a16="http://schemas.microsoft.com/office/drawing/2014/main" id="{3C791301-A6B4-A1E4-BC0E-12B69DB24D75}"/>
                </a:ext>
              </a:extLst>
            </p:cNvPr>
            <p:cNvSpPr/>
            <p:nvPr/>
          </p:nvSpPr>
          <p:spPr>
            <a:xfrm>
              <a:off x="6143075" y="3271775"/>
              <a:ext cx="373900" cy="84875"/>
            </a:xfrm>
            <a:custGeom>
              <a:avLst/>
              <a:gdLst/>
              <a:ahLst/>
              <a:cxnLst/>
              <a:rect l="l" t="t" r="r" b="b"/>
              <a:pathLst>
                <a:path w="14956" h="3395" extrusionOk="0">
                  <a:moveTo>
                    <a:pt x="1" y="1"/>
                  </a:moveTo>
                  <a:lnTo>
                    <a:pt x="1" y="1"/>
                  </a:lnTo>
                  <a:cubicBezTo>
                    <a:pt x="23" y="7"/>
                    <a:pt x="2086" y="521"/>
                    <a:pt x="4502" y="521"/>
                  </a:cubicBezTo>
                  <a:cubicBezTo>
                    <a:pt x="4764" y="521"/>
                    <a:pt x="5029" y="515"/>
                    <a:pt x="5297" y="501"/>
                  </a:cubicBezTo>
                  <a:cubicBezTo>
                    <a:pt x="5853" y="474"/>
                    <a:pt x="6384" y="460"/>
                    <a:pt x="6889" y="460"/>
                  </a:cubicBezTo>
                  <a:cubicBezTo>
                    <a:pt x="11014" y="460"/>
                    <a:pt x="13488" y="1387"/>
                    <a:pt x="14818" y="3394"/>
                  </a:cubicBezTo>
                  <a:lnTo>
                    <a:pt x="14956" y="3303"/>
                  </a:lnTo>
                  <a:cubicBezTo>
                    <a:pt x="13593" y="1244"/>
                    <a:pt x="11074" y="294"/>
                    <a:pt x="6890" y="294"/>
                  </a:cubicBezTo>
                  <a:cubicBezTo>
                    <a:pt x="6381" y="294"/>
                    <a:pt x="5847" y="308"/>
                    <a:pt x="5288" y="336"/>
                  </a:cubicBezTo>
                  <a:cubicBezTo>
                    <a:pt x="4949" y="353"/>
                    <a:pt x="4613" y="360"/>
                    <a:pt x="4283" y="360"/>
                  </a:cubicBezTo>
                  <a:cubicBezTo>
                    <a:pt x="1971" y="360"/>
                    <a:pt x="1" y="1"/>
                    <a:pt x="1" y="1"/>
                  </a:cubicBezTo>
                  <a:close/>
                </a:path>
              </a:pathLst>
            </a:custGeom>
            <a:solidFill>
              <a:srgbClr val="CCCBFB"/>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60" name="Google Shape;4259;p81">
              <a:extLst>
                <a:ext uri="{FF2B5EF4-FFF2-40B4-BE49-F238E27FC236}">
                  <a16:creationId xmlns:a16="http://schemas.microsoft.com/office/drawing/2014/main" id="{0CFE5E59-DB89-6A47-A59A-B3334A2763AC}"/>
                </a:ext>
              </a:extLst>
            </p:cNvPr>
            <p:cNvSpPr/>
            <p:nvPr/>
          </p:nvSpPr>
          <p:spPr>
            <a:xfrm>
              <a:off x="6130525" y="3279650"/>
              <a:ext cx="373875" cy="84875"/>
            </a:xfrm>
            <a:custGeom>
              <a:avLst/>
              <a:gdLst/>
              <a:ahLst/>
              <a:cxnLst/>
              <a:rect l="l" t="t" r="r" b="b"/>
              <a:pathLst>
                <a:path w="14955" h="3395" extrusionOk="0">
                  <a:moveTo>
                    <a:pt x="0" y="1"/>
                  </a:moveTo>
                  <a:cubicBezTo>
                    <a:pt x="23" y="8"/>
                    <a:pt x="2087" y="522"/>
                    <a:pt x="4501" y="522"/>
                  </a:cubicBezTo>
                  <a:cubicBezTo>
                    <a:pt x="4762" y="522"/>
                    <a:pt x="5028" y="516"/>
                    <a:pt x="5296" y="502"/>
                  </a:cubicBezTo>
                  <a:cubicBezTo>
                    <a:pt x="5854" y="475"/>
                    <a:pt x="6386" y="461"/>
                    <a:pt x="6893" y="461"/>
                  </a:cubicBezTo>
                  <a:cubicBezTo>
                    <a:pt x="11015" y="461"/>
                    <a:pt x="13488" y="1387"/>
                    <a:pt x="14817" y="3394"/>
                  </a:cubicBezTo>
                  <a:lnTo>
                    <a:pt x="14954" y="3303"/>
                  </a:lnTo>
                  <a:cubicBezTo>
                    <a:pt x="13593" y="1246"/>
                    <a:pt x="11076" y="295"/>
                    <a:pt x="6892" y="295"/>
                  </a:cubicBezTo>
                  <a:cubicBezTo>
                    <a:pt x="6382" y="295"/>
                    <a:pt x="5848" y="309"/>
                    <a:pt x="5287" y="337"/>
                  </a:cubicBezTo>
                  <a:cubicBezTo>
                    <a:pt x="4948" y="354"/>
                    <a:pt x="4610" y="361"/>
                    <a:pt x="4280" y="361"/>
                  </a:cubicBezTo>
                  <a:cubicBezTo>
                    <a:pt x="1970" y="361"/>
                    <a:pt x="1" y="1"/>
                    <a:pt x="0" y="1"/>
                  </a:cubicBezTo>
                  <a:close/>
                </a:path>
              </a:pathLst>
            </a:custGeom>
            <a:solidFill>
              <a:srgbClr val="CCCBFB"/>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61" name="Google Shape;4260;p81">
              <a:extLst>
                <a:ext uri="{FF2B5EF4-FFF2-40B4-BE49-F238E27FC236}">
                  <a16:creationId xmlns:a16="http://schemas.microsoft.com/office/drawing/2014/main" id="{DADEA42D-2EA5-C3E9-D202-DBC414BAACA0}"/>
                </a:ext>
              </a:extLst>
            </p:cNvPr>
            <p:cNvSpPr/>
            <p:nvPr/>
          </p:nvSpPr>
          <p:spPr>
            <a:xfrm>
              <a:off x="6545425" y="3253000"/>
              <a:ext cx="449000" cy="137600"/>
            </a:xfrm>
            <a:custGeom>
              <a:avLst/>
              <a:gdLst/>
              <a:ahLst/>
              <a:cxnLst/>
              <a:rect l="l" t="t" r="r" b="b"/>
              <a:pathLst>
                <a:path w="17960" h="5504" extrusionOk="0">
                  <a:moveTo>
                    <a:pt x="15775" y="0"/>
                  </a:moveTo>
                  <a:cubicBezTo>
                    <a:pt x="15775" y="0"/>
                    <a:pt x="13607" y="568"/>
                    <a:pt x="11032" y="568"/>
                  </a:cubicBezTo>
                  <a:cubicBezTo>
                    <a:pt x="10752" y="568"/>
                    <a:pt x="10468" y="561"/>
                    <a:pt x="10181" y="546"/>
                  </a:cubicBezTo>
                  <a:cubicBezTo>
                    <a:pt x="9582" y="515"/>
                    <a:pt x="9003" y="499"/>
                    <a:pt x="8445" y="499"/>
                  </a:cubicBezTo>
                  <a:cubicBezTo>
                    <a:pt x="4492" y="499"/>
                    <a:pt x="1559" y="1326"/>
                    <a:pt x="1" y="3762"/>
                  </a:cubicBezTo>
                  <a:lnTo>
                    <a:pt x="2278" y="5503"/>
                  </a:lnTo>
                  <a:cubicBezTo>
                    <a:pt x="2279" y="5503"/>
                    <a:pt x="10024" y="1657"/>
                    <a:pt x="17639" y="1657"/>
                  </a:cubicBezTo>
                  <a:cubicBezTo>
                    <a:pt x="17746" y="1657"/>
                    <a:pt x="17853" y="1658"/>
                    <a:pt x="17960" y="1659"/>
                  </a:cubicBezTo>
                  <a:lnTo>
                    <a:pt x="15775" y="0"/>
                  </a:ln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62" name="Google Shape;4261;p81">
              <a:extLst>
                <a:ext uri="{FF2B5EF4-FFF2-40B4-BE49-F238E27FC236}">
                  <a16:creationId xmlns:a16="http://schemas.microsoft.com/office/drawing/2014/main" id="{28C95314-F63B-D0C9-11D0-49CE4C43F613}"/>
                </a:ext>
              </a:extLst>
            </p:cNvPr>
            <p:cNvSpPr/>
            <p:nvPr/>
          </p:nvSpPr>
          <p:spPr>
            <a:xfrm>
              <a:off x="6565075" y="3265225"/>
              <a:ext cx="373875" cy="84875"/>
            </a:xfrm>
            <a:custGeom>
              <a:avLst/>
              <a:gdLst/>
              <a:ahLst/>
              <a:cxnLst/>
              <a:rect l="l" t="t" r="r" b="b"/>
              <a:pathLst>
                <a:path w="14955" h="3395" extrusionOk="0">
                  <a:moveTo>
                    <a:pt x="14954" y="0"/>
                  </a:moveTo>
                  <a:cubicBezTo>
                    <a:pt x="14954" y="0"/>
                    <a:pt x="12983" y="360"/>
                    <a:pt x="10670" y="360"/>
                  </a:cubicBezTo>
                  <a:cubicBezTo>
                    <a:pt x="10341" y="360"/>
                    <a:pt x="10005" y="353"/>
                    <a:pt x="9667" y="336"/>
                  </a:cubicBezTo>
                  <a:cubicBezTo>
                    <a:pt x="9106" y="308"/>
                    <a:pt x="8571" y="294"/>
                    <a:pt x="8061" y="294"/>
                  </a:cubicBezTo>
                  <a:cubicBezTo>
                    <a:pt x="3879" y="294"/>
                    <a:pt x="1362" y="1244"/>
                    <a:pt x="0" y="3302"/>
                  </a:cubicBezTo>
                  <a:lnTo>
                    <a:pt x="138" y="3395"/>
                  </a:lnTo>
                  <a:cubicBezTo>
                    <a:pt x="1468" y="1387"/>
                    <a:pt x="3940" y="460"/>
                    <a:pt x="8062" y="460"/>
                  </a:cubicBezTo>
                  <a:cubicBezTo>
                    <a:pt x="8569" y="460"/>
                    <a:pt x="9101" y="474"/>
                    <a:pt x="9659" y="502"/>
                  </a:cubicBezTo>
                  <a:cubicBezTo>
                    <a:pt x="9927" y="515"/>
                    <a:pt x="10192" y="521"/>
                    <a:pt x="10454" y="521"/>
                  </a:cubicBezTo>
                  <a:cubicBezTo>
                    <a:pt x="12869" y="521"/>
                    <a:pt x="14932" y="7"/>
                    <a:pt x="14954" y="0"/>
                  </a:cubicBezTo>
                  <a:close/>
                </a:path>
              </a:pathLst>
            </a:custGeom>
            <a:solidFill>
              <a:srgbClr val="CCCBFB"/>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63" name="Google Shape;4262;p81">
              <a:extLst>
                <a:ext uri="{FF2B5EF4-FFF2-40B4-BE49-F238E27FC236}">
                  <a16:creationId xmlns:a16="http://schemas.microsoft.com/office/drawing/2014/main" id="{135C112F-FEC7-9C59-345A-CEC39BC43B37}"/>
                </a:ext>
              </a:extLst>
            </p:cNvPr>
            <p:cNvSpPr/>
            <p:nvPr/>
          </p:nvSpPr>
          <p:spPr>
            <a:xfrm>
              <a:off x="6577150" y="3271775"/>
              <a:ext cx="373925" cy="84875"/>
            </a:xfrm>
            <a:custGeom>
              <a:avLst/>
              <a:gdLst/>
              <a:ahLst/>
              <a:cxnLst/>
              <a:rect l="l" t="t" r="r" b="b"/>
              <a:pathLst>
                <a:path w="14957" h="3395" extrusionOk="0">
                  <a:moveTo>
                    <a:pt x="14957" y="1"/>
                  </a:moveTo>
                  <a:lnTo>
                    <a:pt x="14957" y="1"/>
                  </a:lnTo>
                  <a:cubicBezTo>
                    <a:pt x="14956" y="1"/>
                    <a:pt x="12985" y="360"/>
                    <a:pt x="10674" y="360"/>
                  </a:cubicBezTo>
                  <a:cubicBezTo>
                    <a:pt x="10344" y="360"/>
                    <a:pt x="10007" y="353"/>
                    <a:pt x="9669" y="336"/>
                  </a:cubicBezTo>
                  <a:cubicBezTo>
                    <a:pt x="9109" y="308"/>
                    <a:pt x="8576" y="294"/>
                    <a:pt x="8066" y="294"/>
                  </a:cubicBezTo>
                  <a:cubicBezTo>
                    <a:pt x="3882" y="294"/>
                    <a:pt x="1364" y="1244"/>
                    <a:pt x="1" y="3303"/>
                  </a:cubicBezTo>
                  <a:lnTo>
                    <a:pt x="138" y="3394"/>
                  </a:lnTo>
                  <a:cubicBezTo>
                    <a:pt x="1469" y="1387"/>
                    <a:pt x="3943" y="460"/>
                    <a:pt x="8069" y="460"/>
                  </a:cubicBezTo>
                  <a:cubicBezTo>
                    <a:pt x="8574" y="460"/>
                    <a:pt x="9104" y="474"/>
                    <a:pt x="9660" y="501"/>
                  </a:cubicBezTo>
                  <a:cubicBezTo>
                    <a:pt x="9928" y="515"/>
                    <a:pt x="10194" y="521"/>
                    <a:pt x="10456" y="521"/>
                  </a:cubicBezTo>
                  <a:cubicBezTo>
                    <a:pt x="12871" y="521"/>
                    <a:pt x="14934" y="7"/>
                    <a:pt x="14957" y="1"/>
                  </a:cubicBezTo>
                  <a:close/>
                </a:path>
              </a:pathLst>
            </a:custGeom>
            <a:solidFill>
              <a:srgbClr val="CCCBFB"/>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2304" name="Google Shape;4263;p81">
              <a:extLst>
                <a:ext uri="{FF2B5EF4-FFF2-40B4-BE49-F238E27FC236}">
                  <a16:creationId xmlns:a16="http://schemas.microsoft.com/office/drawing/2014/main" id="{DE513AFA-3D6D-D94E-3938-B2F023963814}"/>
                </a:ext>
              </a:extLst>
            </p:cNvPr>
            <p:cNvSpPr/>
            <p:nvPr/>
          </p:nvSpPr>
          <p:spPr>
            <a:xfrm>
              <a:off x="6589950" y="3279650"/>
              <a:ext cx="373875" cy="84875"/>
            </a:xfrm>
            <a:custGeom>
              <a:avLst/>
              <a:gdLst/>
              <a:ahLst/>
              <a:cxnLst/>
              <a:rect l="l" t="t" r="r" b="b"/>
              <a:pathLst>
                <a:path w="14955" h="3395" extrusionOk="0">
                  <a:moveTo>
                    <a:pt x="14955" y="1"/>
                  </a:moveTo>
                  <a:cubicBezTo>
                    <a:pt x="14954" y="1"/>
                    <a:pt x="12984" y="361"/>
                    <a:pt x="10675" y="361"/>
                  </a:cubicBezTo>
                  <a:cubicBezTo>
                    <a:pt x="10344" y="361"/>
                    <a:pt x="10007" y="354"/>
                    <a:pt x="9668" y="337"/>
                  </a:cubicBezTo>
                  <a:cubicBezTo>
                    <a:pt x="9107" y="309"/>
                    <a:pt x="8573" y="295"/>
                    <a:pt x="8063" y="295"/>
                  </a:cubicBezTo>
                  <a:cubicBezTo>
                    <a:pt x="3879" y="295"/>
                    <a:pt x="1362" y="1246"/>
                    <a:pt x="1" y="3303"/>
                  </a:cubicBezTo>
                  <a:lnTo>
                    <a:pt x="138" y="3394"/>
                  </a:lnTo>
                  <a:cubicBezTo>
                    <a:pt x="1467" y="1387"/>
                    <a:pt x="3940" y="461"/>
                    <a:pt x="8062" y="461"/>
                  </a:cubicBezTo>
                  <a:cubicBezTo>
                    <a:pt x="8569" y="461"/>
                    <a:pt x="9101" y="475"/>
                    <a:pt x="9659" y="502"/>
                  </a:cubicBezTo>
                  <a:cubicBezTo>
                    <a:pt x="9927" y="516"/>
                    <a:pt x="10193" y="522"/>
                    <a:pt x="10454" y="522"/>
                  </a:cubicBezTo>
                  <a:cubicBezTo>
                    <a:pt x="12868" y="522"/>
                    <a:pt x="14932" y="8"/>
                    <a:pt x="14955" y="1"/>
                  </a:cubicBezTo>
                  <a:close/>
                </a:path>
              </a:pathLst>
            </a:custGeom>
            <a:solidFill>
              <a:srgbClr val="CCCBFB"/>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2305" name="Google Shape;4264;p81">
              <a:extLst>
                <a:ext uri="{FF2B5EF4-FFF2-40B4-BE49-F238E27FC236}">
                  <a16:creationId xmlns:a16="http://schemas.microsoft.com/office/drawing/2014/main" id="{E54AA7C3-A2E6-6D0F-564F-95CE053568D6}"/>
                </a:ext>
              </a:extLst>
            </p:cNvPr>
            <p:cNvSpPr/>
            <p:nvPr/>
          </p:nvSpPr>
          <p:spPr>
            <a:xfrm>
              <a:off x="6065250" y="3287900"/>
              <a:ext cx="480200" cy="483375"/>
            </a:xfrm>
            <a:custGeom>
              <a:avLst/>
              <a:gdLst/>
              <a:ahLst/>
              <a:cxnLst/>
              <a:rect l="l" t="t" r="r" b="b"/>
              <a:pathLst>
                <a:path w="19208" h="19335" extrusionOk="0">
                  <a:moveTo>
                    <a:pt x="219" y="1"/>
                  </a:moveTo>
                  <a:cubicBezTo>
                    <a:pt x="77" y="1"/>
                    <a:pt x="0" y="2"/>
                    <a:pt x="0" y="2"/>
                  </a:cubicBezTo>
                  <a:lnTo>
                    <a:pt x="2650" y="16308"/>
                  </a:lnTo>
                  <a:cubicBezTo>
                    <a:pt x="2650" y="16308"/>
                    <a:pt x="2873" y="16304"/>
                    <a:pt x="3267" y="16304"/>
                  </a:cubicBezTo>
                  <a:cubicBezTo>
                    <a:pt x="5460" y="16304"/>
                    <a:pt x="12949" y="16434"/>
                    <a:pt x="16711" y="18145"/>
                  </a:cubicBezTo>
                  <a:lnTo>
                    <a:pt x="16738" y="18196"/>
                  </a:lnTo>
                  <a:cubicBezTo>
                    <a:pt x="16806" y="18316"/>
                    <a:pt x="17010" y="18624"/>
                    <a:pt x="17427" y="18889"/>
                  </a:cubicBezTo>
                  <a:cubicBezTo>
                    <a:pt x="17803" y="19130"/>
                    <a:pt x="18354" y="19334"/>
                    <a:pt x="19137" y="19334"/>
                  </a:cubicBezTo>
                  <a:cubicBezTo>
                    <a:pt x="19160" y="19334"/>
                    <a:pt x="19184" y="19334"/>
                    <a:pt x="19208" y="19334"/>
                  </a:cubicBezTo>
                  <a:lnTo>
                    <a:pt x="19208" y="4357"/>
                  </a:lnTo>
                  <a:cubicBezTo>
                    <a:pt x="19182" y="4357"/>
                    <a:pt x="19156" y="4357"/>
                    <a:pt x="19131" y="4357"/>
                  </a:cubicBezTo>
                  <a:cubicBezTo>
                    <a:pt x="18389" y="4357"/>
                    <a:pt x="17833" y="4150"/>
                    <a:pt x="17426" y="3883"/>
                  </a:cubicBezTo>
                  <a:cubicBezTo>
                    <a:pt x="16680" y="3391"/>
                    <a:pt x="16430" y="2697"/>
                    <a:pt x="16430" y="2697"/>
                  </a:cubicBezTo>
                  <a:cubicBezTo>
                    <a:pt x="11894" y="106"/>
                    <a:pt x="1829" y="1"/>
                    <a:pt x="219" y="1"/>
                  </a:cubicBezTo>
                  <a:close/>
                </a:path>
              </a:pathLst>
            </a:custGeom>
            <a:solidFill>
              <a:srgbClr val="A3B9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2306" name="Google Shape;4265;p81">
              <a:extLst>
                <a:ext uri="{FF2B5EF4-FFF2-40B4-BE49-F238E27FC236}">
                  <a16:creationId xmlns:a16="http://schemas.microsoft.com/office/drawing/2014/main" id="{8D540DFA-5EF9-7B48-5D6B-537923ACAFE0}"/>
                </a:ext>
              </a:extLst>
            </p:cNvPr>
            <p:cNvSpPr/>
            <p:nvPr/>
          </p:nvSpPr>
          <p:spPr>
            <a:xfrm>
              <a:off x="6476000" y="3355325"/>
              <a:ext cx="24925" cy="404800"/>
            </a:xfrm>
            <a:custGeom>
              <a:avLst/>
              <a:gdLst/>
              <a:ahLst/>
              <a:cxnLst/>
              <a:rect l="l" t="t" r="r" b="b"/>
              <a:pathLst>
                <a:path w="997" h="16192" extrusionOk="0">
                  <a:moveTo>
                    <a:pt x="0" y="0"/>
                  </a:moveTo>
                  <a:cubicBezTo>
                    <a:pt x="0" y="0"/>
                    <a:pt x="0" y="0"/>
                    <a:pt x="0" y="0"/>
                  </a:cubicBezTo>
                  <a:lnTo>
                    <a:pt x="281" y="15447"/>
                  </a:lnTo>
                  <a:lnTo>
                    <a:pt x="308" y="15499"/>
                  </a:lnTo>
                  <a:cubicBezTo>
                    <a:pt x="376" y="15619"/>
                    <a:pt x="580" y="15927"/>
                    <a:pt x="997" y="16192"/>
                  </a:cubicBezTo>
                  <a:lnTo>
                    <a:pt x="997" y="1186"/>
                  </a:lnTo>
                  <a:cubicBezTo>
                    <a:pt x="252" y="694"/>
                    <a:pt x="2" y="0"/>
                    <a:pt x="0" y="0"/>
                  </a:cubicBezTo>
                  <a:close/>
                </a:path>
              </a:pathLst>
            </a:custGeom>
            <a:solidFill>
              <a:srgbClr val="CCCBFB"/>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2307" name="Google Shape;4266;p81">
              <a:extLst>
                <a:ext uri="{FF2B5EF4-FFF2-40B4-BE49-F238E27FC236}">
                  <a16:creationId xmlns:a16="http://schemas.microsoft.com/office/drawing/2014/main" id="{873B2884-7FFC-E64C-D1CA-85F1B1BD70FD}"/>
                </a:ext>
              </a:extLst>
            </p:cNvPr>
            <p:cNvSpPr/>
            <p:nvPr/>
          </p:nvSpPr>
          <p:spPr>
            <a:xfrm>
              <a:off x="6100700" y="3334075"/>
              <a:ext cx="358375" cy="368675"/>
            </a:xfrm>
            <a:custGeom>
              <a:avLst/>
              <a:gdLst/>
              <a:ahLst/>
              <a:cxnLst/>
              <a:rect l="l" t="t" r="r" b="b"/>
              <a:pathLst>
                <a:path w="14335" h="14747" extrusionOk="0">
                  <a:moveTo>
                    <a:pt x="1958" y="15"/>
                  </a:moveTo>
                  <a:cubicBezTo>
                    <a:pt x="3851" y="15"/>
                    <a:pt x="5938" y="228"/>
                    <a:pt x="8179" y="652"/>
                  </a:cubicBezTo>
                  <a:cubicBezTo>
                    <a:pt x="10380" y="1070"/>
                    <a:pt x="12191" y="1591"/>
                    <a:pt x="13077" y="1867"/>
                  </a:cubicBezTo>
                  <a:cubicBezTo>
                    <a:pt x="13040" y="1963"/>
                    <a:pt x="13021" y="2061"/>
                    <a:pt x="13021" y="2158"/>
                  </a:cubicBezTo>
                  <a:cubicBezTo>
                    <a:pt x="13021" y="2604"/>
                    <a:pt x="13384" y="2969"/>
                    <a:pt x="13829" y="2974"/>
                  </a:cubicBezTo>
                  <a:lnTo>
                    <a:pt x="14324" y="14053"/>
                  </a:lnTo>
                  <a:cubicBezTo>
                    <a:pt x="14319" y="14053"/>
                    <a:pt x="14315" y="14052"/>
                    <a:pt x="14309" y="14052"/>
                  </a:cubicBezTo>
                  <a:cubicBezTo>
                    <a:pt x="14301" y="14051"/>
                    <a:pt x="14290" y="14049"/>
                    <a:pt x="14280" y="14049"/>
                  </a:cubicBezTo>
                  <a:cubicBezTo>
                    <a:pt x="13890" y="14049"/>
                    <a:pt x="13569" y="14348"/>
                    <a:pt x="13545" y="14731"/>
                  </a:cubicBezTo>
                  <a:cubicBezTo>
                    <a:pt x="9901" y="13293"/>
                    <a:pt x="5345" y="13097"/>
                    <a:pt x="3128" y="13097"/>
                  </a:cubicBezTo>
                  <a:cubicBezTo>
                    <a:pt x="2953" y="13097"/>
                    <a:pt x="2791" y="13098"/>
                    <a:pt x="2646" y="13100"/>
                  </a:cubicBezTo>
                  <a:cubicBezTo>
                    <a:pt x="2624" y="12716"/>
                    <a:pt x="2301" y="12416"/>
                    <a:pt x="1910" y="12416"/>
                  </a:cubicBezTo>
                  <a:cubicBezTo>
                    <a:pt x="1844" y="12416"/>
                    <a:pt x="1772" y="12427"/>
                    <a:pt x="1696" y="12451"/>
                  </a:cubicBezTo>
                  <a:lnTo>
                    <a:pt x="11" y="1121"/>
                  </a:lnTo>
                  <a:lnTo>
                    <a:pt x="11" y="1121"/>
                  </a:lnTo>
                  <a:cubicBezTo>
                    <a:pt x="63" y="1130"/>
                    <a:pt x="116" y="1136"/>
                    <a:pt x="167" y="1136"/>
                  </a:cubicBezTo>
                  <a:cubicBezTo>
                    <a:pt x="387" y="1136"/>
                    <a:pt x="591" y="1051"/>
                    <a:pt x="745" y="897"/>
                  </a:cubicBezTo>
                  <a:cubicBezTo>
                    <a:pt x="899" y="742"/>
                    <a:pt x="984" y="538"/>
                    <a:pt x="984" y="319"/>
                  </a:cubicBezTo>
                  <a:cubicBezTo>
                    <a:pt x="984" y="225"/>
                    <a:pt x="967" y="130"/>
                    <a:pt x="931" y="36"/>
                  </a:cubicBezTo>
                  <a:cubicBezTo>
                    <a:pt x="1266" y="22"/>
                    <a:pt x="1609" y="15"/>
                    <a:pt x="1958" y="15"/>
                  </a:cubicBezTo>
                  <a:close/>
                  <a:moveTo>
                    <a:pt x="1962" y="0"/>
                  </a:moveTo>
                  <a:cubicBezTo>
                    <a:pt x="1610" y="0"/>
                    <a:pt x="1264" y="8"/>
                    <a:pt x="925" y="23"/>
                  </a:cubicBezTo>
                  <a:lnTo>
                    <a:pt x="918" y="23"/>
                  </a:lnTo>
                  <a:lnTo>
                    <a:pt x="920" y="29"/>
                  </a:lnTo>
                  <a:cubicBezTo>
                    <a:pt x="957" y="124"/>
                    <a:pt x="976" y="222"/>
                    <a:pt x="976" y="317"/>
                  </a:cubicBezTo>
                  <a:cubicBezTo>
                    <a:pt x="976" y="532"/>
                    <a:pt x="892" y="734"/>
                    <a:pt x="740" y="887"/>
                  </a:cubicBezTo>
                  <a:cubicBezTo>
                    <a:pt x="588" y="1039"/>
                    <a:pt x="385" y="1123"/>
                    <a:pt x="170" y="1123"/>
                  </a:cubicBezTo>
                  <a:cubicBezTo>
                    <a:pt x="116" y="1123"/>
                    <a:pt x="61" y="1117"/>
                    <a:pt x="8" y="1107"/>
                  </a:cubicBezTo>
                  <a:lnTo>
                    <a:pt x="1" y="1105"/>
                  </a:lnTo>
                  <a:lnTo>
                    <a:pt x="1687" y="12458"/>
                  </a:lnTo>
                  <a:lnTo>
                    <a:pt x="1689" y="12464"/>
                  </a:lnTo>
                  <a:lnTo>
                    <a:pt x="1696" y="12463"/>
                  </a:lnTo>
                  <a:cubicBezTo>
                    <a:pt x="1775" y="12439"/>
                    <a:pt x="1847" y="12427"/>
                    <a:pt x="1914" y="12427"/>
                  </a:cubicBezTo>
                  <a:cubicBezTo>
                    <a:pt x="2300" y="12427"/>
                    <a:pt x="2618" y="12725"/>
                    <a:pt x="2637" y="13105"/>
                  </a:cubicBezTo>
                  <a:lnTo>
                    <a:pt x="2637" y="13111"/>
                  </a:lnTo>
                  <a:lnTo>
                    <a:pt x="2643" y="13111"/>
                  </a:lnTo>
                  <a:cubicBezTo>
                    <a:pt x="2787" y="13109"/>
                    <a:pt x="2948" y="13108"/>
                    <a:pt x="3123" y="13108"/>
                  </a:cubicBezTo>
                  <a:cubicBezTo>
                    <a:pt x="5340" y="13108"/>
                    <a:pt x="9904" y="13304"/>
                    <a:pt x="13549" y="14743"/>
                  </a:cubicBezTo>
                  <a:lnTo>
                    <a:pt x="13555" y="14746"/>
                  </a:lnTo>
                  <a:lnTo>
                    <a:pt x="13554" y="14737"/>
                  </a:lnTo>
                  <a:cubicBezTo>
                    <a:pt x="13573" y="14356"/>
                    <a:pt x="13892" y="14058"/>
                    <a:pt x="14277" y="14058"/>
                  </a:cubicBezTo>
                  <a:cubicBezTo>
                    <a:pt x="14287" y="14058"/>
                    <a:pt x="14296" y="14060"/>
                    <a:pt x="14307" y="14062"/>
                  </a:cubicBezTo>
                  <a:cubicBezTo>
                    <a:pt x="14313" y="14063"/>
                    <a:pt x="14321" y="14064"/>
                    <a:pt x="14328" y="14064"/>
                  </a:cubicBezTo>
                  <a:lnTo>
                    <a:pt x="14335" y="14064"/>
                  </a:lnTo>
                  <a:lnTo>
                    <a:pt x="13840" y="2965"/>
                  </a:lnTo>
                  <a:lnTo>
                    <a:pt x="13840" y="2960"/>
                  </a:lnTo>
                  <a:lnTo>
                    <a:pt x="13834" y="2960"/>
                  </a:lnTo>
                  <a:cubicBezTo>
                    <a:pt x="13392" y="2959"/>
                    <a:pt x="13034" y="2598"/>
                    <a:pt x="13034" y="2157"/>
                  </a:cubicBezTo>
                  <a:cubicBezTo>
                    <a:pt x="13034" y="2058"/>
                    <a:pt x="13053" y="1959"/>
                    <a:pt x="13090" y="1863"/>
                  </a:cubicBezTo>
                  <a:lnTo>
                    <a:pt x="13093" y="1858"/>
                  </a:lnTo>
                  <a:lnTo>
                    <a:pt x="13088" y="1857"/>
                  </a:lnTo>
                  <a:cubicBezTo>
                    <a:pt x="12204" y="1581"/>
                    <a:pt x="10390" y="1057"/>
                    <a:pt x="8182" y="638"/>
                  </a:cubicBezTo>
                  <a:cubicBezTo>
                    <a:pt x="5942" y="214"/>
                    <a:pt x="3856" y="0"/>
                    <a:pt x="196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2308" name="Google Shape;4267;p81">
              <a:extLst>
                <a:ext uri="{FF2B5EF4-FFF2-40B4-BE49-F238E27FC236}">
                  <a16:creationId xmlns:a16="http://schemas.microsoft.com/office/drawing/2014/main" id="{AE34F020-563D-21BB-5200-50CE719DF696}"/>
                </a:ext>
              </a:extLst>
            </p:cNvPr>
            <p:cNvSpPr/>
            <p:nvPr/>
          </p:nvSpPr>
          <p:spPr>
            <a:xfrm>
              <a:off x="6545425" y="3287900"/>
              <a:ext cx="480175" cy="483375"/>
            </a:xfrm>
            <a:custGeom>
              <a:avLst/>
              <a:gdLst/>
              <a:ahLst/>
              <a:cxnLst/>
              <a:rect l="l" t="t" r="r" b="b"/>
              <a:pathLst>
                <a:path w="19207" h="19335" extrusionOk="0">
                  <a:moveTo>
                    <a:pt x="18988" y="1"/>
                  </a:moveTo>
                  <a:cubicBezTo>
                    <a:pt x="17378" y="1"/>
                    <a:pt x="7313" y="106"/>
                    <a:pt x="2778" y="2697"/>
                  </a:cubicBezTo>
                  <a:cubicBezTo>
                    <a:pt x="2778" y="2697"/>
                    <a:pt x="2528" y="3391"/>
                    <a:pt x="1783" y="3883"/>
                  </a:cubicBezTo>
                  <a:cubicBezTo>
                    <a:pt x="1373" y="4150"/>
                    <a:pt x="818" y="4357"/>
                    <a:pt x="77" y="4357"/>
                  </a:cubicBezTo>
                  <a:cubicBezTo>
                    <a:pt x="52" y="4357"/>
                    <a:pt x="26" y="4357"/>
                    <a:pt x="1" y="4357"/>
                  </a:cubicBezTo>
                  <a:lnTo>
                    <a:pt x="1" y="19334"/>
                  </a:lnTo>
                  <a:cubicBezTo>
                    <a:pt x="24" y="19334"/>
                    <a:pt x="48" y="19334"/>
                    <a:pt x="71" y="19334"/>
                  </a:cubicBezTo>
                  <a:cubicBezTo>
                    <a:pt x="854" y="19334"/>
                    <a:pt x="1405" y="19130"/>
                    <a:pt x="1782" y="18889"/>
                  </a:cubicBezTo>
                  <a:cubicBezTo>
                    <a:pt x="2197" y="18624"/>
                    <a:pt x="2402" y="18316"/>
                    <a:pt x="2471" y="18196"/>
                  </a:cubicBezTo>
                  <a:lnTo>
                    <a:pt x="2497" y="18145"/>
                  </a:lnTo>
                  <a:cubicBezTo>
                    <a:pt x="6259" y="16434"/>
                    <a:pt x="13748" y="16304"/>
                    <a:pt x="15941" y="16304"/>
                  </a:cubicBezTo>
                  <a:cubicBezTo>
                    <a:pt x="16335" y="16304"/>
                    <a:pt x="16558" y="16308"/>
                    <a:pt x="16558" y="16308"/>
                  </a:cubicBezTo>
                  <a:lnTo>
                    <a:pt x="19207" y="2"/>
                  </a:lnTo>
                  <a:cubicBezTo>
                    <a:pt x="19207" y="2"/>
                    <a:pt x="19130" y="1"/>
                    <a:pt x="18988" y="1"/>
                  </a:cubicBezTo>
                  <a:close/>
                </a:path>
              </a:pathLst>
            </a:custGeom>
            <a:solidFill>
              <a:srgbClr val="A3B9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2309" name="Google Shape;4268;p81">
              <a:extLst>
                <a:ext uri="{FF2B5EF4-FFF2-40B4-BE49-F238E27FC236}">
                  <a16:creationId xmlns:a16="http://schemas.microsoft.com/office/drawing/2014/main" id="{EF5ABB5B-8271-2A90-8B95-EB40D1E1A780}"/>
                </a:ext>
              </a:extLst>
            </p:cNvPr>
            <p:cNvSpPr/>
            <p:nvPr/>
          </p:nvSpPr>
          <p:spPr>
            <a:xfrm>
              <a:off x="6589925" y="3355325"/>
              <a:ext cx="24925" cy="404800"/>
            </a:xfrm>
            <a:custGeom>
              <a:avLst/>
              <a:gdLst/>
              <a:ahLst/>
              <a:cxnLst/>
              <a:rect l="l" t="t" r="r" b="b"/>
              <a:pathLst>
                <a:path w="997" h="16192" extrusionOk="0">
                  <a:moveTo>
                    <a:pt x="997" y="0"/>
                  </a:moveTo>
                  <a:cubicBezTo>
                    <a:pt x="997" y="0"/>
                    <a:pt x="745" y="694"/>
                    <a:pt x="1" y="1186"/>
                  </a:cubicBezTo>
                  <a:lnTo>
                    <a:pt x="1" y="16192"/>
                  </a:lnTo>
                  <a:cubicBezTo>
                    <a:pt x="416" y="15927"/>
                    <a:pt x="621" y="15619"/>
                    <a:pt x="690" y="15499"/>
                  </a:cubicBezTo>
                  <a:lnTo>
                    <a:pt x="716" y="15447"/>
                  </a:lnTo>
                  <a:lnTo>
                    <a:pt x="997" y="0"/>
                  </a:lnTo>
                  <a:cubicBezTo>
                    <a:pt x="997" y="0"/>
                    <a:pt x="997" y="0"/>
                    <a:pt x="997" y="0"/>
                  </a:cubicBezTo>
                  <a:close/>
                </a:path>
              </a:pathLst>
            </a:custGeom>
            <a:solidFill>
              <a:srgbClr val="CCCBFB"/>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2310" name="Google Shape;4269;p81">
              <a:extLst>
                <a:ext uri="{FF2B5EF4-FFF2-40B4-BE49-F238E27FC236}">
                  <a16:creationId xmlns:a16="http://schemas.microsoft.com/office/drawing/2014/main" id="{C53F545E-EB6C-309B-396D-5BA00273DE69}"/>
                </a:ext>
              </a:extLst>
            </p:cNvPr>
            <p:cNvSpPr/>
            <p:nvPr/>
          </p:nvSpPr>
          <p:spPr>
            <a:xfrm>
              <a:off x="6631750" y="3334100"/>
              <a:ext cx="358375" cy="368650"/>
            </a:xfrm>
            <a:custGeom>
              <a:avLst/>
              <a:gdLst/>
              <a:ahLst/>
              <a:cxnLst/>
              <a:rect l="l" t="t" r="r" b="b"/>
              <a:pathLst>
                <a:path w="14335" h="14746" extrusionOk="0">
                  <a:moveTo>
                    <a:pt x="12370" y="13"/>
                  </a:moveTo>
                  <a:cubicBezTo>
                    <a:pt x="12721" y="13"/>
                    <a:pt x="13065" y="21"/>
                    <a:pt x="13402" y="35"/>
                  </a:cubicBezTo>
                  <a:cubicBezTo>
                    <a:pt x="13367" y="129"/>
                    <a:pt x="13349" y="224"/>
                    <a:pt x="13349" y="318"/>
                  </a:cubicBezTo>
                  <a:cubicBezTo>
                    <a:pt x="13349" y="537"/>
                    <a:pt x="13434" y="742"/>
                    <a:pt x="13588" y="896"/>
                  </a:cubicBezTo>
                  <a:cubicBezTo>
                    <a:pt x="13743" y="1050"/>
                    <a:pt x="13946" y="1135"/>
                    <a:pt x="14166" y="1135"/>
                  </a:cubicBezTo>
                  <a:cubicBezTo>
                    <a:pt x="14219" y="1135"/>
                    <a:pt x="14269" y="1129"/>
                    <a:pt x="14321" y="1120"/>
                  </a:cubicBezTo>
                  <a:lnTo>
                    <a:pt x="14321" y="1120"/>
                  </a:lnTo>
                  <a:lnTo>
                    <a:pt x="12637" y="12450"/>
                  </a:lnTo>
                  <a:cubicBezTo>
                    <a:pt x="12561" y="12427"/>
                    <a:pt x="12491" y="12415"/>
                    <a:pt x="12423" y="12415"/>
                  </a:cubicBezTo>
                  <a:cubicBezTo>
                    <a:pt x="12032" y="12415"/>
                    <a:pt x="11709" y="12715"/>
                    <a:pt x="11687" y="13099"/>
                  </a:cubicBezTo>
                  <a:cubicBezTo>
                    <a:pt x="11542" y="13097"/>
                    <a:pt x="11382" y="13096"/>
                    <a:pt x="11206" y="13096"/>
                  </a:cubicBezTo>
                  <a:cubicBezTo>
                    <a:pt x="8989" y="13096"/>
                    <a:pt x="4434" y="13292"/>
                    <a:pt x="790" y="14730"/>
                  </a:cubicBezTo>
                  <a:cubicBezTo>
                    <a:pt x="767" y="14347"/>
                    <a:pt x="446" y="14048"/>
                    <a:pt x="57" y="14048"/>
                  </a:cubicBezTo>
                  <a:cubicBezTo>
                    <a:pt x="46" y="14048"/>
                    <a:pt x="35" y="14050"/>
                    <a:pt x="24" y="14051"/>
                  </a:cubicBezTo>
                  <a:cubicBezTo>
                    <a:pt x="18" y="14051"/>
                    <a:pt x="14" y="14052"/>
                    <a:pt x="9" y="14052"/>
                  </a:cubicBezTo>
                  <a:lnTo>
                    <a:pt x="504" y="2973"/>
                  </a:lnTo>
                  <a:cubicBezTo>
                    <a:pt x="949" y="2968"/>
                    <a:pt x="1312" y="2602"/>
                    <a:pt x="1312" y="2157"/>
                  </a:cubicBezTo>
                  <a:cubicBezTo>
                    <a:pt x="1312" y="2060"/>
                    <a:pt x="1293" y="1962"/>
                    <a:pt x="1256" y="1866"/>
                  </a:cubicBezTo>
                  <a:cubicBezTo>
                    <a:pt x="2142" y="1590"/>
                    <a:pt x="3952" y="1069"/>
                    <a:pt x="6154" y="651"/>
                  </a:cubicBezTo>
                  <a:cubicBezTo>
                    <a:pt x="8393" y="227"/>
                    <a:pt x="10478" y="13"/>
                    <a:pt x="12370" y="13"/>
                  </a:cubicBezTo>
                  <a:close/>
                  <a:moveTo>
                    <a:pt x="12382" y="1"/>
                  </a:moveTo>
                  <a:cubicBezTo>
                    <a:pt x="10487" y="1"/>
                    <a:pt x="8397" y="214"/>
                    <a:pt x="6153" y="640"/>
                  </a:cubicBezTo>
                  <a:cubicBezTo>
                    <a:pt x="3945" y="1058"/>
                    <a:pt x="2131" y="1581"/>
                    <a:pt x="1247" y="1857"/>
                  </a:cubicBezTo>
                  <a:lnTo>
                    <a:pt x="1242" y="1859"/>
                  </a:lnTo>
                  <a:lnTo>
                    <a:pt x="1245" y="1864"/>
                  </a:lnTo>
                  <a:cubicBezTo>
                    <a:pt x="1283" y="1960"/>
                    <a:pt x="1302" y="2058"/>
                    <a:pt x="1302" y="2157"/>
                  </a:cubicBezTo>
                  <a:cubicBezTo>
                    <a:pt x="1302" y="2598"/>
                    <a:pt x="943" y="2958"/>
                    <a:pt x="502" y="2961"/>
                  </a:cubicBezTo>
                  <a:lnTo>
                    <a:pt x="496" y="2961"/>
                  </a:lnTo>
                  <a:lnTo>
                    <a:pt x="0" y="14057"/>
                  </a:lnTo>
                  <a:lnTo>
                    <a:pt x="0" y="14064"/>
                  </a:lnTo>
                  <a:lnTo>
                    <a:pt x="8" y="14064"/>
                  </a:lnTo>
                  <a:cubicBezTo>
                    <a:pt x="14" y="14063"/>
                    <a:pt x="22" y="14063"/>
                    <a:pt x="29" y="14062"/>
                  </a:cubicBezTo>
                  <a:cubicBezTo>
                    <a:pt x="37" y="14061"/>
                    <a:pt x="47" y="14059"/>
                    <a:pt x="58" y="14059"/>
                  </a:cubicBezTo>
                  <a:cubicBezTo>
                    <a:pt x="443" y="14059"/>
                    <a:pt x="762" y="14357"/>
                    <a:pt x="782" y="14737"/>
                  </a:cubicBezTo>
                  <a:lnTo>
                    <a:pt x="782" y="14745"/>
                  </a:lnTo>
                  <a:lnTo>
                    <a:pt x="786" y="14744"/>
                  </a:lnTo>
                  <a:cubicBezTo>
                    <a:pt x="4431" y="13304"/>
                    <a:pt x="8991" y="13109"/>
                    <a:pt x="11208" y="13109"/>
                  </a:cubicBezTo>
                  <a:cubicBezTo>
                    <a:pt x="11385" y="13109"/>
                    <a:pt x="11547" y="13110"/>
                    <a:pt x="11692" y="13112"/>
                  </a:cubicBezTo>
                  <a:lnTo>
                    <a:pt x="11698" y="13112"/>
                  </a:lnTo>
                  <a:lnTo>
                    <a:pt x="11698" y="13107"/>
                  </a:lnTo>
                  <a:cubicBezTo>
                    <a:pt x="11716" y="12726"/>
                    <a:pt x="12034" y="12427"/>
                    <a:pt x="12421" y="12427"/>
                  </a:cubicBezTo>
                  <a:cubicBezTo>
                    <a:pt x="12490" y="12427"/>
                    <a:pt x="12562" y="12440"/>
                    <a:pt x="12640" y="12463"/>
                  </a:cubicBezTo>
                  <a:lnTo>
                    <a:pt x="12646" y="12465"/>
                  </a:lnTo>
                  <a:lnTo>
                    <a:pt x="14333" y="1113"/>
                  </a:lnTo>
                  <a:lnTo>
                    <a:pt x="14334" y="1106"/>
                  </a:lnTo>
                  <a:lnTo>
                    <a:pt x="14327" y="1107"/>
                  </a:lnTo>
                  <a:cubicBezTo>
                    <a:pt x="14274" y="1118"/>
                    <a:pt x="14220" y="1123"/>
                    <a:pt x="14165" y="1123"/>
                  </a:cubicBezTo>
                  <a:cubicBezTo>
                    <a:pt x="13949" y="1123"/>
                    <a:pt x="13748" y="1039"/>
                    <a:pt x="13595" y="887"/>
                  </a:cubicBezTo>
                  <a:cubicBezTo>
                    <a:pt x="13443" y="735"/>
                    <a:pt x="13359" y="531"/>
                    <a:pt x="13359" y="317"/>
                  </a:cubicBezTo>
                  <a:cubicBezTo>
                    <a:pt x="13359" y="222"/>
                    <a:pt x="13378" y="125"/>
                    <a:pt x="13415" y="30"/>
                  </a:cubicBezTo>
                  <a:lnTo>
                    <a:pt x="13417" y="23"/>
                  </a:lnTo>
                  <a:lnTo>
                    <a:pt x="13410" y="23"/>
                  </a:lnTo>
                  <a:cubicBezTo>
                    <a:pt x="13074" y="8"/>
                    <a:pt x="12731" y="1"/>
                    <a:pt x="12382"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2311" name="Google Shape;4270;p81">
              <a:extLst>
                <a:ext uri="{FF2B5EF4-FFF2-40B4-BE49-F238E27FC236}">
                  <a16:creationId xmlns:a16="http://schemas.microsoft.com/office/drawing/2014/main" id="{6CFBD0C8-4603-B38A-F6FF-1D670ABE274D}"/>
                </a:ext>
              </a:extLst>
            </p:cNvPr>
            <p:cNvSpPr/>
            <p:nvPr/>
          </p:nvSpPr>
          <p:spPr>
            <a:xfrm>
              <a:off x="6653525" y="3323525"/>
              <a:ext cx="102475" cy="233350"/>
            </a:xfrm>
            <a:custGeom>
              <a:avLst/>
              <a:gdLst/>
              <a:ahLst/>
              <a:cxnLst/>
              <a:rect l="l" t="t" r="r" b="b"/>
              <a:pathLst>
                <a:path w="4099" h="9334" extrusionOk="0">
                  <a:moveTo>
                    <a:pt x="1287" y="0"/>
                  </a:moveTo>
                  <a:cubicBezTo>
                    <a:pt x="632" y="0"/>
                    <a:pt x="0" y="507"/>
                    <a:pt x="1" y="507"/>
                  </a:cubicBezTo>
                  <a:cubicBezTo>
                    <a:pt x="1" y="507"/>
                    <a:pt x="1" y="507"/>
                    <a:pt x="1" y="507"/>
                  </a:cubicBezTo>
                  <a:cubicBezTo>
                    <a:pt x="1430" y="3629"/>
                    <a:pt x="1911" y="9334"/>
                    <a:pt x="1911" y="9334"/>
                  </a:cubicBezTo>
                  <a:lnTo>
                    <a:pt x="2520" y="8146"/>
                  </a:lnTo>
                  <a:lnTo>
                    <a:pt x="3459" y="9111"/>
                  </a:lnTo>
                  <a:cubicBezTo>
                    <a:pt x="4098" y="6849"/>
                    <a:pt x="1449" y="11"/>
                    <a:pt x="1449" y="11"/>
                  </a:cubicBezTo>
                  <a:cubicBezTo>
                    <a:pt x="1395" y="4"/>
                    <a:pt x="1341" y="0"/>
                    <a:pt x="1287" y="0"/>
                  </a:cubicBezTo>
                  <a:close/>
                </a:path>
              </a:pathLst>
            </a:custGeom>
            <a:solidFill>
              <a:srgbClr val="F59949"/>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2312" name="Google Shape;4271;p81">
              <a:extLst>
                <a:ext uri="{FF2B5EF4-FFF2-40B4-BE49-F238E27FC236}">
                  <a16:creationId xmlns:a16="http://schemas.microsoft.com/office/drawing/2014/main" id="{16082E0D-B870-F2EA-807C-304F7C3FCB8B}"/>
                </a:ext>
              </a:extLst>
            </p:cNvPr>
            <p:cNvSpPr/>
            <p:nvPr/>
          </p:nvSpPr>
          <p:spPr>
            <a:xfrm>
              <a:off x="6034850" y="3447775"/>
              <a:ext cx="137625" cy="128675"/>
            </a:xfrm>
            <a:custGeom>
              <a:avLst/>
              <a:gdLst/>
              <a:ahLst/>
              <a:cxnLst/>
              <a:rect l="l" t="t" r="r" b="b"/>
              <a:pathLst>
                <a:path w="5505" h="5147" extrusionOk="0">
                  <a:moveTo>
                    <a:pt x="3653" y="1"/>
                  </a:moveTo>
                  <a:cubicBezTo>
                    <a:pt x="2932" y="1"/>
                    <a:pt x="1768" y="435"/>
                    <a:pt x="1768" y="435"/>
                  </a:cubicBezTo>
                  <a:cubicBezTo>
                    <a:pt x="0" y="1192"/>
                    <a:pt x="1225" y="1995"/>
                    <a:pt x="1225" y="1995"/>
                  </a:cubicBezTo>
                  <a:cubicBezTo>
                    <a:pt x="813" y="2690"/>
                    <a:pt x="1618" y="3308"/>
                    <a:pt x="1618" y="3308"/>
                  </a:cubicBezTo>
                  <a:cubicBezTo>
                    <a:pt x="1331" y="4036"/>
                    <a:pt x="1996" y="4383"/>
                    <a:pt x="1996" y="4383"/>
                  </a:cubicBezTo>
                  <a:cubicBezTo>
                    <a:pt x="1996" y="4383"/>
                    <a:pt x="1837" y="4687"/>
                    <a:pt x="1973" y="4882"/>
                  </a:cubicBezTo>
                  <a:cubicBezTo>
                    <a:pt x="2058" y="5064"/>
                    <a:pt x="2282" y="5146"/>
                    <a:pt x="2642" y="5146"/>
                  </a:cubicBezTo>
                  <a:cubicBezTo>
                    <a:pt x="2757" y="5146"/>
                    <a:pt x="2886" y="5138"/>
                    <a:pt x="3029" y="5122"/>
                  </a:cubicBezTo>
                  <a:cubicBezTo>
                    <a:pt x="3920" y="4951"/>
                    <a:pt x="4971" y="4688"/>
                    <a:pt x="4842" y="4134"/>
                  </a:cubicBezTo>
                  <a:cubicBezTo>
                    <a:pt x="4807" y="4000"/>
                    <a:pt x="4560" y="3959"/>
                    <a:pt x="4264" y="3959"/>
                  </a:cubicBezTo>
                  <a:cubicBezTo>
                    <a:pt x="3762" y="3959"/>
                    <a:pt x="3117" y="4078"/>
                    <a:pt x="3117" y="4078"/>
                  </a:cubicBezTo>
                  <a:cubicBezTo>
                    <a:pt x="3720" y="3770"/>
                    <a:pt x="5505" y="3241"/>
                    <a:pt x="5382" y="2679"/>
                  </a:cubicBezTo>
                  <a:cubicBezTo>
                    <a:pt x="5351" y="2512"/>
                    <a:pt x="5142" y="2451"/>
                    <a:pt x="4853" y="2451"/>
                  </a:cubicBezTo>
                  <a:cubicBezTo>
                    <a:pt x="4064" y="2451"/>
                    <a:pt x="2674" y="2907"/>
                    <a:pt x="2649" y="2907"/>
                  </a:cubicBezTo>
                  <a:cubicBezTo>
                    <a:pt x="2648" y="2907"/>
                    <a:pt x="2649" y="2907"/>
                    <a:pt x="2651" y="2906"/>
                  </a:cubicBezTo>
                  <a:cubicBezTo>
                    <a:pt x="2738" y="2867"/>
                    <a:pt x="5378" y="1897"/>
                    <a:pt x="5116" y="1247"/>
                  </a:cubicBezTo>
                  <a:cubicBezTo>
                    <a:pt x="5048" y="1105"/>
                    <a:pt x="4877" y="1051"/>
                    <a:pt x="4644" y="1051"/>
                  </a:cubicBezTo>
                  <a:cubicBezTo>
                    <a:pt x="4055" y="1051"/>
                    <a:pt x="3072" y="1399"/>
                    <a:pt x="2367" y="1561"/>
                  </a:cubicBezTo>
                  <a:cubicBezTo>
                    <a:pt x="2794" y="1373"/>
                    <a:pt x="4213" y="709"/>
                    <a:pt x="4206" y="273"/>
                  </a:cubicBezTo>
                  <a:cubicBezTo>
                    <a:pt x="4166" y="72"/>
                    <a:pt x="3946" y="1"/>
                    <a:pt x="3653" y="1"/>
                  </a:cubicBezTo>
                  <a:close/>
                </a:path>
              </a:pathLst>
            </a:custGeom>
            <a:solidFill>
              <a:srgbClr val="EBAE9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2313" name="Google Shape;4272;p81">
              <a:extLst>
                <a:ext uri="{FF2B5EF4-FFF2-40B4-BE49-F238E27FC236}">
                  <a16:creationId xmlns:a16="http://schemas.microsoft.com/office/drawing/2014/main" id="{01CCD6B8-0687-73D8-8682-BEB9533292F9}"/>
                </a:ext>
              </a:extLst>
            </p:cNvPr>
            <p:cNvSpPr/>
            <p:nvPr/>
          </p:nvSpPr>
          <p:spPr>
            <a:xfrm>
              <a:off x="6923875" y="3447775"/>
              <a:ext cx="137650" cy="128675"/>
            </a:xfrm>
            <a:custGeom>
              <a:avLst/>
              <a:gdLst/>
              <a:ahLst/>
              <a:cxnLst/>
              <a:rect l="l" t="t" r="r" b="b"/>
              <a:pathLst>
                <a:path w="5506" h="5147" extrusionOk="0">
                  <a:moveTo>
                    <a:pt x="1852" y="1"/>
                  </a:moveTo>
                  <a:cubicBezTo>
                    <a:pt x="1560" y="1"/>
                    <a:pt x="1340" y="72"/>
                    <a:pt x="1300" y="273"/>
                  </a:cubicBezTo>
                  <a:cubicBezTo>
                    <a:pt x="1293" y="709"/>
                    <a:pt x="2712" y="1373"/>
                    <a:pt x="3139" y="1561"/>
                  </a:cubicBezTo>
                  <a:cubicBezTo>
                    <a:pt x="2434" y="1399"/>
                    <a:pt x="1451" y="1051"/>
                    <a:pt x="862" y="1051"/>
                  </a:cubicBezTo>
                  <a:cubicBezTo>
                    <a:pt x="629" y="1051"/>
                    <a:pt x="458" y="1105"/>
                    <a:pt x="390" y="1247"/>
                  </a:cubicBezTo>
                  <a:cubicBezTo>
                    <a:pt x="127" y="1897"/>
                    <a:pt x="2768" y="2867"/>
                    <a:pt x="2855" y="2906"/>
                  </a:cubicBezTo>
                  <a:cubicBezTo>
                    <a:pt x="2857" y="2907"/>
                    <a:pt x="2857" y="2907"/>
                    <a:pt x="2857" y="2907"/>
                  </a:cubicBezTo>
                  <a:cubicBezTo>
                    <a:pt x="2832" y="2907"/>
                    <a:pt x="1441" y="2451"/>
                    <a:pt x="652" y="2451"/>
                  </a:cubicBezTo>
                  <a:cubicBezTo>
                    <a:pt x="363" y="2451"/>
                    <a:pt x="155" y="2512"/>
                    <a:pt x="124" y="2679"/>
                  </a:cubicBezTo>
                  <a:cubicBezTo>
                    <a:pt x="1" y="3241"/>
                    <a:pt x="1785" y="3770"/>
                    <a:pt x="2388" y="4078"/>
                  </a:cubicBezTo>
                  <a:cubicBezTo>
                    <a:pt x="2388" y="4078"/>
                    <a:pt x="1744" y="3959"/>
                    <a:pt x="1242" y="3959"/>
                  </a:cubicBezTo>
                  <a:cubicBezTo>
                    <a:pt x="945" y="3959"/>
                    <a:pt x="698" y="4000"/>
                    <a:pt x="664" y="4134"/>
                  </a:cubicBezTo>
                  <a:cubicBezTo>
                    <a:pt x="534" y="4688"/>
                    <a:pt x="1586" y="4951"/>
                    <a:pt x="2476" y="5122"/>
                  </a:cubicBezTo>
                  <a:cubicBezTo>
                    <a:pt x="2619" y="5138"/>
                    <a:pt x="2748" y="5146"/>
                    <a:pt x="2863" y="5146"/>
                  </a:cubicBezTo>
                  <a:cubicBezTo>
                    <a:pt x="3224" y="5146"/>
                    <a:pt x="3448" y="5064"/>
                    <a:pt x="3532" y="4882"/>
                  </a:cubicBezTo>
                  <a:cubicBezTo>
                    <a:pt x="3669" y="4687"/>
                    <a:pt x="3510" y="4383"/>
                    <a:pt x="3510" y="4383"/>
                  </a:cubicBezTo>
                  <a:cubicBezTo>
                    <a:pt x="3510" y="4383"/>
                    <a:pt x="4175" y="4036"/>
                    <a:pt x="3887" y="3308"/>
                  </a:cubicBezTo>
                  <a:cubicBezTo>
                    <a:pt x="3887" y="3308"/>
                    <a:pt x="4693" y="2690"/>
                    <a:pt x="4281" y="1995"/>
                  </a:cubicBezTo>
                  <a:cubicBezTo>
                    <a:pt x="4281" y="1995"/>
                    <a:pt x="5505" y="1192"/>
                    <a:pt x="3738" y="435"/>
                  </a:cubicBezTo>
                  <a:cubicBezTo>
                    <a:pt x="3738" y="435"/>
                    <a:pt x="2574" y="1"/>
                    <a:pt x="1852" y="1"/>
                  </a:cubicBezTo>
                  <a:close/>
                </a:path>
              </a:pathLst>
            </a:custGeom>
            <a:solidFill>
              <a:srgbClr val="EBAE9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grpSp>
      <p:grpSp>
        <p:nvGrpSpPr>
          <p:cNvPr id="2314" name="Google Shape;502;p33">
            <a:extLst>
              <a:ext uri="{FF2B5EF4-FFF2-40B4-BE49-F238E27FC236}">
                <a16:creationId xmlns:a16="http://schemas.microsoft.com/office/drawing/2014/main" id="{10376774-5F93-BF96-FAC6-24AD9546C579}"/>
              </a:ext>
            </a:extLst>
          </p:cNvPr>
          <p:cNvGrpSpPr/>
          <p:nvPr/>
        </p:nvGrpSpPr>
        <p:grpSpPr>
          <a:xfrm>
            <a:off x="4064247" y="1184113"/>
            <a:ext cx="4882416" cy="3678631"/>
            <a:chOff x="309900" y="238100"/>
            <a:chExt cx="7048350" cy="5237800"/>
          </a:xfrm>
          <a:solidFill>
            <a:schemeClr val="bg1"/>
          </a:solidFill>
        </p:grpSpPr>
        <p:sp>
          <p:nvSpPr>
            <p:cNvPr id="2315" name="Google Shape;503;p33">
              <a:extLst>
                <a:ext uri="{FF2B5EF4-FFF2-40B4-BE49-F238E27FC236}">
                  <a16:creationId xmlns:a16="http://schemas.microsoft.com/office/drawing/2014/main" id="{22CA4AF5-F305-AB4D-A3E5-7D1CB8372E6F}"/>
                </a:ext>
              </a:extLst>
            </p:cNvPr>
            <p:cNvSpPr/>
            <p:nvPr/>
          </p:nvSpPr>
          <p:spPr>
            <a:xfrm>
              <a:off x="374700" y="364600"/>
              <a:ext cx="6983550" cy="5111300"/>
            </a:xfrm>
            <a:custGeom>
              <a:avLst/>
              <a:gdLst/>
              <a:ahLst/>
              <a:cxnLst/>
              <a:rect l="l" t="t" r="r" b="b"/>
              <a:pathLst>
                <a:path w="279342" h="204452" extrusionOk="0">
                  <a:moveTo>
                    <a:pt x="196699" y="0"/>
                  </a:moveTo>
                  <a:cubicBezTo>
                    <a:pt x="188842" y="0"/>
                    <a:pt x="180997" y="1696"/>
                    <a:pt x="174665" y="5070"/>
                  </a:cubicBezTo>
                  <a:cubicBezTo>
                    <a:pt x="164598" y="10436"/>
                    <a:pt x="158908" y="20001"/>
                    <a:pt x="161043" y="28943"/>
                  </a:cubicBezTo>
                  <a:cubicBezTo>
                    <a:pt x="160346" y="27106"/>
                    <a:pt x="155949" y="25269"/>
                    <a:pt x="153350" y="25016"/>
                  </a:cubicBezTo>
                  <a:cubicBezTo>
                    <a:pt x="153075" y="24989"/>
                    <a:pt x="152799" y="24976"/>
                    <a:pt x="152522" y="24976"/>
                  </a:cubicBezTo>
                  <a:cubicBezTo>
                    <a:pt x="150184" y="24976"/>
                    <a:pt x="147860" y="25903"/>
                    <a:pt x="146661" y="27369"/>
                  </a:cubicBezTo>
                  <a:cubicBezTo>
                    <a:pt x="149786" y="20196"/>
                    <a:pt x="141467" y="12184"/>
                    <a:pt x="132333" y="8646"/>
                  </a:cubicBezTo>
                  <a:cubicBezTo>
                    <a:pt x="129206" y="7435"/>
                    <a:pt x="125693" y="6858"/>
                    <a:pt x="122164" y="6858"/>
                  </a:cubicBezTo>
                  <a:cubicBezTo>
                    <a:pt x="115383" y="6858"/>
                    <a:pt x="108548" y="8990"/>
                    <a:pt x="104302" y="12858"/>
                  </a:cubicBezTo>
                  <a:cubicBezTo>
                    <a:pt x="99403" y="17326"/>
                    <a:pt x="95032" y="22352"/>
                    <a:pt x="96092" y="28013"/>
                  </a:cubicBezTo>
                  <a:cubicBezTo>
                    <a:pt x="92782" y="25870"/>
                    <a:pt x="87330" y="24203"/>
                    <a:pt x="82557" y="24203"/>
                  </a:cubicBezTo>
                  <a:cubicBezTo>
                    <a:pt x="81343" y="24203"/>
                    <a:pt x="80174" y="24311"/>
                    <a:pt x="79094" y="24546"/>
                  </a:cubicBezTo>
                  <a:cubicBezTo>
                    <a:pt x="75387" y="21032"/>
                    <a:pt x="68979" y="19351"/>
                    <a:pt x="62520" y="19351"/>
                  </a:cubicBezTo>
                  <a:cubicBezTo>
                    <a:pt x="57943" y="19351"/>
                    <a:pt x="53339" y="20195"/>
                    <a:pt x="49652" y="21829"/>
                  </a:cubicBezTo>
                  <a:cubicBezTo>
                    <a:pt x="40760" y="25766"/>
                    <a:pt x="35601" y="33057"/>
                    <a:pt x="33185" y="40416"/>
                  </a:cubicBezTo>
                  <a:cubicBezTo>
                    <a:pt x="31765" y="44742"/>
                    <a:pt x="31142" y="49269"/>
                    <a:pt x="32249" y="53643"/>
                  </a:cubicBezTo>
                  <a:cubicBezTo>
                    <a:pt x="33353" y="58020"/>
                    <a:pt x="36304" y="62240"/>
                    <a:pt x="41088" y="65015"/>
                  </a:cubicBezTo>
                  <a:cubicBezTo>
                    <a:pt x="37435" y="67558"/>
                    <a:pt x="36079" y="73320"/>
                    <a:pt x="39844" y="75777"/>
                  </a:cubicBezTo>
                  <a:cubicBezTo>
                    <a:pt x="37844" y="75479"/>
                    <a:pt x="35915" y="75337"/>
                    <a:pt x="34059" y="75337"/>
                  </a:cubicBezTo>
                  <a:cubicBezTo>
                    <a:pt x="11716" y="75337"/>
                    <a:pt x="0" y="95809"/>
                    <a:pt x="3722" y="110012"/>
                  </a:cubicBezTo>
                  <a:cubicBezTo>
                    <a:pt x="4369" y="112487"/>
                    <a:pt x="5358" y="114894"/>
                    <a:pt x="6628" y="117215"/>
                  </a:cubicBezTo>
                  <a:cubicBezTo>
                    <a:pt x="9584" y="122619"/>
                    <a:pt x="14073" y="127574"/>
                    <a:pt x="19379" y="131933"/>
                  </a:cubicBezTo>
                  <a:cubicBezTo>
                    <a:pt x="21069" y="133319"/>
                    <a:pt x="41101" y="145237"/>
                    <a:pt x="44051" y="145237"/>
                  </a:cubicBezTo>
                  <a:cubicBezTo>
                    <a:pt x="44205" y="145237"/>
                    <a:pt x="44313" y="145205"/>
                    <a:pt x="44368" y="145136"/>
                  </a:cubicBezTo>
                  <a:lnTo>
                    <a:pt x="44368" y="145136"/>
                  </a:lnTo>
                  <a:cubicBezTo>
                    <a:pt x="40178" y="150275"/>
                    <a:pt x="38743" y="156311"/>
                    <a:pt x="42121" y="161756"/>
                  </a:cubicBezTo>
                  <a:cubicBezTo>
                    <a:pt x="45934" y="167896"/>
                    <a:pt x="54264" y="172184"/>
                    <a:pt x="63257" y="173817"/>
                  </a:cubicBezTo>
                  <a:cubicBezTo>
                    <a:pt x="67520" y="174593"/>
                    <a:pt x="71651" y="175199"/>
                    <a:pt x="75698" y="175199"/>
                  </a:cubicBezTo>
                  <a:cubicBezTo>
                    <a:pt x="81021" y="175199"/>
                    <a:pt x="86200" y="174150"/>
                    <a:pt x="91347" y="171059"/>
                  </a:cubicBezTo>
                  <a:cubicBezTo>
                    <a:pt x="91642" y="176079"/>
                    <a:pt x="94704" y="180653"/>
                    <a:pt x="98729" y="183672"/>
                  </a:cubicBezTo>
                  <a:cubicBezTo>
                    <a:pt x="102975" y="186857"/>
                    <a:pt x="106996" y="187931"/>
                    <a:pt x="111085" y="187931"/>
                  </a:cubicBezTo>
                  <a:cubicBezTo>
                    <a:pt x="116328" y="187931"/>
                    <a:pt x="121682" y="186166"/>
                    <a:pt x="127761" y="184823"/>
                  </a:cubicBezTo>
                  <a:lnTo>
                    <a:pt x="127761" y="184823"/>
                  </a:lnTo>
                  <a:cubicBezTo>
                    <a:pt x="126299" y="190960"/>
                    <a:pt x="131553" y="196695"/>
                    <a:pt x="137084" y="199731"/>
                  </a:cubicBezTo>
                  <a:cubicBezTo>
                    <a:pt x="142847" y="202895"/>
                    <a:pt x="149407" y="204451"/>
                    <a:pt x="155975" y="204451"/>
                  </a:cubicBezTo>
                  <a:cubicBezTo>
                    <a:pt x="164338" y="204451"/>
                    <a:pt x="172713" y="201928"/>
                    <a:pt x="179470" y="196987"/>
                  </a:cubicBezTo>
                  <a:cubicBezTo>
                    <a:pt x="181821" y="195268"/>
                    <a:pt x="184039" y="193207"/>
                    <a:pt x="185217" y="190546"/>
                  </a:cubicBezTo>
                  <a:cubicBezTo>
                    <a:pt x="187683" y="184986"/>
                    <a:pt x="182550" y="176531"/>
                    <a:pt x="178865" y="172467"/>
                  </a:cubicBezTo>
                  <a:lnTo>
                    <a:pt x="178865" y="172467"/>
                  </a:lnTo>
                  <a:cubicBezTo>
                    <a:pt x="179605" y="172985"/>
                    <a:pt x="180333" y="173188"/>
                    <a:pt x="181071" y="173188"/>
                  </a:cubicBezTo>
                  <a:cubicBezTo>
                    <a:pt x="182909" y="173188"/>
                    <a:pt x="184809" y="171925"/>
                    <a:pt x="187110" y="171112"/>
                  </a:cubicBezTo>
                  <a:cubicBezTo>
                    <a:pt x="190338" y="169972"/>
                    <a:pt x="192396" y="167294"/>
                    <a:pt x="192036" y="164698"/>
                  </a:cubicBezTo>
                  <a:lnTo>
                    <a:pt x="192036" y="164698"/>
                  </a:lnTo>
                  <a:cubicBezTo>
                    <a:pt x="200855" y="168780"/>
                    <a:pt x="211206" y="170820"/>
                    <a:pt x="221554" y="170820"/>
                  </a:cubicBezTo>
                  <a:cubicBezTo>
                    <a:pt x="232217" y="170820"/>
                    <a:pt x="242878" y="168654"/>
                    <a:pt x="251857" y="164326"/>
                  </a:cubicBezTo>
                  <a:cubicBezTo>
                    <a:pt x="269552" y="155800"/>
                    <a:pt x="279341" y="139381"/>
                    <a:pt x="275803" y="124169"/>
                  </a:cubicBezTo>
                  <a:cubicBezTo>
                    <a:pt x="272263" y="108958"/>
                    <a:pt x="255589" y="95790"/>
                    <a:pt x="235021" y="91963"/>
                  </a:cubicBezTo>
                  <a:cubicBezTo>
                    <a:pt x="237304" y="90519"/>
                    <a:pt x="236557" y="88313"/>
                    <a:pt x="235706" y="86201"/>
                  </a:cubicBezTo>
                  <a:cubicBezTo>
                    <a:pt x="234856" y="84090"/>
                    <a:pt x="232219" y="82421"/>
                    <a:pt x="229227" y="82096"/>
                  </a:cubicBezTo>
                  <a:cubicBezTo>
                    <a:pt x="235166" y="76125"/>
                    <a:pt x="236344" y="66557"/>
                    <a:pt x="234611" y="59295"/>
                  </a:cubicBezTo>
                  <a:cubicBezTo>
                    <a:pt x="233654" y="55291"/>
                    <a:pt x="231359" y="51334"/>
                    <a:pt x="227219" y="48599"/>
                  </a:cubicBezTo>
                  <a:cubicBezTo>
                    <a:pt x="224260" y="46647"/>
                    <a:pt x="220258" y="45434"/>
                    <a:pt x="216310" y="45434"/>
                  </a:cubicBezTo>
                  <a:cubicBezTo>
                    <a:pt x="214734" y="45434"/>
                    <a:pt x="213166" y="45627"/>
                    <a:pt x="211677" y="46045"/>
                  </a:cubicBezTo>
                  <a:cubicBezTo>
                    <a:pt x="214916" y="44958"/>
                    <a:pt x="212648" y="39604"/>
                    <a:pt x="209379" y="38561"/>
                  </a:cubicBezTo>
                  <a:lnTo>
                    <a:pt x="209379" y="38561"/>
                  </a:lnTo>
                  <a:cubicBezTo>
                    <a:pt x="210006" y="38627"/>
                    <a:pt x="210632" y="38659"/>
                    <a:pt x="211253" y="38659"/>
                  </a:cubicBezTo>
                  <a:cubicBezTo>
                    <a:pt x="218505" y="38659"/>
                    <a:pt x="225272" y="34366"/>
                    <a:pt x="228746" y="29625"/>
                  </a:cubicBezTo>
                  <a:cubicBezTo>
                    <a:pt x="232517" y="24481"/>
                    <a:pt x="232044" y="17978"/>
                    <a:pt x="228300" y="12822"/>
                  </a:cubicBezTo>
                  <a:cubicBezTo>
                    <a:pt x="224555" y="7666"/>
                    <a:pt x="217825" y="3833"/>
                    <a:pt x="210318" y="1777"/>
                  </a:cubicBezTo>
                  <a:cubicBezTo>
                    <a:pt x="205980" y="591"/>
                    <a:pt x="201338" y="0"/>
                    <a:pt x="196699" y="0"/>
                  </a:cubicBez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2316" name="Google Shape;504;p33">
              <a:extLst>
                <a:ext uri="{FF2B5EF4-FFF2-40B4-BE49-F238E27FC236}">
                  <a16:creationId xmlns:a16="http://schemas.microsoft.com/office/drawing/2014/main" id="{ECC0C3FD-D850-036E-74EB-7C8212920F5A}"/>
                </a:ext>
              </a:extLst>
            </p:cNvPr>
            <p:cNvSpPr/>
            <p:nvPr/>
          </p:nvSpPr>
          <p:spPr>
            <a:xfrm>
              <a:off x="6437575" y="2133650"/>
              <a:ext cx="784600" cy="511650"/>
            </a:xfrm>
            <a:custGeom>
              <a:avLst/>
              <a:gdLst/>
              <a:ahLst/>
              <a:cxnLst/>
              <a:rect l="l" t="t" r="r" b="b"/>
              <a:pathLst>
                <a:path w="31384" h="20466" extrusionOk="0">
                  <a:moveTo>
                    <a:pt x="14437" y="0"/>
                  </a:moveTo>
                  <a:cubicBezTo>
                    <a:pt x="12541" y="0"/>
                    <a:pt x="10757" y="363"/>
                    <a:pt x="9277" y="1093"/>
                  </a:cubicBezTo>
                  <a:lnTo>
                    <a:pt x="9280" y="1093"/>
                  </a:lnTo>
                  <a:cubicBezTo>
                    <a:pt x="1" y="5673"/>
                    <a:pt x="3666" y="20264"/>
                    <a:pt x="17717" y="20462"/>
                  </a:cubicBezTo>
                  <a:cubicBezTo>
                    <a:pt x="17859" y="20464"/>
                    <a:pt x="18001" y="20465"/>
                    <a:pt x="18143" y="20465"/>
                  </a:cubicBezTo>
                  <a:cubicBezTo>
                    <a:pt x="22939" y="20465"/>
                    <a:pt x="27741" y="19335"/>
                    <a:pt x="29500" y="15867"/>
                  </a:cubicBezTo>
                  <a:cubicBezTo>
                    <a:pt x="31384" y="12152"/>
                    <a:pt x="28838" y="6408"/>
                    <a:pt x="24163" y="3119"/>
                  </a:cubicBezTo>
                  <a:cubicBezTo>
                    <a:pt x="21217" y="1049"/>
                    <a:pt x="17664" y="0"/>
                    <a:pt x="14437" y="0"/>
                  </a:cubicBez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2317" name="Google Shape;505;p33">
              <a:extLst>
                <a:ext uri="{FF2B5EF4-FFF2-40B4-BE49-F238E27FC236}">
                  <a16:creationId xmlns:a16="http://schemas.microsoft.com/office/drawing/2014/main" id="{E6048504-3244-0BAB-ADE7-37FB46E39BE1}"/>
                </a:ext>
              </a:extLst>
            </p:cNvPr>
            <p:cNvSpPr/>
            <p:nvPr/>
          </p:nvSpPr>
          <p:spPr>
            <a:xfrm>
              <a:off x="6471250" y="1628000"/>
              <a:ext cx="494900" cy="353775"/>
            </a:xfrm>
            <a:custGeom>
              <a:avLst/>
              <a:gdLst/>
              <a:ahLst/>
              <a:cxnLst/>
              <a:rect l="l" t="t" r="r" b="b"/>
              <a:pathLst>
                <a:path w="19796" h="14151" extrusionOk="0">
                  <a:moveTo>
                    <a:pt x="10661" y="0"/>
                  </a:moveTo>
                  <a:cubicBezTo>
                    <a:pt x="9582" y="0"/>
                    <a:pt x="8566" y="205"/>
                    <a:pt x="7729" y="620"/>
                  </a:cubicBezTo>
                  <a:cubicBezTo>
                    <a:pt x="3323" y="2806"/>
                    <a:pt x="1" y="10995"/>
                    <a:pt x="8898" y="13750"/>
                  </a:cubicBezTo>
                  <a:cubicBezTo>
                    <a:pt x="9794" y="14027"/>
                    <a:pt x="10682" y="14150"/>
                    <a:pt x="11538" y="14150"/>
                  </a:cubicBezTo>
                  <a:cubicBezTo>
                    <a:pt x="13043" y="14150"/>
                    <a:pt x="14450" y="13770"/>
                    <a:pt x="15634" y="13183"/>
                  </a:cubicBezTo>
                  <a:cubicBezTo>
                    <a:pt x="17504" y="12253"/>
                    <a:pt x="18968" y="10767"/>
                    <a:pt x="19382" y="8807"/>
                  </a:cubicBezTo>
                  <a:cubicBezTo>
                    <a:pt x="19795" y="6843"/>
                    <a:pt x="19033" y="4380"/>
                    <a:pt x="17135" y="2555"/>
                  </a:cubicBezTo>
                  <a:cubicBezTo>
                    <a:pt x="15380" y="870"/>
                    <a:pt x="12886" y="0"/>
                    <a:pt x="10661" y="0"/>
                  </a:cubicBez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2318" name="Google Shape;506;p33">
              <a:extLst>
                <a:ext uri="{FF2B5EF4-FFF2-40B4-BE49-F238E27FC236}">
                  <a16:creationId xmlns:a16="http://schemas.microsoft.com/office/drawing/2014/main" id="{7CED8597-29DE-E31D-F23E-38691A0AC4B7}"/>
                </a:ext>
              </a:extLst>
            </p:cNvPr>
            <p:cNvSpPr/>
            <p:nvPr/>
          </p:nvSpPr>
          <p:spPr>
            <a:xfrm>
              <a:off x="468925" y="1526250"/>
              <a:ext cx="494875" cy="353775"/>
            </a:xfrm>
            <a:custGeom>
              <a:avLst/>
              <a:gdLst/>
              <a:ahLst/>
              <a:cxnLst/>
              <a:rect l="l" t="t" r="r" b="b"/>
              <a:pathLst>
                <a:path w="19795" h="14151" extrusionOk="0">
                  <a:moveTo>
                    <a:pt x="10660" y="1"/>
                  </a:moveTo>
                  <a:cubicBezTo>
                    <a:pt x="9581" y="1"/>
                    <a:pt x="8566" y="205"/>
                    <a:pt x="7728" y="621"/>
                  </a:cubicBezTo>
                  <a:cubicBezTo>
                    <a:pt x="3322" y="2806"/>
                    <a:pt x="0" y="10995"/>
                    <a:pt x="8898" y="13751"/>
                  </a:cubicBezTo>
                  <a:cubicBezTo>
                    <a:pt x="9794" y="14028"/>
                    <a:pt x="10682" y="14151"/>
                    <a:pt x="11537" y="14151"/>
                  </a:cubicBezTo>
                  <a:cubicBezTo>
                    <a:pt x="13043" y="14151"/>
                    <a:pt x="14450" y="13771"/>
                    <a:pt x="15634" y="13184"/>
                  </a:cubicBezTo>
                  <a:cubicBezTo>
                    <a:pt x="17503" y="12253"/>
                    <a:pt x="18968" y="10768"/>
                    <a:pt x="19381" y="8807"/>
                  </a:cubicBezTo>
                  <a:cubicBezTo>
                    <a:pt x="19795" y="6843"/>
                    <a:pt x="19030" y="4380"/>
                    <a:pt x="17134" y="2555"/>
                  </a:cubicBezTo>
                  <a:cubicBezTo>
                    <a:pt x="15380" y="871"/>
                    <a:pt x="12885" y="1"/>
                    <a:pt x="10660" y="1"/>
                  </a:cubicBez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2319" name="Google Shape;507;p33">
              <a:extLst>
                <a:ext uri="{FF2B5EF4-FFF2-40B4-BE49-F238E27FC236}">
                  <a16:creationId xmlns:a16="http://schemas.microsoft.com/office/drawing/2014/main" id="{D59F4B05-E003-D59C-E4DB-015E7FED1B89}"/>
                </a:ext>
              </a:extLst>
            </p:cNvPr>
            <p:cNvSpPr/>
            <p:nvPr/>
          </p:nvSpPr>
          <p:spPr>
            <a:xfrm>
              <a:off x="478875" y="2084700"/>
              <a:ext cx="265675" cy="189975"/>
            </a:xfrm>
            <a:custGeom>
              <a:avLst/>
              <a:gdLst/>
              <a:ahLst/>
              <a:cxnLst/>
              <a:rect l="l" t="t" r="r" b="b"/>
              <a:pathLst>
                <a:path w="10627" h="7599" extrusionOk="0">
                  <a:moveTo>
                    <a:pt x="5722" y="0"/>
                  </a:moveTo>
                  <a:cubicBezTo>
                    <a:pt x="5143" y="0"/>
                    <a:pt x="4597" y="110"/>
                    <a:pt x="4147" y="334"/>
                  </a:cubicBezTo>
                  <a:cubicBezTo>
                    <a:pt x="1782" y="1506"/>
                    <a:pt x="1" y="5904"/>
                    <a:pt x="4776" y="7383"/>
                  </a:cubicBezTo>
                  <a:cubicBezTo>
                    <a:pt x="5258" y="7532"/>
                    <a:pt x="5735" y="7598"/>
                    <a:pt x="6195" y="7598"/>
                  </a:cubicBezTo>
                  <a:cubicBezTo>
                    <a:pt x="7002" y="7598"/>
                    <a:pt x="7758" y="7395"/>
                    <a:pt x="8394" y="7079"/>
                  </a:cubicBezTo>
                  <a:cubicBezTo>
                    <a:pt x="9398" y="6580"/>
                    <a:pt x="10183" y="5782"/>
                    <a:pt x="10405" y="4728"/>
                  </a:cubicBezTo>
                  <a:cubicBezTo>
                    <a:pt x="10626" y="3674"/>
                    <a:pt x="10219" y="2351"/>
                    <a:pt x="9200" y="1373"/>
                  </a:cubicBezTo>
                  <a:cubicBezTo>
                    <a:pt x="8257" y="469"/>
                    <a:pt x="6918" y="0"/>
                    <a:pt x="5722" y="0"/>
                  </a:cubicBez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2320" name="Google Shape;508;p33">
              <a:extLst>
                <a:ext uri="{FF2B5EF4-FFF2-40B4-BE49-F238E27FC236}">
                  <a16:creationId xmlns:a16="http://schemas.microsoft.com/office/drawing/2014/main" id="{4646E0B1-C87D-ADE1-EFD8-5EA5C60727B3}"/>
                </a:ext>
              </a:extLst>
            </p:cNvPr>
            <p:cNvSpPr/>
            <p:nvPr/>
          </p:nvSpPr>
          <p:spPr>
            <a:xfrm>
              <a:off x="2039825" y="293625"/>
              <a:ext cx="718650" cy="436675"/>
            </a:xfrm>
            <a:custGeom>
              <a:avLst/>
              <a:gdLst/>
              <a:ahLst/>
              <a:cxnLst/>
              <a:rect l="l" t="t" r="r" b="b"/>
              <a:pathLst>
                <a:path w="28746" h="17467" extrusionOk="0">
                  <a:moveTo>
                    <a:pt x="9864" y="0"/>
                  </a:moveTo>
                  <a:cubicBezTo>
                    <a:pt x="9816" y="0"/>
                    <a:pt x="9767" y="0"/>
                    <a:pt x="9719" y="1"/>
                  </a:cubicBezTo>
                  <a:cubicBezTo>
                    <a:pt x="7661" y="10"/>
                    <a:pt x="5555" y="261"/>
                    <a:pt x="3769" y="1002"/>
                  </a:cubicBezTo>
                  <a:cubicBezTo>
                    <a:pt x="1979" y="1743"/>
                    <a:pt x="547" y="3034"/>
                    <a:pt x="296" y="4519"/>
                  </a:cubicBezTo>
                  <a:cubicBezTo>
                    <a:pt x="0" y="6297"/>
                    <a:pt x="1377" y="7986"/>
                    <a:pt x="2891" y="9398"/>
                  </a:cubicBezTo>
                  <a:cubicBezTo>
                    <a:pt x="6160" y="12438"/>
                    <a:pt x="13422" y="17466"/>
                    <a:pt x="19863" y="17466"/>
                  </a:cubicBezTo>
                  <a:cubicBezTo>
                    <a:pt x="21930" y="17466"/>
                    <a:pt x="23912" y="16949"/>
                    <a:pt x="25651" y="15682"/>
                  </a:cubicBezTo>
                  <a:cubicBezTo>
                    <a:pt x="28031" y="13948"/>
                    <a:pt x="28746" y="11226"/>
                    <a:pt x="27907" y="8854"/>
                  </a:cubicBezTo>
                  <a:cubicBezTo>
                    <a:pt x="27069" y="6483"/>
                    <a:pt x="24848" y="4457"/>
                    <a:pt x="22155" y="2986"/>
                  </a:cubicBezTo>
                  <a:cubicBezTo>
                    <a:pt x="18643" y="1064"/>
                    <a:pt x="14260" y="0"/>
                    <a:pt x="9864" y="0"/>
                  </a:cubicBez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2321" name="Google Shape;509;p33">
              <a:extLst>
                <a:ext uri="{FF2B5EF4-FFF2-40B4-BE49-F238E27FC236}">
                  <a16:creationId xmlns:a16="http://schemas.microsoft.com/office/drawing/2014/main" id="{917D6BE6-E1E2-A8CA-9B35-D37F556E4B58}"/>
                </a:ext>
              </a:extLst>
            </p:cNvPr>
            <p:cNvSpPr/>
            <p:nvPr/>
          </p:nvSpPr>
          <p:spPr>
            <a:xfrm>
              <a:off x="2884125" y="245625"/>
              <a:ext cx="371725" cy="299200"/>
            </a:xfrm>
            <a:custGeom>
              <a:avLst/>
              <a:gdLst/>
              <a:ahLst/>
              <a:cxnLst/>
              <a:rect l="l" t="t" r="r" b="b"/>
              <a:pathLst>
                <a:path w="14869" h="11968" extrusionOk="0">
                  <a:moveTo>
                    <a:pt x="7586" y="1"/>
                  </a:moveTo>
                  <a:cubicBezTo>
                    <a:pt x="6829" y="1"/>
                    <a:pt x="6075" y="91"/>
                    <a:pt x="5360" y="285"/>
                  </a:cubicBezTo>
                  <a:cubicBezTo>
                    <a:pt x="2475" y="1067"/>
                    <a:pt x="192" y="4676"/>
                    <a:pt x="83" y="7679"/>
                  </a:cubicBezTo>
                  <a:cubicBezTo>
                    <a:pt x="0" y="9995"/>
                    <a:pt x="1211" y="11950"/>
                    <a:pt x="4439" y="11967"/>
                  </a:cubicBezTo>
                  <a:cubicBezTo>
                    <a:pt x="4453" y="11967"/>
                    <a:pt x="4466" y="11967"/>
                    <a:pt x="4480" y="11967"/>
                  </a:cubicBezTo>
                  <a:cubicBezTo>
                    <a:pt x="6416" y="11967"/>
                    <a:pt x="8170" y="11155"/>
                    <a:pt x="9692" y="10287"/>
                  </a:cubicBezTo>
                  <a:cubicBezTo>
                    <a:pt x="12341" y="8775"/>
                    <a:pt x="14869" y="6660"/>
                    <a:pt x="14609" y="4221"/>
                  </a:cubicBezTo>
                  <a:cubicBezTo>
                    <a:pt x="14349" y="1776"/>
                    <a:pt x="10940" y="1"/>
                    <a:pt x="7586" y="1"/>
                  </a:cubicBez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2322" name="Google Shape;510;p33">
              <a:extLst>
                <a:ext uri="{FF2B5EF4-FFF2-40B4-BE49-F238E27FC236}">
                  <a16:creationId xmlns:a16="http://schemas.microsoft.com/office/drawing/2014/main" id="{A22BFC88-30AD-A43C-E382-BB01F7FBA5FD}"/>
                </a:ext>
              </a:extLst>
            </p:cNvPr>
            <p:cNvSpPr/>
            <p:nvPr/>
          </p:nvSpPr>
          <p:spPr>
            <a:xfrm>
              <a:off x="4059225" y="238100"/>
              <a:ext cx="434500" cy="388400"/>
            </a:xfrm>
            <a:custGeom>
              <a:avLst/>
              <a:gdLst/>
              <a:ahLst/>
              <a:cxnLst/>
              <a:rect l="l" t="t" r="r" b="b"/>
              <a:pathLst>
                <a:path w="17380" h="15536" extrusionOk="0">
                  <a:moveTo>
                    <a:pt x="10399" y="1"/>
                  </a:moveTo>
                  <a:cubicBezTo>
                    <a:pt x="8145" y="1"/>
                    <a:pt x="5801" y="677"/>
                    <a:pt x="4230" y="1873"/>
                  </a:cubicBezTo>
                  <a:cubicBezTo>
                    <a:pt x="1335" y="4076"/>
                    <a:pt x="686" y="7419"/>
                    <a:pt x="1285" y="10434"/>
                  </a:cubicBezTo>
                  <a:lnTo>
                    <a:pt x="1282" y="10434"/>
                  </a:lnTo>
                  <a:cubicBezTo>
                    <a:pt x="1793" y="13004"/>
                    <a:pt x="1" y="13503"/>
                    <a:pt x="3243" y="14595"/>
                  </a:cubicBezTo>
                  <a:cubicBezTo>
                    <a:pt x="3890" y="15242"/>
                    <a:pt x="4973" y="15535"/>
                    <a:pt x="6087" y="15535"/>
                  </a:cubicBezTo>
                  <a:cubicBezTo>
                    <a:pt x="6777" y="15535"/>
                    <a:pt x="7480" y="15423"/>
                    <a:pt x="8098" y="15212"/>
                  </a:cubicBezTo>
                  <a:cubicBezTo>
                    <a:pt x="9711" y="14663"/>
                    <a:pt x="10880" y="13618"/>
                    <a:pt x="11990" y="12605"/>
                  </a:cubicBezTo>
                  <a:cubicBezTo>
                    <a:pt x="13759" y="10992"/>
                    <a:pt x="15561" y="9339"/>
                    <a:pt x="16470" y="7387"/>
                  </a:cubicBezTo>
                  <a:cubicBezTo>
                    <a:pt x="17380" y="5435"/>
                    <a:pt x="17235" y="3093"/>
                    <a:pt x="15383" y="1534"/>
                  </a:cubicBezTo>
                  <a:cubicBezTo>
                    <a:pt x="14131" y="481"/>
                    <a:pt x="12297" y="1"/>
                    <a:pt x="10399" y="1"/>
                  </a:cubicBez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2323" name="Google Shape;511;p33">
              <a:extLst>
                <a:ext uri="{FF2B5EF4-FFF2-40B4-BE49-F238E27FC236}">
                  <a16:creationId xmlns:a16="http://schemas.microsoft.com/office/drawing/2014/main" id="{BD7127B6-6EFA-767E-DB20-BF0409567E0D}"/>
                </a:ext>
              </a:extLst>
            </p:cNvPr>
            <p:cNvSpPr/>
            <p:nvPr/>
          </p:nvSpPr>
          <p:spPr>
            <a:xfrm>
              <a:off x="309900" y="4032700"/>
              <a:ext cx="760950" cy="582525"/>
            </a:xfrm>
            <a:custGeom>
              <a:avLst/>
              <a:gdLst/>
              <a:ahLst/>
              <a:cxnLst/>
              <a:rect l="l" t="t" r="r" b="b"/>
              <a:pathLst>
                <a:path w="30438" h="23301" extrusionOk="0">
                  <a:moveTo>
                    <a:pt x="17155" y="0"/>
                  </a:moveTo>
                  <a:cubicBezTo>
                    <a:pt x="11271" y="0"/>
                    <a:pt x="4179" y="1506"/>
                    <a:pt x="1471" y="8816"/>
                  </a:cubicBezTo>
                  <a:cubicBezTo>
                    <a:pt x="0" y="12782"/>
                    <a:pt x="1264" y="16609"/>
                    <a:pt x="3337" y="19043"/>
                  </a:cubicBezTo>
                  <a:cubicBezTo>
                    <a:pt x="5638" y="21743"/>
                    <a:pt x="8946" y="23301"/>
                    <a:pt x="12649" y="23301"/>
                  </a:cubicBezTo>
                  <a:cubicBezTo>
                    <a:pt x="12939" y="23301"/>
                    <a:pt x="13231" y="23291"/>
                    <a:pt x="13525" y="23272"/>
                  </a:cubicBezTo>
                  <a:cubicBezTo>
                    <a:pt x="17577" y="23006"/>
                    <a:pt x="21995" y="20856"/>
                    <a:pt x="25524" y="17289"/>
                  </a:cubicBezTo>
                  <a:cubicBezTo>
                    <a:pt x="28031" y="14755"/>
                    <a:pt x="30160" y="11250"/>
                    <a:pt x="30278" y="7936"/>
                  </a:cubicBezTo>
                  <a:cubicBezTo>
                    <a:pt x="30438" y="3335"/>
                    <a:pt x="26749" y="881"/>
                    <a:pt x="22946" y="406"/>
                  </a:cubicBezTo>
                  <a:cubicBezTo>
                    <a:pt x="21377" y="210"/>
                    <a:pt x="19350" y="0"/>
                    <a:pt x="17155" y="0"/>
                  </a:cubicBez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grpSp>
      <p:sp>
        <p:nvSpPr>
          <p:cNvPr id="2324" name="TextBox 2323">
            <a:extLst>
              <a:ext uri="{FF2B5EF4-FFF2-40B4-BE49-F238E27FC236}">
                <a16:creationId xmlns:a16="http://schemas.microsoft.com/office/drawing/2014/main" id="{8D1FF77A-E6FE-A2D8-7FA6-CFEE852C3B6F}"/>
              </a:ext>
            </a:extLst>
          </p:cNvPr>
          <p:cNvSpPr txBox="1"/>
          <p:nvPr/>
        </p:nvSpPr>
        <p:spPr>
          <a:xfrm>
            <a:off x="4681534" y="1737986"/>
            <a:ext cx="3366258" cy="2677656"/>
          </a:xfrm>
          <a:prstGeom prst="rect">
            <a:avLst/>
          </a:prstGeom>
          <a:noFill/>
        </p:spPr>
        <p:txBody>
          <a:bodyPr wrap="square">
            <a:spAutoFit/>
          </a:bodyPr>
          <a:lstStyle/>
          <a:p>
            <a:pPr algn="ctr"/>
            <a:r>
              <a:rPr lang="en-US" sz="2800" b="1">
                <a:latin typeface="Times New Roman" panose="02020603050405020304" pitchFamily="18" charset="0"/>
                <a:cs typeface="Times New Roman" panose="02020603050405020304" pitchFamily="18" charset="0"/>
              </a:rPr>
              <a:t>Suy luận: </a:t>
            </a:r>
            <a:r>
              <a:rPr lang="en-US" sz="2800" i="1">
                <a:latin typeface="Times New Roman" panose="02020603050405020304" pitchFamily="18" charset="0"/>
                <a:cs typeface="Times New Roman" panose="02020603050405020304" pitchFamily="18" charset="0"/>
              </a:rPr>
              <a:t>Điều mà con “nghe” được trong lời mẹ hát ở khổ thơ này có gì khác biệt so với bảy khổ thơ trước đó?</a:t>
            </a:r>
            <a:endParaRPr lang="en-US" sz="280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16271142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nodeType="clickEffect">
                                  <p:stCondLst>
                                    <p:cond delay="0"/>
                                  </p:stCondLst>
                                  <p:childTnLst>
                                    <p:set>
                                      <p:cBhvr>
                                        <p:cTn id="13" dur="1" fill="hold">
                                          <p:stCondLst>
                                            <p:cond delay="0"/>
                                          </p:stCondLst>
                                        </p:cTn>
                                        <p:tgtEl>
                                          <p:spTgt spid="2314"/>
                                        </p:tgtEl>
                                        <p:attrNameLst>
                                          <p:attrName>style.visibility</p:attrName>
                                        </p:attrNameLst>
                                      </p:cBhvr>
                                      <p:to>
                                        <p:strVal val="visible"/>
                                      </p:to>
                                    </p:set>
                                    <p:animEffect transition="in" filter="wipe(down)">
                                      <p:cBhvr>
                                        <p:cTn id="14" dur="500"/>
                                        <p:tgtEl>
                                          <p:spTgt spid="2314"/>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2324"/>
                                        </p:tgtEl>
                                        <p:attrNameLst>
                                          <p:attrName>style.visibility</p:attrName>
                                        </p:attrNameLst>
                                      </p:cBhvr>
                                      <p:to>
                                        <p:strVal val="visible"/>
                                      </p:to>
                                    </p:set>
                                    <p:animEffect transition="in" filter="wipe(down)">
                                      <p:cBhvr>
                                        <p:cTn id="17" dur="500"/>
                                        <p:tgtEl>
                                          <p:spTgt spid="23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24"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2350"/>
        <p:cNvGrpSpPr/>
        <p:nvPr/>
      </p:nvGrpSpPr>
      <p:grpSpPr>
        <a:xfrm>
          <a:off x="0" y="0"/>
          <a:ext cx="0" cy="0"/>
          <a:chOff x="0" y="0"/>
          <a:chExt cx="0" cy="0"/>
        </a:xfrm>
      </p:grpSpPr>
      <p:grpSp>
        <p:nvGrpSpPr>
          <p:cNvPr id="8" name="Google Shape;2494;p49">
            <a:extLst>
              <a:ext uri="{FF2B5EF4-FFF2-40B4-BE49-F238E27FC236}">
                <a16:creationId xmlns:a16="http://schemas.microsoft.com/office/drawing/2014/main" id="{781D5466-9556-45DC-1002-B39336108FDA}"/>
              </a:ext>
            </a:extLst>
          </p:cNvPr>
          <p:cNvGrpSpPr/>
          <p:nvPr/>
        </p:nvGrpSpPr>
        <p:grpSpPr>
          <a:xfrm flipH="1">
            <a:off x="2374462" y="225024"/>
            <a:ext cx="4542151" cy="702808"/>
            <a:chOff x="4263450" y="634575"/>
            <a:chExt cx="1007075" cy="387425"/>
          </a:xfrm>
        </p:grpSpPr>
        <p:sp>
          <p:nvSpPr>
            <p:cNvPr id="9" name="Google Shape;2495;p49">
              <a:extLst>
                <a:ext uri="{FF2B5EF4-FFF2-40B4-BE49-F238E27FC236}">
                  <a16:creationId xmlns:a16="http://schemas.microsoft.com/office/drawing/2014/main" id="{3BE5FC33-F074-2E8B-1A50-6A405990140C}"/>
                </a:ext>
              </a:extLst>
            </p:cNvPr>
            <p:cNvSpPr/>
            <p:nvPr/>
          </p:nvSpPr>
          <p:spPr>
            <a:xfrm>
              <a:off x="4263450" y="634575"/>
              <a:ext cx="1007075" cy="387425"/>
            </a:xfrm>
            <a:custGeom>
              <a:avLst/>
              <a:gdLst/>
              <a:ahLst/>
              <a:cxnLst/>
              <a:rect l="l" t="t" r="r" b="b"/>
              <a:pathLst>
                <a:path w="40283" h="15497" extrusionOk="0">
                  <a:moveTo>
                    <a:pt x="1950" y="0"/>
                  </a:moveTo>
                  <a:cubicBezTo>
                    <a:pt x="1214" y="0"/>
                    <a:pt x="617" y="458"/>
                    <a:pt x="458" y="1134"/>
                  </a:cubicBezTo>
                  <a:cubicBezTo>
                    <a:pt x="219" y="1492"/>
                    <a:pt x="0" y="2188"/>
                    <a:pt x="517" y="3044"/>
                  </a:cubicBezTo>
                  <a:cubicBezTo>
                    <a:pt x="796" y="3461"/>
                    <a:pt x="1055" y="3879"/>
                    <a:pt x="1313" y="4317"/>
                  </a:cubicBezTo>
                  <a:lnTo>
                    <a:pt x="1691" y="4914"/>
                  </a:lnTo>
                  <a:cubicBezTo>
                    <a:pt x="1910" y="5252"/>
                    <a:pt x="2109" y="5610"/>
                    <a:pt x="2348" y="5948"/>
                  </a:cubicBezTo>
                  <a:cubicBezTo>
                    <a:pt x="2447" y="6107"/>
                    <a:pt x="2507" y="6207"/>
                    <a:pt x="2606" y="6326"/>
                  </a:cubicBezTo>
                  <a:cubicBezTo>
                    <a:pt x="2686" y="6406"/>
                    <a:pt x="2745" y="6465"/>
                    <a:pt x="2765" y="6545"/>
                  </a:cubicBezTo>
                  <a:cubicBezTo>
                    <a:pt x="2865" y="6724"/>
                    <a:pt x="2964" y="6863"/>
                    <a:pt x="3044" y="7042"/>
                  </a:cubicBezTo>
                  <a:cubicBezTo>
                    <a:pt x="3163" y="7261"/>
                    <a:pt x="3263" y="7500"/>
                    <a:pt x="3402" y="7719"/>
                  </a:cubicBezTo>
                  <a:cubicBezTo>
                    <a:pt x="3442" y="7738"/>
                    <a:pt x="3442" y="7758"/>
                    <a:pt x="3442" y="7758"/>
                  </a:cubicBezTo>
                  <a:lnTo>
                    <a:pt x="3402" y="7798"/>
                  </a:lnTo>
                  <a:cubicBezTo>
                    <a:pt x="3263" y="7957"/>
                    <a:pt x="3103" y="8156"/>
                    <a:pt x="2984" y="8335"/>
                  </a:cubicBezTo>
                  <a:cubicBezTo>
                    <a:pt x="2905" y="8415"/>
                    <a:pt x="2865" y="8514"/>
                    <a:pt x="2785" y="8594"/>
                  </a:cubicBezTo>
                  <a:cubicBezTo>
                    <a:pt x="2646" y="8753"/>
                    <a:pt x="2507" y="8932"/>
                    <a:pt x="2367" y="9111"/>
                  </a:cubicBezTo>
                  <a:cubicBezTo>
                    <a:pt x="2069" y="9469"/>
                    <a:pt x="1751" y="9847"/>
                    <a:pt x="1452" y="10245"/>
                  </a:cubicBezTo>
                  <a:cubicBezTo>
                    <a:pt x="1074" y="10742"/>
                    <a:pt x="756" y="11259"/>
                    <a:pt x="398" y="11757"/>
                  </a:cubicBezTo>
                  <a:lnTo>
                    <a:pt x="318" y="11896"/>
                  </a:lnTo>
                  <a:cubicBezTo>
                    <a:pt x="159" y="12135"/>
                    <a:pt x="80" y="12493"/>
                    <a:pt x="120" y="12851"/>
                  </a:cubicBezTo>
                  <a:cubicBezTo>
                    <a:pt x="159" y="13129"/>
                    <a:pt x="199" y="13408"/>
                    <a:pt x="259" y="13647"/>
                  </a:cubicBezTo>
                  <a:cubicBezTo>
                    <a:pt x="418" y="14601"/>
                    <a:pt x="955" y="15019"/>
                    <a:pt x="1890" y="15039"/>
                  </a:cubicBezTo>
                  <a:lnTo>
                    <a:pt x="3402" y="15039"/>
                  </a:lnTo>
                  <a:cubicBezTo>
                    <a:pt x="3700" y="15039"/>
                    <a:pt x="3999" y="15079"/>
                    <a:pt x="4277" y="15099"/>
                  </a:cubicBezTo>
                  <a:cubicBezTo>
                    <a:pt x="4655" y="15119"/>
                    <a:pt x="5053" y="15138"/>
                    <a:pt x="5451" y="15138"/>
                  </a:cubicBezTo>
                  <a:cubicBezTo>
                    <a:pt x="7062" y="15178"/>
                    <a:pt x="8673" y="15198"/>
                    <a:pt x="10026" y="15198"/>
                  </a:cubicBezTo>
                  <a:lnTo>
                    <a:pt x="14502" y="15198"/>
                  </a:lnTo>
                  <a:cubicBezTo>
                    <a:pt x="15298" y="15198"/>
                    <a:pt x="16073" y="15218"/>
                    <a:pt x="16869" y="15238"/>
                  </a:cubicBezTo>
                  <a:cubicBezTo>
                    <a:pt x="17287" y="15238"/>
                    <a:pt x="17705" y="15278"/>
                    <a:pt x="18122" y="15278"/>
                  </a:cubicBezTo>
                  <a:cubicBezTo>
                    <a:pt x="19177" y="15298"/>
                    <a:pt x="20191" y="15298"/>
                    <a:pt x="21246" y="15318"/>
                  </a:cubicBezTo>
                  <a:lnTo>
                    <a:pt x="23295" y="15337"/>
                  </a:lnTo>
                  <a:cubicBezTo>
                    <a:pt x="24190" y="15337"/>
                    <a:pt x="25065" y="15377"/>
                    <a:pt x="25960" y="15377"/>
                  </a:cubicBezTo>
                  <a:cubicBezTo>
                    <a:pt x="26477" y="15377"/>
                    <a:pt x="27014" y="15397"/>
                    <a:pt x="27532" y="15397"/>
                  </a:cubicBezTo>
                  <a:cubicBezTo>
                    <a:pt x="27949" y="15397"/>
                    <a:pt x="28407" y="15417"/>
                    <a:pt x="28825" y="15417"/>
                  </a:cubicBezTo>
                  <a:lnTo>
                    <a:pt x="30038" y="15437"/>
                  </a:lnTo>
                  <a:cubicBezTo>
                    <a:pt x="31192" y="15477"/>
                    <a:pt x="32385" y="15497"/>
                    <a:pt x="33579" y="15497"/>
                  </a:cubicBezTo>
                  <a:lnTo>
                    <a:pt x="38473" y="15497"/>
                  </a:lnTo>
                  <a:cubicBezTo>
                    <a:pt x="38950" y="15497"/>
                    <a:pt x="39368" y="15318"/>
                    <a:pt x="39686" y="14979"/>
                  </a:cubicBezTo>
                  <a:cubicBezTo>
                    <a:pt x="40004" y="14621"/>
                    <a:pt x="40164" y="14144"/>
                    <a:pt x="40104" y="13627"/>
                  </a:cubicBezTo>
                  <a:cubicBezTo>
                    <a:pt x="40064" y="12930"/>
                    <a:pt x="39686" y="12453"/>
                    <a:pt x="39408" y="12115"/>
                  </a:cubicBezTo>
                  <a:lnTo>
                    <a:pt x="38751" y="11299"/>
                  </a:lnTo>
                  <a:cubicBezTo>
                    <a:pt x="38294" y="10742"/>
                    <a:pt x="37856" y="10205"/>
                    <a:pt x="37418" y="9628"/>
                  </a:cubicBezTo>
                  <a:cubicBezTo>
                    <a:pt x="37160" y="9250"/>
                    <a:pt x="36901" y="8852"/>
                    <a:pt x="36662" y="8415"/>
                  </a:cubicBezTo>
                  <a:cubicBezTo>
                    <a:pt x="36762" y="8315"/>
                    <a:pt x="36861" y="8216"/>
                    <a:pt x="36961" y="8077"/>
                  </a:cubicBezTo>
                  <a:cubicBezTo>
                    <a:pt x="37359" y="7758"/>
                    <a:pt x="37796" y="7261"/>
                    <a:pt x="38174" y="6744"/>
                  </a:cubicBezTo>
                  <a:cubicBezTo>
                    <a:pt x="38294" y="6565"/>
                    <a:pt x="38413" y="6425"/>
                    <a:pt x="38552" y="6246"/>
                  </a:cubicBezTo>
                  <a:cubicBezTo>
                    <a:pt x="38970" y="5729"/>
                    <a:pt x="39447" y="5113"/>
                    <a:pt x="39706" y="4277"/>
                  </a:cubicBezTo>
                  <a:cubicBezTo>
                    <a:pt x="39766" y="4138"/>
                    <a:pt x="39805" y="3999"/>
                    <a:pt x="39865" y="3859"/>
                  </a:cubicBezTo>
                  <a:cubicBezTo>
                    <a:pt x="40004" y="3442"/>
                    <a:pt x="40183" y="2984"/>
                    <a:pt x="40243" y="2447"/>
                  </a:cubicBezTo>
                  <a:cubicBezTo>
                    <a:pt x="40283" y="1870"/>
                    <a:pt x="40104" y="1353"/>
                    <a:pt x="39786" y="975"/>
                  </a:cubicBezTo>
                  <a:cubicBezTo>
                    <a:pt x="39467" y="617"/>
                    <a:pt x="39010" y="458"/>
                    <a:pt x="38512" y="458"/>
                  </a:cubicBezTo>
                  <a:lnTo>
                    <a:pt x="38393" y="458"/>
                  </a:lnTo>
                  <a:cubicBezTo>
                    <a:pt x="38075" y="478"/>
                    <a:pt x="37697" y="478"/>
                    <a:pt x="37279" y="478"/>
                  </a:cubicBezTo>
                  <a:lnTo>
                    <a:pt x="35767" y="478"/>
                  </a:lnTo>
                  <a:cubicBezTo>
                    <a:pt x="35489" y="478"/>
                    <a:pt x="35210" y="458"/>
                    <a:pt x="34932" y="458"/>
                  </a:cubicBezTo>
                  <a:cubicBezTo>
                    <a:pt x="34613" y="458"/>
                    <a:pt x="34275" y="418"/>
                    <a:pt x="33937" y="418"/>
                  </a:cubicBezTo>
                  <a:lnTo>
                    <a:pt x="30834" y="418"/>
                  </a:lnTo>
                  <a:cubicBezTo>
                    <a:pt x="30138" y="418"/>
                    <a:pt x="29421" y="398"/>
                    <a:pt x="28725" y="378"/>
                  </a:cubicBezTo>
                  <a:cubicBezTo>
                    <a:pt x="28148" y="358"/>
                    <a:pt x="27552" y="358"/>
                    <a:pt x="26975" y="318"/>
                  </a:cubicBezTo>
                  <a:lnTo>
                    <a:pt x="24269" y="318"/>
                  </a:lnTo>
                  <a:cubicBezTo>
                    <a:pt x="23891" y="318"/>
                    <a:pt x="23553" y="299"/>
                    <a:pt x="23175" y="299"/>
                  </a:cubicBezTo>
                  <a:cubicBezTo>
                    <a:pt x="22877" y="299"/>
                    <a:pt x="22598" y="279"/>
                    <a:pt x="22300" y="279"/>
                  </a:cubicBezTo>
                  <a:cubicBezTo>
                    <a:pt x="21842" y="279"/>
                    <a:pt x="21365" y="259"/>
                    <a:pt x="20907" y="259"/>
                  </a:cubicBezTo>
                  <a:cubicBezTo>
                    <a:pt x="20510" y="259"/>
                    <a:pt x="20112" y="259"/>
                    <a:pt x="19694" y="239"/>
                  </a:cubicBezTo>
                  <a:cubicBezTo>
                    <a:pt x="19376" y="239"/>
                    <a:pt x="19057" y="199"/>
                    <a:pt x="18719" y="199"/>
                  </a:cubicBezTo>
                  <a:cubicBezTo>
                    <a:pt x="18301" y="199"/>
                    <a:pt x="17904" y="179"/>
                    <a:pt x="17486" y="179"/>
                  </a:cubicBezTo>
                  <a:lnTo>
                    <a:pt x="15676" y="179"/>
                  </a:lnTo>
                  <a:cubicBezTo>
                    <a:pt x="15576" y="179"/>
                    <a:pt x="15477" y="179"/>
                    <a:pt x="15337" y="159"/>
                  </a:cubicBezTo>
                  <a:cubicBezTo>
                    <a:pt x="15198" y="159"/>
                    <a:pt x="15039" y="139"/>
                    <a:pt x="14900" y="139"/>
                  </a:cubicBezTo>
                  <a:lnTo>
                    <a:pt x="14880" y="139"/>
                  </a:lnTo>
                  <a:cubicBezTo>
                    <a:pt x="14601" y="139"/>
                    <a:pt x="14343" y="139"/>
                    <a:pt x="14084" y="159"/>
                  </a:cubicBezTo>
                  <a:cubicBezTo>
                    <a:pt x="13786" y="159"/>
                    <a:pt x="13448" y="179"/>
                    <a:pt x="13149" y="179"/>
                  </a:cubicBezTo>
                  <a:lnTo>
                    <a:pt x="12911" y="179"/>
                  </a:lnTo>
                  <a:cubicBezTo>
                    <a:pt x="12334" y="179"/>
                    <a:pt x="11757" y="159"/>
                    <a:pt x="11160" y="139"/>
                  </a:cubicBezTo>
                  <a:cubicBezTo>
                    <a:pt x="10623" y="100"/>
                    <a:pt x="10066" y="100"/>
                    <a:pt x="9529" y="80"/>
                  </a:cubicBezTo>
                  <a:cubicBezTo>
                    <a:pt x="8852" y="80"/>
                    <a:pt x="8176" y="60"/>
                    <a:pt x="7520" y="60"/>
                  </a:cubicBezTo>
                  <a:lnTo>
                    <a:pt x="6187" y="60"/>
                  </a:lnTo>
                  <a:cubicBezTo>
                    <a:pt x="5829" y="60"/>
                    <a:pt x="5451" y="60"/>
                    <a:pt x="5073" y="40"/>
                  </a:cubicBezTo>
                  <a:cubicBezTo>
                    <a:pt x="4735" y="40"/>
                    <a:pt x="4357" y="0"/>
                    <a:pt x="3999" y="0"/>
                  </a:cubicBezTo>
                  <a:close/>
                </a:path>
              </a:pathLst>
            </a:custGeom>
            <a:solidFill>
              <a:srgbClr val="FFFFFF"/>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2496;p49">
              <a:extLst>
                <a:ext uri="{FF2B5EF4-FFF2-40B4-BE49-F238E27FC236}">
                  <a16:creationId xmlns:a16="http://schemas.microsoft.com/office/drawing/2014/main" id="{B6C4EAD2-9570-4669-583C-27306710BBEC}"/>
                </a:ext>
              </a:extLst>
            </p:cNvPr>
            <p:cNvSpPr/>
            <p:nvPr/>
          </p:nvSpPr>
          <p:spPr>
            <a:xfrm>
              <a:off x="4292275" y="661425"/>
              <a:ext cx="953375" cy="337975"/>
            </a:xfrm>
            <a:custGeom>
              <a:avLst/>
              <a:gdLst/>
              <a:ahLst/>
              <a:cxnLst/>
              <a:rect l="l" t="t" r="r" b="b"/>
              <a:pathLst>
                <a:path w="38135" h="13519" extrusionOk="0">
                  <a:moveTo>
                    <a:pt x="817" y="0"/>
                  </a:moveTo>
                  <a:cubicBezTo>
                    <a:pt x="538" y="0"/>
                    <a:pt x="339" y="140"/>
                    <a:pt x="260" y="418"/>
                  </a:cubicBezTo>
                  <a:cubicBezTo>
                    <a:pt x="260" y="478"/>
                    <a:pt x="260" y="518"/>
                    <a:pt x="240" y="537"/>
                  </a:cubicBezTo>
                  <a:cubicBezTo>
                    <a:pt x="1" y="876"/>
                    <a:pt x="41" y="1194"/>
                    <a:pt x="240" y="1512"/>
                  </a:cubicBezTo>
                  <a:cubicBezTo>
                    <a:pt x="518" y="1930"/>
                    <a:pt x="797" y="2387"/>
                    <a:pt x="1035" y="2805"/>
                  </a:cubicBezTo>
                  <a:cubicBezTo>
                    <a:pt x="1354" y="3322"/>
                    <a:pt x="1692" y="3879"/>
                    <a:pt x="2030" y="4397"/>
                  </a:cubicBezTo>
                  <a:cubicBezTo>
                    <a:pt x="2149" y="4596"/>
                    <a:pt x="2348" y="4794"/>
                    <a:pt x="2488" y="4993"/>
                  </a:cubicBezTo>
                  <a:cubicBezTo>
                    <a:pt x="2706" y="5371"/>
                    <a:pt x="2885" y="5769"/>
                    <a:pt x="3124" y="6147"/>
                  </a:cubicBezTo>
                  <a:cubicBezTo>
                    <a:pt x="3423" y="6625"/>
                    <a:pt x="3403" y="6983"/>
                    <a:pt x="3025" y="7400"/>
                  </a:cubicBezTo>
                  <a:cubicBezTo>
                    <a:pt x="2806" y="7659"/>
                    <a:pt x="2627" y="7898"/>
                    <a:pt x="2428" y="8156"/>
                  </a:cubicBezTo>
                  <a:cubicBezTo>
                    <a:pt x="1990" y="8693"/>
                    <a:pt x="1533" y="9250"/>
                    <a:pt x="1115" y="9788"/>
                  </a:cubicBezTo>
                  <a:cubicBezTo>
                    <a:pt x="737" y="10325"/>
                    <a:pt x="399" y="10862"/>
                    <a:pt x="41" y="11379"/>
                  </a:cubicBezTo>
                  <a:cubicBezTo>
                    <a:pt x="1" y="11459"/>
                    <a:pt x="1" y="11618"/>
                    <a:pt x="1" y="11717"/>
                  </a:cubicBezTo>
                  <a:cubicBezTo>
                    <a:pt x="21" y="11956"/>
                    <a:pt x="61" y="12195"/>
                    <a:pt x="100" y="12433"/>
                  </a:cubicBezTo>
                  <a:cubicBezTo>
                    <a:pt x="160" y="12911"/>
                    <a:pt x="299" y="13010"/>
                    <a:pt x="797" y="13010"/>
                  </a:cubicBezTo>
                  <a:cubicBezTo>
                    <a:pt x="1314" y="13010"/>
                    <a:pt x="1811" y="13010"/>
                    <a:pt x="2328" y="13030"/>
                  </a:cubicBezTo>
                  <a:cubicBezTo>
                    <a:pt x="3005" y="13050"/>
                    <a:pt x="3681" y="13110"/>
                    <a:pt x="4338" y="13130"/>
                  </a:cubicBezTo>
                  <a:cubicBezTo>
                    <a:pt x="5869" y="13149"/>
                    <a:pt x="7381" y="13189"/>
                    <a:pt x="8913" y="13189"/>
                  </a:cubicBezTo>
                  <a:cubicBezTo>
                    <a:pt x="10405" y="13189"/>
                    <a:pt x="11897" y="13189"/>
                    <a:pt x="13389" y="13209"/>
                  </a:cubicBezTo>
                  <a:cubicBezTo>
                    <a:pt x="14622" y="13209"/>
                    <a:pt x="15816" y="13249"/>
                    <a:pt x="17029" y="13249"/>
                  </a:cubicBezTo>
                  <a:cubicBezTo>
                    <a:pt x="18064" y="13269"/>
                    <a:pt x="19098" y="13269"/>
                    <a:pt x="20132" y="13309"/>
                  </a:cubicBezTo>
                  <a:cubicBezTo>
                    <a:pt x="21704" y="13328"/>
                    <a:pt x="23295" y="13348"/>
                    <a:pt x="24867" y="13368"/>
                  </a:cubicBezTo>
                  <a:cubicBezTo>
                    <a:pt x="25802" y="13408"/>
                    <a:pt x="26777" y="13408"/>
                    <a:pt x="27711" y="13428"/>
                  </a:cubicBezTo>
                  <a:cubicBezTo>
                    <a:pt x="29283" y="13448"/>
                    <a:pt x="30874" y="13468"/>
                    <a:pt x="32446" y="13507"/>
                  </a:cubicBezTo>
                  <a:lnTo>
                    <a:pt x="37220" y="13507"/>
                  </a:lnTo>
                  <a:cubicBezTo>
                    <a:pt x="37267" y="13515"/>
                    <a:pt x="37312" y="13519"/>
                    <a:pt x="37355" y="13519"/>
                  </a:cubicBezTo>
                  <a:cubicBezTo>
                    <a:pt x="37774" y="13519"/>
                    <a:pt x="38032" y="13182"/>
                    <a:pt x="37996" y="12732"/>
                  </a:cubicBezTo>
                  <a:cubicBezTo>
                    <a:pt x="37956" y="12334"/>
                    <a:pt x="37717" y="12035"/>
                    <a:pt x="37499" y="11757"/>
                  </a:cubicBezTo>
                  <a:cubicBezTo>
                    <a:pt x="36822" y="10921"/>
                    <a:pt x="36126" y="10126"/>
                    <a:pt x="35470" y="9250"/>
                  </a:cubicBezTo>
                  <a:cubicBezTo>
                    <a:pt x="35052" y="8713"/>
                    <a:pt x="34734" y="8077"/>
                    <a:pt x="34376" y="7480"/>
                  </a:cubicBezTo>
                  <a:cubicBezTo>
                    <a:pt x="34336" y="7400"/>
                    <a:pt x="34356" y="7241"/>
                    <a:pt x="34435" y="7182"/>
                  </a:cubicBezTo>
                  <a:cubicBezTo>
                    <a:pt x="35012" y="6485"/>
                    <a:pt x="35669" y="5849"/>
                    <a:pt x="36226" y="5073"/>
                  </a:cubicBezTo>
                  <a:cubicBezTo>
                    <a:pt x="36723" y="4377"/>
                    <a:pt x="37340" y="3780"/>
                    <a:pt x="37618" y="2905"/>
                  </a:cubicBezTo>
                  <a:cubicBezTo>
                    <a:pt x="37797" y="2387"/>
                    <a:pt x="38036" y="1870"/>
                    <a:pt x="38095" y="1293"/>
                  </a:cubicBezTo>
                  <a:cubicBezTo>
                    <a:pt x="38134" y="826"/>
                    <a:pt x="37945" y="378"/>
                    <a:pt x="37339" y="378"/>
                  </a:cubicBezTo>
                  <a:cubicBezTo>
                    <a:pt x="37326" y="378"/>
                    <a:pt x="37313" y="378"/>
                    <a:pt x="37300" y="378"/>
                  </a:cubicBezTo>
                  <a:cubicBezTo>
                    <a:pt x="36852" y="398"/>
                    <a:pt x="36395" y="403"/>
                    <a:pt x="35937" y="403"/>
                  </a:cubicBezTo>
                  <a:cubicBezTo>
                    <a:pt x="35480" y="403"/>
                    <a:pt x="35022" y="398"/>
                    <a:pt x="34574" y="398"/>
                  </a:cubicBezTo>
                  <a:cubicBezTo>
                    <a:pt x="33978" y="398"/>
                    <a:pt x="33361" y="339"/>
                    <a:pt x="32764" y="339"/>
                  </a:cubicBezTo>
                  <a:cubicBezTo>
                    <a:pt x="31750" y="339"/>
                    <a:pt x="30695" y="378"/>
                    <a:pt x="29681" y="378"/>
                  </a:cubicBezTo>
                  <a:cubicBezTo>
                    <a:pt x="28388" y="339"/>
                    <a:pt x="27095" y="299"/>
                    <a:pt x="25822" y="299"/>
                  </a:cubicBezTo>
                  <a:cubicBezTo>
                    <a:pt x="25523" y="292"/>
                    <a:pt x="25225" y="290"/>
                    <a:pt x="24926" y="290"/>
                  </a:cubicBezTo>
                  <a:cubicBezTo>
                    <a:pt x="24330" y="290"/>
                    <a:pt x="23733" y="299"/>
                    <a:pt x="23136" y="299"/>
                  </a:cubicBezTo>
                  <a:cubicBezTo>
                    <a:pt x="22500" y="299"/>
                    <a:pt x="21823" y="279"/>
                    <a:pt x="21187" y="239"/>
                  </a:cubicBezTo>
                  <a:cubicBezTo>
                    <a:pt x="20311" y="219"/>
                    <a:pt x="19436" y="219"/>
                    <a:pt x="18561" y="219"/>
                  </a:cubicBezTo>
                  <a:cubicBezTo>
                    <a:pt x="17825" y="219"/>
                    <a:pt x="17109" y="199"/>
                    <a:pt x="16353" y="179"/>
                  </a:cubicBezTo>
                  <a:lnTo>
                    <a:pt x="14543" y="179"/>
                  </a:lnTo>
                  <a:cubicBezTo>
                    <a:pt x="14284" y="179"/>
                    <a:pt x="14025" y="140"/>
                    <a:pt x="13767" y="140"/>
                  </a:cubicBezTo>
                  <a:cubicBezTo>
                    <a:pt x="13187" y="140"/>
                    <a:pt x="12636" y="183"/>
                    <a:pt x="12065" y="183"/>
                  </a:cubicBezTo>
                  <a:cubicBezTo>
                    <a:pt x="11970" y="183"/>
                    <a:pt x="11874" y="182"/>
                    <a:pt x="11777" y="179"/>
                  </a:cubicBezTo>
                  <a:cubicBezTo>
                    <a:pt x="10663" y="140"/>
                    <a:pt x="9510" y="100"/>
                    <a:pt x="8396" y="80"/>
                  </a:cubicBezTo>
                  <a:cubicBezTo>
                    <a:pt x="7282" y="40"/>
                    <a:pt x="6188" y="40"/>
                    <a:pt x="5074" y="40"/>
                  </a:cubicBezTo>
                  <a:cubicBezTo>
                    <a:pt x="4318" y="40"/>
                    <a:pt x="3602" y="20"/>
                    <a:pt x="28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3" name="Google Shape;2353;p47"/>
          <p:cNvGrpSpPr/>
          <p:nvPr/>
        </p:nvGrpSpPr>
        <p:grpSpPr>
          <a:xfrm flipH="1">
            <a:off x="8506072" y="4172652"/>
            <a:ext cx="759406" cy="1604034"/>
            <a:chOff x="3043875" y="1092100"/>
            <a:chExt cx="405350" cy="1080350"/>
          </a:xfrm>
        </p:grpSpPr>
        <p:sp>
          <p:nvSpPr>
            <p:cNvPr id="2354" name="Google Shape;2354;p47"/>
            <p:cNvSpPr/>
            <p:nvPr/>
          </p:nvSpPr>
          <p:spPr>
            <a:xfrm>
              <a:off x="3043875" y="1092100"/>
              <a:ext cx="405350" cy="1080350"/>
            </a:xfrm>
            <a:custGeom>
              <a:avLst/>
              <a:gdLst/>
              <a:ahLst/>
              <a:cxnLst/>
              <a:rect l="l" t="t" r="r" b="b"/>
              <a:pathLst>
                <a:path w="16214" h="43214" extrusionOk="0">
                  <a:moveTo>
                    <a:pt x="8900" y="1"/>
                  </a:moveTo>
                  <a:cubicBezTo>
                    <a:pt x="8509" y="24"/>
                    <a:pt x="8164" y="254"/>
                    <a:pt x="7957" y="599"/>
                  </a:cubicBezTo>
                  <a:cubicBezTo>
                    <a:pt x="7865" y="737"/>
                    <a:pt x="6095" y="4163"/>
                    <a:pt x="6992" y="8326"/>
                  </a:cubicBezTo>
                  <a:cubicBezTo>
                    <a:pt x="6946" y="8648"/>
                    <a:pt x="6877" y="8878"/>
                    <a:pt x="6831" y="8924"/>
                  </a:cubicBezTo>
                  <a:cubicBezTo>
                    <a:pt x="5911" y="10304"/>
                    <a:pt x="4922" y="12305"/>
                    <a:pt x="5336" y="13846"/>
                  </a:cubicBezTo>
                  <a:cubicBezTo>
                    <a:pt x="5428" y="14168"/>
                    <a:pt x="5566" y="14444"/>
                    <a:pt x="5796" y="14697"/>
                  </a:cubicBezTo>
                  <a:cubicBezTo>
                    <a:pt x="4393" y="18307"/>
                    <a:pt x="1127" y="27115"/>
                    <a:pt x="621" y="32566"/>
                  </a:cubicBezTo>
                  <a:cubicBezTo>
                    <a:pt x="46" y="39189"/>
                    <a:pt x="0" y="41880"/>
                    <a:pt x="0" y="41903"/>
                  </a:cubicBezTo>
                  <a:cubicBezTo>
                    <a:pt x="0" y="42248"/>
                    <a:pt x="115" y="42570"/>
                    <a:pt x="345" y="42823"/>
                  </a:cubicBezTo>
                  <a:cubicBezTo>
                    <a:pt x="575" y="43076"/>
                    <a:pt x="920" y="43214"/>
                    <a:pt x="1265" y="43214"/>
                  </a:cubicBezTo>
                  <a:cubicBezTo>
                    <a:pt x="1955" y="43214"/>
                    <a:pt x="2530" y="42639"/>
                    <a:pt x="2553" y="41949"/>
                  </a:cubicBezTo>
                  <a:cubicBezTo>
                    <a:pt x="2553" y="41926"/>
                    <a:pt x="2622" y="39281"/>
                    <a:pt x="3197" y="32796"/>
                  </a:cubicBezTo>
                  <a:cubicBezTo>
                    <a:pt x="3657" y="27667"/>
                    <a:pt x="6923" y="18882"/>
                    <a:pt x="8164" y="15708"/>
                  </a:cubicBezTo>
                  <a:cubicBezTo>
                    <a:pt x="10717" y="15685"/>
                    <a:pt x="11361" y="12558"/>
                    <a:pt x="11637" y="11017"/>
                  </a:cubicBezTo>
                  <a:cubicBezTo>
                    <a:pt x="11775" y="10212"/>
                    <a:pt x="12235" y="9637"/>
                    <a:pt x="12235" y="9637"/>
                  </a:cubicBezTo>
                  <a:cubicBezTo>
                    <a:pt x="12350" y="9499"/>
                    <a:pt x="12442" y="9338"/>
                    <a:pt x="12465" y="9154"/>
                  </a:cubicBezTo>
                  <a:cubicBezTo>
                    <a:pt x="14374" y="7130"/>
                    <a:pt x="16214" y="4416"/>
                    <a:pt x="15754" y="1887"/>
                  </a:cubicBezTo>
                  <a:cubicBezTo>
                    <a:pt x="15708" y="1542"/>
                    <a:pt x="15478" y="1220"/>
                    <a:pt x="15156" y="1082"/>
                  </a:cubicBezTo>
                  <a:cubicBezTo>
                    <a:pt x="14972" y="990"/>
                    <a:pt x="14811" y="944"/>
                    <a:pt x="14604" y="944"/>
                  </a:cubicBezTo>
                  <a:cubicBezTo>
                    <a:pt x="14443" y="944"/>
                    <a:pt x="14282" y="967"/>
                    <a:pt x="14144" y="1059"/>
                  </a:cubicBezTo>
                  <a:cubicBezTo>
                    <a:pt x="14121" y="1082"/>
                    <a:pt x="13960" y="1151"/>
                    <a:pt x="13776" y="1266"/>
                  </a:cubicBezTo>
                  <a:lnTo>
                    <a:pt x="13684" y="990"/>
                  </a:lnTo>
                  <a:cubicBezTo>
                    <a:pt x="13546" y="691"/>
                    <a:pt x="13293" y="461"/>
                    <a:pt x="12971" y="346"/>
                  </a:cubicBezTo>
                  <a:cubicBezTo>
                    <a:pt x="12856" y="300"/>
                    <a:pt x="12741" y="277"/>
                    <a:pt x="12649" y="277"/>
                  </a:cubicBezTo>
                  <a:cubicBezTo>
                    <a:pt x="12419" y="277"/>
                    <a:pt x="12189" y="346"/>
                    <a:pt x="12005" y="484"/>
                  </a:cubicBezTo>
                  <a:cubicBezTo>
                    <a:pt x="12005" y="484"/>
                    <a:pt x="11982" y="507"/>
                    <a:pt x="11936" y="530"/>
                  </a:cubicBezTo>
                  <a:cubicBezTo>
                    <a:pt x="11752" y="369"/>
                    <a:pt x="11545" y="231"/>
                    <a:pt x="11315" y="185"/>
                  </a:cubicBezTo>
                  <a:cubicBezTo>
                    <a:pt x="11246" y="162"/>
                    <a:pt x="11154" y="162"/>
                    <a:pt x="11085" y="162"/>
                  </a:cubicBezTo>
                  <a:cubicBezTo>
                    <a:pt x="10832" y="162"/>
                    <a:pt x="10556" y="254"/>
                    <a:pt x="10349" y="415"/>
                  </a:cubicBezTo>
                  <a:cubicBezTo>
                    <a:pt x="10326" y="461"/>
                    <a:pt x="10211" y="530"/>
                    <a:pt x="10050" y="714"/>
                  </a:cubicBezTo>
                  <a:cubicBezTo>
                    <a:pt x="10004" y="622"/>
                    <a:pt x="9981" y="576"/>
                    <a:pt x="9912" y="484"/>
                  </a:cubicBezTo>
                  <a:cubicBezTo>
                    <a:pt x="9682" y="162"/>
                    <a:pt x="9337" y="1"/>
                    <a:pt x="8969"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5" name="Google Shape;2355;p47"/>
            <p:cNvSpPr/>
            <p:nvPr/>
          </p:nvSpPr>
          <p:spPr>
            <a:xfrm>
              <a:off x="3070325" y="1433750"/>
              <a:ext cx="165025" cy="710550"/>
            </a:xfrm>
            <a:custGeom>
              <a:avLst/>
              <a:gdLst/>
              <a:ahLst/>
              <a:cxnLst/>
              <a:rect l="l" t="t" r="r" b="b"/>
              <a:pathLst>
                <a:path w="6601" h="28422" extrusionOk="0">
                  <a:moveTo>
                    <a:pt x="6410" y="0"/>
                  </a:moveTo>
                  <a:cubicBezTo>
                    <a:pt x="6348" y="0"/>
                    <a:pt x="6295" y="38"/>
                    <a:pt x="6279" y="88"/>
                  </a:cubicBezTo>
                  <a:cubicBezTo>
                    <a:pt x="6210" y="203"/>
                    <a:pt x="1219" y="12345"/>
                    <a:pt x="644" y="18992"/>
                  </a:cubicBezTo>
                  <a:cubicBezTo>
                    <a:pt x="69" y="25615"/>
                    <a:pt x="0" y="28237"/>
                    <a:pt x="0" y="28260"/>
                  </a:cubicBezTo>
                  <a:cubicBezTo>
                    <a:pt x="0" y="28352"/>
                    <a:pt x="69" y="28421"/>
                    <a:pt x="161" y="28421"/>
                  </a:cubicBezTo>
                  <a:cubicBezTo>
                    <a:pt x="230" y="28421"/>
                    <a:pt x="299" y="28352"/>
                    <a:pt x="322" y="28260"/>
                  </a:cubicBezTo>
                  <a:cubicBezTo>
                    <a:pt x="322" y="28237"/>
                    <a:pt x="391" y="25615"/>
                    <a:pt x="966" y="19015"/>
                  </a:cubicBezTo>
                  <a:cubicBezTo>
                    <a:pt x="1541" y="12437"/>
                    <a:pt x="6509" y="318"/>
                    <a:pt x="6555" y="203"/>
                  </a:cubicBezTo>
                  <a:cubicBezTo>
                    <a:pt x="6601" y="134"/>
                    <a:pt x="6555" y="42"/>
                    <a:pt x="6486" y="19"/>
                  </a:cubicBezTo>
                  <a:cubicBezTo>
                    <a:pt x="6460" y="6"/>
                    <a:pt x="6434" y="0"/>
                    <a:pt x="641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6" name="Google Shape;2356;p47"/>
            <p:cNvSpPr/>
            <p:nvPr/>
          </p:nvSpPr>
          <p:spPr>
            <a:xfrm>
              <a:off x="3276150" y="1144425"/>
              <a:ext cx="149500" cy="201250"/>
            </a:xfrm>
            <a:custGeom>
              <a:avLst/>
              <a:gdLst/>
              <a:ahLst/>
              <a:cxnLst/>
              <a:rect l="l" t="t" r="r" b="b"/>
              <a:pathLst>
                <a:path w="5980" h="8050" extrusionOk="0">
                  <a:moveTo>
                    <a:pt x="5336" y="1"/>
                  </a:moveTo>
                  <a:lnTo>
                    <a:pt x="5336" y="1"/>
                  </a:lnTo>
                  <a:cubicBezTo>
                    <a:pt x="5336" y="1"/>
                    <a:pt x="0" y="2393"/>
                    <a:pt x="460" y="8050"/>
                  </a:cubicBezTo>
                  <a:cubicBezTo>
                    <a:pt x="460" y="8050"/>
                    <a:pt x="5980" y="3565"/>
                    <a:pt x="53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7" name="Google Shape;2357;p47"/>
            <p:cNvSpPr/>
            <p:nvPr/>
          </p:nvSpPr>
          <p:spPr>
            <a:xfrm>
              <a:off x="3214050" y="1120850"/>
              <a:ext cx="134000" cy="207000"/>
            </a:xfrm>
            <a:custGeom>
              <a:avLst/>
              <a:gdLst/>
              <a:ahLst/>
              <a:cxnLst/>
              <a:rect l="l" t="t" r="r" b="b"/>
              <a:pathLst>
                <a:path w="5360" h="8280" extrusionOk="0">
                  <a:moveTo>
                    <a:pt x="2116" y="1"/>
                  </a:moveTo>
                  <a:lnTo>
                    <a:pt x="2116" y="1"/>
                  </a:lnTo>
                  <a:cubicBezTo>
                    <a:pt x="2116" y="1"/>
                    <a:pt x="1" y="3865"/>
                    <a:pt x="1610" y="8280"/>
                  </a:cubicBezTo>
                  <a:cubicBezTo>
                    <a:pt x="1610" y="8280"/>
                    <a:pt x="5359" y="4623"/>
                    <a:pt x="211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8" name="Google Shape;2358;p47"/>
            <p:cNvSpPr/>
            <p:nvPr/>
          </p:nvSpPr>
          <p:spPr>
            <a:xfrm>
              <a:off x="3268675" y="1127750"/>
              <a:ext cx="131675" cy="215625"/>
            </a:xfrm>
            <a:custGeom>
              <a:avLst/>
              <a:gdLst/>
              <a:ahLst/>
              <a:cxnLst/>
              <a:rect l="l" t="t" r="r" b="b"/>
              <a:pathLst>
                <a:path w="5267" h="8625" extrusionOk="0">
                  <a:moveTo>
                    <a:pt x="3634" y="1"/>
                  </a:moveTo>
                  <a:cubicBezTo>
                    <a:pt x="3634" y="1"/>
                    <a:pt x="0" y="2439"/>
                    <a:pt x="322" y="8625"/>
                  </a:cubicBezTo>
                  <a:cubicBezTo>
                    <a:pt x="345" y="8602"/>
                    <a:pt x="5267" y="3818"/>
                    <a:pt x="36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9" name="Google Shape;2359;p47"/>
            <p:cNvSpPr/>
            <p:nvPr/>
          </p:nvSpPr>
          <p:spPr>
            <a:xfrm>
              <a:off x="3238775" y="1124300"/>
              <a:ext cx="129250" cy="206450"/>
            </a:xfrm>
            <a:custGeom>
              <a:avLst/>
              <a:gdLst/>
              <a:ahLst/>
              <a:cxnLst/>
              <a:rect l="l" t="t" r="r" b="b"/>
              <a:pathLst>
                <a:path w="5170" h="8258" extrusionOk="0">
                  <a:moveTo>
                    <a:pt x="3243" y="1"/>
                  </a:moveTo>
                  <a:cubicBezTo>
                    <a:pt x="3243" y="1"/>
                    <a:pt x="1" y="2738"/>
                    <a:pt x="1127" y="8257"/>
                  </a:cubicBezTo>
                  <a:cubicBezTo>
                    <a:pt x="1127" y="8257"/>
                    <a:pt x="1128" y="8257"/>
                    <a:pt x="1128" y="8257"/>
                  </a:cubicBezTo>
                  <a:cubicBezTo>
                    <a:pt x="1172" y="8257"/>
                    <a:pt x="5170" y="3992"/>
                    <a:pt x="32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0" name="Google Shape;2360;p47"/>
            <p:cNvSpPr/>
            <p:nvPr/>
          </p:nvSpPr>
          <p:spPr>
            <a:xfrm>
              <a:off x="3179550" y="1293350"/>
              <a:ext cx="147800" cy="177675"/>
            </a:xfrm>
            <a:custGeom>
              <a:avLst/>
              <a:gdLst/>
              <a:ahLst/>
              <a:cxnLst/>
              <a:rect l="l" t="t" r="r" b="b"/>
              <a:pathLst>
                <a:path w="5912" h="7107" extrusionOk="0">
                  <a:moveTo>
                    <a:pt x="2645" y="0"/>
                  </a:moveTo>
                  <a:lnTo>
                    <a:pt x="3450" y="920"/>
                  </a:lnTo>
                  <a:lnTo>
                    <a:pt x="4324" y="414"/>
                  </a:lnTo>
                  <a:lnTo>
                    <a:pt x="4784" y="1403"/>
                  </a:lnTo>
                  <a:lnTo>
                    <a:pt x="5911" y="851"/>
                  </a:lnTo>
                  <a:cubicBezTo>
                    <a:pt x="5911" y="851"/>
                    <a:pt x="5267" y="1633"/>
                    <a:pt x="5037" y="2760"/>
                  </a:cubicBezTo>
                  <a:cubicBezTo>
                    <a:pt x="4554" y="5175"/>
                    <a:pt x="3887" y="7106"/>
                    <a:pt x="1818" y="6348"/>
                  </a:cubicBezTo>
                  <a:cubicBezTo>
                    <a:pt x="1" y="5681"/>
                    <a:pt x="1243" y="3105"/>
                    <a:pt x="2301" y="1518"/>
                  </a:cubicBezTo>
                  <a:cubicBezTo>
                    <a:pt x="2645" y="966"/>
                    <a:pt x="2645" y="0"/>
                    <a:pt x="264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61" name="Google Shape;2361;p47"/>
          <p:cNvGrpSpPr/>
          <p:nvPr/>
        </p:nvGrpSpPr>
        <p:grpSpPr>
          <a:xfrm>
            <a:off x="-182366" y="4550586"/>
            <a:ext cx="759407" cy="1604034"/>
            <a:chOff x="6507375" y="2263850"/>
            <a:chExt cx="619225" cy="1140725"/>
          </a:xfrm>
        </p:grpSpPr>
        <p:sp>
          <p:nvSpPr>
            <p:cNvPr id="2362" name="Google Shape;2362;p47"/>
            <p:cNvSpPr/>
            <p:nvPr/>
          </p:nvSpPr>
          <p:spPr>
            <a:xfrm>
              <a:off x="6507375" y="2263850"/>
              <a:ext cx="619225" cy="1140725"/>
            </a:xfrm>
            <a:custGeom>
              <a:avLst/>
              <a:gdLst/>
              <a:ahLst/>
              <a:cxnLst/>
              <a:rect l="l" t="t" r="r" b="b"/>
              <a:pathLst>
                <a:path w="24769" h="45629" extrusionOk="0">
                  <a:moveTo>
                    <a:pt x="9245" y="1"/>
                  </a:moveTo>
                  <a:cubicBezTo>
                    <a:pt x="7359" y="1"/>
                    <a:pt x="6371" y="921"/>
                    <a:pt x="5865" y="1679"/>
                  </a:cubicBezTo>
                  <a:cubicBezTo>
                    <a:pt x="3726" y="4922"/>
                    <a:pt x="6417" y="11983"/>
                    <a:pt x="7129" y="13799"/>
                  </a:cubicBezTo>
                  <a:cubicBezTo>
                    <a:pt x="6210" y="16536"/>
                    <a:pt x="4922" y="20607"/>
                    <a:pt x="3680" y="25413"/>
                  </a:cubicBezTo>
                  <a:cubicBezTo>
                    <a:pt x="3657" y="25482"/>
                    <a:pt x="3657" y="25528"/>
                    <a:pt x="3611" y="25620"/>
                  </a:cubicBezTo>
                  <a:cubicBezTo>
                    <a:pt x="1932" y="32198"/>
                    <a:pt x="713" y="38430"/>
                    <a:pt x="23" y="44157"/>
                  </a:cubicBezTo>
                  <a:cubicBezTo>
                    <a:pt x="0" y="44502"/>
                    <a:pt x="92" y="44870"/>
                    <a:pt x="322" y="45146"/>
                  </a:cubicBezTo>
                  <a:cubicBezTo>
                    <a:pt x="552" y="45399"/>
                    <a:pt x="851" y="45606"/>
                    <a:pt x="1196" y="45629"/>
                  </a:cubicBezTo>
                  <a:lnTo>
                    <a:pt x="1357" y="45629"/>
                  </a:lnTo>
                  <a:cubicBezTo>
                    <a:pt x="2047" y="45629"/>
                    <a:pt x="2576" y="45100"/>
                    <a:pt x="2668" y="44456"/>
                  </a:cubicBezTo>
                  <a:cubicBezTo>
                    <a:pt x="3335" y="38890"/>
                    <a:pt x="4485" y="32842"/>
                    <a:pt x="6118" y="26448"/>
                  </a:cubicBezTo>
                  <a:cubicBezTo>
                    <a:pt x="7060" y="25413"/>
                    <a:pt x="10924" y="21458"/>
                    <a:pt x="16651" y="18767"/>
                  </a:cubicBezTo>
                  <a:cubicBezTo>
                    <a:pt x="17824" y="19779"/>
                    <a:pt x="19824" y="21228"/>
                    <a:pt x="21618" y="21228"/>
                  </a:cubicBezTo>
                  <a:cubicBezTo>
                    <a:pt x="22768" y="21228"/>
                    <a:pt x="23688" y="20607"/>
                    <a:pt x="24240" y="19549"/>
                  </a:cubicBezTo>
                  <a:cubicBezTo>
                    <a:pt x="24769" y="18560"/>
                    <a:pt x="24631" y="17709"/>
                    <a:pt x="24401" y="17180"/>
                  </a:cubicBezTo>
                  <a:cubicBezTo>
                    <a:pt x="24194" y="16674"/>
                    <a:pt x="23895" y="16306"/>
                    <a:pt x="23550" y="16030"/>
                  </a:cubicBezTo>
                  <a:cubicBezTo>
                    <a:pt x="23803" y="15708"/>
                    <a:pt x="24010" y="15294"/>
                    <a:pt x="24079" y="14834"/>
                  </a:cubicBezTo>
                  <a:cubicBezTo>
                    <a:pt x="24194" y="14167"/>
                    <a:pt x="24148" y="13178"/>
                    <a:pt x="23090" y="12075"/>
                  </a:cubicBezTo>
                  <a:cubicBezTo>
                    <a:pt x="22331" y="11293"/>
                    <a:pt x="21595" y="11132"/>
                    <a:pt x="21066" y="11132"/>
                  </a:cubicBezTo>
                  <a:cubicBezTo>
                    <a:pt x="18973" y="11132"/>
                    <a:pt x="17226" y="13776"/>
                    <a:pt x="16099" y="16168"/>
                  </a:cubicBezTo>
                  <a:cubicBezTo>
                    <a:pt x="12534" y="17778"/>
                    <a:pt x="9590" y="19848"/>
                    <a:pt x="7497" y="21596"/>
                  </a:cubicBezTo>
                  <a:cubicBezTo>
                    <a:pt x="8279" y="18859"/>
                    <a:pt x="9015" y="16536"/>
                    <a:pt x="9636" y="14788"/>
                  </a:cubicBezTo>
                  <a:cubicBezTo>
                    <a:pt x="12396" y="14558"/>
                    <a:pt x="17410" y="13753"/>
                    <a:pt x="19203" y="11040"/>
                  </a:cubicBezTo>
                  <a:cubicBezTo>
                    <a:pt x="19916" y="9959"/>
                    <a:pt x="20031" y="8648"/>
                    <a:pt x="19548" y="7268"/>
                  </a:cubicBezTo>
                  <a:cubicBezTo>
                    <a:pt x="18858" y="5359"/>
                    <a:pt x="17387" y="4324"/>
                    <a:pt x="15409" y="4324"/>
                  </a:cubicBezTo>
                  <a:cubicBezTo>
                    <a:pt x="14949" y="4324"/>
                    <a:pt x="14489" y="4370"/>
                    <a:pt x="14075" y="4462"/>
                  </a:cubicBezTo>
                  <a:cubicBezTo>
                    <a:pt x="14121" y="3634"/>
                    <a:pt x="13937" y="2645"/>
                    <a:pt x="13362" y="1794"/>
                  </a:cubicBezTo>
                  <a:cubicBezTo>
                    <a:pt x="12557" y="645"/>
                    <a:pt x="11200" y="24"/>
                    <a:pt x="9337"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3" name="Google Shape;2363;p47"/>
            <p:cNvSpPr/>
            <p:nvPr/>
          </p:nvSpPr>
          <p:spPr>
            <a:xfrm>
              <a:off x="6536100" y="2504600"/>
              <a:ext cx="224850" cy="872950"/>
            </a:xfrm>
            <a:custGeom>
              <a:avLst/>
              <a:gdLst/>
              <a:ahLst/>
              <a:cxnLst/>
              <a:rect l="l" t="t" r="r" b="b"/>
              <a:pathLst>
                <a:path w="8994" h="34918" extrusionOk="0">
                  <a:moveTo>
                    <a:pt x="8806" y="1"/>
                  </a:moveTo>
                  <a:cubicBezTo>
                    <a:pt x="8726" y="1"/>
                    <a:pt x="8644" y="46"/>
                    <a:pt x="8625" y="122"/>
                  </a:cubicBezTo>
                  <a:cubicBezTo>
                    <a:pt x="8556" y="306"/>
                    <a:pt x="2094" y="17094"/>
                    <a:pt x="24" y="34711"/>
                  </a:cubicBezTo>
                  <a:cubicBezTo>
                    <a:pt x="1" y="34803"/>
                    <a:pt x="93" y="34918"/>
                    <a:pt x="208" y="34918"/>
                  </a:cubicBezTo>
                  <a:cubicBezTo>
                    <a:pt x="323" y="34918"/>
                    <a:pt x="369" y="34826"/>
                    <a:pt x="369" y="34734"/>
                  </a:cubicBezTo>
                  <a:cubicBezTo>
                    <a:pt x="2439" y="17163"/>
                    <a:pt x="8901" y="421"/>
                    <a:pt x="8970" y="237"/>
                  </a:cubicBezTo>
                  <a:cubicBezTo>
                    <a:pt x="8993" y="145"/>
                    <a:pt x="8924" y="30"/>
                    <a:pt x="8855" y="7"/>
                  </a:cubicBezTo>
                  <a:cubicBezTo>
                    <a:pt x="8839" y="3"/>
                    <a:pt x="8823" y="1"/>
                    <a:pt x="88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4" name="Google Shape;2364;p47"/>
            <p:cNvSpPr/>
            <p:nvPr/>
          </p:nvSpPr>
          <p:spPr>
            <a:xfrm>
              <a:off x="6580450" y="2293725"/>
              <a:ext cx="438650" cy="312825"/>
            </a:xfrm>
            <a:custGeom>
              <a:avLst/>
              <a:gdLst/>
              <a:ahLst/>
              <a:cxnLst/>
              <a:rect l="l" t="t" r="r" b="b"/>
              <a:pathLst>
                <a:path w="17546" h="12513" extrusionOk="0">
                  <a:moveTo>
                    <a:pt x="6304" y="1"/>
                  </a:moveTo>
                  <a:cubicBezTo>
                    <a:pt x="1" y="1"/>
                    <a:pt x="5379" y="12512"/>
                    <a:pt x="5379" y="12512"/>
                  </a:cubicBezTo>
                  <a:cubicBezTo>
                    <a:pt x="5379" y="12512"/>
                    <a:pt x="17545" y="12144"/>
                    <a:pt x="15521" y="6487"/>
                  </a:cubicBezTo>
                  <a:cubicBezTo>
                    <a:pt x="14920" y="4765"/>
                    <a:pt x="13677" y="4292"/>
                    <a:pt x="12494" y="4292"/>
                  </a:cubicBezTo>
                  <a:cubicBezTo>
                    <a:pt x="11054" y="4292"/>
                    <a:pt x="9703" y="4992"/>
                    <a:pt x="9703" y="4992"/>
                  </a:cubicBezTo>
                  <a:cubicBezTo>
                    <a:pt x="9703" y="4992"/>
                    <a:pt x="11474" y="71"/>
                    <a:pt x="6391" y="2"/>
                  </a:cubicBezTo>
                  <a:cubicBezTo>
                    <a:pt x="6362" y="1"/>
                    <a:pt x="6333" y="1"/>
                    <a:pt x="63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5" name="Google Shape;2365;p47"/>
            <p:cNvSpPr/>
            <p:nvPr/>
          </p:nvSpPr>
          <p:spPr>
            <a:xfrm>
              <a:off x="6625225" y="2671950"/>
              <a:ext cx="353625" cy="243350"/>
            </a:xfrm>
            <a:custGeom>
              <a:avLst/>
              <a:gdLst/>
              <a:ahLst/>
              <a:cxnLst/>
              <a:rect l="l" t="t" r="r" b="b"/>
              <a:pathLst>
                <a:path w="14145" h="9734" extrusionOk="0">
                  <a:moveTo>
                    <a:pt x="13921" y="1"/>
                  </a:moveTo>
                  <a:cubicBezTo>
                    <a:pt x="13911" y="1"/>
                    <a:pt x="13901" y="2"/>
                    <a:pt x="13891" y="5"/>
                  </a:cubicBezTo>
                  <a:cubicBezTo>
                    <a:pt x="5566" y="3041"/>
                    <a:pt x="116" y="9365"/>
                    <a:pt x="47" y="9411"/>
                  </a:cubicBezTo>
                  <a:cubicBezTo>
                    <a:pt x="1" y="9503"/>
                    <a:pt x="1" y="9618"/>
                    <a:pt x="93" y="9664"/>
                  </a:cubicBezTo>
                  <a:cubicBezTo>
                    <a:pt x="116" y="9710"/>
                    <a:pt x="162" y="9733"/>
                    <a:pt x="208" y="9733"/>
                  </a:cubicBezTo>
                  <a:cubicBezTo>
                    <a:pt x="254" y="9733"/>
                    <a:pt x="323" y="9733"/>
                    <a:pt x="323" y="9641"/>
                  </a:cubicBezTo>
                  <a:cubicBezTo>
                    <a:pt x="369" y="9595"/>
                    <a:pt x="5773" y="3340"/>
                    <a:pt x="14006" y="350"/>
                  </a:cubicBezTo>
                  <a:cubicBezTo>
                    <a:pt x="14075" y="327"/>
                    <a:pt x="14144" y="212"/>
                    <a:pt x="14121" y="120"/>
                  </a:cubicBezTo>
                  <a:cubicBezTo>
                    <a:pt x="14082" y="60"/>
                    <a:pt x="13990" y="1"/>
                    <a:pt x="1392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6" name="Google Shape;2366;p47"/>
            <p:cNvSpPr/>
            <p:nvPr/>
          </p:nvSpPr>
          <p:spPr>
            <a:xfrm>
              <a:off x="6927075" y="2570650"/>
              <a:ext cx="186300" cy="196900"/>
            </a:xfrm>
            <a:custGeom>
              <a:avLst/>
              <a:gdLst/>
              <a:ahLst/>
              <a:cxnLst/>
              <a:rect l="l" t="t" r="r" b="b"/>
              <a:pathLst>
                <a:path w="7452" h="7876" extrusionOk="0">
                  <a:moveTo>
                    <a:pt x="4273" y="1"/>
                  </a:moveTo>
                  <a:cubicBezTo>
                    <a:pt x="2118" y="1"/>
                    <a:pt x="1" y="5138"/>
                    <a:pt x="1" y="5138"/>
                  </a:cubicBezTo>
                  <a:cubicBezTo>
                    <a:pt x="1" y="5138"/>
                    <a:pt x="2843" y="7875"/>
                    <a:pt x="4870" y="7875"/>
                  </a:cubicBezTo>
                  <a:cubicBezTo>
                    <a:pt x="5516" y="7875"/>
                    <a:pt x="6079" y="7597"/>
                    <a:pt x="6440" y="6863"/>
                  </a:cubicBezTo>
                  <a:cubicBezTo>
                    <a:pt x="7452" y="4793"/>
                    <a:pt x="4738" y="3896"/>
                    <a:pt x="4738" y="3896"/>
                  </a:cubicBezTo>
                  <a:cubicBezTo>
                    <a:pt x="4738" y="3896"/>
                    <a:pt x="7452" y="2677"/>
                    <a:pt x="5451" y="584"/>
                  </a:cubicBezTo>
                  <a:cubicBezTo>
                    <a:pt x="5066" y="174"/>
                    <a:pt x="4669" y="1"/>
                    <a:pt x="42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7" name="Google Shape;546;p36">
            <a:extLst>
              <a:ext uri="{FF2B5EF4-FFF2-40B4-BE49-F238E27FC236}">
                <a16:creationId xmlns:a16="http://schemas.microsoft.com/office/drawing/2014/main" id="{6B1CB8A8-4908-F847-4849-DC43833D5438}"/>
              </a:ext>
            </a:extLst>
          </p:cNvPr>
          <p:cNvSpPr txBox="1">
            <a:spLocks/>
          </p:cNvSpPr>
          <p:nvPr/>
        </p:nvSpPr>
        <p:spPr>
          <a:xfrm flipH="1">
            <a:off x="1981750" y="505245"/>
            <a:ext cx="5328630" cy="411900"/>
          </a:xfrm>
          <a:prstGeom prst="rect">
            <a:avLst/>
          </a:prstGeom>
          <a:noFill/>
          <a:ln>
            <a:noFill/>
          </a:ln>
        </p:spPr>
        <p:txBody>
          <a:bodyPr spcFirstLastPara="1" wrap="square" lIns="18287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BD3145"/>
              </a:buClr>
              <a:buSzPts val="1400"/>
              <a:buFont typeface="Didact Gothic"/>
              <a:buNone/>
              <a:tabLst/>
              <a:defRPr/>
            </a:pPr>
            <a:r>
              <a:rPr kumimoji="0" lang="en-US" sz="3200" b="1" i="0" u="none" strike="noStrike" kern="0" cap="none" spc="0" normalizeH="0" baseline="0" noProof="0">
                <a:ln>
                  <a:noFill/>
                </a:ln>
                <a:solidFill>
                  <a:srgbClr val="FFFFFF"/>
                </a:solidFill>
                <a:effectLst/>
                <a:uLnTx/>
                <a:uFillTx/>
                <a:latin typeface="Times New Roman" panose="02020603050405020304" pitchFamily="18" charset="0"/>
                <a:cs typeface="Times New Roman" panose="02020603050405020304" pitchFamily="18" charset="0"/>
                <a:sym typeface="Didact Gothic"/>
              </a:rPr>
              <a:t>1. Đọc</a:t>
            </a:r>
          </a:p>
        </p:txBody>
      </p:sp>
      <p:sp>
        <p:nvSpPr>
          <p:cNvPr id="11" name="Google Shape;2499;p49">
            <a:extLst>
              <a:ext uri="{FF2B5EF4-FFF2-40B4-BE49-F238E27FC236}">
                <a16:creationId xmlns:a16="http://schemas.microsoft.com/office/drawing/2014/main" id="{80640AE6-107D-437F-BE26-EB6FCDC6CE7B}"/>
              </a:ext>
            </a:extLst>
          </p:cNvPr>
          <p:cNvSpPr/>
          <p:nvPr/>
        </p:nvSpPr>
        <p:spPr>
          <a:xfrm>
            <a:off x="814241" y="110626"/>
            <a:ext cx="359138" cy="322019"/>
          </a:xfrm>
          <a:custGeom>
            <a:avLst/>
            <a:gdLst/>
            <a:ahLst/>
            <a:cxnLst/>
            <a:rect l="l" t="t" r="r" b="b"/>
            <a:pathLst>
              <a:path w="4528" h="4060" extrusionOk="0">
                <a:moveTo>
                  <a:pt x="654" y="0"/>
                </a:moveTo>
                <a:cubicBezTo>
                  <a:pt x="504" y="0"/>
                  <a:pt x="356" y="50"/>
                  <a:pt x="220" y="155"/>
                </a:cubicBezTo>
                <a:cubicBezTo>
                  <a:pt x="1" y="354"/>
                  <a:pt x="1" y="632"/>
                  <a:pt x="61" y="871"/>
                </a:cubicBezTo>
                <a:cubicBezTo>
                  <a:pt x="279" y="1945"/>
                  <a:pt x="816" y="2860"/>
                  <a:pt x="1413" y="3755"/>
                </a:cubicBezTo>
                <a:cubicBezTo>
                  <a:pt x="1568" y="3966"/>
                  <a:pt x="1798" y="4059"/>
                  <a:pt x="2036" y="4059"/>
                </a:cubicBezTo>
                <a:cubicBezTo>
                  <a:pt x="2225" y="4059"/>
                  <a:pt x="2420" y="4000"/>
                  <a:pt x="2587" y="3894"/>
                </a:cubicBezTo>
                <a:cubicBezTo>
                  <a:pt x="2945" y="3656"/>
                  <a:pt x="3144" y="3337"/>
                  <a:pt x="3363" y="3039"/>
                </a:cubicBezTo>
                <a:cubicBezTo>
                  <a:pt x="3880" y="2402"/>
                  <a:pt x="4337" y="1706"/>
                  <a:pt x="4457" y="851"/>
                </a:cubicBezTo>
                <a:cubicBezTo>
                  <a:pt x="4528" y="372"/>
                  <a:pt x="4409" y="19"/>
                  <a:pt x="3888" y="19"/>
                </a:cubicBezTo>
                <a:cubicBezTo>
                  <a:pt x="3825" y="19"/>
                  <a:pt x="3756" y="24"/>
                  <a:pt x="3681" y="35"/>
                </a:cubicBezTo>
                <a:cubicBezTo>
                  <a:pt x="3263" y="75"/>
                  <a:pt x="3104" y="373"/>
                  <a:pt x="2945" y="652"/>
                </a:cubicBezTo>
                <a:cubicBezTo>
                  <a:pt x="2647" y="1050"/>
                  <a:pt x="2408" y="1507"/>
                  <a:pt x="2169" y="1905"/>
                </a:cubicBezTo>
                <a:cubicBezTo>
                  <a:pt x="1891" y="1408"/>
                  <a:pt x="1652" y="911"/>
                  <a:pt x="1373" y="433"/>
                </a:cubicBezTo>
                <a:cubicBezTo>
                  <a:pt x="1294" y="314"/>
                  <a:pt x="1174" y="174"/>
                  <a:pt x="1055" y="115"/>
                </a:cubicBezTo>
                <a:cubicBezTo>
                  <a:pt x="924" y="40"/>
                  <a:pt x="788" y="0"/>
                  <a:pt x="6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 name="Google Shape;2509;p49">
            <a:extLst>
              <a:ext uri="{FF2B5EF4-FFF2-40B4-BE49-F238E27FC236}">
                <a16:creationId xmlns:a16="http://schemas.microsoft.com/office/drawing/2014/main" id="{98895902-5EAE-8805-FFCB-1410FFF1256C}"/>
              </a:ext>
            </a:extLst>
          </p:cNvPr>
          <p:cNvGrpSpPr/>
          <p:nvPr/>
        </p:nvGrpSpPr>
        <p:grpSpPr>
          <a:xfrm rot="637">
            <a:off x="978145" y="501682"/>
            <a:ext cx="505773" cy="456339"/>
            <a:chOff x="7144013" y="1512200"/>
            <a:chExt cx="936616" cy="844916"/>
          </a:xfrm>
        </p:grpSpPr>
        <p:sp>
          <p:nvSpPr>
            <p:cNvPr id="14" name="Google Shape;2510;p49">
              <a:extLst>
                <a:ext uri="{FF2B5EF4-FFF2-40B4-BE49-F238E27FC236}">
                  <a16:creationId xmlns:a16="http://schemas.microsoft.com/office/drawing/2014/main" id="{1EA0BCF6-3273-A5EA-5D09-A2B6883EC33E}"/>
                </a:ext>
              </a:extLst>
            </p:cNvPr>
            <p:cNvSpPr/>
            <p:nvPr/>
          </p:nvSpPr>
          <p:spPr>
            <a:xfrm>
              <a:off x="7144013" y="1512200"/>
              <a:ext cx="936616" cy="844916"/>
            </a:xfrm>
            <a:custGeom>
              <a:avLst/>
              <a:gdLst/>
              <a:ahLst/>
              <a:cxnLst/>
              <a:rect l="l" t="t" r="r" b="b"/>
              <a:pathLst>
                <a:path w="9550" h="8615" extrusionOk="0">
                  <a:moveTo>
                    <a:pt x="2189" y="1"/>
                  </a:moveTo>
                  <a:cubicBezTo>
                    <a:pt x="1712" y="1"/>
                    <a:pt x="1234" y="160"/>
                    <a:pt x="856" y="458"/>
                  </a:cubicBezTo>
                  <a:cubicBezTo>
                    <a:pt x="439" y="816"/>
                    <a:pt x="1" y="1453"/>
                    <a:pt x="220" y="2607"/>
                  </a:cubicBezTo>
                  <a:cubicBezTo>
                    <a:pt x="618" y="4576"/>
                    <a:pt x="1612" y="6207"/>
                    <a:pt x="2627" y="7699"/>
                  </a:cubicBezTo>
                  <a:cubicBezTo>
                    <a:pt x="3025" y="8296"/>
                    <a:pt x="3681" y="8614"/>
                    <a:pt x="4417" y="8614"/>
                  </a:cubicBezTo>
                  <a:cubicBezTo>
                    <a:pt x="4914" y="8614"/>
                    <a:pt x="5471" y="8475"/>
                    <a:pt x="5909" y="8177"/>
                  </a:cubicBezTo>
                  <a:cubicBezTo>
                    <a:pt x="6506" y="7779"/>
                    <a:pt x="6884" y="7282"/>
                    <a:pt x="7202" y="6824"/>
                  </a:cubicBezTo>
                  <a:cubicBezTo>
                    <a:pt x="7282" y="6725"/>
                    <a:pt x="7361" y="6625"/>
                    <a:pt x="7401" y="6565"/>
                  </a:cubicBezTo>
                  <a:cubicBezTo>
                    <a:pt x="8256" y="5471"/>
                    <a:pt x="9171" y="4138"/>
                    <a:pt x="9430" y="2487"/>
                  </a:cubicBezTo>
                  <a:cubicBezTo>
                    <a:pt x="9549" y="1692"/>
                    <a:pt x="9390" y="1055"/>
                    <a:pt x="8992" y="617"/>
                  </a:cubicBezTo>
                  <a:cubicBezTo>
                    <a:pt x="8754" y="339"/>
                    <a:pt x="8296" y="1"/>
                    <a:pt x="7500" y="1"/>
                  </a:cubicBezTo>
                  <a:cubicBezTo>
                    <a:pt x="7361" y="1"/>
                    <a:pt x="7202" y="1"/>
                    <a:pt x="7063" y="21"/>
                  </a:cubicBezTo>
                  <a:cubicBezTo>
                    <a:pt x="6008" y="160"/>
                    <a:pt x="5551" y="856"/>
                    <a:pt x="5272" y="1314"/>
                  </a:cubicBezTo>
                  <a:cubicBezTo>
                    <a:pt x="5213" y="1354"/>
                    <a:pt x="5193" y="1433"/>
                    <a:pt x="5153" y="1493"/>
                  </a:cubicBezTo>
                  <a:cubicBezTo>
                    <a:pt x="4994" y="1692"/>
                    <a:pt x="4875" y="1891"/>
                    <a:pt x="4755" y="2109"/>
                  </a:cubicBezTo>
                  <a:cubicBezTo>
                    <a:pt x="4576" y="1811"/>
                    <a:pt x="4417" y="1533"/>
                    <a:pt x="4258" y="1234"/>
                  </a:cubicBezTo>
                  <a:cubicBezTo>
                    <a:pt x="4019" y="836"/>
                    <a:pt x="3701" y="518"/>
                    <a:pt x="3323" y="319"/>
                  </a:cubicBezTo>
                  <a:cubicBezTo>
                    <a:pt x="2945" y="120"/>
                    <a:pt x="2587" y="1"/>
                    <a:pt x="2189" y="1"/>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511;p49">
              <a:extLst>
                <a:ext uri="{FF2B5EF4-FFF2-40B4-BE49-F238E27FC236}">
                  <a16:creationId xmlns:a16="http://schemas.microsoft.com/office/drawing/2014/main" id="{D4DB9C9C-B47D-B2C9-6204-410CD409072E}"/>
                </a:ext>
              </a:extLst>
            </p:cNvPr>
            <p:cNvSpPr/>
            <p:nvPr/>
          </p:nvSpPr>
          <p:spPr>
            <a:xfrm>
              <a:off x="7228008" y="1568170"/>
              <a:ext cx="768625" cy="732977"/>
            </a:xfrm>
            <a:custGeom>
              <a:avLst/>
              <a:gdLst/>
              <a:ahLst/>
              <a:cxnLst/>
              <a:rect l="l" t="t" r="r" b="b"/>
              <a:pathLst>
                <a:path w="7449" h="6666" extrusionOk="0">
                  <a:moveTo>
                    <a:pt x="1060" y="1"/>
                  </a:moveTo>
                  <a:cubicBezTo>
                    <a:pt x="826" y="1"/>
                    <a:pt x="594" y="80"/>
                    <a:pt x="378" y="254"/>
                  </a:cubicBezTo>
                  <a:cubicBezTo>
                    <a:pt x="0" y="573"/>
                    <a:pt x="0" y="1010"/>
                    <a:pt x="80" y="1428"/>
                  </a:cubicBezTo>
                  <a:cubicBezTo>
                    <a:pt x="438" y="3199"/>
                    <a:pt x="1333" y="4710"/>
                    <a:pt x="2328" y="6182"/>
                  </a:cubicBezTo>
                  <a:cubicBezTo>
                    <a:pt x="2566" y="6518"/>
                    <a:pt x="2928" y="6665"/>
                    <a:pt x="3312" y="6665"/>
                  </a:cubicBezTo>
                  <a:cubicBezTo>
                    <a:pt x="3632" y="6665"/>
                    <a:pt x="3968" y="6563"/>
                    <a:pt x="4257" y="6381"/>
                  </a:cubicBezTo>
                  <a:cubicBezTo>
                    <a:pt x="4814" y="6003"/>
                    <a:pt x="5153" y="5486"/>
                    <a:pt x="5511" y="4989"/>
                  </a:cubicBezTo>
                  <a:cubicBezTo>
                    <a:pt x="6366" y="3915"/>
                    <a:pt x="7142" y="2781"/>
                    <a:pt x="7341" y="1388"/>
                  </a:cubicBezTo>
                  <a:cubicBezTo>
                    <a:pt x="7449" y="580"/>
                    <a:pt x="7232" y="15"/>
                    <a:pt x="6370" y="15"/>
                  </a:cubicBezTo>
                  <a:cubicBezTo>
                    <a:pt x="6277" y="15"/>
                    <a:pt x="6176" y="22"/>
                    <a:pt x="6068" y="36"/>
                  </a:cubicBezTo>
                  <a:cubicBezTo>
                    <a:pt x="5371" y="135"/>
                    <a:pt x="5153" y="632"/>
                    <a:pt x="4854" y="1090"/>
                  </a:cubicBezTo>
                  <a:cubicBezTo>
                    <a:pt x="4397" y="1766"/>
                    <a:pt x="3999" y="2482"/>
                    <a:pt x="3601" y="3159"/>
                  </a:cubicBezTo>
                  <a:cubicBezTo>
                    <a:pt x="3124" y="2323"/>
                    <a:pt x="2726" y="1567"/>
                    <a:pt x="2268" y="732"/>
                  </a:cubicBezTo>
                  <a:cubicBezTo>
                    <a:pt x="2129" y="513"/>
                    <a:pt x="1930" y="314"/>
                    <a:pt x="1711" y="195"/>
                  </a:cubicBezTo>
                  <a:cubicBezTo>
                    <a:pt x="1500" y="70"/>
                    <a:pt x="1279" y="1"/>
                    <a:pt x="10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 name="Picture 17" descr="A picture containing graphics, clipart, graphic design, design&#10;&#10;Description automatically generated">
            <a:extLst>
              <a:ext uri="{FF2B5EF4-FFF2-40B4-BE49-F238E27FC236}">
                <a16:creationId xmlns:a16="http://schemas.microsoft.com/office/drawing/2014/main" id="{7A29D6F2-A07E-9DEE-0186-24E7DC16FCC8}"/>
              </a:ext>
            </a:extLst>
          </p:cNvPr>
          <p:cNvPicPr>
            <a:picLocks noChangeAspect="1"/>
          </p:cNvPicPr>
          <p:nvPr/>
        </p:nvPicPr>
        <p:blipFill>
          <a:blip r:embed="rId3"/>
          <a:stretch>
            <a:fillRect/>
          </a:stretch>
        </p:blipFill>
        <p:spPr>
          <a:xfrm>
            <a:off x="8200882" y="65517"/>
            <a:ext cx="759406" cy="759406"/>
          </a:xfrm>
          <a:prstGeom prst="rect">
            <a:avLst/>
          </a:prstGeom>
        </p:spPr>
      </p:pic>
      <p:sp>
        <p:nvSpPr>
          <p:cNvPr id="16" name="Google Shape;2239;p65">
            <a:extLst>
              <a:ext uri="{FF2B5EF4-FFF2-40B4-BE49-F238E27FC236}">
                <a16:creationId xmlns:a16="http://schemas.microsoft.com/office/drawing/2014/main" id="{489878DB-39A5-5519-6B0E-69257AAFA012}"/>
              </a:ext>
            </a:extLst>
          </p:cNvPr>
          <p:cNvSpPr/>
          <p:nvPr/>
        </p:nvSpPr>
        <p:spPr>
          <a:xfrm rot="10716260">
            <a:off x="7318242" y="1589897"/>
            <a:ext cx="811887" cy="696126"/>
          </a:xfrm>
          <a:custGeom>
            <a:avLst/>
            <a:gdLst/>
            <a:ahLst/>
            <a:cxnLst/>
            <a:rect l="l" t="t" r="r" b="b"/>
            <a:pathLst>
              <a:path w="58592" h="67516" extrusionOk="0">
                <a:moveTo>
                  <a:pt x="1" y="1"/>
                </a:moveTo>
                <a:lnTo>
                  <a:pt x="1" y="67516"/>
                </a:lnTo>
                <a:lnTo>
                  <a:pt x="58592" y="67516"/>
                </a:lnTo>
                <a:lnTo>
                  <a:pt x="58592" y="1"/>
                </a:lnTo>
                <a:close/>
              </a:path>
            </a:pathLst>
          </a:custGeom>
          <a:solidFill>
            <a:srgbClr val="FFE487"/>
          </a:solidFill>
          <a:ln>
            <a:noFill/>
          </a:ln>
          <a:effectLst>
            <a:outerShdw blurRad="57150" dist="19050" dir="5400000" algn="bl" rotWithShape="0">
              <a:srgbClr val="434343">
                <a:alpha val="3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sz="16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7" name="Google Shape;2240;p65">
            <a:extLst>
              <a:ext uri="{FF2B5EF4-FFF2-40B4-BE49-F238E27FC236}">
                <a16:creationId xmlns:a16="http://schemas.microsoft.com/office/drawing/2014/main" id="{5D6EEDEF-8185-249E-EF2C-B07C396980D9}"/>
              </a:ext>
            </a:extLst>
          </p:cNvPr>
          <p:cNvSpPr/>
          <p:nvPr/>
        </p:nvSpPr>
        <p:spPr>
          <a:xfrm rot="-504209">
            <a:off x="1532908" y="1633750"/>
            <a:ext cx="811866" cy="696144"/>
          </a:xfrm>
          <a:custGeom>
            <a:avLst/>
            <a:gdLst/>
            <a:ahLst/>
            <a:cxnLst/>
            <a:rect l="l" t="t" r="r" b="b"/>
            <a:pathLst>
              <a:path w="58592" h="67516" extrusionOk="0">
                <a:moveTo>
                  <a:pt x="1" y="1"/>
                </a:moveTo>
                <a:lnTo>
                  <a:pt x="1" y="67516"/>
                </a:lnTo>
                <a:lnTo>
                  <a:pt x="58592" y="67516"/>
                </a:lnTo>
                <a:lnTo>
                  <a:pt x="58592" y="1"/>
                </a:lnTo>
                <a:close/>
              </a:path>
            </a:pathLst>
          </a:custGeom>
          <a:solidFill>
            <a:srgbClr val="FFE487"/>
          </a:solidFill>
          <a:ln>
            <a:noFill/>
          </a:ln>
          <a:effectLst>
            <a:outerShdw blurRad="57150" dist="19050" dir="5400000" algn="bl" rotWithShape="0">
              <a:srgbClr val="434343">
                <a:alpha val="3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sz="16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9" name="Google Shape;2339;p65">
            <a:extLst>
              <a:ext uri="{FF2B5EF4-FFF2-40B4-BE49-F238E27FC236}">
                <a16:creationId xmlns:a16="http://schemas.microsoft.com/office/drawing/2014/main" id="{ECC8E25C-A5A8-347F-AE10-8B1B2B01BFD5}"/>
              </a:ext>
            </a:extLst>
          </p:cNvPr>
          <p:cNvSpPr txBox="1">
            <a:spLocks/>
          </p:cNvSpPr>
          <p:nvPr/>
        </p:nvSpPr>
        <p:spPr>
          <a:xfrm>
            <a:off x="1486397" y="1676545"/>
            <a:ext cx="832200" cy="649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914378">
              <a:buClr>
                <a:srgbClr val="E32747"/>
              </a:buClr>
              <a:defRPr/>
            </a:pPr>
            <a:r>
              <a:rPr lang="en" sz="3600" b="1">
                <a:solidFill>
                  <a:srgbClr val="79BEE0"/>
                </a:solidFill>
                <a:latin typeface="Times New Roman" panose="02020603050405020304" pitchFamily="18" charset="0"/>
                <a:cs typeface="Times New Roman" panose="02020603050405020304" pitchFamily="18" charset="0"/>
              </a:rPr>
              <a:t>01</a:t>
            </a:r>
          </a:p>
        </p:txBody>
      </p:sp>
      <p:sp>
        <p:nvSpPr>
          <p:cNvPr id="20" name="Google Shape;2340;p65">
            <a:extLst>
              <a:ext uri="{FF2B5EF4-FFF2-40B4-BE49-F238E27FC236}">
                <a16:creationId xmlns:a16="http://schemas.microsoft.com/office/drawing/2014/main" id="{D1E2E966-5E90-9ABA-05A2-438A635F7F8E}"/>
              </a:ext>
            </a:extLst>
          </p:cNvPr>
          <p:cNvSpPr txBox="1">
            <a:spLocks/>
          </p:cNvSpPr>
          <p:nvPr/>
        </p:nvSpPr>
        <p:spPr>
          <a:xfrm>
            <a:off x="7295044" y="1631820"/>
            <a:ext cx="832200" cy="649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914378">
              <a:buClr>
                <a:srgbClr val="E32747"/>
              </a:buClr>
              <a:defRPr/>
            </a:pPr>
            <a:r>
              <a:rPr lang="en" sz="3600" b="1">
                <a:solidFill>
                  <a:srgbClr val="FF785D"/>
                </a:solidFill>
                <a:latin typeface="Times New Roman" panose="02020603050405020304" pitchFamily="18" charset="0"/>
                <a:cs typeface="Times New Roman" panose="02020603050405020304" pitchFamily="18" charset="0"/>
              </a:rPr>
              <a:t>02</a:t>
            </a:r>
          </a:p>
        </p:txBody>
      </p:sp>
      <p:sp>
        <p:nvSpPr>
          <p:cNvPr id="21" name="TextBox 10">
            <a:extLst>
              <a:ext uri="{FF2B5EF4-FFF2-40B4-BE49-F238E27FC236}">
                <a16:creationId xmlns:a16="http://schemas.microsoft.com/office/drawing/2014/main" id="{5E165ACD-0174-9920-6616-D8F7FB6CCE1C}"/>
              </a:ext>
            </a:extLst>
          </p:cNvPr>
          <p:cNvSpPr txBox="1"/>
          <p:nvPr/>
        </p:nvSpPr>
        <p:spPr>
          <a:xfrm>
            <a:off x="78361" y="2550386"/>
            <a:ext cx="2938213" cy="2246769"/>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685800" rtl="0" eaLnBrk="1" fontAlgn="auto" latinLnBrk="0" hangingPunct="1">
              <a:spcBef>
                <a:spcPts val="0"/>
              </a:spcBef>
              <a:spcAft>
                <a:spcPts val="0"/>
              </a:spcAft>
              <a:buClrTx/>
              <a:buSzTx/>
              <a:buFont typeface="Arial"/>
              <a:buNone/>
              <a:tabLst/>
              <a:defRPr/>
            </a:pPr>
            <a:r>
              <a:rPr lang="en-US" sz="2800">
                <a:solidFill>
                  <a:srgbClr val="333333"/>
                </a:solidFill>
                <a:effectLst/>
                <a:latin typeface="Times New Roman" panose="02020603050405020304" pitchFamily="18" charset="0"/>
                <a:ea typeface="Times New Roman" panose="02020603050405020304" pitchFamily="18" charset="0"/>
              </a:rPr>
              <a:t>Bảy khổ trước nói về công lao to lớn và sự hi sinh thầm lặng của người mẹ dành cho con </a:t>
            </a:r>
            <a:endParaRPr kumimoji="0" lang="en-US" sz="5400" b="0" i="0" u="none" strike="noStrike" kern="1200" cap="none" spc="0" normalizeH="0" baseline="0" noProof="0">
              <a:ln>
                <a:noFill/>
              </a:ln>
              <a:solidFill>
                <a:srgbClr val="212121"/>
              </a:solidFill>
              <a:effectLst/>
              <a:uLnTx/>
              <a:uFillTx/>
              <a:latin typeface="Arial"/>
              <a:ea typeface="Times New Roman" panose="02020603050405020304" pitchFamily="18" charset="0"/>
              <a:cs typeface="Times New Roman" panose="02020603050405020304" pitchFamily="18" charset="0"/>
              <a:sym typeface="Arial"/>
            </a:endParaRPr>
          </a:p>
        </p:txBody>
      </p:sp>
      <p:sp>
        <p:nvSpPr>
          <p:cNvPr id="22" name="TextBox 11">
            <a:extLst>
              <a:ext uri="{FF2B5EF4-FFF2-40B4-BE49-F238E27FC236}">
                <a16:creationId xmlns:a16="http://schemas.microsoft.com/office/drawing/2014/main" id="{4A2E4EA8-A414-8ECA-663F-BE3D03CF5870}"/>
              </a:ext>
            </a:extLst>
          </p:cNvPr>
          <p:cNvSpPr txBox="1"/>
          <p:nvPr/>
        </p:nvSpPr>
        <p:spPr>
          <a:xfrm>
            <a:off x="6285858" y="2460667"/>
            <a:ext cx="2850571" cy="2246769"/>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80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K</a:t>
            </a:r>
            <a:r>
              <a:rPr lang="en-US" sz="280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hổ thơ cuối thể hiện sự biết ơn và tình thương của người con dành cho mẹ.</a:t>
            </a:r>
            <a:endParaRPr lang="en-US" sz="2800">
              <a:effectLst/>
              <a:latin typeface=".VnTime"/>
              <a:ea typeface="Times New Roman" panose="02020603050405020304" pitchFamily="18" charset="0"/>
              <a:cs typeface="Times New Roman" panose="02020603050405020304" pitchFamily="18" charset="0"/>
            </a:endParaRPr>
          </a:p>
        </p:txBody>
      </p:sp>
      <p:pic>
        <p:nvPicPr>
          <p:cNvPr id="23" name="Picture 22">
            <a:extLst>
              <a:ext uri="{FF2B5EF4-FFF2-40B4-BE49-F238E27FC236}">
                <a16:creationId xmlns:a16="http://schemas.microsoft.com/office/drawing/2014/main" id="{13AD63E9-B198-05F4-4B9F-62B17EDA0452}"/>
              </a:ext>
            </a:extLst>
          </p:cNvPr>
          <p:cNvPicPr>
            <a:picLocks noChangeAspect="1"/>
          </p:cNvPicPr>
          <p:nvPr/>
        </p:nvPicPr>
        <p:blipFill>
          <a:blip r:embed="rId4"/>
          <a:stretch>
            <a:fillRect/>
          </a:stretch>
        </p:blipFill>
        <p:spPr>
          <a:xfrm>
            <a:off x="3048095" y="1830250"/>
            <a:ext cx="2850571" cy="3313250"/>
          </a:xfrm>
          <a:prstGeom prst="rect">
            <a:avLst/>
          </a:prstGeom>
        </p:spPr>
      </p:pic>
    </p:spTree>
    <p:extLst>
      <p:ext uri="{BB962C8B-B14F-4D97-AF65-F5344CB8AC3E}">
        <p14:creationId xmlns:p14="http://schemas.microsoft.com/office/powerpoint/2010/main" val="60386463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barn(inVertical)">
                                      <p:cBhvr>
                                        <p:cTn id="7" dur="500"/>
                                        <p:tgtEl>
                                          <p:spTgt spid="19"/>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barn(inVertical)">
                                      <p:cBhvr>
                                        <p:cTn id="10" dur="500"/>
                                        <p:tgtEl>
                                          <p:spTgt spid="17"/>
                                        </p:tgtEl>
                                      </p:cBhvr>
                                    </p:animEffect>
                                  </p:childTnLst>
                                </p:cTn>
                              </p:par>
                              <p:par>
                                <p:cTn id="11" presetID="16" presetClass="entr" presetSubtype="21" fill="hold" nodeType="with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barn(inVertical)">
                                      <p:cBhvr>
                                        <p:cTn id="13" dur="500"/>
                                        <p:tgtEl>
                                          <p:spTgt spid="23"/>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barn(inVertical)">
                                      <p:cBhvr>
                                        <p:cTn id="18" dur="500"/>
                                        <p:tgtEl>
                                          <p:spTgt spid="21"/>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barn(inVertical)">
                                      <p:cBhvr>
                                        <p:cTn id="23" dur="500"/>
                                        <p:tgtEl>
                                          <p:spTgt spid="16"/>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20"/>
                                        </p:tgtEl>
                                        <p:attrNameLst>
                                          <p:attrName>style.visibility</p:attrName>
                                        </p:attrNameLst>
                                      </p:cBhvr>
                                      <p:to>
                                        <p:strVal val="visible"/>
                                      </p:to>
                                    </p:set>
                                    <p:animEffect transition="in" filter="barn(inVertical)">
                                      <p:cBhvr>
                                        <p:cTn id="26" dur="500"/>
                                        <p:tgtEl>
                                          <p:spTgt spid="20"/>
                                        </p:tgtEl>
                                      </p:cBhvr>
                                    </p:animEffect>
                                  </p:childTnLst>
                                </p:cTn>
                              </p:par>
                              <p:par>
                                <p:cTn id="27" presetID="16" presetClass="entr" presetSubtype="21" fill="hold" grpId="0" nodeType="with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barn(inVertical)">
                                      <p:cBhvr>
                                        <p:cTn id="29"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9" grpId="0"/>
      <p:bldP spid="20" grpId="0"/>
      <p:bldP spid="21" grpId="0"/>
      <p:bldP spid="22"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2350"/>
        <p:cNvGrpSpPr/>
        <p:nvPr/>
      </p:nvGrpSpPr>
      <p:grpSpPr>
        <a:xfrm>
          <a:off x="0" y="0"/>
          <a:ext cx="0" cy="0"/>
          <a:chOff x="0" y="0"/>
          <a:chExt cx="0" cy="0"/>
        </a:xfrm>
      </p:grpSpPr>
      <p:grpSp>
        <p:nvGrpSpPr>
          <p:cNvPr id="8" name="Google Shape;2494;p49">
            <a:extLst>
              <a:ext uri="{FF2B5EF4-FFF2-40B4-BE49-F238E27FC236}">
                <a16:creationId xmlns:a16="http://schemas.microsoft.com/office/drawing/2014/main" id="{781D5466-9556-45DC-1002-B39336108FDA}"/>
              </a:ext>
            </a:extLst>
          </p:cNvPr>
          <p:cNvGrpSpPr/>
          <p:nvPr/>
        </p:nvGrpSpPr>
        <p:grpSpPr>
          <a:xfrm flipH="1">
            <a:off x="1782940" y="225024"/>
            <a:ext cx="5726250" cy="702808"/>
            <a:chOff x="4263450" y="634575"/>
            <a:chExt cx="1007075" cy="387425"/>
          </a:xfrm>
        </p:grpSpPr>
        <p:sp>
          <p:nvSpPr>
            <p:cNvPr id="9" name="Google Shape;2495;p49">
              <a:extLst>
                <a:ext uri="{FF2B5EF4-FFF2-40B4-BE49-F238E27FC236}">
                  <a16:creationId xmlns:a16="http://schemas.microsoft.com/office/drawing/2014/main" id="{3BE5FC33-F074-2E8B-1A50-6A405990140C}"/>
                </a:ext>
              </a:extLst>
            </p:cNvPr>
            <p:cNvSpPr/>
            <p:nvPr/>
          </p:nvSpPr>
          <p:spPr>
            <a:xfrm>
              <a:off x="4263450" y="634575"/>
              <a:ext cx="1007075" cy="387425"/>
            </a:xfrm>
            <a:custGeom>
              <a:avLst/>
              <a:gdLst/>
              <a:ahLst/>
              <a:cxnLst/>
              <a:rect l="l" t="t" r="r" b="b"/>
              <a:pathLst>
                <a:path w="40283" h="15497" extrusionOk="0">
                  <a:moveTo>
                    <a:pt x="1950" y="0"/>
                  </a:moveTo>
                  <a:cubicBezTo>
                    <a:pt x="1214" y="0"/>
                    <a:pt x="617" y="458"/>
                    <a:pt x="458" y="1134"/>
                  </a:cubicBezTo>
                  <a:cubicBezTo>
                    <a:pt x="219" y="1492"/>
                    <a:pt x="0" y="2188"/>
                    <a:pt x="517" y="3044"/>
                  </a:cubicBezTo>
                  <a:cubicBezTo>
                    <a:pt x="796" y="3461"/>
                    <a:pt x="1055" y="3879"/>
                    <a:pt x="1313" y="4317"/>
                  </a:cubicBezTo>
                  <a:lnTo>
                    <a:pt x="1691" y="4914"/>
                  </a:lnTo>
                  <a:cubicBezTo>
                    <a:pt x="1910" y="5252"/>
                    <a:pt x="2109" y="5610"/>
                    <a:pt x="2348" y="5948"/>
                  </a:cubicBezTo>
                  <a:cubicBezTo>
                    <a:pt x="2447" y="6107"/>
                    <a:pt x="2507" y="6207"/>
                    <a:pt x="2606" y="6326"/>
                  </a:cubicBezTo>
                  <a:cubicBezTo>
                    <a:pt x="2686" y="6406"/>
                    <a:pt x="2745" y="6465"/>
                    <a:pt x="2765" y="6545"/>
                  </a:cubicBezTo>
                  <a:cubicBezTo>
                    <a:pt x="2865" y="6724"/>
                    <a:pt x="2964" y="6863"/>
                    <a:pt x="3044" y="7042"/>
                  </a:cubicBezTo>
                  <a:cubicBezTo>
                    <a:pt x="3163" y="7261"/>
                    <a:pt x="3263" y="7500"/>
                    <a:pt x="3402" y="7719"/>
                  </a:cubicBezTo>
                  <a:cubicBezTo>
                    <a:pt x="3442" y="7738"/>
                    <a:pt x="3442" y="7758"/>
                    <a:pt x="3442" y="7758"/>
                  </a:cubicBezTo>
                  <a:lnTo>
                    <a:pt x="3402" y="7798"/>
                  </a:lnTo>
                  <a:cubicBezTo>
                    <a:pt x="3263" y="7957"/>
                    <a:pt x="3103" y="8156"/>
                    <a:pt x="2984" y="8335"/>
                  </a:cubicBezTo>
                  <a:cubicBezTo>
                    <a:pt x="2905" y="8415"/>
                    <a:pt x="2865" y="8514"/>
                    <a:pt x="2785" y="8594"/>
                  </a:cubicBezTo>
                  <a:cubicBezTo>
                    <a:pt x="2646" y="8753"/>
                    <a:pt x="2507" y="8932"/>
                    <a:pt x="2367" y="9111"/>
                  </a:cubicBezTo>
                  <a:cubicBezTo>
                    <a:pt x="2069" y="9469"/>
                    <a:pt x="1751" y="9847"/>
                    <a:pt x="1452" y="10245"/>
                  </a:cubicBezTo>
                  <a:cubicBezTo>
                    <a:pt x="1074" y="10742"/>
                    <a:pt x="756" y="11259"/>
                    <a:pt x="398" y="11757"/>
                  </a:cubicBezTo>
                  <a:lnTo>
                    <a:pt x="318" y="11896"/>
                  </a:lnTo>
                  <a:cubicBezTo>
                    <a:pt x="159" y="12135"/>
                    <a:pt x="80" y="12493"/>
                    <a:pt x="120" y="12851"/>
                  </a:cubicBezTo>
                  <a:cubicBezTo>
                    <a:pt x="159" y="13129"/>
                    <a:pt x="199" y="13408"/>
                    <a:pt x="259" y="13647"/>
                  </a:cubicBezTo>
                  <a:cubicBezTo>
                    <a:pt x="418" y="14601"/>
                    <a:pt x="955" y="15019"/>
                    <a:pt x="1890" y="15039"/>
                  </a:cubicBezTo>
                  <a:lnTo>
                    <a:pt x="3402" y="15039"/>
                  </a:lnTo>
                  <a:cubicBezTo>
                    <a:pt x="3700" y="15039"/>
                    <a:pt x="3999" y="15079"/>
                    <a:pt x="4277" y="15099"/>
                  </a:cubicBezTo>
                  <a:cubicBezTo>
                    <a:pt x="4655" y="15119"/>
                    <a:pt x="5053" y="15138"/>
                    <a:pt x="5451" y="15138"/>
                  </a:cubicBezTo>
                  <a:cubicBezTo>
                    <a:pt x="7062" y="15178"/>
                    <a:pt x="8673" y="15198"/>
                    <a:pt x="10026" y="15198"/>
                  </a:cubicBezTo>
                  <a:lnTo>
                    <a:pt x="14502" y="15198"/>
                  </a:lnTo>
                  <a:cubicBezTo>
                    <a:pt x="15298" y="15198"/>
                    <a:pt x="16073" y="15218"/>
                    <a:pt x="16869" y="15238"/>
                  </a:cubicBezTo>
                  <a:cubicBezTo>
                    <a:pt x="17287" y="15238"/>
                    <a:pt x="17705" y="15278"/>
                    <a:pt x="18122" y="15278"/>
                  </a:cubicBezTo>
                  <a:cubicBezTo>
                    <a:pt x="19177" y="15298"/>
                    <a:pt x="20191" y="15298"/>
                    <a:pt x="21246" y="15318"/>
                  </a:cubicBezTo>
                  <a:lnTo>
                    <a:pt x="23295" y="15337"/>
                  </a:lnTo>
                  <a:cubicBezTo>
                    <a:pt x="24190" y="15337"/>
                    <a:pt x="25065" y="15377"/>
                    <a:pt x="25960" y="15377"/>
                  </a:cubicBezTo>
                  <a:cubicBezTo>
                    <a:pt x="26477" y="15377"/>
                    <a:pt x="27014" y="15397"/>
                    <a:pt x="27532" y="15397"/>
                  </a:cubicBezTo>
                  <a:cubicBezTo>
                    <a:pt x="27949" y="15397"/>
                    <a:pt x="28407" y="15417"/>
                    <a:pt x="28825" y="15417"/>
                  </a:cubicBezTo>
                  <a:lnTo>
                    <a:pt x="30038" y="15437"/>
                  </a:lnTo>
                  <a:cubicBezTo>
                    <a:pt x="31192" y="15477"/>
                    <a:pt x="32385" y="15497"/>
                    <a:pt x="33579" y="15497"/>
                  </a:cubicBezTo>
                  <a:lnTo>
                    <a:pt x="38473" y="15497"/>
                  </a:lnTo>
                  <a:cubicBezTo>
                    <a:pt x="38950" y="15497"/>
                    <a:pt x="39368" y="15318"/>
                    <a:pt x="39686" y="14979"/>
                  </a:cubicBezTo>
                  <a:cubicBezTo>
                    <a:pt x="40004" y="14621"/>
                    <a:pt x="40164" y="14144"/>
                    <a:pt x="40104" y="13627"/>
                  </a:cubicBezTo>
                  <a:cubicBezTo>
                    <a:pt x="40064" y="12930"/>
                    <a:pt x="39686" y="12453"/>
                    <a:pt x="39408" y="12115"/>
                  </a:cubicBezTo>
                  <a:lnTo>
                    <a:pt x="38751" y="11299"/>
                  </a:lnTo>
                  <a:cubicBezTo>
                    <a:pt x="38294" y="10742"/>
                    <a:pt x="37856" y="10205"/>
                    <a:pt x="37418" y="9628"/>
                  </a:cubicBezTo>
                  <a:cubicBezTo>
                    <a:pt x="37160" y="9250"/>
                    <a:pt x="36901" y="8852"/>
                    <a:pt x="36662" y="8415"/>
                  </a:cubicBezTo>
                  <a:cubicBezTo>
                    <a:pt x="36762" y="8315"/>
                    <a:pt x="36861" y="8216"/>
                    <a:pt x="36961" y="8077"/>
                  </a:cubicBezTo>
                  <a:cubicBezTo>
                    <a:pt x="37359" y="7758"/>
                    <a:pt x="37796" y="7261"/>
                    <a:pt x="38174" y="6744"/>
                  </a:cubicBezTo>
                  <a:cubicBezTo>
                    <a:pt x="38294" y="6565"/>
                    <a:pt x="38413" y="6425"/>
                    <a:pt x="38552" y="6246"/>
                  </a:cubicBezTo>
                  <a:cubicBezTo>
                    <a:pt x="38970" y="5729"/>
                    <a:pt x="39447" y="5113"/>
                    <a:pt x="39706" y="4277"/>
                  </a:cubicBezTo>
                  <a:cubicBezTo>
                    <a:pt x="39766" y="4138"/>
                    <a:pt x="39805" y="3999"/>
                    <a:pt x="39865" y="3859"/>
                  </a:cubicBezTo>
                  <a:cubicBezTo>
                    <a:pt x="40004" y="3442"/>
                    <a:pt x="40183" y="2984"/>
                    <a:pt x="40243" y="2447"/>
                  </a:cubicBezTo>
                  <a:cubicBezTo>
                    <a:pt x="40283" y="1870"/>
                    <a:pt x="40104" y="1353"/>
                    <a:pt x="39786" y="975"/>
                  </a:cubicBezTo>
                  <a:cubicBezTo>
                    <a:pt x="39467" y="617"/>
                    <a:pt x="39010" y="458"/>
                    <a:pt x="38512" y="458"/>
                  </a:cubicBezTo>
                  <a:lnTo>
                    <a:pt x="38393" y="458"/>
                  </a:lnTo>
                  <a:cubicBezTo>
                    <a:pt x="38075" y="478"/>
                    <a:pt x="37697" y="478"/>
                    <a:pt x="37279" y="478"/>
                  </a:cubicBezTo>
                  <a:lnTo>
                    <a:pt x="35767" y="478"/>
                  </a:lnTo>
                  <a:cubicBezTo>
                    <a:pt x="35489" y="478"/>
                    <a:pt x="35210" y="458"/>
                    <a:pt x="34932" y="458"/>
                  </a:cubicBezTo>
                  <a:cubicBezTo>
                    <a:pt x="34613" y="458"/>
                    <a:pt x="34275" y="418"/>
                    <a:pt x="33937" y="418"/>
                  </a:cubicBezTo>
                  <a:lnTo>
                    <a:pt x="30834" y="418"/>
                  </a:lnTo>
                  <a:cubicBezTo>
                    <a:pt x="30138" y="418"/>
                    <a:pt x="29421" y="398"/>
                    <a:pt x="28725" y="378"/>
                  </a:cubicBezTo>
                  <a:cubicBezTo>
                    <a:pt x="28148" y="358"/>
                    <a:pt x="27552" y="358"/>
                    <a:pt x="26975" y="318"/>
                  </a:cubicBezTo>
                  <a:lnTo>
                    <a:pt x="24269" y="318"/>
                  </a:lnTo>
                  <a:cubicBezTo>
                    <a:pt x="23891" y="318"/>
                    <a:pt x="23553" y="299"/>
                    <a:pt x="23175" y="299"/>
                  </a:cubicBezTo>
                  <a:cubicBezTo>
                    <a:pt x="22877" y="299"/>
                    <a:pt x="22598" y="279"/>
                    <a:pt x="22300" y="279"/>
                  </a:cubicBezTo>
                  <a:cubicBezTo>
                    <a:pt x="21842" y="279"/>
                    <a:pt x="21365" y="259"/>
                    <a:pt x="20907" y="259"/>
                  </a:cubicBezTo>
                  <a:cubicBezTo>
                    <a:pt x="20510" y="259"/>
                    <a:pt x="20112" y="259"/>
                    <a:pt x="19694" y="239"/>
                  </a:cubicBezTo>
                  <a:cubicBezTo>
                    <a:pt x="19376" y="239"/>
                    <a:pt x="19057" y="199"/>
                    <a:pt x="18719" y="199"/>
                  </a:cubicBezTo>
                  <a:cubicBezTo>
                    <a:pt x="18301" y="199"/>
                    <a:pt x="17904" y="179"/>
                    <a:pt x="17486" y="179"/>
                  </a:cubicBezTo>
                  <a:lnTo>
                    <a:pt x="15676" y="179"/>
                  </a:lnTo>
                  <a:cubicBezTo>
                    <a:pt x="15576" y="179"/>
                    <a:pt x="15477" y="179"/>
                    <a:pt x="15337" y="159"/>
                  </a:cubicBezTo>
                  <a:cubicBezTo>
                    <a:pt x="15198" y="159"/>
                    <a:pt x="15039" y="139"/>
                    <a:pt x="14900" y="139"/>
                  </a:cubicBezTo>
                  <a:lnTo>
                    <a:pt x="14880" y="139"/>
                  </a:lnTo>
                  <a:cubicBezTo>
                    <a:pt x="14601" y="139"/>
                    <a:pt x="14343" y="139"/>
                    <a:pt x="14084" y="159"/>
                  </a:cubicBezTo>
                  <a:cubicBezTo>
                    <a:pt x="13786" y="159"/>
                    <a:pt x="13448" y="179"/>
                    <a:pt x="13149" y="179"/>
                  </a:cubicBezTo>
                  <a:lnTo>
                    <a:pt x="12911" y="179"/>
                  </a:lnTo>
                  <a:cubicBezTo>
                    <a:pt x="12334" y="179"/>
                    <a:pt x="11757" y="159"/>
                    <a:pt x="11160" y="139"/>
                  </a:cubicBezTo>
                  <a:cubicBezTo>
                    <a:pt x="10623" y="100"/>
                    <a:pt x="10066" y="100"/>
                    <a:pt x="9529" y="80"/>
                  </a:cubicBezTo>
                  <a:cubicBezTo>
                    <a:pt x="8852" y="80"/>
                    <a:pt x="8176" y="60"/>
                    <a:pt x="7520" y="60"/>
                  </a:cubicBezTo>
                  <a:lnTo>
                    <a:pt x="6187" y="60"/>
                  </a:lnTo>
                  <a:cubicBezTo>
                    <a:pt x="5829" y="60"/>
                    <a:pt x="5451" y="60"/>
                    <a:pt x="5073" y="40"/>
                  </a:cubicBezTo>
                  <a:cubicBezTo>
                    <a:pt x="4735" y="40"/>
                    <a:pt x="4357" y="0"/>
                    <a:pt x="3999" y="0"/>
                  </a:cubicBezTo>
                  <a:close/>
                </a:path>
              </a:pathLst>
            </a:custGeom>
            <a:solidFill>
              <a:srgbClr val="FFFFFF"/>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2496;p49">
              <a:extLst>
                <a:ext uri="{FF2B5EF4-FFF2-40B4-BE49-F238E27FC236}">
                  <a16:creationId xmlns:a16="http://schemas.microsoft.com/office/drawing/2014/main" id="{B6C4EAD2-9570-4669-583C-27306710BBEC}"/>
                </a:ext>
              </a:extLst>
            </p:cNvPr>
            <p:cNvSpPr/>
            <p:nvPr/>
          </p:nvSpPr>
          <p:spPr>
            <a:xfrm>
              <a:off x="4292275" y="661425"/>
              <a:ext cx="953375" cy="337975"/>
            </a:xfrm>
            <a:custGeom>
              <a:avLst/>
              <a:gdLst/>
              <a:ahLst/>
              <a:cxnLst/>
              <a:rect l="l" t="t" r="r" b="b"/>
              <a:pathLst>
                <a:path w="38135" h="13519" extrusionOk="0">
                  <a:moveTo>
                    <a:pt x="817" y="0"/>
                  </a:moveTo>
                  <a:cubicBezTo>
                    <a:pt x="538" y="0"/>
                    <a:pt x="339" y="140"/>
                    <a:pt x="260" y="418"/>
                  </a:cubicBezTo>
                  <a:cubicBezTo>
                    <a:pt x="260" y="478"/>
                    <a:pt x="260" y="518"/>
                    <a:pt x="240" y="537"/>
                  </a:cubicBezTo>
                  <a:cubicBezTo>
                    <a:pt x="1" y="876"/>
                    <a:pt x="41" y="1194"/>
                    <a:pt x="240" y="1512"/>
                  </a:cubicBezTo>
                  <a:cubicBezTo>
                    <a:pt x="518" y="1930"/>
                    <a:pt x="797" y="2387"/>
                    <a:pt x="1035" y="2805"/>
                  </a:cubicBezTo>
                  <a:cubicBezTo>
                    <a:pt x="1354" y="3322"/>
                    <a:pt x="1692" y="3879"/>
                    <a:pt x="2030" y="4397"/>
                  </a:cubicBezTo>
                  <a:cubicBezTo>
                    <a:pt x="2149" y="4596"/>
                    <a:pt x="2348" y="4794"/>
                    <a:pt x="2488" y="4993"/>
                  </a:cubicBezTo>
                  <a:cubicBezTo>
                    <a:pt x="2706" y="5371"/>
                    <a:pt x="2885" y="5769"/>
                    <a:pt x="3124" y="6147"/>
                  </a:cubicBezTo>
                  <a:cubicBezTo>
                    <a:pt x="3423" y="6625"/>
                    <a:pt x="3403" y="6983"/>
                    <a:pt x="3025" y="7400"/>
                  </a:cubicBezTo>
                  <a:cubicBezTo>
                    <a:pt x="2806" y="7659"/>
                    <a:pt x="2627" y="7898"/>
                    <a:pt x="2428" y="8156"/>
                  </a:cubicBezTo>
                  <a:cubicBezTo>
                    <a:pt x="1990" y="8693"/>
                    <a:pt x="1533" y="9250"/>
                    <a:pt x="1115" y="9788"/>
                  </a:cubicBezTo>
                  <a:cubicBezTo>
                    <a:pt x="737" y="10325"/>
                    <a:pt x="399" y="10862"/>
                    <a:pt x="41" y="11379"/>
                  </a:cubicBezTo>
                  <a:cubicBezTo>
                    <a:pt x="1" y="11459"/>
                    <a:pt x="1" y="11618"/>
                    <a:pt x="1" y="11717"/>
                  </a:cubicBezTo>
                  <a:cubicBezTo>
                    <a:pt x="21" y="11956"/>
                    <a:pt x="61" y="12195"/>
                    <a:pt x="100" y="12433"/>
                  </a:cubicBezTo>
                  <a:cubicBezTo>
                    <a:pt x="160" y="12911"/>
                    <a:pt x="299" y="13010"/>
                    <a:pt x="797" y="13010"/>
                  </a:cubicBezTo>
                  <a:cubicBezTo>
                    <a:pt x="1314" y="13010"/>
                    <a:pt x="1811" y="13010"/>
                    <a:pt x="2328" y="13030"/>
                  </a:cubicBezTo>
                  <a:cubicBezTo>
                    <a:pt x="3005" y="13050"/>
                    <a:pt x="3681" y="13110"/>
                    <a:pt x="4338" y="13130"/>
                  </a:cubicBezTo>
                  <a:cubicBezTo>
                    <a:pt x="5869" y="13149"/>
                    <a:pt x="7381" y="13189"/>
                    <a:pt x="8913" y="13189"/>
                  </a:cubicBezTo>
                  <a:cubicBezTo>
                    <a:pt x="10405" y="13189"/>
                    <a:pt x="11897" y="13189"/>
                    <a:pt x="13389" y="13209"/>
                  </a:cubicBezTo>
                  <a:cubicBezTo>
                    <a:pt x="14622" y="13209"/>
                    <a:pt x="15816" y="13249"/>
                    <a:pt x="17029" y="13249"/>
                  </a:cubicBezTo>
                  <a:cubicBezTo>
                    <a:pt x="18064" y="13269"/>
                    <a:pt x="19098" y="13269"/>
                    <a:pt x="20132" y="13309"/>
                  </a:cubicBezTo>
                  <a:cubicBezTo>
                    <a:pt x="21704" y="13328"/>
                    <a:pt x="23295" y="13348"/>
                    <a:pt x="24867" y="13368"/>
                  </a:cubicBezTo>
                  <a:cubicBezTo>
                    <a:pt x="25802" y="13408"/>
                    <a:pt x="26777" y="13408"/>
                    <a:pt x="27711" y="13428"/>
                  </a:cubicBezTo>
                  <a:cubicBezTo>
                    <a:pt x="29283" y="13448"/>
                    <a:pt x="30874" y="13468"/>
                    <a:pt x="32446" y="13507"/>
                  </a:cubicBezTo>
                  <a:lnTo>
                    <a:pt x="37220" y="13507"/>
                  </a:lnTo>
                  <a:cubicBezTo>
                    <a:pt x="37267" y="13515"/>
                    <a:pt x="37312" y="13519"/>
                    <a:pt x="37355" y="13519"/>
                  </a:cubicBezTo>
                  <a:cubicBezTo>
                    <a:pt x="37774" y="13519"/>
                    <a:pt x="38032" y="13182"/>
                    <a:pt x="37996" y="12732"/>
                  </a:cubicBezTo>
                  <a:cubicBezTo>
                    <a:pt x="37956" y="12334"/>
                    <a:pt x="37717" y="12035"/>
                    <a:pt x="37499" y="11757"/>
                  </a:cubicBezTo>
                  <a:cubicBezTo>
                    <a:pt x="36822" y="10921"/>
                    <a:pt x="36126" y="10126"/>
                    <a:pt x="35470" y="9250"/>
                  </a:cubicBezTo>
                  <a:cubicBezTo>
                    <a:pt x="35052" y="8713"/>
                    <a:pt x="34734" y="8077"/>
                    <a:pt x="34376" y="7480"/>
                  </a:cubicBezTo>
                  <a:cubicBezTo>
                    <a:pt x="34336" y="7400"/>
                    <a:pt x="34356" y="7241"/>
                    <a:pt x="34435" y="7182"/>
                  </a:cubicBezTo>
                  <a:cubicBezTo>
                    <a:pt x="35012" y="6485"/>
                    <a:pt x="35669" y="5849"/>
                    <a:pt x="36226" y="5073"/>
                  </a:cubicBezTo>
                  <a:cubicBezTo>
                    <a:pt x="36723" y="4377"/>
                    <a:pt x="37340" y="3780"/>
                    <a:pt x="37618" y="2905"/>
                  </a:cubicBezTo>
                  <a:cubicBezTo>
                    <a:pt x="37797" y="2387"/>
                    <a:pt x="38036" y="1870"/>
                    <a:pt x="38095" y="1293"/>
                  </a:cubicBezTo>
                  <a:cubicBezTo>
                    <a:pt x="38134" y="826"/>
                    <a:pt x="37945" y="378"/>
                    <a:pt x="37339" y="378"/>
                  </a:cubicBezTo>
                  <a:cubicBezTo>
                    <a:pt x="37326" y="378"/>
                    <a:pt x="37313" y="378"/>
                    <a:pt x="37300" y="378"/>
                  </a:cubicBezTo>
                  <a:cubicBezTo>
                    <a:pt x="36852" y="398"/>
                    <a:pt x="36395" y="403"/>
                    <a:pt x="35937" y="403"/>
                  </a:cubicBezTo>
                  <a:cubicBezTo>
                    <a:pt x="35480" y="403"/>
                    <a:pt x="35022" y="398"/>
                    <a:pt x="34574" y="398"/>
                  </a:cubicBezTo>
                  <a:cubicBezTo>
                    <a:pt x="33978" y="398"/>
                    <a:pt x="33361" y="339"/>
                    <a:pt x="32764" y="339"/>
                  </a:cubicBezTo>
                  <a:cubicBezTo>
                    <a:pt x="31750" y="339"/>
                    <a:pt x="30695" y="378"/>
                    <a:pt x="29681" y="378"/>
                  </a:cubicBezTo>
                  <a:cubicBezTo>
                    <a:pt x="28388" y="339"/>
                    <a:pt x="27095" y="299"/>
                    <a:pt x="25822" y="299"/>
                  </a:cubicBezTo>
                  <a:cubicBezTo>
                    <a:pt x="25523" y="292"/>
                    <a:pt x="25225" y="290"/>
                    <a:pt x="24926" y="290"/>
                  </a:cubicBezTo>
                  <a:cubicBezTo>
                    <a:pt x="24330" y="290"/>
                    <a:pt x="23733" y="299"/>
                    <a:pt x="23136" y="299"/>
                  </a:cubicBezTo>
                  <a:cubicBezTo>
                    <a:pt x="22500" y="299"/>
                    <a:pt x="21823" y="279"/>
                    <a:pt x="21187" y="239"/>
                  </a:cubicBezTo>
                  <a:cubicBezTo>
                    <a:pt x="20311" y="219"/>
                    <a:pt x="19436" y="219"/>
                    <a:pt x="18561" y="219"/>
                  </a:cubicBezTo>
                  <a:cubicBezTo>
                    <a:pt x="17825" y="219"/>
                    <a:pt x="17109" y="199"/>
                    <a:pt x="16353" y="179"/>
                  </a:cubicBezTo>
                  <a:lnTo>
                    <a:pt x="14543" y="179"/>
                  </a:lnTo>
                  <a:cubicBezTo>
                    <a:pt x="14284" y="179"/>
                    <a:pt x="14025" y="140"/>
                    <a:pt x="13767" y="140"/>
                  </a:cubicBezTo>
                  <a:cubicBezTo>
                    <a:pt x="13187" y="140"/>
                    <a:pt x="12636" y="183"/>
                    <a:pt x="12065" y="183"/>
                  </a:cubicBezTo>
                  <a:cubicBezTo>
                    <a:pt x="11970" y="183"/>
                    <a:pt x="11874" y="182"/>
                    <a:pt x="11777" y="179"/>
                  </a:cubicBezTo>
                  <a:cubicBezTo>
                    <a:pt x="10663" y="140"/>
                    <a:pt x="9510" y="100"/>
                    <a:pt x="8396" y="80"/>
                  </a:cubicBezTo>
                  <a:cubicBezTo>
                    <a:pt x="7282" y="40"/>
                    <a:pt x="6188" y="40"/>
                    <a:pt x="5074" y="40"/>
                  </a:cubicBezTo>
                  <a:cubicBezTo>
                    <a:pt x="4318" y="40"/>
                    <a:pt x="3602" y="20"/>
                    <a:pt x="28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3" name="Google Shape;2353;p47"/>
          <p:cNvGrpSpPr/>
          <p:nvPr/>
        </p:nvGrpSpPr>
        <p:grpSpPr>
          <a:xfrm flipH="1">
            <a:off x="8506072" y="4172652"/>
            <a:ext cx="759406" cy="1604034"/>
            <a:chOff x="3043875" y="1092100"/>
            <a:chExt cx="405350" cy="1080350"/>
          </a:xfrm>
        </p:grpSpPr>
        <p:sp>
          <p:nvSpPr>
            <p:cNvPr id="2354" name="Google Shape;2354;p47"/>
            <p:cNvSpPr/>
            <p:nvPr/>
          </p:nvSpPr>
          <p:spPr>
            <a:xfrm>
              <a:off x="3043875" y="1092100"/>
              <a:ext cx="405350" cy="1080350"/>
            </a:xfrm>
            <a:custGeom>
              <a:avLst/>
              <a:gdLst/>
              <a:ahLst/>
              <a:cxnLst/>
              <a:rect l="l" t="t" r="r" b="b"/>
              <a:pathLst>
                <a:path w="16214" h="43214" extrusionOk="0">
                  <a:moveTo>
                    <a:pt x="8900" y="1"/>
                  </a:moveTo>
                  <a:cubicBezTo>
                    <a:pt x="8509" y="24"/>
                    <a:pt x="8164" y="254"/>
                    <a:pt x="7957" y="599"/>
                  </a:cubicBezTo>
                  <a:cubicBezTo>
                    <a:pt x="7865" y="737"/>
                    <a:pt x="6095" y="4163"/>
                    <a:pt x="6992" y="8326"/>
                  </a:cubicBezTo>
                  <a:cubicBezTo>
                    <a:pt x="6946" y="8648"/>
                    <a:pt x="6877" y="8878"/>
                    <a:pt x="6831" y="8924"/>
                  </a:cubicBezTo>
                  <a:cubicBezTo>
                    <a:pt x="5911" y="10304"/>
                    <a:pt x="4922" y="12305"/>
                    <a:pt x="5336" y="13846"/>
                  </a:cubicBezTo>
                  <a:cubicBezTo>
                    <a:pt x="5428" y="14168"/>
                    <a:pt x="5566" y="14444"/>
                    <a:pt x="5796" y="14697"/>
                  </a:cubicBezTo>
                  <a:cubicBezTo>
                    <a:pt x="4393" y="18307"/>
                    <a:pt x="1127" y="27115"/>
                    <a:pt x="621" y="32566"/>
                  </a:cubicBezTo>
                  <a:cubicBezTo>
                    <a:pt x="46" y="39189"/>
                    <a:pt x="0" y="41880"/>
                    <a:pt x="0" y="41903"/>
                  </a:cubicBezTo>
                  <a:cubicBezTo>
                    <a:pt x="0" y="42248"/>
                    <a:pt x="115" y="42570"/>
                    <a:pt x="345" y="42823"/>
                  </a:cubicBezTo>
                  <a:cubicBezTo>
                    <a:pt x="575" y="43076"/>
                    <a:pt x="920" y="43214"/>
                    <a:pt x="1265" y="43214"/>
                  </a:cubicBezTo>
                  <a:cubicBezTo>
                    <a:pt x="1955" y="43214"/>
                    <a:pt x="2530" y="42639"/>
                    <a:pt x="2553" y="41949"/>
                  </a:cubicBezTo>
                  <a:cubicBezTo>
                    <a:pt x="2553" y="41926"/>
                    <a:pt x="2622" y="39281"/>
                    <a:pt x="3197" y="32796"/>
                  </a:cubicBezTo>
                  <a:cubicBezTo>
                    <a:pt x="3657" y="27667"/>
                    <a:pt x="6923" y="18882"/>
                    <a:pt x="8164" y="15708"/>
                  </a:cubicBezTo>
                  <a:cubicBezTo>
                    <a:pt x="10717" y="15685"/>
                    <a:pt x="11361" y="12558"/>
                    <a:pt x="11637" y="11017"/>
                  </a:cubicBezTo>
                  <a:cubicBezTo>
                    <a:pt x="11775" y="10212"/>
                    <a:pt x="12235" y="9637"/>
                    <a:pt x="12235" y="9637"/>
                  </a:cubicBezTo>
                  <a:cubicBezTo>
                    <a:pt x="12350" y="9499"/>
                    <a:pt x="12442" y="9338"/>
                    <a:pt x="12465" y="9154"/>
                  </a:cubicBezTo>
                  <a:cubicBezTo>
                    <a:pt x="14374" y="7130"/>
                    <a:pt x="16214" y="4416"/>
                    <a:pt x="15754" y="1887"/>
                  </a:cubicBezTo>
                  <a:cubicBezTo>
                    <a:pt x="15708" y="1542"/>
                    <a:pt x="15478" y="1220"/>
                    <a:pt x="15156" y="1082"/>
                  </a:cubicBezTo>
                  <a:cubicBezTo>
                    <a:pt x="14972" y="990"/>
                    <a:pt x="14811" y="944"/>
                    <a:pt x="14604" y="944"/>
                  </a:cubicBezTo>
                  <a:cubicBezTo>
                    <a:pt x="14443" y="944"/>
                    <a:pt x="14282" y="967"/>
                    <a:pt x="14144" y="1059"/>
                  </a:cubicBezTo>
                  <a:cubicBezTo>
                    <a:pt x="14121" y="1082"/>
                    <a:pt x="13960" y="1151"/>
                    <a:pt x="13776" y="1266"/>
                  </a:cubicBezTo>
                  <a:lnTo>
                    <a:pt x="13684" y="990"/>
                  </a:lnTo>
                  <a:cubicBezTo>
                    <a:pt x="13546" y="691"/>
                    <a:pt x="13293" y="461"/>
                    <a:pt x="12971" y="346"/>
                  </a:cubicBezTo>
                  <a:cubicBezTo>
                    <a:pt x="12856" y="300"/>
                    <a:pt x="12741" y="277"/>
                    <a:pt x="12649" y="277"/>
                  </a:cubicBezTo>
                  <a:cubicBezTo>
                    <a:pt x="12419" y="277"/>
                    <a:pt x="12189" y="346"/>
                    <a:pt x="12005" y="484"/>
                  </a:cubicBezTo>
                  <a:cubicBezTo>
                    <a:pt x="12005" y="484"/>
                    <a:pt x="11982" y="507"/>
                    <a:pt x="11936" y="530"/>
                  </a:cubicBezTo>
                  <a:cubicBezTo>
                    <a:pt x="11752" y="369"/>
                    <a:pt x="11545" y="231"/>
                    <a:pt x="11315" y="185"/>
                  </a:cubicBezTo>
                  <a:cubicBezTo>
                    <a:pt x="11246" y="162"/>
                    <a:pt x="11154" y="162"/>
                    <a:pt x="11085" y="162"/>
                  </a:cubicBezTo>
                  <a:cubicBezTo>
                    <a:pt x="10832" y="162"/>
                    <a:pt x="10556" y="254"/>
                    <a:pt x="10349" y="415"/>
                  </a:cubicBezTo>
                  <a:cubicBezTo>
                    <a:pt x="10326" y="461"/>
                    <a:pt x="10211" y="530"/>
                    <a:pt x="10050" y="714"/>
                  </a:cubicBezTo>
                  <a:cubicBezTo>
                    <a:pt x="10004" y="622"/>
                    <a:pt x="9981" y="576"/>
                    <a:pt x="9912" y="484"/>
                  </a:cubicBezTo>
                  <a:cubicBezTo>
                    <a:pt x="9682" y="162"/>
                    <a:pt x="9337" y="1"/>
                    <a:pt x="8969"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5" name="Google Shape;2355;p47"/>
            <p:cNvSpPr/>
            <p:nvPr/>
          </p:nvSpPr>
          <p:spPr>
            <a:xfrm>
              <a:off x="3070325" y="1433750"/>
              <a:ext cx="165025" cy="710550"/>
            </a:xfrm>
            <a:custGeom>
              <a:avLst/>
              <a:gdLst/>
              <a:ahLst/>
              <a:cxnLst/>
              <a:rect l="l" t="t" r="r" b="b"/>
              <a:pathLst>
                <a:path w="6601" h="28422" extrusionOk="0">
                  <a:moveTo>
                    <a:pt x="6410" y="0"/>
                  </a:moveTo>
                  <a:cubicBezTo>
                    <a:pt x="6348" y="0"/>
                    <a:pt x="6295" y="38"/>
                    <a:pt x="6279" y="88"/>
                  </a:cubicBezTo>
                  <a:cubicBezTo>
                    <a:pt x="6210" y="203"/>
                    <a:pt x="1219" y="12345"/>
                    <a:pt x="644" y="18992"/>
                  </a:cubicBezTo>
                  <a:cubicBezTo>
                    <a:pt x="69" y="25615"/>
                    <a:pt x="0" y="28237"/>
                    <a:pt x="0" y="28260"/>
                  </a:cubicBezTo>
                  <a:cubicBezTo>
                    <a:pt x="0" y="28352"/>
                    <a:pt x="69" y="28421"/>
                    <a:pt x="161" y="28421"/>
                  </a:cubicBezTo>
                  <a:cubicBezTo>
                    <a:pt x="230" y="28421"/>
                    <a:pt x="299" y="28352"/>
                    <a:pt x="322" y="28260"/>
                  </a:cubicBezTo>
                  <a:cubicBezTo>
                    <a:pt x="322" y="28237"/>
                    <a:pt x="391" y="25615"/>
                    <a:pt x="966" y="19015"/>
                  </a:cubicBezTo>
                  <a:cubicBezTo>
                    <a:pt x="1541" y="12437"/>
                    <a:pt x="6509" y="318"/>
                    <a:pt x="6555" y="203"/>
                  </a:cubicBezTo>
                  <a:cubicBezTo>
                    <a:pt x="6601" y="134"/>
                    <a:pt x="6555" y="42"/>
                    <a:pt x="6486" y="19"/>
                  </a:cubicBezTo>
                  <a:cubicBezTo>
                    <a:pt x="6460" y="6"/>
                    <a:pt x="6434" y="0"/>
                    <a:pt x="641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6" name="Google Shape;2356;p47"/>
            <p:cNvSpPr/>
            <p:nvPr/>
          </p:nvSpPr>
          <p:spPr>
            <a:xfrm>
              <a:off x="3276150" y="1144425"/>
              <a:ext cx="149500" cy="201250"/>
            </a:xfrm>
            <a:custGeom>
              <a:avLst/>
              <a:gdLst/>
              <a:ahLst/>
              <a:cxnLst/>
              <a:rect l="l" t="t" r="r" b="b"/>
              <a:pathLst>
                <a:path w="5980" h="8050" extrusionOk="0">
                  <a:moveTo>
                    <a:pt x="5336" y="1"/>
                  </a:moveTo>
                  <a:lnTo>
                    <a:pt x="5336" y="1"/>
                  </a:lnTo>
                  <a:cubicBezTo>
                    <a:pt x="5336" y="1"/>
                    <a:pt x="0" y="2393"/>
                    <a:pt x="460" y="8050"/>
                  </a:cubicBezTo>
                  <a:cubicBezTo>
                    <a:pt x="460" y="8050"/>
                    <a:pt x="5980" y="3565"/>
                    <a:pt x="53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7" name="Google Shape;2357;p47"/>
            <p:cNvSpPr/>
            <p:nvPr/>
          </p:nvSpPr>
          <p:spPr>
            <a:xfrm>
              <a:off x="3214050" y="1120850"/>
              <a:ext cx="134000" cy="207000"/>
            </a:xfrm>
            <a:custGeom>
              <a:avLst/>
              <a:gdLst/>
              <a:ahLst/>
              <a:cxnLst/>
              <a:rect l="l" t="t" r="r" b="b"/>
              <a:pathLst>
                <a:path w="5360" h="8280" extrusionOk="0">
                  <a:moveTo>
                    <a:pt x="2116" y="1"/>
                  </a:moveTo>
                  <a:lnTo>
                    <a:pt x="2116" y="1"/>
                  </a:lnTo>
                  <a:cubicBezTo>
                    <a:pt x="2116" y="1"/>
                    <a:pt x="1" y="3865"/>
                    <a:pt x="1610" y="8280"/>
                  </a:cubicBezTo>
                  <a:cubicBezTo>
                    <a:pt x="1610" y="8280"/>
                    <a:pt x="5359" y="4623"/>
                    <a:pt x="211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8" name="Google Shape;2358;p47"/>
            <p:cNvSpPr/>
            <p:nvPr/>
          </p:nvSpPr>
          <p:spPr>
            <a:xfrm>
              <a:off x="3268675" y="1127750"/>
              <a:ext cx="131675" cy="215625"/>
            </a:xfrm>
            <a:custGeom>
              <a:avLst/>
              <a:gdLst/>
              <a:ahLst/>
              <a:cxnLst/>
              <a:rect l="l" t="t" r="r" b="b"/>
              <a:pathLst>
                <a:path w="5267" h="8625" extrusionOk="0">
                  <a:moveTo>
                    <a:pt x="3634" y="1"/>
                  </a:moveTo>
                  <a:cubicBezTo>
                    <a:pt x="3634" y="1"/>
                    <a:pt x="0" y="2439"/>
                    <a:pt x="322" y="8625"/>
                  </a:cubicBezTo>
                  <a:cubicBezTo>
                    <a:pt x="345" y="8602"/>
                    <a:pt x="5267" y="3818"/>
                    <a:pt x="36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9" name="Google Shape;2359;p47"/>
            <p:cNvSpPr/>
            <p:nvPr/>
          </p:nvSpPr>
          <p:spPr>
            <a:xfrm>
              <a:off x="3238775" y="1124300"/>
              <a:ext cx="129250" cy="206450"/>
            </a:xfrm>
            <a:custGeom>
              <a:avLst/>
              <a:gdLst/>
              <a:ahLst/>
              <a:cxnLst/>
              <a:rect l="l" t="t" r="r" b="b"/>
              <a:pathLst>
                <a:path w="5170" h="8258" extrusionOk="0">
                  <a:moveTo>
                    <a:pt x="3243" y="1"/>
                  </a:moveTo>
                  <a:cubicBezTo>
                    <a:pt x="3243" y="1"/>
                    <a:pt x="1" y="2738"/>
                    <a:pt x="1127" y="8257"/>
                  </a:cubicBezTo>
                  <a:cubicBezTo>
                    <a:pt x="1127" y="8257"/>
                    <a:pt x="1128" y="8257"/>
                    <a:pt x="1128" y="8257"/>
                  </a:cubicBezTo>
                  <a:cubicBezTo>
                    <a:pt x="1172" y="8257"/>
                    <a:pt x="5170" y="3992"/>
                    <a:pt x="32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0" name="Google Shape;2360;p47"/>
            <p:cNvSpPr/>
            <p:nvPr/>
          </p:nvSpPr>
          <p:spPr>
            <a:xfrm>
              <a:off x="3179550" y="1293350"/>
              <a:ext cx="147800" cy="177675"/>
            </a:xfrm>
            <a:custGeom>
              <a:avLst/>
              <a:gdLst/>
              <a:ahLst/>
              <a:cxnLst/>
              <a:rect l="l" t="t" r="r" b="b"/>
              <a:pathLst>
                <a:path w="5912" h="7107" extrusionOk="0">
                  <a:moveTo>
                    <a:pt x="2645" y="0"/>
                  </a:moveTo>
                  <a:lnTo>
                    <a:pt x="3450" y="920"/>
                  </a:lnTo>
                  <a:lnTo>
                    <a:pt x="4324" y="414"/>
                  </a:lnTo>
                  <a:lnTo>
                    <a:pt x="4784" y="1403"/>
                  </a:lnTo>
                  <a:lnTo>
                    <a:pt x="5911" y="851"/>
                  </a:lnTo>
                  <a:cubicBezTo>
                    <a:pt x="5911" y="851"/>
                    <a:pt x="5267" y="1633"/>
                    <a:pt x="5037" y="2760"/>
                  </a:cubicBezTo>
                  <a:cubicBezTo>
                    <a:pt x="4554" y="5175"/>
                    <a:pt x="3887" y="7106"/>
                    <a:pt x="1818" y="6348"/>
                  </a:cubicBezTo>
                  <a:cubicBezTo>
                    <a:pt x="1" y="5681"/>
                    <a:pt x="1243" y="3105"/>
                    <a:pt x="2301" y="1518"/>
                  </a:cubicBezTo>
                  <a:cubicBezTo>
                    <a:pt x="2645" y="966"/>
                    <a:pt x="2645" y="0"/>
                    <a:pt x="264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61" name="Google Shape;2361;p47"/>
          <p:cNvGrpSpPr/>
          <p:nvPr/>
        </p:nvGrpSpPr>
        <p:grpSpPr>
          <a:xfrm>
            <a:off x="-136096" y="3964813"/>
            <a:ext cx="1159561" cy="2136122"/>
            <a:chOff x="6507375" y="2263850"/>
            <a:chExt cx="619225" cy="1140725"/>
          </a:xfrm>
        </p:grpSpPr>
        <p:sp>
          <p:nvSpPr>
            <p:cNvPr id="2362" name="Google Shape;2362;p47"/>
            <p:cNvSpPr/>
            <p:nvPr/>
          </p:nvSpPr>
          <p:spPr>
            <a:xfrm>
              <a:off x="6507375" y="2263850"/>
              <a:ext cx="619225" cy="1140725"/>
            </a:xfrm>
            <a:custGeom>
              <a:avLst/>
              <a:gdLst/>
              <a:ahLst/>
              <a:cxnLst/>
              <a:rect l="l" t="t" r="r" b="b"/>
              <a:pathLst>
                <a:path w="24769" h="45629" extrusionOk="0">
                  <a:moveTo>
                    <a:pt x="9245" y="1"/>
                  </a:moveTo>
                  <a:cubicBezTo>
                    <a:pt x="7359" y="1"/>
                    <a:pt x="6371" y="921"/>
                    <a:pt x="5865" y="1679"/>
                  </a:cubicBezTo>
                  <a:cubicBezTo>
                    <a:pt x="3726" y="4922"/>
                    <a:pt x="6417" y="11983"/>
                    <a:pt x="7129" y="13799"/>
                  </a:cubicBezTo>
                  <a:cubicBezTo>
                    <a:pt x="6210" y="16536"/>
                    <a:pt x="4922" y="20607"/>
                    <a:pt x="3680" y="25413"/>
                  </a:cubicBezTo>
                  <a:cubicBezTo>
                    <a:pt x="3657" y="25482"/>
                    <a:pt x="3657" y="25528"/>
                    <a:pt x="3611" y="25620"/>
                  </a:cubicBezTo>
                  <a:cubicBezTo>
                    <a:pt x="1932" y="32198"/>
                    <a:pt x="713" y="38430"/>
                    <a:pt x="23" y="44157"/>
                  </a:cubicBezTo>
                  <a:cubicBezTo>
                    <a:pt x="0" y="44502"/>
                    <a:pt x="92" y="44870"/>
                    <a:pt x="322" y="45146"/>
                  </a:cubicBezTo>
                  <a:cubicBezTo>
                    <a:pt x="552" y="45399"/>
                    <a:pt x="851" y="45606"/>
                    <a:pt x="1196" y="45629"/>
                  </a:cubicBezTo>
                  <a:lnTo>
                    <a:pt x="1357" y="45629"/>
                  </a:lnTo>
                  <a:cubicBezTo>
                    <a:pt x="2047" y="45629"/>
                    <a:pt x="2576" y="45100"/>
                    <a:pt x="2668" y="44456"/>
                  </a:cubicBezTo>
                  <a:cubicBezTo>
                    <a:pt x="3335" y="38890"/>
                    <a:pt x="4485" y="32842"/>
                    <a:pt x="6118" y="26448"/>
                  </a:cubicBezTo>
                  <a:cubicBezTo>
                    <a:pt x="7060" y="25413"/>
                    <a:pt x="10924" y="21458"/>
                    <a:pt x="16651" y="18767"/>
                  </a:cubicBezTo>
                  <a:cubicBezTo>
                    <a:pt x="17824" y="19779"/>
                    <a:pt x="19824" y="21228"/>
                    <a:pt x="21618" y="21228"/>
                  </a:cubicBezTo>
                  <a:cubicBezTo>
                    <a:pt x="22768" y="21228"/>
                    <a:pt x="23688" y="20607"/>
                    <a:pt x="24240" y="19549"/>
                  </a:cubicBezTo>
                  <a:cubicBezTo>
                    <a:pt x="24769" y="18560"/>
                    <a:pt x="24631" y="17709"/>
                    <a:pt x="24401" y="17180"/>
                  </a:cubicBezTo>
                  <a:cubicBezTo>
                    <a:pt x="24194" y="16674"/>
                    <a:pt x="23895" y="16306"/>
                    <a:pt x="23550" y="16030"/>
                  </a:cubicBezTo>
                  <a:cubicBezTo>
                    <a:pt x="23803" y="15708"/>
                    <a:pt x="24010" y="15294"/>
                    <a:pt x="24079" y="14834"/>
                  </a:cubicBezTo>
                  <a:cubicBezTo>
                    <a:pt x="24194" y="14167"/>
                    <a:pt x="24148" y="13178"/>
                    <a:pt x="23090" y="12075"/>
                  </a:cubicBezTo>
                  <a:cubicBezTo>
                    <a:pt x="22331" y="11293"/>
                    <a:pt x="21595" y="11132"/>
                    <a:pt x="21066" y="11132"/>
                  </a:cubicBezTo>
                  <a:cubicBezTo>
                    <a:pt x="18973" y="11132"/>
                    <a:pt x="17226" y="13776"/>
                    <a:pt x="16099" y="16168"/>
                  </a:cubicBezTo>
                  <a:cubicBezTo>
                    <a:pt x="12534" y="17778"/>
                    <a:pt x="9590" y="19848"/>
                    <a:pt x="7497" y="21596"/>
                  </a:cubicBezTo>
                  <a:cubicBezTo>
                    <a:pt x="8279" y="18859"/>
                    <a:pt x="9015" y="16536"/>
                    <a:pt x="9636" y="14788"/>
                  </a:cubicBezTo>
                  <a:cubicBezTo>
                    <a:pt x="12396" y="14558"/>
                    <a:pt x="17410" y="13753"/>
                    <a:pt x="19203" y="11040"/>
                  </a:cubicBezTo>
                  <a:cubicBezTo>
                    <a:pt x="19916" y="9959"/>
                    <a:pt x="20031" y="8648"/>
                    <a:pt x="19548" y="7268"/>
                  </a:cubicBezTo>
                  <a:cubicBezTo>
                    <a:pt x="18858" y="5359"/>
                    <a:pt x="17387" y="4324"/>
                    <a:pt x="15409" y="4324"/>
                  </a:cubicBezTo>
                  <a:cubicBezTo>
                    <a:pt x="14949" y="4324"/>
                    <a:pt x="14489" y="4370"/>
                    <a:pt x="14075" y="4462"/>
                  </a:cubicBezTo>
                  <a:cubicBezTo>
                    <a:pt x="14121" y="3634"/>
                    <a:pt x="13937" y="2645"/>
                    <a:pt x="13362" y="1794"/>
                  </a:cubicBezTo>
                  <a:cubicBezTo>
                    <a:pt x="12557" y="645"/>
                    <a:pt x="11200" y="24"/>
                    <a:pt x="9337"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3" name="Google Shape;2363;p47"/>
            <p:cNvSpPr/>
            <p:nvPr/>
          </p:nvSpPr>
          <p:spPr>
            <a:xfrm>
              <a:off x="6536100" y="2504600"/>
              <a:ext cx="224850" cy="872950"/>
            </a:xfrm>
            <a:custGeom>
              <a:avLst/>
              <a:gdLst/>
              <a:ahLst/>
              <a:cxnLst/>
              <a:rect l="l" t="t" r="r" b="b"/>
              <a:pathLst>
                <a:path w="8994" h="34918" extrusionOk="0">
                  <a:moveTo>
                    <a:pt x="8806" y="1"/>
                  </a:moveTo>
                  <a:cubicBezTo>
                    <a:pt x="8726" y="1"/>
                    <a:pt x="8644" y="46"/>
                    <a:pt x="8625" y="122"/>
                  </a:cubicBezTo>
                  <a:cubicBezTo>
                    <a:pt x="8556" y="306"/>
                    <a:pt x="2094" y="17094"/>
                    <a:pt x="24" y="34711"/>
                  </a:cubicBezTo>
                  <a:cubicBezTo>
                    <a:pt x="1" y="34803"/>
                    <a:pt x="93" y="34918"/>
                    <a:pt x="208" y="34918"/>
                  </a:cubicBezTo>
                  <a:cubicBezTo>
                    <a:pt x="323" y="34918"/>
                    <a:pt x="369" y="34826"/>
                    <a:pt x="369" y="34734"/>
                  </a:cubicBezTo>
                  <a:cubicBezTo>
                    <a:pt x="2439" y="17163"/>
                    <a:pt x="8901" y="421"/>
                    <a:pt x="8970" y="237"/>
                  </a:cubicBezTo>
                  <a:cubicBezTo>
                    <a:pt x="8993" y="145"/>
                    <a:pt x="8924" y="30"/>
                    <a:pt x="8855" y="7"/>
                  </a:cubicBezTo>
                  <a:cubicBezTo>
                    <a:pt x="8839" y="3"/>
                    <a:pt x="8823" y="1"/>
                    <a:pt x="88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4" name="Google Shape;2364;p47"/>
            <p:cNvSpPr/>
            <p:nvPr/>
          </p:nvSpPr>
          <p:spPr>
            <a:xfrm>
              <a:off x="6580450" y="2293725"/>
              <a:ext cx="438650" cy="312825"/>
            </a:xfrm>
            <a:custGeom>
              <a:avLst/>
              <a:gdLst/>
              <a:ahLst/>
              <a:cxnLst/>
              <a:rect l="l" t="t" r="r" b="b"/>
              <a:pathLst>
                <a:path w="17546" h="12513" extrusionOk="0">
                  <a:moveTo>
                    <a:pt x="6304" y="1"/>
                  </a:moveTo>
                  <a:cubicBezTo>
                    <a:pt x="1" y="1"/>
                    <a:pt x="5379" y="12512"/>
                    <a:pt x="5379" y="12512"/>
                  </a:cubicBezTo>
                  <a:cubicBezTo>
                    <a:pt x="5379" y="12512"/>
                    <a:pt x="17545" y="12144"/>
                    <a:pt x="15521" y="6487"/>
                  </a:cubicBezTo>
                  <a:cubicBezTo>
                    <a:pt x="14920" y="4765"/>
                    <a:pt x="13677" y="4292"/>
                    <a:pt x="12494" y="4292"/>
                  </a:cubicBezTo>
                  <a:cubicBezTo>
                    <a:pt x="11054" y="4292"/>
                    <a:pt x="9703" y="4992"/>
                    <a:pt x="9703" y="4992"/>
                  </a:cubicBezTo>
                  <a:cubicBezTo>
                    <a:pt x="9703" y="4992"/>
                    <a:pt x="11474" y="71"/>
                    <a:pt x="6391" y="2"/>
                  </a:cubicBezTo>
                  <a:cubicBezTo>
                    <a:pt x="6362" y="1"/>
                    <a:pt x="6333" y="1"/>
                    <a:pt x="63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5" name="Google Shape;2365;p47"/>
            <p:cNvSpPr/>
            <p:nvPr/>
          </p:nvSpPr>
          <p:spPr>
            <a:xfrm>
              <a:off x="6625225" y="2671950"/>
              <a:ext cx="353625" cy="243350"/>
            </a:xfrm>
            <a:custGeom>
              <a:avLst/>
              <a:gdLst/>
              <a:ahLst/>
              <a:cxnLst/>
              <a:rect l="l" t="t" r="r" b="b"/>
              <a:pathLst>
                <a:path w="14145" h="9734" extrusionOk="0">
                  <a:moveTo>
                    <a:pt x="13921" y="1"/>
                  </a:moveTo>
                  <a:cubicBezTo>
                    <a:pt x="13911" y="1"/>
                    <a:pt x="13901" y="2"/>
                    <a:pt x="13891" y="5"/>
                  </a:cubicBezTo>
                  <a:cubicBezTo>
                    <a:pt x="5566" y="3041"/>
                    <a:pt x="116" y="9365"/>
                    <a:pt x="47" y="9411"/>
                  </a:cubicBezTo>
                  <a:cubicBezTo>
                    <a:pt x="1" y="9503"/>
                    <a:pt x="1" y="9618"/>
                    <a:pt x="93" y="9664"/>
                  </a:cubicBezTo>
                  <a:cubicBezTo>
                    <a:pt x="116" y="9710"/>
                    <a:pt x="162" y="9733"/>
                    <a:pt x="208" y="9733"/>
                  </a:cubicBezTo>
                  <a:cubicBezTo>
                    <a:pt x="254" y="9733"/>
                    <a:pt x="323" y="9733"/>
                    <a:pt x="323" y="9641"/>
                  </a:cubicBezTo>
                  <a:cubicBezTo>
                    <a:pt x="369" y="9595"/>
                    <a:pt x="5773" y="3340"/>
                    <a:pt x="14006" y="350"/>
                  </a:cubicBezTo>
                  <a:cubicBezTo>
                    <a:pt x="14075" y="327"/>
                    <a:pt x="14144" y="212"/>
                    <a:pt x="14121" y="120"/>
                  </a:cubicBezTo>
                  <a:cubicBezTo>
                    <a:pt x="14082" y="60"/>
                    <a:pt x="13990" y="1"/>
                    <a:pt x="1392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6" name="Google Shape;2366;p47"/>
            <p:cNvSpPr/>
            <p:nvPr/>
          </p:nvSpPr>
          <p:spPr>
            <a:xfrm>
              <a:off x="6927075" y="2570650"/>
              <a:ext cx="186300" cy="196900"/>
            </a:xfrm>
            <a:custGeom>
              <a:avLst/>
              <a:gdLst/>
              <a:ahLst/>
              <a:cxnLst/>
              <a:rect l="l" t="t" r="r" b="b"/>
              <a:pathLst>
                <a:path w="7452" h="7876" extrusionOk="0">
                  <a:moveTo>
                    <a:pt x="4273" y="1"/>
                  </a:moveTo>
                  <a:cubicBezTo>
                    <a:pt x="2118" y="1"/>
                    <a:pt x="1" y="5138"/>
                    <a:pt x="1" y="5138"/>
                  </a:cubicBezTo>
                  <a:cubicBezTo>
                    <a:pt x="1" y="5138"/>
                    <a:pt x="2843" y="7875"/>
                    <a:pt x="4870" y="7875"/>
                  </a:cubicBezTo>
                  <a:cubicBezTo>
                    <a:pt x="5516" y="7875"/>
                    <a:pt x="6079" y="7597"/>
                    <a:pt x="6440" y="6863"/>
                  </a:cubicBezTo>
                  <a:cubicBezTo>
                    <a:pt x="7452" y="4793"/>
                    <a:pt x="4738" y="3896"/>
                    <a:pt x="4738" y="3896"/>
                  </a:cubicBezTo>
                  <a:cubicBezTo>
                    <a:pt x="4738" y="3896"/>
                    <a:pt x="7452" y="2677"/>
                    <a:pt x="5451" y="584"/>
                  </a:cubicBezTo>
                  <a:cubicBezTo>
                    <a:pt x="5066" y="174"/>
                    <a:pt x="4669" y="1"/>
                    <a:pt x="42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7" name="Google Shape;546;p36">
            <a:extLst>
              <a:ext uri="{FF2B5EF4-FFF2-40B4-BE49-F238E27FC236}">
                <a16:creationId xmlns:a16="http://schemas.microsoft.com/office/drawing/2014/main" id="{6B1CB8A8-4908-F847-4849-DC43833D5438}"/>
              </a:ext>
            </a:extLst>
          </p:cNvPr>
          <p:cNvSpPr txBox="1">
            <a:spLocks/>
          </p:cNvSpPr>
          <p:nvPr/>
        </p:nvSpPr>
        <p:spPr>
          <a:xfrm flipH="1">
            <a:off x="1981750" y="505245"/>
            <a:ext cx="5328630" cy="411900"/>
          </a:xfrm>
          <a:prstGeom prst="rect">
            <a:avLst/>
          </a:prstGeom>
          <a:noFill/>
          <a:ln>
            <a:noFill/>
          </a:ln>
        </p:spPr>
        <p:txBody>
          <a:bodyPr spcFirstLastPara="1" wrap="square" lIns="18287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BD3145"/>
              </a:buClr>
              <a:buSzPts val="1400"/>
              <a:buFont typeface="Didact Gothic"/>
              <a:buNone/>
              <a:tabLst/>
              <a:defRPr/>
            </a:pPr>
            <a:r>
              <a:rPr kumimoji="0" lang="en-US" sz="3200" b="1" i="0" u="none" strike="noStrike" kern="0" cap="none" spc="0" normalizeH="0" baseline="0" noProof="0">
                <a:ln>
                  <a:noFill/>
                </a:ln>
                <a:solidFill>
                  <a:srgbClr val="FFFFFF"/>
                </a:solidFill>
                <a:effectLst/>
                <a:uLnTx/>
                <a:uFillTx/>
                <a:latin typeface="Times New Roman" panose="02020603050405020304" pitchFamily="18" charset="0"/>
                <a:cs typeface="Times New Roman" panose="02020603050405020304" pitchFamily="18" charset="0"/>
                <a:sym typeface="Didact Gothic"/>
              </a:rPr>
              <a:t>2. Tìm hiểu chung</a:t>
            </a:r>
          </a:p>
        </p:txBody>
      </p:sp>
      <p:sp>
        <p:nvSpPr>
          <p:cNvPr id="11" name="Google Shape;2499;p49">
            <a:extLst>
              <a:ext uri="{FF2B5EF4-FFF2-40B4-BE49-F238E27FC236}">
                <a16:creationId xmlns:a16="http://schemas.microsoft.com/office/drawing/2014/main" id="{80640AE6-107D-437F-BE26-EB6FCDC6CE7B}"/>
              </a:ext>
            </a:extLst>
          </p:cNvPr>
          <p:cNvSpPr/>
          <p:nvPr/>
        </p:nvSpPr>
        <p:spPr>
          <a:xfrm>
            <a:off x="814241" y="110626"/>
            <a:ext cx="359138" cy="322019"/>
          </a:xfrm>
          <a:custGeom>
            <a:avLst/>
            <a:gdLst/>
            <a:ahLst/>
            <a:cxnLst/>
            <a:rect l="l" t="t" r="r" b="b"/>
            <a:pathLst>
              <a:path w="4528" h="4060" extrusionOk="0">
                <a:moveTo>
                  <a:pt x="654" y="0"/>
                </a:moveTo>
                <a:cubicBezTo>
                  <a:pt x="504" y="0"/>
                  <a:pt x="356" y="50"/>
                  <a:pt x="220" y="155"/>
                </a:cubicBezTo>
                <a:cubicBezTo>
                  <a:pt x="1" y="354"/>
                  <a:pt x="1" y="632"/>
                  <a:pt x="61" y="871"/>
                </a:cubicBezTo>
                <a:cubicBezTo>
                  <a:pt x="279" y="1945"/>
                  <a:pt x="816" y="2860"/>
                  <a:pt x="1413" y="3755"/>
                </a:cubicBezTo>
                <a:cubicBezTo>
                  <a:pt x="1568" y="3966"/>
                  <a:pt x="1798" y="4059"/>
                  <a:pt x="2036" y="4059"/>
                </a:cubicBezTo>
                <a:cubicBezTo>
                  <a:pt x="2225" y="4059"/>
                  <a:pt x="2420" y="4000"/>
                  <a:pt x="2587" y="3894"/>
                </a:cubicBezTo>
                <a:cubicBezTo>
                  <a:pt x="2945" y="3656"/>
                  <a:pt x="3144" y="3337"/>
                  <a:pt x="3363" y="3039"/>
                </a:cubicBezTo>
                <a:cubicBezTo>
                  <a:pt x="3880" y="2402"/>
                  <a:pt x="4337" y="1706"/>
                  <a:pt x="4457" y="851"/>
                </a:cubicBezTo>
                <a:cubicBezTo>
                  <a:pt x="4528" y="372"/>
                  <a:pt x="4409" y="19"/>
                  <a:pt x="3888" y="19"/>
                </a:cubicBezTo>
                <a:cubicBezTo>
                  <a:pt x="3825" y="19"/>
                  <a:pt x="3756" y="24"/>
                  <a:pt x="3681" y="35"/>
                </a:cubicBezTo>
                <a:cubicBezTo>
                  <a:pt x="3263" y="75"/>
                  <a:pt x="3104" y="373"/>
                  <a:pt x="2945" y="652"/>
                </a:cubicBezTo>
                <a:cubicBezTo>
                  <a:pt x="2647" y="1050"/>
                  <a:pt x="2408" y="1507"/>
                  <a:pt x="2169" y="1905"/>
                </a:cubicBezTo>
                <a:cubicBezTo>
                  <a:pt x="1891" y="1408"/>
                  <a:pt x="1652" y="911"/>
                  <a:pt x="1373" y="433"/>
                </a:cubicBezTo>
                <a:cubicBezTo>
                  <a:pt x="1294" y="314"/>
                  <a:pt x="1174" y="174"/>
                  <a:pt x="1055" y="115"/>
                </a:cubicBezTo>
                <a:cubicBezTo>
                  <a:pt x="924" y="40"/>
                  <a:pt x="788" y="0"/>
                  <a:pt x="6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 name="Google Shape;2509;p49">
            <a:extLst>
              <a:ext uri="{FF2B5EF4-FFF2-40B4-BE49-F238E27FC236}">
                <a16:creationId xmlns:a16="http://schemas.microsoft.com/office/drawing/2014/main" id="{98895902-5EAE-8805-FFCB-1410FFF1256C}"/>
              </a:ext>
            </a:extLst>
          </p:cNvPr>
          <p:cNvGrpSpPr/>
          <p:nvPr/>
        </p:nvGrpSpPr>
        <p:grpSpPr>
          <a:xfrm rot="637">
            <a:off x="978145" y="501682"/>
            <a:ext cx="505773" cy="456339"/>
            <a:chOff x="7144013" y="1512200"/>
            <a:chExt cx="936616" cy="844916"/>
          </a:xfrm>
        </p:grpSpPr>
        <p:sp>
          <p:nvSpPr>
            <p:cNvPr id="14" name="Google Shape;2510;p49">
              <a:extLst>
                <a:ext uri="{FF2B5EF4-FFF2-40B4-BE49-F238E27FC236}">
                  <a16:creationId xmlns:a16="http://schemas.microsoft.com/office/drawing/2014/main" id="{1EA0BCF6-3273-A5EA-5D09-A2B6883EC33E}"/>
                </a:ext>
              </a:extLst>
            </p:cNvPr>
            <p:cNvSpPr/>
            <p:nvPr/>
          </p:nvSpPr>
          <p:spPr>
            <a:xfrm>
              <a:off x="7144013" y="1512200"/>
              <a:ext cx="936616" cy="844916"/>
            </a:xfrm>
            <a:custGeom>
              <a:avLst/>
              <a:gdLst/>
              <a:ahLst/>
              <a:cxnLst/>
              <a:rect l="l" t="t" r="r" b="b"/>
              <a:pathLst>
                <a:path w="9550" h="8615" extrusionOk="0">
                  <a:moveTo>
                    <a:pt x="2189" y="1"/>
                  </a:moveTo>
                  <a:cubicBezTo>
                    <a:pt x="1712" y="1"/>
                    <a:pt x="1234" y="160"/>
                    <a:pt x="856" y="458"/>
                  </a:cubicBezTo>
                  <a:cubicBezTo>
                    <a:pt x="439" y="816"/>
                    <a:pt x="1" y="1453"/>
                    <a:pt x="220" y="2607"/>
                  </a:cubicBezTo>
                  <a:cubicBezTo>
                    <a:pt x="618" y="4576"/>
                    <a:pt x="1612" y="6207"/>
                    <a:pt x="2627" y="7699"/>
                  </a:cubicBezTo>
                  <a:cubicBezTo>
                    <a:pt x="3025" y="8296"/>
                    <a:pt x="3681" y="8614"/>
                    <a:pt x="4417" y="8614"/>
                  </a:cubicBezTo>
                  <a:cubicBezTo>
                    <a:pt x="4914" y="8614"/>
                    <a:pt x="5471" y="8475"/>
                    <a:pt x="5909" y="8177"/>
                  </a:cubicBezTo>
                  <a:cubicBezTo>
                    <a:pt x="6506" y="7779"/>
                    <a:pt x="6884" y="7282"/>
                    <a:pt x="7202" y="6824"/>
                  </a:cubicBezTo>
                  <a:cubicBezTo>
                    <a:pt x="7282" y="6725"/>
                    <a:pt x="7361" y="6625"/>
                    <a:pt x="7401" y="6565"/>
                  </a:cubicBezTo>
                  <a:cubicBezTo>
                    <a:pt x="8256" y="5471"/>
                    <a:pt x="9171" y="4138"/>
                    <a:pt x="9430" y="2487"/>
                  </a:cubicBezTo>
                  <a:cubicBezTo>
                    <a:pt x="9549" y="1692"/>
                    <a:pt x="9390" y="1055"/>
                    <a:pt x="8992" y="617"/>
                  </a:cubicBezTo>
                  <a:cubicBezTo>
                    <a:pt x="8754" y="339"/>
                    <a:pt x="8296" y="1"/>
                    <a:pt x="7500" y="1"/>
                  </a:cubicBezTo>
                  <a:cubicBezTo>
                    <a:pt x="7361" y="1"/>
                    <a:pt x="7202" y="1"/>
                    <a:pt x="7063" y="21"/>
                  </a:cubicBezTo>
                  <a:cubicBezTo>
                    <a:pt x="6008" y="160"/>
                    <a:pt x="5551" y="856"/>
                    <a:pt x="5272" y="1314"/>
                  </a:cubicBezTo>
                  <a:cubicBezTo>
                    <a:pt x="5213" y="1354"/>
                    <a:pt x="5193" y="1433"/>
                    <a:pt x="5153" y="1493"/>
                  </a:cubicBezTo>
                  <a:cubicBezTo>
                    <a:pt x="4994" y="1692"/>
                    <a:pt x="4875" y="1891"/>
                    <a:pt x="4755" y="2109"/>
                  </a:cubicBezTo>
                  <a:cubicBezTo>
                    <a:pt x="4576" y="1811"/>
                    <a:pt x="4417" y="1533"/>
                    <a:pt x="4258" y="1234"/>
                  </a:cubicBezTo>
                  <a:cubicBezTo>
                    <a:pt x="4019" y="836"/>
                    <a:pt x="3701" y="518"/>
                    <a:pt x="3323" y="319"/>
                  </a:cubicBezTo>
                  <a:cubicBezTo>
                    <a:pt x="2945" y="120"/>
                    <a:pt x="2587" y="1"/>
                    <a:pt x="2189" y="1"/>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511;p49">
              <a:extLst>
                <a:ext uri="{FF2B5EF4-FFF2-40B4-BE49-F238E27FC236}">
                  <a16:creationId xmlns:a16="http://schemas.microsoft.com/office/drawing/2014/main" id="{D4DB9C9C-B47D-B2C9-6204-410CD409072E}"/>
                </a:ext>
              </a:extLst>
            </p:cNvPr>
            <p:cNvSpPr/>
            <p:nvPr/>
          </p:nvSpPr>
          <p:spPr>
            <a:xfrm>
              <a:off x="7228008" y="1568170"/>
              <a:ext cx="768625" cy="732977"/>
            </a:xfrm>
            <a:custGeom>
              <a:avLst/>
              <a:gdLst/>
              <a:ahLst/>
              <a:cxnLst/>
              <a:rect l="l" t="t" r="r" b="b"/>
              <a:pathLst>
                <a:path w="7449" h="6666" extrusionOk="0">
                  <a:moveTo>
                    <a:pt x="1060" y="1"/>
                  </a:moveTo>
                  <a:cubicBezTo>
                    <a:pt x="826" y="1"/>
                    <a:pt x="594" y="80"/>
                    <a:pt x="378" y="254"/>
                  </a:cubicBezTo>
                  <a:cubicBezTo>
                    <a:pt x="0" y="573"/>
                    <a:pt x="0" y="1010"/>
                    <a:pt x="80" y="1428"/>
                  </a:cubicBezTo>
                  <a:cubicBezTo>
                    <a:pt x="438" y="3199"/>
                    <a:pt x="1333" y="4710"/>
                    <a:pt x="2328" y="6182"/>
                  </a:cubicBezTo>
                  <a:cubicBezTo>
                    <a:pt x="2566" y="6518"/>
                    <a:pt x="2928" y="6665"/>
                    <a:pt x="3312" y="6665"/>
                  </a:cubicBezTo>
                  <a:cubicBezTo>
                    <a:pt x="3632" y="6665"/>
                    <a:pt x="3968" y="6563"/>
                    <a:pt x="4257" y="6381"/>
                  </a:cubicBezTo>
                  <a:cubicBezTo>
                    <a:pt x="4814" y="6003"/>
                    <a:pt x="5153" y="5486"/>
                    <a:pt x="5511" y="4989"/>
                  </a:cubicBezTo>
                  <a:cubicBezTo>
                    <a:pt x="6366" y="3915"/>
                    <a:pt x="7142" y="2781"/>
                    <a:pt x="7341" y="1388"/>
                  </a:cubicBezTo>
                  <a:cubicBezTo>
                    <a:pt x="7449" y="580"/>
                    <a:pt x="7232" y="15"/>
                    <a:pt x="6370" y="15"/>
                  </a:cubicBezTo>
                  <a:cubicBezTo>
                    <a:pt x="6277" y="15"/>
                    <a:pt x="6176" y="22"/>
                    <a:pt x="6068" y="36"/>
                  </a:cubicBezTo>
                  <a:cubicBezTo>
                    <a:pt x="5371" y="135"/>
                    <a:pt x="5153" y="632"/>
                    <a:pt x="4854" y="1090"/>
                  </a:cubicBezTo>
                  <a:cubicBezTo>
                    <a:pt x="4397" y="1766"/>
                    <a:pt x="3999" y="2482"/>
                    <a:pt x="3601" y="3159"/>
                  </a:cubicBezTo>
                  <a:cubicBezTo>
                    <a:pt x="3124" y="2323"/>
                    <a:pt x="2726" y="1567"/>
                    <a:pt x="2268" y="732"/>
                  </a:cubicBezTo>
                  <a:cubicBezTo>
                    <a:pt x="2129" y="513"/>
                    <a:pt x="1930" y="314"/>
                    <a:pt x="1711" y="195"/>
                  </a:cubicBezTo>
                  <a:cubicBezTo>
                    <a:pt x="1500" y="70"/>
                    <a:pt x="1279" y="1"/>
                    <a:pt x="10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 name="Picture 17" descr="A picture containing graphics, clipart, graphic design, design&#10;&#10;Description automatically generated">
            <a:extLst>
              <a:ext uri="{FF2B5EF4-FFF2-40B4-BE49-F238E27FC236}">
                <a16:creationId xmlns:a16="http://schemas.microsoft.com/office/drawing/2014/main" id="{7A29D6F2-A07E-9DEE-0186-24E7DC16FCC8}"/>
              </a:ext>
            </a:extLst>
          </p:cNvPr>
          <p:cNvPicPr>
            <a:picLocks noChangeAspect="1"/>
          </p:cNvPicPr>
          <p:nvPr/>
        </p:nvPicPr>
        <p:blipFill>
          <a:blip r:embed="rId3"/>
          <a:stretch>
            <a:fillRect/>
          </a:stretch>
        </p:blipFill>
        <p:spPr>
          <a:xfrm>
            <a:off x="8200882" y="65517"/>
            <a:ext cx="759406" cy="759406"/>
          </a:xfrm>
          <a:prstGeom prst="rect">
            <a:avLst/>
          </a:prstGeom>
        </p:spPr>
      </p:pic>
      <p:grpSp>
        <p:nvGrpSpPr>
          <p:cNvPr id="59" name="Google Shape;2388;p67">
            <a:extLst>
              <a:ext uri="{FF2B5EF4-FFF2-40B4-BE49-F238E27FC236}">
                <a16:creationId xmlns:a16="http://schemas.microsoft.com/office/drawing/2014/main" id="{88362676-53A1-13EE-201D-D7B718BC6FB4}"/>
              </a:ext>
            </a:extLst>
          </p:cNvPr>
          <p:cNvGrpSpPr/>
          <p:nvPr/>
        </p:nvGrpSpPr>
        <p:grpSpPr>
          <a:xfrm>
            <a:off x="7087195" y="1870576"/>
            <a:ext cx="411263" cy="1111396"/>
            <a:chOff x="1932725" y="2382775"/>
            <a:chExt cx="792939" cy="2002364"/>
          </a:xfrm>
        </p:grpSpPr>
        <p:sp>
          <p:nvSpPr>
            <p:cNvPr id="60" name="Google Shape;2389;p67">
              <a:extLst>
                <a:ext uri="{FF2B5EF4-FFF2-40B4-BE49-F238E27FC236}">
                  <a16:creationId xmlns:a16="http://schemas.microsoft.com/office/drawing/2014/main" id="{1C99971A-2328-E004-DC24-A62972D3B92A}"/>
                </a:ext>
              </a:extLst>
            </p:cNvPr>
            <p:cNvSpPr/>
            <p:nvPr/>
          </p:nvSpPr>
          <p:spPr>
            <a:xfrm>
              <a:off x="2182950" y="3316227"/>
              <a:ext cx="192348" cy="1068912"/>
            </a:xfrm>
            <a:custGeom>
              <a:avLst/>
              <a:gdLst/>
              <a:ahLst/>
              <a:cxnLst/>
              <a:rect l="l" t="t" r="r" b="b"/>
              <a:pathLst>
                <a:path w="2524" h="17260" fill="none" extrusionOk="0">
                  <a:moveTo>
                    <a:pt x="1958" y="1"/>
                  </a:moveTo>
                  <a:lnTo>
                    <a:pt x="2292" y="1695"/>
                  </a:lnTo>
                  <a:cubicBezTo>
                    <a:pt x="2523" y="2865"/>
                    <a:pt x="2374" y="4077"/>
                    <a:pt x="1865" y="5156"/>
                  </a:cubicBezTo>
                  <a:lnTo>
                    <a:pt x="1865" y="5156"/>
                  </a:lnTo>
                  <a:cubicBezTo>
                    <a:pt x="1278" y="6404"/>
                    <a:pt x="1174" y="7827"/>
                    <a:pt x="1571" y="9148"/>
                  </a:cubicBezTo>
                  <a:lnTo>
                    <a:pt x="1917" y="10299"/>
                  </a:lnTo>
                  <a:cubicBezTo>
                    <a:pt x="2350" y="11737"/>
                    <a:pt x="2186" y="13289"/>
                    <a:pt x="1461" y="14606"/>
                  </a:cubicBezTo>
                  <a:lnTo>
                    <a:pt x="0" y="17260"/>
                  </a:lnTo>
                </a:path>
              </a:pathLst>
            </a:custGeom>
            <a:noFill/>
            <a:ln w="6750" cap="rnd" cmpd="sng">
              <a:solidFill>
                <a:srgbClr val="DB355D"/>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2390;p67">
              <a:extLst>
                <a:ext uri="{FF2B5EF4-FFF2-40B4-BE49-F238E27FC236}">
                  <a16:creationId xmlns:a16="http://schemas.microsoft.com/office/drawing/2014/main" id="{482E6EEC-A0E0-E63B-33CE-FF69BBF9E9E6}"/>
                </a:ext>
              </a:extLst>
            </p:cNvPr>
            <p:cNvSpPr/>
            <p:nvPr/>
          </p:nvSpPr>
          <p:spPr>
            <a:xfrm>
              <a:off x="1932725" y="2382775"/>
              <a:ext cx="792939" cy="895667"/>
            </a:xfrm>
            <a:custGeom>
              <a:avLst/>
              <a:gdLst/>
              <a:ahLst/>
              <a:cxnLst/>
              <a:rect l="l" t="t" r="r" b="b"/>
              <a:pathLst>
                <a:path w="10405" h="11753" extrusionOk="0">
                  <a:moveTo>
                    <a:pt x="5202" y="1"/>
                  </a:moveTo>
                  <a:cubicBezTo>
                    <a:pt x="2330" y="1"/>
                    <a:pt x="1" y="2631"/>
                    <a:pt x="1" y="5876"/>
                  </a:cubicBezTo>
                  <a:cubicBezTo>
                    <a:pt x="1" y="9121"/>
                    <a:pt x="2330" y="11752"/>
                    <a:pt x="5202" y="11752"/>
                  </a:cubicBezTo>
                  <a:cubicBezTo>
                    <a:pt x="8076" y="11752"/>
                    <a:pt x="10404" y="9121"/>
                    <a:pt x="10404" y="5876"/>
                  </a:cubicBezTo>
                  <a:cubicBezTo>
                    <a:pt x="10404" y="2631"/>
                    <a:pt x="8076" y="1"/>
                    <a:pt x="5202" y="1"/>
                  </a:cubicBezTo>
                  <a:close/>
                </a:path>
              </a:pathLst>
            </a:custGeom>
            <a:solidFill>
              <a:srgbClr val="F1A9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2391;p67">
              <a:extLst>
                <a:ext uri="{FF2B5EF4-FFF2-40B4-BE49-F238E27FC236}">
                  <a16:creationId xmlns:a16="http://schemas.microsoft.com/office/drawing/2014/main" id="{9EB83AAA-6D89-488A-35D9-43DF222C9A57}"/>
                </a:ext>
              </a:extLst>
            </p:cNvPr>
            <p:cNvSpPr/>
            <p:nvPr/>
          </p:nvSpPr>
          <p:spPr>
            <a:xfrm>
              <a:off x="2280000" y="3278448"/>
              <a:ext cx="117984" cy="56225"/>
            </a:xfrm>
            <a:custGeom>
              <a:avLst/>
              <a:gdLst/>
              <a:ahLst/>
              <a:cxnLst/>
              <a:rect l="l" t="t" r="r" b="b"/>
              <a:pathLst>
                <a:path w="1259" h="600" extrusionOk="0">
                  <a:moveTo>
                    <a:pt x="639" y="0"/>
                  </a:moveTo>
                  <a:cubicBezTo>
                    <a:pt x="573" y="0"/>
                    <a:pt x="506" y="25"/>
                    <a:pt x="454" y="75"/>
                  </a:cubicBezTo>
                  <a:lnTo>
                    <a:pt x="50" y="468"/>
                  </a:lnTo>
                  <a:cubicBezTo>
                    <a:pt x="0" y="516"/>
                    <a:pt x="34" y="599"/>
                    <a:pt x="102" y="599"/>
                  </a:cubicBezTo>
                  <a:lnTo>
                    <a:pt x="1157" y="599"/>
                  </a:lnTo>
                  <a:cubicBezTo>
                    <a:pt x="1224" y="599"/>
                    <a:pt x="1258" y="518"/>
                    <a:pt x="1212" y="470"/>
                  </a:cubicBezTo>
                  <a:lnTo>
                    <a:pt x="828" y="80"/>
                  </a:lnTo>
                  <a:cubicBezTo>
                    <a:pt x="776" y="27"/>
                    <a:pt x="708" y="0"/>
                    <a:pt x="639" y="0"/>
                  </a:cubicBezTo>
                  <a:close/>
                </a:path>
              </a:pathLst>
            </a:custGeom>
            <a:solidFill>
              <a:srgbClr val="F1A9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2392;p67">
              <a:extLst>
                <a:ext uri="{FF2B5EF4-FFF2-40B4-BE49-F238E27FC236}">
                  <a16:creationId xmlns:a16="http://schemas.microsoft.com/office/drawing/2014/main" id="{A2BC573B-FC86-69E9-1AB4-DA0686BA8D71}"/>
                </a:ext>
              </a:extLst>
            </p:cNvPr>
            <p:cNvSpPr/>
            <p:nvPr/>
          </p:nvSpPr>
          <p:spPr>
            <a:xfrm>
              <a:off x="2003597" y="2558966"/>
              <a:ext cx="653479" cy="561116"/>
            </a:xfrm>
            <a:custGeom>
              <a:avLst/>
              <a:gdLst/>
              <a:ahLst/>
              <a:cxnLst/>
              <a:rect l="l" t="t" r="r" b="b"/>
              <a:pathLst>
                <a:path w="8575" h="7363" fill="none" extrusionOk="0">
                  <a:moveTo>
                    <a:pt x="8449" y="0"/>
                  </a:moveTo>
                  <a:cubicBezTo>
                    <a:pt x="8532" y="406"/>
                    <a:pt x="8574" y="820"/>
                    <a:pt x="8574" y="1234"/>
                  </a:cubicBezTo>
                  <a:cubicBezTo>
                    <a:pt x="8574" y="4617"/>
                    <a:pt x="5830" y="7361"/>
                    <a:pt x="2447" y="7361"/>
                  </a:cubicBezTo>
                  <a:cubicBezTo>
                    <a:pt x="1606" y="7363"/>
                    <a:pt x="772" y="7189"/>
                    <a:pt x="0" y="6853"/>
                  </a:cubicBezTo>
                </a:path>
              </a:pathLst>
            </a:custGeom>
            <a:noFill/>
            <a:ln w="6750" cap="rnd" cmpd="sng">
              <a:solidFill>
                <a:srgbClr val="DB355D"/>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304" name="Google Shape;2393;p67">
            <a:extLst>
              <a:ext uri="{FF2B5EF4-FFF2-40B4-BE49-F238E27FC236}">
                <a16:creationId xmlns:a16="http://schemas.microsoft.com/office/drawing/2014/main" id="{400D4975-D55A-993A-E4C6-7452B7D39B49}"/>
              </a:ext>
            </a:extLst>
          </p:cNvPr>
          <p:cNvSpPr/>
          <p:nvPr/>
        </p:nvSpPr>
        <p:spPr>
          <a:xfrm flipH="1">
            <a:off x="7999450" y="2722412"/>
            <a:ext cx="222175" cy="219920"/>
          </a:xfrm>
          <a:custGeom>
            <a:avLst/>
            <a:gdLst/>
            <a:ahLst/>
            <a:cxnLst/>
            <a:rect l="l" t="t" r="r" b="b"/>
            <a:pathLst>
              <a:path w="11037" h="10925" extrusionOk="0">
                <a:moveTo>
                  <a:pt x="5520" y="0"/>
                </a:moveTo>
                <a:cubicBezTo>
                  <a:pt x="5430" y="0"/>
                  <a:pt x="5341" y="57"/>
                  <a:pt x="5325" y="170"/>
                </a:cubicBezTo>
                <a:cubicBezTo>
                  <a:pt x="4789" y="3935"/>
                  <a:pt x="3991" y="4732"/>
                  <a:pt x="226" y="5268"/>
                </a:cubicBezTo>
                <a:cubicBezTo>
                  <a:pt x="1" y="5300"/>
                  <a:pt x="1" y="5624"/>
                  <a:pt x="226" y="5656"/>
                </a:cubicBezTo>
                <a:cubicBezTo>
                  <a:pt x="3991" y="6193"/>
                  <a:pt x="4789" y="6989"/>
                  <a:pt x="5325" y="10755"/>
                </a:cubicBezTo>
                <a:cubicBezTo>
                  <a:pt x="5341" y="10868"/>
                  <a:pt x="5430" y="10924"/>
                  <a:pt x="5520" y="10924"/>
                </a:cubicBezTo>
                <a:cubicBezTo>
                  <a:pt x="5609" y="10924"/>
                  <a:pt x="5698" y="10868"/>
                  <a:pt x="5714" y="10755"/>
                </a:cubicBezTo>
                <a:cubicBezTo>
                  <a:pt x="6249" y="6989"/>
                  <a:pt x="7046" y="6193"/>
                  <a:pt x="10811" y="5656"/>
                </a:cubicBezTo>
                <a:cubicBezTo>
                  <a:pt x="11037" y="5624"/>
                  <a:pt x="11037" y="5300"/>
                  <a:pt x="10811" y="5268"/>
                </a:cubicBezTo>
                <a:cubicBezTo>
                  <a:pt x="7046" y="4732"/>
                  <a:pt x="6249" y="3935"/>
                  <a:pt x="5714" y="170"/>
                </a:cubicBezTo>
                <a:cubicBezTo>
                  <a:pt x="5698" y="57"/>
                  <a:pt x="5609" y="0"/>
                  <a:pt x="5520" y="0"/>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5" name="Google Shape;2394;p67">
            <a:extLst>
              <a:ext uri="{FF2B5EF4-FFF2-40B4-BE49-F238E27FC236}">
                <a16:creationId xmlns:a16="http://schemas.microsoft.com/office/drawing/2014/main" id="{906A0C81-719A-6558-74C4-12D2E5106679}"/>
              </a:ext>
            </a:extLst>
          </p:cNvPr>
          <p:cNvSpPr/>
          <p:nvPr/>
        </p:nvSpPr>
        <p:spPr>
          <a:xfrm flipH="1">
            <a:off x="8336782" y="2814429"/>
            <a:ext cx="358837" cy="355174"/>
          </a:xfrm>
          <a:custGeom>
            <a:avLst/>
            <a:gdLst/>
            <a:ahLst/>
            <a:cxnLst/>
            <a:rect l="l" t="t" r="r" b="b"/>
            <a:pathLst>
              <a:path w="17826" h="17644" extrusionOk="0">
                <a:moveTo>
                  <a:pt x="8913" y="1"/>
                </a:moveTo>
                <a:cubicBezTo>
                  <a:pt x="8769" y="1"/>
                  <a:pt x="8625" y="92"/>
                  <a:pt x="8599" y="274"/>
                </a:cubicBezTo>
                <a:cubicBezTo>
                  <a:pt x="7733" y="6355"/>
                  <a:pt x="6446" y="7642"/>
                  <a:pt x="365" y="8509"/>
                </a:cubicBezTo>
                <a:cubicBezTo>
                  <a:pt x="0" y="8561"/>
                  <a:pt x="0" y="9083"/>
                  <a:pt x="365" y="9135"/>
                </a:cubicBezTo>
                <a:cubicBezTo>
                  <a:pt x="6446" y="10002"/>
                  <a:pt x="7733" y="11289"/>
                  <a:pt x="8599" y="17370"/>
                </a:cubicBezTo>
                <a:cubicBezTo>
                  <a:pt x="8625" y="17552"/>
                  <a:pt x="8768" y="17643"/>
                  <a:pt x="8912" y="17643"/>
                </a:cubicBezTo>
                <a:cubicBezTo>
                  <a:pt x="9056" y="17643"/>
                  <a:pt x="9200" y="17552"/>
                  <a:pt x="9226" y="17370"/>
                </a:cubicBezTo>
                <a:cubicBezTo>
                  <a:pt x="10092" y="11289"/>
                  <a:pt x="11380" y="10002"/>
                  <a:pt x="17461" y="9135"/>
                </a:cubicBezTo>
                <a:cubicBezTo>
                  <a:pt x="17825" y="9083"/>
                  <a:pt x="17825" y="8561"/>
                  <a:pt x="17461" y="8509"/>
                </a:cubicBezTo>
                <a:cubicBezTo>
                  <a:pt x="11380" y="7642"/>
                  <a:pt x="10092" y="6355"/>
                  <a:pt x="9226" y="274"/>
                </a:cubicBezTo>
                <a:cubicBezTo>
                  <a:pt x="9200" y="92"/>
                  <a:pt x="9056" y="1"/>
                  <a:pt x="8913" y="1"/>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306" name="Google Shape;2395;p67">
            <a:extLst>
              <a:ext uri="{FF2B5EF4-FFF2-40B4-BE49-F238E27FC236}">
                <a16:creationId xmlns:a16="http://schemas.microsoft.com/office/drawing/2014/main" id="{CA0E8249-337C-7A86-6934-8BC44DA06E7C}"/>
              </a:ext>
            </a:extLst>
          </p:cNvPr>
          <p:cNvGrpSpPr/>
          <p:nvPr/>
        </p:nvGrpSpPr>
        <p:grpSpPr>
          <a:xfrm>
            <a:off x="5564548" y="2647291"/>
            <a:ext cx="2775589" cy="2485349"/>
            <a:chOff x="1578453" y="1344047"/>
            <a:chExt cx="3647770" cy="3266328"/>
          </a:xfrm>
        </p:grpSpPr>
        <p:grpSp>
          <p:nvGrpSpPr>
            <p:cNvPr id="2307" name="Google Shape;2396;p67">
              <a:extLst>
                <a:ext uri="{FF2B5EF4-FFF2-40B4-BE49-F238E27FC236}">
                  <a16:creationId xmlns:a16="http://schemas.microsoft.com/office/drawing/2014/main" id="{244E2858-B5BD-F3FD-E89F-12E99B974285}"/>
                </a:ext>
              </a:extLst>
            </p:cNvPr>
            <p:cNvGrpSpPr/>
            <p:nvPr/>
          </p:nvGrpSpPr>
          <p:grpSpPr>
            <a:xfrm>
              <a:off x="1578453" y="1344047"/>
              <a:ext cx="2460861" cy="3264230"/>
              <a:chOff x="1578525" y="580575"/>
              <a:chExt cx="3036600" cy="4027925"/>
            </a:xfrm>
          </p:grpSpPr>
          <p:sp>
            <p:nvSpPr>
              <p:cNvPr id="2337" name="Google Shape;2397;p67">
                <a:extLst>
                  <a:ext uri="{FF2B5EF4-FFF2-40B4-BE49-F238E27FC236}">
                    <a16:creationId xmlns:a16="http://schemas.microsoft.com/office/drawing/2014/main" id="{4D153138-50FC-53FE-C06D-402B8908BBC0}"/>
                  </a:ext>
                </a:extLst>
              </p:cNvPr>
              <p:cNvSpPr/>
              <p:nvPr/>
            </p:nvSpPr>
            <p:spPr>
              <a:xfrm>
                <a:off x="1660875" y="2392700"/>
                <a:ext cx="1184075" cy="1963625"/>
              </a:xfrm>
              <a:custGeom>
                <a:avLst/>
                <a:gdLst/>
                <a:ahLst/>
                <a:cxnLst/>
                <a:rect l="l" t="t" r="r" b="b"/>
                <a:pathLst>
                  <a:path w="47363" h="78545" extrusionOk="0">
                    <a:moveTo>
                      <a:pt x="39080" y="0"/>
                    </a:moveTo>
                    <a:cubicBezTo>
                      <a:pt x="37894" y="229"/>
                      <a:pt x="36725" y="536"/>
                      <a:pt x="35578" y="918"/>
                    </a:cubicBezTo>
                    <a:cubicBezTo>
                      <a:pt x="35364" y="982"/>
                      <a:pt x="35150" y="1054"/>
                      <a:pt x="34943" y="1127"/>
                    </a:cubicBezTo>
                    <a:cubicBezTo>
                      <a:pt x="34936" y="1127"/>
                      <a:pt x="34931" y="1127"/>
                      <a:pt x="34931" y="1132"/>
                    </a:cubicBezTo>
                    <a:cubicBezTo>
                      <a:pt x="32652" y="1931"/>
                      <a:pt x="30466" y="3000"/>
                      <a:pt x="28399" y="4279"/>
                    </a:cubicBezTo>
                    <a:cubicBezTo>
                      <a:pt x="28388" y="4284"/>
                      <a:pt x="28378" y="4290"/>
                      <a:pt x="28368" y="4299"/>
                    </a:cubicBezTo>
                    <a:cubicBezTo>
                      <a:pt x="25316" y="6182"/>
                      <a:pt x="22525" y="8525"/>
                      <a:pt x="20068" y="11128"/>
                    </a:cubicBezTo>
                    <a:cubicBezTo>
                      <a:pt x="14944" y="16553"/>
                      <a:pt x="11153" y="23101"/>
                      <a:pt x="7930" y="29829"/>
                    </a:cubicBezTo>
                    <a:cubicBezTo>
                      <a:pt x="4423" y="37144"/>
                      <a:pt x="1507" y="44880"/>
                      <a:pt x="527" y="52903"/>
                    </a:cubicBezTo>
                    <a:cubicBezTo>
                      <a:pt x="427" y="53754"/>
                      <a:pt x="342" y="54610"/>
                      <a:pt x="287" y="55464"/>
                    </a:cubicBezTo>
                    <a:cubicBezTo>
                      <a:pt x="260" y="55840"/>
                      <a:pt x="239" y="56210"/>
                      <a:pt x="223" y="56586"/>
                    </a:cubicBezTo>
                    <a:cubicBezTo>
                      <a:pt x="1" y="61711"/>
                      <a:pt x="705" y="67036"/>
                      <a:pt x="3391" y="71408"/>
                    </a:cubicBezTo>
                    <a:cubicBezTo>
                      <a:pt x="5895" y="75486"/>
                      <a:pt x="10396" y="78544"/>
                      <a:pt x="15140" y="78544"/>
                    </a:cubicBezTo>
                    <a:cubicBezTo>
                      <a:pt x="15477" y="78544"/>
                      <a:pt x="15814" y="78529"/>
                      <a:pt x="16152" y="78498"/>
                    </a:cubicBezTo>
                    <a:cubicBezTo>
                      <a:pt x="20962" y="78048"/>
                      <a:pt x="24780" y="74668"/>
                      <a:pt x="27878" y="70809"/>
                    </a:cubicBezTo>
                    <a:cubicBezTo>
                      <a:pt x="28613" y="69889"/>
                      <a:pt x="29314" y="68950"/>
                      <a:pt x="29970" y="68011"/>
                    </a:cubicBezTo>
                    <a:cubicBezTo>
                      <a:pt x="40012" y="53733"/>
                      <a:pt x="47363" y="36868"/>
                      <a:pt x="46994" y="19418"/>
                    </a:cubicBezTo>
                    <a:cubicBezTo>
                      <a:pt x="46977" y="18755"/>
                      <a:pt x="46951" y="18087"/>
                      <a:pt x="46909" y="17419"/>
                    </a:cubicBezTo>
                    <a:lnTo>
                      <a:pt x="46909" y="17409"/>
                    </a:lnTo>
                    <a:cubicBezTo>
                      <a:pt x="46690" y="14117"/>
                      <a:pt x="46090" y="10784"/>
                      <a:pt x="44823" y="7736"/>
                    </a:cubicBezTo>
                    <a:cubicBezTo>
                      <a:pt x="43606" y="4800"/>
                      <a:pt x="41771" y="2123"/>
                      <a:pt x="39080" y="0"/>
                    </a:cubicBezTo>
                    <a:close/>
                  </a:path>
                </a:pathLst>
              </a:custGeom>
              <a:solidFill>
                <a:srgbClr val="E6B8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8" name="Google Shape;2398;p67">
                <a:extLst>
                  <a:ext uri="{FF2B5EF4-FFF2-40B4-BE49-F238E27FC236}">
                    <a16:creationId xmlns:a16="http://schemas.microsoft.com/office/drawing/2014/main" id="{024EA1A3-1DDC-0363-9CD1-D6BD4E56CBC6}"/>
                  </a:ext>
                </a:extLst>
              </p:cNvPr>
              <p:cNvSpPr/>
              <p:nvPr/>
            </p:nvSpPr>
            <p:spPr>
              <a:xfrm>
                <a:off x="3370625" y="2604700"/>
                <a:ext cx="1244500" cy="1923850"/>
              </a:xfrm>
              <a:custGeom>
                <a:avLst/>
                <a:gdLst/>
                <a:ahLst/>
                <a:cxnLst/>
                <a:rect l="l" t="t" r="r" b="b"/>
                <a:pathLst>
                  <a:path w="49780" h="76954" extrusionOk="0">
                    <a:moveTo>
                      <a:pt x="6994" y="1"/>
                    </a:moveTo>
                    <a:cubicBezTo>
                      <a:pt x="1240" y="5144"/>
                      <a:pt x="1" y="12796"/>
                      <a:pt x="285" y="19863"/>
                    </a:cubicBezTo>
                    <a:cubicBezTo>
                      <a:pt x="984" y="37306"/>
                      <a:pt x="9352" y="53686"/>
                      <a:pt x="20248" y="67328"/>
                    </a:cubicBezTo>
                    <a:cubicBezTo>
                      <a:pt x="23978" y="71997"/>
                      <a:pt x="28712" y="76761"/>
                      <a:pt x="34686" y="76949"/>
                    </a:cubicBezTo>
                    <a:cubicBezTo>
                      <a:pt x="34801" y="76952"/>
                      <a:pt x="34916" y="76954"/>
                      <a:pt x="35031" y="76954"/>
                    </a:cubicBezTo>
                    <a:cubicBezTo>
                      <a:pt x="40024" y="76954"/>
                      <a:pt x="44629" y="73509"/>
                      <a:pt x="46988" y="69088"/>
                    </a:cubicBezTo>
                    <a:cubicBezTo>
                      <a:pt x="49402" y="64566"/>
                      <a:pt x="49779" y="59205"/>
                      <a:pt x="49242" y="54104"/>
                    </a:cubicBezTo>
                    <a:cubicBezTo>
                      <a:pt x="48262" y="44812"/>
                      <a:pt x="44457" y="36037"/>
                      <a:pt x="39912" y="27872"/>
                    </a:cubicBezTo>
                    <a:cubicBezTo>
                      <a:pt x="36282" y="21352"/>
                      <a:pt x="32098" y="15049"/>
                      <a:pt x="26653" y="9943"/>
                    </a:cubicBezTo>
                    <a:cubicBezTo>
                      <a:pt x="21207" y="4840"/>
                      <a:pt x="14393" y="976"/>
                      <a:pt x="6994" y="1"/>
                    </a:cubicBezTo>
                    <a:close/>
                  </a:path>
                </a:pathLst>
              </a:custGeom>
              <a:solidFill>
                <a:srgbClr val="E6B8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9" name="Google Shape;2399;p67">
                <a:extLst>
                  <a:ext uri="{FF2B5EF4-FFF2-40B4-BE49-F238E27FC236}">
                    <a16:creationId xmlns:a16="http://schemas.microsoft.com/office/drawing/2014/main" id="{2956A443-AB92-B221-6F5D-2E3F84F26A10}"/>
                  </a:ext>
                </a:extLst>
              </p:cNvPr>
              <p:cNvSpPr/>
              <p:nvPr/>
            </p:nvSpPr>
            <p:spPr>
              <a:xfrm>
                <a:off x="3435750" y="2397175"/>
                <a:ext cx="1119525" cy="1337575"/>
              </a:xfrm>
              <a:custGeom>
                <a:avLst/>
                <a:gdLst/>
                <a:ahLst/>
                <a:cxnLst/>
                <a:rect l="l" t="t" r="r" b="b"/>
                <a:pathLst>
                  <a:path w="44781" h="53503" extrusionOk="0">
                    <a:moveTo>
                      <a:pt x="2687" y="1"/>
                    </a:moveTo>
                    <a:lnTo>
                      <a:pt x="0" y="53314"/>
                    </a:lnTo>
                    <a:cubicBezTo>
                      <a:pt x="1595" y="53440"/>
                      <a:pt x="3194" y="53503"/>
                      <a:pt x="4791" y="53503"/>
                    </a:cubicBezTo>
                    <a:cubicBezTo>
                      <a:pt x="19484" y="53503"/>
                      <a:pt x="34070" y="48217"/>
                      <a:pt x="44780" y="38861"/>
                    </a:cubicBezTo>
                    <a:cubicBezTo>
                      <a:pt x="38486" y="22108"/>
                      <a:pt x="17662" y="4739"/>
                      <a:pt x="2687" y="1"/>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40" name="Google Shape;2400;p67">
                <a:extLst>
                  <a:ext uri="{FF2B5EF4-FFF2-40B4-BE49-F238E27FC236}">
                    <a16:creationId xmlns:a16="http://schemas.microsoft.com/office/drawing/2014/main" id="{72B2FF68-9CBC-37AE-4F12-E30AF79E5D64}"/>
                  </a:ext>
                </a:extLst>
              </p:cNvPr>
              <p:cNvSpPr/>
              <p:nvPr/>
            </p:nvSpPr>
            <p:spPr>
              <a:xfrm>
                <a:off x="2244925" y="2328625"/>
                <a:ext cx="1887200" cy="2279875"/>
              </a:xfrm>
              <a:custGeom>
                <a:avLst/>
                <a:gdLst/>
                <a:ahLst/>
                <a:cxnLst/>
                <a:rect l="l" t="t" r="r" b="b"/>
                <a:pathLst>
                  <a:path w="75488" h="91195" extrusionOk="0">
                    <a:moveTo>
                      <a:pt x="31253" y="1"/>
                    </a:moveTo>
                    <a:cubicBezTo>
                      <a:pt x="27360" y="1"/>
                      <a:pt x="23871" y="223"/>
                      <a:pt x="20568" y="817"/>
                    </a:cubicBezTo>
                    <a:cubicBezTo>
                      <a:pt x="18958" y="1103"/>
                      <a:pt x="17369" y="1492"/>
                      <a:pt x="15807" y="1979"/>
                    </a:cubicBezTo>
                    <a:cubicBezTo>
                      <a:pt x="14592" y="2359"/>
                      <a:pt x="13385" y="2816"/>
                      <a:pt x="12224" y="3377"/>
                    </a:cubicBezTo>
                    <a:cubicBezTo>
                      <a:pt x="8767" y="5008"/>
                      <a:pt x="5654" y="7430"/>
                      <a:pt x="3631" y="10779"/>
                    </a:cubicBezTo>
                    <a:cubicBezTo>
                      <a:pt x="1220" y="14792"/>
                      <a:pt x="588" y="18511"/>
                      <a:pt x="285" y="23260"/>
                    </a:cubicBezTo>
                    <a:cubicBezTo>
                      <a:pt x="0" y="27617"/>
                      <a:pt x="881" y="39596"/>
                      <a:pt x="2251" y="53147"/>
                    </a:cubicBezTo>
                    <a:cubicBezTo>
                      <a:pt x="3458" y="65128"/>
                      <a:pt x="5047" y="78328"/>
                      <a:pt x="6559" y="88565"/>
                    </a:cubicBezTo>
                    <a:cubicBezTo>
                      <a:pt x="6696" y="89469"/>
                      <a:pt x="6827" y="90343"/>
                      <a:pt x="6958" y="91194"/>
                    </a:cubicBezTo>
                    <a:cubicBezTo>
                      <a:pt x="7210" y="91188"/>
                      <a:pt x="13862" y="91186"/>
                      <a:pt x="22621" y="91186"/>
                    </a:cubicBezTo>
                    <a:cubicBezTo>
                      <a:pt x="40138" y="91186"/>
                      <a:pt x="66078" y="91194"/>
                      <a:pt x="66078" y="91194"/>
                    </a:cubicBezTo>
                    <a:cubicBezTo>
                      <a:pt x="70172" y="77786"/>
                      <a:pt x="72297" y="63807"/>
                      <a:pt x="74403" y="49893"/>
                    </a:cubicBezTo>
                    <a:cubicBezTo>
                      <a:pt x="74565" y="48810"/>
                      <a:pt x="74730" y="47725"/>
                      <a:pt x="74869" y="46631"/>
                    </a:cubicBezTo>
                    <a:cubicBezTo>
                      <a:pt x="75290" y="43298"/>
                      <a:pt x="75488" y="39942"/>
                      <a:pt x="74761" y="36686"/>
                    </a:cubicBezTo>
                    <a:cubicBezTo>
                      <a:pt x="74131" y="33824"/>
                      <a:pt x="72803" y="31174"/>
                      <a:pt x="71428" y="28610"/>
                    </a:cubicBezTo>
                    <a:cubicBezTo>
                      <a:pt x="69382" y="24790"/>
                      <a:pt x="67192" y="21058"/>
                      <a:pt x="64858" y="17416"/>
                    </a:cubicBezTo>
                    <a:cubicBezTo>
                      <a:pt x="60662" y="10881"/>
                      <a:pt x="55621" y="4347"/>
                      <a:pt x="48563" y="1781"/>
                    </a:cubicBezTo>
                    <a:cubicBezTo>
                      <a:pt x="46951" y="1204"/>
                      <a:pt x="45296" y="842"/>
                      <a:pt x="43618" y="608"/>
                    </a:cubicBezTo>
                    <a:cubicBezTo>
                      <a:pt x="41535" y="323"/>
                      <a:pt x="39416" y="234"/>
                      <a:pt x="37320" y="145"/>
                    </a:cubicBezTo>
                    <a:cubicBezTo>
                      <a:pt x="35183" y="55"/>
                      <a:pt x="33169" y="1"/>
                      <a:pt x="3125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41" name="Google Shape;2401;p67">
                <a:extLst>
                  <a:ext uri="{FF2B5EF4-FFF2-40B4-BE49-F238E27FC236}">
                    <a16:creationId xmlns:a16="http://schemas.microsoft.com/office/drawing/2014/main" id="{75E39B75-2F7C-3F13-45E4-DD536829A4B7}"/>
                  </a:ext>
                </a:extLst>
              </p:cNvPr>
              <p:cNvSpPr/>
              <p:nvPr/>
            </p:nvSpPr>
            <p:spPr>
              <a:xfrm>
                <a:off x="3231450" y="1486925"/>
                <a:ext cx="130575" cy="130975"/>
              </a:xfrm>
              <a:custGeom>
                <a:avLst/>
                <a:gdLst/>
                <a:ahLst/>
                <a:cxnLst/>
                <a:rect l="l" t="t" r="r" b="b"/>
                <a:pathLst>
                  <a:path w="5223" h="5239" extrusionOk="0">
                    <a:moveTo>
                      <a:pt x="1179" y="1"/>
                    </a:moveTo>
                    <a:cubicBezTo>
                      <a:pt x="956" y="1"/>
                      <a:pt x="732" y="65"/>
                      <a:pt x="549" y="193"/>
                    </a:cubicBezTo>
                    <a:cubicBezTo>
                      <a:pt x="183" y="448"/>
                      <a:pt x="0" y="940"/>
                      <a:pt x="111" y="1372"/>
                    </a:cubicBezTo>
                    <a:cubicBezTo>
                      <a:pt x="361" y="2341"/>
                      <a:pt x="1754" y="2617"/>
                      <a:pt x="2068" y="3566"/>
                    </a:cubicBezTo>
                    <a:cubicBezTo>
                      <a:pt x="2282" y="4217"/>
                      <a:pt x="2519" y="5053"/>
                      <a:pt x="3245" y="5213"/>
                    </a:cubicBezTo>
                    <a:cubicBezTo>
                      <a:pt x="3325" y="5231"/>
                      <a:pt x="3406" y="5239"/>
                      <a:pt x="3488" y="5239"/>
                    </a:cubicBezTo>
                    <a:cubicBezTo>
                      <a:pt x="3654" y="5239"/>
                      <a:pt x="3820" y="5206"/>
                      <a:pt x="3977" y="5150"/>
                    </a:cubicBezTo>
                    <a:cubicBezTo>
                      <a:pt x="4562" y="4942"/>
                      <a:pt x="5017" y="4400"/>
                      <a:pt x="5120" y="3788"/>
                    </a:cubicBezTo>
                    <a:cubicBezTo>
                      <a:pt x="5223" y="3175"/>
                      <a:pt x="4973" y="2514"/>
                      <a:pt x="4488" y="2124"/>
                    </a:cubicBezTo>
                    <a:cubicBezTo>
                      <a:pt x="3931" y="1676"/>
                      <a:pt x="3133" y="1591"/>
                      <a:pt x="2615" y="1095"/>
                    </a:cubicBezTo>
                    <a:cubicBezTo>
                      <a:pt x="2321" y="815"/>
                      <a:pt x="2141" y="422"/>
                      <a:pt x="1808" y="192"/>
                    </a:cubicBezTo>
                    <a:cubicBezTo>
                      <a:pt x="1625" y="64"/>
                      <a:pt x="1402" y="1"/>
                      <a:pt x="1179" y="1"/>
                    </a:cubicBezTo>
                    <a:close/>
                  </a:path>
                </a:pathLst>
              </a:custGeom>
              <a:solidFill>
                <a:srgbClr val="F2DA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42" name="Google Shape;2402;p67">
                <a:extLst>
                  <a:ext uri="{FF2B5EF4-FFF2-40B4-BE49-F238E27FC236}">
                    <a16:creationId xmlns:a16="http://schemas.microsoft.com/office/drawing/2014/main" id="{1C77F893-2BEA-D746-1F01-D740A0243360}"/>
                  </a:ext>
                </a:extLst>
              </p:cNvPr>
              <p:cNvSpPr/>
              <p:nvPr/>
            </p:nvSpPr>
            <p:spPr>
              <a:xfrm>
                <a:off x="3074425" y="1634300"/>
                <a:ext cx="130625" cy="131000"/>
              </a:xfrm>
              <a:custGeom>
                <a:avLst/>
                <a:gdLst/>
                <a:ahLst/>
                <a:cxnLst/>
                <a:rect l="l" t="t" r="r" b="b"/>
                <a:pathLst>
                  <a:path w="5225" h="5240" extrusionOk="0">
                    <a:moveTo>
                      <a:pt x="1734" y="1"/>
                    </a:moveTo>
                    <a:cubicBezTo>
                      <a:pt x="1569" y="1"/>
                      <a:pt x="1403" y="34"/>
                      <a:pt x="1248" y="89"/>
                    </a:cubicBezTo>
                    <a:cubicBezTo>
                      <a:pt x="662" y="298"/>
                      <a:pt x="208" y="839"/>
                      <a:pt x="105" y="1453"/>
                    </a:cubicBezTo>
                    <a:cubicBezTo>
                      <a:pt x="0" y="2065"/>
                      <a:pt x="252" y="2725"/>
                      <a:pt x="735" y="3115"/>
                    </a:cubicBezTo>
                    <a:cubicBezTo>
                      <a:pt x="1294" y="3565"/>
                      <a:pt x="2092" y="3649"/>
                      <a:pt x="2610" y="4144"/>
                    </a:cubicBezTo>
                    <a:cubicBezTo>
                      <a:pt x="2902" y="4425"/>
                      <a:pt x="3084" y="4817"/>
                      <a:pt x="3417" y="5049"/>
                    </a:cubicBezTo>
                    <a:cubicBezTo>
                      <a:pt x="3600" y="5176"/>
                      <a:pt x="3822" y="5239"/>
                      <a:pt x="4044" y="5239"/>
                    </a:cubicBezTo>
                    <a:cubicBezTo>
                      <a:pt x="4268" y="5239"/>
                      <a:pt x="4492" y="5175"/>
                      <a:pt x="4676" y="5047"/>
                    </a:cubicBezTo>
                    <a:cubicBezTo>
                      <a:pt x="5042" y="4793"/>
                      <a:pt x="5225" y="4299"/>
                      <a:pt x="5114" y="3868"/>
                    </a:cubicBezTo>
                    <a:cubicBezTo>
                      <a:pt x="4864" y="2900"/>
                      <a:pt x="3471" y="2622"/>
                      <a:pt x="3157" y="1673"/>
                    </a:cubicBezTo>
                    <a:cubicBezTo>
                      <a:pt x="2943" y="1022"/>
                      <a:pt x="2706" y="186"/>
                      <a:pt x="1980" y="27"/>
                    </a:cubicBezTo>
                    <a:cubicBezTo>
                      <a:pt x="1899" y="9"/>
                      <a:pt x="1816" y="1"/>
                      <a:pt x="1734" y="1"/>
                    </a:cubicBezTo>
                    <a:close/>
                  </a:path>
                </a:pathLst>
              </a:custGeom>
              <a:solidFill>
                <a:srgbClr val="F2DA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43" name="Google Shape;2403;p67">
                <a:extLst>
                  <a:ext uri="{FF2B5EF4-FFF2-40B4-BE49-F238E27FC236}">
                    <a16:creationId xmlns:a16="http://schemas.microsoft.com/office/drawing/2014/main" id="{4CEFA56A-E5EE-322F-2B13-4B3672929C99}"/>
                  </a:ext>
                </a:extLst>
              </p:cNvPr>
              <p:cNvSpPr/>
              <p:nvPr/>
            </p:nvSpPr>
            <p:spPr>
              <a:xfrm>
                <a:off x="2922225" y="1796150"/>
                <a:ext cx="130575" cy="130975"/>
              </a:xfrm>
              <a:custGeom>
                <a:avLst/>
                <a:gdLst/>
                <a:ahLst/>
                <a:cxnLst/>
                <a:rect l="l" t="t" r="r" b="b"/>
                <a:pathLst>
                  <a:path w="5223" h="5239" extrusionOk="0">
                    <a:moveTo>
                      <a:pt x="1179" y="1"/>
                    </a:moveTo>
                    <a:cubicBezTo>
                      <a:pt x="955" y="1"/>
                      <a:pt x="732" y="65"/>
                      <a:pt x="549" y="193"/>
                    </a:cubicBezTo>
                    <a:cubicBezTo>
                      <a:pt x="183" y="448"/>
                      <a:pt x="0" y="940"/>
                      <a:pt x="111" y="1373"/>
                    </a:cubicBezTo>
                    <a:cubicBezTo>
                      <a:pt x="361" y="2341"/>
                      <a:pt x="1754" y="2617"/>
                      <a:pt x="2068" y="3566"/>
                    </a:cubicBezTo>
                    <a:cubicBezTo>
                      <a:pt x="2282" y="4219"/>
                      <a:pt x="2518" y="5055"/>
                      <a:pt x="3243" y="5214"/>
                    </a:cubicBezTo>
                    <a:cubicBezTo>
                      <a:pt x="3324" y="5231"/>
                      <a:pt x="3405" y="5239"/>
                      <a:pt x="3487" y="5239"/>
                    </a:cubicBezTo>
                    <a:cubicBezTo>
                      <a:pt x="3653" y="5239"/>
                      <a:pt x="3820" y="5206"/>
                      <a:pt x="3977" y="5150"/>
                    </a:cubicBezTo>
                    <a:cubicBezTo>
                      <a:pt x="4561" y="4943"/>
                      <a:pt x="5017" y="4400"/>
                      <a:pt x="5120" y="3788"/>
                    </a:cubicBezTo>
                    <a:cubicBezTo>
                      <a:pt x="5223" y="3176"/>
                      <a:pt x="4973" y="2514"/>
                      <a:pt x="4488" y="2125"/>
                    </a:cubicBezTo>
                    <a:cubicBezTo>
                      <a:pt x="3929" y="1676"/>
                      <a:pt x="3132" y="1591"/>
                      <a:pt x="2615" y="1097"/>
                    </a:cubicBezTo>
                    <a:cubicBezTo>
                      <a:pt x="2321" y="816"/>
                      <a:pt x="2139" y="422"/>
                      <a:pt x="1806" y="192"/>
                    </a:cubicBezTo>
                    <a:cubicBezTo>
                      <a:pt x="1624" y="65"/>
                      <a:pt x="1401" y="1"/>
                      <a:pt x="1179" y="1"/>
                    </a:cubicBezTo>
                    <a:close/>
                  </a:path>
                </a:pathLst>
              </a:custGeom>
              <a:solidFill>
                <a:srgbClr val="F2DA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44" name="Google Shape;2404;p67">
                <a:extLst>
                  <a:ext uri="{FF2B5EF4-FFF2-40B4-BE49-F238E27FC236}">
                    <a16:creationId xmlns:a16="http://schemas.microsoft.com/office/drawing/2014/main" id="{21843384-D874-E4FD-423E-B7E3213D96E4}"/>
                  </a:ext>
                </a:extLst>
              </p:cNvPr>
              <p:cNvSpPr/>
              <p:nvPr/>
            </p:nvSpPr>
            <p:spPr>
              <a:xfrm>
                <a:off x="2765200" y="1943550"/>
                <a:ext cx="130625" cy="130975"/>
              </a:xfrm>
              <a:custGeom>
                <a:avLst/>
                <a:gdLst/>
                <a:ahLst/>
                <a:cxnLst/>
                <a:rect l="l" t="t" r="r" b="b"/>
                <a:pathLst>
                  <a:path w="5225" h="5239" extrusionOk="0">
                    <a:moveTo>
                      <a:pt x="1733" y="0"/>
                    </a:moveTo>
                    <a:cubicBezTo>
                      <a:pt x="1569" y="0"/>
                      <a:pt x="1403" y="33"/>
                      <a:pt x="1248" y="88"/>
                    </a:cubicBezTo>
                    <a:cubicBezTo>
                      <a:pt x="662" y="298"/>
                      <a:pt x="208" y="838"/>
                      <a:pt x="105" y="1452"/>
                    </a:cubicBezTo>
                    <a:cubicBezTo>
                      <a:pt x="0" y="2065"/>
                      <a:pt x="252" y="2726"/>
                      <a:pt x="735" y="3115"/>
                    </a:cubicBezTo>
                    <a:cubicBezTo>
                      <a:pt x="1294" y="3564"/>
                      <a:pt x="2092" y="3649"/>
                      <a:pt x="2610" y="4144"/>
                    </a:cubicBezTo>
                    <a:cubicBezTo>
                      <a:pt x="2902" y="4424"/>
                      <a:pt x="3083" y="4818"/>
                      <a:pt x="3417" y="5048"/>
                    </a:cubicBezTo>
                    <a:cubicBezTo>
                      <a:pt x="3600" y="5175"/>
                      <a:pt x="3822" y="5239"/>
                      <a:pt x="4044" y="5239"/>
                    </a:cubicBezTo>
                    <a:cubicBezTo>
                      <a:pt x="4268" y="5239"/>
                      <a:pt x="4491" y="5174"/>
                      <a:pt x="4676" y="5047"/>
                    </a:cubicBezTo>
                    <a:cubicBezTo>
                      <a:pt x="5042" y="4792"/>
                      <a:pt x="5225" y="4299"/>
                      <a:pt x="5113" y="3868"/>
                    </a:cubicBezTo>
                    <a:cubicBezTo>
                      <a:pt x="4864" y="2899"/>
                      <a:pt x="3471" y="2623"/>
                      <a:pt x="3157" y="1673"/>
                    </a:cubicBezTo>
                    <a:cubicBezTo>
                      <a:pt x="2943" y="1021"/>
                      <a:pt x="2705" y="185"/>
                      <a:pt x="1980" y="26"/>
                    </a:cubicBezTo>
                    <a:cubicBezTo>
                      <a:pt x="1899" y="8"/>
                      <a:pt x="1816" y="0"/>
                      <a:pt x="1733" y="0"/>
                    </a:cubicBezTo>
                    <a:close/>
                  </a:path>
                </a:pathLst>
              </a:custGeom>
              <a:solidFill>
                <a:srgbClr val="F2DA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45" name="Google Shape;2405;p67">
                <a:extLst>
                  <a:ext uri="{FF2B5EF4-FFF2-40B4-BE49-F238E27FC236}">
                    <a16:creationId xmlns:a16="http://schemas.microsoft.com/office/drawing/2014/main" id="{B8533969-EC44-4620-29FC-A2D44D3CB210}"/>
                  </a:ext>
                </a:extLst>
              </p:cNvPr>
              <p:cNvSpPr/>
              <p:nvPr/>
            </p:nvSpPr>
            <p:spPr>
              <a:xfrm>
                <a:off x="2612975" y="2105400"/>
                <a:ext cx="130600" cy="131000"/>
              </a:xfrm>
              <a:custGeom>
                <a:avLst/>
                <a:gdLst/>
                <a:ahLst/>
                <a:cxnLst/>
                <a:rect l="l" t="t" r="r" b="b"/>
                <a:pathLst>
                  <a:path w="5224" h="5240" extrusionOk="0">
                    <a:moveTo>
                      <a:pt x="1181" y="1"/>
                    </a:moveTo>
                    <a:cubicBezTo>
                      <a:pt x="957" y="1"/>
                      <a:pt x="733" y="65"/>
                      <a:pt x="550" y="193"/>
                    </a:cubicBezTo>
                    <a:cubicBezTo>
                      <a:pt x="184" y="447"/>
                      <a:pt x="1" y="941"/>
                      <a:pt x="112" y="1372"/>
                    </a:cubicBezTo>
                    <a:cubicBezTo>
                      <a:pt x="362" y="2340"/>
                      <a:pt x="1755" y="2618"/>
                      <a:pt x="2067" y="3567"/>
                    </a:cubicBezTo>
                    <a:cubicBezTo>
                      <a:pt x="2282" y="4217"/>
                      <a:pt x="2519" y="5054"/>
                      <a:pt x="3244" y="5213"/>
                    </a:cubicBezTo>
                    <a:cubicBezTo>
                      <a:pt x="3326" y="5231"/>
                      <a:pt x="3409" y="5239"/>
                      <a:pt x="3492" y="5239"/>
                    </a:cubicBezTo>
                    <a:cubicBezTo>
                      <a:pt x="3657" y="5239"/>
                      <a:pt x="3822" y="5206"/>
                      <a:pt x="3978" y="5151"/>
                    </a:cubicBezTo>
                    <a:cubicBezTo>
                      <a:pt x="4562" y="4942"/>
                      <a:pt x="5016" y="4401"/>
                      <a:pt x="5121" y="3787"/>
                    </a:cubicBezTo>
                    <a:cubicBezTo>
                      <a:pt x="5224" y="3175"/>
                      <a:pt x="4974" y="2515"/>
                      <a:pt x="4489" y="2125"/>
                    </a:cubicBezTo>
                    <a:cubicBezTo>
                      <a:pt x="3930" y="1676"/>
                      <a:pt x="3133" y="1591"/>
                      <a:pt x="2616" y="1096"/>
                    </a:cubicBezTo>
                    <a:cubicBezTo>
                      <a:pt x="2322" y="815"/>
                      <a:pt x="2142" y="421"/>
                      <a:pt x="1807" y="191"/>
                    </a:cubicBezTo>
                    <a:cubicBezTo>
                      <a:pt x="1625" y="64"/>
                      <a:pt x="1403" y="1"/>
                      <a:pt x="1181" y="1"/>
                    </a:cubicBezTo>
                    <a:close/>
                  </a:path>
                </a:pathLst>
              </a:custGeom>
              <a:solidFill>
                <a:srgbClr val="F2DA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46" name="Google Shape;2406;p67">
                <a:extLst>
                  <a:ext uri="{FF2B5EF4-FFF2-40B4-BE49-F238E27FC236}">
                    <a16:creationId xmlns:a16="http://schemas.microsoft.com/office/drawing/2014/main" id="{D7008C63-E485-8F3F-7BEB-F5D965418793}"/>
                  </a:ext>
                </a:extLst>
              </p:cNvPr>
              <p:cNvSpPr/>
              <p:nvPr/>
            </p:nvSpPr>
            <p:spPr>
              <a:xfrm>
                <a:off x="2146725" y="2562000"/>
                <a:ext cx="130650" cy="131000"/>
              </a:xfrm>
              <a:custGeom>
                <a:avLst/>
                <a:gdLst/>
                <a:ahLst/>
                <a:cxnLst/>
                <a:rect l="l" t="t" r="r" b="b"/>
                <a:pathLst>
                  <a:path w="5226" h="5240" extrusionOk="0">
                    <a:moveTo>
                      <a:pt x="1734" y="1"/>
                    </a:moveTo>
                    <a:cubicBezTo>
                      <a:pt x="1569" y="1"/>
                      <a:pt x="1404" y="34"/>
                      <a:pt x="1249" y="89"/>
                    </a:cubicBezTo>
                    <a:cubicBezTo>
                      <a:pt x="662" y="298"/>
                      <a:pt x="208" y="839"/>
                      <a:pt x="105" y="1453"/>
                    </a:cubicBezTo>
                    <a:cubicBezTo>
                      <a:pt x="1" y="2065"/>
                      <a:pt x="252" y="2726"/>
                      <a:pt x="736" y="3115"/>
                    </a:cubicBezTo>
                    <a:cubicBezTo>
                      <a:pt x="1294" y="3564"/>
                      <a:pt x="2093" y="3649"/>
                      <a:pt x="2611" y="4144"/>
                    </a:cubicBezTo>
                    <a:cubicBezTo>
                      <a:pt x="2903" y="4425"/>
                      <a:pt x="3084" y="4818"/>
                      <a:pt x="3417" y="5049"/>
                    </a:cubicBezTo>
                    <a:cubicBezTo>
                      <a:pt x="3601" y="5176"/>
                      <a:pt x="3823" y="5240"/>
                      <a:pt x="4046" y="5240"/>
                    </a:cubicBezTo>
                    <a:cubicBezTo>
                      <a:pt x="4269" y="5240"/>
                      <a:pt x="4492" y="5175"/>
                      <a:pt x="4676" y="5047"/>
                    </a:cubicBezTo>
                    <a:cubicBezTo>
                      <a:pt x="5042" y="4792"/>
                      <a:pt x="5225" y="4301"/>
                      <a:pt x="5112" y="3868"/>
                    </a:cubicBezTo>
                    <a:cubicBezTo>
                      <a:pt x="4864" y="2900"/>
                      <a:pt x="3471" y="2624"/>
                      <a:pt x="3158" y="1675"/>
                    </a:cubicBezTo>
                    <a:cubicBezTo>
                      <a:pt x="2942" y="1021"/>
                      <a:pt x="2705" y="185"/>
                      <a:pt x="1980" y="27"/>
                    </a:cubicBezTo>
                    <a:cubicBezTo>
                      <a:pt x="1899" y="9"/>
                      <a:pt x="1817" y="1"/>
                      <a:pt x="1734" y="1"/>
                    </a:cubicBezTo>
                    <a:close/>
                  </a:path>
                </a:pathLst>
              </a:custGeom>
              <a:solidFill>
                <a:srgbClr val="F2DA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47" name="Google Shape;2407;p67">
                <a:extLst>
                  <a:ext uri="{FF2B5EF4-FFF2-40B4-BE49-F238E27FC236}">
                    <a16:creationId xmlns:a16="http://schemas.microsoft.com/office/drawing/2014/main" id="{85EFEF74-50E5-2868-54A6-18B08959717B}"/>
                  </a:ext>
                </a:extLst>
              </p:cNvPr>
              <p:cNvSpPr/>
              <p:nvPr/>
            </p:nvSpPr>
            <p:spPr>
              <a:xfrm>
                <a:off x="3317625" y="1732725"/>
                <a:ext cx="130600" cy="130975"/>
              </a:xfrm>
              <a:custGeom>
                <a:avLst/>
                <a:gdLst/>
                <a:ahLst/>
                <a:cxnLst/>
                <a:rect l="l" t="t" r="r" b="b"/>
                <a:pathLst>
                  <a:path w="5224" h="5239" extrusionOk="0">
                    <a:moveTo>
                      <a:pt x="1180" y="0"/>
                    </a:moveTo>
                    <a:cubicBezTo>
                      <a:pt x="956" y="0"/>
                      <a:pt x="733" y="64"/>
                      <a:pt x="550" y="193"/>
                    </a:cubicBezTo>
                    <a:cubicBezTo>
                      <a:pt x="184" y="447"/>
                      <a:pt x="1" y="941"/>
                      <a:pt x="112" y="1372"/>
                    </a:cubicBezTo>
                    <a:cubicBezTo>
                      <a:pt x="362" y="2340"/>
                      <a:pt x="1755" y="2616"/>
                      <a:pt x="2068" y="3565"/>
                    </a:cubicBezTo>
                    <a:cubicBezTo>
                      <a:pt x="2282" y="4217"/>
                      <a:pt x="2519" y="5054"/>
                      <a:pt x="3246" y="5213"/>
                    </a:cubicBezTo>
                    <a:cubicBezTo>
                      <a:pt x="3327" y="5230"/>
                      <a:pt x="3409" y="5238"/>
                      <a:pt x="3492" y="5238"/>
                    </a:cubicBezTo>
                    <a:cubicBezTo>
                      <a:pt x="3657" y="5238"/>
                      <a:pt x="3822" y="5206"/>
                      <a:pt x="3977" y="5151"/>
                    </a:cubicBezTo>
                    <a:cubicBezTo>
                      <a:pt x="4562" y="4942"/>
                      <a:pt x="5018" y="4401"/>
                      <a:pt x="5121" y="3787"/>
                    </a:cubicBezTo>
                    <a:cubicBezTo>
                      <a:pt x="5223" y="3175"/>
                      <a:pt x="4974" y="2513"/>
                      <a:pt x="4489" y="2125"/>
                    </a:cubicBezTo>
                    <a:cubicBezTo>
                      <a:pt x="3932" y="1675"/>
                      <a:pt x="3133" y="1591"/>
                      <a:pt x="2615" y="1096"/>
                    </a:cubicBezTo>
                    <a:cubicBezTo>
                      <a:pt x="2321" y="815"/>
                      <a:pt x="2142" y="421"/>
                      <a:pt x="1809" y="191"/>
                    </a:cubicBezTo>
                    <a:cubicBezTo>
                      <a:pt x="1625" y="64"/>
                      <a:pt x="1402" y="0"/>
                      <a:pt x="1180" y="0"/>
                    </a:cubicBezTo>
                    <a:close/>
                  </a:path>
                </a:pathLst>
              </a:custGeom>
              <a:solidFill>
                <a:srgbClr val="F2DA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48" name="Google Shape;2408;p67">
                <a:extLst>
                  <a:ext uri="{FF2B5EF4-FFF2-40B4-BE49-F238E27FC236}">
                    <a16:creationId xmlns:a16="http://schemas.microsoft.com/office/drawing/2014/main" id="{0E2500DF-A991-8001-F68F-CE53E26639D8}"/>
                  </a:ext>
                </a:extLst>
              </p:cNvPr>
              <p:cNvSpPr/>
              <p:nvPr/>
            </p:nvSpPr>
            <p:spPr>
              <a:xfrm>
                <a:off x="3160600" y="1880125"/>
                <a:ext cx="130650" cy="130975"/>
              </a:xfrm>
              <a:custGeom>
                <a:avLst/>
                <a:gdLst/>
                <a:ahLst/>
                <a:cxnLst/>
                <a:rect l="l" t="t" r="r" b="b"/>
                <a:pathLst>
                  <a:path w="5226" h="5239" extrusionOk="0">
                    <a:moveTo>
                      <a:pt x="1738" y="0"/>
                    </a:moveTo>
                    <a:cubicBezTo>
                      <a:pt x="1572" y="0"/>
                      <a:pt x="1405" y="33"/>
                      <a:pt x="1249" y="89"/>
                    </a:cubicBezTo>
                    <a:cubicBezTo>
                      <a:pt x="662" y="297"/>
                      <a:pt x="208" y="839"/>
                      <a:pt x="105" y="1451"/>
                    </a:cubicBezTo>
                    <a:cubicBezTo>
                      <a:pt x="1" y="2064"/>
                      <a:pt x="252" y="2725"/>
                      <a:pt x="736" y="3114"/>
                    </a:cubicBezTo>
                    <a:cubicBezTo>
                      <a:pt x="1294" y="3563"/>
                      <a:pt x="2093" y="3648"/>
                      <a:pt x="2611" y="4143"/>
                    </a:cubicBezTo>
                    <a:cubicBezTo>
                      <a:pt x="2903" y="4424"/>
                      <a:pt x="3084" y="4817"/>
                      <a:pt x="3417" y="5047"/>
                    </a:cubicBezTo>
                    <a:cubicBezTo>
                      <a:pt x="3601" y="5175"/>
                      <a:pt x="3823" y="5238"/>
                      <a:pt x="4046" y="5238"/>
                    </a:cubicBezTo>
                    <a:cubicBezTo>
                      <a:pt x="4269" y="5238"/>
                      <a:pt x="4492" y="5174"/>
                      <a:pt x="4676" y="5046"/>
                    </a:cubicBezTo>
                    <a:cubicBezTo>
                      <a:pt x="5042" y="4791"/>
                      <a:pt x="5225" y="4299"/>
                      <a:pt x="5114" y="3867"/>
                    </a:cubicBezTo>
                    <a:cubicBezTo>
                      <a:pt x="4864" y="2898"/>
                      <a:pt x="3471" y="2622"/>
                      <a:pt x="3158" y="1673"/>
                    </a:cubicBezTo>
                    <a:cubicBezTo>
                      <a:pt x="2944" y="1020"/>
                      <a:pt x="2705" y="184"/>
                      <a:pt x="1980" y="26"/>
                    </a:cubicBezTo>
                    <a:cubicBezTo>
                      <a:pt x="1901" y="8"/>
                      <a:pt x="1819" y="0"/>
                      <a:pt x="1738" y="0"/>
                    </a:cubicBezTo>
                    <a:close/>
                  </a:path>
                </a:pathLst>
              </a:custGeom>
              <a:solidFill>
                <a:srgbClr val="F2DA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49" name="Google Shape;2409;p67">
                <a:extLst>
                  <a:ext uri="{FF2B5EF4-FFF2-40B4-BE49-F238E27FC236}">
                    <a16:creationId xmlns:a16="http://schemas.microsoft.com/office/drawing/2014/main" id="{9721F811-B358-5FD7-A475-3D51C5116093}"/>
                  </a:ext>
                </a:extLst>
              </p:cNvPr>
              <p:cNvSpPr/>
              <p:nvPr/>
            </p:nvSpPr>
            <p:spPr>
              <a:xfrm>
                <a:off x="3008400" y="2041950"/>
                <a:ext cx="130600" cy="130975"/>
              </a:xfrm>
              <a:custGeom>
                <a:avLst/>
                <a:gdLst/>
                <a:ahLst/>
                <a:cxnLst/>
                <a:rect l="l" t="t" r="r" b="b"/>
                <a:pathLst>
                  <a:path w="5224" h="5239" extrusionOk="0">
                    <a:moveTo>
                      <a:pt x="1179" y="0"/>
                    </a:moveTo>
                    <a:cubicBezTo>
                      <a:pt x="956" y="0"/>
                      <a:pt x="733" y="64"/>
                      <a:pt x="549" y="193"/>
                    </a:cubicBezTo>
                    <a:cubicBezTo>
                      <a:pt x="184" y="448"/>
                      <a:pt x="1" y="941"/>
                      <a:pt x="112" y="1372"/>
                    </a:cubicBezTo>
                    <a:cubicBezTo>
                      <a:pt x="362" y="2340"/>
                      <a:pt x="1755" y="2616"/>
                      <a:pt x="2067" y="3565"/>
                    </a:cubicBezTo>
                    <a:cubicBezTo>
                      <a:pt x="2282" y="4218"/>
                      <a:pt x="2519" y="5055"/>
                      <a:pt x="3244" y="5213"/>
                    </a:cubicBezTo>
                    <a:cubicBezTo>
                      <a:pt x="3325" y="5231"/>
                      <a:pt x="3408" y="5239"/>
                      <a:pt x="3491" y="5239"/>
                    </a:cubicBezTo>
                    <a:cubicBezTo>
                      <a:pt x="3656" y="5239"/>
                      <a:pt x="3822" y="5206"/>
                      <a:pt x="3977" y="5151"/>
                    </a:cubicBezTo>
                    <a:cubicBezTo>
                      <a:pt x="4562" y="4942"/>
                      <a:pt x="5018" y="4400"/>
                      <a:pt x="5120" y="3787"/>
                    </a:cubicBezTo>
                    <a:cubicBezTo>
                      <a:pt x="5223" y="3175"/>
                      <a:pt x="4973" y="2513"/>
                      <a:pt x="4488" y="2125"/>
                    </a:cubicBezTo>
                    <a:cubicBezTo>
                      <a:pt x="3930" y="1676"/>
                      <a:pt x="3131" y="1591"/>
                      <a:pt x="2615" y="1096"/>
                    </a:cubicBezTo>
                    <a:cubicBezTo>
                      <a:pt x="2321" y="815"/>
                      <a:pt x="2140" y="421"/>
                      <a:pt x="1807" y="191"/>
                    </a:cubicBezTo>
                    <a:cubicBezTo>
                      <a:pt x="1624" y="64"/>
                      <a:pt x="1402" y="0"/>
                      <a:pt x="1179" y="0"/>
                    </a:cubicBezTo>
                    <a:close/>
                  </a:path>
                </a:pathLst>
              </a:custGeom>
              <a:solidFill>
                <a:srgbClr val="F2DA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50" name="Google Shape;2410;p67">
                <a:extLst>
                  <a:ext uri="{FF2B5EF4-FFF2-40B4-BE49-F238E27FC236}">
                    <a16:creationId xmlns:a16="http://schemas.microsoft.com/office/drawing/2014/main" id="{1D1CEFB4-224E-8919-777C-41D2045AF019}"/>
                  </a:ext>
                </a:extLst>
              </p:cNvPr>
              <p:cNvSpPr/>
              <p:nvPr/>
            </p:nvSpPr>
            <p:spPr>
              <a:xfrm>
                <a:off x="2851375" y="2189350"/>
                <a:ext cx="130625" cy="130950"/>
              </a:xfrm>
              <a:custGeom>
                <a:avLst/>
                <a:gdLst/>
                <a:ahLst/>
                <a:cxnLst/>
                <a:rect l="l" t="t" r="r" b="b"/>
                <a:pathLst>
                  <a:path w="5225" h="5238" extrusionOk="0">
                    <a:moveTo>
                      <a:pt x="1738" y="1"/>
                    </a:moveTo>
                    <a:cubicBezTo>
                      <a:pt x="1572" y="1"/>
                      <a:pt x="1405" y="34"/>
                      <a:pt x="1248" y="89"/>
                    </a:cubicBezTo>
                    <a:cubicBezTo>
                      <a:pt x="662" y="297"/>
                      <a:pt x="208" y="839"/>
                      <a:pt x="105" y="1452"/>
                    </a:cubicBezTo>
                    <a:cubicBezTo>
                      <a:pt x="1" y="2064"/>
                      <a:pt x="252" y="2725"/>
                      <a:pt x="736" y="3114"/>
                    </a:cubicBezTo>
                    <a:cubicBezTo>
                      <a:pt x="1294" y="3563"/>
                      <a:pt x="2093" y="3648"/>
                      <a:pt x="2610" y="4143"/>
                    </a:cubicBezTo>
                    <a:cubicBezTo>
                      <a:pt x="2903" y="4424"/>
                      <a:pt x="3084" y="4817"/>
                      <a:pt x="3417" y="5048"/>
                    </a:cubicBezTo>
                    <a:cubicBezTo>
                      <a:pt x="3600" y="5175"/>
                      <a:pt x="3822" y="5238"/>
                      <a:pt x="4045" y="5238"/>
                    </a:cubicBezTo>
                    <a:cubicBezTo>
                      <a:pt x="4268" y="5238"/>
                      <a:pt x="4492" y="5174"/>
                      <a:pt x="4676" y="5046"/>
                    </a:cubicBezTo>
                    <a:cubicBezTo>
                      <a:pt x="5042" y="4791"/>
                      <a:pt x="5225" y="4300"/>
                      <a:pt x="5114" y="3867"/>
                    </a:cubicBezTo>
                    <a:cubicBezTo>
                      <a:pt x="4864" y="2898"/>
                      <a:pt x="3471" y="2622"/>
                      <a:pt x="3157" y="1674"/>
                    </a:cubicBezTo>
                    <a:cubicBezTo>
                      <a:pt x="2944" y="1022"/>
                      <a:pt x="2705" y="184"/>
                      <a:pt x="1980" y="26"/>
                    </a:cubicBezTo>
                    <a:cubicBezTo>
                      <a:pt x="1900" y="9"/>
                      <a:pt x="1819" y="1"/>
                      <a:pt x="1738" y="1"/>
                    </a:cubicBezTo>
                    <a:close/>
                  </a:path>
                </a:pathLst>
              </a:custGeom>
              <a:solidFill>
                <a:srgbClr val="F2DA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51" name="Google Shape;2411;p67">
                <a:extLst>
                  <a:ext uri="{FF2B5EF4-FFF2-40B4-BE49-F238E27FC236}">
                    <a16:creationId xmlns:a16="http://schemas.microsoft.com/office/drawing/2014/main" id="{4AAF4C06-9D1D-D3D4-B074-ED591361231F}"/>
                  </a:ext>
                </a:extLst>
              </p:cNvPr>
              <p:cNvSpPr/>
              <p:nvPr/>
            </p:nvSpPr>
            <p:spPr>
              <a:xfrm>
                <a:off x="2542150" y="2498575"/>
                <a:ext cx="130625" cy="130975"/>
              </a:xfrm>
              <a:custGeom>
                <a:avLst/>
                <a:gdLst/>
                <a:ahLst/>
                <a:cxnLst/>
                <a:rect l="l" t="t" r="r" b="b"/>
                <a:pathLst>
                  <a:path w="5225" h="5239" extrusionOk="0">
                    <a:moveTo>
                      <a:pt x="1737" y="1"/>
                    </a:moveTo>
                    <a:cubicBezTo>
                      <a:pt x="1572" y="1"/>
                      <a:pt x="1405" y="34"/>
                      <a:pt x="1248" y="90"/>
                    </a:cubicBezTo>
                    <a:cubicBezTo>
                      <a:pt x="662" y="297"/>
                      <a:pt x="208" y="839"/>
                      <a:pt x="105" y="1452"/>
                    </a:cubicBezTo>
                    <a:cubicBezTo>
                      <a:pt x="0" y="2064"/>
                      <a:pt x="252" y="2726"/>
                      <a:pt x="735" y="3114"/>
                    </a:cubicBezTo>
                    <a:cubicBezTo>
                      <a:pt x="1294" y="3563"/>
                      <a:pt x="2093" y="3648"/>
                      <a:pt x="2610" y="4143"/>
                    </a:cubicBezTo>
                    <a:cubicBezTo>
                      <a:pt x="2903" y="4424"/>
                      <a:pt x="3084" y="4818"/>
                      <a:pt x="3417" y="5048"/>
                    </a:cubicBezTo>
                    <a:cubicBezTo>
                      <a:pt x="3600" y="5175"/>
                      <a:pt x="3823" y="5239"/>
                      <a:pt x="4045" y="5239"/>
                    </a:cubicBezTo>
                    <a:cubicBezTo>
                      <a:pt x="4269" y="5239"/>
                      <a:pt x="4492" y="5175"/>
                      <a:pt x="4676" y="5046"/>
                    </a:cubicBezTo>
                    <a:cubicBezTo>
                      <a:pt x="5042" y="4791"/>
                      <a:pt x="5225" y="4300"/>
                      <a:pt x="5114" y="3867"/>
                    </a:cubicBezTo>
                    <a:cubicBezTo>
                      <a:pt x="4864" y="2899"/>
                      <a:pt x="3471" y="2623"/>
                      <a:pt x="3157" y="1674"/>
                    </a:cubicBezTo>
                    <a:cubicBezTo>
                      <a:pt x="2943" y="1022"/>
                      <a:pt x="2705" y="184"/>
                      <a:pt x="1980" y="26"/>
                    </a:cubicBezTo>
                    <a:cubicBezTo>
                      <a:pt x="1900" y="9"/>
                      <a:pt x="1819" y="1"/>
                      <a:pt x="1737" y="1"/>
                    </a:cubicBezTo>
                    <a:close/>
                  </a:path>
                </a:pathLst>
              </a:custGeom>
              <a:solidFill>
                <a:srgbClr val="F2DA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52" name="Google Shape;2412;p67">
                <a:extLst>
                  <a:ext uri="{FF2B5EF4-FFF2-40B4-BE49-F238E27FC236}">
                    <a16:creationId xmlns:a16="http://schemas.microsoft.com/office/drawing/2014/main" id="{F760572C-FB64-3808-8F72-AD26E922D3C5}"/>
                  </a:ext>
                </a:extLst>
              </p:cNvPr>
              <p:cNvSpPr/>
              <p:nvPr/>
            </p:nvSpPr>
            <p:spPr>
              <a:xfrm>
                <a:off x="2389950" y="2660425"/>
                <a:ext cx="130575" cy="130975"/>
              </a:xfrm>
              <a:custGeom>
                <a:avLst/>
                <a:gdLst/>
                <a:ahLst/>
                <a:cxnLst/>
                <a:rect l="l" t="t" r="r" b="b"/>
                <a:pathLst>
                  <a:path w="5223" h="5239" extrusionOk="0">
                    <a:moveTo>
                      <a:pt x="1180" y="0"/>
                    </a:moveTo>
                    <a:cubicBezTo>
                      <a:pt x="956" y="0"/>
                      <a:pt x="732" y="64"/>
                      <a:pt x="549" y="192"/>
                    </a:cubicBezTo>
                    <a:cubicBezTo>
                      <a:pt x="183" y="447"/>
                      <a:pt x="0" y="940"/>
                      <a:pt x="111" y="1371"/>
                    </a:cubicBezTo>
                    <a:cubicBezTo>
                      <a:pt x="361" y="2340"/>
                      <a:pt x="1754" y="2617"/>
                      <a:pt x="2066" y="3566"/>
                    </a:cubicBezTo>
                    <a:cubicBezTo>
                      <a:pt x="2282" y="4218"/>
                      <a:pt x="2519" y="5054"/>
                      <a:pt x="3244" y="5212"/>
                    </a:cubicBezTo>
                    <a:cubicBezTo>
                      <a:pt x="3325" y="5230"/>
                      <a:pt x="3408" y="5239"/>
                      <a:pt x="3491" y="5239"/>
                    </a:cubicBezTo>
                    <a:cubicBezTo>
                      <a:pt x="3656" y="5239"/>
                      <a:pt x="3821" y="5206"/>
                      <a:pt x="3977" y="5150"/>
                    </a:cubicBezTo>
                    <a:cubicBezTo>
                      <a:pt x="4562" y="4941"/>
                      <a:pt x="5016" y="4401"/>
                      <a:pt x="5120" y="3787"/>
                    </a:cubicBezTo>
                    <a:cubicBezTo>
                      <a:pt x="5223" y="3174"/>
                      <a:pt x="4973" y="2515"/>
                      <a:pt x="4488" y="2124"/>
                    </a:cubicBezTo>
                    <a:cubicBezTo>
                      <a:pt x="3930" y="1675"/>
                      <a:pt x="3133" y="1590"/>
                      <a:pt x="2615" y="1095"/>
                    </a:cubicBezTo>
                    <a:cubicBezTo>
                      <a:pt x="2321" y="814"/>
                      <a:pt x="2140" y="421"/>
                      <a:pt x="1806" y="191"/>
                    </a:cubicBezTo>
                    <a:cubicBezTo>
                      <a:pt x="1624" y="64"/>
                      <a:pt x="1402" y="0"/>
                      <a:pt x="1180" y="0"/>
                    </a:cubicBezTo>
                    <a:close/>
                  </a:path>
                </a:pathLst>
              </a:custGeom>
              <a:solidFill>
                <a:srgbClr val="F2DA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67" name="Google Shape;2413;p67">
                <a:extLst>
                  <a:ext uri="{FF2B5EF4-FFF2-40B4-BE49-F238E27FC236}">
                    <a16:creationId xmlns:a16="http://schemas.microsoft.com/office/drawing/2014/main" id="{F458F3BE-77ED-AAC5-885B-1F80DE5A401A}"/>
                  </a:ext>
                </a:extLst>
              </p:cNvPr>
              <p:cNvSpPr/>
              <p:nvPr/>
            </p:nvSpPr>
            <p:spPr>
              <a:xfrm>
                <a:off x="2232925" y="2807825"/>
                <a:ext cx="130625" cy="130950"/>
              </a:xfrm>
              <a:custGeom>
                <a:avLst/>
                <a:gdLst/>
                <a:ahLst/>
                <a:cxnLst/>
                <a:rect l="l" t="t" r="r" b="b"/>
                <a:pathLst>
                  <a:path w="5225" h="5238" extrusionOk="0">
                    <a:moveTo>
                      <a:pt x="1737" y="0"/>
                    </a:moveTo>
                    <a:cubicBezTo>
                      <a:pt x="1571" y="0"/>
                      <a:pt x="1405" y="33"/>
                      <a:pt x="1248" y="89"/>
                    </a:cubicBezTo>
                    <a:cubicBezTo>
                      <a:pt x="662" y="296"/>
                      <a:pt x="208" y="839"/>
                      <a:pt x="105" y="1451"/>
                    </a:cubicBezTo>
                    <a:cubicBezTo>
                      <a:pt x="0" y="2063"/>
                      <a:pt x="252" y="2725"/>
                      <a:pt x="735" y="3113"/>
                    </a:cubicBezTo>
                    <a:cubicBezTo>
                      <a:pt x="1294" y="3563"/>
                      <a:pt x="2092" y="3647"/>
                      <a:pt x="2610" y="4142"/>
                    </a:cubicBezTo>
                    <a:cubicBezTo>
                      <a:pt x="2902" y="4423"/>
                      <a:pt x="3084" y="4817"/>
                      <a:pt x="3417" y="5047"/>
                    </a:cubicBezTo>
                    <a:cubicBezTo>
                      <a:pt x="3600" y="5174"/>
                      <a:pt x="3823" y="5238"/>
                      <a:pt x="4045" y="5238"/>
                    </a:cubicBezTo>
                    <a:cubicBezTo>
                      <a:pt x="4269" y="5238"/>
                      <a:pt x="4492" y="5174"/>
                      <a:pt x="4676" y="5045"/>
                    </a:cubicBezTo>
                    <a:cubicBezTo>
                      <a:pt x="5042" y="4791"/>
                      <a:pt x="5225" y="4299"/>
                      <a:pt x="5112" y="3866"/>
                    </a:cubicBezTo>
                    <a:cubicBezTo>
                      <a:pt x="4864" y="2900"/>
                      <a:pt x="3471" y="2622"/>
                      <a:pt x="3157" y="1673"/>
                    </a:cubicBezTo>
                    <a:cubicBezTo>
                      <a:pt x="2942" y="1021"/>
                      <a:pt x="2705" y="184"/>
                      <a:pt x="1980" y="25"/>
                    </a:cubicBezTo>
                    <a:cubicBezTo>
                      <a:pt x="1900" y="8"/>
                      <a:pt x="1819" y="0"/>
                      <a:pt x="1737" y="0"/>
                    </a:cubicBezTo>
                    <a:close/>
                  </a:path>
                </a:pathLst>
              </a:custGeom>
              <a:solidFill>
                <a:srgbClr val="F2DA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68" name="Google Shape;2414;p67">
                <a:extLst>
                  <a:ext uri="{FF2B5EF4-FFF2-40B4-BE49-F238E27FC236}">
                    <a16:creationId xmlns:a16="http://schemas.microsoft.com/office/drawing/2014/main" id="{9C03402C-9484-4C1D-8C09-E63CF8404590}"/>
                  </a:ext>
                </a:extLst>
              </p:cNvPr>
              <p:cNvSpPr/>
              <p:nvPr/>
            </p:nvSpPr>
            <p:spPr>
              <a:xfrm>
                <a:off x="3563425" y="1818900"/>
                <a:ext cx="130625" cy="130975"/>
              </a:xfrm>
              <a:custGeom>
                <a:avLst/>
                <a:gdLst/>
                <a:ahLst/>
                <a:cxnLst/>
                <a:rect l="l" t="t" r="r" b="b"/>
                <a:pathLst>
                  <a:path w="5225" h="5239" extrusionOk="0">
                    <a:moveTo>
                      <a:pt x="1179" y="1"/>
                    </a:moveTo>
                    <a:cubicBezTo>
                      <a:pt x="955" y="1"/>
                      <a:pt x="732" y="65"/>
                      <a:pt x="549" y="193"/>
                    </a:cubicBezTo>
                    <a:cubicBezTo>
                      <a:pt x="183" y="448"/>
                      <a:pt x="0" y="941"/>
                      <a:pt x="111" y="1372"/>
                    </a:cubicBezTo>
                    <a:cubicBezTo>
                      <a:pt x="361" y="2341"/>
                      <a:pt x="1754" y="2617"/>
                      <a:pt x="2068" y="3565"/>
                    </a:cubicBezTo>
                    <a:cubicBezTo>
                      <a:pt x="2282" y="4217"/>
                      <a:pt x="2518" y="5055"/>
                      <a:pt x="3245" y="5213"/>
                    </a:cubicBezTo>
                    <a:cubicBezTo>
                      <a:pt x="3325" y="5231"/>
                      <a:pt x="3407" y="5239"/>
                      <a:pt x="3488" y="5239"/>
                    </a:cubicBezTo>
                    <a:cubicBezTo>
                      <a:pt x="3654" y="5239"/>
                      <a:pt x="3820" y="5206"/>
                      <a:pt x="3977" y="5151"/>
                    </a:cubicBezTo>
                    <a:cubicBezTo>
                      <a:pt x="4563" y="4942"/>
                      <a:pt x="5017" y="4402"/>
                      <a:pt x="5120" y="3788"/>
                    </a:cubicBezTo>
                    <a:cubicBezTo>
                      <a:pt x="5224" y="3175"/>
                      <a:pt x="4973" y="2514"/>
                      <a:pt x="4490" y="2125"/>
                    </a:cubicBezTo>
                    <a:cubicBezTo>
                      <a:pt x="3931" y="1676"/>
                      <a:pt x="3132" y="1591"/>
                      <a:pt x="2615" y="1096"/>
                    </a:cubicBezTo>
                    <a:cubicBezTo>
                      <a:pt x="2321" y="815"/>
                      <a:pt x="2141" y="422"/>
                      <a:pt x="1808" y="191"/>
                    </a:cubicBezTo>
                    <a:cubicBezTo>
                      <a:pt x="1625" y="64"/>
                      <a:pt x="1402" y="1"/>
                      <a:pt x="1179" y="1"/>
                    </a:cubicBezTo>
                    <a:close/>
                  </a:path>
                </a:pathLst>
              </a:custGeom>
              <a:solidFill>
                <a:srgbClr val="F2DA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69" name="Google Shape;2415;p67">
                <a:extLst>
                  <a:ext uri="{FF2B5EF4-FFF2-40B4-BE49-F238E27FC236}">
                    <a16:creationId xmlns:a16="http://schemas.microsoft.com/office/drawing/2014/main" id="{1F866059-03B7-4AD8-8909-C01CEA6FD563}"/>
                  </a:ext>
                </a:extLst>
              </p:cNvPr>
              <p:cNvSpPr/>
              <p:nvPr/>
            </p:nvSpPr>
            <p:spPr>
              <a:xfrm>
                <a:off x="3406400" y="1966300"/>
                <a:ext cx="130625" cy="130975"/>
              </a:xfrm>
              <a:custGeom>
                <a:avLst/>
                <a:gdLst/>
                <a:ahLst/>
                <a:cxnLst/>
                <a:rect l="l" t="t" r="r" b="b"/>
                <a:pathLst>
                  <a:path w="5225" h="5239" extrusionOk="0">
                    <a:moveTo>
                      <a:pt x="1737" y="1"/>
                    </a:moveTo>
                    <a:cubicBezTo>
                      <a:pt x="1571" y="1"/>
                      <a:pt x="1404" y="34"/>
                      <a:pt x="1248" y="90"/>
                    </a:cubicBezTo>
                    <a:cubicBezTo>
                      <a:pt x="662" y="297"/>
                      <a:pt x="208" y="839"/>
                      <a:pt x="105" y="1452"/>
                    </a:cubicBezTo>
                    <a:cubicBezTo>
                      <a:pt x="0" y="2064"/>
                      <a:pt x="252" y="2726"/>
                      <a:pt x="735" y="3114"/>
                    </a:cubicBezTo>
                    <a:cubicBezTo>
                      <a:pt x="1294" y="3563"/>
                      <a:pt x="2092" y="3648"/>
                      <a:pt x="2610" y="4143"/>
                    </a:cubicBezTo>
                    <a:cubicBezTo>
                      <a:pt x="2904" y="4424"/>
                      <a:pt x="3083" y="4818"/>
                      <a:pt x="3417" y="5048"/>
                    </a:cubicBezTo>
                    <a:cubicBezTo>
                      <a:pt x="3600" y="5175"/>
                      <a:pt x="3823" y="5239"/>
                      <a:pt x="4046" y="5239"/>
                    </a:cubicBezTo>
                    <a:cubicBezTo>
                      <a:pt x="4269" y="5239"/>
                      <a:pt x="4493" y="5175"/>
                      <a:pt x="4676" y="5046"/>
                    </a:cubicBezTo>
                    <a:cubicBezTo>
                      <a:pt x="5042" y="4792"/>
                      <a:pt x="5225" y="4298"/>
                      <a:pt x="5113" y="3867"/>
                    </a:cubicBezTo>
                    <a:cubicBezTo>
                      <a:pt x="4864" y="2899"/>
                      <a:pt x="3471" y="2623"/>
                      <a:pt x="3157" y="1674"/>
                    </a:cubicBezTo>
                    <a:cubicBezTo>
                      <a:pt x="2943" y="1022"/>
                      <a:pt x="2706" y="184"/>
                      <a:pt x="1980" y="26"/>
                    </a:cubicBezTo>
                    <a:cubicBezTo>
                      <a:pt x="1900" y="9"/>
                      <a:pt x="1819" y="1"/>
                      <a:pt x="1737" y="1"/>
                    </a:cubicBezTo>
                    <a:close/>
                  </a:path>
                </a:pathLst>
              </a:custGeom>
              <a:solidFill>
                <a:srgbClr val="F2DA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70" name="Google Shape;2416;p67">
                <a:extLst>
                  <a:ext uri="{FF2B5EF4-FFF2-40B4-BE49-F238E27FC236}">
                    <a16:creationId xmlns:a16="http://schemas.microsoft.com/office/drawing/2014/main" id="{80C6AA08-8795-A97C-3D1C-D24286E54ED7}"/>
                  </a:ext>
                </a:extLst>
              </p:cNvPr>
              <p:cNvSpPr/>
              <p:nvPr/>
            </p:nvSpPr>
            <p:spPr>
              <a:xfrm>
                <a:off x="3254225" y="2128150"/>
                <a:ext cx="130600" cy="130975"/>
              </a:xfrm>
              <a:custGeom>
                <a:avLst/>
                <a:gdLst/>
                <a:ahLst/>
                <a:cxnLst/>
                <a:rect l="l" t="t" r="r" b="b"/>
                <a:pathLst>
                  <a:path w="5224" h="5239" extrusionOk="0">
                    <a:moveTo>
                      <a:pt x="1180" y="0"/>
                    </a:moveTo>
                    <a:cubicBezTo>
                      <a:pt x="957" y="0"/>
                      <a:pt x="733" y="65"/>
                      <a:pt x="549" y="192"/>
                    </a:cubicBezTo>
                    <a:cubicBezTo>
                      <a:pt x="182" y="447"/>
                      <a:pt x="1" y="940"/>
                      <a:pt x="112" y="1371"/>
                    </a:cubicBezTo>
                    <a:cubicBezTo>
                      <a:pt x="360" y="2340"/>
                      <a:pt x="1755" y="2616"/>
                      <a:pt x="2066" y="3565"/>
                    </a:cubicBezTo>
                    <a:cubicBezTo>
                      <a:pt x="2280" y="4218"/>
                      <a:pt x="2517" y="5054"/>
                      <a:pt x="3244" y="5213"/>
                    </a:cubicBezTo>
                    <a:cubicBezTo>
                      <a:pt x="3324" y="5230"/>
                      <a:pt x="3406" y="5238"/>
                      <a:pt x="3487" y="5238"/>
                    </a:cubicBezTo>
                    <a:cubicBezTo>
                      <a:pt x="3653" y="5238"/>
                      <a:pt x="3820" y="5205"/>
                      <a:pt x="3977" y="5149"/>
                    </a:cubicBezTo>
                    <a:cubicBezTo>
                      <a:pt x="4562" y="4941"/>
                      <a:pt x="5016" y="4399"/>
                      <a:pt x="5120" y="3787"/>
                    </a:cubicBezTo>
                    <a:cubicBezTo>
                      <a:pt x="5223" y="3174"/>
                      <a:pt x="4973" y="2513"/>
                      <a:pt x="4488" y="2124"/>
                    </a:cubicBezTo>
                    <a:cubicBezTo>
                      <a:pt x="3930" y="1675"/>
                      <a:pt x="3131" y="1590"/>
                      <a:pt x="2614" y="1095"/>
                    </a:cubicBezTo>
                    <a:cubicBezTo>
                      <a:pt x="2321" y="815"/>
                      <a:pt x="2140" y="421"/>
                      <a:pt x="1807" y="191"/>
                    </a:cubicBezTo>
                    <a:cubicBezTo>
                      <a:pt x="1624" y="64"/>
                      <a:pt x="1402" y="0"/>
                      <a:pt x="1180" y="0"/>
                    </a:cubicBezTo>
                    <a:close/>
                  </a:path>
                </a:pathLst>
              </a:custGeom>
              <a:solidFill>
                <a:srgbClr val="F2DA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71" name="Google Shape;2417;p67">
                <a:extLst>
                  <a:ext uri="{FF2B5EF4-FFF2-40B4-BE49-F238E27FC236}">
                    <a16:creationId xmlns:a16="http://schemas.microsoft.com/office/drawing/2014/main" id="{B0C751E4-5720-3512-D36D-9BC58AA31A21}"/>
                  </a:ext>
                </a:extLst>
              </p:cNvPr>
              <p:cNvSpPr/>
              <p:nvPr/>
            </p:nvSpPr>
            <p:spPr>
              <a:xfrm>
                <a:off x="3097175" y="2275525"/>
                <a:ext cx="130625" cy="131000"/>
              </a:xfrm>
              <a:custGeom>
                <a:avLst/>
                <a:gdLst/>
                <a:ahLst/>
                <a:cxnLst/>
                <a:rect l="l" t="t" r="r" b="b"/>
                <a:pathLst>
                  <a:path w="5225" h="5240" extrusionOk="0">
                    <a:moveTo>
                      <a:pt x="1736" y="0"/>
                    </a:moveTo>
                    <a:cubicBezTo>
                      <a:pt x="1570" y="0"/>
                      <a:pt x="1404" y="34"/>
                      <a:pt x="1248" y="88"/>
                    </a:cubicBezTo>
                    <a:cubicBezTo>
                      <a:pt x="663" y="297"/>
                      <a:pt x="207" y="838"/>
                      <a:pt x="105" y="1452"/>
                    </a:cubicBezTo>
                    <a:cubicBezTo>
                      <a:pt x="0" y="2064"/>
                      <a:pt x="252" y="2726"/>
                      <a:pt x="735" y="3115"/>
                    </a:cubicBezTo>
                    <a:cubicBezTo>
                      <a:pt x="1293" y="3564"/>
                      <a:pt x="2092" y="3649"/>
                      <a:pt x="2610" y="4143"/>
                    </a:cubicBezTo>
                    <a:cubicBezTo>
                      <a:pt x="2904" y="4424"/>
                      <a:pt x="3083" y="4818"/>
                      <a:pt x="3416" y="5048"/>
                    </a:cubicBezTo>
                    <a:cubicBezTo>
                      <a:pt x="3600" y="5175"/>
                      <a:pt x="3822" y="5239"/>
                      <a:pt x="4045" y="5239"/>
                    </a:cubicBezTo>
                    <a:cubicBezTo>
                      <a:pt x="4268" y="5239"/>
                      <a:pt x="4492" y="5175"/>
                      <a:pt x="4676" y="5047"/>
                    </a:cubicBezTo>
                    <a:cubicBezTo>
                      <a:pt x="5041" y="4792"/>
                      <a:pt x="5224" y="4300"/>
                      <a:pt x="5113" y="3867"/>
                    </a:cubicBezTo>
                    <a:cubicBezTo>
                      <a:pt x="4863" y="2899"/>
                      <a:pt x="3470" y="2623"/>
                      <a:pt x="3157" y="1674"/>
                    </a:cubicBezTo>
                    <a:cubicBezTo>
                      <a:pt x="2943" y="1023"/>
                      <a:pt x="2706" y="185"/>
                      <a:pt x="1979" y="26"/>
                    </a:cubicBezTo>
                    <a:cubicBezTo>
                      <a:pt x="1899" y="8"/>
                      <a:pt x="1818" y="0"/>
                      <a:pt x="1736" y="0"/>
                    </a:cubicBezTo>
                    <a:close/>
                  </a:path>
                </a:pathLst>
              </a:custGeom>
              <a:solidFill>
                <a:srgbClr val="F2DA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72" name="Google Shape;2418;p67">
                <a:extLst>
                  <a:ext uri="{FF2B5EF4-FFF2-40B4-BE49-F238E27FC236}">
                    <a16:creationId xmlns:a16="http://schemas.microsoft.com/office/drawing/2014/main" id="{714F15FC-F03E-D8AE-6CFD-D21EAD3DCAA1}"/>
                  </a:ext>
                </a:extLst>
              </p:cNvPr>
              <p:cNvSpPr/>
              <p:nvPr/>
            </p:nvSpPr>
            <p:spPr>
              <a:xfrm>
                <a:off x="2635725" y="2746600"/>
                <a:ext cx="130600" cy="131000"/>
              </a:xfrm>
              <a:custGeom>
                <a:avLst/>
                <a:gdLst/>
                <a:ahLst/>
                <a:cxnLst/>
                <a:rect l="l" t="t" r="r" b="b"/>
                <a:pathLst>
                  <a:path w="5224" h="5240" extrusionOk="0">
                    <a:moveTo>
                      <a:pt x="1180" y="1"/>
                    </a:moveTo>
                    <a:cubicBezTo>
                      <a:pt x="957" y="1"/>
                      <a:pt x="733" y="65"/>
                      <a:pt x="549" y="193"/>
                    </a:cubicBezTo>
                    <a:cubicBezTo>
                      <a:pt x="183" y="448"/>
                      <a:pt x="1" y="941"/>
                      <a:pt x="112" y="1372"/>
                    </a:cubicBezTo>
                    <a:cubicBezTo>
                      <a:pt x="362" y="2340"/>
                      <a:pt x="1755" y="2618"/>
                      <a:pt x="2068" y="3567"/>
                    </a:cubicBezTo>
                    <a:cubicBezTo>
                      <a:pt x="2282" y="4218"/>
                      <a:pt x="2519" y="5055"/>
                      <a:pt x="3246" y="5213"/>
                    </a:cubicBezTo>
                    <a:cubicBezTo>
                      <a:pt x="3326" y="5231"/>
                      <a:pt x="3409" y="5239"/>
                      <a:pt x="3492" y="5239"/>
                    </a:cubicBezTo>
                    <a:cubicBezTo>
                      <a:pt x="3656" y="5239"/>
                      <a:pt x="3822" y="5206"/>
                      <a:pt x="3977" y="5151"/>
                    </a:cubicBezTo>
                    <a:cubicBezTo>
                      <a:pt x="4562" y="4942"/>
                      <a:pt x="5018" y="4401"/>
                      <a:pt x="5120" y="3787"/>
                    </a:cubicBezTo>
                    <a:cubicBezTo>
                      <a:pt x="5223" y="3175"/>
                      <a:pt x="4973" y="2515"/>
                      <a:pt x="4488" y="2125"/>
                    </a:cubicBezTo>
                    <a:cubicBezTo>
                      <a:pt x="3931" y="1676"/>
                      <a:pt x="3133" y="1591"/>
                      <a:pt x="2615" y="1096"/>
                    </a:cubicBezTo>
                    <a:cubicBezTo>
                      <a:pt x="2321" y="815"/>
                      <a:pt x="2142" y="421"/>
                      <a:pt x="1808" y="191"/>
                    </a:cubicBezTo>
                    <a:cubicBezTo>
                      <a:pt x="1625" y="64"/>
                      <a:pt x="1403" y="1"/>
                      <a:pt x="1180" y="1"/>
                    </a:cubicBezTo>
                    <a:close/>
                  </a:path>
                </a:pathLst>
              </a:custGeom>
              <a:solidFill>
                <a:srgbClr val="F2DA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73" name="Google Shape;2419;p67">
                <a:extLst>
                  <a:ext uri="{FF2B5EF4-FFF2-40B4-BE49-F238E27FC236}">
                    <a16:creationId xmlns:a16="http://schemas.microsoft.com/office/drawing/2014/main" id="{080C1BB9-15A2-84F1-EB49-C5F3EEBCA59B}"/>
                  </a:ext>
                </a:extLst>
              </p:cNvPr>
              <p:cNvSpPr/>
              <p:nvPr/>
            </p:nvSpPr>
            <p:spPr>
              <a:xfrm>
                <a:off x="2012125" y="2706275"/>
                <a:ext cx="130600" cy="130975"/>
              </a:xfrm>
              <a:custGeom>
                <a:avLst/>
                <a:gdLst/>
                <a:ahLst/>
                <a:cxnLst/>
                <a:rect l="l" t="t" r="r" b="b"/>
                <a:pathLst>
                  <a:path w="5224" h="5239" extrusionOk="0">
                    <a:moveTo>
                      <a:pt x="1180" y="0"/>
                    </a:moveTo>
                    <a:cubicBezTo>
                      <a:pt x="956" y="0"/>
                      <a:pt x="733" y="64"/>
                      <a:pt x="549" y="192"/>
                    </a:cubicBezTo>
                    <a:cubicBezTo>
                      <a:pt x="182" y="447"/>
                      <a:pt x="0" y="940"/>
                      <a:pt x="112" y="1371"/>
                    </a:cubicBezTo>
                    <a:cubicBezTo>
                      <a:pt x="360" y="2340"/>
                      <a:pt x="1754" y="2617"/>
                      <a:pt x="2066" y="3566"/>
                    </a:cubicBezTo>
                    <a:cubicBezTo>
                      <a:pt x="2282" y="4218"/>
                      <a:pt x="2519" y="5054"/>
                      <a:pt x="3244" y="5212"/>
                    </a:cubicBezTo>
                    <a:cubicBezTo>
                      <a:pt x="3325" y="5230"/>
                      <a:pt x="3408" y="5239"/>
                      <a:pt x="3491" y="5239"/>
                    </a:cubicBezTo>
                    <a:cubicBezTo>
                      <a:pt x="3656" y="5239"/>
                      <a:pt x="3822" y="5206"/>
                      <a:pt x="3977" y="5150"/>
                    </a:cubicBezTo>
                    <a:cubicBezTo>
                      <a:pt x="4562" y="4941"/>
                      <a:pt x="5016" y="4401"/>
                      <a:pt x="5120" y="3787"/>
                    </a:cubicBezTo>
                    <a:cubicBezTo>
                      <a:pt x="5223" y="3174"/>
                      <a:pt x="4973" y="2515"/>
                      <a:pt x="4488" y="2124"/>
                    </a:cubicBezTo>
                    <a:cubicBezTo>
                      <a:pt x="3930" y="1675"/>
                      <a:pt x="3131" y="1590"/>
                      <a:pt x="2613" y="1095"/>
                    </a:cubicBezTo>
                    <a:cubicBezTo>
                      <a:pt x="2321" y="814"/>
                      <a:pt x="2140" y="421"/>
                      <a:pt x="1807" y="191"/>
                    </a:cubicBezTo>
                    <a:cubicBezTo>
                      <a:pt x="1624" y="64"/>
                      <a:pt x="1402" y="0"/>
                      <a:pt x="1180" y="0"/>
                    </a:cubicBezTo>
                    <a:close/>
                  </a:path>
                </a:pathLst>
              </a:custGeom>
              <a:solidFill>
                <a:srgbClr val="F2DA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74" name="Google Shape;2420;p67">
                <a:extLst>
                  <a:ext uri="{FF2B5EF4-FFF2-40B4-BE49-F238E27FC236}">
                    <a16:creationId xmlns:a16="http://schemas.microsoft.com/office/drawing/2014/main" id="{8202794F-B26D-E7CE-30AB-086BAF9F71F8}"/>
                  </a:ext>
                </a:extLst>
              </p:cNvPr>
              <p:cNvSpPr/>
              <p:nvPr/>
            </p:nvSpPr>
            <p:spPr>
              <a:xfrm>
                <a:off x="1855100" y="2853675"/>
                <a:ext cx="130625" cy="130950"/>
              </a:xfrm>
              <a:custGeom>
                <a:avLst/>
                <a:gdLst/>
                <a:ahLst/>
                <a:cxnLst/>
                <a:rect l="l" t="t" r="r" b="b"/>
                <a:pathLst>
                  <a:path w="5225" h="5238" extrusionOk="0">
                    <a:moveTo>
                      <a:pt x="1737" y="0"/>
                    </a:moveTo>
                    <a:cubicBezTo>
                      <a:pt x="1571" y="0"/>
                      <a:pt x="1404" y="33"/>
                      <a:pt x="1247" y="89"/>
                    </a:cubicBezTo>
                    <a:cubicBezTo>
                      <a:pt x="662" y="296"/>
                      <a:pt x="208" y="839"/>
                      <a:pt x="103" y="1451"/>
                    </a:cubicBezTo>
                    <a:cubicBezTo>
                      <a:pt x="1" y="2063"/>
                      <a:pt x="250" y="2725"/>
                      <a:pt x="735" y="3113"/>
                    </a:cubicBezTo>
                    <a:cubicBezTo>
                      <a:pt x="1294" y="3563"/>
                      <a:pt x="2093" y="3647"/>
                      <a:pt x="2610" y="4142"/>
                    </a:cubicBezTo>
                    <a:cubicBezTo>
                      <a:pt x="2903" y="4423"/>
                      <a:pt x="3084" y="4817"/>
                      <a:pt x="3417" y="5047"/>
                    </a:cubicBezTo>
                    <a:cubicBezTo>
                      <a:pt x="3600" y="5174"/>
                      <a:pt x="3822" y="5238"/>
                      <a:pt x="4045" y="5238"/>
                    </a:cubicBezTo>
                    <a:cubicBezTo>
                      <a:pt x="4268" y="5238"/>
                      <a:pt x="4491" y="5174"/>
                      <a:pt x="4674" y="5045"/>
                    </a:cubicBezTo>
                    <a:cubicBezTo>
                      <a:pt x="5042" y="4791"/>
                      <a:pt x="5225" y="4297"/>
                      <a:pt x="5112" y="3866"/>
                    </a:cubicBezTo>
                    <a:cubicBezTo>
                      <a:pt x="4864" y="2898"/>
                      <a:pt x="3469" y="2622"/>
                      <a:pt x="3157" y="1673"/>
                    </a:cubicBezTo>
                    <a:cubicBezTo>
                      <a:pt x="2942" y="1021"/>
                      <a:pt x="2705" y="184"/>
                      <a:pt x="1980" y="25"/>
                    </a:cubicBezTo>
                    <a:cubicBezTo>
                      <a:pt x="1900" y="8"/>
                      <a:pt x="1818" y="0"/>
                      <a:pt x="1737" y="0"/>
                    </a:cubicBezTo>
                    <a:close/>
                  </a:path>
                </a:pathLst>
              </a:custGeom>
              <a:solidFill>
                <a:srgbClr val="F2DA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75" name="Google Shape;2421;p67">
                <a:extLst>
                  <a:ext uri="{FF2B5EF4-FFF2-40B4-BE49-F238E27FC236}">
                    <a16:creationId xmlns:a16="http://schemas.microsoft.com/office/drawing/2014/main" id="{A00ED68E-6EE3-7608-C9CC-3B276C4790E9}"/>
                  </a:ext>
                </a:extLst>
              </p:cNvPr>
              <p:cNvSpPr/>
              <p:nvPr/>
            </p:nvSpPr>
            <p:spPr>
              <a:xfrm>
                <a:off x="1941300" y="3099450"/>
                <a:ext cx="130625" cy="130975"/>
              </a:xfrm>
              <a:custGeom>
                <a:avLst/>
                <a:gdLst/>
                <a:ahLst/>
                <a:cxnLst/>
                <a:rect l="l" t="t" r="r" b="b"/>
                <a:pathLst>
                  <a:path w="5225" h="5239" extrusionOk="0">
                    <a:moveTo>
                      <a:pt x="1736" y="0"/>
                    </a:moveTo>
                    <a:cubicBezTo>
                      <a:pt x="1570" y="0"/>
                      <a:pt x="1404" y="33"/>
                      <a:pt x="1246" y="89"/>
                    </a:cubicBezTo>
                    <a:cubicBezTo>
                      <a:pt x="661" y="297"/>
                      <a:pt x="207" y="839"/>
                      <a:pt x="103" y="1451"/>
                    </a:cubicBezTo>
                    <a:cubicBezTo>
                      <a:pt x="0" y="2065"/>
                      <a:pt x="250" y="2725"/>
                      <a:pt x="735" y="3115"/>
                    </a:cubicBezTo>
                    <a:cubicBezTo>
                      <a:pt x="1293" y="3565"/>
                      <a:pt x="2092" y="3649"/>
                      <a:pt x="2610" y="4144"/>
                    </a:cubicBezTo>
                    <a:cubicBezTo>
                      <a:pt x="2902" y="4424"/>
                      <a:pt x="3083" y="4817"/>
                      <a:pt x="3416" y="5049"/>
                    </a:cubicBezTo>
                    <a:cubicBezTo>
                      <a:pt x="3599" y="5175"/>
                      <a:pt x="3822" y="5239"/>
                      <a:pt x="4044" y="5239"/>
                    </a:cubicBezTo>
                    <a:cubicBezTo>
                      <a:pt x="4267" y="5239"/>
                      <a:pt x="4491" y="5175"/>
                      <a:pt x="4674" y="5047"/>
                    </a:cubicBezTo>
                    <a:cubicBezTo>
                      <a:pt x="5041" y="4791"/>
                      <a:pt x="5224" y="4299"/>
                      <a:pt x="5112" y="3867"/>
                    </a:cubicBezTo>
                    <a:cubicBezTo>
                      <a:pt x="4863" y="2900"/>
                      <a:pt x="3469" y="2622"/>
                      <a:pt x="3157" y="1673"/>
                    </a:cubicBezTo>
                    <a:cubicBezTo>
                      <a:pt x="2941" y="1022"/>
                      <a:pt x="2704" y="186"/>
                      <a:pt x="1979" y="26"/>
                    </a:cubicBezTo>
                    <a:cubicBezTo>
                      <a:pt x="1899" y="8"/>
                      <a:pt x="1818" y="0"/>
                      <a:pt x="1736" y="0"/>
                    </a:cubicBezTo>
                    <a:close/>
                  </a:path>
                </a:pathLst>
              </a:custGeom>
              <a:solidFill>
                <a:srgbClr val="F2DA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76" name="Google Shape;2422;p67">
                <a:extLst>
                  <a:ext uri="{FF2B5EF4-FFF2-40B4-BE49-F238E27FC236}">
                    <a16:creationId xmlns:a16="http://schemas.microsoft.com/office/drawing/2014/main" id="{326BA2CD-1E2B-EC3A-4B66-EE6B01B7C70F}"/>
                  </a:ext>
                </a:extLst>
              </p:cNvPr>
              <p:cNvSpPr/>
              <p:nvPr/>
            </p:nvSpPr>
            <p:spPr>
              <a:xfrm>
                <a:off x="1964025" y="3740650"/>
                <a:ext cx="130625" cy="130975"/>
              </a:xfrm>
              <a:custGeom>
                <a:avLst/>
                <a:gdLst/>
                <a:ahLst/>
                <a:cxnLst/>
                <a:rect l="l" t="t" r="r" b="b"/>
                <a:pathLst>
                  <a:path w="5225" h="5239" extrusionOk="0">
                    <a:moveTo>
                      <a:pt x="1734" y="1"/>
                    </a:moveTo>
                    <a:cubicBezTo>
                      <a:pt x="1569" y="1"/>
                      <a:pt x="1404" y="34"/>
                      <a:pt x="1248" y="89"/>
                    </a:cubicBezTo>
                    <a:cubicBezTo>
                      <a:pt x="662" y="298"/>
                      <a:pt x="208" y="839"/>
                      <a:pt x="105" y="1451"/>
                    </a:cubicBezTo>
                    <a:cubicBezTo>
                      <a:pt x="1" y="2065"/>
                      <a:pt x="252" y="2725"/>
                      <a:pt x="736" y="3116"/>
                    </a:cubicBezTo>
                    <a:cubicBezTo>
                      <a:pt x="1294" y="3565"/>
                      <a:pt x="2093" y="3650"/>
                      <a:pt x="2610" y="4144"/>
                    </a:cubicBezTo>
                    <a:cubicBezTo>
                      <a:pt x="2903" y="4424"/>
                      <a:pt x="3084" y="4817"/>
                      <a:pt x="3417" y="5049"/>
                    </a:cubicBezTo>
                    <a:cubicBezTo>
                      <a:pt x="3601" y="5176"/>
                      <a:pt x="3823" y="5239"/>
                      <a:pt x="4046" y="5239"/>
                    </a:cubicBezTo>
                    <a:cubicBezTo>
                      <a:pt x="4269" y="5239"/>
                      <a:pt x="4492" y="5175"/>
                      <a:pt x="4676" y="5048"/>
                    </a:cubicBezTo>
                    <a:cubicBezTo>
                      <a:pt x="5042" y="4793"/>
                      <a:pt x="5225" y="4300"/>
                      <a:pt x="5112" y="3867"/>
                    </a:cubicBezTo>
                    <a:cubicBezTo>
                      <a:pt x="4864" y="2900"/>
                      <a:pt x="3471" y="2622"/>
                      <a:pt x="3157" y="1673"/>
                    </a:cubicBezTo>
                    <a:cubicBezTo>
                      <a:pt x="2942" y="1022"/>
                      <a:pt x="2705" y="186"/>
                      <a:pt x="1980" y="27"/>
                    </a:cubicBezTo>
                    <a:cubicBezTo>
                      <a:pt x="1899" y="9"/>
                      <a:pt x="1817" y="1"/>
                      <a:pt x="1734" y="1"/>
                    </a:cubicBezTo>
                    <a:close/>
                  </a:path>
                </a:pathLst>
              </a:custGeom>
              <a:solidFill>
                <a:srgbClr val="F2DA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77" name="Google Shape;2423;p67">
                <a:extLst>
                  <a:ext uri="{FF2B5EF4-FFF2-40B4-BE49-F238E27FC236}">
                    <a16:creationId xmlns:a16="http://schemas.microsoft.com/office/drawing/2014/main" id="{3540A1FB-298F-D99C-00F4-66B651293DF5}"/>
                  </a:ext>
                </a:extLst>
              </p:cNvPr>
              <p:cNvSpPr/>
              <p:nvPr/>
            </p:nvSpPr>
            <p:spPr>
              <a:xfrm>
                <a:off x="1900575" y="4136075"/>
                <a:ext cx="130600" cy="131000"/>
              </a:xfrm>
              <a:custGeom>
                <a:avLst/>
                <a:gdLst/>
                <a:ahLst/>
                <a:cxnLst/>
                <a:rect l="l" t="t" r="r" b="b"/>
                <a:pathLst>
                  <a:path w="5224" h="5240" extrusionOk="0">
                    <a:moveTo>
                      <a:pt x="1733" y="1"/>
                    </a:moveTo>
                    <a:cubicBezTo>
                      <a:pt x="1568" y="1"/>
                      <a:pt x="1402" y="34"/>
                      <a:pt x="1247" y="89"/>
                    </a:cubicBezTo>
                    <a:cubicBezTo>
                      <a:pt x="662" y="298"/>
                      <a:pt x="208" y="839"/>
                      <a:pt x="104" y="1451"/>
                    </a:cubicBezTo>
                    <a:cubicBezTo>
                      <a:pt x="1" y="2065"/>
                      <a:pt x="251" y="2725"/>
                      <a:pt x="736" y="3115"/>
                    </a:cubicBezTo>
                    <a:cubicBezTo>
                      <a:pt x="1294" y="3564"/>
                      <a:pt x="2093" y="3649"/>
                      <a:pt x="2611" y="4144"/>
                    </a:cubicBezTo>
                    <a:cubicBezTo>
                      <a:pt x="2903" y="4425"/>
                      <a:pt x="3084" y="4817"/>
                      <a:pt x="3417" y="5049"/>
                    </a:cubicBezTo>
                    <a:cubicBezTo>
                      <a:pt x="3600" y="5176"/>
                      <a:pt x="3822" y="5239"/>
                      <a:pt x="4044" y="5239"/>
                    </a:cubicBezTo>
                    <a:cubicBezTo>
                      <a:pt x="4268" y="5239"/>
                      <a:pt x="4491" y="5175"/>
                      <a:pt x="4675" y="5047"/>
                    </a:cubicBezTo>
                    <a:cubicBezTo>
                      <a:pt x="5042" y="4792"/>
                      <a:pt x="5223" y="4299"/>
                      <a:pt x="5112" y="3866"/>
                    </a:cubicBezTo>
                    <a:cubicBezTo>
                      <a:pt x="4864" y="2900"/>
                      <a:pt x="3470" y="2622"/>
                      <a:pt x="3158" y="1673"/>
                    </a:cubicBezTo>
                    <a:cubicBezTo>
                      <a:pt x="2944" y="1022"/>
                      <a:pt x="2705" y="185"/>
                      <a:pt x="1980" y="27"/>
                    </a:cubicBezTo>
                    <a:cubicBezTo>
                      <a:pt x="1899" y="9"/>
                      <a:pt x="1816" y="1"/>
                      <a:pt x="1733" y="1"/>
                    </a:cubicBezTo>
                    <a:close/>
                  </a:path>
                </a:pathLst>
              </a:custGeom>
              <a:solidFill>
                <a:srgbClr val="F2DA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78" name="Google Shape;2424;p67">
                <a:extLst>
                  <a:ext uri="{FF2B5EF4-FFF2-40B4-BE49-F238E27FC236}">
                    <a16:creationId xmlns:a16="http://schemas.microsoft.com/office/drawing/2014/main" id="{FA727B04-E399-1B9E-EFE8-726447B1898F}"/>
                  </a:ext>
                </a:extLst>
              </p:cNvPr>
              <p:cNvSpPr/>
              <p:nvPr/>
            </p:nvSpPr>
            <p:spPr>
              <a:xfrm>
                <a:off x="2408900" y="3494400"/>
                <a:ext cx="1707750" cy="1114100"/>
              </a:xfrm>
              <a:custGeom>
                <a:avLst/>
                <a:gdLst/>
                <a:ahLst/>
                <a:cxnLst/>
                <a:rect l="l" t="t" r="r" b="b"/>
                <a:pathLst>
                  <a:path w="68310" h="44564" extrusionOk="0">
                    <a:moveTo>
                      <a:pt x="68310" y="0"/>
                    </a:moveTo>
                    <a:lnTo>
                      <a:pt x="68310" y="0"/>
                    </a:lnTo>
                    <a:cubicBezTo>
                      <a:pt x="62179" y="11427"/>
                      <a:pt x="51848" y="20930"/>
                      <a:pt x="40397" y="27365"/>
                    </a:cubicBezTo>
                    <a:cubicBezTo>
                      <a:pt x="27864" y="34405"/>
                      <a:pt x="14022" y="38463"/>
                      <a:pt x="0" y="41934"/>
                    </a:cubicBezTo>
                    <a:cubicBezTo>
                      <a:pt x="137" y="42838"/>
                      <a:pt x="268" y="43712"/>
                      <a:pt x="399" y="44563"/>
                    </a:cubicBezTo>
                    <a:cubicBezTo>
                      <a:pt x="651" y="44557"/>
                      <a:pt x="7303" y="44555"/>
                      <a:pt x="16062" y="44555"/>
                    </a:cubicBezTo>
                    <a:cubicBezTo>
                      <a:pt x="33579" y="44555"/>
                      <a:pt x="59519" y="44563"/>
                      <a:pt x="59519" y="44563"/>
                    </a:cubicBezTo>
                    <a:cubicBezTo>
                      <a:pt x="63613" y="31155"/>
                      <a:pt x="65738" y="17176"/>
                      <a:pt x="67844" y="3262"/>
                    </a:cubicBezTo>
                    <a:cubicBezTo>
                      <a:pt x="68006" y="2179"/>
                      <a:pt x="68171" y="1094"/>
                      <a:pt x="6831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79" name="Google Shape;2425;p67">
                <a:extLst>
                  <a:ext uri="{FF2B5EF4-FFF2-40B4-BE49-F238E27FC236}">
                    <a16:creationId xmlns:a16="http://schemas.microsoft.com/office/drawing/2014/main" id="{391AC1B0-36D1-5545-31D7-BDF0248C410A}"/>
                  </a:ext>
                </a:extLst>
              </p:cNvPr>
              <p:cNvSpPr/>
              <p:nvPr/>
            </p:nvSpPr>
            <p:spPr>
              <a:xfrm>
                <a:off x="1578525" y="2356050"/>
                <a:ext cx="1251250" cy="1334300"/>
              </a:xfrm>
              <a:custGeom>
                <a:avLst/>
                <a:gdLst/>
                <a:ahLst/>
                <a:cxnLst/>
                <a:rect l="l" t="t" r="r" b="b"/>
                <a:pathLst>
                  <a:path w="50050" h="53372" extrusionOk="0">
                    <a:moveTo>
                      <a:pt x="44927" y="0"/>
                    </a:moveTo>
                    <a:cubicBezTo>
                      <a:pt x="44601" y="0"/>
                      <a:pt x="44256" y="35"/>
                      <a:pt x="43890" y="106"/>
                    </a:cubicBezTo>
                    <a:cubicBezTo>
                      <a:pt x="41318" y="609"/>
                      <a:pt x="38787" y="1298"/>
                      <a:pt x="36314" y="2166"/>
                    </a:cubicBezTo>
                    <a:cubicBezTo>
                      <a:pt x="20259" y="7779"/>
                      <a:pt x="7106" y="20639"/>
                      <a:pt x="0" y="35625"/>
                    </a:cubicBezTo>
                    <a:cubicBezTo>
                      <a:pt x="46" y="35685"/>
                      <a:pt x="97" y="35742"/>
                      <a:pt x="149" y="35798"/>
                    </a:cubicBezTo>
                    <a:cubicBezTo>
                      <a:pt x="2016" y="38019"/>
                      <a:pt x="4101" y="40046"/>
                      <a:pt x="6374" y="41850"/>
                    </a:cubicBezTo>
                    <a:cubicBezTo>
                      <a:pt x="15724" y="49314"/>
                      <a:pt x="27775" y="52877"/>
                      <a:pt x="39874" y="53372"/>
                    </a:cubicBezTo>
                    <a:cubicBezTo>
                      <a:pt x="39874" y="53372"/>
                      <a:pt x="47713" y="29881"/>
                      <a:pt x="49258" y="14069"/>
                    </a:cubicBezTo>
                    <a:cubicBezTo>
                      <a:pt x="50049" y="6048"/>
                      <a:pt x="49221" y="0"/>
                      <a:pt x="44927" y="0"/>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0" name="Google Shape;2426;p67">
                <a:extLst>
                  <a:ext uri="{FF2B5EF4-FFF2-40B4-BE49-F238E27FC236}">
                    <a16:creationId xmlns:a16="http://schemas.microsoft.com/office/drawing/2014/main" id="{4822D34B-B85F-8327-21BC-48977E9B16F6}"/>
                  </a:ext>
                </a:extLst>
              </p:cNvPr>
              <p:cNvSpPr/>
              <p:nvPr/>
            </p:nvSpPr>
            <p:spPr>
              <a:xfrm>
                <a:off x="2903600" y="1737950"/>
                <a:ext cx="569575" cy="786850"/>
              </a:xfrm>
              <a:custGeom>
                <a:avLst/>
                <a:gdLst/>
                <a:ahLst/>
                <a:cxnLst/>
                <a:rect l="l" t="t" r="r" b="b"/>
                <a:pathLst>
                  <a:path w="22783" h="31474" extrusionOk="0">
                    <a:moveTo>
                      <a:pt x="9453" y="1"/>
                    </a:moveTo>
                    <a:cubicBezTo>
                      <a:pt x="7242" y="1"/>
                      <a:pt x="4985" y="408"/>
                      <a:pt x="2777" y="1280"/>
                    </a:cubicBezTo>
                    <a:cubicBezTo>
                      <a:pt x="3267" y="5066"/>
                      <a:pt x="3714" y="8884"/>
                      <a:pt x="3459" y="12694"/>
                    </a:cubicBezTo>
                    <a:cubicBezTo>
                      <a:pt x="3206" y="16503"/>
                      <a:pt x="2210" y="20339"/>
                      <a:pt x="0" y="23765"/>
                    </a:cubicBezTo>
                    <a:cubicBezTo>
                      <a:pt x="3466" y="27864"/>
                      <a:pt x="8476" y="30627"/>
                      <a:pt x="13794" y="31369"/>
                    </a:cubicBezTo>
                    <a:cubicBezTo>
                      <a:pt x="14243" y="31432"/>
                      <a:pt x="14713" y="31473"/>
                      <a:pt x="15179" y="31473"/>
                    </a:cubicBezTo>
                    <a:cubicBezTo>
                      <a:pt x="16327" y="31473"/>
                      <a:pt x="17456" y="31220"/>
                      <a:pt x="18218" y="30404"/>
                    </a:cubicBezTo>
                    <a:cubicBezTo>
                      <a:pt x="19224" y="29321"/>
                      <a:pt x="19207" y="27675"/>
                      <a:pt x="19207" y="26198"/>
                    </a:cubicBezTo>
                    <a:cubicBezTo>
                      <a:pt x="19206" y="19238"/>
                      <a:pt x="20894" y="12402"/>
                      <a:pt x="22782" y="5675"/>
                    </a:cubicBezTo>
                    <a:cubicBezTo>
                      <a:pt x="19327" y="2127"/>
                      <a:pt x="14509" y="1"/>
                      <a:pt x="9453" y="1"/>
                    </a:cubicBezTo>
                    <a:close/>
                  </a:path>
                </a:pathLst>
              </a:custGeom>
              <a:solidFill>
                <a:srgbClr val="E3C2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1" name="Google Shape;2427;p67">
                <a:extLst>
                  <a:ext uri="{FF2B5EF4-FFF2-40B4-BE49-F238E27FC236}">
                    <a16:creationId xmlns:a16="http://schemas.microsoft.com/office/drawing/2014/main" id="{D49C911A-03AC-F077-568C-D812F1CE958A}"/>
                  </a:ext>
                </a:extLst>
              </p:cNvPr>
              <p:cNvSpPr/>
              <p:nvPr/>
            </p:nvSpPr>
            <p:spPr>
              <a:xfrm>
                <a:off x="2903600" y="1737925"/>
                <a:ext cx="569575" cy="786875"/>
              </a:xfrm>
              <a:custGeom>
                <a:avLst/>
                <a:gdLst/>
                <a:ahLst/>
                <a:cxnLst/>
                <a:rect l="l" t="t" r="r" b="b"/>
                <a:pathLst>
                  <a:path w="22783" h="31475" extrusionOk="0">
                    <a:moveTo>
                      <a:pt x="9454" y="1"/>
                    </a:moveTo>
                    <a:cubicBezTo>
                      <a:pt x="8392" y="1"/>
                      <a:pt x="7321" y="94"/>
                      <a:pt x="6249" y="288"/>
                    </a:cubicBezTo>
                    <a:cubicBezTo>
                      <a:pt x="5061" y="502"/>
                      <a:pt x="3900" y="834"/>
                      <a:pt x="2778" y="1276"/>
                    </a:cubicBezTo>
                    <a:cubicBezTo>
                      <a:pt x="3267" y="5068"/>
                      <a:pt x="3712" y="8883"/>
                      <a:pt x="3463" y="12692"/>
                    </a:cubicBezTo>
                    <a:cubicBezTo>
                      <a:pt x="3415" y="13352"/>
                      <a:pt x="3350" y="14018"/>
                      <a:pt x="3255" y="14679"/>
                    </a:cubicBezTo>
                    <a:cubicBezTo>
                      <a:pt x="2821" y="17822"/>
                      <a:pt x="1821" y="20934"/>
                      <a:pt x="0" y="23761"/>
                    </a:cubicBezTo>
                    <a:cubicBezTo>
                      <a:pt x="3464" y="27867"/>
                      <a:pt x="8475" y="30628"/>
                      <a:pt x="13789" y="31367"/>
                    </a:cubicBezTo>
                    <a:cubicBezTo>
                      <a:pt x="14245" y="31431"/>
                      <a:pt x="14721" y="31474"/>
                      <a:pt x="15194" y="31474"/>
                    </a:cubicBezTo>
                    <a:cubicBezTo>
                      <a:pt x="16337" y="31474"/>
                      <a:pt x="17459" y="31222"/>
                      <a:pt x="18216" y="30408"/>
                    </a:cubicBezTo>
                    <a:cubicBezTo>
                      <a:pt x="18943" y="29622"/>
                      <a:pt x="19139" y="28546"/>
                      <a:pt x="19193" y="27450"/>
                    </a:cubicBezTo>
                    <a:cubicBezTo>
                      <a:pt x="19211" y="27040"/>
                      <a:pt x="19211" y="26624"/>
                      <a:pt x="19211" y="26230"/>
                    </a:cubicBezTo>
                    <a:lnTo>
                      <a:pt x="19211" y="26201"/>
                    </a:lnTo>
                    <a:cubicBezTo>
                      <a:pt x="19206" y="19237"/>
                      <a:pt x="20894" y="12400"/>
                      <a:pt x="22782" y="5674"/>
                    </a:cubicBezTo>
                    <a:cubicBezTo>
                      <a:pt x="19328" y="2128"/>
                      <a:pt x="14510" y="1"/>
                      <a:pt x="9454" y="1"/>
                    </a:cubicBezTo>
                    <a:close/>
                  </a:path>
                </a:pathLst>
              </a:custGeom>
              <a:solidFill>
                <a:srgbClr val="E6B8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2" name="Google Shape;2428;p67">
                <a:extLst>
                  <a:ext uri="{FF2B5EF4-FFF2-40B4-BE49-F238E27FC236}">
                    <a16:creationId xmlns:a16="http://schemas.microsoft.com/office/drawing/2014/main" id="{4046DAF1-B454-8B6E-B3A8-D9F18F7CDB51}"/>
                  </a:ext>
                </a:extLst>
              </p:cNvPr>
              <p:cNvSpPr/>
              <p:nvPr/>
            </p:nvSpPr>
            <p:spPr>
              <a:xfrm>
                <a:off x="3044000" y="1737925"/>
                <a:ext cx="429175" cy="655775"/>
              </a:xfrm>
              <a:custGeom>
                <a:avLst/>
                <a:gdLst/>
                <a:ahLst/>
                <a:cxnLst/>
                <a:rect l="l" t="t" r="r" b="b"/>
                <a:pathLst>
                  <a:path w="17167" h="26231" extrusionOk="0">
                    <a:moveTo>
                      <a:pt x="3838" y="1"/>
                    </a:moveTo>
                    <a:cubicBezTo>
                      <a:pt x="2776" y="1"/>
                      <a:pt x="1705" y="94"/>
                      <a:pt x="633" y="288"/>
                    </a:cubicBezTo>
                    <a:cubicBezTo>
                      <a:pt x="567" y="1913"/>
                      <a:pt x="448" y="3538"/>
                      <a:pt x="257" y="5152"/>
                    </a:cubicBezTo>
                    <a:lnTo>
                      <a:pt x="255" y="5178"/>
                    </a:lnTo>
                    <a:cubicBezTo>
                      <a:pt x="1" y="7288"/>
                      <a:pt x="135" y="9427"/>
                      <a:pt x="716" y="11472"/>
                    </a:cubicBezTo>
                    <a:cubicBezTo>
                      <a:pt x="1430" y="13974"/>
                      <a:pt x="2623" y="17270"/>
                      <a:pt x="4436" y="19685"/>
                    </a:cubicBezTo>
                    <a:cubicBezTo>
                      <a:pt x="6061" y="21850"/>
                      <a:pt x="8096" y="23451"/>
                      <a:pt x="10226" y="24754"/>
                    </a:cubicBezTo>
                    <a:cubicBezTo>
                      <a:pt x="11297" y="25404"/>
                      <a:pt x="12429" y="25987"/>
                      <a:pt x="13595" y="26230"/>
                    </a:cubicBezTo>
                    <a:lnTo>
                      <a:pt x="13595" y="26201"/>
                    </a:lnTo>
                    <a:cubicBezTo>
                      <a:pt x="13588" y="19237"/>
                      <a:pt x="15278" y="12400"/>
                      <a:pt x="17166" y="5674"/>
                    </a:cubicBezTo>
                    <a:cubicBezTo>
                      <a:pt x="13712" y="2128"/>
                      <a:pt x="8894" y="1"/>
                      <a:pt x="3838"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3" name="Google Shape;2429;p67">
                <a:extLst>
                  <a:ext uri="{FF2B5EF4-FFF2-40B4-BE49-F238E27FC236}">
                    <a16:creationId xmlns:a16="http://schemas.microsoft.com/office/drawing/2014/main" id="{006C851D-6787-C2EA-C248-0E876A1805B7}"/>
                  </a:ext>
                </a:extLst>
              </p:cNvPr>
              <p:cNvSpPr/>
              <p:nvPr/>
            </p:nvSpPr>
            <p:spPr>
              <a:xfrm>
                <a:off x="3602000" y="881000"/>
                <a:ext cx="409250" cy="769325"/>
              </a:xfrm>
              <a:custGeom>
                <a:avLst/>
                <a:gdLst/>
                <a:ahLst/>
                <a:cxnLst/>
                <a:rect l="l" t="t" r="r" b="b"/>
                <a:pathLst>
                  <a:path w="16370" h="30773" extrusionOk="0">
                    <a:moveTo>
                      <a:pt x="10232" y="0"/>
                    </a:moveTo>
                    <a:cubicBezTo>
                      <a:pt x="5161" y="293"/>
                      <a:pt x="1436" y="5339"/>
                      <a:pt x="717" y="10431"/>
                    </a:cubicBezTo>
                    <a:cubicBezTo>
                      <a:pt x="0" y="15522"/>
                      <a:pt x="1586" y="20630"/>
                      <a:pt x="3227" y="25505"/>
                    </a:cubicBezTo>
                    <a:cubicBezTo>
                      <a:pt x="3949" y="27649"/>
                      <a:pt x="4994" y="30089"/>
                      <a:pt x="7184" y="30659"/>
                    </a:cubicBezTo>
                    <a:cubicBezTo>
                      <a:pt x="7483" y="30737"/>
                      <a:pt x="7787" y="30773"/>
                      <a:pt x="8092" y="30773"/>
                    </a:cubicBezTo>
                    <a:cubicBezTo>
                      <a:pt x="9080" y="30773"/>
                      <a:pt x="10074" y="30395"/>
                      <a:pt x="10906" y="29841"/>
                    </a:cubicBezTo>
                    <a:cubicBezTo>
                      <a:pt x="13861" y="27876"/>
                      <a:pt x="14956" y="24086"/>
                      <a:pt x="15417" y="20568"/>
                    </a:cubicBezTo>
                    <a:cubicBezTo>
                      <a:pt x="16369" y="13315"/>
                      <a:pt x="15285" y="5288"/>
                      <a:pt x="10232" y="0"/>
                    </a:cubicBezTo>
                    <a:close/>
                  </a:path>
                </a:pathLst>
              </a:custGeom>
              <a:solidFill>
                <a:srgbClr val="DD5D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4" name="Google Shape;2430;p67">
                <a:extLst>
                  <a:ext uri="{FF2B5EF4-FFF2-40B4-BE49-F238E27FC236}">
                    <a16:creationId xmlns:a16="http://schemas.microsoft.com/office/drawing/2014/main" id="{E2E2804C-66C7-EAA2-DB7C-D3BCD3786E6A}"/>
                  </a:ext>
                </a:extLst>
              </p:cNvPr>
              <p:cNvSpPr/>
              <p:nvPr/>
            </p:nvSpPr>
            <p:spPr>
              <a:xfrm>
                <a:off x="2426600" y="1633300"/>
                <a:ext cx="602600" cy="602600"/>
              </a:xfrm>
              <a:custGeom>
                <a:avLst/>
                <a:gdLst/>
                <a:ahLst/>
                <a:cxnLst/>
                <a:rect l="l" t="t" r="r" b="b"/>
                <a:pathLst>
                  <a:path w="24104" h="24104" extrusionOk="0">
                    <a:moveTo>
                      <a:pt x="12052" y="0"/>
                    </a:moveTo>
                    <a:cubicBezTo>
                      <a:pt x="8856" y="0"/>
                      <a:pt x="5790" y="1269"/>
                      <a:pt x="3530" y="3529"/>
                    </a:cubicBezTo>
                    <a:cubicBezTo>
                      <a:pt x="1270" y="5790"/>
                      <a:pt x="1" y="8855"/>
                      <a:pt x="1" y="12053"/>
                    </a:cubicBezTo>
                    <a:cubicBezTo>
                      <a:pt x="1" y="15249"/>
                      <a:pt x="1270" y="18314"/>
                      <a:pt x="3530" y="20574"/>
                    </a:cubicBezTo>
                    <a:cubicBezTo>
                      <a:pt x="5790" y="22834"/>
                      <a:pt x="8856" y="24103"/>
                      <a:pt x="12052" y="24103"/>
                    </a:cubicBezTo>
                    <a:cubicBezTo>
                      <a:pt x="15248" y="24103"/>
                      <a:pt x="18313" y="22834"/>
                      <a:pt x="20573" y="20574"/>
                    </a:cubicBezTo>
                    <a:cubicBezTo>
                      <a:pt x="22833" y="18314"/>
                      <a:pt x="24104" y="15249"/>
                      <a:pt x="24104" y="12053"/>
                    </a:cubicBezTo>
                    <a:cubicBezTo>
                      <a:pt x="24104" y="8855"/>
                      <a:pt x="22833" y="5790"/>
                      <a:pt x="20573" y="3529"/>
                    </a:cubicBezTo>
                    <a:cubicBezTo>
                      <a:pt x="18313" y="1269"/>
                      <a:pt x="15248" y="0"/>
                      <a:pt x="12052" y="0"/>
                    </a:cubicBezTo>
                    <a:close/>
                  </a:path>
                </a:pathLst>
              </a:custGeom>
              <a:solidFill>
                <a:srgbClr val="DD5D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5" name="Google Shape;2431;p67">
                <a:extLst>
                  <a:ext uri="{FF2B5EF4-FFF2-40B4-BE49-F238E27FC236}">
                    <a16:creationId xmlns:a16="http://schemas.microsoft.com/office/drawing/2014/main" id="{9F2D5A3D-67AB-591E-4F6D-C02F6907436B}"/>
                  </a:ext>
                </a:extLst>
              </p:cNvPr>
              <p:cNvSpPr/>
              <p:nvPr/>
            </p:nvSpPr>
            <p:spPr>
              <a:xfrm>
                <a:off x="2478825" y="682850"/>
                <a:ext cx="1442400" cy="1526625"/>
              </a:xfrm>
              <a:custGeom>
                <a:avLst/>
                <a:gdLst/>
                <a:ahLst/>
                <a:cxnLst/>
                <a:rect l="l" t="t" r="r" b="b"/>
                <a:pathLst>
                  <a:path w="57696" h="61065" extrusionOk="0">
                    <a:moveTo>
                      <a:pt x="29701" y="0"/>
                    </a:moveTo>
                    <a:cubicBezTo>
                      <a:pt x="22979" y="0"/>
                      <a:pt x="15789" y="2761"/>
                      <a:pt x="8749" y="8392"/>
                    </a:cubicBezTo>
                    <a:cubicBezTo>
                      <a:pt x="1758" y="13985"/>
                      <a:pt x="1" y="22064"/>
                      <a:pt x="1389" y="29688"/>
                    </a:cubicBezTo>
                    <a:cubicBezTo>
                      <a:pt x="2775" y="37313"/>
                      <a:pt x="7291" y="44000"/>
                      <a:pt x="12412" y="49891"/>
                    </a:cubicBezTo>
                    <a:cubicBezTo>
                      <a:pt x="14527" y="52324"/>
                      <a:pt x="16784" y="54681"/>
                      <a:pt x="19480" y="56518"/>
                    </a:cubicBezTo>
                    <a:cubicBezTo>
                      <a:pt x="24016" y="59609"/>
                      <a:pt x="29643" y="61065"/>
                      <a:pt x="35319" y="61065"/>
                    </a:cubicBezTo>
                    <a:cubicBezTo>
                      <a:pt x="36990" y="61065"/>
                      <a:pt x="38666" y="60939"/>
                      <a:pt x="40319" y="60691"/>
                    </a:cubicBezTo>
                    <a:cubicBezTo>
                      <a:pt x="45945" y="59848"/>
                      <a:pt x="51737" y="57376"/>
                      <a:pt x="54736" y="52687"/>
                    </a:cubicBezTo>
                    <a:cubicBezTo>
                      <a:pt x="56880" y="49334"/>
                      <a:pt x="57331" y="45299"/>
                      <a:pt x="57468" y="41425"/>
                    </a:cubicBezTo>
                    <a:cubicBezTo>
                      <a:pt x="57695" y="34951"/>
                      <a:pt x="57184" y="28430"/>
                      <a:pt x="55321" y="22270"/>
                    </a:cubicBezTo>
                    <a:cubicBezTo>
                      <a:pt x="53457" y="16108"/>
                      <a:pt x="50410" y="10076"/>
                      <a:pt x="45399" y="5877"/>
                    </a:cubicBezTo>
                    <a:cubicBezTo>
                      <a:pt x="40753" y="1981"/>
                      <a:pt x="35395" y="0"/>
                      <a:pt x="29701" y="0"/>
                    </a:cubicBezTo>
                    <a:close/>
                  </a:path>
                </a:pathLst>
              </a:custGeom>
              <a:solidFill>
                <a:srgbClr val="E6B8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6" name="Google Shape;2432;p67">
                <a:extLst>
                  <a:ext uri="{FF2B5EF4-FFF2-40B4-BE49-F238E27FC236}">
                    <a16:creationId xmlns:a16="http://schemas.microsoft.com/office/drawing/2014/main" id="{19DE69F3-7A99-2C71-B8CB-31BD88BA3197}"/>
                  </a:ext>
                </a:extLst>
              </p:cNvPr>
              <p:cNvSpPr/>
              <p:nvPr/>
            </p:nvSpPr>
            <p:spPr>
              <a:xfrm>
                <a:off x="3336850" y="1532900"/>
                <a:ext cx="55150" cy="67400"/>
              </a:xfrm>
              <a:custGeom>
                <a:avLst/>
                <a:gdLst/>
                <a:ahLst/>
                <a:cxnLst/>
                <a:rect l="l" t="t" r="r" b="b"/>
                <a:pathLst>
                  <a:path w="2206" h="2696" extrusionOk="0">
                    <a:moveTo>
                      <a:pt x="1103" y="0"/>
                    </a:moveTo>
                    <a:cubicBezTo>
                      <a:pt x="494" y="0"/>
                      <a:pt x="1" y="603"/>
                      <a:pt x="1" y="1348"/>
                    </a:cubicBezTo>
                    <a:cubicBezTo>
                      <a:pt x="1" y="2092"/>
                      <a:pt x="494" y="2695"/>
                      <a:pt x="1103" y="2695"/>
                    </a:cubicBezTo>
                    <a:cubicBezTo>
                      <a:pt x="1711" y="2695"/>
                      <a:pt x="2206" y="2092"/>
                      <a:pt x="2206" y="1348"/>
                    </a:cubicBezTo>
                    <a:cubicBezTo>
                      <a:pt x="2206" y="603"/>
                      <a:pt x="1711" y="0"/>
                      <a:pt x="1103"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7" name="Google Shape;2433;p67">
                <a:extLst>
                  <a:ext uri="{FF2B5EF4-FFF2-40B4-BE49-F238E27FC236}">
                    <a16:creationId xmlns:a16="http://schemas.microsoft.com/office/drawing/2014/main" id="{AAD9C6CF-FCD3-CB0A-FDDF-0CFFA78E5E90}"/>
                  </a:ext>
                </a:extLst>
              </p:cNvPr>
              <p:cNvSpPr/>
              <p:nvPr/>
            </p:nvSpPr>
            <p:spPr>
              <a:xfrm>
                <a:off x="3714150" y="1509900"/>
                <a:ext cx="55150" cy="67450"/>
              </a:xfrm>
              <a:custGeom>
                <a:avLst/>
                <a:gdLst/>
                <a:ahLst/>
                <a:cxnLst/>
                <a:rect l="l" t="t" r="r" b="b"/>
                <a:pathLst>
                  <a:path w="2206" h="2698" extrusionOk="0">
                    <a:moveTo>
                      <a:pt x="1103" y="1"/>
                    </a:moveTo>
                    <a:cubicBezTo>
                      <a:pt x="494" y="1"/>
                      <a:pt x="1" y="605"/>
                      <a:pt x="1" y="1350"/>
                    </a:cubicBezTo>
                    <a:cubicBezTo>
                      <a:pt x="1" y="2093"/>
                      <a:pt x="494" y="2697"/>
                      <a:pt x="1103" y="2697"/>
                    </a:cubicBezTo>
                    <a:cubicBezTo>
                      <a:pt x="1712" y="2697"/>
                      <a:pt x="2205" y="2093"/>
                      <a:pt x="2205" y="1350"/>
                    </a:cubicBezTo>
                    <a:cubicBezTo>
                      <a:pt x="2205" y="605"/>
                      <a:pt x="1712" y="1"/>
                      <a:pt x="1103"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8" name="Google Shape;2434;p67">
                <a:extLst>
                  <a:ext uri="{FF2B5EF4-FFF2-40B4-BE49-F238E27FC236}">
                    <a16:creationId xmlns:a16="http://schemas.microsoft.com/office/drawing/2014/main" id="{A36049AC-34D2-2B86-533D-5D64C8C64720}"/>
                  </a:ext>
                </a:extLst>
              </p:cNvPr>
              <p:cNvSpPr/>
              <p:nvPr/>
            </p:nvSpPr>
            <p:spPr>
              <a:xfrm>
                <a:off x="2450725" y="580575"/>
                <a:ext cx="1543125" cy="1502100"/>
              </a:xfrm>
              <a:custGeom>
                <a:avLst/>
                <a:gdLst/>
                <a:ahLst/>
                <a:cxnLst/>
                <a:rect l="l" t="t" r="r" b="b"/>
                <a:pathLst>
                  <a:path w="61725" h="60084" extrusionOk="0">
                    <a:moveTo>
                      <a:pt x="34222" y="1"/>
                    </a:moveTo>
                    <a:cubicBezTo>
                      <a:pt x="29717" y="1"/>
                      <a:pt x="24964" y="851"/>
                      <a:pt x="20258" y="2781"/>
                    </a:cubicBezTo>
                    <a:cubicBezTo>
                      <a:pt x="19099" y="3257"/>
                      <a:pt x="17934" y="3800"/>
                      <a:pt x="16788" y="4410"/>
                    </a:cubicBezTo>
                    <a:cubicBezTo>
                      <a:pt x="13118" y="6360"/>
                      <a:pt x="9524" y="9011"/>
                      <a:pt x="6146" y="12473"/>
                    </a:cubicBezTo>
                    <a:cubicBezTo>
                      <a:pt x="1" y="18777"/>
                      <a:pt x="96" y="26489"/>
                      <a:pt x="1258" y="33421"/>
                    </a:cubicBezTo>
                    <a:cubicBezTo>
                      <a:pt x="1322" y="33775"/>
                      <a:pt x="1386" y="34130"/>
                      <a:pt x="1448" y="34479"/>
                    </a:cubicBezTo>
                    <a:cubicBezTo>
                      <a:pt x="2763" y="41670"/>
                      <a:pt x="4920" y="55607"/>
                      <a:pt x="19337" y="60083"/>
                    </a:cubicBezTo>
                    <a:cubicBezTo>
                      <a:pt x="22389" y="54157"/>
                      <a:pt x="19657" y="49821"/>
                      <a:pt x="18496" y="43050"/>
                    </a:cubicBezTo>
                    <a:cubicBezTo>
                      <a:pt x="22855" y="41247"/>
                      <a:pt x="20982" y="35061"/>
                      <a:pt x="19918" y="31741"/>
                    </a:cubicBezTo>
                    <a:cubicBezTo>
                      <a:pt x="25208" y="27204"/>
                      <a:pt x="26186" y="24578"/>
                      <a:pt x="27705" y="18436"/>
                    </a:cubicBezTo>
                    <a:cubicBezTo>
                      <a:pt x="37641" y="25062"/>
                      <a:pt x="48368" y="26037"/>
                      <a:pt x="53908" y="26037"/>
                    </a:cubicBezTo>
                    <a:cubicBezTo>
                      <a:pt x="54429" y="26037"/>
                      <a:pt x="54903" y="26028"/>
                      <a:pt x="55327" y="26015"/>
                    </a:cubicBezTo>
                    <a:cubicBezTo>
                      <a:pt x="56890" y="25964"/>
                      <a:pt x="58292" y="25037"/>
                      <a:pt x="58948" y="23619"/>
                    </a:cubicBezTo>
                    <a:cubicBezTo>
                      <a:pt x="61724" y="17593"/>
                      <a:pt x="59600" y="11562"/>
                      <a:pt x="54609" y="7099"/>
                    </a:cubicBezTo>
                    <a:cubicBezTo>
                      <a:pt x="49836" y="2830"/>
                      <a:pt x="42442" y="1"/>
                      <a:pt x="34222" y="1"/>
                    </a:cubicBezTo>
                    <a:close/>
                  </a:path>
                </a:pathLst>
              </a:custGeom>
              <a:solidFill>
                <a:srgbClr val="DD5D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9" name="Google Shape;2435;p67">
                <a:extLst>
                  <a:ext uri="{FF2B5EF4-FFF2-40B4-BE49-F238E27FC236}">
                    <a16:creationId xmlns:a16="http://schemas.microsoft.com/office/drawing/2014/main" id="{51EBFF6E-3F5B-E9AC-F084-75CC31DE79EC}"/>
                  </a:ext>
                </a:extLst>
              </p:cNvPr>
              <p:cNvSpPr/>
              <p:nvPr/>
            </p:nvSpPr>
            <p:spPr>
              <a:xfrm>
                <a:off x="2712850" y="1608050"/>
                <a:ext cx="322725" cy="346775"/>
              </a:xfrm>
              <a:custGeom>
                <a:avLst/>
                <a:gdLst/>
                <a:ahLst/>
                <a:cxnLst/>
                <a:rect l="l" t="t" r="r" b="b"/>
                <a:pathLst>
                  <a:path w="12909" h="13871" extrusionOk="0">
                    <a:moveTo>
                      <a:pt x="5482" y="0"/>
                    </a:moveTo>
                    <a:cubicBezTo>
                      <a:pt x="3874" y="0"/>
                      <a:pt x="2255" y="700"/>
                      <a:pt x="1358" y="2024"/>
                    </a:cubicBezTo>
                    <a:cubicBezTo>
                      <a:pt x="1" y="4025"/>
                      <a:pt x="572" y="6764"/>
                      <a:pt x="1637" y="8936"/>
                    </a:cubicBezTo>
                    <a:cubicBezTo>
                      <a:pt x="2481" y="10657"/>
                      <a:pt x="3667" y="12297"/>
                      <a:pt x="5362" y="13195"/>
                    </a:cubicBezTo>
                    <a:cubicBezTo>
                      <a:pt x="6223" y="13652"/>
                      <a:pt x="7191" y="13870"/>
                      <a:pt x="8162" y="13870"/>
                    </a:cubicBezTo>
                    <a:cubicBezTo>
                      <a:pt x="9944" y="13870"/>
                      <a:pt x="11738" y="13134"/>
                      <a:pt x="12909" y="11781"/>
                    </a:cubicBezTo>
                    <a:lnTo>
                      <a:pt x="11176" y="3360"/>
                    </a:lnTo>
                    <a:cubicBezTo>
                      <a:pt x="10064" y="1766"/>
                      <a:pt x="8424" y="470"/>
                      <a:pt x="6515" y="99"/>
                    </a:cubicBezTo>
                    <a:cubicBezTo>
                      <a:pt x="6176" y="33"/>
                      <a:pt x="5829" y="0"/>
                      <a:pt x="5482" y="0"/>
                    </a:cubicBezTo>
                    <a:close/>
                  </a:path>
                </a:pathLst>
              </a:custGeom>
              <a:solidFill>
                <a:srgbClr val="E6B8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0" name="Google Shape;2436;p67">
                <a:extLst>
                  <a:ext uri="{FF2B5EF4-FFF2-40B4-BE49-F238E27FC236}">
                    <a16:creationId xmlns:a16="http://schemas.microsoft.com/office/drawing/2014/main" id="{4D9F48E2-0C25-03D2-8CE0-00A47F556EBF}"/>
                  </a:ext>
                </a:extLst>
              </p:cNvPr>
              <p:cNvSpPr/>
              <p:nvPr/>
            </p:nvSpPr>
            <p:spPr>
              <a:xfrm>
                <a:off x="2781350" y="1679600"/>
                <a:ext cx="168325" cy="141700"/>
              </a:xfrm>
              <a:custGeom>
                <a:avLst/>
                <a:gdLst/>
                <a:ahLst/>
                <a:cxnLst/>
                <a:rect l="l" t="t" r="r" b="b"/>
                <a:pathLst>
                  <a:path w="6733" h="5668" fill="none" extrusionOk="0">
                    <a:moveTo>
                      <a:pt x="6733" y="5667"/>
                    </a:moveTo>
                    <a:cubicBezTo>
                      <a:pt x="6386" y="3805"/>
                      <a:pt x="5415" y="2138"/>
                      <a:pt x="4110" y="1170"/>
                    </a:cubicBezTo>
                    <a:cubicBezTo>
                      <a:pt x="2859" y="239"/>
                      <a:pt x="1191" y="0"/>
                      <a:pt x="1" y="1029"/>
                    </a:cubicBezTo>
                  </a:path>
                </a:pathLst>
              </a:custGeom>
              <a:noFill/>
              <a:ln w="1327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1" name="Google Shape;2437;p67">
                <a:extLst>
                  <a:ext uri="{FF2B5EF4-FFF2-40B4-BE49-F238E27FC236}">
                    <a16:creationId xmlns:a16="http://schemas.microsoft.com/office/drawing/2014/main" id="{65E1E58D-6532-05B0-ACF1-3B53EFFD22EB}"/>
                  </a:ext>
                </a:extLst>
              </p:cNvPr>
              <p:cNvSpPr/>
              <p:nvPr/>
            </p:nvSpPr>
            <p:spPr>
              <a:xfrm>
                <a:off x="2826350" y="1737250"/>
                <a:ext cx="90575" cy="71300"/>
              </a:xfrm>
              <a:custGeom>
                <a:avLst/>
                <a:gdLst/>
                <a:ahLst/>
                <a:cxnLst/>
                <a:rect l="l" t="t" r="r" b="b"/>
                <a:pathLst>
                  <a:path w="3623" h="2852" fill="none" extrusionOk="0">
                    <a:moveTo>
                      <a:pt x="3623" y="90"/>
                    </a:moveTo>
                    <a:cubicBezTo>
                      <a:pt x="2890" y="0"/>
                      <a:pt x="2160" y="356"/>
                      <a:pt x="1560" y="893"/>
                    </a:cubicBezTo>
                    <a:cubicBezTo>
                      <a:pt x="962" y="1431"/>
                      <a:pt x="476" y="2143"/>
                      <a:pt x="1" y="2852"/>
                    </a:cubicBezTo>
                  </a:path>
                </a:pathLst>
              </a:custGeom>
              <a:noFill/>
              <a:ln w="1327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2" name="Google Shape;2438;p67">
                <a:extLst>
                  <a:ext uri="{FF2B5EF4-FFF2-40B4-BE49-F238E27FC236}">
                    <a16:creationId xmlns:a16="http://schemas.microsoft.com/office/drawing/2014/main" id="{32C2B2AC-AE49-3B0A-2806-DDF0CF523301}"/>
                  </a:ext>
                </a:extLst>
              </p:cNvPr>
              <p:cNvSpPr/>
              <p:nvPr/>
            </p:nvSpPr>
            <p:spPr>
              <a:xfrm>
                <a:off x="3364425" y="1806575"/>
                <a:ext cx="276475" cy="81625"/>
              </a:xfrm>
              <a:custGeom>
                <a:avLst/>
                <a:gdLst/>
                <a:ahLst/>
                <a:cxnLst/>
                <a:rect l="l" t="t" r="r" b="b"/>
                <a:pathLst>
                  <a:path w="11059" h="3265" fill="none" extrusionOk="0">
                    <a:moveTo>
                      <a:pt x="11058" y="1883"/>
                    </a:moveTo>
                    <a:cubicBezTo>
                      <a:pt x="9214" y="2765"/>
                      <a:pt x="7144" y="3265"/>
                      <a:pt x="5115" y="3018"/>
                    </a:cubicBezTo>
                    <a:cubicBezTo>
                      <a:pt x="3085" y="2772"/>
                      <a:pt x="1109" y="1720"/>
                      <a:pt x="0" y="0"/>
                    </a:cubicBezTo>
                  </a:path>
                </a:pathLst>
              </a:custGeom>
              <a:noFill/>
              <a:ln w="1327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3" name="Google Shape;2439;p67">
                <a:extLst>
                  <a:ext uri="{FF2B5EF4-FFF2-40B4-BE49-F238E27FC236}">
                    <a16:creationId xmlns:a16="http://schemas.microsoft.com/office/drawing/2014/main" id="{7741E385-14E6-523C-7ACC-982792A7EFA6}"/>
                  </a:ext>
                </a:extLst>
              </p:cNvPr>
              <p:cNvSpPr/>
              <p:nvPr/>
            </p:nvSpPr>
            <p:spPr>
              <a:xfrm>
                <a:off x="3737025" y="1603600"/>
                <a:ext cx="179075" cy="214400"/>
              </a:xfrm>
              <a:custGeom>
                <a:avLst/>
                <a:gdLst/>
                <a:ahLst/>
                <a:cxnLst/>
                <a:rect l="l" t="t" r="r" b="b"/>
                <a:pathLst>
                  <a:path w="7163" h="8576" extrusionOk="0">
                    <a:moveTo>
                      <a:pt x="7085" y="0"/>
                    </a:moveTo>
                    <a:cubicBezTo>
                      <a:pt x="4760" y="0"/>
                      <a:pt x="1807" y="1440"/>
                      <a:pt x="590" y="3950"/>
                    </a:cubicBezTo>
                    <a:cubicBezTo>
                      <a:pt x="46" y="5060"/>
                      <a:pt x="0" y="6501"/>
                      <a:pt x="795" y="7445"/>
                    </a:cubicBezTo>
                    <a:cubicBezTo>
                      <a:pt x="1405" y="8175"/>
                      <a:pt x="2389" y="8496"/>
                      <a:pt x="3341" y="8562"/>
                    </a:cubicBezTo>
                    <a:cubicBezTo>
                      <a:pt x="3489" y="8571"/>
                      <a:pt x="3638" y="8575"/>
                      <a:pt x="3788" y="8575"/>
                    </a:cubicBezTo>
                    <a:cubicBezTo>
                      <a:pt x="4817" y="8575"/>
                      <a:pt x="5899" y="8362"/>
                      <a:pt x="6907" y="7969"/>
                    </a:cubicBezTo>
                    <a:lnTo>
                      <a:pt x="7163" y="1"/>
                    </a:lnTo>
                    <a:cubicBezTo>
                      <a:pt x="7137" y="1"/>
                      <a:pt x="7111" y="0"/>
                      <a:pt x="7085" y="0"/>
                    </a:cubicBezTo>
                    <a:close/>
                  </a:path>
                </a:pathLst>
              </a:custGeom>
              <a:solidFill>
                <a:srgbClr val="F1A9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4" name="Google Shape;2440;p67">
                <a:extLst>
                  <a:ext uri="{FF2B5EF4-FFF2-40B4-BE49-F238E27FC236}">
                    <a16:creationId xmlns:a16="http://schemas.microsoft.com/office/drawing/2014/main" id="{D4ADCDB1-4012-B711-30DA-D9E446F5E428}"/>
                  </a:ext>
                </a:extLst>
              </p:cNvPr>
              <p:cNvSpPr/>
              <p:nvPr/>
            </p:nvSpPr>
            <p:spPr>
              <a:xfrm>
                <a:off x="3011600" y="1660775"/>
                <a:ext cx="291450" cy="197750"/>
              </a:xfrm>
              <a:custGeom>
                <a:avLst/>
                <a:gdLst/>
                <a:ahLst/>
                <a:cxnLst/>
                <a:rect l="l" t="t" r="r" b="b"/>
                <a:pathLst>
                  <a:path w="11658" h="7910" extrusionOk="0">
                    <a:moveTo>
                      <a:pt x="4912" y="0"/>
                    </a:moveTo>
                    <a:cubicBezTo>
                      <a:pt x="4005" y="0"/>
                      <a:pt x="3147" y="158"/>
                      <a:pt x="2442" y="463"/>
                    </a:cubicBezTo>
                    <a:cubicBezTo>
                      <a:pt x="1086" y="1049"/>
                      <a:pt x="0" y="2419"/>
                      <a:pt x="78" y="3894"/>
                    </a:cubicBezTo>
                    <a:cubicBezTo>
                      <a:pt x="139" y="5017"/>
                      <a:pt x="856" y="6031"/>
                      <a:pt x="1785" y="6665"/>
                    </a:cubicBezTo>
                    <a:cubicBezTo>
                      <a:pt x="2984" y="7482"/>
                      <a:pt x="4635" y="7909"/>
                      <a:pt x="6264" y="7909"/>
                    </a:cubicBezTo>
                    <a:cubicBezTo>
                      <a:pt x="7215" y="7909"/>
                      <a:pt x="8159" y="7764"/>
                      <a:pt x="9002" y="7465"/>
                    </a:cubicBezTo>
                    <a:cubicBezTo>
                      <a:pt x="9898" y="7148"/>
                      <a:pt x="10759" y="6572"/>
                      <a:pt x="11149" y="5705"/>
                    </a:cubicBezTo>
                    <a:cubicBezTo>
                      <a:pt x="11657" y="4576"/>
                      <a:pt x="11223" y="3205"/>
                      <a:pt x="10400" y="2280"/>
                    </a:cubicBezTo>
                    <a:cubicBezTo>
                      <a:pt x="9012" y="722"/>
                      <a:pt x="6849" y="0"/>
                      <a:pt x="4912" y="0"/>
                    </a:cubicBezTo>
                    <a:close/>
                  </a:path>
                </a:pathLst>
              </a:custGeom>
              <a:solidFill>
                <a:srgbClr val="F1A9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5" name="Google Shape;2441;p67">
                <a:extLst>
                  <a:ext uri="{FF2B5EF4-FFF2-40B4-BE49-F238E27FC236}">
                    <a16:creationId xmlns:a16="http://schemas.microsoft.com/office/drawing/2014/main" id="{A9DD9817-1387-BDE1-6824-D9F8F872F7EF}"/>
                  </a:ext>
                </a:extLst>
              </p:cNvPr>
              <p:cNvSpPr/>
              <p:nvPr/>
            </p:nvSpPr>
            <p:spPr>
              <a:xfrm>
                <a:off x="3553300" y="1447775"/>
                <a:ext cx="151700" cy="354700"/>
              </a:xfrm>
              <a:custGeom>
                <a:avLst/>
                <a:gdLst/>
                <a:ahLst/>
                <a:cxnLst/>
                <a:rect l="l" t="t" r="r" b="b"/>
                <a:pathLst>
                  <a:path w="6068" h="14188" fill="none" extrusionOk="0">
                    <a:moveTo>
                      <a:pt x="988" y="0"/>
                    </a:moveTo>
                    <a:cubicBezTo>
                      <a:pt x="408" y="1527"/>
                      <a:pt x="0" y="3159"/>
                      <a:pt x="12" y="4836"/>
                    </a:cubicBezTo>
                    <a:cubicBezTo>
                      <a:pt x="23" y="6513"/>
                      <a:pt x="108" y="7140"/>
                      <a:pt x="1160" y="8520"/>
                    </a:cubicBezTo>
                    <a:cubicBezTo>
                      <a:pt x="4976" y="7998"/>
                      <a:pt x="6067" y="10852"/>
                      <a:pt x="4148" y="12874"/>
                    </a:cubicBezTo>
                    <a:cubicBezTo>
                      <a:pt x="3412" y="13652"/>
                      <a:pt x="2339" y="13934"/>
                      <a:pt x="1316" y="14187"/>
                    </a:cubicBezTo>
                  </a:path>
                </a:pathLst>
              </a:custGeom>
              <a:noFill/>
              <a:ln w="1327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6" name="Google Shape;2442;p67">
                <a:extLst>
                  <a:ext uri="{FF2B5EF4-FFF2-40B4-BE49-F238E27FC236}">
                    <a16:creationId xmlns:a16="http://schemas.microsoft.com/office/drawing/2014/main" id="{020DF162-CE9D-423F-5C17-07AF72D6069E}"/>
                  </a:ext>
                </a:extLst>
              </p:cNvPr>
              <p:cNvSpPr/>
              <p:nvPr/>
            </p:nvSpPr>
            <p:spPr>
              <a:xfrm>
                <a:off x="2988950" y="2176150"/>
                <a:ext cx="127700" cy="1462475"/>
              </a:xfrm>
              <a:custGeom>
                <a:avLst/>
                <a:gdLst/>
                <a:ahLst/>
                <a:cxnLst/>
                <a:rect l="l" t="t" r="r" b="b"/>
                <a:pathLst>
                  <a:path w="5108" h="58499" extrusionOk="0">
                    <a:moveTo>
                      <a:pt x="401" y="1"/>
                    </a:moveTo>
                    <a:cubicBezTo>
                      <a:pt x="209" y="1"/>
                      <a:pt x="10" y="158"/>
                      <a:pt x="75" y="399"/>
                    </a:cubicBezTo>
                    <a:cubicBezTo>
                      <a:pt x="1739" y="6490"/>
                      <a:pt x="2631" y="12853"/>
                      <a:pt x="3246" y="19122"/>
                    </a:cubicBezTo>
                    <a:cubicBezTo>
                      <a:pt x="4527" y="32145"/>
                      <a:pt x="3934" y="45541"/>
                      <a:pt x="75" y="58103"/>
                    </a:cubicBezTo>
                    <a:cubicBezTo>
                      <a:pt x="1" y="58342"/>
                      <a:pt x="197" y="58498"/>
                      <a:pt x="392" y="58498"/>
                    </a:cubicBezTo>
                    <a:cubicBezTo>
                      <a:pt x="520" y="58498"/>
                      <a:pt x="647" y="58430"/>
                      <a:pt x="695" y="58273"/>
                    </a:cubicBezTo>
                    <a:cubicBezTo>
                      <a:pt x="4582" y="45623"/>
                      <a:pt x="5108" y="32231"/>
                      <a:pt x="3890" y="19122"/>
                    </a:cubicBezTo>
                    <a:cubicBezTo>
                      <a:pt x="3302" y="12797"/>
                      <a:pt x="2373" y="6368"/>
                      <a:pt x="695" y="229"/>
                    </a:cubicBezTo>
                    <a:cubicBezTo>
                      <a:pt x="652" y="69"/>
                      <a:pt x="528" y="1"/>
                      <a:pt x="401" y="1"/>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7" name="Google Shape;2443;p67">
                <a:extLst>
                  <a:ext uri="{FF2B5EF4-FFF2-40B4-BE49-F238E27FC236}">
                    <a16:creationId xmlns:a16="http://schemas.microsoft.com/office/drawing/2014/main" id="{EA480D77-8FF4-5766-CEFA-8E5C2B1D0B1C}"/>
                  </a:ext>
                </a:extLst>
              </p:cNvPr>
              <p:cNvSpPr/>
              <p:nvPr/>
            </p:nvSpPr>
            <p:spPr>
              <a:xfrm>
                <a:off x="2604114" y="1883488"/>
                <a:ext cx="522806" cy="290319"/>
              </a:xfrm>
              <a:custGeom>
                <a:avLst/>
                <a:gdLst/>
                <a:ahLst/>
                <a:cxnLst/>
                <a:rect l="l" t="t" r="r" b="b"/>
                <a:pathLst>
                  <a:path w="21235" h="11792" extrusionOk="0">
                    <a:moveTo>
                      <a:pt x="14632" y="0"/>
                    </a:moveTo>
                    <a:cubicBezTo>
                      <a:pt x="13788" y="0"/>
                      <a:pt x="12737" y="193"/>
                      <a:pt x="11441" y="628"/>
                    </a:cubicBezTo>
                    <a:cubicBezTo>
                      <a:pt x="1" y="4461"/>
                      <a:pt x="15182" y="11792"/>
                      <a:pt x="15182" y="11792"/>
                    </a:cubicBezTo>
                    <a:cubicBezTo>
                      <a:pt x="15182" y="11792"/>
                      <a:pt x="21234" y="0"/>
                      <a:pt x="14632" y="0"/>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8" name="Google Shape;2444;p67">
                <a:extLst>
                  <a:ext uri="{FF2B5EF4-FFF2-40B4-BE49-F238E27FC236}">
                    <a16:creationId xmlns:a16="http://schemas.microsoft.com/office/drawing/2014/main" id="{C09BCDBE-98EF-843E-61FB-C74D45D09273}"/>
                  </a:ext>
                </a:extLst>
              </p:cNvPr>
              <p:cNvSpPr/>
              <p:nvPr/>
            </p:nvSpPr>
            <p:spPr>
              <a:xfrm>
                <a:off x="2992416" y="1923132"/>
                <a:ext cx="359403" cy="257131"/>
              </a:xfrm>
              <a:custGeom>
                <a:avLst/>
                <a:gdLst/>
                <a:ahLst/>
                <a:cxnLst/>
                <a:rect l="l" t="t" r="r" b="b"/>
                <a:pathLst>
                  <a:path w="14598" h="10444" extrusionOk="0">
                    <a:moveTo>
                      <a:pt x="4929" y="1"/>
                    </a:moveTo>
                    <a:cubicBezTo>
                      <a:pt x="870" y="1"/>
                      <a:pt x="1" y="10298"/>
                      <a:pt x="1" y="10298"/>
                    </a:cubicBezTo>
                    <a:cubicBezTo>
                      <a:pt x="1" y="10298"/>
                      <a:pt x="1332" y="10443"/>
                      <a:pt x="3073" y="10443"/>
                    </a:cubicBezTo>
                    <a:cubicBezTo>
                      <a:pt x="7507" y="10443"/>
                      <a:pt x="14598" y="9501"/>
                      <a:pt x="9089" y="2814"/>
                    </a:cubicBezTo>
                    <a:cubicBezTo>
                      <a:pt x="7424" y="792"/>
                      <a:pt x="6054" y="1"/>
                      <a:pt x="4929" y="1"/>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9" name="Google Shape;2445;p67">
                <a:extLst>
                  <a:ext uri="{FF2B5EF4-FFF2-40B4-BE49-F238E27FC236}">
                    <a16:creationId xmlns:a16="http://schemas.microsoft.com/office/drawing/2014/main" id="{B2DCC5CE-E9CF-2309-1D35-77CA40AEBFBA}"/>
                  </a:ext>
                </a:extLst>
              </p:cNvPr>
              <p:cNvSpPr/>
              <p:nvPr/>
            </p:nvSpPr>
            <p:spPr>
              <a:xfrm>
                <a:off x="2965998" y="2146021"/>
                <a:ext cx="333527" cy="255014"/>
              </a:xfrm>
              <a:custGeom>
                <a:avLst/>
                <a:gdLst/>
                <a:ahLst/>
                <a:cxnLst/>
                <a:rect l="l" t="t" r="r" b="b"/>
                <a:pathLst>
                  <a:path w="13547" h="10358" extrusionOk="0">
                    <a:moveTo>
                      <a:pt x="6251" y="0"/>
                    </a:moveTo>
                    <a:cubicBezTo>
                      <a:pt x="3221" y="0"/>
                      <a:pt x="1" y="807"/>
                      <a:pt x="1" y="807"/>
                    </a:cubicBezTo>
                    <a:cubicBezTo>
                      <a:pt x="1" y="807"/>
                      <a:pt x="2149" y="10358"/>
                      <a:pt x="5971" y="10358"/>
                    </a:cubicBezTo>
                    <a:cubicBezTo>
                      <a:pt x="7164" y="10358"/>
                      <a:pt x="8521" y="9426"/>
                      <a:pt x="10027" y="6982"/>
                    </a:cubicBezTo>
                    <a:cubicBezTo>
                      <a:pt x="13547" y="1268"/>
                      <a:pt x="10049" y="0"/>
                      <a:pt x="6251" y="0"/>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0" name="Google Shape;2446;p67">
                <a:extLst>
                  <a:ext uri="{FF2B5EF4-FFF2-40B4-BE49-F238E27FC236}">
                    <a16:creationId xmlns:a16="http://schemas.microsoft.com/office/drawing/2014/main" id="{196AEED0-8059-3DE6-7B0A-842E08DB4C61}"/>
                  </a:ext>
                </a:extLst>
              </p:cNvPr>
              <p:cNvSpPr/>
              <p:nvPr/>
            </p:nvSpPr>
            <p:spPr>
              <a:xfrm>
                <a:off x="2683534" y="2041776"/>
                <a:ext cx="293963" cy="263976"/>
              </a:xfrm>
              <a:custGeom>
                <a:avLst/>
                <a:gdLst/>
                <a:ahLst/>
                <a:cxnLst/>
                <a:rect l="l" t="t" r="r" b="b"/>
                <a:pathLst>
                  <a:path w="11940" h="10722" extrusionOk="0">
                    <a:moveTo>
                      <a:pt x="3313" y="0"/>
                    </a:moveTo>
                    <a:cubicBezTo>
                      <a:pt x="1637" y="0"/>
                      <a:pt x="340" y="1322"/>
                      <a:pt x="175" y="5233"/>
                    </a:cubicBezTo>
                    <a:cubicBezTo>
                      <a:pt x="0" y="9364"/>
                      <a:pt x="1327" y="10722"/>
                      <a:pt x="3147" y="10722"/>
                    </a:cubicBezTo>
                    <a:cubicBezTo>
                      <a:pt x="6637" y="10722"/>
                      <a:pt x="11940" y="5729"/>
                      <a:pt x="11940" y="5729"/>
                    </a:cubicBezTo>
                    <a:cubicBezTo>
                      <a:pt x="11940" y="5729"/>
                      <a:pt x="6803" y="0"/>
                      <a:pt x="3313" y="0"/>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1" name="Google Shape;2447;p67">
                <a:extLst>
                  <a:ext uri="{FF2B5EF4-FFF2-40B4-BE49-F238E27FC236}">
                    <a16:creationId xmlns:a16="http://schemas.microsoft.com/office/drawing/2014/main" id="{C52E5366-20E2-B677-A497-D39C1E5AF3B8}"/>
                  </a:ext>
                </a:extLst>
              </p:cNvPr>
              <p:cNvSpPr/>
              <p:nvPr/>
            </p:nvSpPr>
            <p:spPr>
              <a:xfrm>
                <a:off x="2608850" y="2182942"/>
                <a:ext cx="513327" cy="289482"/>
              </a:xfrm>
              <a:custGeom>
                <a:avLst/>
                <a:gdLst/>
                <a:ahLst/>
                <a:cxnLst/>
                <a:rect l="l" t="t" r="r" b="b"/>
                <a:pathLst>
                  <a:path w="20850" h="11758" extrusionOk="0">
                    <a:moveTo>
                      <a:pt x="15520" y="0"/>
                    </a:moveTo>
                    <a:lnTo>
                      <a:pt x="15520" y="0"/>
                    </a:lnTo>
                    <a:cubicBezTo>
                      <a:pt x="15520" y="1"/>
                      <a:pt x="1" y="6584"/>
                      <a:pt x="11241" y="10970"/>
                    </a:cubicBezTo>
                    <a:cubicBezTo>
                      <a:pt x="12646" y="11518"/>
                      <a:pt x="13766" y="11758"/>
                      <a:pt x="14651" y="11758"/>
                    </a:cubicBezTo>
                    <a:cubicBezTo>
                      <a:pt x="20850" y="11758"/>
                      <a:pt x="15520" y="1"/>
                      <a:pt x="15520" y="0"/>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2" name="Google Shape;2448;p67">
                <a:extLst>
                  <a:ext uri="{FF2B5EF4-FFF2-40B4-BE49-F238E27FC236}">
                    <a16:creationId xmlns:a16="http://schemas.microsoft.com/office/drawing/2014/main" id="{D166A372-C788-139A-173E-825EFA39C793}"/>
                  </a:ext>
                </a:extLst>
              </p:cNvPr>
              <p:cNvSpPr/>
              <p:nvPr/>
            </p:nvSpPr>
            <p:spPr>
              <a:xfrm>
                <a:off x="2913600" y="2122750"/>
                <a:ext cx="124475" cy="118425"/>
              </a:xfrm>
              <a:custGeom>
                <a:avLst/>
                <a:gdLst/>
                <a:ahLst/>
                <a:cxnLst/>
                <a:rect l="l" t="t" r="r" b="b"/>
                <a:pathLst>
                  <a:path w="4979" h="4737" extrusionOk="0">
                    <a:moveTo>
                      <a:pt x="2430" y="0"/>
                    </a:moveTo>
                    <a:cubicBezTo>
                      <a:pt x="2180" y="0"/>
                      <a:pt x="1926" y="40"/>
                      <a:pt x="1676" y="124"/>
                    </a:cubicBezTo>
                    <a:cubicBezTo>
                      <a:pt x="768" y="428"/>
                      <a:pt x="133" y="1249"/>
                      <a:pt x="66" y="2205"/>
                    </a:cubicBezTo>
                    <a:cubicBezTo>
                      <a:pt x="1" y="3160"/>
                      <a:pt x="515" y="4062"/>
                      <a:pt x="1372" y="4488"/>
                    </a:cubicBezTo>
                    <a:cubicBezTo>
                      <a:pt x="1708" y="4655"/>
                      <a:pt x="2069" y="4737"/>
                      <a:pt x="2428" y="4737"/>
                    </a:cubicBezTo>
                    <a:cubicBezTo>
                      <a:pt x="2989" y="4737"/>
                      <a:pt x="3543" y="4538"/>
                      <a:pt x="3984" y="4155"/>
                    </a:cubicBezTo>
                    <a:cubicBezTo>
                      <a:pt x="4706" y="3526"/>
                      <a:pt x="4978" y="2525"/>
                      <a:pt x="4674" y="1617"/>
                    </a:cubicBezTo>
                    <a:cubicBezTo>
                      <a:pt x="4342" y="626"/>
                      <a:pt x="3419" y="0"/>
                      <a:pt x="243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3" name="Google Shape;2449;p67">
                <a:extLst>
                  <a:ext uri="{FF2B5EF4-FFF2-40B4-BE49-F238E27FC236}">
                    <a16:creationId xmlns:a16="http://schemas.microsoft.com/office/drawing/2014/main" id="{544B9F4C-B39C-610A-E1A5-FA9BCD3F108A}"/>
                  </a:ext>
                </a:extLst>
              </p:cNvPr>
              <p:cNvSpPr/>
              <p:nvPr/>
            </p:nvSpPr>
            <p:spPr>
              <a:xfrm>
                <a:off x="3087275" y="2436875"/>
                <a:ext cx="345225" cy="334725"/>
              </a:xfrm>
              <a:custGeom>
                <a:avLst/>
                <a:gdLst/>
                <a:ahLst/>
                <a:cxnLst/>
                <a:rect l="l" t="t" r="r" b="b"/>
                <a:pathLst>
                  <a:path w="13809" h="13389" extrusionOk="0">
                    <a:moveTo>
                      <a:pt x="9546" y="0"/>
                    </a:moveTo>
                    <a:cubicBezTo>
                      <a:pt x="5953" y="0"/>
                      <a:pt x="1" y="13389"/>
                      <a:pt x="1" y="13389"/>
                    </a:cubicBezTo>
                    <a:cubicBezTo>
                      <a:pt x="1" y="13389"/>
                      <a:pt x="13809" y="3015"/>
                      <a:pt x="10412" y="312"/>
                    </a:cubicBezTo>
                    <a:cubicBezTo>
                      <a:pt x="10144" y="99"/>
                      <a:pt x="9853" y="0"/>
                      <a:pt x="9546" y="0"/>
                    </a:cubicBezTo>
                    <a:close/>
                  </a:path>
                </a:pathLst>
              </a:custGeom>
              <a:solidFill>
                <a:srgbClr val="F4C1B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4" name="Google Shape;2450;p67">
                <a:extLst>
                  <a:ext uri="{FF2B5EF4-FFF2-40B4-BE49-F238E27FC236}">
                    <a16:creationId xmlns:a16="http://schemas.microsoft.com/office/drawing/2014/main" id="{DB5B92F1-14A9-FBC0-8CEF-2AAC801D0E4A}"/>
                  </a:ext>
                </a:extLst>
              </p:cNvPr>
              <p:cNvSpPr/>
              <p:nvPr/>
            </p:nvSpPr>
            <p:spPr>
              <a:xfrm>
                <a:off x="3083725" y="2464375"/>
                <a:ext cx="249450" cy="309950"/>
              </a:xfrm>
              <a:custGeom>
                <a:avLst/>
                <a:gdLst/>
                <a:ahLst/>
                <a:cxnLst/>
                <a:rect l="l" t="t" r="r" b="b"/>
                <a:pathLst>
                  <a:path w="9978" h="12398" extrusionOk="0">
                    <a:moveTo>
                      <a:pt x="9695" y="1"/>
                    </a:moveTo>
                    <a:lnTo>
                      <a:pt x="1" y="12173"/>
                    </a:lnTo>
                    <a:lnTo>
                      <a:pt x="283" y="12398"/>
                    </a:lnTo>
                    <a:lnTo>
                      <a:pt x="9977" y="228"/>
                    </a:lnTo>
                    <a:lnTo>
                      <a:pt x="9695" y="1"/>
                    </a:ln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5" name="Google Shape;2451;p67">
                <a:extLst>
                  <a:ext uri="{FF2B5EF4-FFF2-40B4-BE49-F238E27FC236}">
                    <a16:creationId xmlns:a16="http://schemas.microsoft.com/office/drawing/2014/main" id="{75730D26-FE97-374A-700D-99667C1A8DF5}"/>
                  </a:ext>
                </a:extLst>
              </p:cNvPr>
              <p:cNvSpPr/>
              <p:nvPr/>
            </p:nvSpPr>
            <p:spPr>
              <a:xfrm>
                <a:off x="2711350" y="2482450"/>
                <a:ext cx="382450" cy="292550"/>
              </a:xfrm>
              <a:custGeom>
                <a:avLst/>
                <a:gdLst/>
                <a:ahLst/>
                <a:cxnLst/>
                <a:rect l="l" t="t" r="r" b="b"/>
                <a:pathLst>
                  <a:path w="15298" h="11702" extrusionOk="0">
                    <a:moveTo>
                      <a:pt x="3976" y="0"/>
                    </a:moveTo>
                    <a:cubicBezTo>
                      <a:pt x="3569" y="0"/>
                      <a:pt x="3211" y="145"/>
                      <a:pt x="2918" y="467"/>
                    </a:cubicBezTo>
                    <a:cubicBezTo>
                      <a:pt x="0" y="3682"/>
                      <a:pt x="15297" y="11701"/>
                      <a:pt x="15297" y="11701"/>
                    </a:cubicBezTo>
                    <a:cubicBezTo>
                      <a:pt x="15297" y="11701"/>
                      <a:pt x="7637" y="0"/>
                      <a:pt x="3976" y="0"/>
                    </a:cubicBezTo>
                    <a:close/>
                  </a:path>
                </a:pathLst>
              </a:custGeom>
              <a:solidFill>
                <a:srgbClr val="F4C1B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6" name="Google Shape;2452;p67">
                <a:extLst>
                  <a:ext uri="{FF2B5EF4-FFF2-40B4-BE49-F238E27FC236}">
                    <a16:creationId xmlns:a16="http://schemas.microsoft.com/office/drawing/2014/main" id="{9E74627D-34A3-6208-D42B-9A328A1A037B}"/>
                  </a:ext>
                </a:extLst>
              </p:cNvPr>
              <p:cNvSpPr/>
              <p:nvPr/>
            </p:nvSpPr>
            <p:spPr>
              <a:xfrm>
                <a:off x="2802675" y="2510200"/>
                <a:ext cx="294150" cy="268125"/>
              </a:xfrm>
              <a:custGeom>
                <a:avLst/>
                <a:gdLst/>
                <a:ahLst/>
                <a:cxnLst/>
                <a:rect l="l" t="t" r="r" b="b"/>
                <a:pathLst>
                  <a:path w="11766" h="10725" extrusionOk="0">
                    <a:moveTo>
                      <a:pt x="244" y="0"/>
                    </a:moveTo>
                    <a:lnTo>
                      <a:pt x="0" y="268"/>
                    </a:lnTo>
                    <a:lnTo>
                      <a:pt x="11522" y="10725"/>
                    </a:lnTo>
                    <a:lnTo>
                      <a:pt x="11765" y="10457"/>
                    </a:lnTo>
                    <a:lnTo>
                      <a:pt x="244" y="0"/>
                    </a:ln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7" name="Google Shape;2453;p67">
                <a:extLst>
                  <a:ext uri="{FF2B5EF4-FFF2-40B4-BE49-F238E27FC236}">
                    <a16:creationId xmlns:a16="http://schemas.microsoft.com/office/drawing/2014/main" id="{8790F0C5-F08F-DC6C-18DA-05BAAD34A579}"/>
                  </a:ext>
                </a:extLst>
              </p:cNvPr>
              <p:cNvSpPr/>
              <p:nvPr/>
            </p:nvSpPr>
            <p:spPr>
              <a:xfrm>
                <a:off x="3085000" y="2848075"/>
                <a:ext cx="385925" cy="287475"/>
              </a:xfrm>
              <a:custGeom>
                <a:avLst/>
                <a:gdLst/>
                <a:ahLst/>
                <a:cxnLst/>
                <a:rect l="l" t="t" r="r" b="b"/>
                <a:pathLst>
                  <a:path w="15437" h="11499" extrusionOk="0">
                    <a:moveTo>
                      <a:pt x="11495" y="0"/>
                    </a:moveTo>
                    <a:cubicBezTo>
                      <a:pt x="7821" y="0"/>
                      <a:pt x="0" y="11498"/>
                      <a:pt x="0" y="11498"/>
                    </a:cubicBezTo>
                    <a:cubicBezTo>
                      <a:pt x="0" y="11498"/>
                      <a:pt x="15436" y="3752"/>
                      <a:pt x="12575" y="486"/>
                    </a:cubicBezTo>
                    <a:cubicBezTo>
                      <a:pt x="12281" y="151"/>
                      <a:pt x="11915" y="0"/>
                      <a:pt x="11495" y="0"/>
                    </a:cubicBezTo>
                    <a:close/>
                  </a:path>
                </a:pathLst>
              </a:custGeom>
              <a:solidFill>
                <a:srgbClr val="F4C1B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8" name="Google Shape;2454;p67">
                <a:extLst>
                  <a:ext uri="{FF2B5EF4-FFF2-40B4-BE49-F238E27FC236}">
                    <a16:creationId xmlns:a16="http://schemas.microsoft.com/office/drawing/2014/main" id="{BAB4BB69-4063-6356-8FA5-EF7FC556EEBB}"/>
                  </a:ext>
                </a:extLst>
              </p:cNvPr>
              <p:cNvSpPr/>
              <p:nvPr/>
            </p:nvSpPr>
            <p:spPr>
              <a:xfrm>
                <a:off x="3082025" y="2875800"/>
                <a:ext cx="298600" cy="263125"/>
              </a:xfrm>
              <a:custGeom>
                <a:avLst/>
                <a:gdLst/>
                <a:ahLst/>
                <a:cxnLst/>
                <a:rect l="l" t="t" r="r" b="b"/>
                <a:pathLst>
                  <a:path w="11944" h="10525" extrusionOk="0">
                    <a:moveTo>
                      <a:pt x="11705" y="1"/>
                    </a:moveTo>
                    <a:lnTo>
                      <a:pt x="0" y="10254"/>
                    </a:lnTo>
                    <a:lnTo>
                      <a:pt x="239" y="10525"/>
                    </a:lnTo>
                    <a:lnTo>
                      <a:pt x="11943" y="274"/>
                    </a:lnTo>
                    <a:lnTo>
                      <a:pt x="11705" y="1"/>
                    </a:ln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9" name="Google Shape;2455;p67">
                <a:extLst>
                  <a:ext uri="{FF2B5EF4-FFF2-40B4-BE49-F238E27FC236}">
                    <a16:creationId xmlns:a16="http://schemas.microsoft.com/office/drawing/2014/main" id="{28C922DD-135E-2DF5-6C98-E0998620917E}"/>
                  </a:ext>
                </a:extLst>
              </p:cNvPr>
              <p:cNvSpPr/>
              <p:nvPr/>
            </p:nvSpPr>
            <p:spPr>
              <a:xfrm>
                <a:off x="2750175" y="2801150"/>
                <a:ext cx="340600" cy="338875"/>
              </a:xfrm>
              <a:custGeom>
                <a:avLst/>
                <a:gdLst/>
                <a:ahLst/>
                <a:cxnLst/>
                <a:rect l="l" t="t" r="r" b="b"/>
                <a:pathLst>
                  <a:path w="13624" h="13555" extrusionOk="0">
                    <a:moveTo>
                      <a:pt x="4291" y="1"/>
                    </a:moveTo>
                    <a:cubicBezTo>
                      <a:pt x="3993" y="1"/>
                      <a:pt x="3709" y="94"/>
                      <a:pt x="3444" y="297"/>
                    </a:cubicBezTo>
                    <a:cubicBezTo>
                      <a:pt x="0" y="2941"/>
                      <a:pt x="13624" y="13555"/>
                      <a:pt x="13624" y="13555"/>
                    </a:cubicBezTo>
                    <a:cubicBezTo>
                      <a:pt x="13624" y="13555"/>
                      <a:pt x="7883" y="1"/>
                      <a:pt x="4291" y="1"/>
                    </a:cubicBezTo>
                    <a:close/>
                  </a:path>
                </a:pathLst>
              </a:custGeom>
              <a:solidFill>
                <a:srgbClr val="F4C1B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0" name="Google Shape;2456;p67">
                <a:extLst>
                  <a:ext uri="{FF2B5EF4-FFF2-40B4-BE49-F238E27FC236}">
                    <a16:creationId xmlns:a16="http://schemas.microsoft.com/office/drawing/2014/main" id="{44802F16-4404-76F6-C486-A3CBBB9F724C}"/>
                  </a:ext>
                </a:extLst>
              </p:cNvPr>
              <p:cNvSpPr/>
              <p:nvPr/>
            </p:nvSpPr>
            <p:spPr>
              <a:xfrm>
                <a:off x="2850275" y="2828725"/>
                <a:ext cx="244050" cy="314075"/>
              </a:xfrm>
              <a:custGeom>
                <a:avLst/>
                <a:gdLst/>
                <a:ahLst/>
                <a:cxnLst/>
                <a:rect l="l" t="t" r="r" b="b"/>
                <a:pathLst>
                  <a:path w="9762" h="12563" extrusionOk="0">
                    <a:moveTo>
                      <a:pt x="288" y="1"/>
                    </a:moveTo>
                    <a:lnTo>
                      <a:pt x="1" y="220"/>
                    </a:lnTo>
                    <a:lnTo>
                      <a:pt x="9476" y="12563"/>
                    </a:lnTo>
                    <a:lnTo>
                      <a:pt x="9762" y="12342"/>
                    </a:lnTo>
                    <a:lnTo>
                      <a:pt x="288" y="1"/>
                    </a:ln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1" name="Google Shape;2457;p67">
                <a:extLst>
                  <a:ext uri="{FF2B5EF4-FFF2-40B4-BE49-F238E27FC236}">
                    <a16:creationId xmlns:a16="http://schemas.microsoft.com/office/drawing/2014/main" id="{49081191-2875-B6AA-7964-DC69F11DC55A}"/>
                  </a:ext>
                </a:extLst>
              </p:cNvPr>
              <p:cNvSpPr/>
              <p:nvPr/>
            </p:nvSpPr>
            <p:spPr>
              <a:xfrm>
                <a:off x="3021750" y="2872100"/>
                <a:ext cx="1410500" cy="1651825"/>
              </a:xfrm>
              <a:custGeom>
                <a:avLst/>
                <a:gdLst/>
                <a:ahLst/>
                <a:cxnLst/>
                <a:rect l="l" t="t" r="r" b="b"/>
                <a:pathLst>
                  <a:path w="56420" h="66073" extrusionOk="0">
                    <a:moveTo>
                      <a:pt x="7294" y="0"/>
                    </a:moveTo>
                    <a:cubicBezTo>
                      <a:pt x="7198" y="0"/>
                      <a:pt x="7103" y="8"/>
                      <a:pt x="7008" y="21"/>
                    </a:cubicBezTo>
                    <a:cubicBezTo>
                      <a:pt x="6546" y="95"/>
                      <a:pt x="6091" y="360"/>
                      <a:pt x="5906" y="779"/>
                    </a:cubicBezTo>
                    <a:cubicBezTo>
                      <a:pt x="5883" y="820"/>
                      <a:pt x="5865" y="863"/>
                      <a:pt x="5852" y="907"/>
                    </a:cubicBezTo>
                    <a:cubicBezTo>
                      <a:pt x="5699" y="1400"/>
                      <a:pt x="5937" y="1934"/>
                      <a:pt x="6293" y="2306"/>
                    </a:cubicBezTo>
                    <a:cubicBezTo>
                      <a:pt x="6643" y="2677"/>
                      <a:pt x="7108" y="2920"/>
                      <a:pt x="7544" y="3196"/>
                    </a:cubicBezTo>
                    <a:cubicBezTo>
                      <a:pt x="8671" y="3925"/>
                      <a:pt x="9625" y="4888"/>
                      <a:pt x="10342" y="6022"/>
                    </a:cubicBezTo>
                    <a:cubicBezTo>
                      <a:pt x="10554" y="6351"/>
                      <a:pt x="10742" y="6694"/>
                      <a:pt x="10903" y="7050"/>
                    </a:cubicBezTo>
                    <a:cubicBezTo>
                      <a:pt x="10941" y="7135"/>
                      <a:pt x="10978" y="7220"/>
                      <a:pt x="11016" y="7305"/>
                    </a:cubicBezTo>
                    <a:cubicBezTo>
                      <a:pt x="10946" y="7230"/>
                      <a:pt x="10872" y="7150"/>
                      <a:pt x="10792" y="7077"/>
                    </a:cubicBezTo>
                    <a:cubicBezTo>
                      <a:pt x="10533" y="6796"/>
                      <a:pt x="10252" y="6525"/>
                      <a:pt x="9966" y="6271"/>
                    </a:cubicBezTo>
                    <a:cubicBezTo>
                      <a:pt x="8519" y="4957"/>
                      <a:pt x="6838" y="3890"/>
                      <a:pt x="5026" y="3164"/>
                    </a:cubicBezTo>
                    <a:cubicBezTo>
                      <a:pt x="4492" y="2939"/>
                      <a:pt x="3901" y="2750"/>
                      <a:pt x="3329" y="2750"/>
                    </a:cubicBezTo>
                    <a:cubicBezTo>
                      <a:pt x="3322" y="2750"/>
                      <a:pt x="3315" y="2750"/>
                      <a:pt x="3308" y="2750"/>
                    </a:cubicBezTo>
                    <a:cubicBezTo>
                      <a:pt x="3282" y="2750"/>
                      <a:pt x="3255" y="2752"/>
                      <a:pt x="3228" y="2757"/>
                    </a:cubicBezTo>
                    <a:cubicBezTo>
                      <a:pt x="2970" y="2765"/>
                      <a:pt x="2713" y="2822"/>
                      <a:pt x="2475" y="2925"/>
                    </a:cubicBezTo>
                    <a:cubicBezTo>
                      <a:pt x="1670" y="3286"/>
                      <a:pt x="1288" y="4537"/>
                      <a:pt x="1934" y="5295"/>
                    </a:cubicBezTo>
                    <a:cubicBezTo>
                      <a:pt x="1564" y="5639"/>
                      <a:pt x="1172" y="6048"/>
                      <a:pt x="1113" y="6557"/>
                    </a:cubicBezTo>
                    <a:cubicBezTo>
                      <a:pt x="1077" y="6864"/>
                      <a:pt x="1160" y="7166"/>
                      <a:pt x="1283" y="7442"/>
                    </a:cubicBezTo>
                    <a:cubicBezTo>
                      <a:pt x="2264" y="9690"/>
                      <a:pt x="5370" y="10428"/>
                      <a:pt x="6303" y="12951"/>
                    </a:cubicBezTo>
                    <a:cubicBezTo>
                      <a:pt x="5261" y="11974"/>
                      <a:pt x="4010" y="11249"/>
                      <a:pt x="2646" y="10826"/>
                    </a:cubicBezTo>
                    <a:cubicBezTo>
                      <a:pt x="2325" y="10726"/>
                      <a:pt x="1963" y="10660"/>
                      <a:pt x="1615" y="10660"/>
                    </a:cubicBezTo>
                    <a:cubicBezTo>
                      <a:pt x="1039" y="10660"/>
                      <a:pt x="503" y="10840"/>
                      <a:pt x="255" y="11339"/>
                    </a:cubicBezTo>
                    <a:cubicBezTo>
                      <a:pt x="1" y="11853"/>
                      <a:pt x="218" y="12512"/>
                      <a:pt x="605" y="12930"/>
                    </a:cubicBezTo>
                    <a:cubicBezTo>
                      <a:pt x="992" y="13359"/>
                      <a:pt x="1528" y="13624"/>
                      <a:pt x="2026" y="13910"/>
                    </a:cubicBezTo>
                    <a:cubicBezTo>
                      <a:pt x="3112" y="14519"/>
                      <a:pt x="4108" y="15276"/>
                      <a:pt x="4985" y="16162"/>
                    </a:cubicBezTo>
                    <a:cubicBezTo>
                      <a:pt x="5408" y="16583"/>
                      <a:pt x="5803" y="17032"/>
                      <a:pt x="6166" y="17509"/>
                    </a:cubicBezTo>
                    <a:cubicBezTo>
                      <a:pt x="6945" y="18521"/>
                      <a:pt x="7582" y="19660"/>
                      <a:pt x="8467" y="20582"/>
                    </a:cubicBezTo>
                    <a:cubicBezTo>
                      <a:pt x="9835" y="22008"/>
                      <a:pt x="11783" y="22859"/>
                      <a:pt x="13718" y="22859"/>
                    </a:cubicBezTo>
                    <a:cubicBezTo>
                      <a:pt x="13942" y="22859"/>
                      <a:pt x="14166" y="22848"/>
                      <a:pt x="14388" y="22825"/>
                    </a:cubicBezTo>
                    <a:cubicBezTo>
                      <a:pt x="15290" y="25105"/>
                      <a:pt x="16657" y="28237"/>
                      <a:pt x="18630" y="32638"/>
                    </a:cubicBezTo>
                    <a:cubicBezTo>
                      <a:pt x="21184" y="38357"/>
                      <a:pt x="25462" y="47008"/>
                      <a:pt x="29003" y="52172"/>
                    </a:cubicBezTo>
                    <a:cubicBezTo>
                      <a:pt x="32539" y="57341"/>
                      <a:pt x="37077" y="61957"/>
                      <a:pt x="42685" y="64740"/>
                    </a:cubicBezTo>
                    <a:cubicBezTo>
                      <a:pt x="44195" y="65487"/>
                      <a:pt x="45951" y="66072"/>
                      <a:pt x="47604" y="66072"/>
                    </a:cubicBezTo>
                    <a:cubicBezTo>
                      <a:pt x="48754" y="66072"/>
                      <a:pt x="49854" y="65789"/>
                      <a:pt x="50785" y="65080"/>
                    </a:cubicBezTo>
                    <a:cubicBezTo>
                      <a:pt x="51872" y="64254"/>
                      <a:pt x="52513" y="62981"/>
                      <a:pt x="53028" y="61719"/>
                    </a:cubicBezTo>
                    <a:cubicBezTo>
                      <a:pt x="56420" y="53307"/>
                      <a:pt x="54930" y="43113"/>
                      <a:pt x="49267" y="36015"/>
                    </a:cubicBezTo>
                    <a:cubicBezTo>
                      <a:pt x="41872" y="26744"/>
                      <a:pt x="28907" y="23416"/>
                      <a:pt x="20499" y="15304"/>
                    </a:cubicBezTo>
                    <a:lnTo>
                      <a:pt x="20493" y="15299"/>
                    </a:lnTo>
                    <a:cubicBezTo>
                      <a:pt x="19598" y="14102"/>
                      <a:pt x="18871" y="12739"/>
                      <a:pt x="18241" y="11386"/>
                    </a:cubicBezTo>
                    <a:cubicBezTo>
                      <a:pt x="17085" y="8917"/>
                      <a:pt x="16093" y="6319"/>
                      <a:pt x="14365" y="4209"/>
                    </a:cubicBezTo>
                    <a:cubicBezTo>
                      <a:pt x="13970" y="3732"/>
                      <a:pt x="13542" y="3284"/>
                      <a:pt x="13082" y="2868"/>
                    </a:cubicBezTo>
                    <a:cubicBezTo>
                      <a:pt x="11767" y="1681"/>
                      <a:pt x="10204" y="769"/>
                      <a:pt x="8512" y="229"/>
                    </a:cubicBezTo>
                    <a:cubicBezTo>
                      <a:pt x="8132" y="106"/>
                      <a:pt x="7717" y="0"/>
                      <a:pt x="7320" y="0"/>
                    </a:cubicBezTo>
                    <a:cubicBezTo>
                      <a:pt x="7311" y="0"/>
                      <a:pt x="7303" y="0"/>
                      <a:pt x="7294" y="0"/>
                    </a:cubicBezTo>
                    <a:close/>
                  </a:path>
                </a:pathLst>
              </a:custGeom>
              <a:solidFill>
                <a:srgbClr val="E6B8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2" name="Google Shape;2458;p67">
                <a:extLst>
                  <a:ext uri="{FF2B5EF4-FFF2-40B4-BE49-F238E27FC236}">
                    <a16:creationId xmlns:a16="http://schemas.microsoft.com/office/drawing/2014/main" id="{2BD6CBAA-7E0B-B490-5F6C-ADF9B0E8A59D}"/>
                  </a:ext>
                </a:extLst>
              </p:cNvPr>
              <p:cNvSpPr/>
              <p:nvPr/>
            </p:nvSpPr>
            <p:spPr>
              <a:xfrm>
                <a:off x="3872800" y="3482850"/>
                <a:ext cx="625725" cy="619450"/>
              </a:xfrm>
              <a:custGeom>
                <a:avLst/>
                <a:gdLst/>
                <a:ahLst/>
                <a:cxnLst/>
                <a:rect l="l" t="t" r="r" b="b"/>
                <a:pathLst>
                  <a:path w="25029" h="24778" fill="none" extrusionOk="0">
                    <a:moveTo>
                      <a:pt x="1" y="0"/>
                    </a:moveTo>
                    <a:cubicBezTo>
                      <a:pt x="5905" y="3263"/>
                      <a:pt x="11598" y="6921"/>
                      <a:pt x="16908" y="11081"/>
                    </a:cubicBezTo>
                    <a:cubicBezTo>
                      <a:pt x="18450" y="12288"/>
                      <a:pt x="19969" y="13545"/>
                      <a:pt x="21230" y="15044"/>
                    </a:cubicBezTo>
                    <a:cubicBezTo>
                      <a:pt x="23511" y="17759"/>
                      <a:pt x="24868" y="21235"/>
                      <a:pt x="25028" y="24778"/>
                    </a:cubicBezTo>
                  </a:path>
                </a:pathLst>
              </a:custGeom>
              <a:noFill/>
              <a:ln w="1327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3" name="Google Shape;2459;p67">
                <a:extLst>
                  <a:ext uri="{FF2B5EF4-FFF2-40B4-BE49-F238E27FC236}">
                    <a16:creationId xmlns:a16="http://schemas.microsoft.com/office/drawing/2014/main" id="{F17B8A05-6F65-AA5D-F337-02C360B5B6EC}"/>
                  </a:ext>
                </a:extLst>
              </p:cNvPr>
              <p:cNvSpPr/>
              <p:nvPr/>
            </p:nvSpPr>
            <p:spPr>
              <a:xfrm>
                <a:off x="3382500" y="3434100"/>
                <a:ext cx="131250" cy="301075"/>
              </a:xfrm>
              <a:custGeom>
                <a:avLst/>
                <a:gdLst/>
                <a:ahLst/>
                <a:cxnLst/>
                <a:rect l="l" t="t" r="r" b="b"/>
                <a:pathLst>
                  <a:path w="5250" h="12043" fill="none" extrusionOk="0">
                    <a:moveTo>
                      <a:pt x="1" y="0"/>
                    </a:moveTo>
                    <a:cubicBezTo>
                      <a:pt x="1874" y="3959"/>
                      <a:pt x="3625" y="7973"/>
                      <a:pt x="5250" y="12043"/>
                    </a:cubicBezTo>
                  </a:path>
                </a:pathLst>
              </a:custGeom>
              <a:noFill/>
              <a:ln w="1327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4" name="Google Shape;2460;p67">
                <a:extLst>
                  <a:ext uri="{FF2B5EF4-FFF2-40B4-BE49-F238E27FC236}">
                    <a16:creationId xmlns:a16="http://schemas.microsoft.com/office/drawing/2014/main" id="{C82750C2-FB58-4E4D-FD7B-AE9BE4CC1D52}"/>
                  </a:ext>
                </a:extLst>
              </p:cNvPr>
              <p:cNvSpPr/>
              <p:nvPr/>
            </p:nvSpPr>
            <p:spPr>
              <a:xfrm>
                <a:off x="1848700" y="2760225"/>
                <a:ext cx="1475250" cy="1582975"/>
              </a:xfrm>
              <a:custGeom>
                <a:avLst/>
                <a:gdLst/>
                <a:ahLst/>
                <a:cxnLst/>
                <a:rect l="l" t="t" r="r" b="b"/>
                <a:pathLst>
                  <a:path w="59010" h="63319" extrusionOk="0">
                    <a:moveTo>
                      <a:pt x="52325" y="0"/>
                    </a:moveTo>
                    <a:cubicBezTo>
                      <a:pt x="51975" y="0"/>
                      <a:pt x="51619" y="70"/>
                      <a:pt x="51277" y="156"/>
                    </a:cubicBezTo>
                    <a:cubicBezTo>
                      <a:pt x="48944" y="745"/>
                      <a:pt x="46828" y="1991"/>
                      <a:pt x="45180" y="3744"/>
                    </a:cubicBezTo>
                    <a:cubicBezTo>
                      <a:pt x="43312" y="5734"/>
                      <a:pt x="42156" y="8266"/>
                      <a:pt x="40841" y="10653"/>
                    </a:cubicBezTo>
                    <a:cubicBezTo>
                      <a:pt x="40122" y="11963"/>
                      <a:pt x="39311" y="13273"/>
                      <a:pt x="38337" y="14413"/>
                    </a:cubicBezTo>
                    <a:lnTo>
                      <a:pt x="38331" y="14416"/>
                    </a:lnTo>
                    <a:cubicBezTo>
                      <a:pt x="29411" y="21958"/>
                      <a:pt x="16253" y="24434"/>
                      <a:pt x="8267" y="33200"/>
                    </a:cubicBezTo>
                    <a:cubicBezTo>
                      <a:pt x="2156" y="39911"/>
                      <a:pt x="0" y="49985"/>
                      <a:pt x="2835" y="58605"/>
                    </a:cubicBezTo>
                    <a:cubicBezTo>
                      <a:pt x="3266" y="59898"/>
                      <a:pt x="3825" y="61210"/>
                      <a:pt x="4854" y="62105"/>
                    </a:cubicBezTo>
                    <a:cubicBezTo>
                      <a:pt x="5859" y="62980"/>
                      <a:pt x="7119" y="63318"/>
                      <a:pt x="8447" y="63318"/>
                    </a:cubicBezTo>
                    <a:cubicBezTo>
                      <a:pt x="9958" y="63318"/>
                      <a:pt x="11555" y="62879"/>
                      <a:pt x="12959" y="62294"/>
                    </a:cubicBezTo>
                    <a:cubicBezTo>
                      <a:pt x="18737" y="59885"/>
                      <a:pt x="23568" y="55574"/>
                      <a:pt x="27435" y="50652"/>
                    </a:cubicBezTo>
                    <a:cubicBezTo>
                      <a:pt x="31307" y="45729"/>
                      <a:pt x="36139" y="37374"/>
                      <a:pt x="39062" y="31836"/>
                    </a:cubicBezTo>
                    <a:cubicBezTo>
                      <a:pt x="41318" y="27571"/>
                      <a:pt x="42890" y="24535"/>
                      <a:pt x="43936" y="22320"/>
                    </a:cubicBezTo>
                    <a:cubicBezTo>
                      <a:pt x="44299" y="22382"/>
                      <a:pt x="44668" y="22412"/>
                      <a:pt x="45037" y="22412"/>
                    </a:cubicBezTo>
                    <a:cubicBezTo>
                      <a:pt x="46832" y="22412"/>
                      <a:pt x="48643" y="21701"/>
                      <a:pt x="49993" y="20472"/>
                    </a:cubicBezTo>
                    <a:cubicBezTo>
                      <a:pt x="50937" y="19606"/>
                      <a:pt x="51646" y="18512"/>
                      <a:pt x="52490" y="17552"/>
                    </a:cubicBezTo>
                    <a:cubicBezTo>
                      <a:pt x="53705" y="16160"/>
                      <a:pt x="55189" y="15030"/>
                      <a:pt x="56854" y="14230"/>
                    </a:cubicBezTo>
                    <a:cubicBezTo>
                      <a:pt x="57371" y="13978"/>
                      <a:pt x="57922" y="13751"/>
                      <a:pt x="58338" y="13350"/>
                    </a:cubicBezTo>
                    <a:cubicBezTo>
                      <a:pt x="58753" y="12953"/>
                      <a:pt x="59009" y="12314"/>
                      <a:pt x="58790" y="11785"/>
                    </a:cubicBezTo>
                    <a:cubicBezTo>
                      <a:pt x="58551" y="11211"/>
                      <a:pt x="57926" y="11010"/>
                      <a:pt x="57276" y="11010"/>
                    </a:cubicBezTo>
                    <a:cubicBezTo>
                      <a:pt x="56992" y="11010"/>
                      <a:pt x="56703" y="11049"/>
                      <a:pt x="56439" y="11111"/>
                    </a:cubicBezTo>
                    <a:cubicBezTo>
                      <a:pt x="55051" y="11444"/>
                      <a:pt x="53756" y="12089"/>
                      <a:pt x="52653" y="12994"/>
                    </a:cubicBezTo>
                    <a:cubicBezTo>
                      <a:pt x="53744" y="10539"/>
                      <a:pt x="56894" y="10005"/>
                      <a:pt x="58018" y="7825"/>
                    </a:cubicBezTo>
                    <a:cubicBezTo>
                      <a:pt x="58160" y="7559"/>
                      <a:pt x="58263" y="7263"/>
                      <a:pt x="58245" y="6956"/>
                    </a:cubicBezTo>
                    <a:cubicBezTo>
                      <a:pt x="58222" y="6445"/>
                      <a:pt x="57860" y="6012"/>
                      <a:pt x="57508" y="5643"/>
                    </a:cubicBezTo>
                    <a:cubicBezTo>
                      <a:pt x="58206" y="4931"/>
                      <a:pt x="57907" y="3652"/>
                      <a:pt x="57125" y="3244"/>
                    </a:cubicBezTo>
                    <a:cubicBezTo>
                      <a:pt x="56807" y="3074"/>
                      <a:pt x="56460" y="3008"/>
                      <a:pt x="56102" y="3008"/>
                    </a:cubicBezTo>
                    <a:cubicBezTo>
                      <a:pt x="55589" y="3008"/>
                      <a:pt x="55056" y="3145"/>
                      <a:pt x="54564" y="3311"/>
                    </a:cubicBezTo>
                    <a:cubicBezTo>
                      <a:pt x="52230" y="4083"/>
                      <a:pt x="50097" y="5362"/>
                      <a:pt x="48317" y="7056"/>
                    </a:cubicBezTo>
                    <a:cubicBezTo>
                      <a:pt x="49136" y="5431"/>
                      <a:pt x="50458" y="4064"/>
                      <a:pt x="52052" y="3182"/>
                    </a:cubicBezTo>
                    <a:cubicBezTo>
                      <a:pt x="52503" y="2934"/>
                      <a:pt x="52981" y="2721"/>
                      <a:pt x="53355" y="2377"/>
                    </a:cubicBezTo>
                    <a:cubicBezTo>
                      <a:pt x="53738" y="2027"/>
                      <a:pt x="54009" y="1508"/>
                      <a:pt x="53886" y="1007"/>
                    </a:cubicBezTo>
                    <a:cubicBezTo>
                      <a:pt x="53772" y="505"/>
                      <a:pt x="53293" y="157"/>
                      <a:pt x="52794" y="48"/>
                    </a:cubicBezTo>
                    <a:cubicBezTo>
                      <a:pt x="52640" y="14"/>
                      <a:pt x="52483" y="0"/>
                      <a:pt x="52325" y="0"/>
                    </a:cubicBezTo>
                    <a:close/>
                  </a:path>
                </a:pathLst>
              </a:custGeom>
              <a:solidFill>
                <a:srgbClr val="E6B8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5" name="Google Shape;2461;p67">
                <a:extLst>
                  <a:ext uri="{FF2B5EF4-FFF2-40B4-BE49-F238E27FC236}">
                    <a16:creationId xmlns:a16="http://schemas.microsoft.com/office/drawing/2014/main" id="{0410535F-84BB-5A6F-41D5-B1D85946AF93}"/>
                  </a:ext>
                </a:extLst>
              </p:cNvPr>
              <p:cNvSpPr/>
              <p:nvPr/>
            </p:nvSpPr>
            <p:spPr>
              <a:xfrm>
                <a:off x="1946625" y="3054800"/>
                <a:ext cx="919550" cy="737775"/>
              </a:xfrm>
              <a:custGeom>
                <a:avLst/>
                <a:gdLst/>
                <a:ahLst/>
                <a:cxnLst/>
                <a:rect l="l" t="t" r="r" b="b"/>
                <a:pathLst>
                  <a:path w="36782" h="29511" fill="none" extrusionOk="0">
                    <a:moveTo>
                      <a:pt x="36782" y="0"/>
                    </a:moveTo>
                    <a:cubicBezTo>
                      <a:pt x="32328" y="4433"/>
                      <a:pt x="27001" y="8021"/>
                      <a:pt x="21249" y="10554"/>
                    </a:cubicBezTo>
                    <a:cubicBezTo>
                      <a:pt x="8617" y="16114"/>
                      <a:pt x="1030" y="22613"/>
                      <a:pt x="1" y="29511"/>
                    </a:cubicBezTo>
                  </a:path>
                </a:pathLst>
              </a:custGeom>
              <a:noFill/>
              <a:ln w="1327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6" name="Google Shape;2462;p67">
                <a:extLst>
                  <a:ext uri="{FF2B5EF4-FFF2-40B4-BE49-F238E27FC236}">
                    <a16:creationId xmlns:a16="http://schemas.microsoft.com/office/drawing/2014/main" id="{3F111C6B-52C7-E418-5D79-A4BCBA3A9AE8}"/>
                  </a:ext>
                </a:extLst>
              </p:cNvPr>
              <p:cNvSpPr/>
              <p:nvPr/>
            </p:nvSpPr>
            <p:spPr>
              <a:xfrm>
                <a:off x="3079000" y="2893200"/>
                <a:ext cx="209750" cy="120300"/>
              </a:xfrm>
              <a:custGeom>
                <a:avLst/>
                <a:gdLst/>
                <a:ahLst/>
                <a:cxnLst/>
                <a:rect l="l" t="t" r="r" b="b"/>
                <a:pathLst>
                  <a:path w="8390" h="4812" fill="none" extrusionOk="0">
                    <a:moveTo>
                      <a:pt x="8390" y="486"/>
                    </a:moveTo>
                    <a:cubicBezTo>
                      <a:pt x="7078" y="1"/>
                      <a:pt x="5626" y="597"/>
                      <a:pt x="4421" y="1305"/>
                    </a:cubicBezTo>
                    <a:cubicBezTo>
                      <a:pt x="2793" y="2264"/>
                      <a:pt x="1305" y="3445"/>
                      <a:pt x="0" y="4812"/>
                    </a:cubicBezTo>
                  </a:path>
                </a:pathLst>
              </a:custGeom>
              <a:noFill/>
              <a:ln w="1327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7" name="Google Shape;2463;p67">
                <a:extLst>
                  <a:ext uri="{FF2B5EF4-FFF2-40B4-BE49-F238E27FC236}">
                    <a16:creationId xmlns:a16="http://schemas.microsoft.com/office/drawing/2014/main" id="{76204483-788E-1568-9254-2BDFC3A2D300}"/>
                  </a:ext>
                </a:extLst>
              </p:cNvPr>
              <p:cNvSpPr/>
              <p:nvPr/>
            </p:nvSpPr>
            <p:spPr>
              <a:xfrm>
                <a:off x="3045875" y="2832900"/>
                <a:ext cx="214500" cy="116600"/>
              </a:xfrm>
              <a:custGeom>
                <a:avLst/>
                <a:gdLst/>
                <a:ahLst/>
                <a:cxnLst/>
                <a:rect l="l" t="t" r="r" b="b"/>
                <a:pathLst>
                  <a:path w="8580" h="4664" fill="none" extrusionOk="0">
                    <a:moveTo>
                      <a:pt x="8580" y="242"/>
                    </a:moveTo>
                    <a:cubicBezTo>
                      <a:pt x="7902" y="0"/>
                      <a:pt x="7151" y="154"/>
                      <a:pt x="6468" y="383"/>
                    </a:cubicBezTo>
                    <a:cubicBezTo>
                      <a:pt x="4000" y="1212"/>
                      <a:pt x="1959" y="2948"/>
                      <a:pt x="1" y="4663"/>
                    </a:cubicBezTo>
                  </a:path>
                </a:pathLst>
              </a:custGeom>
              <a:noFill/>
              <a:ln w="1327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8" name="Google Shape;2464;p67">
                <a:extLst>
                  <a:ext uri="{FF2B5EF4-FFF2-40B4-BE49-F238E27FC236}">
                    <a16:creationId xmlns:a16="http://schemas.microsoft.com/office/drawing/2014/main" id="{7A34AE3D-B66D-8F87-F8A5-A79B717E9A85}"/>
                  </a:ext>
                </a:extLst>
              </p:cNvPr>
              <p:cNvSpPr/>
              <p:nvPr/>
            </p:nvSpPr>
            <p:spPr>
              <a:xfrm rot="-2235776" flipH="1">
                <a:off x="3681710" y="1335526"/>
                <a:ext cx="90579" cy="71303"/>
              </a:xfrm>
              <a:custGeom>
                <a:avLst/>
                <a:gdLst/>
                <a:ahLst/>
                <a:cxnLst/>
                <a:rect l="l" t="t" r="r" b="b"/>
                <a:pathLst>
                  <a:path w="3623" h="2852" fill="none" extrusionOk="0">
                    <a:moveTo>
                      <a:pt x="3623" y="90"/>
                    </a:moveTo>
                    <a:cubicBezTo>
                      <a:pt x="2890" y="0"/>
                      <a:pt x="2160" y="356"/>
                      <a:pt x="1560" y="893"/>
                    </a:cubicBezTo>
                    <a:cubicBezTo>
                      <a:pt x="962" y="1431"/>
                      <a:pt x="476" y="2143"/>
                      <a:pt x="1" y="2852"/>
                    </a:cubicBezTo>
                  </a:path>
                </a:pathLst>
              </a:custGeom>
              <a:noFill/>
              <a:ln w="1327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9" name="Google Shape;2465;p67">
                <a:extLst>
                  <a:ext uri="{FF2B5EF4-FFF2-40B4-BE49-F238E27FC236}">
                    <a16:creationId xmlns:a16="http://schemas.microsoft.com/office/drawing/2014/main" id="{06880F0F-7025-4A3D-D4EB-CBC4DCBA0F68}"/>
                  </a:ext>
                </a:extLst>
              </p:cNvPr>
              <p:cNvSpPr/>
              <p:nvPr/>
            </p:nvSpPr>
            <p:spPr>
              <a:xfrm rot="-2235776" flipH="1">
                <a:off x="3274235" y="1339576"/>
                <a:ext cx="90579" cy="71303"/>
              </a:xfrm>
              <a:custGeom>
                <a:avLst/>
                <a:gdLst/>
                <a:ahLst/>
                <a:cxnLst/>
                <a:rect l="l" t="t" r="r" b="b"/>
                <a:pathLst>
                  <a:path w="3623" h="2852" fill="none" extrusionOk="0">
                    <a:moveTo>
                      <a:pt x="3623" y="90"/>
                    </a:moveTo>
                    <a:cubicBezTo>
                      <a:pt x="2890" y="0"/>
                      <a:pt x="2160" y="356"/>
                      <a:pt x="1560" y="893"/>
                    </a:cubicBezTo>
                    <a:cubicBezTo>
                      <a:pt x="962" y="1431"/>
                      <a:pt x="476" y="2143"/>
                      <a:pt x="1" y="2852"/>
                    </a:cubicBezTo>
                  </a:path>
                </a:pathLst>
              </a:custGeom>
              <a:noFill/>
              <a:ln w="1327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308" name="Google Shape;2466;p67">
              <a:extLst>
                <a:ext uri="{FF2B5EF4-FFF2-40B4-BE49-F238E27FC236}">
                  <a16:creationId xmlns:a16="http://schemas.microsoft.com/office/drawing/2014/main" id="{FA3E3751-1AA7-EDB2-7289-A1951D6B0880}"/>
                </a:ext>
              </a:extLst>
            </p:cNvPr>
            <p:cNvGrpSpPr/>
            <p:nvPr/>
          </p:nvGrpSpPr>
          <p:grpSpPr>
            <a:xfrm>
              <a:off x="3041494" y="2136317"/>
              <a:ext cx="2184729" cy="2472183"/>
              <a:chOff x="4483025" y="1322838"/>
              <a:chExt cx="2672125" cy="3023708"/>
            </a:xfrm>
          </p:grpSpPr>
          <p:sp>
            <p:nvSpPr>
              <p:cNvPr id="2310" name="Google Shape;2467;p67">
                <a:extLst>
                  <a:ext uri="{FF2B5EF4-FFF2-40B4-BE49-F238E27FC236}">
                    <a16:creationId xmlns:a16="http://schemas.microsoft.com/office/drawing/2014/main" id="{787E224D-4B48-867E-8DD7-ECE14268EB4A}"/>
                  </a:ext>
                </a:extLst>
              </p:cNvPr>
              <p:cNvSpPr/>
              <p:nvPr/>
            </p:nvSpPr>
            <p:spPr>
              <a:xfrm>
                <a:off x="4483025" y="2756963"/>
                <a:ext cx="1338575" cy="1480475"/>
              </a:xfrm>
              <a:custGeom>
                <a:avLst/>
                <a:gdLst/>
                <a:ahLst/>
                <a:cxnLst/>
                <a:rect l="l" t="t" r="r" b="b"/>
                <a:pathLst>
                  <a:path w="53543" h="59219" extrusionOk="0">
                    <a:moveTo>
                      <a:pt x="47169" y="1"/>
                    </a:moveTo>
                    <a:cubicBezTo>
                      <a:pt x="46898" y="1"/>
                      <a:pt x="46626" y="5"/>
                      <a:pt x="46355" y="14"/>
                    </a:cubicBezTo>
                    <a:cubicBezTo>
                      <a:pt x="43032" y="107"/>
                      <a:pt x="39730" y="806"/>
                      <a:pt x="36579" y="1949"/>
                    </a:cubicBezTo>
                    <a:cubicBezTo>
                      <a:pt x="34883" y="2565"/>
                      <a:pt x="33233" y="3301"/>
                      <a:pt x="31642" y="4154"/>
                    </a:cubicBezTo>
                    <a:cubicBezTo>
                      <a:pt x="25878" y="7231"/>
                      <a:pt x="20911" y="11601"/>
                      <a:pt x="16363" y="16288"/>
                    </a:cubicBezTo>
                    <a:cubicBezTo>
                      <a:pt x="10855" y="21953"/>
                      <a:pt x="5808" y="28254"/>
                      <a:pt x="2821" y="35554"/>
                    </a:cubicBezTo>
                    <a:cubicBezTo>
                      <a:pt x="2718" y="35815"/>
                      <a:pt x="2614" y="36070"/>
                      <a:pt x="2514" y="36331"/>
                    </a:cubicBezTo>
                    <a:cubicBezTo>
                      <a:pt x="901" y="40520"/>
                      <a:pt x="1" y="45134"/>
                      <a:pt x="1015" y="49504"/>
                    </a:cubicBezTo>
                    <a:cubicBezTo>
                      <a:pt x="1044" y="49633"/>
                      <a:pt x="1079" y="49765"/>
                      <a:pt x="1108" y="49894"/>
                    </a:cubicBezTo>
                    <a:cubicBezTo>
                      <a:pt x="2201" y="54052"/>
                      <a:pt x="5294" y="57838"/>
                      <a:pt x="9442" y="58901"/>
                    </a:cubicBezTo>
                    <a:cubicBezTo>
                      <a:pt x="9501" y="58915"/>
                      <a:pt x="9564" y="58930"/>
                      <a:pt x="9623" y="58946"/>
                    </a:cubicBezTo>
                    <a:cubicBezTo>
                      <a:pt x="10417" y="59133"/>
                      <a:pt x="11211" y="59218"/>
                      <a:pt x="12001" y="59218"/>
                    </a:cubicBezTo>
                    <a:cubicBezTo>
                      <a:pt x="16277" y="59218"/>
                      <a:pt x="20451" y="56710"/>
                      <a:pt x="24008" y="54098"/>
                    </a:cubicBezTo>
                    <a:cubicBezTo>
                      <a:pt x="24293" y="53885"/>
                      <a:pt x="24579" y="53678"/>
                      <a:pt x="24859" y="53462"/>
                    </a:cubicBezTo>
                    <a:cubicBezTo>
                      <a:pt x="24942" y="53404"/>
                      <a:pt x="25022" y="53343"/>
                      <a:pt x="25100" y="53279"/>
                    </a:cubicBezTo>
                    <a:cubicBezTo>
                      <a:pt x="33774" y="46732"/>
                      <a:pt x="41609" y="38733"/>
                      <a:pt x="46922" y="29372"/>
                    </a:cubicBezTo>
                    <a:cubicBezTo>
                      <a:pt x="47714" y="27984"/>
                      <a:pt x="48447" y="26563"/>
                      <a:pt x="49122" y="25113"/>
                    </a:cubicBezTo>
                    <a:cubicBezTo>
                      <a:pt x="50106" y="22982"/>
                      <a:pt x="50962" y="20792"/>
                      <a:pt x="51666" y="18532"/>
                    </a:cubicBezTo>
                    <a:cubicBezTo>
                      <a:pt x="52203" y="16809"/>
                      <a:pt x="52641" y="15017"/>
                      <a:pt x="52902" y="13201"/>
                    </a:cubicBezTo>
                    <a:cubicBezTo>
                      <a:pt x="53542" y="8780"/>
                      <a:pt x="53128" y="4227"/>
                      <a:pt x="50510" y="221"/>
                    </a:cubicBezTo>
                    <a:cubicBezTo>
                      <a:pt x="49402" y="74"/>
                      <a:pt x="48286" y="1"/>
                      <a:pt x="47169" y="1"/>
                    </a:cubicBezTo>
                    <a:close/>
                  </a:path>
                </a:pathLst>
              </a:custGeom>
              <a:solidFill>
                <a:srgbClr val="DD5D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1" name="Google Shape;2468;p67">
                <a:extLst>
                  <a:ext uri="{FF2B5EF4-FFF2-40B4-BE49-F238E27FC236}">
                    <a16:creationId xmlns:a16="http://schemas.microsoft.com/office/drawing/2014/main" id="{6DDB5039-C77D-30F3-5084-9DE07F0AA54E}"/>
                  </a:ext>
                </a:extLst>
              </p:cNvPr>
              <p:cNvSpPr/>
              <p:nvPr/>
            </p:nvSpPr>
            <p:spPr>
              <a:xfrm>
                <a:off x="5102529" y="2742003"/>
                <a:ext cx="1613200" cy="1604542"/>
              </a:xfrm>
              <a:custGeom>
                <a:avLst/>
                <a:gdLst/>
                <a:ahLst/>
                <a:cxnLst/>
                <a:rect l="l" t="t" r="r" b="b"/>
                <a:pathLst>
                  <a:path w="64528" h="75499" extrusionOk="0">
                    <a:moveTo>
                      <a:pt x="27425" y="0"/>
                    </a:moveTo>
                    <a:cubicBezTo>
                      <a:pt x="26833" y="0"/>
                      <a:pt x="26241" y="12"/>
                      <a:pt x="25651" y="40"/>
                    </a:cubicBezTo>
                    <a:cubicBezTo>
                      <a:pt x="24278" y="114"/>
                      <a:pt x="22914" y="282"/>
                      <a:pt x="21575" y="612"/>
                    </a:cubicBezTo>
                    <a:cubicBezTo>
                      <a:pt x="21467" y="636"/>
                      <a:pt x="21363" y="661"/>
                      <a:pt x="21255" y="690"/>
                    </a:cubicBezTo>
                    <a:cubicBezTo>
                      <a:pt x="16619" y="1922"/>
                      <a:pt x="7557" y="6238"/>
                      <a:pt x="2918" y="26872"/>
                    </a:cubicBezTo>
                    <a:cubicBezTo>
                      <a:pt x="2481" y="28822"/>
                      <a:pt x="2084" y="30926"/>
                      <a:pt x="1728" y="33184"/>
                    </a:cubicBezTo>
                    <a:lnTo>
                      <a:pt x="1728" y="33199"/>
                    </a:lnTo>
                    <a:cubicBezTo>
                      <a:pt x="1721" y="33220"/>
                      <a:pt x="1718" y="33243"/>
                      <a:pt x="1718" y="33268"/>
                    </a:cubicBezTo>
                    <a:cubicBezTo>
                      <a:pt x="1530" y="34463"/>
                      <a:pt x="1359" y="35706"/>
                      <a:pt x="1200" y="36993"/>
                    </a:cubicBezTo>
                    <a:cubicBezTo>
                      <a:pt x="826" y="40040"/>
                      <a:pt x="531" y="43349"/>
                      <a:pt x="335" y="46937"/>
                    </a:cubicBezTo>
                    <a:cubicBezTo>
                      <a:pt x="206" y="49195"/>
                      <a:pt x="121" y="51570"/>
                      <a:pt x="79" y="54060"/>
                    </a:cubicBezTo>
                    <a:cubicBezTo>
                      <a:pt x="75" y="54091"/>
                      <a:pt x="74" y="54126"/>
                      <a:pt x="74" y="54158"/>
                    </a:cubicBezTo>
                    <a:cubicBezTo>
                      <a:pt x="0" y="58357"/>
                      <a:pt x="44" y="62886"/>
                      <a:pt x="222" y="67775"/>
                    </a:cubicBezTo>
                    <a:cubicBezTo>
                      <a:pt x="310" y="70256"/>
                      <a:pt x="443" y="72825"/>
                      <a:pt x="601" y="75498"/>
                    </a:cubicBezTo>
                    <a:cubicBezTo>
                      <a:pt x="601" y="75498"/>
                      <a:pt x="28613" y="75463"/>
                      <a:pt x="47482" y="75463"/>
                    </a:cubicBezTo>
                    <a:cubicBezTo>
                      <a:pt x="56916" y="75463"/>
                      <a:pt x="64064" y="75472"/>
                      <a:pt x="64283" y="75498"/>
                    </a:cubicBezTo>
                    <a:cubicBezTo>
                      <a:pt x="64528" y="54067"/>
                      <a:pt x="61052" y="15138"/>
                      <a:pt x="60482" y="13613"/>
                    </a:cubicBezTo>
                    <a:cubicBezTo>
                      <a:pt x="60265" y="13035"/>
                      <a:pt x="60019" y="12468"/>
                      <a:pt x="59744" y="11915"/>
                    </a:cubicBezTo>
                    <a:cubicBezTo>
                      <a:pt x="58237" y="8838"/>
                      <a:pt x="55702" y="6501"/>
                      <a:pt x="52813" y="4811"/>
                    </a:cubicBezTo>
                    <a:cubicBezTo>
                      <a:pt x="52013" y="4345"/>
                      <a:pt x="51185" y="3927"/>
                      <a:pt x="50337" y="3556"/>
                    </a:cubicBezTo>
                    <a:cubicBezTo>
                      <a:pt x="50331" y="3553"/>
                      <a:pt x="50325" y="3551"/>
                      <a:pt x="50319" y="3551"/>
                    </a:cubicBezTo>
                    <a:cubicBezTo>
                      <a:pt x="50317" y="3551"/>
                      <a:pt x="50315" y="3551"/>
                      <a:pt x="50313" y="3551"/>
                    </a:cubicBezTo>
                    <a:cubicBezTo>
                      <a:pt x="50266" y="3527"/>
                      <a:pt x="50218" y="3506"/>
                      <a:pt x="50169" y="3486"/>
                    </a:cubicBezTo>
                    <a:cubicBezTo>
                      <a:pt x="50047" y="3427"/>
                      <a:pt x="49918" y="3378"/>
                      <a:pt x="49790" y="3323"/>
                    </a:cubicBezTo>
                    <a:cubicBezTo>
                      <a:pt x="48468" y="2781"/>
                      <a:pt x="47110" y="2327"/>
                      <a:pt x="45729" y="1959"/>
                    </a:cubicBezTo>
                    <a:cubicBezTo>
                      <a:pt x="41501" y="813"/>
                      <a:pt x="36845" y="355"/>
                      <a:pt x="31178" y="109"/>
                    </a:cubicBezTo>
                    <a:cubicBezTo>
                      <a:pt x="29932" y="52"/>
                      <a:pt x="28677" y="0"/>
                      <a:pt x="2742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2" name="Google Shape;2469;p67">
                <a:extLst>
                  <a:ext uri="{FF2B5EF4-FFF2-40B4-BE49-F238E27FC236}">
                    <a16:creationId xmlns:a16="http://schemas.microsoft.com/office/drawing/2014/main" id="{28D26E3C-5EBF-9487-AA69-D953B4C7710D}"/>
                  </a:ext>
                </a:extLst>
              </p:cNvPr>
              <p:cNvSpPr/>
              <p:nvPr/>
            </p:nvSpPr>
            <p:spPr>
              <a:xfrm>
                <a:off x="5646700" y="2291313"/>
                <a:ext cx="441575" cy="673875"/>
              </a:xfrm>
              <a:custGeom>
                <a:avLst/>
                <a:gdLst/>
                <a:ahLst/>
                <a:cxnLst/>
                <a:rect l="l" t="t" r="r" b="b"/>
                <a:pathLst>
                  <a:path w="17663" h="26955" extrusionOk="0">
                    <a:moveTo>
                      <a:pt x="9999" y="0"/>
                    </a:moveTo>
                    <a:cubicBezTo>
                      <a:pt x="6371" y="0"/>
                      <a:pt x="2839" y="1240"/>
                      <a:pt x="1" y="3434"/>
                    </a:cubicBezTo>
                    <a:lnTo>
                      <a:pt x="390" y="8893"/>
                    </a:lnTo>
                    <a:cubicBezTo>
                      <a:pt x="933" y="13167"/>
                      <a:pt x="1204" y="17459"/>
                      <a:pt x="742" y="21725"/>
                    </a:cubicBezTo>
                    <a:cubicBezTo>
                      <a:pt x="739" y="21792"/>
                      <a:pt x="731" y="21859"/>
                      <a:pt x="723" y="21924"/>
                    </a:cubicBezTo>
                    <a:cubicBezTo>
                      <a:pt x="680" y="22277"/>
                      <a:pt x="639" y="22647"/>
                      <a:pt x="615" y="23008"/>
                    </a:cubicBezTo>
                    <a:cubicBezTo>
                      <a:pt x="553" y="23969"/>
                      <a:pt x="618" y="24924"/>
                      <a:pt x="1172" y="25680"/>
                    </a:cubicBezTo>
                    <a:cubicBezTo>
                      <a:pt x="1933" y="26704"/>
                      <a:pt x="3337" y="26955"/>
                      <a:pt x="4636" y="26955"/>
                    </a:cubicBezTo>
                    <a:cubicBezTo>
                      <a:pt x="4734" y="26955"/>
                      <a:pt x="4831" y="26953"/>
                      <a:pt x="4928" y="26951"/>
                    </a:cubicBezTo>
                    <a:cubicBezTo>
                      <a:pt x="9620" y="26827"/>
                      <a:pt x="14248" y="24916"/>
                      <a:pt x="17663" y="21687"/>
                    </a:cubicBezTo>
                    <a:cubicBezTo>
                      <a:pt x="16368" y="19071"/>
                      <a:pt x="15803" y="16296"/>
                      <a:pt x="15728" y="13538"/>
                    </a:cubicBezTo>
                    <a:cubicBezTo>
                      <a:pt x="15724" y="13513"/>
                      <a:pt x="15723" y="13491"/>
                      <a:pt x="15723" y="13466"/>
                    </a:cubicBezTo>
                    <a:cubicBezTo>
                      <a:pt x="15703" y="12886"/>
                      <a:pt x="15711" y="12300"/>
                      <a:pt x="15741" y="11722"/>
                    </a:cubicBezTo>
                    <a:cubicBezTo>
                      <a:pt x="15894" y="8387"/>
                      <a:pt x="16654" y="5113"/>
                      <a:pt x="17452" y="1864"/>
                    </a:cubicBezTo>
                    <a:cubicBezTo>
                      <a:pt x="15054" y="591"/>
                      <a:pt x="12504" y="0"/>
                      <a:pt x="9999" y="0"/>
                    </a:cubicBezTo>
                    <a:close/>
                  </a:path>
                </a:pathLst>
              </a:custGeom>
              <a:solidFill>
                <a:srgbClr val="DD7E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3" name="Google Shape;2470;p67">
                <a:extLst>
                  <a:ext uri="{FF2B5EF4-FFF2-40B4-BE49-F238E27FC236}">
                    <a16:creationId xmlns:a16="http://schemas.microsoft.com/office/drawing/2014/main" id="{522DBD54-108A-B018-19F4-C5BBAC3D8692}"/>
                  </a:ext>
                </a:extLst>
              </p:cNvPr>
              <p:cNvSpPr/>
              <p:nvPr/>
            </p:nvSpPr>
            <p:spPr>
              <a:xfrm>
                <a:off x="5315750" y="1424063"/>
                <a:ext cx="1314325" cy="1318000"/>
              </a:xfrm>
              <a:custGeom>
                <a:avLst/>
                <a:gdLst/>
                <a:ahLst/>
                <a:cxnLst/>
                <a:rect l="l" t="t" r="r" b="b"/>
                <a:pathLst>
                  <a:path w="52573" h="52720" extrusionOk="0">
                    <a:moveTo>
                      <a:pt x="26607" y="0"/>
                    </a:moveTo>
                    <a:cubicBezTo>
                      <a:pt x="22660" y="0"/>
                      <a:pt x="18789" y="1138"/>
                      <a:pt x="15169" y="3407"/>
                    </a:cubicBezTo>
                    <a:cubicBezTo>
                      <a:pt x="10322" y="6445"/>
                      <a:pt x="6958" y="11308"/>
                      <a:pt x="4601" y="16423"/>
                    </a:cubicBezTo>
                    <a:cubicBezTo>
                      <a:pt x="2246" y="21540"/>
                      <a:pt x="1022" y="27130"/>
                      <a:pt x="440" y="32767"/>
                    </a:cubicBezTo>
                    <a:cubicBezTo>
                      <a:pt x="94" y="36141"/>
                      <a:pt x="1" y="39693"/>
                      <a:pt x="1456" y="42857"/>
                    </a:cubicBezTo>
                    <a:cubicBezTo>
                      <a:pt x="3491" y="47281"/>
                      <a:pt x="8214" y="50119"/>
                      <a:pt x="12989" y="51525"/>
                    </a:cubicBezTo>
                    <a:cubicBezTo>
                      <a:pt x="15637" y="52305"/>
                      <a:pt x="18406" y="52719"/>
                      <a:pt x="21145" y="52719"/>
                    </a:cubicBezTo>
                    <a:cubicBezTo>
                      <a:pt x="24786" y="52719"/>
                      <a:pt x="28373" y="51988"/>
                      <a:pt x="31551" y="50411"/>
                    </a:cubicBezTo>
                    <a:cubicBezTo>
                      <a:pt x="34110" y="49142"/>
                      <a:pt x="36347" y="47372"/>
                      <a:pt x="38474" y="45517"/>
                    </a:cubicBezTo>
                    <a:cubicBezTo>
                      <a:pt x="43620" y="41026"/>
                      <a:pt x="48338" y="35772"/>
                      <a:pt x="50454" y="29331"/>
                    </a:cubicBezTo>
                    <a:cubicBezTo>
                      <a:pt x="52572" y="22890"/>
                      <a:pt x="52020" y="15675"/>
                      <a:pt x="46633" y="9990"/>
                    </a:cubicBezTo>
                    <a:cubicBezTo>
                      <a:pt x="40313" y="3319"/>
                      <a:pt x="33348" y="0"/>
                      <a:pt x="26607" y="0"/>
                    </a:cubicBezTo>
                    <a:close/>
                  </a:path>
                </a:pathLst>
              </a:custGeom>
              <a:solidFill>
                <a:srgbClr val="DD7E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4" name="Google Shape;2471;p67">
                <a:extLst>
                  <a:ext uri="{FF2B5EF4-FFF2-40B4-BE49-F238E27FC236}">
                    <a16:creationId xmlns:a16="http://schemas.microsoft.com/office/drawing/2014/main" id="{4E4758FD-5EC3-A5C3-30D2-BCBEA6115AE7}"/>
                  </a:ext>
                </a:extLst>
              </p:cNvPr>
              <p:cNvSpPr/>
              <p:nvPr/>
            </p:nvSpPr>
            <p:spPr>
              <a:xfrm>
                <a:off x="5532625" y="1952488"/>
                <a:ext cx="600" cy="450"/>
              </a:xfrm>
              <a:custGeom>
                <a:avLst/>
                <a:gdLst/>
                <a:ahLst/>
                <a:cxnLst/>
                <a:rect l="l" t="t" r="r" b="b"/>
                <a:pathLst>
                  <a:path w="24" h="18" extrusionOk="0">
                    <a:moveTo>
                      <a:pt x="1" y="1"/>
                    </a:moveTo>
                    <a:lnTo>
                      <a:pt x="1" y="1"/>
                    </a:lnTo>
                    <a:cubicBezTo>
                      <a:pt x="9" y="7"/>
                      <a:pt x="16" y="12"/>
                      <a:pt x="24" y="17"/>
                    </a:cubicBezTo>
                    <a:cubicBezTo>
                      <a:pt x="24" y="17"/>
                      <a:pt x="24" y="15"/>
                      <a:pt x="22" y="15"/>
                    </a:cubicBezTo>
                    <a:cubicBezTo>
                      <a:pt x="16" y="9"/>
                      <a:pt x="9" y="6"/>
                      <a:pt x="1" y="1"/>
                    </a:cubicBezTo>
                    <a:close/>
                  </a:path>
                </a:pathLst>
              </a:custGeom>
              <a:solidFill>
                <a:srgbClr val="20181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5" name="Google Shape;2472;p67">
                <a:extLst>
                  <a:ext uri="{FF2B5EF4-FFF2-40B4-BE49-F238E27FC236}">
                    <a16:creationId xmlns:a16="http://schemas.microsoft.com/office/drawing/2014/main" id="{A353F2AD-BF0A-6072-328E-300F771BBD41}"/>
                  </a:ext>
                </a:extLst>
              </p:cNvPr>
              <p:cNvSpPr/>
              <p:nvPr/>
            </p:nvSpPr>
            <p:spPr>
              <a:xfrm>
                <a:off x="5477100" y="2011663"/>
                <a:ext cx="70250" cy="53125"/>
              </a:xfrm>
              <a:custGeom>
                <a:avLst/>
                <a:gdLst/>
                <a:ahLst/>
                <a:cxnLst/>
                <a:rect l="l" t="t" r="r" b="b"/>
                <a:pathLst>
                  <a:path w="2810" h="2125" fill="none" extrusionOk="0">
                    <a:moveTo>
                      <a:pt x="1" y="1287"/>
                    </a:moveTo>
                    <a:cubicBezTo>
                      <a:pt x="328" y="516"/>
                      <a:pt x="883" y="129"/>
                      <a:pt x="1414" y="72"/>
                    </a:cubicBezTo>
                    <a:cubicBezTo>
                      <a:pt x="2072" y="0"/>
                      <a:pt x="2692" y="435"/>
                      <a:pt x="2784" y="1274"/>
                    </a:cubicBezTo>
                    <a:cubicBezTo>
                      <a:pt x="2810" y="1524"/>
                      <a:pt x="2790" y="1808"/>
                      <a:pt x="2712" y="2125"/>
                    </a:cubicBezTo>
                  </a:path>
                </a:pathLst>
              </a:custGeom>
              <a:noFill/>
              <a:ln w="1327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6" name="Google Shape;2473;p67">
                <a:extLst>
                  <a:ext uri="{FF2B5EF4-FFF2-40B4-BE49-F238E27FC236}">
                    <a16:creationId xmlns:a16="http://schemas.microsoft.com/office/drawing/2014/main" id="{02F26B5C-7D57-5A8C-F093-B704549F1DAA}"/>
                  </a:ext>
                </a:extLst>
              </p:cNvPr>
              <p:cNvSpPr/>
              <p:nvPr/>
            </p:nvSpPr>
            <p:spPr>
              <a:xfrm>
                <a:off x="5765150" y="2090538"/>
                <a:ext cx="70300" cy="53150"/>
              </a:xfrm>
              <a:custGeom>
                <a:avLst/>
                <a:gdLst/>
                <a:ahLst/>
                <a:cxnLst/>
                <a:rect l="l" t="t" r="r" b="b"/>
                <a:pathLst>
                  <a:path w="2812" h="2126" fill="none" extrusionOk="0">
                    <a:moveTo>
                      <a:pt x="1" y="1287"/>
                    </a:moveTo>
                    <a:cubicBezTo>
                      <a:pt x="327" y="516"/>
                      <a:pt x="884" y="129"/>
                      <a:pt x="1415" y="71"/>
                    </a:cubicBezTo>
                    <a:cubicBezTo>
                      <a:pt x="2073" y="0"/>
                      <a:pt x="2692" y="435"/>
                      <a:pt x="2783" y="1274"/>
                    </a:cubicBezTo>
                    <a:cubicBezTo>
                      <a:pt x="2811" y="1522"/>
                      <a:pt x="2791" y="1808"/>
                      <a:pt x="2713" y="2125"/>
                    </a:cubicBezTo>
                  </a:path>
                </a:pathLst>
              </a:custGeom>
              <a:noFill/>
              <a:ln w="1327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7" name="Google Shape;2474;p67">
                <a:extLst>
                  <a:ext uri="{FF2B5EF4-FFF2-40B4-BE49-F238E27FC236}">
                    <a16:creationId xmlns:a16="http://schemas.microsoft.com/office/drawing/2014/main" id="{DD930424-7C12-EF7B-9699-47FE990BA1B3}"/>
                  </a:ext>
                </a:extLst>
              </p:cNvPr>
              <p:cNvSpPr/>
              <p:nvPr/>
            </p:nvSpPr>
            <p:spPr>
              <a:xfrm>
                <a:off x="5327600" y="1322838"/>
                <a:ext cx="1354775" cy="1331075"/>
              </a:xfrm>
              <a:custGeom>
                <a:avLst/>
                <a:gdLst/>
                <a:ahLst/>
                <a:cxnLst/>
                <a:rect l="l" t="t" r="r" b="b"/>
                <a:pathLst>
                  <a:path w="54191" h="53243" extrusionOk="0">
                    <a:moveTo>
                      <a:pt x="22312" y="1"/>
                    </a:moveTo>
                    <a:cubicBezTo>
                      <a:pt x="16800" y="1"/>
                      <a:pt x="11748" y="1502"/>
                      <a:pt x="8034" y="3999"/>
                    </a:cubicBezTo>
                    <a:cubicBezTo>
                      <a:pt x="2568" y="7673"/>
                      <a:pt x="0" y="13505"/>
                      <a:pt x="3118" y="19891"/>
                    </a:cubicBezTo>
                    <a:cubicBezTo>
                      <a:pt x="3503" y="19979"/>
                      <a:pt x="3894" y="20060"/>
                      <a:pt x="4286" y="20137"/>
                    </a:cubicBezTo>
                    <a:cubicBezTo>
                      <a:pt x="7027" y="20679"/>
                      <a:pt x="9808" y="20950"/>
                      <a:pt x="12575" y="20950"/>
                    </a:cubicBezTo>
                    <a:cubicBezTo>
                      <a:pt x="18631" y="20950"/>
                      <a:pt x="24620" y="19652"/>
                      <a:pt x="29988" y="17057"/>
                    </a:cubicBezTo>
                    <a:cubicBezTo>
                      <a:pt x="30342" y="20416"/>
                      <a:pt x="31952" y="23590"/>
                      <a:pt x="33922" y="26283"/>
                    </a:cubicBezTo>
                    <a:cubicBezTo>
                      <a:pt x="34804" y="29875"/>
                      <a:pt x="28712" y="35100"/>
                      <a:pt x="33425" y="37559"/>
                    </a:cubicBezTo>
                    <a:cubicBezTo>
                      <a:pt x="33079" y="38856"/>
                      <a:pt x="32383" y="40148"/>
                      <a:pt x="31611" y="41485"/>
                    </a:cubicBezTo>
                    <a:cubicBezTo>
                      <a:pt x="31745" y="44325"/>
                      <a:pt x="31332" y="47361"/>
                      <a:pt x="32566" y="49933"/>
                    </a:cubicBezTo>
                    <a:cubicBezTo>
                      <a:pt x="33110" y="51067"/>
                      <a:pt x="33786" y="52168"/>
                      <a:pt x="34621" y="53110"/>
                    </a:cubicBezTo>
                    <a:cubicBezTo>
                      <a:pt x="34660" y="53154"/>
                      <a:pt x="34702" y="53198"/>
                      <a:pt x="34743" y="53242"/>
                    </a:cubicBezTo>
                    <a:cubicBezTo>
                      <a:pt x="43208" y="48749"/>
                      <a:pt x="49155" y="39165"/>
                      <a:pt x="50821" y="34113"/>
                    </a:cubicBezTo>
                    <a:cubicBezTo>
                      <a:pt x="52830" y="28037"/>
                      <a:pt x="54190" y="20999"/>
                      <a:pt x="49391" y="14478"/>
                    </a:cubicBezTo>
                    <a:cubicBezTo>
                      <a:pt x="46879" y="11070"/>
                      <a:pt x="44083" y="8341"/>
                      <a:pt x="41137" y="6213"/>
                    </a:cubicBezTo>
                    <a:cubicBezTo>
                      <a:pt x="35091" y="1843"/>
                      <a:pt x="28419" y="1"/>
                      <a:pt x="22312" y="1"/>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8" name="Google Shape;2475;p67">
                <a:extLst>
                  <a:ext uri="{FF2B5EF4-FFF2-40B4-BE49-F238E27FC236}">
                    <a16:creationId xmlns:a16="http://schemas.microsoft.com/office/drawing/2014/main" id="{E647AD26-4C55-334F-BBF3-A9F37806DF17}"/>
                  </a:ext>
                </a:extLst>
              </p:cNvPr>
              <p:cNvSpPr/>
              <p:nvPr/>
            </p:nvSpPr>
            <p:spPr>
              <a:xfrm>
                <a:off x="5735950" y="2215663"/>
                <a:ext cx="151950" cy="100400"/>
              </a:xfrm>
              <a:custGeom>
                <a:avLst/>
                <a:gdLst/>
                <a:ahLst/>
                <a:cxnLst/>
                <a:rect l="l" t="t" r="r" b="b"/>
                <a:pathLst>
                  <a:path w="6078" h="4016" extrusionOk="0">
                    <a:moveTo>
                      <a:pt x="3223" y="1"/>
                    </a:moveTo>
                    <a:cubicBezTo>
                      <a:pt x="2365" y="1"/>
                      <a:pt x="1455" y="262"/>
                      <a:pt x="783" y="853"/>
                    </a:cubicBezTo>
                    <a:cubicBezTo>
                      <a:pt x="306" y="1275"/>
                      <a:pt x="1" y="1946"/>
                      <a:pt x="189" y="2553"/>
                    </a:cubicBezTo>
                    <a:cubicBezTo>
                      <a:pt x="334" y="3020"/>
                      <a:pt x="737" y="3367"/>
                      <a:pt x="1175" y="3584"/>
                    </a:cubicBezTo>
                    <a:cubicBezTo>
                      <a:pt x="1750" y="3870"/>
                      <a:pt x="2444" y="4015"/>
                      <a:pt x="3125" y="4015"/>
                    </a:cubicBezTo>
                    <a:cubicBezTo>
                      <a:pt x="3766" y="4015"/>
                      <a:pt x="4396" y="3886"/>
                      <a:pt x="4905" y="3623"/>
                    </a:cubicBezTo>
                    <a:cubicBezTo>
                      <a:pt x="5418" y="3357"/>
                      <a:pt x="5846" y="2885"/>
                      <a:pt x="5945" y="2317"/>
                    </a:cubicBezTo>
                    <a:cubicBezTo>
                      <a:pt x="6078" y="1569"/>
                      <a:pt x="5609" y="803"/>
                      <a:pt x="4954" y="421"/>
                    </a:cubicBezTo>
                    <a:cubicBezTo>
                      <a:pt x="4493" y="151"/>
                      <a:pt x="3873" y="1"/>
                      <a:pt x="3223" y="1"/>
                    </a:cubicBezTo>
                    <a:close/>
                  </a:path>
                </a:pathLst>
              </a:custGeom>
              <a:solidFill>
                <a:srgbClr val="DD5D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9" name="Google Shape;2476;p67">
                <a:extLst>
                  <a:ext uri="{FF2B5EF4-FFF2-40B4-BE49-F238E27FC236}">
                    <a16:creationId xmlns:a16="http://schemas.microsoft.com/office/drawing/2014/main" id="{5ABE4C5D-30F3-8744-B97D-C3E3D19C7080}"/>
                  </a:ext>
                </a:extLst>
              </p:cNvPr>
              <p:cNvSpPr/>
              <p:nvPr/>
            </p:nvSpPr>
            <p:spPr>
              <a:xfrm>
                <a:off x="5355250" y="2103388"/>
                <a:ext cx="130325" cy="112600"/>
              </a:xfrm>
              <a:custGeom>
                <a:avLst/>
                <a:gdLst/>
                <a:ahLst/>
                <a:cxnLst/>
                <a:rect l="l" t="t" r="r" b="b"/>
                <a:pathLst>
                  <a:path w="5213" h="4504" extrusionOk="0">
                    <a:moveTo>
                      <a:pt x="1883" y="1"/>
                    </a:moveTo>
                    <a:cubicBezTo>
                      <a:pt x="1199" y="1"/>
                      <a:pt x="494" y="354"/>
                      <a:pt x="221" y="977"/>
                    </a:cubicBezTo>
                    <a:cubicBezTo>
                      <a:pt x="0" y="1479"/>
                      <a:pt x="90" y="2076"/>
                      <a:pt x="354" y="2555"/>
                    </a:cubicBezTo>
                    <a:cubicBezTo>
                      <a:pt x="897" y="3533"/>
                      <a:pt x="2144" y="4335"/>
                      <a:pt x="3315" y="4484"/>
                    </a:cubicBezTo>
                    <a:cubicBezTo>
                      <a:pt x="3417" y="4497"/>
                      <a:pt x="3520" y="4504"/>
                      <a:pt x="3624" y="4504"/>
                    </a:cubicBezTo>
                    <a:cubicBezTo>
                      <a:pt x="3988" y="4504"/>
                      <a:pt x="4353" y="4416"/>
                      <a:pt x="4633" y="4188"/>
                    </a:cubicBezTo>
                    <a:cubicBezTo>
                      <a:pt x="5102" y="3809"/>
                      <a:pt x="5213" y="3118"/>
                      <a:pt x="5058" y="2537"/>
                    </a:cubicBezTo>
                    <a:cubicBezTo>
                      <a:pt x="4674" y="1097"/>
                      <a:pt x="3170" y="73"/>
                      <a:pt x="1999" y="4"/>
                    </a:cubicBezTo>
                    <a:cubicBezTo>
                      <a:pt x="1961" y="2"/>
                      <a:pt x="1922" y="1"/>
                      <a:pt x="1883" y="1"/>
                    </a:cubicBezTo>
                    <a:close/>
                  </a:path>
                </a:pathLst>
              </a:custGeom>
              <a:solidFill>
                <a:srgbClr val="DD5D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0" name="Google Shape;2477;p67">
                <a:extLst>
                  <a:ext uri="{FF2B5EF4-FFF2-40B4-BE49-F238E27FC236}">
                    <a16:creationId xmlns:a16="http://schemas.microsoft.com/office/drawing/2014/main" id="{8D51AA25-029A-EA7E-4463-2B2975E54A1C}"/>
                  </a:ext>
                </a:extLst>
              </p:cNvPr>
              <p:cNvSpPr/>
              <p:nvPr/>
            </p:nvSpPr>
            <p:spPr>
              <a:xfrm>
                <a:off x="5551125" y="2071713"/>
                <a:ext cx="83600" cy="177425"/>
              </a:xfrm>
              <a:custGeom>
                <a:avLst/>
                <a:gdLst/>
                <a:ahLst/>
                <a:cxnLst/>
                <a:rect l="l" t="t" r="r" b="b"/>
                <a:pathLst>
                  <a:path w="3344" h="7097" fill="none" extrusionOk="0">
                    <a:moveTo>
                      <a:pt x="3344" y="0"/>
                    </a:moveTo>
                    <a:cubicBezTo>
                      <a:pt x="3210" y="1882"/>
                      <a:pt x="1" y="3507"/>
                      <a:pt x="1" y="5142"/>
                    </a:cubicBezTo>
                    <a:cubicBezTo>
                      <a:pt x="1" y="5785"/>
                      <a:pt x="499" y="6432"/>
                      <a:pt x="1880" y="7096"/>
                    </a:cubicBezTo>
                  </a:path>
                </a:pathLst>
              </a:custGeom>
              <a:noFill/>
              <a:ln w="1327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1" name="Google Shape;2478;p67">
                <a:extLst>
                  <a:ext uri="{FF2B5EF4-FFF2-40B4-BE49-F238E27FC236}">
                    <a16:creationId xmlns:a16="http://schemas.microsoft.com/office/drawing/2014/main" id="{E77526F3-570A-1D25-31EC-53CFDFC33D96}"/>
                  </a:ext>
                </a:extLst>
              </p:cNvPr>
              <p:cNvSpPr/>
              <p:nvPr/>
            </p:nvSpPr>
            <p:spPr>
              <a:xfrm>
                <a:off x="5511775" y="2304513"/>
                <a:ext cx="178675" cy="140300"/>
              </a:xfrm>
              <a:custGeom>
                <a:avLst/>
                <a:gdLst/>
                <a:ahLst/>
                <a:cxnLst/>
                <a:rect l="l" t="t" r="r" b="b"/>
                <a:pathLst>
                  <a:path w="7147" h="5612" extrusionOk="0">
                    <a:moveTo>
                      <a:pt x="195" y="1"/>
                    </a:moveTo>
                    <a:cubicBezTo>
                      <a:pt x="95" y="624"/>
                      <a:pt x="0" y="1304"/>
                      <a:pt x="0" y="1947"/>
                    </a:cubicBezTo>
                    <a:cubicBezTo>
                      <a:pt x="0" y="3698"/>
                      <a:pt x="1150" y="5612"/>
                      <a:pt x="2870" y="5612"/>
                    </a:cubicBezTo>
                    <a:cubicBezTo>
                      <a:pt x="4728" y="5612"/>
                      <a:pt x="6737" y="3445"/>
                      <a:pt x="7147" y="605"/>
                    </a:cubicBezTo>
                    <a:lnTo>
                      <a:pt x="7147" y="605"/>
                    </a:lnTo>
                    <a:cubicBezTo>
                      <a:pt x="6595" y="660"/>
                      <a:pt x="6012" y="686"/>
                      <a:pt x="5413" y="686"/>
                    </a:cubicBezTo>
                    <a:cubicBezTo>
                      <a:pt x="3657" y="686"/>
                      <a:pt x="1767" y="455"/>
                      <a:pt x="19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2" name="Google Shape;2479;p67">
                <a:extLst>
                  <a:ext uri="{FF2B5EF4-FFF2-40B4-BE49-F238E27FC236}">
                    <a16:creationId xmlns:a16="http://schemas.microsoft.com/office/drawing/2014/main" id="{28030314-4F80-886D-2E4D-9657EB27CA91}"/>
                  </a:ext>
                </a:extLst>
              </p:cNvPr>
              <p:cNvSpPr/>
              <p:nvPr/>
            </p:nvSpPr>
            <p:spPr>
              <a:xfrm>
                <a:off x="6103650" y="2421238"/>
                <a:ext cx="33500" cy="35275"/>
              </a:xfrm>
              <a:custGeom>
                <a:avLst/>
                <a:gdLst/>
                <a:ahLst/>
                <a:cxnLst/>
                <a:rect l="l" t="t" r="r" b="b"/>
                <a:pathLst>
                  <a:path w="1340" h="1411" extrusionOk="0">
                    <a:moveTo>
                      <a:pt x="912" y="1"/>
                    </a:moveTo>
                    <a:lnTo>
                      <a:pt x="1" y="1263"/>
                    </a:lnTo>
                    <a:cubicBezTo>
                      <a:pt x="139" y="1362"/>
                      <a:pt x="299" y="1410"/>
                      <a:pt x="457" y="1410"/>
                    </a:cubicBezTo>
                    <a:cubicBezTo>
                      <a:pt x="698" y="1410"/>
                      <a:pt x="936" y="1299"/>
                      <a:pt x="1088" y="1088"/>
                    </a:cubicBezTo>
                    <a:cubicBezTo>
                      <a:pt x="1340" y="739"/>
                      <a:pt x="1261" y="252"/>
                      <a:pt x="912" y="1"/>
                    </a:cubicBezTo>
                    <a:close/>
                  </a:path>
                </a:pathLst>
              </a:custGeom>
              <a:solidFill>
                <a:srgbClr val="F3F1E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3" name="Google Shape;2480;p67">
                <a:extLst>
                  <a:ext uri="{FF2B5EF4-FFF2-40B4-BE49-F238E27FC236}">
                    <a16:creationId xmlns:a16="http://schemas.microsoft.com/office/drawing/2014/main" id="{DD2A6217-3F1B-6605-B346-9EDA31D83B3B}"/>
                  </a:ext>
                </a:extLst>
              </p:cNvPr>
              <p:cNvSpPr/>
              <p:nvPr/>
            </p:nvSpPr>
            <p:spPr>
              <a:xfrm>
                <a:off x="6047800" y="2219363"/>
                <a:ext cx="321050" cy="283050"/>
              </a:xfrm>
              <a:custGeom>
                <a:avLst/>
                <a:gdLst/>
                <a:ahLst/>
                <a:cxnLst/>
                <a:rect l="l" t="t" r="r" b="b"/>
                <a:pathLst>
                  <a:path w="12842" h="11322" extrusionOk="0">
                    <a:moveTo>
                      <a:pt x="7835" y="1"/>
                    </a:moveTo>
                    <a:cubicBezTo>
                      <a:pt x="6362" y="1"/>
                      <a:pt x="4907" y="597"/>
                      <a:pt x="3724" y="1489"/>
                    </a:cubicBezTo>
                    <a:lnTo>
                      <a:pt x="1" y="8027"/>
                    </a:lnTo>
                    <a:cubicBezTo>
                      <a:pt x="828" y="9994"/>
                      <a:pt x="2930" y="11321"/>
                      <a:pt x="5050" y="11321"/>
                    </a:cubicBezTo>
                    <a:cubicBezTo>
                      <a:pt x="5333" y="11321"/>
                      <a:pt x="5616" y="11298"/>
                      <a:pt x="5896" y="11249"/>
                    </a:cubicBezTo>
                    <a:cubicBezTo>
                      <a:pt x="7549" y="10961"/>
                      <a:pt x="8979" y="9918"/>
                      <a:pt x="10149" y="8716"/>
                    </a:cubicBezTo>
                    <a:cubicBezTo>
                      <a:pt x="11623" y="7199"/>
                      <a:pt x="12842" y="5074"/>
                      <a:pt x="12255" y="3041"/>
                    </a:cubicBezTo>
                    <a:cubicBezTo>
                      <a:pt x="11783" y="1406"/>
                      <a:pt x="10175" y="248"/>
                      <a:pt x="8486" y="41"/>
                    </a:cubicBezTo>
                    <a:cubicBezTo>
                      <a:pt x="8269" y="14"/>
                      <a:pt x="8052" y="1"/>
                      <a:pt x="7835" y="1"/>
                    </a:cubicBezTo>
                    <a:close/>
                  </a:path>
                </a:pathLst>
              </a:custGeom>
              <a:solidFill>
                <a:srgbClr val="DD7E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4" name="Google Shape;2481;p67">
                <a:extLst>
                  <a:ext uri="{FF2B5EF4-FFF2-40B4-BE49-F238E27FC236}">
                    <a16:creationId xmlns:a16="http://schemas.microsoft.com/office/drawing/2014/main" id="{CD332CDE-FDB6-35D0-E124-956DEF6DE063}"/>
                  </a:ext>
                </a:extLst>
              </p:cNvPr>
              <p:cNvSpPr/>
              <p:nvPr/>
            </p:nvSpPr>
            <p:spPr>
              <a:xfrm>
                <a:off x="6147100" y="2293363"/>
                <a:ext cx="166025" cy="52325"/>
              </a:xfrm>
              <a:custGeom>
                <a:avLst/>
                <a:gdLst/>
                <a:ahLst/>
                <a:cxnLst/>
                <a:rect l="l" t="t" r="r" b="b"/>
                <a:pathLst>
                  <a:path w="6641" h="2093" fill="none" extrusionOk="0">
                    <a:moveTo>
                      <a:pt x="0" y="1340"/>
                    </a:moveTo>
                    <a:cubicBezTo>
                      <a:pt x="980" y="458"/>
                      <a:pt x="2329" y="1"/>
                      <a:pt x="3642" y="107"/>
                    </a:cubicBezTo>
                    <a:cubicBezTo>
                      <a:pt x="4903" y="208"/>
                      <a:pt x="6191" y="910"/>
                      <a:pt x="6640" y="2093"/>
                    </a:cubicBezTo>
                  </a:path>
                </a:pathLst>
              </a:custGeom>
              <a:noFill/>
              <a:ln w="1327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5" name="Google Shape;2482;p67">
                <a:extLst>
                  <a:ext uri="{FF2B5EF4-FFF2-40B4-BE49-F238E27FC236}">
                    <a16:creationId xmlns:a16="http://schemas.microsoft.com/office/drawing/2014/main" id="{896D2795-1B95-C038-B57A-0A1C57DA7D85}"/>
                  </a:ext>
                </a:extLst>
              </p:cNvPr>
              <p:cNvSpPr/>
              <p:nvPr/>
            </p:nvSpPr>
            <p:spPr>
              <a:xfrm>
                <a:off x="6202650" y="2296913"/>
                <a:ext cx="37750" cy="84750"/>
              </a:xfrm>
              <a:custGeom>
                <a:avLst/>
                <a:gdLst/>
                <a:ahLst/>
                <a:cxnLst/>
                <a:rect l="l" t="t" r="r" b="b"/>
                <a:pathLst>
                  <a:path w="1510" h="3390" fill="none" extrusionOk="0">
                    <a:moveTo>
                      <a:pt x="1" y="1"/>
                    </a:moveTo>
                    <a:cubicBezTo>
                      <a:pt x="561" y="319"/>
                      <a:pt x="943" y="888"/>
                      <a:pt x="1160" y="1493"/>
                    </a:cubicBezTo>
                    <a:cubicBezTo>
                      <a:pt x="1379" y="2101"/>
                      <a:pt x="1446" y="2748"/>
                      <a:pt x="1510" y="3389"/>
                    </a:cubicBezTo>
                  </a:path>
                </a:pathLst>
              </a:custGeom>
              <a:noFill/>
              <a:ln w="1327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6" name="Google Shape;2483;p67">
                <a:extLst>
                  <a:ext uri="{FF2B5EF4-FFF2-40B4-BE49-F238E27FC236}">
                    <a16:creationId xmlns:a16="http://schemas.microsoft.com/office/drawing/2014/main" id="{7550153A-8CC6-7781-E38F-81D669F308A6}"/>
                  </a:ext>
                </a:extLst>
              </p:cNvPr>
              <p:cNvSpPr/>
              <p:nvPr/>
            </p:nvSpPr>
            <p:spPr>
              <a:xfrm>
                <a:off x="5266800" y="3070188"/>
                <a:ext cx="489975" cy="610775"/>
              </a:xfrm>
              <a:custGeom>
                <a:avLst/>
                <a:gdLst/>
                <a:ahLst/>
                <a:cxnLst/>
                <a:rect l="l" t="t" r="r" b="b"/>
                <a:pathLst>
                  <a:path w="19599" h="24431" extrusionOk="0">
                    <a:moveTo>
                      <a:pt x="12050" y="1"/>
                    </a:moveTo>
                    <a:cubicBezTo>
                      <a:pt x="11611" y="1"/>
                      <a:pt x="11183" y="167"/>
                      <a:pt x="10784" y="355"/>
                    </a:cubicBezTo>
                    <a:cubicBezTo>
                      <a:pt x="8870" y="1258"/>
                      <a:pt x="7229" y="2728"/>
                      <a:pt x="6112" y="4525"/>
                    </a:cubicBezTo>
                    <a:cubicBezTo>
                      <a:pt x="4836" y="6573"/>
                      <a:pt x="4271" y="8968"/>
                      <a:pt x="3543" y="11271"/>
                    </a:cubicBezTo>
                    <a:cubicBezTo>
                      <a:pt x="3087" y="12716"/>
                      <a:pt x="2530" y="14178"/>
                      <a:pt x="1727" y="15455"/>
                    </a:cubicBezTo>
                    <a:cubicBezTo>
                      <a:pt x="1250" y="16206"/>
                      <a:pt x="685" y="16897"/>
                      <a:pt x="1" y="17479"/>
                    </a:cubicBezTo>
                    <a:lnTo>
                      <a:pt x="5557" y="24431"/>
                    </a:lnTo>
                    <a:cubicBezTo>
                      <a:pt x="6127" y="23087"/>
                      <a:pt x="6963" y="21873"/>
                      <a:pt x="8016" y="20864"/>
                    </a:cubicBezTo>
                    <a:cubicBezTo>
                      <a:pt x="8035" y="20863"/>
                      <a:pt x="8054" y="20863"/>
                      <a:pt x="8074" y="20863"/>
                    </a:cubicBezTo>
                    <a:cubicBezTo>
                      <a:pt x="8113" y="20863"/>
                      <a:pt x="8153" y="20864"/>
                      <a:pt x="8194" y="20864"/>
                    </a:cubicBezTo>
                    <a:cubicBezTo>
                      <a:pt x="10123" y="20823"/>
                      <a:pt x="12016" y="19793"/>
                      <a:pt x="13182" y="18204"/>
                    </a:cubicBezTo>
                    <a:cubicBezTo>
                      <a:pt x="13853" y="17289"/>
                      <a:pt x="14281" y="16221"/>
                      <a:pt x="14846" y="15240"/>
                    </a:cubicBezTo>
                    <a:cubicBezTo>
                      <a:pt x="15659" y="13822"/>
                      <a:pt x="16750" y="12584"/>
                      <a:pt x="18055" y="11601"/>
                    </a:cubicBezTo>
                    <a:cubicBezTo>
                      <a:pt x="18465" y="11292"/>
                      <a:pt x="18901" y="11003"/>
                      <a:pt x="19193" y="10584"/>
                    </a:cubicBezTo>
                    <a:cubicBezTo>
                      <a:pt x="19484" y="10164"/>
                      <a:pt x="19598" y="9569"/>
                      <a:pt x="19311" y="9146"/>
                    </a:cubicBezTo>
                    <a:cubicBezTo>
                      <a:pt x="19089" y="8817"/>
                      <a:pt x="18723" y="8692"/>
                      <a:pt x="18323" y="8692"/>
                    </a:cubicBezTo>
                    <a:cubicBezTo>
                      <a:pt x="17933" y="8692"/>
                      <a:pt x="17510" y="8810"/>
                      <a:pt x="17157" y="8973"/>
                    </a:cubicBezTo>
                    <a:cubicBezTo>
                      <a:pt x="16010" y="9499"/>
                      <a:pt x="14998" y="10281"/>
                      <a:pt x="14197" y="11258"/>
                    </a:cubicBezTo>
                    <a:cubicBezTo>
                      <a:pt x="14720" y="8939"/>
                      <a:pt x="17361" y="7930"/>
                      <a:pt x="17958" y="5848"/>
                    </a:cubicBezTo>
                    <a:cubicBezTo>
                      <a:pt x="18035" y="5590"/>
                      <a:pt x="18073" y="5314"/>
                      <a:pt x="18007" y="5052"/>
                    </a:cubicBezTo>
                    <a:cubicBezTo>
                      <a:pt x="17895" y="4611"/>
                      <a:pt x="17511" y="4301"/>
                      <a:pt x="17137" y="4040"/>
                    </a:cubicBezTo>
                    <a:cubicBezTo>
                      <a:pt x="17622" y="3303"/>
                      <a:pt x="17139" y="2245"/>
                      <a:pt x="16391" y="2026"/>
                    </a:cubicBezTo>
                    <a:cubicBezTo>
                      <a:pt x="16226" y="1976"/>
                      <a:pt x="16058" y="1954"/>
                      <a:pt x="15891" y="1954"/>
                    </a:cubicBezTo>
                    <a:cubicBezTo>
                      <a:pt x="15303" y="1954"/>
                      <a:pt x="14708" y="2225"/>
                      <a:pt x="14179" y="2527"/>
                    </a:cubicBezTo>
                    <a:cubicBezTo>
                      <a:pt x="12290" y="3600"/>
                      <a:pt x="10660" y="5080"/>
                      <a:pt x="9409" y="6857"/>
                    </a:cubicBezTo>
                    <a:cubicBezTo>
                      <a:pt x="9844" y="5292"/>
                      <a:pt x="10740" y="3894"/>
                      <a:pt x="11981" y="2847"/>
                    </a:cubicBezTo>
                    <a:cubicBezTo>
                      <a:pt x="12329" y="2554"/>
                      <a:pt x="12703" y="2289"/>
                      <a:pt x="12973" y="1923"/>
                    </a:cubicBezTo>
                    <a:cubicBezTo>
                      <a:pt x="13242" y="1556"/>
                      <a:pt x="13384" y="1056"/>
                      <a:pt x="13195" y="641"/>
                    </a:cubicBezTo>
                    <a:cubicBezTo>
                      <a:pt x="13007" y="230"/>
                      <a:pt x="12533" y="9"/>
                      <a:pt x="12081" y="1"/>
                    </a:cubicBezTo>
                    <a:cubicBezTo>
                      <a:pt x="12070" y="1"/>
                      <a:pt x="12060" y="1"/>
                      <a:pt x="12050" y="1"/>
                    </a:cubicBezTo>
                    <a:close/>
                  </a:path>
                </a:pathLst>
              </a:custGeom>
              <a:solidFill>
                <a:srgbClr val="DD7E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7" name="Google Shape;2484;p67">
                <a:extLst>
                  <a:ext uri="{FF2B5EF4-FFF2-40B4-BE49-F238E27FC236}">
                    <a16:creationId xmlns:a16="http://schemas.microsoft.com/office/drawing/2014/main" id="{6C69A8FB-E748-053A-A818-810D076BD4C7}"/>
                  </a:ext>
                </a:extLst>
              </p:cNvPr>
              <p:cNvSpPr/>
              <p:nvPr/>
            </p:nvSpPr>
            <p:spPr>
              <a:xfrm>
                <a:off x="5567225" y="3171138"/>
                <a:ext cx="128050" cy="108975"/>
              </a:xfrm>
              <a:custGeom>
                <a:avLst/>
                <a:gdLst/>
                <a:ahLst/>
                <a:cxnLst/>
                <a:rect l="l" t="t" r="r" b="b"/>
                <a:pathLst>
                  <a:path w="5122" h="4359" fill="none" extrusionOk="0">
                    <a:moveTo>
                      <a:pt x="5122" y="0"/>
                    </a:moveTo>
                    <a:cubicBezTo>
                      <a:pt x="5122" y="0"/>
                      <a:pt x="1646" y="1651"/>
                      <a:pt x="0" y="4359"/>
                    </a:cubicBezTo>
                  </a:path>
                </a:pathLst>
              </a:custGeom>
              <a:noFill/>
              <a:ln w="1327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8" name="Google Shape;2485;p67">
                <a:extLst>
                  <a:ext uri="{FF2B5EF4-FFF2-40B4-BE49-F238E27FC236}">
                    <a16:creationId xmlns:a16="http://schemas.microsoft.com/office/drawing/2014/main" id="{04F3A653-FF85-3E36-C32D-FBE43E26717B}"/>
                  </a:ext>
                </a:extLst>
              </p:cNvPr>
              <p:cNvSpPr/>
              <p:nvPr/>
            </p:nvSpPr>
            <p:spPr>
              <a:xfrm>
                <a:off x="5266800" y="3456513"/>
                <a:ext cx="204875" cy="224425"/>
              </a:xfrm>
              <a:custGeom>
                <a:avLst/>
                <a:gdLst/>
                <a:ahLst/>
                <a:cxnLst/>
                <a:rect l="l" t="t" r="r" b="b"/>
                <a:pathLst>
                  <a:path w="8195" h="8977" extrusionOk="0">
                    <a:moveTo>
                      <a:pt x="1727" y="1"/>
                    </a:moveTo>
                    <a:cubicBezTo>
                      <a:pt x="1250" y="753"/>
                      <a:pt x="685" y="1444"/>
                      <a:pt x="1" y="2026"/>
                    </a:cubicBezTo>
                    <a:lnTo>
                      <a:pt x="5557" y="8976"/>
                    </a:lnTo>
                    <a:cubicBezTo>
                      <a:pt x="6127" y="7634"/>
                      <a:pt x="6963" y="6420"/>
                      <a:pt x="8016" y="5409"/>
                    </a:cubicBezTo>
                    <a:cubicBezTo>
                      <a:pt x="8028" y="5409"/>
                      <a:pt x="8040" y="5409"/>
                      <a:pt x="8053" y="5409"/>
                    </a:cubicBezTo>
                    <a:cubicBezTo>
                      <a:pt x="8086" y="5409"/>
                      <a:pt x="8120" y="5410"/>
                      <a:pt x="8155" y="5410"/>
                    </a:cubicBezTo>
                    <a:cubicBezTo>
                      <a:pt x="8168" y="5410"/>
                      <a:pt x="8181" y="5410"/>
                      <a:pt x="8194" y="5409"/>
                    </a:cubicBezTo>
                    <a:cubicBezTo>
                      <a:pt x="5789" y="3928"/>
                      <a:pt x="3610" y="2106"/>
                      <a:pt x="1727" y="1"/>
                    </a:cubicBezTo>
                    <a:close/>
                  </a:path>
                </a:pathLst>
              </a:custGeom>
              <a:solidFill>
                <a:srgbClr val="DD7E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9" name="Google Shape;2486;p67">
                <a:extLst>
                  <a:ext uri="{FF2B5EF4-FFF2-40B4-BE49-F238E27FC236}">
                    <a16:creationId xmlns:a16="http://schemas.microsoft.com/office/drawing/2014/main" id="{3CB2B098-92DC-7DD5-6EC0-3D8CD8C63277}"/>
                  </a:ext>
                </a:extLst>
              </p:cNvPr>
              <p:cNvSpPr/>
              <p:nvPr/>
            </p:nvSpPr>
            <p:spPr>
              <a:xfrm>
                <a:off x="6337425" y="2860988"/>
                <a:ext cx="817725" cy="1343800"/>
              </a:xfrm>
              <a:custGeom>
                <a:avLst/>
                <a:gdLst/>
                <a:ahLst/>
                <a:cxnLst/>
                <a:rect l="l" t="t" r="r" b="b"/>
                <a:pathLst>
                  <a:path w="32709" h="53752" extrusionOk="0">
                    <a:moveTo>
                      <a:pt x="3207" y="1"/>
                    </a:moveTo>
                    <a:cubicBezTo>
                      <a:pt x="2980" y="566"/>
                      <a:pt x="2785" y="1147"/>
                      <a:pt x="2615" y="1725"/>
                    </a:cubicBezTo>
                    <a:cubicBezTo>
                      <a:pt x="2067" y="3600"/>
                      <a:pt x="1699" y="5537"/>
                      <a:pt x="1350" y="7458"/>
                    </a:cubicBezTo>
                    <a:cubicBezTo>
                      <a:pt x="507" y="12104"/>
                      <a:pt x="419" y="16863"/>
                      <a:pt x="659" y="21569"/>
                    </a:cubicBezTo>
                    <a:cubicBezTo>
                      <a:pt x="897" y="26253"/>
                      <a:pt x="1413" y="30939"/>
                      <a:pt x="2129" y="35575"/>
                    </a:cubicBezTo>
                    <a:cubicBezTo>
                      <a:pt x="2607" y="38681"/>
                      <a:pt x="1" y="41939"/>
                      <a:pt x="819" y="44974"/>
                    </a:cubicBezTo>
                    <a:cubicBezTo>
                      <a:pt x="5662" y="49091"/>
                      <a:pt x="13355" y="53751"/>
                      <a:pt x="19924" y="53751"/>
                    </a:cubicBezTo>
                    <a:cubicBezTo>
                      <a:pt x="20919" y="53751"/>
                      <a:pt x="21889" y="53644"/>
                      <a:pt x="22819" y="53412"/>
                    </a:cubicBezTo>
                    <a:cubicBezTo>
                      <a:pt x="27122" y="52310"/>
                      <a:pt x="29234" y="48326"/>
                      <a:pt x="30001" y="44000"/>
                    </a:cubicBezTo>
                    <a:cubicBezTo>
                      <a:pt x="32709" y="28750"/>
                      <a:pt x="15973" y="7306"/>
                      <a:pt x="3207" y="1"/>
                    </a:cubicBezTo>
                    <a:close/>
                  </a:path>
                </a:pathLst>
              </a:custGeom>
              <a:solidFill>
                <a:srgbClr val="DD5D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0" name="Google Shape;2487;p67">
                <a:extLst>
                  <a:ext uri="{FF2B5EF4-FFF2-40B4-BE49-F238E27FC236}">
                    <a16:creationId xmlns:a16="http://schemas.microsoft.com/office/drawing/2014/main" id="{7324A3F1-093B-18FA-2E3F-3168BD98BE4E}"/>
                  </a:ext>
                </a:extLst>
              </p:cNvPr>
              <p:cNvSpPr/>
              <p:nvPr/>
            </p:nvSpPr>
            <p:spPr>
              <a:xfrm>
                <a:off x="5639675" y="3074338"/>
                <a:ext cx="515725" cy="576450"/>
              </a:xfrm>
              <a:custGeom>
                <a:avLst/>
                <a:gdLst/>
                <a:ahLst/>
                <a:cxnLst/>
                <a:rect l="l" t="t" r="r" b="b"/>
                <a:pathLst>
                  <a:path w="20629" h="23058" extrusionOk="0">
                    <a:moveTo>
                      <a:pt x="6191" y="1"/>
                    </a:moveTo>
                    <a:cubicBezTo>
                      <a:pt x="6075" y="1"/>
                      <a:pt x="5960" y="10"/>
                      <a:pt x="5846" y="31"/>
                    </a:cubicBezTo>
                    <a:cubicBezTo>
                      <a:pt x="5400" y="113"/>
                      <a:pt x="4971" y="408"/>
                      <a:pt x="4851" y="846"/>
                    </a:cubicBezTo>
                    <a:cubicBezTo>
                      <a:pt x="4734" y="1287"/>
                      <a:pt x="4956" y="1754"/>
                      <a:pt x="5281" y="2074"/>
                    </a:cubicBezTo>
                    <a:cubicBezTo>
                      <a:pt x="5607" y="2389"/>
                      <a:pt x="6021" y="2590"/>
                      <a:pt x="6411" y="2822"/>
                    </a:cubicBezTo>
                    <a:cubicBezTo>
                      <a:pt x="7807" y="3652"/>
                      <a:pt x="8919" y="4883"/>
                      <a:pt x="9607" y="6356"/>
                    </a:cubicBezTo>
                    <a:cubicBezTo>
                      <a:pt x="8080" y="4808"/>
                      <a:pt x="6230" y="3616"/>
                      <a:pt x="4190" y="2868"/>
                    </a:cubicBezTo>
                    <a:cubicBezTo>
                      <a:pt x="3732" y="2698"/>
                      <a:pt x="3234" y="2555"/>
                      <a:pt x="2755" y="2555"/>
                    </a:cubicBezTo>
                    <a:cubicBezTo>
                      <a:pt x="2467" y="2555"/>
                      <a:pt x="2186" y="2607"/>
                      <a:pt x="1925" y="2735"/>
                    </a:cubicBezTo>
                    <a:cubicBezTo>
                      <a:pt x="1224" y="3075"/>
                      <a:pt x="922" y="4197"/>
                      <a:pt x="1520" y="4844"/>
                    </a:cubicBezTo>
                    <a:cubicBezTo>
                      <a:pt x="1195" y="5162"/>
                      <a:pt x="867" y="5533"/>
                      <a:pt x="827" y="5985"/>
                    </a:cubicBezTo>
                    <a:cubicBezTo>
                      <a:pt x="806" y="6255"/>
                      <a:pt x="889" y="6521"/>
                      <a:pt x="1007" y="6761"/>
                    </a:cubicBezTo>
                    <a:cubicBezTo>
                      <a:pt x="1938" y="8717"/>
                      <a:pt x="4708" y="9279"/>
                      <a:pt x="5604" y="11481"/>
                    </a:cubicBezTo>
                    <a:cubicBezTo>
                      <a:pt x="4654" y="10648"/>
                      <a:pt x="3527" y="10044"/>
                      <a:pt x="2309" y="9712"/>
                    </a:cubicBezTo>
                    <a:cubicBezTo>
                      <a:pt x="2051" y="9642"/>
                      <a:pt x="1763" y="9597"/>
                      <a:pt x="1484" y="9597"/>
                    </a:cubicBezTo>
                    <a:cubicBezTo>
                      <a:pt x="941" y="9597"/>
                      <a:pt x="427" y="9765"/>
                      <a:pt x="213" y="10236"/>
                    </a:cubicBezTo>
                    <a:cubicBezTo>
                      <a:pt x="1" y="10703"/>
                      <a:pt x="210" y="11270"/>
                      <a:pt x="566" y="11636"/>
                    </a:cubicBezTo>
                    <a:cubicBezTo>
                      <a:pt x="924" y="12002"/>
                      <a:pt x="1402" y="12217"/>
                      <a:pt x="1856" y="12454"/>
                    </a:cubicBezTo>
                    <a:cubicBezTo>
                      <a:pt x="3305" y="13210"/>
                      <a:pt x="4583" y="14252"/>
                      <a:pt x="5619" y="15516"/>
                    </a:cubicBezTo>
                    <a:cubicBezTo>
                      <a:pt x="6337" y="16393"/>
                      <a:pt x="6935" y="17376"/>
                      <a:pt x="7745" y="18168"/>
                    </a:cubicBezTo>
                    <a:cubicBezTo>
                      <a:pt x="8954" y="19345"/>
                      <a:pt x="10620" y="20033"/>
                      <a:pt x="12271" y="20033"/>
                    </a:cubicBezTo>
                    <a:cubicBezTo>
                      <a:pt x="12550" y="20033"/>
                      <a:pt x="12828" y="20013"/>
                      <a:pt x="13103" y="19973"/>
                    </a:cubicBezTo>
                    <a:cubicBezTo>
                      <a:pt x="13164" y="19965"/>
                      <a:pt x="13221" y="19952"/>
                      <a:pt x="13278" y="19944"/>
                    </a:cubicBezTo>
                    <a:cubicBezTo>
                      <a:pt x="14482" y="20767"/>
                      <a:pt x="15507" y="21827"/>
                      <a:pt x="16290" y="23058"/>
                    </a:cubicBezTo>
                    <a:lnTo>
                      <a:pt x="20629" y="15291"/>
                    </a:lnTo>
                    <a:cubicBezTo>
                      <a:pt x="19860" y="14829"/>
                      <a:pt x="19188" y="14241"/>
                      <a:pt x="18596" y="13576"/>
                    </a:cubicBezTo>
                    <a:cubicBezTo>
                      <a:pt x="17593" y="12449"/>
                      <a:pt x="16804" y="11099"/>
                      <a:pt x="16116" y="9748"/>
                    </a:cubicBezTo>
                    <a:cubicBezTo>
                      <a:pt x="15021" y="7596"/>
                      <a:pt x="14070" y="5326"/>
                      <a:pt x="12476" y="3514"/>
                    </a:cubicBezTo>
                    <a:cubicBezTo>
                      <a:pt x="11080" y="1925"/>
                      <a:pt x="9220" y="746"/>
                      <a:pt x="7183" y="168"/>
                    </a:cubicBezTo>
                    <a:cubicBezTo>
                      <a:pt x="6861" y="77"/>
                      <a:pt x="6524" y="1"/>
                      <a:pt x="6191" y="1"/>
                    </a:cubicBezTo>
                    <a:close/>
                  </a:path>
                </a:pathLst>
              </a:custGeom>
              <a:solidFill>
                <a:srgbClr val="DD7E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1" name="Google Shape;2488;p67">
                <a:extLst>
                  <a:ext uri="{FF2B5EF4-FFF2-40B4-BE49-F238E27FC236}">
                    <a16:creationId xmlns:a16="http://schemas.microsoft.com/office/drawing/2014/main" id="{B1684055-F1F9-7778-FB6A-9BC3FC865BCA}"/>
                  </a:ext>
                </a:extLst>
              </p:cNvPr>
              <p:cNvSpPr/>
              <p:nvPr/>
            </p:nvSpPr>
            <p:spPr>
              <a:xfrm>
                <a:off x="5677650" y="3195413"/>
                <a:ext cx="145250" cy="99200"/>
              </a:xfrm>
              <a:custGeom>
                <a:avLst/>
                <a:gdLst/>
                <a:ahLst/>
                <a:cxnLst/>
                <a:rect l="l" t="t" r="r" b="b"/>
                <a:pathLst>
                  <a:path w="5810" h="3968" fill="none" extrusionOk="0">
                    <a:moveTo>
                      <a:pt x="1" y="1"/>
                    </a:moveTo>
                    <a:cubicBezTo>
                      <a:pt x="1" y="1"/>
                      <a:pt x="3977" y="1170"/>
                      <a:pt x="5810" y="3968"/>
                    </a:cubicBezTo>
                  </a:path>
                </a:pathLst>
              </a:custGeom>
              <a:noFill/>
              <a:ln w="1327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2" name="Google Shape;2489;p67">
                <a:extLst>
                  <a:ext uri="{FF2B5EF4-FFF2-40B4-BE49-F238E27FC236}">
                    <a16:creationId xmlns:a16="http://schemas.microsoft.com/office/drawing/2014/main" id="{3588962A-6AC4-C3F0-CFDF-CE7A29550D76}"/>
                  </a:ext>
                </a:extLst>
              </p:cNvPr>
              <p:cNvSpPr/>
              <p:nvPr/>
            </p:nvSpPr>
            <p:spPr>
              <a:xfrm>
                <a:off x="5967250" y="3413738"/>
                <a:ext cx="188150" cy="237050"/>
              </a:xfrm>
              <a:custGeom>
                <a:avLst/>
                <a:gdLst/>
                <a:ahLst/>
                <a:cxnLst/>
                <a:rect l="l" t="t" r="r" b="b"/>
                <a:pathLst>
                  <a:path w="7526" h="9482" extrusionOk="0">
                    <a:moveTo>
                      <a:pt x="5493" y="0"/>
                    </a:moveTo>
                    <a:cubicBezTo>
                      <a:pt x="3979" y="2386"/>
                      <a:pt x="2130" y="4540"/>
                      <a:pt x="0" y="6397"/>
                    </a:cubicBezTo>
                    <a:cubicBezTo>
                      <a:pt x="61" y="6387"/>
                      <a:pt x="118" y="6376"/>
                      <a:pt x="175" y="6368"/>
                    </a:cubicBezTo>
                    <a:cubicBezTo>
                      <a:pt x="1379" y="7191"/>
                      <a:pt x="2404" y="8251"/>
                      <a:pt x="3187" y="9482"/>
                    </a:cubicBezTo>
                    <a:lnTo>
                      <a:pt x="7526" y="1713"/>
                    </a:lnTo>
                    <a:cubicBezTo>
                      <a:pt x="6757" y="1253"/>
                      <a:pt x="6085" y="663"/>
                      <a:pt x="5493" y="0"/>
                    </a:cubicBezTo>
                    <a:close/>
                  </a:path>
                </a:pathLst>
              </a:custGeom>
              <a:solidFill>
                <a:srgbClr val="DD7E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3" name="Google Shape;2490;p67">
                <a:extLst>
                  <a:ext uri="{FF2B5EF4-FFF2-40B4-BE49-F238E27FC236}">
                    <a16:creationId xmlns:a16="http://schemas.microsoft.com/office/drawing/2014/main" id="{8540F180-F8A9-A68F-EE08-1E88A8808DAF}"/>
                  </a:ext>
                </a:extLst>
              </p:cNvPr>
              <p:cNvSpPr/>
              <p:nvPr/>
            </p:nvSpPr>
            <p:spPr>
              <a:xfrm>
                <a:off x="4507325" y="3449088"/>
                <a:ext cx="973400" cy="828550"/>
              </a:xfrm>
              <a:custGeom>
                <a:avLst/>
                <a:gdLst/>
                <a:ahLst/>
                <a:cxnLst/>
                <a:rect l="l" t="t" r="r" b="b"/>
                <a:pathLst>
                  <a:path w="38936" h="33142" extrusionOk="0">
                    <a:moveTo>
                      <a:pt x="32044" y="0"/>
                    </a:moveTo>
                    <a:cubicBezTo>
                      <a:pt x="27873" y="2385"/>
                      <a:pt x="16005" y="8145"/>
                      <a:pt x="11584" y="9957"/>
                    </a:cubicBezTo>
                    <a:cubicBezTo>
                      <a:pt x="8950" y="11037"/>
                      <a:pt x="6239" y="12035"/>
                      <a:pt x="3940" y="13772"/>
                    </a:cubicBezTo>
                    <a:cubicBezTo>
                      <a:pt x="1640" y="15510"/>
                      <a:pt x="239" y="17927"/>
                      <a:pt x="100" y="20916"/>
                    </a:cubicBezTo>
                    <a:cubicBezTo>
                      <a:pt x="1" y="23039"/>
                      <a:pt x="705" y="25145"/>
                      <a:pt x="1771" y="26950"/>
                    </a:cubicBezTo>
                    <a:cubicBezTo>
                      <a:pt x="4604" y="31738"/>
                      <a:pt x="8744" y="33141"/>
                      <a:pt x="12180" y="33141"/>
                    </a:cubicBezTo>
                    <a:cubicBezTo>
                      <a:pt x="14341" y="33141"/>
                      <a:pt x="16223" y="32587"/>
                      <a:pt x="17326" y="31970"/>
                    </a:cubicBezTo>
                    <a:cubicBezTo>
                      <a:pt x="18559" y="31281"/>
                      <a:pt x="19609" y="30283"/>
                      <a:pt x="20628" y="29277"/>
                    </a:cubicBezTo>
                    <a:cubicBezTo>
                      <a:pt x="25515" y="24463"/>
                      <a:pt x="37807" y="15167"/>
                      <a:pt x="38936" y="8205"/>
                    </a:cubicBezTo>
                    <a:lnTo>
                      <a:pt x="32044" y="0"/>
                    </a:lnTo>
                    <a:close/>
                  </a:path>
                </a:pathLst>
              </a:custGeom>
              <a:solidFill>
                <a:srgbClr val="DD5D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4" name="Google Shape;2491;p67">
                <a:extLst>
                  <a:ext uri="{FF2B5EF4-FFF2-40B4-BE49-F238E27FC236}">
                    <a16:creationId xmlns:a16="http://schemas.microsoft.com/office/drawing/2014/main" id="{2AF64E6A-E111-C7A3-A258-DEB51C2BFEAF}"/>
                  </a:ext>
                </a:extLst>
              </p:cNvPr>
              <p:cNvSpPr/>
              <p:nvPr/>
            </p:nvSpPr>
            <p:spPr>
              <a:xfrm>
                <a:off x="4515075" y="3443663"/>
                <a:ext cx="962425" cy="517350"/>
              </a:xfrm>
              <a:custGeom>
                <a:avLst/>
                <a:gdLst/>
                <a:ahLst/>
                <a:cxnLst/>
                <a:rect l="l" t="t" r="r" b="b"/>
                <a:pathLst>
                  <a:path w="38497" h="20694" fill="none" extrusionOk="0">
                    <a:moveTo>
                      <a:pt x="1" y="18462"/>
                    </a:moveTo>
                    <a:cubicBezTo>
                      <a:pt x="834" y="16062"/>
                      <a:pt x="2985" y="14376"/>
                      <a:pt x="5171" y="13085"/>
                    </a:cubicBezTo>
                    <a:cubicBezTo>
                      <a:pt x="11243" y="9498"/>
                      <a:pt x="25933" y="4214"/>
                      <a:pt x="31548" y="0"/>
                    </a:cubicBezTo>
                    <a:cubicBezTo>
                      <a:pt x="33862" y="2776"/>
                      <a:pt x="36176" y="5551"/>
                      <a:pt x="38497" y="8277"/>
                    </a:cubicBezTo>
                    <a:cubicBezTo>
                      <a:pt x="37811" y="11179"/>
                      <a:pt x="35871" y="15041"/>
                      <a:pt x="30070" y="20693"/>
                    </a:cubicBezTo>
                  </a:path>
                </a:pathLst>
              </a:custGeom>
              <a:solidFill>
                <a:srgbClr val="000000"/>
              </a:solidFill>
              <a:ln w="13275" cap="flat" cmpd="sng">
                <a:solidFill>
                  <a:srgbClr val="000000"/>
                </a:solidFill>
                <a:prstDash val="solid"/>
                <a:miter lim="1633"/>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5" name="Google Shape;2492;p67">
                <a:extLst>
                  <a:ext uri="{FF2B5EF4-FFF2-40B4-BE49-F238E27FC236}">
                    <a16:creationId xmlns:a16="http://schemas.microsoft.com/office/drawing/2014/main" id="{5475DF07-9568-768D-923A-EF0AA1060E1B}"/>
                  </a:ext>
                </a:extLst>
              </p:cNvPr>
              <p:cNvSpPr/>
              <p:nvPr/>
            </p:nvSpPr>
            <p:spPr>
              <a:xfrm>
                <a:off x="5968525" y="3406138"/>
                <a:ext cx="1021025" cy="740100"/>
              </a:xfrm>
              <a:custGeom>
                <a:avLst/>
                <a:gdLst/>
                <a:ahLst/>
                <a:cxnLst/>
                <a:rect l="l" t="t" r="r" b="b"/>
                <a:pathLst>
                  <a:path w="40841" h="29604" extrusionOk="0">
                    <a:moveTo>
                      <a:pt x="5453" y="0"/>
                    </a:moveTo>
                    <a:lnTo>
                      <a:pt x="0" y="9222"/>
                    </a:lnTo>
                    <a:cubicBezTo>
                      <a:pt x="2257" y="15907"/>
                      <a:pt x="15907" y="23060"/>
                      <a:pt x="21516" y="27007"/>
                    </a:cubicBezTo>
                    <a:cubicBezTo>
                      <a:pt x="22687" y="27832"/>
                      <a:pt x="23886" y="28643"/>
                      <a:pt x="25215" y="29120"/>
                    </a:cubicBezTo>
                    <a:cubicBezTo>
                      <a:pt x="26004" y="29403"/>
                      <a:pt x="27124" y="29604"/>
                      <a:pt x="28411" y="29604"/>
                    </a:cubicBezTo>
                    <a:cubicBezTo>
                      <a:pt x="32155" y="29604"/>
                      <a:pt x="37302" y="27907"/>
                      <a:pt x="39737" y="21618"/>
                    </a:cubicBezTo>
                    <a:cubicBezTo>
                      <a:pt x="40493" y="19661"/>
                      <a:pt x="40841" y="17468"/>
                      <a:pt x="40395" y="15389"/>
                    </a:cubicBezTo>
                    <a:cubicBezTo>
                      <a:pt x="39768" y="12466"/>
                      <a:pt x="37989" y="10310"/>
                      <a:pt x="35435" y="8974"/>
                    </a:cubicBezTo>
                    <a:cubicBezTo>
                      <a:pt x="32883" y="7637"/>
                      <a:pt x="30044" y="7098"/>
                      <a:pt x="27268" y="6466"/>
                    </a:cubicBezTo>
                    <a:cubicBezTo>
                      <a:pt x="22610" y="5404"/>
                      <a:pt x="9959" y="1668"/>
                      <a:pt x="5453" y="0"/>
                    </a:cubicBezTo>
                    <a:close/>
                  </a:path>
                </a:pathLst>
              </a:custGeom>
              <a:solidFill>
                <a:srgbClr val="DD5D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6" name="Google Shape;2493;p67">
                <a:extLst>
                  <a:ext uri="{FF2B5EF4-FFF2-40B4-BE49-F238E27FC236}">
                    <a16:creationId xmlns:a16="http://schemas.microsoft.com/office/drawing/2014/main" id="{567EC9CC-6184-2A46-CF4A-74A7139981C3}"/>
                  </a:ext>
                </a:extLst>
              </p:cNvPr>
              <p:cNvSpPr/>
              <p:nvPr/>
            </p:nvSpPr>
            <p:spPr>
              <a:xfrm>
                <a:off x="5971125" y="3400013"/>
                <a:ext cx="991125" cy="504275"/>
              </a:xfrm>
              <a:custGeom>
                <a:avLst/>
                <a:gdLst/>
                <a:ahLst/>
                <a:cxnLst/>
                <a:rect l="l" t="t" r="r" b="b"/>
                <a:pathLst>
                  <a:path w="39645" h="20171" fill="none" extrusionOk="0">
                    <a:moveTo>
                      <a:pt x="39644" y="13037"/>
                    </a:moveTo>
                    <a:cubicBezTo>
                      <a:pt x="38429" y="10807"/>
                      <a:pt x="36032" y="9495"/>
                      <a:pt x="33664" y="8581"/>
                    </a:cubicBezTo>
                    <a:cubicBezTo>
                      <a:pt x="27086" y="6040"/>
                      <a:pt x="11730" y="3235"/>
                      <a:pt x="5498" y="0"/>
                    </a:cubicBezTo>
                    <a:cubicBezTo>
                      <a:pt x="3670" y="3118"/>
                      <a:pt x="1844" y="6236"/>
                      <a:pt x="1" y="9304"/>
                    </a:cubicBezTo>
                    <a:cubicBezTo>
                      <a:pt x="1154" y="12054"/>
                      <a:pt x="3701" y="15546"/>
                      <a:pt x="10351" y="20171"/>
                    </a:cubicBezTo>
                  </a:path>
                </a:pathLst>
              </a:custGeom>
              <a:noFill/>
              <a:ln w="13275" cap="flat" cmpd="sng">
                <a:solidFill>
                  <a:srgbClr val="000000"/>
                </a:solidFill>
                <a:prstDash val="solid"/>
                <a:miter lim="1633"/>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cxnSp>
          <p:nvCxnSpPr>
            <p:cNvPr id="2309" name="Google Shape;2494;p67">
              <a:extLst>
                <a:ext uri="{FF2B5EF4-FFF2-40B4-BE49-F238E27FC236}">
                  <a16:creationId xmlns:a16="http://schemas.microsoft.com/office/drawing/2014/main" id="{BE2F64F0-9E8B-50B7-A08C-917AE2B128C9}"/>
                </a:ext>
              </a:extLst>
            </p:cNvPr>
            <p:cNvCxnSpPr/>
            <p:nvPr/>
          </p:nvCxnSpPr>
          <p:spPr>
            <a:xfrm>
              <a:off x="2034875" y="4610375"/>
              <a:ext cx="3161100" cy="0"/>
            </a:xfrm>
            <a:prstGeom prst="straightConnector1">
              <a:avLst/>
            </a:prstGeom>
            <a:noFill/>
            <a:ln w="9525" cap="flat" cmpd="sng">
              <a:solidFill>
                <a:srgbClr val="000000"/>
              </a:solidFill>
              <a:prstDash val="solid"/>
              <a:round/>
              <a:headEnd type="none" w="med" len="med"/>
              <a:tailEnd type="none" w="med" len="med"/>
            </a:ln>
          </p:spPr>
        </p:cxnSp>
      </p:grpSp>
      <p:pic>
        <p:nvPicPr>
          <p:cNvPr id="2420" name="图片 8">
            <a:extLst>
              <a:ext uri="{FF2B5EF4-FFF2-40B4-BE49-F238E27FC236}">
                <a16:creationId xmlns:a16="http://schemas.microsoft.com/office/drawing/2014/main" id="{CC65D356-16C4-0D93-EFAA-606839A83227}"/>
              </a:ext>
            </a:extLst>
          </p:cNvPr>
          <p:cNvPicPr>
            <a:picLocks noChangeAspect="1"/>
          </p:cNvPicPr>
          <p:nvPr/>
        </p:nvPicPr>
        <p:blipFill>
          <a:blip r:embed="rId4"/>
          <a:stretch>
            <a:fillRect/>
          </a:stretch>
        </p:blipFill>
        <p:spPr>
          <a:xfrm>
            <a:off x="687679" y="865789"/>
            <a:ext cx="4588094" cy="4265255"/>
          </a:xfrm>
          <a:prstGeom prst="rect">
            <a:avLst/>
          </a:prstGeom>
        </p:spPr>
      </p:pic>
      <p:sp>
        <p:nvSpPr>
          <p:cNvPr id="2421" name="Rectangle 2420">
            <a:extLst>
              <a:ext uri="{FF2B5EF4-FFF2-40B4-BE49-F238E27FC236}">
                <a16:creationId xmlns:a16="http://schemas.microsoft.com/office/drawing/2014/main" id="{AD28D595-E5E6-E2F0-B8C1-236FE4619501}"/>
              </a:ext>
            </a:extLst>
          </p:cNvPr>
          <p:cNvSpPr/>
          <p:nvPr/>
        </p:nvSpPr>
        <p:spPr>
          <a:xfrm>
            <a:off x="1505451" y="2645678"/>
            <a:ext cx="2948296" cy="1569660"/>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vi-VN" sz="3200" i="1">
                <a:latin typeface="+mj-lt"/>
              </a:rPr>
              <a:t>Hs hoàn thiện PHT số 1 </a:t>
            </a:r>
            <a:endParaRPr lang="en-US" sz="3200" i="1">
              <a:latin typeface="+mj-lt"/>
            </a:endParaRPr>
          </a:p>
          <a:p>
            <a:pPr algn="ctr"/>
            <a:r>
              <a:rPr lang="vi-VN" sz="3200" i="1">
                <a:latin typeface="+mj-lt"/>
              </a:rPr>
              <a:t>(ở nhà) </a:t>
            </a:r>
            <a:endParaRPr lang="en-US" sz="3200">
              <a:latin typeface="+mj-lt"/>
            </a:endParaRPr>
          </a:p>
        </p:txBody>
      </p:sp>
      <p:sp>
        <p:nvSpPr>
          <p:cNvPr id="2422" name="Rectangle 2421">
            <a:extLst>
              <a:ext uri="{FF2B5EF4-FFF2-40B4-BE49-F238E27FC236}">
                <a16:creationId xmlns:a16="http://schemas.microsoft.com/office/drawing/2014/main" id="{DB316185-583F-BA64-0CC8-1D9541374307}"/>
              </a:ext>
            </a:extLst>
          </p:cNvPr>
          <p:cNvSpPr/>
          <p:nvPr/>
        </p:nvSpPr>
        <p:spPr>
          <a:xfrm>
            <a:off x="1822525" y="1420300"/>
            <a:ext cx="2219131" cy="584775"/>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70">
              <a:buClrTx/>
              <a:buFontTx/>
              <a:buNone/>
              <a:defRPr/>
            </a:pPr>
            <a:r>
              <a:rPr lang="en-US" sz="3200" b="1">
                <a:solidFill>
                  <a:sysClr val="window" lastClr="FFFFFF"/>
                </a:solidFill>
                <a:latin typeface="Times New Roman" panose="02020603050405020304" pitchFamily="18" charset="0"/>
                <a:ea typeface="Times New Roman" panose="02020603050405020304" pitchFamily="18" charset="0"/>
              </a:rPr>
              <a:t>Nhiệm vụ</a:t>
            </a:r>
          </a:p>
        </p:txBody>
      </p:sp>
    </p:spTree>
    <p:extLst>
      <p:ext uri="{BB962C8B-B14F-4D97-AF65-F5344CB8AC3E}">
        <p14:creationId xmlns:p14="http://schemas.microsoft.com/office/powerpoint/2010/main" val="53700785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420"/>
                                        </p:tgtEl>
                                        <p:attrNameLst>
                                          <p:attrName>style.visibility</p:attrName>
                                        </p:attrNameLst>
                                      </p:cBhvr>
                                      <p:to>
                                        <p:strVal val="visible"/>
                                      </p:to>
                                    </p:set>
                                    <p:anim calcmode="lin" valueType="num">
                                      <p:cBhvr additive="base">
                                        <p:cTn id="7" dur="500" fill="hold"/>
                                        <p:tgtEl>
                                          <p:spTgt spid="2420"/>
                                        </p:tgtEl>
                                        <p:attrNameLst>
                                          <p:attrName>ppt_x</p:attrName>
                                        </p:attrNameLst>
                                      </p:cBhvr>
                                      <p:tavLst>
                                        <p:tav tm="0">
                                          <p:val>
                                            <p:strVal val="#ppt_x"/>
                                          </p:val>
                                        </p:tav>
                                        <p:tav tm="100000">
                                          <p:val>
                                            <p:strVal val="#ppt_x"/>
                                          </p:val>
                                        </p:tav>
                                      </p:tavLst>
                                    </p:anim>
                                    <p:anim calcmode="lin" valueType="num">
                                      <p:cBhvr additive="base">
                                        <p:cTn id="8" dur="500" fill="hold"/>
                                        <p:tgtEl>
                                          <p:spTgt spid="2420"/>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422"/>
                                        </p:tgtEl>
                                        <p:attrNameLst>
                                          <p:attrName>style.visibility</p:attrName>
                                        </p:attrNameLst>
                                      </p:cBhvr>
                                      <p:to>
                                        <p:strVal val="visible"/>
                                      </p:to>
                                    </p:set>
                                    <p:anim calcmode="lin" valueType="num">
                                      <p:cBhvr additive="base">
                                        <p:cTn id="11" dur="500" fill="hold"/>
                                        <p:tgtEl>
                                          <p:spTgt spid="2422"/>
                                        </p:tgtEl>
                                        <p:attrNameLst>
                                          <p:attrName>ppt_x</p:attrName>
                                        </p:attrNameLst>
                                      </p:cBhvr>
                                      <p:tavLst>
                                        <p:tav tm="0">
                                          <p:val>
                                            <p:strVal val="#ppt_x"/>
                                          </p:val>
                                        </p:tav>
                                        <p:tav tm="100000">
                                          <p:val>
                                            <p:strVal val="#ppt_x"/>
                                          </p:val>
                                        </p:tav>
                                      </p:tavLst>
                                    </p:anim>
                                    <p:anim calcmode="lin" valueType="num">
                                      <p:cBhvr additive="base">
                                        <p:cTn id="12" dur="500" fill="hold"/>
                                        <p:tgtEl>
                                          <p:spTgt spid="2422"/>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2421"/>
                                        </p:tgtEl>
                                        <p:attrNameLst>
                                          <p:attrName>style.visibility</p:attrName>
                                        </p:attrNameLst>
                                      </p:cBhvr>
                                      <p:to>
                                        <p:strVal val="visible"/>
                                      </p:to>
                                    </p:set>
                                    <p:anim calcmode="lin" valueType="num">
                                      <p:cBhvr additive="base">
                                        <p:cTn id="17" dur="500" fill="hold"/>
                                        <p:tgtEl>
                                          <p:spTgt spid="2421"/>
                                        </p:tgtEl>
                                        <p:attrNameLst>
                                          <p:attrName>ppt_x</p:attrName>
                                        </p:attrNameLst>
                                      </p:cBhvr>
                                      <p:tavLst>
                                        <p:tav tm="0">
                                          <p:val>
                                            <p:strVal val="#ppt_x"/>
                                          </p:val>
                                        </p:tav>
                                        <p:tav tm="100000">
                                          <p:val>
                                            <p:strVal val="#ppt_x"/>
                                          </p:val>
                                        </p:tav>
                                      </p:tavLst>
                                    </p:anim>
                                    <p:anim calcmode="lin" valueType="num">
                                      <p:cBhvr additive="base">
                                        <p:cTn id="18" dur="500" fill="hold"/>
                                        <p:tgtEl>
                                          <p:spTgt spid="24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1" grpId="0"/>
      <p:bldP spid="242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1237;p39">
            <a:extLst>
              <a:ext uri="{FF2B5EF4-FFF2-40B4-BE49-F238E27FC236}">
                <a16:creationId xmlns:a16="http://schemas.microsoft.com/office/drawing/2014/main" id="{4512031A-A5AF-24DD-B08A-8F3E2582588F}"/>
              </a:ext>
            </a:extLst>
          </p:cNvPr>
          <p:cNvSpPr txBox="1">
            <a:spLocks/>
          </p:cNvSpPr>
          <p:nvPr/>
        </p:nvSpPr>
        <p:spPr>
          <a:xfrm>
            <a:off x="1529461" y="2571750"/>
            <a:ext cx="6283279" cy="73170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4800" b="1">
                <a:latin typeface="Times New Roman" panose="02020603050405020304" pitchFamily="18" charset="0"/>
                <a:cs typeface="Times New Roman" panose="02020603050405020304" pitchFamily="18" charset="0"/>
              </a:rPr>
              <a:t>PHT số 1: </a:t>
            </a:r>
          </a:p>
          <a:p>
            <a:pPr algn="ctr"/>
            <a:r>
              <a:rPr lang="en-US" sz="4800" b="1">
                <a:latin typeface="Times New Roman" panose="02020603050405020304" pitchFamily="18" charset="0"/>
                <a:cs typeface="Times New Roman" panose="02020603050405020304" pitchFamily="18" charset="0"/>
              </a:rPr>
              <a:t>slide 20 và 21</a:t>
            </a:r>
          </a:p>
        </p:txBody>
      </p:sp>
    </p:spTree>
    <p:extLst>
      <p:ext uri="{BB962C8B-B14F-4D97-AF65-F5344CB8AC3E}">
        <p14:creationId xmlns:p14="http://schemas.microsoft.com/office/powerpoint/2010/main" val="80317465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FFE18E"/>
        </a:solidFill>
        <a:effectLst/>
      </p:bgPr>
    </p:bg>
    <p:spTree>
      <p:nvGrpSpPr>
        <p:cNvPr id="1" name=""/>
        <p:cNvGrpSpPr/>
        <p:nvPr/>
      </p:nvGrpSpPr>
      <p:grpSpPr>
        <a:xfrm>
          <a:off x="0" y="0"/>
          <a:ext cx="0" cy="0"/>
          <a:chOff x="0" y="0"/>
          <a:chExt cx="0" cy="0"/>
        </a:xfrm>
      </p:grpSpPr>
      <p:pic>
        <p:nvPicPr>
          <p:cNvPr id="29" name="Picture 28">
            <a:extLst>
              <a:ext uri="{FF2B5EF4-FFF2-40B4-BE49-F238E27FC236}">
                <a16:creationId xmlns:a16="http://schemas.microsoft.com/office/drawing/2014/main" id="{D732EBE0-0B00-647B-1B2E-CE70D9E719A1}"/>
              </a:ext>
            </a:extLst>
          </p:cNvPr>
          <p:cNvPicPr>
            <a:picLocks noChangeAspect="1"/>
          </p:cNvPicPr>
          <p:nvPr/>
        </p:nvPicPr>
        <p:blipFill>
          <a:blip r:embed="rId2"/>
          <a:stretch>
            <a:fillRect/>
          </a:stretch>
        </p:blipFill>
        <p:spPr>
          <a:xfrm>
            <a:off x="0" y="1255"/>
            <a:ext cx="9144000" cy="514099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FDF4EB"/>
        </a:solidFill>
        <a:effectLst/>
      </p:bgPr>
    </p:bg>
    <p:spTree>
      <p:nvGrpSpPr>
        <p:cNvPr id="1" name=""/>
        <p:cNvGrpSpPr/>
        <p:nvPr/>
      </p:nvGrpSpPr>
      <p:grpSpPr>
        <a:xfrm>
          <a:off x="0" y="0"/>
          <a:ext cx="0" cy="0"/>
          <a:chOff x="0" y="0"/>
          <a:chExt cx="0" cy="0"/>
        </a:xfrm>
      </p:grpSpPr>
      <p:sp>
        <p:nvSpPr>
          <p:cNvPr id="2" name="Freeform 2"/>
          <p:cNvSpPr/>
          <p:nvPr/>
        </p:nvSpPr>
        <p:spPr>
          <a:xfrm>
            <a:off x="3706576" y="3540340"/>
            <a:ext cx="1730849" cy="1601822"/>
          </a:xfrm>
          <a:custGeom>
            <a:avLst/>
            <a:gdLst/>
            <a:ahLst/>
            <a:cxnLst/>
            <a:rect l="l" t="t" r="r" b="b"/>
            <a:pathLst>
              <a:path w="3461697" h="3203643">
                <a:moveTo>
                  <a:pt x="0" y="0"/>
                </a:moveTo>
                <a:lnTo>
                  <a:pt x="3461698" y="0"/>
                </a:lnTo>
                <a:lnTo>
                  <a:pt x="3461698" y="3203643"/>
                </a:lnTo>
                <a:lnTo>
                  <a:pt x="0" y="3203643"/>
                </a:lnTo>
                <a:lnTo>
                  <a:pt x="0" y="0"/>
                </a:lnTo>
                <a:close/>
              </a:path>
            </a:pathLst>
          </a:custGeom>
          <a:blipFill>
            <a:blip r:embed="rId2">
              <a:extLst>
                <a:ext uri="{96DAC541-7B7A-43D3-8B79-37D633B846F1}">
                  <asvg:svgBlip xmlns="" xmlns:asvg="http://schemas.microsoft.com/office/drawing/2016/SVG/main" r:embed="rId3"/>
                </a:ext>
              </a:extLst>
            </a:blip>
            <a:stretch>
              <a:fillRect/>
            </a:stretch>
          </a:blipFill>
        </p:spPr>
      </p:sp>
      <p:sp>
        <p:nvSpPr>
          <p:cNvPr id="3" name="Freeform 3"/>
          <p:cNvSpPr/>
          <p:nvPr/>
        </p:nvSpPr>
        <p:spPr>
          <a:xfrm>
            <a:off x="6408002" y="992772"/>
            <a:ext cx="2526322" cy="2664488"/>
          </a:xfrm>
          <a:custGeom>
            <a:avLst/>
            <a:gdLst/>
            <a:ahLst/>
            <a:cxnLst/>
            <a:rect l="l" t="t" r="r" b="b"/>
            <a:pathLst>
              <a:path w="7291513" h="5996310">
                <a:moveTo>
                  <a:pt x="0" y="0"/>
                </a:moveTo>
                <a:lnTo>
                  <a:pt x="7291513" y="0"/>
                </a:lnTo>
                <a:lnTo>
                  <a:pt x="7291513" y="5996310"/>
                </a:lnTo>
                <a:lnTo>
                  <a:pt x="0" y="5996310"/>
                </a:lnTo>
                <a:lnTo>
                  <a:pt x="0" y="0"/>
                </a:lnTo>
                <a:close/>
              </a:path>
            </a:pathLst>
          </a:custGeom>
          <a:blipFill>
            <a:blip r:embed="rId4">
              <a:extLst>
                <a:ext uri="{96DAC541-7B7A-43D3-8B79-37D633B846F1}">
                  <asvg:svgBlip xmlns="" xmlns:asvg="http://schemas.microsoft.com/office/drawing/2016/SVG/main" r:embed="rId5"/>
                </a:ext>
              </a:extLst>
            </a:blip>
            <a:stretch>
              <a:fillRect/>
            </a:stretch>
          </a:blipFill>
        </p:spPr>
      </p:sp>
      <p:sp>
        <p:nvSpPr>
          <p:cNvPr id="4" name="Freeform 4"/>
          <p:cNvSpPr/>
          <p:nvPr/>
        </p:nvSpPr>
        <p:spPr>
          <a:xfrm>
            <a:off x="106396" y="533851"/>
            <a:ext cx="3662312" cy="650203"/>
          </a:xfrm>
          <a:custGeom>
            <a:avLst/>
            <a:gdLst/>
            <a:ahLst/>
            <a:cxnLst/>
            <a:rect l="l" t="t" r="r" b="b"/>
            <a:pathLst>
              <a:path w="5577916" h="1617596">
                <a:moveTo>
                  <a:pt x="0" y="0"/>
                </a:moveTo>
                <a:lnTo>
                  <a:pt x="5577916" y="0"/>
                </a:lnTo>
                <a:lnTo>
                  <a:pt x="5577916" y="1617595"/>
                </a:lnTo>
                <a:lnTo>
                  <a:pt x="0" y="1617595"/>
                </a:lnTo>
                <a:lnTo>
                  <a:pt x="0" y="0"/>
                </a:lnTo>
                <a:close/>
              </a:path>
            </a:pathLst>
          </a:custGeom>
          <a:blipFill>
            <a:blip r:embed="rId6">
              <a:extLst>
                <a:ext uri="{96DAC541-7B7A-43D3-8B79-37D633B846F1}">
                  <asvg:svgBlip xmlns="" xmlns:asvg="http://schemas.microsoft.com/office/drawing/2016/SVG/main" r:embed="rId7"/>
                </a:ext>
              </a:extLst>
            </a:blip>
            <a:stretch>
              <a:fillRect/>
            </a:stretch>
          </a:blipFill>
        </p:spPr>
      </p:sp>
      <p:sp>
        <p:nvSpPr>
          <p:cNvPr id="5" name="TextBox 5"/>
          <p:cNvSpPr txBox="1"/>
          <p:nvPr/>
        </p:nvSpPr>
        <p:spPr>
          <a:xfrm>
            <a:off x="296198" y="111483"/>
            <a:ext cx="8330033" cy="984885"/>
          </a:xfrm>
          <a:prstGeom prst="rect">
            <a:avLst/>
          </a:prstGeom>
        </p:spPr>
        <p:txBody>
          <a:bodyPr lIns="0" tIns="0" rIns="0" bIns="0" rtlCol="0" anchor="t">
            <a:spAutoFit/>
          </a:bodyPr>
          <a:lstStyle/>
          <a:p>
            <a:pPr defTabSz="457200">
              <a:buClrTx/>
            </a:pPr>
            <a:r>
              <a:rPr lang="en-US" sz="3200" kern="1200">
                <a:solidFill>
                  <a:srgbClr val="19120C"/>
                </a:solidFill>
                <a:latin typeface="Times New Roman" panose="02020603050405020304" pitchFamily="18" charset="0"/>
                <a:ea typeface="+mn-ea"/>
                <a:cs typeface="Times New Roman" panose="02020603050405020304" pitchFamily="18" charset="0"/>
              </a:rPr>
              <a:t>Tác phẩm </a:t>
            </a:r>
          </a:p>
          <a:p>
            <a:pPr defTabSz="457200">
              <a:buClrTx/>
            </a:pPr>
            <a:r>
              <a:rPr lang="en-US" sz="3200" b="1" i="1" kern="1200">
                <a:solidFill>
                  <a:srgbClr val="19120C"/>
                </a:solidFill>
                <a:latin typeface="Times New Roman" panose="02020603050405020304" pitchFamily="18" charset="0"/>
                <a:ea typeface="+mn-ea"/>
                <a:cs typeface="Times New Roman" panose="02020603050405020304" pitchFamily="18" charset="0"/>
              </a:rPr>
              <a:t>“Trong lời mẹ hát”</a:t>
            </a:r>
          </a:p>
        </p:txBody>
      </p:sp>
      <p:sp>
        <p:nvSpPr>
          <p:cNvPr id="6" name="Freeform 6"/>
          <p:cNvSpPr/>
          <p:nvPr/>
        </p:nvSpPr>
        <p:spPr>
          <a:xfrm flipH="1">
            <a:off x="7736361" y="92757"/>
            <a:ext cx="521105" cy="654355"/>
          </a:xfrm>
          <a:custGeom>
            <a:avLst/>
            <a:gdLst/>
            <a:ahLst/>
            <a:cxnLst/>
            <a:rect l="l" t="t" r="r" b="b"/>
            <a:pathLst>
              <a:path w="1042209" h="1308710">
                <a:moveTo>
                  <a:pt x="1042209" y="0"/>
                </a:moveTo>
                <a:lnTo>
                  <a:pt x="0" y="0"/>
                </a:lnTo>
                <a:lnTo>
                  <a:pt x="0" y="1308711"/>
                </a:lnTo>
                <a:lnTo>
                  <a:pt x="1042209" y="1308711"/>
                </a:lnTo>
                <a:lnTo>
                  <a:pt x="1042209" y="0"/>
                </a:lnTo>
                <a:close/>
              </a:path>
            </a:pathLst>
          </a:custGeom>
          <a:blipFill>
            <a:blip r:embed="rId8">
              <a:extLst>
                <a:ext uri="{96DAC541-7B7A-43D3-8B79-37D633B846F1}">
                  <asvg:svgBlip xmlns="" xmlns:asvg="http://schemas.microsoft.com/office/drawing/2016/SVG/main" r:embed="rId9"/>
                </a:ext>
              </a:extLst>
            </a:blip>
            <a:stretch>
              <a:fillRect/>
            </a:stretch>
          </a:blipFill>
        </p:spPr>
      </p:sp>
      <p:sp>
        <p:nvSpPr>
          <p:cNvPr id="7" name="Freeform 7"/>
          <p:cNvSpPr/>
          <p:nvPr/>
        </p:nvSpPr>
        <p:spPr>
          <a:xfrm>
            <a:off x="263861" y="2016419"/>
            <a:ext cx="2723047" cy="2624214"/>
          </a:xfrm>
          <a:custGeom>
            <a:avLst/>
            <a:gdLst/>
            <a:ahLst/>
            <a:cxnLst/>
            <a:rect l="l" t="t" r="r" b="b"/>
            <a:pathLst>
              <a:path w="7291513" h="5996310">
                <a:moveTo>
                  <a:pt x="0" y="0"/>
                </a:moveTo>
                <a:lnTo>
                  <a:pt x="7291513" y="0"/>
                </a:lnTo>
                <a:lnTo>
                  <a:pt x="7291513" y="5996310"/>
                </a:lnTo>
                <a:lnTo>
                  <a:pt x="0" y="5996310"/>
                </a:lnTo>
                <a:lnTo>
                  <a:pt x="0" y="0"/>
                </a:lnTo>
                <a:close/>
              </a:path>
            </a:pathLst>
          </a:custGeom>
          <a:blipFill>
            <a:blip r:embed="rId4">
              <a:extLst>
                <a:ext uri="{96DAC541-7B7A-43D3-8B79-37D633B846F1}">
                  <asvg:svgBlip xmlns="" xmlns:asvg="http://schemas.microsoft.com/office/drawing/2016/SVG/main" r:embed="rId5"/>
                </a:ext>
              </a:extLst>
            </a:blip>
            <a:stretch>
              <a:fillRect/>
            </a:stretch>
          </a:blipFill>
        </p:spPr>
      </p:sp>
      <p:sp>
        <p:nvSpPr>
          <p:cNvPr id="9" name="Freeform 9"/>
          <p:cNvSpPr/>
          <p:nvPr/>
        </p:nvSpPr>
        <p:spPr>
          <a:xfrm rot="10800000">
            <a:off x="649996" y="1888815"/>
            <a:ext cx="1862300" cy="465005"/>
          </a:xfrm>
          <a:custGeom>
            <a:avLst/>
            <a:gdLst/>
            <a:ahLst/>
            <a:cxnLst/>
            <a:rect l="l" t="t" r="r" b="b"/>
            <a:pathLst>
              <a:path w="3600289" h="877161">
                <a:moveTo>
                  <a:pt x="0" y="0"/>
                </a:moveTo>
                <a:lnTo>
                  <a:pt x="3600289" y="0"/>
                </a:lnTo>
                <a:lnTo>
                  <a:pt x="3600289" y="877162"/>
                </a:lnTo>
                <a:lnTo>
                  <a:pt x="0" y="877162"/>
                </a:lnTo>
                <a:lnTo>
                  <a:pt x="0" y="0"/>
                </a:lnTo>
                <a:close/>
              </a:path>
            </a:pathLst>
          </a:custGeom>
          <a:blipFill>
            <a:blip r:embed="rId10">
              <a:extLst>
                <a:ext uri="{96DAC541-7B7A-43D3-8B79-37D633B846F1}">
                  <asvg:svgBlip xmlns="" xmlns:asvg="http://schemas.microsoft.com/office/drawing/2016/SVG/main" r:embed="rId11"/>
                </a:ext>
              </a:extLst>
            </a:blip>
            <a:stretch>
              <a:fillRect/>
            </a:stretch>
          </a:blipFill>
        </p:spPr>
      </p:sp>
      <p:sp>
        <p:nvSpPr>
          <p:cNvPr id="10" name="Freeform 10"/>
          <p:cNvSpPr/>
          <p:nvPr/>
        </p:nvSpPr>
        <p:spPr>
          <a:xfrm>
            <a:off x="5891940" y="3914963"/>
            <a:ext cx="3252060" cy="1227200"/>
          </a:xfrm>
          <a:custGeom>
            <a:avLst/>
            <a:gdLst/>
            <a:ahLst/>
            <a:cxnLst/>
            <a:rect l="l" t="t" r="r" b="b"/>
            <a:pathLst>
              <a:path w="6754764" h="2281577">
                <a:moveTo>
                  <a:pt x="0" y="0"/>
                </a:moveTo>
                <a:lnTo>
                  <a:pt x="6754764" y="0"/>
                </a:lnTo>
                <a:lnTo>
                  <a:pt x="6754764" y="2281577"/>
                </a:lnTo>
                <a:lnTo>
                  <a:pt x="0" y="2281577"/>
                </a:lnTo>
                <a:lnTo>
                  <a:pt x="0" y="0"/>
                </a:lnTo>
                <a:close/>
              </a:path>
            </a:pathLst>
          </a:custGeom>
          <a:blipFill>
            <a:blip r:embed="rId12">
              <a:extLst>
                <a:ext uri="{96DAC541-7B7A-43D3-8B79-37D633B846F1}">
                  <asvg:svgBlip xmlns="" xmlns:asvg="http://schemas.microsoft.com/office/drawing/2016/SVG/main" r:embed="rId13"/>
                </a:ext>
              </a:extLst>
            </a:blip>
            <a:stretch>
              <a:fillRect b="-12131"/>
            </a:stretch>
          </a:blipFill>
        </p:spPr>
      </p:sp>
      <p:sp>
        <p:nvSpPr>
          <p:cNvPr id="11" name="Freeform 11"/>
          <p:cNvSpPr/>
          <p:nvPr/>
        </p:nvSpPr>
        <p:spPr>
          <a:xfrm rot="10531628">
            <a:off x="8024174" y="864086"/>
            <a:ext cx="882887" cy="733599"/>
          </a:xfrm>
          <a:custGeom>
            <a:avLst/>
            <a:gdLst/>
            <a:ahLst/>
            <a:cxnLst/>
            <a:rect l="l" t="t" r="r" b="b"/>
            <a:pathLst>
              <a:path w="1765774" h="1467198">
                <a:moveTo>
                  <a:pt x="0" y="0"/>
                </a:moveTo>
                <a:lnTo>
                  <a:pt x="1765774" y="0"/>
                </a:lnTo>
                <a:lnTo>
                  <a:pt x="1765774" y="1467198"/>
                </a:lnTo>
                <a:lnTo>
                  <a:pt x="0" y="1467198"/>
                </a:lnTo>
                <a:lnTo>
                  <a:pt x="0" y="0"/>
                </a:lnTo>
                <a:close/>
              </a:path>
            </a:pathLst>
          </a:custGeom>
          <a:blipFill>
            <a:blip r:embed="rId14">
              <a:extLst>
                <a:ext uri="{96DAC541-7B7A-43D3-8B79-37D633B846F1}">
                  <asvg:svgBlip xmlns="" xmlns:asvg="http://schemas.microsoft.com/office/drawing/2016/SVG/main" r:embed="rId15"/>
                </a:ext>
              </a:extLst>
            </a:blip>
            <a:stretch>
              <a:fillRect/>
            </a:stretch>
          </a:blipFill>
        </p:spPr>
      </p:sp>
      <p:sp>
        <p:nvSpPr>
          <p:cNvPr id="12" name="Freeform 12"/>
          <p:cNvSpPr/>
          <p:nvPr/>
        </p:nvSpPr>
        <p:spPr>
          <a:xfrm rot="1100902">
            <a:off x="3563136" y="3043960"/>
            <a:ext cx="707862" cy="674399"/>
          </a:xfrm>
          <a:custGeom>
            <a:avLst/>
            <a:gdLst/>
            <a:ahLst/>
            <a:cxnLst/>
            <a:rect l="l" t="t" r="r" b="b"/>
            <a:pathLst>
              <a:path w="1415723" h="1348798">
                <a:moveTo>
                  <a:pt x="0" y="0"/>
                </a:moveTo>
                <a:lnTo>
                  <a:pt x="1415723" y="0"/>
                </a:lnTo>
                <a:lnTo>
                  <a:pt x="1415723" y="1348798"/>
                </a:lnTo>
                <a:lnTo>
                  <a:pt x="0" y="1348798"/>
                </a:lnTo>
                <a:lnTo>
                  <a:pt x="0" y="0"/>
                </a:lnTo>
                <a:close/>
              </a:path>
            </a:pathLst>
          </a:custGeom>
          <a:blipFill>
            <a:blip r:embed="rId16">
              <a:extLst>
                <a:ext uri="{96DAC541-7B7A-43D3-8B79-37D633B846F1}">
                  <asvg:svgBlip xmlns="" xmlns:asvg="http://schemas.microsoft.com/office/drawing/2016/SVG/main" r:embed="rId17"/>
                </a:ext>
              </a:extLst>
            </a:blip>
            <a:stretch>
              <a:fillRect/>
            </a:stretch>
          </a:blipFill>
        </p:spPr>
      </p:sp>
      <p:sp>
        <p:nvSpPr>
          <p:cNvPr id="13" name="Freeform 3">
            <a:extLst>
              <a:ext uri="{FF2B5EF4-FFF2-40B4-BE49-F238E27FC236}">
                <a16:creationId xmlns:a16="http://schemas.microsoft.com/office/drawing/2014/main" id="{BB5FC61D-CC5D-8E40-B6CC-6AEBF021814C}"/>
              </a:ext>
            </a:extLst>
          </p:cNvPr>
          <p:cNvSpPr/>
          <p:nvPr/>
        </p:nvSpPr>
        <p:spPr>
          <a:xfrm>
            <a:off x="3441423" y="1560331"/>
            <a:ext cx="2450517" cy="2664488"/>
          </a:xfrm>
          <a:custGeom>
            <a:avLst/>
            <a:gdLst/>
            <a:ahLst/>
            <a:cxnLst/>
            <a:rect l="l" t="t" r="r" b="b"/>
            <a:pathLst>
              <a:path w="7291513" h="5996310">
                <a:moveTo>
                  <a:pt x="0" y="0"/>
                </a:moveTo>
                <a:lnTo>
                  <a:pt x="7291513" y="0"/>
                </a:lnTo>
                <a:lnTo>
                  <a:pt x="7291513" y="5996310"/>
                </a:lnTo>
                <a:lnTo>
                  <a:pt x="0" y="5996310"/>
                </a:lnTo>
                <a:lnTo>
                  <a:pt x="0" y="0"/>
                </a:lnTo>
                <a:close/>
              </a:path>
            </a:pathLst>
          </a:custGeom>
          <a:blipFill>
            <a:blip r:embed="rId4">
              <a:extLst>
                <a:ext uri="{96DAC541-7B7A-43D3-8B79-37D633B846F1}">
                  <asvg:svgBlip xmlns="" xmlns:asvg="http://schemas.microsoft.com/office/drawing/2016/SVG/main" r:embed="rId5"/>
                </a:ext>
              </a:extLst>
            </a:blip>
            <a:stretch>
              <a:fillRect/>
            </a:stretch>
          </a:blipFill>
        </p:spPr>
      </p:sp>
      <p:sp>
        <p:nvSpPr>
          <p:cNvPr id="15" name="TextBox 5">
            <a:extLst>
              <a:ext uri="{FF2B5EF4-FFF2-40B4-BE49-F238E27FC236}">
                <a16:creationId xmlns:a16="http://schemas.microsoft.com/office/drawing/2014/main" id="{8BF5B224-94AB-6501-D443-4360B857DA04}"/>
              </a:ext>
            </a:extLst>
          </p:cNvPr>
          <p:cNvSpPr txBox="1"/>
          <p:nvPr/>
        </p:nvSpPr>
        <p:spPr>
          <a:xfrm>
            <a:off x="792925" y="1922933"/>
            <a:ext cx="8330033" cy="430887"/>
          </a:xfrm>
          <a:prstGeom prst="rect">
            <a:avLst/>
          </a:prstGeom>
        </p:spPr>
        <p:txBody>
          <a:bodyPr lIns="0" tIns="0" rIns="0" bIns="0" rtlCol="0" anchor="t">
            <a:spAutoFit/>
          </a:bodyPr>
          <a:lstStyle/>
          <a:p>
            <a:pPr defTabSz="457200">
              <a:buClrTx/>
            </a:pPr>
            <a:r>
              <a:rPr lang="en-US" sz="2800" b="1" i="1" kern="1200">
                <a:solidFill>
                  <a:srgbClr val="19120C"/>
                </a:solidFill>
                <a:latin typeface="Times New Roman" panose="02020603050405020304" pitchFamily="18" charset="0"/>
                <a:ea typeface="+mn-ea"/>
                <a:cs typeface="Times New Roman" panose="02020603050405020304" pitchFamily="18" charset="0"/>
              </a:rPr>
              <a:t>H/c ra đời</a:t>
            </a:r>
          </a:p>
        </p:txBody>
      </p:sp>
      <p:sp>
        <p:nvSpPr>
          <p:cNvPr id="17" name="Freeform 9">
            <a:extLst>
              <a:ext uri="{FF2B5EF4-FFF2-40B4-BE49-F238E27FC236}">
                <a16:creationId xmlns:a16="http://schemas.microsoft.com/office/drawing/2014/main" id="{CB5B7C1E-A715-D977-C9C7-79EED9260794}"/>
              </a:ext>
            </a:extLst>
          </p:cNvPr>
          <p:cNvSpPr/>
          <p:nvPr/>
        </p:nvSpPr>
        <p:spPr>
          <a:xfrm rot="10800000">
            <a:off x="3706576" y="1410167"/>
            <a:ext cx="1862300" cy="465005"/>
          </a:xfrm>
          <a:custGeom>
            <a:avLst/>
            <a:gdLst/>
            <a:ahLst/>
            <a:cxnLst/>
            <a:rect l="l" t="t" r="r" b="b"/>
            <a:pathLst>
              <a:path w="3600289" h="877161">
                <a:moveTo>
                  <a:pt x="0" y="0"/>
                </a:moveTo>
                <a:lnTo>
                  <a:pt x="3600289" y="0"/>
                </a:lnTo>
                <a:lnTo>
                  <a:pt x="3600289" y="877162"/>
                </a:lnTo>
                <a:lnTo>
                  <a:pt x="0" y="877162"/>
                </a:lnTo>
                <a:lnTo>
                  <a:pt x="0" y="0"/>
                </a:lnTo>
                <a:close/>
              </a:path>
            </a:pathLst>
          </a:custGeom>
          <a:blipFill>
            <a:blip r:embed="rId10">
              <a:extLst>
                <a:ext uri="{96DAC541-7B7A-43D3-8B79-37D633B846F1}">
                  <asvg:svgBlip xmlns="" xmlns:asvg="http://schemas.microsoft.com/office/drawing/2016/SVG/main" r:embed="rId11"/>
                </a:ext>
              </a:extLst>
            </a:blip>
            <a:stretch>
              <a:fillRect/>
            </a:stretch>
          </a:blipFill>
        </p:spPr>
      </p:sp>
      <p:sp>
        <p:nvSpPr>
          <p:cNvPr id="18" name="TextBox 5">
            <a:extLst>
              <a:ext uri="{FF2B5EF4-FFF2-40B4-BE49-F238E27FC236}">
                <a16:creationId xmlns:a16="http://schemas.microsoft.com/office/drawing/2014/main" id="{83E60368-9C47-8494-3754-61F96342870A}"/>
              </a:ext>
            </a:extLst>
          </p:cNvPr>
          <p:cNvSpPr txBox="1"/>
          <p:nvPr/>
        </p:nvSpPr>
        <p:spPr>
          <a:xfrm>
            <a:off x="3917067" y="1427226"/>
            <a:ext cx="8330033" cy="430887"/>
          </a:xfrm>
          <a:prstGeom prst="rect">
            <a:avLst/>
          </a:prstGeom>
        </p:spPr>
        <p:txBody>
          <a:bodyPr lIns="0" tIns="0" rIns="0" bIns="0" rtlCol="0" anchor="t">
            <a:spAutoFit/>
          </a:bodyPr>
          <a:lstStyle/>
          <a:p>
            <a:pPr defTabSz="457200">
              <a:buClrTx/>
            </a:pPr>
            <a:r>
              <a:rPr lang="en-US" sz="2800" b="1" i="1" kern="1200">
                <a:solidFill>
                  <a:srgbClr val="19120C"/>
                </a:solidFill>
                <a:latin typeface="Times New Roman" panose="02020603050405020304" pitchFamily="18" charset="0"/>
                <a:ea typeface="+mn-ea"/>
                <a:cs typeface="Times New Roman" panose="02020603050405020304" pitchFamily="18" charset="0"/>
              </a:rPr>
              <a:t>Xuất xứ</a:t>
            </a:r>
          </a:p>
        </p:txBody>
      </p:sp>
      <p:sp>
        <p:nvSpPr>
          <p:cNvPr id="19" name="Freeform 9">
            <a:extLst>
              <a:ext uri="{FF2B5EF4-FFF2-40B4-BE49-F238E27FC236}">
                <a16:creationId xmlns:a16="http://schemas.microsoft.com/office/drawing/2014/main" id="{1C39B100-61DE-1109-7449-59AFC29721EA}"/>
              </a:ext>
            </a:extLst>
          </p:cNvPr>
          <p:cNvSpPr/>
          <p:nvPr/>
        </p:nvSpPr>
        <p:spPr>
          <a:xfrm rot="10800000">
            <a:off x="6763931" y="872396"/>
            <a:ext cx="1862300" cy="465005"/>
          </a:xfrm>
          <a:custGeom>
            <a:avLst/>
            <a:gdLst/>
            <a:ahLst/>
            <a:cxnLst/>
            <a:rect l="l" t="t" r="r" b="b"/>
            <a:pathLst>
              <a:path w="3600289" h="877161">
                <a:moveTo>
                  <a:pt x="0" y="0"/>
                </a:moveTo>
                <a:lnTo>
                  <a:pt x="3600289" y="0"/>
                </a:lnTo>
                <a:lnTo>
                  <a:pt x="3600289" y="877162"/>
                </a:lnTo>
                <a:lnTo>
                  <a:pt x="0" y="877162"/>
                </a:lnTo>
                <a:lnTo>
                  <a:pt x="0" y="0"/>
                </a:lnTo>
                <a:close/>
              </a:path>
            </a:pathLst>
          </a:custGeom>
          <a:blipFill>
            <a:blip r:embed="rId10">
              <a:extLst>
                <a:ext uri="{96DAC541-7B7A-43D3-8B79-37D633B846F1}">
                  <asvg:svgBlip xmlns="" xmlns:asvg="http://schemas.microsoft.com/office/drawing/2016/SVG/main" r:embed="rId11"/>
                </a:ext>
              </a:extLst>
            </a:blip>
            <a:stretch>
              <a:fillRect/>
            </a:stretch>
          </a:blipFill>
        </p:spPr>
      </p:sp>
      <p:sp>
        <p:nvSpPr>
          <p:cNvPr id="20" name="TextBox 5">
            <a:extLst>
              <a:ext uri="{FF2B5EF4-FFF2-40B4-BE49-F238E27FC236}">
                <a16:creationId xmlns:a16="http://schemas.microsoft.com/office/drawing/2014/main" id="{67347AF9-E335-C7FA-B03F-EF7EC036FF53}"/>
              </a:ext>
            </a:extLst>
          </p:cNvPr>
          <p:cNvSpPr txBox="1"/>
          <p:nvPr/>
        </p:nvSpPr>
        <p:spPr>
          <a:xfrm>
            <a:off x="7236643" y="876871"/>
            <a:ext cx="8330033" cy="430887"/>
          </a:xfrm>
          <a:prstGeom prst="rect">
            <a:avLst/>
          </a:prstGeom>
        </p:spPr>
        <p:txBody>
          <a:bodyPr lIns="0" tIns="0" rIns="0" bIns="0" rtlCol="0" anchor="t">
            <a:spAutoFit/>
          </a:bodyPr>
          <a:lstStyle/>
          <a:p>
            <a:pPr defTabSz="457200">
              <a:buClrTx/>
            </a:pPr>
            <a:r>
              <a:rPr lang="en-US" sz="2800" b="1" i="1" kern="1200">
                <a:solidFill>
                  <a:srgbClr val="19120C"/>
                </a:solidFill>
                <a:latin typeface="Times New Roman" panose="02020603050405020304" pitchFamily="18" charset="0"/>
                <a:ea typeface="+mn-ea"/>
                <a:cs typeface="Times New Roman" panose="02020603050405020304" pitchFamily="18" charset="0"/>
              </a:rPr>
              <a:t>PTBĐ</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bg>
      <p:bgPr>
        <a:solidFill>
          <a:srgbClr val="FFE18E"/>
        </a:solidFill>
        <a:effectLst/>
      </p:bgPr>
    </p:bg>
    <p:spTree>
      <p:nvGrpSpPr>
        <p:cNvPr id="1" name=""/>
        <p:cNvGrpSpPr/>
        <p:nvPr/>
      </p:nvGrpSpPr>
      <p:grpSpPr>
        <a:xfrm>
          <a:off x="0" y="0"/>
          <a:ext cx="0" cy="0"/>
          <a:chOff x="0" y="0"/>
          <a:chExt cx="0" cy="0"/>
        </a:xfrm>
      </p:grpSpPr>
      <p:pic>
        <p:nvPicPr>
          <p:cNvPr id="33" name="Picture 32">
            <a:extLst>
              <a:ext uri="{FF2B5EF4-FFF2-40B4-BE49-F238E27FC236}">
                <a16:creationId xmlns:a16="http://schemas.microsoft.com/office/drawing/2014/main" id="{DBA0BD92-85CD-1D73-24B9-63244406A4E2}"/>
              </a:ext>
            </a:extLst>
          </p:cNvPr>
          <p:cNvPicPr>
            <a:picLocks noChangeAspect="1"/>
          </p:cNvPicPr>
          <p:nvPr/>
        </p:nvPicPr>
        <p:blipFill>
          <a:blip r:embed="rId2"/>
          <a:stretch>
            <a:fillRect/>
          </a:stretch>
        </p:blipFill>
        <p:spPr>
          <a:xfrm>
            <a:off x="0" y="1255"/>
            <a:ext cx="9144000" cy="5140990"/>
          </a:xfrm>
          <a:prstGeom prst="rect">
            <a:avLst/>
          </a:prstGeom>
        </p:spPr>
      </p:pic>
      <p:sp>
        <p:nvSpPr>
          <p:cNvPr id="10" name="TextBox 10"/>
          <p:cNvSpPr txBox="1"/>
          <p:nvPr/>
        </p:nvSpPr>
        <p:spPr>
          <a:xfrm>
            <a:off x="4490825" y="3387601"/>
            <a:ext cx="3790534" cy="1107996"/>
          </a:xfrm>
          <a:prstGeom prst="rect">
            <a:avLst/>
          </a:prstGeom>
        </p:spPr>
        <p:txBody>
          <a:bodyPr lIns="0" tIns="0" rIns="0" bIns="0" rtlCol="0" anchor="t">
            <a:spAutoFit/>
          </a:bodyPr>
          <a:lstStyle/>
          <a:p>
            <a:pPr algn="just"/>
            <a:r>
              <a:rPr lang="en-US" sz="24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Quê quán: người gốc Huế, lớn lên ở Hà Nội, vào TP HCM từ năm 12 tuổi.</a:t>
            </a:r>
            <a:endParaRPr lang="en-US" sz="2400">
              <a:effectLst/>
              <a:latin typeface=".VnTime"/>
              <a:ea typeface="Times New Roman" panose="02020603050405020304" pitchFamily="18" charset="0"/>
              <a:cs typeface="Times New Roman" panose="02020603050405020304" pitchFamily="18" charset="0"/>
            </a:endParaRPr>
          </a:p>
        </p:txBody>
      </p:sp>
      <p:sp>
        <p:nvSpPr>
          <p:cNvPr id="13" name="Freeform 13"/>
          <p:cNvSpPr/>
          <p:nvPr/>
        </p:nvSpPr>
        <p:spPr>
          <a:xfrm>
            <a:off x="3753619" y="2363390"/>
            <a:ext cx="606158" cy="524603"/>
          </a:xfrm>
          <a:custGeom>
            <a:avLst/>
            <a:gdLst/>
            <a:ahLst/>
            <a:cxnLst/>
            <a:rect l="l" t="t" r="r" b="b"/>
            <a:pathLst>
              <a:path w="1212316" h="1049205">
                <a:moveTo>
                  <a:pt x="0" y="0"/>
                </a:moveTo>
                <a:lnTo>
                  <a:pt x="1212317" y="0"/>
                </a:lnTo>
                <a:lnTo>
                  <a:pt x="1212317" y="1049205"/>
                </a:lnTo>
                <a:lnTo>
                  <a:pt x="0" y="1049205"/>
                </a:lnTo>
                <a:lnTo>
                  <a:pt x="0" y="0"/>
                </a:lnTo>
                <a:close/>
              </a:path>
            </a:pathLst>
          </a:custGeom>
          <a:blipFill>
            <a:blip r:embed="rId3">
              <a:extLst>
                <a:ext uri="{96DAC541-7B7A-43D3-8B79-37D633B846F1}">
                  <asvg:svgBlip xmlns="" xmlns:asvg="http://schemas.microsoft.com/office/drawing/2016/SVG/main" r:embed="rId4"/>
                </a:ext>
              </a:extLst>
            </a:blip>
            <a:stretch>
              <a:fillRect/>
            </a:stretch>
          </a:blipFill>
        </p:spPr>
      </p:sp>
      <p:sp>
        <p:nvSpPr>
          <p:cNvPr id="14" name="Freeform 14"/>
          <p:cNvSpPr/>
          <p:nvPr/>
        </p:nvSpPr>
        <p:spPr>
          <a:xfrm>
            <a:off x="3780202" y="3452670"/>
            <a:ext cx="606158" cy="524603"/>
          </a:xfrm>
          <a:custGeom>
            <a:avLst/>
            <a:gdLst/>
            <a:ahLst/>
            <a:cxnLst/>
            <a:rect l="l" t="t" r="r" b="b"/>
            <a:pathLst>
              <a:path w="1212316" h="1049205">
                <a:moveTo>
                  <a:pt x="0" y="0"/>
                </a:moveTo>
                <a:lnTo>
                  <a:pt x="1212317" y="0"/>
                </a:lnTo>
                <a:lnTo>
                  <a:pt x="1212317" y="1049204"/>
                </a:lnTo>
                <a:lnTo>
                  <a:pt x="0" y="1049204"/>
                </a:lnTo>
                <a:lnTo>
                  <a:pt x="0" y="0"/>
                </a:lnTo>
                <a:close/>
              </a:path>
            </a:pathLst>
          </a:custGeom>
          <a:blipFill>
            <a:blip r:embed="rId3">
              <a:extLst>
                <a:ext uri="{96DAC541-7B7A-43D3-8B79-37D633B846F1}">
                  <asvg:svgBlip xmlns="" xmlns:asvg="http://schemas.microsoft.com/office/drawing/2016/SVG/main" r:embed="rId4"/>
                </a:ext>
              </a:extLst>
            </a:blip>
            <a:stretch>
              <a:fillRect/>
            </a:stretch>
          </a:blipFill>
        </p:spPr>
      </p:sp>
      <p:sp>
        <p:nvSpPr>
          <p:cNvPr id="15" name="Freeform 15"/>
          <p:cNvSpPr/>
          <p:nvPr/>
        </p:nvSpPr>
        <p:spPr>
          <a:xfrm rot="-7163538">
            <a:off x="-18539" y="-146530"/>
            <a:ext cx="937495" cy="1507668"/>
          </a:xfrm>
          <a:custGeom>
            <a:avLst/>
            <a:gdLst/>
            <a:ahLst/>
            <a:cxnLst/>
            <a:rect l="l" t="t" r="r" b="b"/>
            <a:pathLst>
              <a:path w="1874990" h="3015335">
                <a:moveTo>
                  <a:pt x="0" y="0"/>
                </a:moveTo>
                <a:lnTo>
                  <a:pt x="1874991" y="0"/>
                </a:lnTo>
                <a:lnTo>
                  <a:pt x="1874991" y="3015335"/>
                </a:lnTo>
                <a:lnTo>
                  <a:pt x="0" y="3015335"/>
                </a:lnTo>
                <a:lnTo>
                  <a:pt x="0" y="0"/>
                </a:lnTo>
                <a:close/>
              </a:path>
            </a:pathLst>
          </a:custGeom>
          <a:blipFill>
            <a:blip r:embed="rId5">
              <a:extLst>
                <a:ext uri="{96DAC541-7B7A-43D3-8B79-37D633B846F1}">
                  <asvg:svgBlip xmlns="" xmlns:asvg="http://schemas.microsoft.com/office/drawing/2016/SVG/main" r:embed="rId6"/>
                </a:ext>
              </a:extLst>
            </a:blip>
            <a:stretch>
              <a:fillRect/>
            </a:stretch>
          </a:blipFill>
        </p:spPr>
      </p:sp>
      <p:sp>
        <p:nvSpPr>
          <p:cNvPr id="16" name="Freeform 16"/>
          <p:cNvSpPr/>
          <p:nvPr/>
        </p:nvSpPr>
        <p:spPr>
          <a:xfrm rot="-7541366">
            <a:off x="7943147" y="3648998"/>
            <a:ext cx="889961" cy="1431223"/>
          </a:xfrm>
          <a:custGeom>
            <a:avLst/>
            <a:gdLst/>
            <a:ahLst/>
            <a:cxnLst/>
            <a:rect l="l" t="t" r="r" b="b"/>
            <a:pathLst>
              <a:path w="1779921" h="2862446">
                <a:moveTo>
                  <a:pt x="0" y="0"/>
                </a:moveTo>
                <a:lnTo>
                  <a:pt x="1779921" y="0"/>
                </a:lnTo>
                <a:lnTo>
                  <a:pt x="1779921" y="2862446"/>
                </a:lnTo>
                <a:lnTo>
                  <a:pt x="0" y="2862446"/>
                </a:lnTo>
                <a:lnTo>
                  <a:pt x="0" y="0"/>
                </a:lnTo>
                <a:close/>
              </a:path>
            </a:pathLst>
          </a:custGeom>
          <a:blipFill>
            <a:blip r:embed="rId7">
              <a:extLst>
                <a:ext uri="{96DAC541-7B7A-43D3-8B79-37D633B846F1}">
                  <asvg:svgBlip xmlns="" xmlns:asvg="http://schemas.microsoft.com/office/drawing/2016/SVG/main" r:embed="rId8"/>
                </a:ext>
              </a:extLst>
            </a:blip>
            <a:stretch>
              <a:fillRect/>
            </a:stretch>
          </a:blipFill>
        </p:spPr>
      </p:sp>
      <p:sp>
        <p:nvSpPr>
          <p:cNvPr id="19" name="TextBox 19"/>
          <p:cNvSpPr txBox="1"/>
          <p:nvPr/>
        </p:nvSpPr>
        <p:spPr>
          <a:xfrm>
            <a:off x="4513162" y="2274160"/>
            <a:ext cx="3790534" cy="738664"/>
          </a:xfrm>
          <a:prstGeom prst="rect">
            <a:avLst/>
          </a:prstGeom>
        </p:spPr>
        <p:txBody>
          <a:bodyPr lIns="0" tIns="0" rIns="0" bIns="0" rtlCol="0" anchor="t">
            <a:spAutoFit/>
          </a:bodyPr>
          <a:lstStyle/>
          <a:p>
            <a:pPr algn="just"/>
            <a:r>
              <a:rPr lang="en-US" sz="24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Trương Nam Hương sinh ngày: 23 -10 -1963</a:t>
            </a:r>
            <a:endParaRPr lang="en-US" sz="2400">
              <a:effectLst/>
              <a:latin typeface=".VnTime"/>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47655018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barn(inVertical)">
                                      <p:cBhvr>
                                        <p:cTn id="7" dur="500"/>
                                        <p:tgtEl>
                                          <p:spTgt spid="1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9"/>
                                        </p:tgtEl>
                                        <p:attrNameLst>
                                          <p:attrName>style.visibility</p:attrName>
                                        </p:attrNameLst>
                                      </p:cBhvr>
                                      <p:to>
                                        <p:strVal val="visible"/>
                                      </p:to>
                                    </p:set>
                                    <p:animEffect transition="in" filter="barn(inVertical)">
                                      <p:cBhvr>
                                        <p:cTn id="10" dur="500"/>
                                        <p:tgtEl>
                                          <p:spTgt spid="19"/>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barn(inVertical)">
                                      <p:cBhvr>
                                        <p:cTn id="15" dur="500"/>
                                        <p:tgtEl>
                                          <p:spTgt spid="14"/>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barn(inVertical)">
                                      <p:cBhvr>
                                        <p:cTn id="18"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9"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FFE18E"/>
        </a:solidFill>
        <a:effectLst/>
      </p:bgPr>
    </p:bg>
    <p:spTree>
      <p:nvGrpSpPr>
        <p:cNvPr id="1" name=""/>
        <p:cNvGrpSpPr/>
        <p:nvPr/>
      </p:nvGrpSpPr>
      <p:grpSpPr>
        <a:xfrm>
          <a:off x="0" y="0"/>
          <a:ext cx="0" cy="0"/>
          <a:chOff x="0" y="0"/>
          <a:chExt cx="0" cy="0"/>
        </a:xfrm>
      </p:grpSpPr>
      <p:sp>
        <p:nvSpPr>
          <p:cNvPr id="2" name="Freeform 2"/>
          <p:cNvSpPr/>
          <p:nvPr/>
        </p:nvSpPr>
        <p:spPr>
          <a:xfrm>
            <a:off x="169104" y="332097"/>
            <a:ext cx="8805794" cy="4479306"/>
          </a:xfrm>
          <a:custGeom>
            <a:avLst/>
            <a:gdLst/>
            <a:ahLst/>
            <a:cxnLst/>
            <a:rect l="l" t="t" r="r" b="b"/>
            <a:pathLst>
              <a:path w="17611587" h="8958611">
                <a:moveTo>
                  <a:pt x="0" y="0"/>
                </a:moveTo>
                <a:lnTo>
                  <a:pt x="17611586" y="0"/>
                </a:lnTo>
                <a:lnTo>
                  <a:pt x="17611586" y="8958612"/>
                </a:lnTo>
                <a:lnTo>
                  <a:pt x="0" y="8958612"/>
                </a:lnTo>
                <a:lnTo>
                  <a:pt x="0" y="0"/>
                </a:lnTo>
                <a:close/>
              </a:path>
            </a:pathLst>
          </a:custGeom>
          <a:blipFill>
            <a:blip r:embed="rId2"/>
            <a:stretch>
              <a:fillRect t="-11588" b="-6364"/>
            </a:stretch>
          </a:blipFill>
        </p:spPr>
      </p:sp>
      <p:grpSp>
        <p:nvGrpSpPr>
          <p:cNvPr id="3" name="Group 3"/>
          <p:cNvGrpSpPr/>
          <p:nvPr/>
        </p:nvGrpSpPr>
        <p:grpSpPr>
          <a:xfrm>
            <a:off x="744568" y="607305"/>
            <a:ext cx="2612037" cy="3928891"/>
            <a:chOff x="0" y="0"/>
            <a:chExt cx="1375888" cy="2069539"/>
          </a:xfrm>
        </p:grpSpPr>
        <p:sp>
          <p:nvSpPr>
            <p:cNvPr id="4" name="Freeform 4"/>
            <p:cNvSpPr/>
            <p:nvPr/>
          </p:nvSpPr>
          <p:spPr>
            <a:xfrm>
              <a:off x="0" y="0"/>
              <a:ext cx="1375888" cy="2069539"/>
            </a:xfrm>
            <a:custGeom>
              <a:avLst/>
              <a:gdLst/>
              <a:ahLst/>
              <a:cxnLst/>
              <a:rect l="l" t="t" r="r" b="b"/>
              <a:pathLst>
                <a:path w="1375888" h="2069539">
                  <a:moveTo>
                    <a:pt x="75580" y="0"/>
                  </a:moveTo>
                  <a:lnTo>
                    <a:pt x="1300307" y="0"/>
                  </a:lnTo>
                  <a:cubicBezTo>
                    <a:pt x="1320352" y="0"/>
                    <a:pt x="1339577" y="7963"/>
                    <a:pt x="1353751" y="22137"/>
                  </a:cubicBezTo>
                  <a:cubicBezTo>
                    <a:pt x="1367925" y="36311"/>
                    <a:pt x="1375888" y="55535"/>
                    <a:pt x="1375888" y="75580"/>
                  </a:cubicBezTo>
                  <a:lnTo>
                    <a:pt x="1375888" y="1993959"/>
                  </a:lnTo>
                  <a:cubicBezTo>
                    <a:pt x="1375888" y="2014004"/>
                    <a:pt x="1367925" y="2033228"/>
                    <a:pt x="1353751" y="2047402"/>
                  </a:cubicBezTo>
                  <a:cubicBezTo>
                    <a:pt x="1339577" y="2061576"/>
                    <a:pt x="1320352" y="2069539"/>
                    <a:pt x="1300307" y="2069539"/>
                  </a:cubicBezTo>
                  <a:lnTo>
                    <a:pt x="75580" y="2069539"/>
                  </a:lnTo>
                  <a:cubicBezTo>
                    <a:pt x="55535" y="2069539"/>
                    <a:pt x="36311" y="2061576"/>
                    <a:pt x="22137" y="2047402"/>
                  </a:cubicBezTo>
                  <a:cubicBezTo>
                    <a:pt x="7963" y="2033228"/>
                    <a:pt x="0" y="2014004"/>
                    <a:pt x="0" y="1993959"/>
                  </a:cubicBezTo>
                  <a:lnTo>
                    <a:pt x="0" y="75580"/>
                  </a:lnTo>
                  <a:cubicBezTo>
                    <a:pt x="0" y="55535"/>
                    <a:pt x="7963" y="36311"/>
                    <a:pt x="22137" y="22137"/>
                  </a:cubicBezTo>
                  <a:cubicBezTo>
                    <a:pt x="36311" y="7963"/>
                    <a:pt x="55535" y="0"/>
                    <a:pt x="75580" y="0"/>
                  </a:cubicBezTo>
                  <a:close/>
                </a:path>
              </a:pathLst>
            </a:custGeom>
            <a:solidFill>
              <a:srgbClr val="FFA771"/>
            </a:solidFill>
          </p:spPr>
        </p:sp>
        <p:sp>
          <p:nvSpPr>
            <p:cNvPr id="5" name="TextBox 5"/>
            <p:cNvSpPr txBox="1"/>
            <p:nvPr/>
          </p:nvSpPr>
          <p:spPr>
            <a:xfrm>
              <a:off x="0" y="-47625"/>
              <a:ext cx="812800" cy="860425"/>
            </a:xfrm>
            <a:prstGeom prst="rect">
              <a:avLst/>
            </a:prstGeom>
          </p:spPr>
          <p:txBody>
            <a:bodyPr lIns="25400" tIns="25400" rIns="25400" bIns="25400" rtlCol="0" anchor="ctr"/>
            <a:lstStyle/>
            <a:p>
              <a:pPr algn="ctr" defTabSz="457200">
                <a:lnSpc>
                  <a:spcPts val="1330"/>
                </a:lnSpc>
                <a:buClrTx/>
              </a:pPr>
              <a:endParaRPr sz="900" kern="1200">
                <a:solidFill>
                  <a:prstClr val="black"/>
                </a:solidFill>
                <a:latin typeface="Calibri"/>
                <a:ea typeface="+mn-ea"/>
                <a:cs typeface="+mn-cs"/>
              </a:endParaRPr>
            </a:p>
          </p:txBody>
        </p:sp>
      </p:grpSp>
      <p:grpSp>
        <p:nvGrpSpPr>
          <p:cNvPr id="6" name="Group 6"/>
          <p:cNvGrpSpPr/>
          <p:nvPr/>
        </p:nvGrpSpPr>
        <p:grpSpPr>
          <a:xfrm>
            <a:off x="3509990" y="607305"/>
            <a:ext cx="5021130" cy="3928891"/>
            <a:chOff x="0" y="0"/>
            <a:chExt cx="2644875" cy="2069539"/>
          </a:xfrm>
        </p:grpSpPr>
        <p:sp>
          <p:nvSpPr>
            <p:cNvPr id="7" name="Freeform 7"/>
            <p:cNvSpPr/>
            <p:nvPr/>
          </p:nvSpPr>
          <p:spPr>
            <a:xfrm>
              <a:off x="0" y="0"/>
              <a:ext cx="2644875" cy="2069539"/>
            </a:xfrm>
            <a:custGeom>
              <a:avLst/>
              <a:gdLst/>
              <a:ahLst/>
              <a:cxnLst/>
              <a:rect l="l" t="t" r="r" b="b"/>
              <a:pathLst>
                <a:path w="2644875" h="2069539">
                  <a:moveTo>
                    <a:pt x="39318" y="0"/>
                  </a:moveTo>
                  <a:lnTo>
                    <a:pt x="2605557" y="0"/>
                  </a:lnTo>
                  <a:cubicBezTo>
                    <a:pt x="2615985" y="0"/>
                    <a:pt x="2625986" y="4142"/>
                    <a:pt x="2633359" y="11516"/>
                  </a:cubicBezTo>
                  <a:cubicBezTo>
                    <a:pt x="2640733" y="18889"/>
                    <a:pt x="2644875" y="28890"/>
                    <a:pt x="2644875" y="39318"/>
                  </a:cubicBezTo>
                  <a:lnTo>
                    <a:pt x="2644875" y="2030222"/>
                  </a:lnTo>
                  <a:cubicBezTo>
                    <a:pt x="2644875" y="2051936"/>
                    <a:pt x="2627272" y="2069539"/>
                    <a:pt x="2605557" y="2069539"/>
                  </a:cubicBezTo>
                  <a:lnTo>
                    <a:pt x="39318" y="2069539"/>
                  </a:lnTo>
                  <a:cubicBezTo>
                    <a:pt x="17603" y="2069539"/>
                    <a:pt x="0" y="2051936"/>
                    <a:pt x="0" y="2030222"/>
                  </a:cubicBezTo>
                  <a:lnTo>
                    <a:pt x="0" y="39318"/>
                  </a:lnTo>
                  <a:cubicBezTo>
                    <a:pt x="0" y="17603"/>
                    <a:pt x="17603" y="0"/>
                    <a:pt x="39318" y="0"/>
                  </a:cubicBezTo>
                  <a:close/>
                </a:path>
              </a:pathLst>
            </a:custGeom>
            <a:solidFill>
              <a:srgbClr val="FFA7D2"/>
            </a:solidFill>
          </p:spPr>
          <p:txBody>
            <a:bodyPr/>
            <a:lstStyle/>
            <a:p>
              <a:endParaRPr lang="en-US"/>
            </a:p>
          </p:txBody>
        </p:sp>
        <p:sp>
          <p:nvSpPr>
            <p:cNvPr id="8" name="TextBox 8"/>
            <p:cNvSpPr txBox="1"/>
            <p:nvPr/>
          </p:nvSpPr>
          <p:spPr>
            <a:xfrm>
              <a:off x="0" y="-47625"/>
              <a:ext cx="812800" cy="860425"/>
            </a:xfrm>
            <a:prstGeom prst="rect">
              <a:avLst/>
            </a:prstGeom>
          </p:spPr>
          <p:txBody>
            <a:bodyPr lIns="25400" tIns="25400" rIns="25400" bIns="25400" rtlCol="0" anchor="ctr"/>
            <a:lstStyle/>
            <a:p>
              <a:pPr algn="ctr" defTabSz="457200">
                <a:lnSpc>
                  <a:spcPts val="1330"/>
                </a:lnSpc>
                <a:buClrTx/>
              </a:pPr>
              <a:endParaRPr sz="3200" kern="1200">
                <a:solidFill>
                  <a:prstClr val="black"/>
                </a:solidFill>
                <a:latin typeface="Times New Roman" panose="02020603050405020304" pitchFamily="18" charset="0"/>
                <a:ea typeface="+mn-ea"/>
                <a:cs typeface="Times New Roman" panose="02020603050405020304" pitchFamily="18" charset="0"/>
              </a:endParaRPr>
            </a:p>
          </p:txBody>
        </p:sp>
      </p:grpSp>
      <p:sp>
        <p:nvSpPr>
          <p:cNvPr id="10" name="TextBox 10"/>
          <p:cNvSpPr txBox="1"/>
          <p:nvPr/>
        </p:nvSpPr>
        <p:spPr>
          <a:xfrm>
            <a:off x="4177322" y="3039262"/>
            <a:ext cx="4259034" cy="1477328"/>
          </a:xfrm>
          <a:prstGeom prst="rect">
            <a:avLst/>
          </a:prstGeom>
        </p:spPr>
        <p:txBody>
          <a:bodyPr wrap="square" lIns="0" tIns="0" rIns="0" bIns="0" rtlCol="0" anchor="t">
            <a:spAutoFit/>
          </a:bodyPr>
          <a:lstStyle/>
          <a:p>
            <a:r>
              <a:rPr lang="en-US" sz="2400">
                <a:latin typeface="Times New Roman" panose="02020603050405020304" pitchFamily="18" charset="0"/>
                <a:cs typeface="Times New Roman" panose="02020603050405020304" pitchFamily="18" charset="0"/>
              </a:rPr>
              <a:t>Trong thơ có sự giằng xé giữa cảm hứng hương xưa quen thuộc với ý thức tiếp nhận những làn gió mới của thời đại và tâm tình con người.</a:t>
            </a:r>
          </a:p>
        </p:txBody>
      </p:sp>
      <p:sp>
        <p:nvSpPr>
          <p:cNvPr id="13" name="Freeform 13"/>
          <p:cNvSpPr/>
          <p:nvPr/>
        </p:nvSpPr>
        <p:spPr>
          <a:xfrm>
            <a:off x="3512542" y="2054231"/>
            <a:ext cx="606158" cy="524603"/>
          </a:xfrm>
          <a:custGeom>
            <a:avLst/>
            <a:gdLst/>
            <a:ahLst/>
            <a:cxnLst/>
            <a:rect l="l" t="t" r="r" b="b"/>
            <a:pathLst>
              <a:path w="1212316" h="1049205">
                <a:moveTo>
                  <a:pt x="0" y="0"/>
                </a:moveTo>
                <a:lnTo>
                  <a:pt x="1212317" y="0"/>
                </a:lnTo>
                <a:lnTo>
                  <a:pt x="1212317" y="1049205"/>
                </a:lnTo>
                <a:lnTo>
                  <a:pt x="0" y="1049205"/>
                </a:lnTo>
                <a:lnTo>
                  <a:pt x="0" y="0"/>
                </a:lnTo>
                <a:close/>
              </a:path>
            </a:pathLst>
          </a:custGeom>
          <a:blipFill>
            <a:blip r:embed="rId3">
              <a:extLst>
                <a:ext uri="{96DAC541-7B7A-43D3-8B79-37D633B846F1}">
                  <asvg:svgBlip xmlns="" xmlns:asvg="http://schemas.microsoft.com/office/drawing/2016/SVG/main" r:embed="rId4"/>
                </a:ext>
              </a:extLst>
            </a:blip>
            <a:stretch>
              <a:fillRect/>
            </a:stretch>
          </a:blipFill>
        </p:spPr>
      </p:sp>
      <p:sp>
        <p:nvSpPr>
          <p:cNvPr id="14" name="Freeform 14"/>
          <p:cNvSpPr/>
          <p:nvPr/>
        </p:nvSpPr>
        <p:spPr>
          <a:xfrm>
            <a:off x="3466699" y="3104331"/>
            <a:ext cx="606158" cy="524603"/>
          </a:xfrm>
          <a:custGeom>
            <a:avLst/>
            <a:gdLst/>
            <a:ahLst/>
            <a:cxnLst/>
            <a:rect l="l" t="t" r="r" b="b"/>
            <a:pathLst>
              <a:path w="1212316" h="1049205">
                <a:moveTo>
                  <a:pt x="0" y="0"/>
                </a:moveTo>
                <a:lnTo>
                  <a:pt x="1212317" y="0"/>
                </a:lnTo>
                <a:lnTo>
                  <a:pt x="1212317" y="1049204"/>
                </a:lnTo>
                <a:lnTo>
                  <a:pt x="0" y="1049204"/>
                </a:lnTo>
                <a:lnTo>
                  <a:pt x="0" y="0"/>
                </a:lnTo>
                <a:close/>
              </a:path>
            </a:pathLst>
          </a:custGeom>
          <a:blipFill>
            <a:blip r:embed="rId3">
              <a:extLst>
                <a:ext uri="{96DAC541-7B7A-43D3-8B79-37D633B846F1}">
                  <asvg:svgBlip xmlns="" xmlns:asvg="http://schemas.microsoft.com/office/drawing/2016/SVG/main" r:embed="rId4"/>
                </a:ext>
              </a:extLst>
            </a:blip>
            <a:stretch>
              <a:fillRect/>
            </a:stretch>
          </a:blipFill>
        </p:spPr>
      </p:sp>
      <p:sp>
        <p:nvSpPr>
          <p:cNvPr id="15" name="Freeform 15"/>
          <p:cNvSpPr/>
          <p:nvPr/>
        </p:nvSpPr>
        <p:spPr>
          <a:xfrm rot="-7163538">
            <a:off x="-18539" y="-146530"/>
            <a:ext cx="937495" cy="1507668"/>
          </a:xfrm>
          <a:custGeom>
            <a:avLst/>
            <a:gdLst/>
            <a:ahLst/>
            <a:cxnLst/>
            <a:rect l="l" t="t" r="r" b="b"/>
            <a:pathLst>
              <a:path w="1874990" h="3015335">
                <a:moveTo>
                  <a:pt x="0" y="0"/>
                </a:moveTo>
                <a:lnTo>
                  <a:pt x="1874991" y="0"/>
                </a:lnTo>
                <a:lnTo>
                  <a:pt x="1874991" y="3015335"/>
                </a:lnTo>
                <a:lnTo>
                  <a:pt x="0" y="3015335"/>
                </a:lnTo>
                <a:lnTo>
                  <a:pt x="0" y="0"/>
                </a:lnTo>
                <a:close/>
              </a:path>
            </a:pathLst>
          </a:custGeom>
          <a:blipFill>
            <a:blip r:embed="rId5">
              <a:extLst>
                <a:ext uri="{96DAC541-7B7A-43D3-8B79-37D633B846F1}">
                  <asvg:svgBlip xmlns="" xmlns:asvg="http://schemas.microsoft.com/office/drawing/2016/SVG/main" r:embed="rId6"/>
                </a:ext>
              </a:extLst>
            </a:blip>
            <a:stretch>
              <a:fillRect/>
            </a:stretch>
          </a:blipFill>
        </p:spPr>
      </p:sp>
      <p:sp>
        <p:nvSpPr>
          <p:cNvPr id="16" name="Freeform 16"/>
          <p:cNvSpPr/>
          <p:nvPr/>
        </p:nvSpPr>
        <p:spPr>
          <a:xfrm rot="-7541366">
            <a:off x="8190604" y="4138054"/>
            <a:ext cx="889961" cy="1431223"/>
          </a:xfrm>
          <a:custGeom>
            <a:avLst/>
            <a:gdLst/>
            <a:ahLst/>
            <a:cxnLst/>
            <a:rect l="l" t="t" r="r" b="b"/>
            <a:pathLst>
              <a:path w="1779921" h="2862446">
                <a:moveTo>
                  <a:pt x="0" y="0"/>
                </a:moveTo>
                <a:lnTo>
                  <a:pt x="1779921" y="0"/>
                </a:lnTo>
                <a:lnTo>
                  <a:pt x="1779921" y="2862446"/>
                </a:lnTo>
                <a:lnTo>
                  <a:pt x="0" y="2862446"/>
                </a:lnTo>
                <a:lnTo>
                  <a:pt x="0" y="0"/>
                </a:lnTo>
                <a:close/>
              </a:path>
            </a:pathLst>
          </a:custGeom>
          <a:blipFill>
            <a:blip r:embed="rId7">
              <a:extLst>
                <a:ext uri="{96DAC541-7B7A-43D3-8B79-37D633B846F1}">
                  <asvg:svgBlip xmlns="" xmlns:asvg="http://schemas.microsoft.com/office/drawing/2016/SVG/main" r:embed="rId8"/>
                </a:ext>
              </a:extLst>
            </a:blip>
            <a:stretch>
              <a:fillRect/>
            </a:stretch>
          </a:blipFill>
        </p:spPr>
      </p:sp>
      <p:sp>
        <p:nvSpPr>
          <p:cNvPr id="17" name="Freeform 17"/>
          <p:cNvSpPr/>
          <p:nvPr/>
        </p:nvSpPr>
        <p:spPr>
          <a:xfrm>
            <a:off x="7652591" y="-122223"/>
            <a:ext cx="1471072" cy="1273146"/>
          </a:xfrm>
          <a:custGeom>
            <a:avLst/>
            <a:gdLst/>
            <a:ahLst/>
            <a:cxnLst/>
            <a:rect l="l" t="t" r="r" b="b"/>
            <a:pathLst>
              <a:path w="2942143" h="2546291">
                <a:moveTo>
                  <a:pt x="0" y="0"/>
                </a:moveTo>
                <a:lnTo>
                  <a:pt x="2942144" y="0"/>
                </a:lnTo>
                <a:lnTo>
                  <a:pt x="2942144" y="2546292"/>
                </a:lnTo>
                <a:lnTo>
                  <a:pt x="0" y="2546292"/>
                </a:lnTo>
                <a:lnTo>
                  <a:pt x="0" y="0"/>
                </a:lnTo>
                <a:close/>
              </a:path>
            </a:pathLst>
          </a:custGeom>
          <a:blipFill>
            <a:blip r:embed="rId9">
              <a:extLst>
                <a:ext uri="{96DAC541-7B7A-43D3-8B79-37D633B846F1}">
                  <asvg:svgBlip xmlns="" xmlns:asvg="http://schemas.microsoft.com/office/drawing/2016/SVG/main" r:embed="rId10"/>
                </a:ext>
              </a:extLst>
            </a:blip>
            <a:stretch>
              <a:fillRect/>
            </a:stretch>
          </a:blipFill>
        </p:spPr>
      </p:sp>
      <p:sp>
        <p:nvSpPr>
          <p:cNvPr id="19" name="TextBox 19"/>
          <p:cNvSpPr txBox="1"/>
          <p:nvPr/>
        </p:nvSpPr>
        <p:spPr>
          <a:xfrm>
            <a:off x="4162176" y="1797255"/>
            <a:ext cx="4368944" cy="1107996"/>
          </a:xfrm>
          <a:prstGeom prst="rect">
            <a:avLst/>
          </a:prstGeom>
        </p:spPr>
        <p:txBody>
          <a:bodyPr wrap="square" lIns="0" tIns="0" rIns="0" bIns="0" rtlCol="0" anchor="t">
            <a:spAutoFit/>
          </a:bodyPr>
          <a:lstStyle/>
          <a:p>
            <a:pPr algn="just"/>
            <a:r>
              <a:rPr lang="en-US" sz="2400">
                <a:latin typeface="Times New Roman" panose="02020603050405020304" pitchFamily="18" charset="0"/>
                <a:cs typeface="Times New Roman" panose="02020603050405020304" pitchFamily="18" charset="0"/>
              </a:rPr>
              <a:t>Coi trọng khai thác chất liệu ca dao và văn hóa truyền thống, dịu dàng tinh tế trong ngôn ngữ trữ tình</a:t>
            </a:r>
            <a:endParaRPr lang="en-US" sz="4000">
              <a:effectLst/>
              <a:latin typeface="Times New Roman" panose="02020603050405020304" pitchFamily="18" charset="0"/>
              <a:ea typeface="Times New Roman" panose="02020603050405020304" pitchFamily="18" charset="0"/>
              <a:cs typeface="Times New Roman" panose="02020603050405020304" pitchFamily="18" charset="0"/>
            </a:endParaRPr>
          </a:p>
        </p:txBody>
      </p:sp>
      <p:pic>
        <p:nvPicPr>
          <p:cNvPr id="21" name="Picture 20">
            <a:extLst>
              <a:ext uri="{FF2B5EF4-FFF2-40B4-BE49-F238E27FC236}">
                <a16:creationId xmlns:a16="http://schemas.microsoft.com/office/drawing/2014/main" id="{31F70F4C-4E5A-0DDC-82CF-F7261EBDA8A2}"/>
              </a:ext>
            </a:extLst>
          </p:cNvPr>
          <p:cNvPicPr>
            <a:picLocks noChangeAspect="1"/>
          </p:cNvPicPr>
          <p:nvPr/>
        </p:nvPicPr>
        <p:blipFill rotWithShape="1">
          <a:blip r:embed="rId11">
            <a:extLst>
              <a:ext uri="{BEBA8EAE-BF5A-486C-A8C5-ECC9F3942E4B}">
                <a14:imgProps xmlns:a14="http://schemas.microsoft.com/office/drawing/2010/main">
                  <a14:imgLayer r:embed="rId12">
                    <a14:imgEffect>
                      <a14:backgroundRemoval t="10000" b="90000" l="10000" r="90000"/>
                    </a14:imgEffect>
                  </a14:imgLayer>
                </a14:imgProps>
              </a:ext>
            </a:extLst>
          </a:blip>
          <a:srcRect b="17023"/>
          <a:stretch/>
        </p:blipFill>
        <p:spPr>
          <a:xfrm>
            <a:off x="399360" y="377956"/>
            <a:ext cx="3377785" cy="3467961"/>
          </a:xfrm>
          <a:prstGeom prst="rect">
            <a:avLst/>
          </a:prstGeom>
        </p:spPr>
      </p:pic>
      <p:sp>
        <p:nvSpPr>
          <p:cNvPr id="22" name="Freeform 2">
            <a:extLst>
              <a:ext uri="{FF2B5EF4-FFF2-40B4-BE49-F238E27FC236}">
                <a16:creationId xmlns:a16="http://schemas.microsoft.com/office/drawing/2014/main" id="{087B2008-728B-DAE5-6242-6477F2AAF9C8}"/>
              </a:ext>
            </a:extLst>
          </p:cNvPr>
          <p:cNvSpPr/>
          <p:nvPr/>
        </p:nvSpPr>
        <p:spPr>
          <a:xfrm>
            <a:off x="752148" y="3695990"/>
            <a:ext cx="2604457" cy="676560"/>
          </a:xfrm>
          <a:custGeom>
            <a:avLst/>
            <a:gdLst/>
            <a:ahLst/>
            <a:cxnLst/>
            <a:rect l="l" t="t" r="r" b="b"/>
            <a:pathLst>
              <a:path w="6375276" h="2770347">
                <a:moveTo>
                  <a:pt x="0" y="0"/>
                </a:moveTo>
                <a:lnTo>
                  <a:pt x="6375276" y="0"/>
                </a:lnTo>
                <a:lnTo>
                  <a:pt x="6375276" y="2770347"/>
                </a:lnTo>
                <a:lnTo>
                  <a:pt x="0" y="2770347"/>
                </a:lnTo>
                <a:lnTo>
                  <a:pt x="0" y="0"/>
                </a:lnTo>
                <a:close/>
              </a:path>
            </a:pathLst>
          </a:custGeom>
          <a:blipFill>
            <a:blip r:embed="rId13">
              <a:extLst>
                <a:ext uri="{96DAC541-7B7A-43D3-8B79-37D633B846F1}">
                  <asvg:svgBlip xmlns="" xmlns:asvg="http://schemas.microsoft.com/office/drawing/2016/SVG/main" r:embed="rId14"/>
                </a:ext>
              </a:extLst>
            </a:blip>
            <a:stretch>
              <a:fillRect/>
            </a:stretch>
          </a:blipFill>
        </p:spPr>
      </p:sp>
      <p:sp>
        <p:nvSpPr>
          <p:cNvPr id="23" name="TextBox 9">
            <a:extLst>
              <a:ext uri="{FF2B5EF4-FFF2-40B4-BE49-F238E27FC236}">
                <a16:creationId xmlns:a16="http://schemas.microsoft.com/office/drawing/2014/main" id="{75DB8821-461D-9B8B-7B37-F6269E58CCBE}"/>
              </a:ext>
            </a:extLst>
          </p:cNvPr>
          <p:cNvSpPr txBox="1"/>
          <p:nvPr/>
        </p:nvSpPr>
        <p:spPr>
          <a:xfrm>
            <a:off x="918019" y="3836456"/>
            <a:ext cx="3814152" cy="329386"/>
          </a:xfrm>
          <a:prstGeom prst="rect">
            <a:avLst/>
          </a:prstGeom>
        </p:spPr>
        <p:txBody>
          <a:bodyPr wrap="square" lIns="0" tIns="0" rIns="0" bIns="0" rtlCol="0" anchor="t">
            <a:spAutoFit/>
          </a:bodyPr>
          <a:lstStyle/>
          <a:p>
            <a:pPr defTabSz="457200">
              <a:lnSpc>
                <a:spcPts val="2800"/>
              </a:lnSpc>
              <a:buClrTx/>
            </a:pPr>
            <a:r>
              <a:rPr lang="en-US" sz="2000" b="1" i="1" kern="1200">
                <a:solidFill>
                  <a:schemeClr val="tx1"/>
                </a:solidFill>
                <a:latin typeface="Times New Roman" panose="02020603050405020304" pitchFamily="18" charset="0"/>
                <a:ea typeface="+mn-ea"/>
                <a:cs typeface="Times New Roman" panose="02020603050405020304" pitchFamily="18" charset="0"/>
              </a:rPr>
              <a:t>Trương Nam Hương</a:t>
            </a:r>
          </a:p>
        </p:txBody>
      </p:sp>
      <p:grpSp>
        <p:nvGrpSpPr>
          <p:cNvPr id="29" name="Group 28">
            <a:extLst>
              <a:ext uri="{FF2B5EF4-FFF2-40B4-BE49-F238E27FC236}">
                <a16:creationId xmlns:a16="http://schemas.microsoft.com/office/drawing/2014/main" id="{298341E1-A023-7D2D-8465-4ABC7121EF18}"/>
              </a:ext>
            </a:extLst>
          </p:cNvPr>
          <p:cNvGrpSpPr/>
          <p:nvPr/>
        </p:nvGrpSpPr>
        <p:grpSpPr>
          <a:xfrm>
            <a:off x="3814364" y="-90760"/>
            <a:ext cx="2784122" cy="2330906"/>
            <a:chOff x="3384801" y="1696541"/>
            <a:chExt cx="6376108" cy="5576037"/>
          </a:xfrm>
        </p:grpSpPr>
        <p:grpSp>
          <p:nvGrpSpPr>
            <p:cNvPr id="20" name="Group 57">
              <a:extLst>
                <a:ext uri="{FF2B5EF4-FFF2-40B4-BE49-F238E27FC236}">
                  <a16:creationId xmlns:a16="http://schemas.microsoft.com/office/drawing/2014/main" id="{22C820AD-21D6-BDC4-4173-17755E3F1935}"/>
                </a:ext>
              </a:extLst>
            </p:cNvPr>
            <p:cNvGrpSpPr/>
            <p:nvPr/>
          </p:nvGrpSpPr>
          <p:grpSpPr>
            <a:xfrm>
              <a:off x="7866881" y="1696541"/>
              <a:ext cx="1894028" cy="2385497"/>
              <a:chOff x="1813" y="-206340"/>
              <a:chExt cx="809173" cy="1019140"/>
            </a:xfrm>
          </p:grpSpPr>
          <p:sp>
            <p:nvSpPr>
              <p:cNvPr id="24" name="Freeform 58">
                <a:extLst>
                  <a:ext uri="{FF2B5EF4-FFF2-40B4-BE49-F238E27FC236}">
                    <a16:creationId xmlns:a16="http://schemas.microsoft.com/office/drawing/2014/main" id="{B8431634-51B6-ECB4-BBF0-6361A8019CE5}"/>
                  </a:ext>
                </a:extLst>
              </p:cNvPr>
              <p:cNvSpPr/>
              <p:nvPr/>
            </p:nvSpPr>
            <p:spPr>
              <a:xfrm>
                <a:off x="1813" y="0"/>
                <a:ext cx="809173" cy="812800"/>
              </a:xfrm>
              <a:custGeom>
                <a:avLst/>
                <a:gdLst/>
                <a:ahLst/>
                <a:cxnLst/>
                <a:rect l="l" t="t" r="r" b="b"/>
                <a:pathLst>
                  <a:path w="809173" h="812800">
                    <a:moveTo>
                      <a:pt x="404587" y="0"/>
                    </a:moveTo>
                    <a:cubicBezTo>
                      <a:pt x="628326" y="1001"/>
                      <a:pt x="809174" y="182659"/>
                      <a:pt x="809174" y="406400"/>
                    </a:cubicBezTo>
                    <a:cubicBezTo>
                      <a:pt x="809174" y="630141"/>
                      <a:pt x="628326" y="811799"/>
                      <a:pt x="404587" y="812800"/>
                    </a:cubicBezTo>
                    <a:cubicBezTo>
                      <a:pt x="180848" y="811799"/>
                      <a:pt x="0" y="630141"/>
                      <a:pt x="0" y="406400"/>
                    </a:cubicBezTo>
                    <a:cubicBezTo>
                      <a:pt x="0" y="182659"/>
                      <a:pt x="180848" y="1001"/>
                      <a:pt x="404587" y="0"/>
                    </a:cubicBezTo>
                    <a:close/>
                  </a:path>
                </a:pathLst>
              </a:custGeom>
              <a:solidFill>
                <a:srgbClr val="FFCF91"/>
              </a:solidFill>
              <a:ln w="47625">
                <a:solidFill>
                  <a:srgbClr val="E76262"/>
                </a:solidFill>
              </a:ln>
            </p:spPr>
          </p:sp>
          <p:sp>
            <p:nvSpPr>
              <p:cNvPr id="25" name="TextBox 59">
                <a:extLst>
                  <a:ext uri="{FF2B5EF4-FFF2-40B4-BE49-F238E27FC236}">
                    <a16:creationId xmlns:a16="http://schemas.microsoft.com/office/drawing/2014/main" id="{A60C274A-E4D3-C73A-61AD-D758A12A7556}"/>
                  </a:ext>
                </a:extLst>
              </p:cNvPr>
              <p:cNvSpPr txBox="1"/>
              <p:nvPr/>
            </p:nvSpPr>
            <p:spPr>
              <a:xfrm>
                <a:off x="80307" y="-206340"/>
                <a:ext cx="660400" cy="793750"/>
              </a:xfrm>
              <a:prstGeom prst="rect">
                <a:avLst/>
              </a:prstGeom>
            </p:spPr>
            <p:txBody>
              <a:bodyPr lIns="47486" tIns="47486" rIns="47486" bIns="47486" rtlCol="0" anchor="ctr"/>
              <a:lstStyle/>
              <a:p>
                <a:pPr algn="ctr">
                  <a:lnSpc>
                    <a:spcPts val="9799"/>
                  </a:lnSpc>
                </a:pPr>
                <a:r>
                  <a:rPr lang="en-US" sz="3600" b="1">
                    <a:solidFill>
                      <a:srgbClr val="503D36"/>
                    </a:solidFill>
                    <a:latin typeface="Times New Roman" panose="02020603050405020304" pitchFamily="18" charset="0"/>
                    <a:cs typeface="Times New Roman" panose="02020603050405020304" pitchFamily="18" charset="0"/>
                  </a:rPr>
                  <a:t>02</a:t>
                </a:r>
              </a:p>
            </p:txBody>
          </p:sp>
        </p:grpSp>
        <p:sp>
          <p:nvSpPr>
            <p:cNvPr id="28" name="TextBox 62">
              <a:extLst>
                <a:ext uri="{FF2B5EF4-FFF2-40B4-BE49-F238E27FC236}">
                  <a16:creationId xmlns:a16="http://schemas.microsoft.com/office/drawing/2014/main" id="{D6FB75C9-5E0D-C5EF-1456-C283B108DA76}"/>
                </a:ext>
              </a:extLst>
            </p:cNvPr>
            <p:cNvSpPr txBox="1"/>
            <p:nvPr/>
          </p:nvSpPr>
          <p:spPr>
            <a:xfrm>
              <a:off x="3384801" y="4508865"/>
              <a:ext cx="2610740" cy="2763713"/>
            </a:xfrm>
            <a:prstGeom prst="rect">
              <a:avLst/>
            </a:prstGeom>
          </p:spPr>
          <p:txBody>
            <a:bodyPr lIns="42975" tIns="42975" rIns="42975" bIns="42975" rtlCol="0" anchor="ctr"/>
            <a:lstStyle/>
            <a:p>
              <a:pPr algn="ctr">
                <a:lnSpc>
                  <a:spcPts val="2659"/>
                </a:lnSpc>
              </a:pPr>
              <a:endParaRPr sz="700"/>
            </a:p>
          </p:txBody>
        </p:sp>
      </p:grpSp>
      <p:sp>
        <p:nvSpPr>
          <p:cNvPr id="30" name="Freeform 2">
            <a:extLst>
              <a:ext uri="{FF2B5EF4-FFF2-40B4-BE49-F238E27FC236}">
                <a16:creationId xmlns:a16="http://schemas.microsoft.com/office/drawing/2014/main" id="{505C0689-1A66-91DA-6576-6864DE71E578}"/>
              </a:ext>
            </a:extLst>
          </p:cNvPr>
          <p:cNvSpPr/>
          <p:nvPr/>
        </p:nvSpPr>
        <p:spPr>
          <a:xfrm>
            <a:off x="4578977" y="968178"/>
            <a:ext cx="3215795" cy="738664"/>
          </a:xfrm>
          <a:custGeom>
            <a:avLst/>
            <a:gdLst/>
            <a:ahLst/>
            <a:cxnLst/>
            <a:rect l="l" t="t" r="r" b="b"/>
            <a:pathLst>
              <a:path w="6375276" h="2770347">
                <a:moveTo>
                  <a:pt x="0" y="0"/>
                </a:moveTo>
                <a:lnTo>
                  <a:pt x="6375276" y="0"/>
                </a:lnTo>
                <a:lnTo>
                  <a:pt x="6375276" y="2770347"/>
                </a:lnTo>
                <a:lnTo>
                  <a:pt x="0" y="2770347"/>
                </a:lnTo>
                <a:lnTo>
                  <a:pt x="0" y="0"/>
                </a:lnTo>
                <a:close/>
              </a:path>
            </a:pathLst>
          </a:custGeom>
          <a:blipFill>
            <a:blip r:embed="rId13">
              <a:extLst>
                <a:ext uri="{96DAC541-7B7A-43D3-8B79-37D633B846F1}">
                  <asvg:svgBlip xmlns="" xmlns:asvg="http://schemas.microsoft.com/office/drawing/2016/SVG/main" r:embed="rId14"/>
                </a:ext>
              </a:extLst>
            </a:blip>
            <a:stretch>
              <a:fillRect/>
            </a:stretch>
          </a:blipFill>
        </p:spPr>
      </p:sp>
      <p:sp>
        <p:nvSpPr>
          <p:cNvPr id="31" name="TextBox 9">
            <a:extLst>
              <a:ext uri="{FF2B5EF4-FFF2-40B4-BE49-F238E27FC236}">
                <a16:creationId xmlns:a16="http://schemas.microsoft.com/office/drawing/2014/main" id="{95461E00-7D9C-3062-8626-209291DED438}"/>
              </a:ext>
            </a:extLst>
          </p:cNvPr>
          <p:cNvSpPr txBox="1"/>
          <p:nvPr/>
        </p:nvSpPr>
        <p:spPr>
          <a:xfrm>
            <a:off x="4954341" y="1186033"/>
            <a:ext cx="4511436" cy="365485"/>
          </a:xfrm>
          <a:prstGeom prst="rect">
            <a:avLst/>
          </a:prstGeom>
        </p:spPr>
        <p:txBody>
          <a:bodyPr wrap="square" lIns="0" tIns="0" rIns="0" bIns="0" rtlCol="0" anchor="t">
            <a:spAutoFit/>
          </a:bodyPr>
          <a:lstStyle/>
          <a:p>
            <a:pPr defTabSz="457200">
              <a:lnSpc>
                <a:spcPts val="2800"/>
              </a:lnSpc>
              <a:buClrTx/>
            </a:pPr>
            <a:r>
              <a:rPr lang="en-US" sz="3200" b="1" i="1" kern="1200">
                <a:solidFill>
                  <a:schemeClr val="tx1"/>
                </a:solidFill>
                <a:latin typeface="Times New Roman" panose="02020603050405020304" pitchFamily="18" charset="0"/>
                <a:ea typeface="+mn-ea"/>
                <a:cs typeface="Times New Roman" panose="02020603050405020304" pitchFamily="18" charset="0"/>
              </a:rPr>
              <a:t>Phong cách st</a:t>
            </a:r>
          </a:p>
        </p:txBody>
      </p:sp>
    </p:spTree>
    <p:extLst>
      <p:ext uri="{BB962C8B-B14F-4D97-AF65-F5344CB8AC3E}">
        <p14:creationId xmlns:p14="http://schemas.microsoft.com/office/powerpoint/2010/main" val="292772657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barn(inVertical)">
                                      <p:cBhvr>
                                        <p:cTn id="7" dur="500"/>
                                        <p:tgtEl>
                                          <p:spTgt spid="29"/>
                                        </p:tgtEl>
                                      </p:cBhvr>
                                    </p:animEffect>
                                  </p:childTnLst>
                                </p:cTn>
                              </p:par>
                              <p:par>
                                <p:cTn id="8" presetID="16" presetClass="entr" presetSubtype="21" fill="hold" nodeType="withEffect">
                                  <p:stCondLst>
                                    <p:cond delay="0"/>
                                  </p:stCondLst>
                                  <p:childTnLst>
                                    <p:set>
                                      <p:cBhvr>
                                        <p:cTn id="9" dur="1" fill="hold">
                                          <p:stCondLst>
                                            <p:cond delay="0"/>
                                          </p:stCondLst>
                                        </p:cTn>
                                        <p:tgtEl>
                                          <p:spTgt spid="30"/>
                                        </p:tgtEl>
                                        <p:attrNameLst>
                                          <p:attrName>style.visibility</p:attrName>
                                        </p:attrNameLst>
                                      </p:cBhvr>
                                      <p:to>
                                        <p:strVal val="visible"/>
                                      </p:to>
                                    </p:set>
                                    <p:animEffect transition="in" filter="barn(inVertical)">
                                      <p:cBhvr>
                                        <p:cTn id="10" dur="500"/>
                                        <p:tgtEl>
                                          <p:spTgt spid="30"/>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31"/>
                                        </p:tgtEl>
                                        <p:attrNameLst>
                                          <p:attrName>style.visibility</p:attrName>
                                        </p:attrNameLst>
                                      </p:cBhvr>
                                      <p:to>
                                        <p:strVal val="visible"/>
                                      </p:to>
                                    </p:set>
                                    <p:animEffect transition="in" filter="barn(inVertical)">
                                      <p:cBhvr>
                                        <p:cTn id="13" dur="500"/>
                                        <p:tgtEl>
                                          <p:spTgt spid="31"/>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13"/>
                                        </p:tgtEl>
                                        <p:attrNameLst>
                                          <p:attrName>style.visibility</p:attrName>
                                        </p:attrNameLst>
                                      </p:cBhvr>
                                      <p:to>
                                        <p:strVal val="visible"/>
                                      </p:to>
                                    </p:set>
                                    <p:animEffect transition="in" filter="barn(inVertical)">
                                      <p:cBhvr>
                                        <p:cTn id="18" dur="500"/>
                                        <p:tgtEl>
                                          <p:spTgt spid="13"/>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barn(inVertical)">
                                      <p:cBhvr>
                                        <p:cTn id="21" dur="500"/>
                                        <p:tgtEl>
                                          <p:spTgt spid="19"/>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nodeType="click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barn(inVertical)">
                                      <p:cBhvr>
                                        <p:cTn id="26" dur="500"/>
                                        <p:tgtEl>
                                          <p:spTgt spid="14"/>
                                        </p:tgtEl>
                                      </p:cBhvr>
                                    </p:animEffect>
                                  </p:childTnLst>
                                </p:cTn>
                              </p:par>
                              <p:par>
                                <p:cTn id="27" presetID="16" presetClass="entr" presetSubtype="21" fill="hold" grpId="0" nodeType="with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barn(inVertical)">
                                      <p:cBhvr>
                                        <p:cTn id="2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9" grpId="0"/>
      <p:bldP spid="31"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2350"/>
        <p:cNvGrpSpPr/>
        <p:nvPr/>
      </p:nvGrpSpPr>
      <p:grpSpPr>
        <a:xfrm>
          <a:off x="0" y="0"/>
          <a:ext cx="0" cy="0"/>
          <a:chOff x="0" y="0"/>
          <a:chExt cx="0" cy="0"/>
        </a:xfrm>
      </p:grpSpPr>
      <p:grpSp>
        <p:nvGrpSpPr>
          <p:cNvPr id="8" name="Google Shape;2494;p49">
            <a:extLst>
              <a:ext uri="{FF2B5EF4-FFF2-40B4-BE49-F238E27FC236}">
                <a16:creationId xmlns:a16="http://schemas.microsoft.com/office/drawing/2014/main" id="{781D5466-9556-45DC-1002-B39336108FDA}"/>
              </a:ext>
            </a:extLst>
          </p:cNvPr>
          <p:cNvGrpSpPr/>
          <p:nvPr/>
        </p:nvGrpSpPr>
        <p:grpSpPr>
          <a:xfrm flipH="1">
            <a:off x="2374462" y="225024"/>
            <a:ext cx="4542151" cy="702808"/>
            <a:chOff x="4263450" y="634575"/>
            <a:chExt cx="1007075" cy="387425"/>
          </a:xfrm>
        </p:grpSpPr>
        <p:sp>
          <p:nvSpPr>
            <p:cNvPr id="9" name="Google Shape;2495;p49">
              <a:extLst>
                <a:ext uri="{FF2B5EF4-FFF2-40B4-BE49-F238E27FC236}">
                  <a16:creationId xmlns:a16="http://schemas.microsoft.com/office/drawing/2014/main" id="{3BE5FC33-F074-2E8B-1A50-6A405990140C}"/>
                </a:ext>
              </a:extLst>
            </p:cNvPr>
            <p:cNvSpPr/>
            <p:nvPr/>
          </p:nvSpPr>
          <p:spPr>
            <a:xfrm>
              <a:off x="4263450" y="634575"/>
              <a:ext cx="1007075" cy="387425"/>
            </a:xfrm>
            <a:custGeom>
              <a:avLst/>
              <a:gdLst/>
              <a:ahLst/>
              <a:cxnLst/>
              <a:rect l="l" t="t" r="r" b="b"/>
              <a:pathLst>
                <a:path w="40283" h="15497" extrusionOk="0">
                  <a:moveTo>
                    <a:pt x="1950" y="0"/>
                  </a:moveTo>
                  <a:cubicBezTo>
                    <a:pt x="1214" y="0"/>
                    <a:pt x="617" y="458"/>
                    <a:pt x="458" y="1134"/>
                  </a:cubicBezTo>
                  <a:cubicBezTo>
                    <a:pt x="219" y="1492"/>
                    <a:pt x="0" y="2188"/>
                    <a:pt x="517" y="3044"/>
                  </a:cubicBezTo>
                  <a:cubicBezTo>
                    <a:pt x="796" y="3461"/>
                    <a:pt x="1055" y="3879"/>
                    <a:pt x="1313" y="4317"/>
                  </a:cubicBezTo>
                  <a:lnTo>
                    <a:pt x="1691" y="4914"/>
                  </a:lnTo>
                  <a:cubicBezTo>
                    <a:pt x="1910" y="5252"/>
                    <a:pt x="2109" y="5610"/>
                    <a:pt x="2348" y="5948"/>
                  </a:cubicBezTo>
                  <a:cubicBezTo>
                    <a:pt x="2447" y="6107"/>
                    <a:pt x="2507" y="6207"/>
                    <a:pt x="2606" y="6326"/>
                  </a:cubicBezTo>
                  <a:cubicBezTo>
                    <a:pt x="2686" y="6406"/>
                    <a:pt x="2745" y="6465"/>
                    <a:pt x="2765" y="6545"/>
                  </a:cubicBezTo>
                  <a:cubicBezTo>
                    <a:pt x="2865" y="6724"/>
                    <a:pt x="2964" y="6863"/>
                    <a:pt x="3044" y="7042"/>
                  </a:cubicBezTo>
                  <a:cubicBezTo>
                    <a:pt x="3163" y="7261"/>
                    <a:pt x="3263" y="7500"/>
                    <a:pt x="3402" y="7719"/>
                  </a:cubicBezTo>
                  <a:cubicBezTo>
                    <a:pt x="3442" y="7738"/>
                    <a:pt x="3442" y="7758"/>
                    <a:pt x="3442" y="7758"/>
                  </a:cubicBezTo>
                  <a:lnTo>
                    <a:pt x="3402" y="7798"/>
                  </a:lnTo>
                  <a:cubicBezTo>
                    <a:pt x="3263" y="7957"/>
                    <a:pt x="3103" y="8156"/>
                    <a:pt x="2984" y="8335"/>
                  </a:cubicBezTo>
                  <a:cubicBezTo>
                    <a:pt x="2905" y="8415"/>
                    <a:pt x="2865" y="8514"/>
                    <a:pt x="2785" y="8594"/>
                  </a:cubicBezTo>
                  <a:cubicBezTo>
                    <a:pt x="2646" y="8753"/>
                    <a:pt x="2507" y="8932"/>
                    <a:pt x="2367" y="9111"/>
                  </a:cubicBezTo>
                  <a:cubicBezTo>
                    <a:pt x="2069" y="9469"/>
                    <a:pt x="1751" y="9847"/>
                    <a:pt x="1452" y="10245"/>
                  </a:cubicBezTo>
                  <a:cubicBezTo>
                    <a:pt x="1074" y="10742"/>
                    <a:pt x="756" y="11259"/>
                    <a:pt x="398" y="11757"/>
                  </a:cubicBezTo>
                  <a:lnTo>
                    <a:pt x="318" y="11896"/>
                  </a:lnTo>
                  <a:cubicBezTo>
                    <a:pt x="159" y="12135"/>
                    <a:pt x="80" y="12493"/>
                    <a:pt x="120" y="12851"/>
                  </a:cubicBezTo>
                  <a:cubicBezTo>
                    <a:pt x="159" y="13129"/>
                    <a:pt x="199" y="13408"/>
                    <a:pt x="259" y="13647"/>
                  </a:cubicBezTo>
                  <a:cubicBezTo>
                    <a:pt x="418" y="14601"/>
                    <a:pt x="955" y="15019"/>
                    <a:pt x="1890" y="15039"/>
                  </a:cubicBezTo>
                  <a:lnTo>
                    <a:pt x="3402" y="15039"/>
                  </a:lnTo>
                  <a:cubicBezTo>
                    <a:pt x="3700" y="15039"/>
                    <a:pt x="3999" y="15079"/>
                    <a:pt x="4277" y="15099"/>
                  </a:cubicBezTo>
                  <a:cubicBezTo>
                    <a:pt x="4655" y="15119"/>
                    <a:pt x="5053" y="15138"/>
                    <a:pt x="5451" y="15138"/>
                  </a:cubicBezTo>
                  <a:cubicBezTo>
                    <a:pt x="7062" y="15178"/>
                    <a:pt x="8673" y="15198"/>
                    <a:pt x="10026" y="15198"/>
                  </a:cubicBezTo>
                  <a:lnTo>
                    <a:pt x="14502" y="15198"/>
                  </a:lnTo>
                  <a:cubicBezTo>
                    <a:pt x="15298" y="15198"/>
                    <a:pt x="16073" y="15218"/>
                    <a:pt x="16869" y="15238"/>
                  </a:cubicBezTo>
                  <a:cubicBezTo>
                    <a:pt x="17287" y="15238"/>
                    <a:pt x="17705" y="15278"/>
                    <a:pt x="18122" y="15278"/>
                  </a:cubicBezTo>
                  <a:cubicBezTo>
                    <a:pt x="19177" y="15298"/>
                    <a:pt x="20191" y="15298"/>
                    <a:pt x="21246" y="15318"/>
                  </a:cubicBezTo>
                  <a:lnTo>
                    <a:pt x="23295" y="15337"/>
                  </a:lnTo>
                  <a:cubicBezTo>
                    <a:pt x="24190" y="15337"/>
                    <a:pt x="25065" y="15377"/>
                    <a:pt x="25960" y="15377"/>
                  </a:cubicBezTo>
                  <a:cubicBezTo>
                    <a:pt x="26477" y="15377"/>
                    <a:pt x="27014" y="15397"/>
                    <a:pt x="27532" y="15397"/>
                  </a:cubicBezTo>
                  <a:cubicBezTo>
                    <a:pt x="27949" y="15397"/>
                    <a:pt x="28407" y="15417"/>
                    <a:pt x="28825" y="15417"/>
                  </a:cubicBezTo>
                  <a:lnTo>
                    <a:pt x="30038" y="15437"/>
                  </a:lnTo>
                  <a:cubicBezTo>
                    <a:pt x="31192" y="15477"/>
                    <a:pt x="32385" y="15497"/>
                    <a:pt x="33579" y="15497"/>
                  </a:cubicBezTo>
                  <a:lnTo>
                    <a:pt x="38473" y="15497"/>
                  </a:lnTo>
                  <a:cubicBezTo>
                    <a:pt x="38950" y="15497"/>
                    <a:pt x="39368" y="15318"/>
                    <a:pt x="39686" y="14979"/>
                  </a:cubicBezTo>
                  <a:cubicBezTo>
                    <a:pt x="40004" y="14621"/>
                    <a:pt x="40164" y="14144"/>
                    <a:pt x="40104" y="13627"/>
                  </a:cubicBezTo>
                  <a:cubicBezTo>
                    <a:pt x="40064" y="12930"/>
                    <a:pt x="39686" y="12453"/>
                    <a:pt x="39408" y="12115"/>
                  </a:cubicBezTo>
                  <a:lnTo>
                    <a:pt x="38751" y="11299"/>
                  </a:lnTo>
                  <a:cubicBezTo>
                    <a:pt x="38294" y="10742"/>
                    <a:pt x="37856" y="10205"/>
                    <a:pt x="37418" y="9628"/>
                  </a:cubicBezTo>
                  <a:cubicBezTo>
                    <a:pt x="37160" y="9250"/>
                    <a:pt x="36901" y="8852"/>
                    <a:pt x="36662" y="8415"/>
                  </a:cubicBezTo>
                  <a:cubicBezTo>
                    <a:pt x="36762" y="8315"/>
                    <a:pt x="36861" y="8216"/>
                    <a:pt x="36961" y="8077"/>
                  </a:cubicBezTo>
                  <a:cubicBezTo>
                    <a:pt x="37359" y="7758"/>
                    <a:pt x="37796" y="7261"/>
                    <a:pt x="38174" y="6744"/>
                  </a:cubicBezTo>
                  <a:cubicBezTo>
                    <a:pt x="38294" y="6565"/>
                    <a:pt x="38413" y="6425"/>
                    <a:pt x="38552" y="6246"/>
                  </a:cubicBezTo>
                  <a:cubicBezTo>
                    <a:pt x="38970" y="5729"/>
                    <a:pt x="39447" y="5113"/>
                    <a:pt x="39706" y="4277"/>
                  </a:cubicBezTo>
                  <a:cubicBezTo>
                    <a:pt x="39766" y="4138"/>
                    <a:pt x="39805" y="3999"/>
                    <a:pt x="39865" y="3859"/>
                  </a:cubicBezTo>
                  <a:cubicBezTo>
                    <a:pt x="40004" y="3442"/>
                    <a:pt x="40183" y="2984"/>
                    <a:pt x="40243" y="2447"/>
                  </a:cubicBezTo>
                  <a:cubicBezTo>
                    <a:pt x="40283" y="1870"/>
                    <a:pt x="40104" y="1353"/>
                    <a:pt x="39786" y="975"/>
                  </a:cubicBezTo>
                  <a:cubicBezTo>
                    <a:pt x="39467" y="617"/>
                    <a:pt x="39010" y="458"/>
                    <a:pt x="38512" y="458"/>
                  </a:cubicBezTo>
                  <a:lnTo>
                    <a:pt x="38393" y="458"/>
                  </a:lnTo>
                  <a:cubicBezTo>
                    <a:pt x="38075" y="478"/>
                    <a:pt x="37697" y="478"/>
                    <a:pt x="37279" y="478"/>
                  </a:cubicBezTo>
                  <a:lnTo>
                    <a:pt x="35767" y="478"/>
                  </a:lnTo>
                  <a:cubicBezTo>
                    <a:pt x="35489" y="478"/>
                    <a:pt x="35210" y="458"/>
                    <a:pt x="34932" y="458"/>
                  </a:cubicBezTo>
                  <a:cubicBezTo>
                    <a:pt x="34613" y="458"/>
                    <a:pt x="34275" y="418"/>
                    <a:pt x="33937" y="418"/>
                  </a:cubicBezTo>
                  <a:lnTo>
                    <a:pt x="30834" y="418"/>
                  </a:lnTo>
                  <a:cubicBezTo>
                    <a:pt x="30138" y="418"/>
                    <a:pt x="29421" y="398"/>
                    <a:pt x="28725" y="378"/>
                  </a:cubicBezTo>
                  <a:cubicBezTo>
                    <a:pt x="28148" y="358"/>
                    <a:pt x="27552" y="358"/>
                    <a:pt x="26975" y="318"/>
                  </a:cubicBezTo>
                  <a:lnTo>
                    <a:pt x="24269" y="318"/>
                  </a:lnTo>
                  <a:cubicBezTo>
                    <a:pt x="23891" y="318"/>
                    <a:pt x="23553" y="299"/>
                    <a:pt x="23175" y="299"/>
                  </a:cubicBezTo>
                  <a:cubicBezTo>
                    <a:pt x="22877" y="299"/>
                    <a:pt x="22598" y="279"/>
                    <a:pt x="22300" y="279"/>
                  </a:cubicBezTo>
                  <a:cubicBezTo>
                    <a:pt x="21842" y="279"/>
                    <a:pt x="21365" y="259"/>
                    <a:pt x="20907" y="259"/>
                  </a:cubicBezTo>
                  <a:cubicBezTo>
                    <a:pt x="20510" y="259"/>
                    <a:pt x="20112" y="259"/>
                    <a:pt x="19694" y="239"/>
                  </a:cubicBezTo>
                  <a:cubicBezTo>
                    <a:pt x="19376" y="239"/>
                    <a:pt x="19057" y="199"/>
                    <a:pt x="18719" y="199"/>
                  </a:cubicBezTo>
                  <a:cubicBezTo>
                    <a:pt x="18301" y="199"/>
                    <a:pt x="17904" y="179"/>
                    <a:pt x="17486" y="179"/>
                  </a:cubicBezTo>
                  <a:lnTo>
                    <a:pt x="15676" y="179"/>
                  </a:lnTo>
                  <a:cubicBezTo>
                    <a:pt x="15576" y="179"/>
                    <a:pt x="15477" y="179"/>
                    <a:pt x="15337" y="159"/>
                  </a:cubicBezTo>
                  <a:cubicBezTo>
                    <a:pt x="15198" y="159"/>
                    <a:pt x="15039" y="139"/>
                    <a:pt x="14900" y="139"/>
                  </a:cubicBezTo>
                  <a:lnTo>
                    <a:pt x="14880" y="139"/>
                  </a:lnTo>
                  <a:cubicBezTo>
                    <a:pt x="14601" y="139"/>
                    <a:pt x="14343" y="139"/>
                    <a:pt x="14084" y="159"/>
                  </a:cubicBezTo>
                  <a:cubicBezTo>
                    <a:pt x="13786" y="159"/>
                    <a:pt x="13448" y="179"/>
                    <a:pt x="13149" y="179"/>
                  </a:cubicBezTo>
                  <a:lnTo>
                    <a:pt x="12911" y="179"/>
                  </a:lnTo>
                  <a:cubicBezTo>
                    <a:pt x="12334" y="179"/>
                    <a:pt x="11757" y="159"/>
                    <a:pt x="11160" y="139"/>
                  </a:cubicBezTo>
                  <a:cubicBezTo>
                    <a:pt x="10623" y="100"/>
                    <a:pt x="10066" y="100"/>
                    <a:pt x="9529" y="80"/>
                  </a:cubicBezTo>
                  <a:cubicBezTo>
                    <a:pt x="8852" y="80"/>
                    <a:pt x="8176" y="60"/>
                    <a:pt x="7520" y="60"/>
                  </a:cubicBezTo>
                  <a:lnTo>
                    <a:pt x="6187" y="60"/>
                  </a:lnTo>
                  <a:cubicBezTo>
                    <a:pt x="5829" y="60"/>
                    <a:pt x="5451" y="60"/>
                    <a:pt x="5073" y="40"/>
                  </a:cubicBezTo>
                  <a:cubicBezTo>
                    <a:pt x="4735" y="40"/>
                    <a:pt x="4357" y="0"/>
                    <a:pt x="3999" y="0"/>
                  </a:cubicBezTo>
                  <a:close/>
                </a:path>
              </a:pathLst>
            </a:custGeom>
            <a:solidFill>
              <a:srgbClr val="FFFFFF"/>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2496;p49">
              <a:extLst>
                <a:ext uri="{FF2B5EF4-FFF2-40B4-BE49-F238E27FC236}">
                  <a16:creationId xmlns:a16="http://schemas.microsoft.com/office/drawing/2014/main" id="{B6C4EAD2-9570-4669-583C-27306710BBEC}"/>
                </a:ext>
              </a:extLst>
            </p:cNvPr>
            <p:cNvSpPr/>
            <p:nvPr/>
          </p:nvSpPr>
          <p:spPr>
            <a:xfrm>
              <a:off x="4292275" y="661425"/>
              <a:ext cx="953375" cy="337975"/>
            </a:xfrm>
            <a:custGeom>
              <a:avLst/>
              <a:gdLst/>
              <a:ahLst/>
              <a:cxnLst/>
              <a:rect l="l" t="t" r="r" b="b"/>
              <a:pathLst>
                <a:path w="38135" h="13519" extrusionOk="0">
                  <a:moveTo>
                    <a:pt x="817" y="0"/>
                  </a:moveTo>
                  <a:cubicBezTo>
                    <a:pt x="538" y="0"/>
                    <a:pt x="339" y="140"/>
                    <a:pt x="260" y="418"/>
                  </a:cubicBezTo>
                  <a:cubicBezTo>
                    <a:pt x="260" y="478"/>
                    <a:pt x="260" y="518"/>
                    <a:pt x="240" y="537"/>
                  </a:cubicBezTo>
                  <a:cubicBezTo>
                    <a:pt x="1" y="876"/>
                    <a:pt x="41" y="1194"/>
                    <a:pt x="240" y="1512"/>
                  </a:cubicBezTo>
                  <a:cubicBezTo>
                    <a:pt x="518" y="1930"/>
                    <a:pt x="797" y="2387"/>
                    <a:pt x="1035" y="2805"/>
                  </a:cubicBezTo>
                  <a:cubicBezTo>
                    <a:pt x="1354" y="3322"/>
                    <a:pt x="1692" y="3879"/>
                    <a:pt x="2030" y="4397"/>
                  </a:cubicBezTo>
                  <a:cubicBezTo>
                    <a:pt x="2149" y="4596"/>
                    <a:pt x="2348" y="4794"/>
                    <a:pt x="2488" y="4993"/>
                  </a:cubicBezTo>
                  <a:cubicBezTo>
                    <a:pt x="2706" y="5371"/>
                    <a:pt x="2885" y="5769"/>
                    <a:pt x="3124" y="6147"/>
                  </a:cubicBezTo>
                  <a:cubicBezTo>
                    <a:pt x="3423" y="6625"/>
                    <a:pt x="3403" y="6983"/>
                    <a:pt x="3025" y="7400"/>
                  </a:cubicBezTo>
                  <a:cubicBezTo>
                    <a:pt x="2806" y="7659"/>
                    <a:pt x="2627" y="7898"/>
                    <a:pt x="2428" y="8156"/>
                  </a:cubicBezTo>
                  <a:cubicBezTo>
                    <a:pt x="1990" y="8693"/>
                    <a:pt x="1533" y="9250"/>
                    <a:pt x="1115" y="9788"/>
                  </a:cubicBezTo>
                  <a:cubicBezTo>
                    <a:pt x="737" y="10325"/>
                    <a:pt x="399" y="10862"/>
                    <a:pt x="41" y="11379"/>
                  </a:cubicBezTo>
                  <a:cubicBezTo>
                    <a:pt x="1" y="11459"/>
                    <a:pt x="1" y="11618"/>
                    <a:pt x="1" y="11717"/>
                  </a:cubicBezTo>
                  <a:cubicBezTo>
                    <a:pt x="21" y="11956"/>
                    <a:pt x="61" y="12195"/>
                    <a:pt x="100" y="12433"/>
                  </a:cubicBezTo>
                  <a:cubicBezTo>
                    <a:pt x="160" y="12911"/>
                    <a:pt x="299" y="13010"/>
                    <a:pt x="797" y="13010"/>
                  </a:cubicBezTo>
                  <a:cubicBezTo>
                    <a:pt x="1314" y="13010"/>
                    <a:pt x="1811" y="13010"/>
                    <a:pt x="2328" y="13030"/>
                  </a:cubicBezTo>
                  <a:cubicBezTo>
                    <a:pt x="3005" y="13050"/>
                    <a:pt x="3681" y="13110"/>
                    <a:pt x="4338" y="13130"/>
                  </a:cubicBezTo>
                  <a:cubicBezTo>
                    <a:pt x="5869" y="13149"/>
                    <a:pt x="7381" y="13189"/>
                    <a:pt x="8913" y="13189"/>
                  </a:cubicBezTo>
                  <a:cubicBezTo>
                    <a:pt x="10405" y="13189"/>
                    <a:pt x="11897" y="13189"/>
                    <a:pt x="13389" y="13209"/>
                  </a:cubicBezTo>
                  <a:cubicBezTo>
                    <a:pt x="14622" y="13209"/>
                    <a:pt x="15816" y="13249"/>
                    <a:pt x="17029" y="13249"/>
                  </a:cubicBezTo>
                  <a:cubicBezTo>
                    <a:pt x="18064" y="13269"/>
                    <a:pt x="19098" y="13269"/>
                    <a:pt x="20132" y="13309"/>
                  </a:cubicBezTo>
                  <a:cubicBezTo>
                    <a:pt x="21704" y="13328"/>
                    <a:pt x="23295" y="13348"/>
                    <a:pt x="24867" y="13368"/>
                  </a:cubicBezTo>
                  <a:cubicBezTo>
                    <a:pt x="25802" y="13408"/>
                    <a:pt x="26777" y="13408"/>
                    <a:pt x="27711" y="13428"/>
                  </a:cubicBezTo>
                  <a:cubicBezTo>
                    <a:pt x="29283" y="13448"/>
                    <a:pt x="30874" y="13468"/>
                    <a:pt x="32446" y="13507"/>
                  </a:cubicBezTo>
                  <a:lnTo>
                    <a:pt x="37220" y="13507"/>
                  </a:lnTo>
                  <a:cubicBezTo>
                    <a:pt x="37267" y="13515"/>
                    <a:pt x="37312" y="13519"/>
                    <a:pt x="37355" y="13519"/>
                  </a:cubicBezTo>
                  <a:cubicBezTo>
                    <a:pt x="37774" y="13519"/>
                    <a:pt x="38032" y="13182"/>
                    <a:pt x="37996" y="12732"/>
                  </a:cubicBezTo>
                  <a:cubicBezTo>
                    <a:pt x="37956" y="12334"/>
                    <a:pt x="37717" y="12035"/>
                    <a:pt x="37499" y="11757"/>
                  </a:cubicBezTo>
                  <a:cubicBezTo>
                    <a:pt x="36822" y="10921"/>
                    <a:pt x="36126" y="10126"/>
                    <a:pt x="35470" y="9250"/>
                  </a:cubicBezTo>
                  <a:cubicBezTo>
                    <a:pt x="35052" y="8713"/>
                    <a:pt x="34734" y="8077"/>
                    <a:pt x="34376" y="7480"/>
                  </a:cubicBezTo>
                  <a:cubicBezTo>
                    <a:pt x="34336" y="7400"/>
                    <a:pt x="34356" y="7241"/>
                    <a:pt x="34435" y="7182"/>
                  </a:cubicBezTo>
                  <a:cubicBezTo>
                    <a:pt x="35012" y="6485"/>
                    <a:pt x="35669" y="5849"/>
                    <a:pt x="36226" y="5073"/>
                  </a:cubicBezTo>
                  <a:cubicBezTo>
                    <a:pt x="36723" y="4377"/>
                    <a:pt x="37340" y="3780"/>
                    <a:pt x="37618" y="2905"/>
                  </a:cubicBezTo>
                  <a:cubicBezTo>
                    <a:pt x="37797" y="2387"/>
                    <a:pt x="38036" y="1870"/>
                    <a:pt x="38095" y="1293"/>
                  </a:cubicBezTo>
                  <a:cubicBezTo>
                    <a:pt x="38134" y="826"/>
                    <a:pt x="37945" y="378"/>
                    <a:pt x="37339" y="378"/>
                  </a:cubicBezTo>
                  <a:cubicBezTo>
                    <a:pt x="37326" y="378"/>
                    <a:pt x="37313" y="378"/>
                    <a:pt x="37300" y="378"/>
                  </a:cubicBezTo>
                  <a:cubicBezTo>
                    <a:pt x="36852" y="398"/>
                    <a:pt x="36395" y="403"/>
                    <a:pt x="35937" y="403"/>
                  </a:cubicBezTo>
                  <a:cubicBezTo>
                    <a:pt x="35480" y="403"/>
                    <a:pt x="35022" y="398"/>
                    <a:pt x="34574" y="398"/>
                  </a:cubicBezTo>
                  <a:cubicBezTo>
                    <a:pt x="33978" y="398"/>
                    <a:pt x="33361" y="339"/>
                    <a:pt x="32764" y="339"/>
                  </a:cubicBezTo>
                  <a:cubicBezTo>
                    <a:pt x="31750" y="339"/>
                    <a:pt x="30695" y="378"/>
                    <a:pt x="29681" y="378"/>
                  </a:cubicBezTo>
                  <a:cubicBezTo>
                    <a:pt x="28388" y="339"/>
                    <a:pt x="27095" y="299"/>
                    <a:pt x="25822" y="299"/>
                  </a:cubicBezTo>
                  <a:cubicBezTo>
                    <a:pt x="25523" y="292"/>
                    <a:pt x="25225" y="290"/>
                    <a:pt x="24926" y="290"/>
                  </a:cubicBezTo>
                  <a:cubicBezTo>
                    <a:pt x="24330" y="290"/>
                    <a:pt x="23733" y="299"/>
                    <a:pt x="23136" y="299"/>
                  </a:cubicBezTo>
                  <a:cubicBezTo>
                    <a:pt x="22500" y="299"/>
                    <a:pt x="21823" y="279"/>
                    <a:pt x="21187" y="239"/>
                  </a:cubicBezTo>
                  <a:cubicBezTo>
                    <a:pt x="20311" y="219"/>
                    <a:pt x="19436" y="219"/>
                    <a:pt x="18561" y="219"/>
                  </a:cubicBezTo>
                  <a:cubicBezTo>
                    <a:pt x="17825" y="219"/>
                    <a:pt x="17109" y="199"/>
                    <a:pt x="16353" y="179"/>
                  </a:cubicBezTo>
                  <a:lnTo>
                    <a:pt x="14543" y="179"/>
                  </a:lnTo>
                  <a:cubicBezTo>
                    <a:pt x="14284" y="179"/>
                    <a:pt x="14025" y="140"/>
                    <a:pt x="13767" y="140"/>
                  </a:cubicBezTo>
                  <a:cubicBezTo>
                    <a:pt x="13187" y="140"/>
                    <a:pt x="12636" y="183"/>
                    <a:pt x="12065" y="183"/>
                  </a:cubicBezTo>
                  <a:cubicBezTo>
                    <a:pt x="11970" y="183"/>
                    <a:pt x="11874" y="182"/>
                    <a:pt x="11777" y="179"/>
                  </a:cubicBezTo>
                  <a:cubicBezTo>
                    <a:pt x="10663" y="140"/>
                    <a:pt x="9510" y="100"/>
                    <a:pt x="8396" y="80"/>
                  </a:cubicBezTo>
                  <a:cubicBezTo>
                    <a:pt x="7282" y="40"/>
                    <a:pt x="6188" y="40"/>
                    <a:pt x="5074" y="40"/>
                  </a:cubicBezTo>
                  <a:cubicBezTo>
                    <a:pt x="4318" y="40"/>
                    <a:pt x="3602" y="20"/>
                    <a:pt x="28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3" name="Google Shape;2353;p47"/>
          <p:cNvGrpSpPr/>
          <p:nvPr/>
        </p:nvGrpSpPr>
        <p:grpSpPr>
          <a:xfrm flipH="1">
            <a:off x="8566958" y="4592595"/>
            <a:ext cx="759406" cy="1604034"/>
            <a:chOff x="3043875" y="1092100"/>
            <a:chExt cx="405350" cy="1080350"/>
          </a:xfrm>
        </p:grpSpPr>
        <p:sp>
          <p:nvSpPr>
            <p:cNvPr id="2354" name="Google Shape;2354;p47"/>
            <p:cNvSpPr/>
            <p:nvPr/>
          </p:nvSpPr>
          <p:spPr>
            <a:xfrm>
              <a:off x="3043875" y="1092100"/>
              <a:ext cx="405350" cy="1080350"/>
            </a:xfrm>
            <a:custGeom>
              <a:avLst/>
              <a:gdLst/>
              <a:ahLst/>
              <a:cxnLst/>
              <a:rect l="l" t="t" r="r" b="b"/>
              <a:pathLst>
                <a:path w="16214" h="43214" extrusionOk="0">
                  <a:moveTo>
                    <a:pt x="8900" y="1"/>
                  </a:moveTo>
                  <a:cubicBezTo>
                    <a:pt x="8509" y="24"/>
                    <a:pt x="8164" y="254"/>
                    <a:pt x="7957" y="599"/>
                  </a:cubicBezTo>
                  <a:cubicBezTo>
                    <a:pt x="7865" y="737"/>
                    <a:pt x="6095" y="4163"/>
                    <a:pt x="6992" y="8326"/>
                  </a:cubicBezTo>
                  <a:cubicBezTo>
                    <a:pt x="6946" y="8648"/>
                    <a:pt x="6877" y="8878"/>
                    <a:pt x="6831" y="8924"/>
                  </a:cubicBezTo>
                  <a:cubicBezTo>
                    <a:pt x="5911" y="10304"/>
                    <a:pt x="4922" y="12305"/>
                    <a:pt x="5336" y="13846"/>
                  </a:cubicBezTo>
                  <a:cubicBezTo>
                    <a:pt x="5428" y="14168"/>
                    <a:pt x="5566" y="14444"/>
                    <a:pt x="5796" y="14697"/>
                  </a:cubicBezTo>
                  <a:cubicBezTo>
                    <a:pt x="4393" y="18307"/>
                    <a:pt x="1127" y="27115"/>
                    <a:pt x="621" y="32566"/>
                  </a:cubicBezTo>
                  <a:cubicBezTo>
                    <a:pt x="46" y="39189"/>
                    <a:pt x="0" y="41880"/>
                    <a:pt x="0" y="41903"/>
                  </a:cubicBezTo>
                  <a:cubicBezTo>
                    <a:pt x="0" y="42248"/>
                    <a:pt x="115" y="42570"/>
                    <a:pt x="345" y="42823"/>
                  </a:cubicBezTo>
                  <a:cubicBezTo>
                    <a:pt x="575" y="43076"/>
                    <a:pt x="920" y="43214"/>
                    <a:pt x="1265" y="43214"/>
                  </a:cubicBezTo>
                  <a:cubicBezTo>
                    <a:pt x="1955" y="43214"/>
                    <a:pt x="2530" y="42639"/>
                    <a:pt x="2553" y="41949"/>
                  </a:cubicBezTo>
                  <a:cubicBezTo>
                    <a:pt x="2553" y="41926"/>
                    <a:pt x="2622" y="39281"/>
                    <a:pt x="3197" y="32796"/>
                  </a:cubicBezTo>
                  <a:cubicBezTo>
                    <a:pt x="3657" y="27667"/>
                    <a:pt x="6923" y="18882"/>
                    <a:pt x="8164" y="15708"/>
                  </a:cubicBezTo>
                  <a:cubicBezTo>
                    <a:pt x="10717" y="15685"/>
                    <a:pt x="11361" y="12558"/>
                    <a:pt x="11637" y="11017"/>
                  </a:cubicBezTo>
                  <a:cubicBezTo>
                    <a:pt x="11775" y="10212"/>
                    <a:pt x="12235" y="9637"/>
                    <a:pt x="12235" y="9637"/>
                  </a:cubicBezTo>
                  <a:cubicBezTo>
                    <a:pt x="12350" y="9499"/>
                    <a:pt x="12442" y="9338"/>
                    <a:pt x="12465" y="9154"/>
                  </a:cubicBezTo>
                  <a:cubicBezTo>
                    <a:pt x="14374" y="7130"/>
                    <a:pt x="16214" y="4416"/>
                    <a:pt x="15754" y="1887"/>
                  </a:cubicBezTo>
                  <a:cubicBezTo>
                    <a:pt x="15708" y="1542"/>
                    <a:pt x="15478" y="1220"/>
                    <a:pt x="15156" y="1082"/>
                  </a:cubicBezTo>
                  <a:cubicBezTo>
                    <a:pt x="14972" y="990"/>
                    <a:pt x="14811" y="944"/>
                    <a:pt x="14604" y="944"/>
                  </a:cubicBezTo>
                  <a:cubicBezTo>
                    <a:pt x="14443" y="944"/>
                    <a:pt x="14282" y="967"/>
                    <a:pt x="14144" y="1059"/>
                  </a:cubicBezTo>
                  <a:cubicBezTo>
                    <a:pt x="14121" y="1082"/>
                    <a:pt x="13960" y="1151"/>
                    <a:pt x="13776" y="1266"/>
                  </a:cubicBezTo>
                  <a:lnTo>
                    <a:pt x="13684" y="990"/>
                  </a:lnTo>
                  <a:cubicBezTo>
                    <a:pt x="13546" y="691"/>
                    <a:pt x="13293" y="461"/>
                    <a:pt x="12971" y="346"/>
                  </a:cubicBezTo>
                  <a:cubicBezTo>
                    <a:pt x="12856" y="300"/>
                    <a:pt x="12741" y="277"/>
                    <a:pt x="12649" y="277"/>
                  </a:cubicBezTo>
                  <a:cubicBezTo>
                    <a:pt x="12419" y="277"/>
                    <a:pt x="12189" y="346"/>
                    <a:pt x="12005" y="484"/>
                  </a:cubicBezTo>
                  <a:cubicBezTo>
                    <a:pt x="12005" y="484"/>
                    <a:pt x="11982" y="507"/>
                    <a:pt x="11936" y="530"/>
                  </a:cubicBezTo>
                  <a:cubicBezTo>
                    <a:pt x="11752" y="369"/>
                    <a:pt x="11545" y="231"/>
                    <a:pt x="11315" y="185"/>
                  </a:cubicBezTo>
                  <a:cubicBezTo>
                    <a:pt x="11246" y="162"/>
                    <a:pt x="11154" y="162"/>
                    <a:pt x="11085" y="162"/>
                  </a:cubicBezTo>
                  <a:cubicBezTo>
                    <a:pt x="10832" y="162"/>
                    <a:pt x="10556" y="254"/>
                    <a:pt x="10349" y="415"/>
                  </a:cubicBezTo>
                  <a:cubicBezTo>
                    <a:pt x="10326" y="461"/>
                    <a:pt x="10211" y="530"/>
                    <a:pt x="10050" y="714"/>
                  </a:cubicBezTo>
                  <a:cubicBezTo>
                    <a:pt x="10004" y="622"/>
                    <a:pt x="9981" y="576"/>
                    <a:pt x="9912" y="484"/>
                  </a:cubicBezTo>
                  <a:cubicBezTo>
                    <a:pt x="9682" y="162"/>
                    <a:pt x="9337" y="1"/>
                    <a:pt x="8969"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5" name="Google Shape;2355;p47"/>
            <p:cNvSpPr/>
            <p:nvPr/>
          </p:nvSpPr>
          <p:spPr>
            <a:xfrm>
              <a:off x="3070325" y="1433750"/>
              <a:ext cx="165025" cy="710550"/>
            </a:xfrm>
            <a:custGeom>
              <a:avLst/>
              <a:gdLst/>
              <a:ahLst/>
              <a:cxnLst/>
              <a:rect l="l" t="t" r="r" b="b"/>
              <a:pathLst>
                <a:path w="6601" h="28422" extrusionOk="0">
                  <a:moveTo>
                    <a:pt x="6410" y="0"/>
                  </a:moveTo>
                  <a:cubicBezTo>
                    <a:pt x="6348" y="0"/>
                    <a:pt x="6295" y="38"/>
                    <a:pt x="6279" y="88"/>
                  </a:cubicBezTo>
                  <a:cubicBezTo>
                    <a:pt x="6210" y="203"/>
                    <a:pt x="1219" y="12345"/>
                    <a:pt x="644" y="18992"/>
                  </a:cubicBezTo>
                  <a:cubicBezTo>
                    <a:pt x="69" y="25615"/>
                    <a:pt x="0" y="28237"/>
                    <a:pt x="0" y="28260"/>
                  </a:cubicBezTo>
                  <a:cubicBezTo>
                    <a:pt x="0" y="28352"/>
                    <a:pt x="69" y="28421"/>
                    <a:pt x="161" y="28421"/>
                  </a:cubicBezTo>
                  <a:cubicBezTo>
                    <a:pt x="230" y="28421"/>
                    <a:pt x="299" y="28352"/>
                    <a:pt x="322" y="28260"/>
                  </a:cubicBezTo>
                  <a:cubicBezTo>
                    <a:pt x="322" y="28237"/>
                    <a:pt x="391" y="25615"/>
                    <a:pt x="966" y="19015"/>
                  </a:cubicBezTo>
                  <a:cubicBezTo>
                    <a:pt x="1541" y="12437"/>
                    <a:pt x="6509" y="318"/>
                    <a:pt x="6555" y="203"/>
                  </a:cubicBezTo>
                  <a:cubicBezTo>
                    <a:pt x="6601" y="134"/>
                    <a:pt x="6555" y="42"/>
                    <a:pt x="6486" y="19"/>
                  </a:cubicBezTo>
                  <a:cubicBezTo>
                    <a:pt x="6460" y="6"/>
                    <a:pt x="6434" y="0"/>
                    <a:pt x="641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6" name="Google Shape;2356;p47"/>
            <p:cNvSpPr/>
            <p:nvPr/>
          </p:nvSpPr>
          <p:spPr>
            <a:xfrm>
              <a:off x="3276150" y="1144425"/>
              <a:ext cx="149500" cy="201250"/>
            </a:xfrm>
            <a:custGeom>
              <a:avLst/>
              <a:gdLst/>
              <a:ahLst/>
              <a:cxnLst/>
              <a:rect l="l" t="t" r="r" b="b"/>
              <a:pathLst>
                <a:path w="5980" h="8050" extrusionOk="0">
                  <a:moveTo>
                    <a:pt x="5336" y="1"/>
                  </a:moveTo>
                  <a:lnTo>
                    <a:pt x="5336" y="1"/>
                  </a:lnTo>
                  <a:cubicBezTo>
                    <a:pt x="5336" y="1"/>
                    <a:pt x="0" y="2393"/>
                    <a:pt x="460" y="8050"/>
                  </a:cubicBezTo>
                  <a:cubicBezTo>
                    <a:pt x="460" y="8050"/>
                    <a:pt x="5980" y="3565"/>
                    <a:pt x="53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7" name="Google Shape;2357;p47"/>
            <p:cNvSpPr/>
            <p:nvPr/>
          </p:nvSpPr>
          <p:spPr>
            <a:xfrm>
              <a:off x="3214050" y="1120850"/>
              <a:ext cx="134000" cy="207000"/>
            </a:xfrm>
            <a:custGeom>
              <a:avLst/>
              <a:gdLst/>
              <a:ahLst/>
              <a:cxnLst/>
              <a:rect l="l" t="t" r="r" b="b"/>
              <a:pathLst>
                <a:path w="5360" h="8280" extrusionOk="0">
                  <a:moveTo>
                    <a:pt x="2116" y="1"/>
                  </a:moveTo>
                  <a:lnTo>
                    <a:pt x="2116" y="1"/>
                  </a:lnTo>
                  <a:cubicBezTo>
                    <a:pt x="2116" y="1"/>
                    <a:pt x="1" y="3865"/>
                    <a:pt x="1610" y="8280"/>
                  </a:cubicBezTo>
                  <a:cubicBezTo>
                    <a:pt x="1610" y="8280"/>
                    <a:pt x="5359" y="4623"/>
                    <a:pt x="211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8" name="Google Shape;2358;p47"/>
            <p:cNvSpPr/>
            <p:nvPr/>
          </p:nvSpPr>
          <p:spPr>
            <a:xfrm>
              <a:off x="3268675" y="1127750"/>
              <a:ext cx="131675" cy="215625"/>
            </a:xfrm>
            <a:custGeom>
              <a:avLst/>
              <a:gdLst/>
              <a:ahLst/>
              <a:cxnLst/>
              <a:rect l="l" t="t" r="r" b="b"/>
              <a:pathLst>
                <a:path w="5267" h="8625" extrusionOk="0">
                  <a:moveTo>
                    <a:pt x="3634" y="1"/>
                  </a:moveTo>
                  <a:cubicBezTo>
                    <a:pt x="3634" y="1"/>
                    <a:pt x="0" y="2439"/>
                    <a:pt x="322" y="8625"/>
                  </a:cubicBezTo>
                  <a:cubicBezTo>
                    <a:pt x="345" y="8602"/>
                    <a:pt x="5267" y="3818"/>
                    <a:pt x="36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9" name="Google Shape;2359;p47"/>
            <p:cNvSpPr/>
            <p:nvPr/>
          </p:nvSpPr>
          <p:spPr>
            <a:xfrm>
              <a:off x="3238775" y="1124300"/>
              <a:ext cx="129250" cy="206450"/>
            </a:xfrm>
            <a:custGeom>
              <a:avLst/>
              <a:gdLst/>
              <a:ahLst/>
              <a:cxnLst/>
              <a:rect l="l" t="t" r="r" b="b"/>
              <a:pathLst>
                <a:path w="5170" h="8258" extrusionOk="0">
                  <a:moveTo>
                    <a:pt x="3243" y="1"/>
                  </a:moveTo>
                  <a:cubicBezTo>
                    <a:pt x="3243" y="1"/>
                    <a:pt x="1" y="2738"/>
                    <a:pt x="1127" y="8257"/>
                  </a:cubicBezTo>
                  <a:cubicBezTo>
                    <a:pt x="1127" y="8257"/>
                    <a:pt x="1128" y="8257"/>
                    <a:pt x="1128" y="8257"/>
                  </a:cubicBezTo>
                  <a:cubicBezTo>
                    <a:pt x="1172" y="8257"/>
                    <a:pt x="5170" y="3992"/>
                    <a:pt x="32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0" name="Google Shape;2360;p47"/>
            <p:cNvSpPr/>
            <p:nvPr/>
          </p:nvSpPr>
          <p:spPr>
            <a:xfrm>
              <a:off x="3179550" y="1293350"/>
              <a:ext cx="147800" cy="177675"/>
            </a:xfrm>
            <a:custGeom>
              <a:avLst/>
              <a:gdLst/>
              <a:ahLst/>
              <a:cxnLst/>
              <a:rect l="l" t="t" r="r" b="b"/>
              <a:pathLst>
                <a:path w="5912" h="7107" extrusionOk="0">
                  <a:moveTo>
                    <a:pt x="2645" y="0"/>
                  </a:moveTo>
                  <a:lnTo>
                    <a:pt x="3450" y="920"/>
                  </a:lnTo>
                  <a:lnTo>
                    <a:pt x="4324" y="414"/>
                  </a:lnTo>
                  <a:lnTo>
                    <a:pt x="4784" y="1403"/>
                  </a:lnTo>
                  <a:lnTo>
                    <a:pt x="5911" y="851"/>
                  </a:lnTo>
                  <a:cubicBezTo>
                    <a:pt x="5911" y="851"/>
                    <a:pt x="5267" y="1633"/>
                    <a:pt x="5037" y="2760"/>
                  </a:cubicBezTo>
                  <a:cubicBezTo>
                    <a:pt x="4554" y="5175"/>
                    <a:pt x="3887" y="7106"/>
                    <a:pt x="1818" y="6348"/>
                  </a:cubicBezTo>
                  <a:cubicBezTo>
                    <a:pt x="1" y="5681"/>
                    <a:pt x="1243" y="3105"/>
                    <a:pt x="2301" y="1518"/>
                  </a:cubicBezTo>
                  <a:cubicBezTo>
                    <a:pt x="2645" y="966"/>
                    <a:pt x="2645" y="0"/>
                    <a:pt x="264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61" name="Google Shape;2361;p47"/>
          <p:cNvGrpSpPr/>
          <p:nvPr/>
        </p:nvGrpSpPr>
        <p:grpSpPr>
          <a:xfrm>
            <a:off x="-182366" y="4550586"/>
            <a:ext cx="759407" cy="1604034"/>
            <a:chOff x="6507375" y="2263850"/>
            <a:chExt cx="619225" cy="1140725"/>
          </a:xfrm>
        </p:grpSpPr>
        <p:sp>
          <p:nvSpPr>
            <p:cNvPr id="2362" name="Google Shape;2362;p47"/>
            <p:cNvSpPr/>
            <p:nvPr/>
          </p:nvSpPr>
          <p:spPr>
            <a:xfrm>
              <a:off x="6507375" y="2263850"/>
              <a:ext cx="619225" cy="1140725"/>
            </a:xfrm>
            <a:custGeom>
              <a:avLst/>
              <a:gdLst/>
              <a:ahLst/>
              <a:cxnLst/>
              <a:rect l="l" t="t" r="r" b="b"/>
              <a:pathLst>
                <a:path w="24769" h="45629" extrusionOk="0">
                  <a:moveTo>
                    <a:pt x="9245" y="1"/>
                  </a:moveTo>
                  <a:cubicBezTo>
                    <a:pt x="7359" y="1"/>
                    <a:pt x="6371" y="921"/>
                    <a:pt x="5865" y="1679"/>
                  </a:cubicBezTo>
                  <a:cubicBezTo>
                    <a:pt x="3726" y="4922"/>
                    <a:pt x="6417" y="11983"/>
                    <a:pt x="7129" y="13799"/>
                  </a:cubicBezTo>
                  <a:cubicBezTo>
                    <a:pt x="6210" y="16536"/>
                    <a:pt x="4922" y="20607"/>
                    <a:pt x="3680" y="25413"/>
                  </a:cubicBezTo>
                  <a:cubicBezTo>
                    <a:pt x="3657" y="25482"/>
                    <a:pt x="3657" y="25528"/>
                    <a:pt x="3611" y="25620"/>
                  </a:cubicBezTo>
                  <a:cubicBezTo>
                    <a:pt x="1932" y="32198"/>
                    <a:pt x="713" y="38430"/>
                    <a:pt x="23" y="44157"/>
                  </a:cubicBezTo>
                  <a:cubicBezTo>
                    <a:pt x="0" y="44502"/>
                    <a:pt x="92" y="44870"/>
                    <a:pt x="322" y="45146"/>
                  </a:cubicBezTo>
                  <a:cubicBezTo>
                    <a:pt x="552" y="45399"/>
                    <a:pt x="851" y="45606"/>
                    <a:pt x="1196" y="45629"/>
                  </a:cubicBezTo>
                  <a:lnTo>
                    <a:pt x="1357" y="45629"/>
                  </a:lnTo>
                  <a:cubicBezTo>
                    <a:pt x="2047" y="45629"/>
                    <a:pt x="2576" y="45100"/>
                    <a:pt x="2668" y="44456"/>
                  </a:cubicBezTo>
                  <a:cubicBezTo>
                    <a:pt x="3335" y="38890"/>
                    <a:pt x="4485" y="32842"/>
                    <a:pt x="6118" y="26448"/>
                  </a:cubicBezTo>
                  <a:cubicBezTo>
                    <a:pt x="7060" y="25413"/>
                    <a:pt x="10924" y="21458"/>
                    <a:pt x="16651" y="18767"/>
                  </a:cubicBezTo>
                  <a:cubicBezTo>
                    <a:pt x="17824" y="19779"/>
                    <a:pt x="19824" y="21228"/>
                    <a:pt x="21618" y="21228"/>
                  </a:cubicBezTo>
                  <a:cubicBezTo>
                    <a:pt x="22768" y="21228"/>
                    <a:pt x="23688" y="20607"/>
                    <a:pt x="24240" y="19549"/>
                  </a:cubicBezTo>
                  <a:cubicBezTo>
                    <a:pt x="24769" y="18560"/>
                    <a:pt x="24631" y="17709"/>
                    <a:pt x="24401" y="17180"/>
                  </a:cubicBezTo>
                  <a:cubicBezTo>
                    <a:pt x="24194" y="16674"/>
                    <a:pt x="23895" y="16306"/>
                    <a:pt x="23550" y="16030"/>
                  </a:cubicBezTo>
                  <a:cubicBezTo>
                    <a:pt x="23803" y="15708"/>
                    <a:pt x="24010" y="15294"/>
                    <a:pt x="24079" y="14834"/>
                  </a:cubicBezTo>
                  <a:cubicBezTo>
                    <a:pt x="24194" y="14167"/>
                    <a:pt x="24148" y="13178"/>
                    <a:pt x="23090" y="12075"/>
                  </a:cubicBezTo>
                  <a:cubicBezTo>
                    <a:pt x="22331" y="11293"/>
                    <a:pt x="21595" y="11132"/>
                    <a:pt x="21066" y="11132"/>
                  </a:cubicBezTo>
                  <a:cubicBezTo>
                    <a:pt x="18973" y="11132"/>
                    <a:pt x="17226" y="13776"/>
                    <a:pt x="16099" y="16168"/>
                  </a:cubicBezTo>
                  <a:cubicBezTo>
                    <a:pt x="12534" y="17778"/>
                    <a:pt x="9590" y="19848"/>
                    <a:pt x="7497" y="21596"/>
                  </a:cubicBezTo>
                  <a:cubicBezTo>
                    <a:pt x="8279" y="18859"/>
                    <a:pt x="9015" y="16536"/>
                    <a:pt x="9636" y="14788"/>
                  </a:cubicBezTo>
                  <a:cubicBezTo>
                    <a:pt x="12396" y="14558"/>
                    <a:pt x="17410" y="13753"/>
                    <a:pt x="19203" y="11040"/>
                  </a:cubicBezTo>
                  <a:cubicBezTo>
                    <a:pt x="19916" y="9959"/>
                    <a:pt x="20031" y="8648"/>
                    <a:pt x="19548" y="7268"/>
                  </a:cubicBezTo>
                  <a:cubicBezTo>
                    <a:pt x="18858" y="5359"/>
                    <a:pt x="17387" y="4324"/>
                    <a:pt x="15409" y="4324"/>
                  </a:cubicBezTo>
                  <a:cubicBezTo>
                    <a:pt x="14949" y="4324"/>
                    <a:pt x="14489" y="4370"/>
                    <a:pt x="14075" y="4462"/>
                  </a:cubicBezTo>
                  <a:cubicBezTo>
                    <a:pt x="14121" y="3634"/>
                    <a:pt x="13937" y="2645"/>
                    <a:pt x="13362" y="1794"/>
                  </a:cubicBezTo>
                  <a:cubicBezTo>
                    <a:pt x="12557" y="645"/>
                    <a:pt x="11200" y="24"/>
                    <a:pt x="9337"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3" name="Google Shape;2363;p47"/>
            <p:cNvSpPr/>
            <p:nvPr/>
          </p:nvSpPr>
          <p:spPr>
            <a:xfrm>
              <a:off x="6536100" y="2504600"/>
              <a:ext cx="224850" cy="872950"/>
            </a:xfrm>
            <a:custGeom>
              <a:avLst/>
              <a:gdLst/>
              <a:ahLst/>
              <a:cxnLst/>
              <a:rect l="l" t="t" r="r" b="b"/>
              <a:pathLst>
                <a:path w="8994" h="34918" extrusionOk="0">
                  <a:moveTo>
                    <a:pt x="8806" y="1"/>
                  </a:moveTo>
                  <a:cubicBezTo>
                    <a:pt x="8726" y="1"/>
                    <a:pt x="8644" y="46"/>
                    <a:pt x="8625" y="122"/>
                  </a:cubicBezTo>
                  <a:cubicBezTo>
                    <a:pt x="8556" y="306"/>
                    <a:pt x="2094" y="17094"/>
                    <a:pt x="24" y="34711"/>
                  </a:cubicBezTo>
                  <a:cubicBezTo>
                    <a:pt x="1" y="34803"/>
                    <a:pt x="93" y="34918"/>
                    <a:pt x="208" y="34918"/>
                  </a:cubicBezTo>
                  <a:cubicBezTo>
                    <a:pt x="323" y="34918"/>
                    <a:pt x="369" y="34826"/>
                    <a:pt x="369" y="34734"/>
                  </a:cubicBezTo>
                  <a:cubicBezTo>
                    <a:pt x="2439" y="17163"/>
                    <a:pt x="8901" y="421"/>
                    <a:pt x="8970" y="237"/>
                  </a:cubicBezTo>
                  <a:cubicBezTo>
                    <a:pt x="8993" y="145"/>
                    <a:pt x="8924" y="30"/>
                    <a:pt x="8855" y="7"/>
                  </a:cubicBezTo>
                  <a:cubicBezTo>
                    <a:pt x="8839" y="3"/>
                    <a:pt x="8823" y="1"/>
                    <a:pt x="88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4" name="Google Shape;2364;p47"/>
            <p:cNvSpPr/>
            <p:nvPr/>
          </p:nvSpPr>
          <p:spPr>
            <a:xfrm>
              <a:off x="6580450" y="2293725"/>
              <a:ext cx="438650" cy="312825"/>
            </a:xfrm>
            <a:custGeom>
              <a:avLst/>
              <a:gdLst/>
              <a:ahLst/>
              <a:cxnLst/>
              <a:rect l="l" t="t" r="r" b="b"/>
              <a:pathLst>
                <a:path w="17546" h="12513" extrusionOk="0">
                  <a:moveTo>
                    <a:pt x="6304" y="1"/>
                  </a:moveTo>
                  <a:cubicBezTo>
                    <a:pt x="1" y="1"/>
                    <a:pt x="5379" y="12512"/>
                    <a:pt x="5379" y="12512"/>
                  </a:cubicBezTo>
                  <a:cubicBezTo>
                    <a:pt x="5379" y="12512"/>
                    <a:pt x="17545" y="12144"/>
                    <a:pt x="15521" y="6487"/>
                  </a:cubicBezTo>
                  <a:cubicBezTo>
                    <a:pt x="14920" y="4765"/>
                    <a:pt x="13677" y="4292"/>
                    <a:pt x="12494" y="4292"/>
                  </a:cubicBezTo>
                  <a:cubicBezTo>
                    <a:pt x="11054" y="4292"/>
                    <a:pt x="9703" y="4992"/>
                    <a:pt x="9703" y="4992"/>
                  </a:cubicBezTo>
                  <a:cubicBezTo>
                    <a:pt x="9703" y="4992"/>
                    <a:pt x="11474" y="71"/>
                    <a:pt x="6391" y="2"/>
                  </a:cubicBezTo>
                  <a:cubicBezTo>
                    <a:pt x="6362" y="1"/>
                    <a:pt x="6333" y="1"/>
                    <a:pt x="63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5" name="Google Shape;2365;p47"/>
            <p:cNvSpPr/>
            <p:nvPr/>
          </p:nvSpPr>
          <p:spPr>
            <a:xfrm>
              <a:off x="6625225" y="2671950"/>
              <a:ext cx="353625" cy="243350"/>
            </a:xfrm>
            <a:custGeom>
              <a:avLst/>
              <a:gdLst/>
              <a:ahLst/>
              <a:cxnLst/>
              <a:rect l="l" t="t" r="r" b="b"/>
              <a:pathLst>
                <a:path w="14145" h="9734" extrusionOk="0">
                  <a:moveTo>
                    <a:pt x="13921" y="1"/>
                  </a:moveTo>
                  <a:cubicBezTo>
                    <a:pt x="13911" y="1"/>
                    <a:pt x="13901" y="2"/>
                    <a:pt x="13891" y="5"/>
                  </a:cubicBezTo>
                  <a:cubicBezTo>
                    <a:pt x="5566" y="3041"/>
                    <a:pt x="116" y="9365"/>
                    <a:pt x="47" y="9411"/>
                  </a:cubicBezTo>
                  <a:cubicBezTo>
                    <a:pt x="1" y="9503"/>
                    <a:pt x="1" y="9618"/>
                    <a:pt x="93" y="9664"/>
                  </a:cubicBezTo>
                  <a:cubicBezTo>
                    <a:pt x="116" y="9710"/>
                    <a:pt x="162" y="9733"/>
                    <a:pt x="208" y="9733"/>
                  </a:cubicBezTo>
                  <a:cubicBezTo>
                    <a:pt x="254" y="9733"/>
                    <a:pt x="323" y="9733"/>
                    <a:pt x="323" y="9641"/>
                  </a:cubicBezTo>
                  <a:cubicBezTo>
                    <a:pt x="369" y="9595"/>
                    <a:pt x="5773" y="3340"/>
                    <a:pt x="14006" y="350"/>
                  </a:cubicBezTo>
                  <a:cubicBezTo>
                    <a:pt x="14075" y="327"/>
                    <a:pt x="14144" y="212"/>
                    <a:pt x="14121" y="120"/>
                  </a:cubicBezTo>
                  <a:cubicBezTo>
                    <a:pt x="14082" y="60"/>
                    <a:pt x="13990" y="1"/>
                    <a:pt x="1392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6" name="Google Shape;2366;p47"/>
            <p:cNvSpPr/>
            <p:nvPr/>
          </p:nvSpPr>
          <p:spPr>
            <a:xfrm>
              <a:off x="6927075" y="2570650"/>
              <a:ext cx="186300" cy="196900"/>
            </a:xfrm>
            <a:custGeom>
              <a:avLst/>
              <a:gdLst/>
              <a:ahLst/>
              <a:cxnLst/>
              <a:rect l="l" t="t" r="r" b="b"/>
              <a:pathLst>
                <a:path w="7452" h="7876" extrusionOk="0">
                  <a:moveTo>
                    <a:pt x="4273" y="1"/>
                  </a:moveTo>
                  <a:cubicBezTo>
                    <a:pt x="2118" y="1"/>
                    <a:pt x="1" y="5138"/>
                    <a:pt x="1" y="5138"/>
                  </a:cubicBezTo>
                  <a:cubicBezTo>
                    <a:pt x="1" y="5138"/>
                    <a:pt x="2843" y="7875"/>
                    <a:pt x="4870" y="7875"/>
                  </a:cubicBezTo>
                  <a:cubicBezTo>
                    <a:pt x="5516" y="7875"/>
                    <a:pt x="6079" y="7597"/>
                    <a:pt x="6440" y="6863"/>
                  </a:cubicBezTo>
                  <a:cubicBezTo>
                    <a:pt x="7452" y="4793"/>
                    <a:pt x="4738" y="3896"/>
                    <a:pt x="4738" y="3896"/>
                  </a:cubicBezTo>
                  <a:cubicBezTo>
                    <a:pt x="4738" y="3896"/>
                    <a:pt x="7452" y="2677"/>
                    <a:pt x="5451" y="584"/>
                  </a:cubicBezTo>
                  <a:cubicBezTo>
                    <a:pt x="5066" y="174"/>
                    <a:pt x="4669" y="1"/>
                    <a:pt x="42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7" name="Google Shape;546;p36">
            <a:extLst>
              <a:ext uri="{FF2B5EF4-FFF2-40B4-BE49-F238E27FC236}">
                <a16:creationId xmlns:a16="http://schemas.microsoft.com/office/drawing/2014/main" id="{6B1CB8A8-4908-F847-4849-DC43833D5438}"/>
              </a:ext>
            </a:extLst>
          </p:cNvPr>
          <p:cNvSpPr txBox="1">
            <a:spLocks/>
          </p:cNvSpPr>
          <p:nvPr/>
        </p:nvSpPr>
        <p:spPr>
          <a:xfrm flipH="1">
            <a:off x="1972314" y="414307"/>
            <a:ext cx="5328630" cy="411900"/>
          </a:xfrm>
          <a:prstGeom prst="rect">
            <a:avLst/>
          </a:prstGeom>
          <a:noFill/>
          <a:ln>
            <a:noFill/>
          </a:ln>
        </p:spPr>
        <p:txBody>
          <a:bodyPr spcFirstLastPara="1" wrap="square" lIns="18287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BD3145"/>
              </a:buClr>
              <a:buSzPts val="1400"/>
              <a:buFont typeface="Didact Gothic"/>
              <a:buNone/>
              <a:tabLst/>
              <a:defRPr/>
            </a:pPr>
            <a:r>
              <a:rPr kumimoji="0" lang="en-US" sz="2800" b="1" i="0" u="none" strike="noStrike" kern="0" cap="none" spc="0" normalizeH="0" baseline="0" noProof="0">
                <a:ln>
                  <a:noFill/>
                </a:ln>
                <a:solidFill>
                  <a:srgbClr val="FFFFFF"/>
                </a:solidFill>
                <a:effectLst/>
                <a:uLnTx/>
                <a:uFillTx/>
                <a:latin typeface="Times New Roman" panose="02020603050405020304" pitchFamily="18" charset="0"/>
                <a:cs typeface="Times New Roman" panose="02020603050405020304" pitchFamily="18" charset="0"/>
                <a:sym typeface="Didact Gothic"/>
              </a:rPr>
              <a:t>Tác phẩm tiêu biểu</a:t>
            </a:r>
          </a:p>
        </p:txBody>
      </p:sp>
      <p:sp>
        <p:nvSpPr>
          <p:cNvPr id="11" name="Google Shape;2499;p49">
            <a:extLst>
              <a:ext uri="{FF2B5EF4-FFF2-40B4-BE49-F238E27FC236}">
                <a16:creationId xmlns:a16="http://schemas.microsoft.com/office/drawing/2014/main" id="{80640AE6-107D-437F-BE26-EB6FCDC6CE7B}"/>
              </a:ext>
            </a:extLst>
          </p:cNvPr>
          <p:cNvSpPr/>
          <p:nvPr/>
        </p:nvSpPr>
        <p:spPr>
          <a:xfrm>
            <a:off x="814241" y="110626"/>
            <a:ext cx="359138" cy="322019"/>
          </a:xfrm>
          <a:custGeom>
            <a:avLst/>
            <a:gdLst/>
            <a:ahLst/>
            <a:cxnLst/>
            <a:rect l="l" t="t" r="r" b="b"/>
            <a:pathLst>
              <a:path w="4528" h="4060" extrusionOk="0">
                <a:moveTo>
                  <a:pt x="654" y="0"/>
                </a:moveTo>
                <a:cubicBezTo>
                  <a:pt x="504" y="0"/>
                  <a:pt x="356" y="50"/>
                  <a:pt x="220" y="155"/>
                </a:cubicBezTo>
                <a:cubicBezTo>
                  <a:pt x="1" y="354"/>
                  <a:pt x="1" y="632"/>
                  <a:pt x="61" y="871"/>
                </a:cubicBezTo>
                <a:cubicBezTo>
                  <a:pt x="279" y="1945"/>
                  <a:pt x="816" y="2860"/>
                  <a:pt x="1413" y="3755"/>
                </a:cubicBezTo>
                <a:cubicBezTo>
                  <a:pt x="1568" y="3966"/>
                  <a:pt x="1798" y="4059"/>
                  <a:pt x="2036" y="4059"/>
                </a:cubicBezTo>
                <a:cubicBezTo>
                  <a:pt x="2225" y="4059"/>
                  <a:pt x="2420" y="4000"/>
                  <a:pt x="2587" y="3894"/>
                </a:cubicBezTo>
                <a:cubicBezTo>
                  <a:pt x="2945" y="3656"/>
                  <a:pt x="3144" y="3337"/>
                  <a:pt x="3363" y="3039"/>
                </a:cubicBezTo>
                <a:cubicBezTo>
                  <a:pt x="3880" y="2402"/>
                  <a:pt x="4337" y="1706"/>
                  <a:pt x="4457" y="851"/>
                </a:cubicBezTo>
                <a:cubicBezTo>
                  <a:pt x="4528" y="372"/>
                  <a:pt x="4409" y="19"/>
                  <a:pt x="3888" y="19"/>
                </a:cubicBezTo>
                <a:cubicBezTo>
                  <a:pt x="3825" y="19"/>
                  <a:pt x="3756" y="24"/>
                  <a:pt x="3681" y="35"/>
                </a:cubicBezTo>
                <a:cubicBezTo>
                  <a:pt x="3263" y="75"/>
                  <a:pt x="3104" y="373"/>
                  <a:pt x="2945" y="652"/>
                </a:cubicBezTo>
                <a:cubicBezTo>
                  <a:pt x="2647" y="1050"/>
                  <a:pt x="2408" y="1507"/>
                  <a:pt x="2169" y="1905"/>
                </a:cubicBezTo>
                <a:cubicBezTo>
                  <a:pt x="1891" y="1408"/>
                  <a:pt x="1652" y="911"/>
                  <a:pt x="1373" y="433"/>
                </a:cubicBezTo>
                <a:cubicBezTo>
                  <a:pt x="1294" y="314"/>
                  <a:pt x="1174" y="174"/>
                  <a:pt x="1055" y="115"/>
                </a:cubicBezTo>
                <a:cubicBezTo>
                  <a:pt x="924" y="40"/>
                  <a:pt x="788" y="0"/>
                  <a:pt x="6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 name="Google Shape;2509;p49">
            <a:extLst>
              <a:ext uri="{FF2B5EF4-FFF2-40B4-BE49-F238E27FC236}">
                <a16:creationId xmlns:a16="http://schemas.microsoft.com/office/drawing/2014/main" id="{98895902-5EAE-8805-FFCB-1410FFF1256C}"/>
              </a:ext>
            </a:extLst>
          </p:cNvPr>
          <p:cNvGrpSpPr/>
          <p:nvPr/>
        </p:nvGrpSpPr>
        <p:grpSpPr>
          <a:xfrm rot="637">
            <a:off x="978145" y="501682"/>
            <a:ext cx="505773" cy="456339"/>
            <a:chOff x="7144013" y="1512200"/>
            <a:chExt cx="936616" cy="844916"/>
          </a:xfrm>
        </p:grpSpPr>
        <p:sp>
          <p:nvSpPr>
            <p:cNvPr id="14" name="Google Shape;2510;p49">
              <a:extLst>
                <a:ext uri="{FF2B5EF4-FFF2-40B4-BE49-F238E27FC236}">
                  <a16:creationId xmlns:a16="http://schemas.microsoft.com/office/drawing/2014/main" id="{1EA0BCF6-3273-A5EA-5D09-A2B6883EC33E}"/>
                </a:ext>
              </a:extLst>
            </p:cNvPr>
            <p:cNvSpPr/>
            <p:nvPr/>
          </p:nvSpPr>
          <p:spPr>
            <a:xfrm>
              <a:off x="7144013" y="1512200"/>
              <a:ext cx="936616" cy="844916"/>
            </a:xfrm>
            <a:custGeom>
              <a:avLst/>
              <a:gdLst/>
              <a:ahLst/>
              <a:cxnLst/>
              <a:rect l="l" t="t" r="r" b="b"/>
              <a:pathLst>
                <a:path w="9550" h="8615" extrusionOk="0">
                  <a:moveTo>
                    <a:pt x="2189" y="1"/>
                  </a:moveTo>
                  <a:cubicBezTo>
                    <a:pt x="1712" y="1"/>
                    <a:pt x="1234" y="160"/>
                    <a:pt x="856" y="458"/>
                  </a:cubicBezTo>
                  <a:cubicBezTo>
                    <a:pt x="439" y="816"/>
                    <a:pt x="1" y="1453"/>
                    <a:pt x="220" y="2607"/>
                  </a:cubicBezTo>
                  <a:cubicBezTo>
                    <a:pt x="618" y="4576"/>
                    <a:pt x="1612" y="6207"/>
                    <a:pt x="2627" y="7699"/>
                  </a:cubicBezTo>
                  <a:cubicBezTo>
                    <a:pt x="3025" y="8296"/>
                    <a:pt x="3681" y="8614"/>
                    <a:pt x="4417" y="8614"/>
                  </a:cubicBezTo>
                  <a:cubicBezTo>
                    <a:pt x="4914" y="8614"/>
                    <a:pt x="5471" y="8475"/>
                    <a:pt x="5909" y="8177"/>
                  </a:cubicBezTo>
                  <a:cubicBezTo>
                    <a:pt x="6506" y="7779"/>
                    <a:pt x="6884" y="7282"/>
                    <a:pt x="7202" y="6824"/>
                  </a:cubicBezTo>
                  <a:cubicBezTo>
                    <a:pt x="7282" y="6725"/>
                    <a:pt x="7361" y="6625"/>
                    <a:pt x="7401" y="6565"/>
                  </a:cubicBezTo>
                  <a:cubicBezTo>
                    <a:pt x="8256" y="5471"/>
                    <a:pt x="9171" y="4138"/>
                    <a:pt x="9430" y="2487"/>
                  </a:cubicBezTo>
                  <a:cubicBezTo>
                    <a:pt x="9549" y="1692"/>
                    <a:pt x="9390" y="1055"/>
                    <a:pt x="8992" y="617"/>
                  </a:cubicBezTo>
                  <a:cubicBezTo>
                    <a:pt x="8754" y="339"/>
                    <a:pt x="8296" y="1"/>
                    <a:pt x="7500" y="1"/>
                  </a:cubicBezTo>
                  <a:cubicBezTo>
                    <a:pt x="7361" y="1"/>
                    <a:pt x="7202" y="1"/>
                    <a:pt x="7063" y="21"/>
                  </a:cubicBezTo>
                  <a:cubicBezTo>
                    <a:pt x="6008" y="160"/>
                    <a:pt x="5551" y="856"/>
                    <a:pt x="5272" y="1314"/>
                  </a:cubicBezTo>
                  <a:cubicBezTo>
                    <a:pt x="5213" y="1354"/>
                    <a:pt x="5193" y="1433"/>
                    <a:pt x="5153" y="1493"/>
                  </a:cubicBezTo>
                  <a:cubicBezTo>
                    <a:pt x="4994" y="1692"/>
                    <a:pt x="4875" y="1891"/>
                    <a:pt x="4755" y="2109"/>
                  </a:cubicBezTo>
                  <a:cubicBezTo>
                    <a:pt x="4576" y="1811"/>
                    <a:pt x="4417" y="1533"/>
                    <a:pt x="4258" y="1234"/>
                  </a:cubicBezTo>
                  <a:cubicBezTo>
                    <a:pt x="4019" y="836"/>
                    <a:pt x="3701" y="518"/>
                    <a:pt x="3323" y="319"/>
                  </a:cubicBezTo>
                  <a:cubicBezTo>
                    <a:pt x="2945" y="120"/>
                    <a:pt x="2587" y="1"/>
                    <a:pt x="2189" y="1"/>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511;p49">
              <a:extLst>
                <a:ext uri="{FF2B5EF4-FFF2-40B4-BE49-F238E27FC236}">
                  <a16:creationId xmlns:a16="http://schemas.microsoft.com/office/drawing/2014/main" id="{D4DB9C9C-B47D-B2C9-6204-410CD409072E}"/>
                </a:ext>
              </a:extLst>
            </p:cNvPr>
            <p:cNvSpPr/>
            <p:nvPr/>
          </p:nvSpPr>
          <p:spPr>
            <a:xfrm>
              <a:off x="7228008" y="1568170"/>
              <a:ext cx="768625" cy="732977"/>
            </a:xfrm>
            <a:custGeom>
              <a:avLst/>
              <a:gdLst/>
              <a:ahLst/>
              <a:cxnLst/>
              <a:rect l="l" t="t" r="r" b="b"/>
              <a:pathLst>
                <a:path w="7449" h="6666" extrusionOk="0">
                  <a:moveTo>
                    <a:pt x="1060" y="1"/>
                  </a:moveTo>
                  <a:cubicBezTo>
                    <a:pt x="826" y="1"/>
                    <a:pt x="594" y="80"/>
                    <a:pt x="378" y="254"/>
                  </a:cubicBezTo>
                  <a:cubicBezTo>
                    <a:pt x="0" y="573"/>
                    <a:pt x="0" y="1010"/>
                    <a:pt x="80" y="1428"/>
                  </a:cubicBezTo>
                  <a:cubicBezTo>
                    <a:pt x="438" y="3199"/>
                    <a:pt x="1333" y="4710"/>
                    <a:pt x="2328" y="6182"/>
                  </a:cubicBezTo>
                  <a:cubicBezTo>
                    <a:pt x="2566" y="6518"/>
                    <a:pt x="2928" y="6665"/>
                    <a:pt x="3312" y="6665"/>
                  </a:cubicBezTo>
                  <a:cubicBezTo>
                    <a:pt x="3632" y="6665"/>
                    <a:pt x="3968" y="6563"/>
                    <a:pt x="4257" y="6381"/>
                  </a:cubicBezTo>
                  <a:cubicBezTo>
                    <a:pt x="4814" y="6003"/>
                    <a:pt x="5153" y="5486"/>
                    <a:pt x="5511" y="4989"/>
                  </a:cubicBezTo>
                  <a:cubicBezTo>
                    <a:pt x="6366" y="3915"/>
                    <a:pt x="7142" y="2781"/>
                    <a:pt x="7341" y="1388"/>
                  </a:cubicBezTo>
                  <a:cubicBezTo>
                    <a:pt x="7449" y="580"/>
                    <a:pt x="7232" y="15"/>
                    <a:pt x="6370" y="15"/>
                  </a:cubicBezTo>
                  <a:cubicBezTo>
                    <a:pt x="6277" y="15"/>
                    <a:pt x="6176" y="22"/>
                    <a:pt x="6068" y="36"/>
                  </a:cubicBezTo>
                  <a:cubicBezTo>
                    <a:pt x="5371" y="135"/>
                    <a:pt x="5153" y="632"/>
                    <a:pt x="4854" y="1090"/>
                  </a:cubicBezTo>
                  <a:cubicBezTo>
                    <a:pt x="4397" y="1766"/>
                    <a:pt x="3999" y="2482"/>
                    <a:pt x="3601" y="3159"/>
                  </a:cubicBezTo>
                  <a:cubicBezTo>
                    <a:pt x="3124" y="2323"/>
                    <a:pt x="2726" y="1567"/>
                    <a:pt x="2268" y="732"/>
                  </a:cubicBezTo>
                  <a:cubicBezTo>
                    <a:pt x="2129" y="513"/>
                    <a:pt x="1930" y="314"/>
                    <a:pt x="1711" y="195"/>
                  </a:cubicBezTo>
                  <a:cubicBezTo>
                    <a:pt x="1500" y="70"/>
                    <a:pt x="1279" y="1"/>
                    <a:pt x="10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 name="Picture 17" descr="A picture containing graphics, clipart, graphic design, design&#10;&#10;Description automatically generated">
            <a:extLst>
              <a:ext uri="{FF2B5EF4-FFF2-40B4-BE49-F238E27FC236}">
                <a16:creationId xmlns:a16="http://schemas.microsoft.com/office/drawing/2014/main" id="{7A29D6F2-A07E-9DEE-0186-24E7DC16FCC8}"/>
              </a:ext>
            </a:extLst>
          </p:cNvPr>
          <p:cNvPicPr>
            <a:picLocks noChangeAspect="1"/>
          </p:cNvPicPr>
          <p:nvPr/>
        </p:nvPicPr>
        <p:blipFill>
          <a:blip r:embed="rId3"/>
          <a:stretch>
            <a:fillRect/>
          </a:stretch>
        </p:blipFill>
        <p:spPr>
          <a:xfrm>
            <a:off x="8200882" y="65517"/>
            <a:ext cx="759406" cy="759406"/>
          </a:xfrm>
          <a:prstGeom prst="rect">
            <a:avLst/>
          </a:prstGeom>
        </p:spPr>
      </p:pic>
      <p:pic>
        <p:nvPicPr>
          <p:cNvPr id="2" name="Picture 1">
            <a:extLst>
              <a:ext uri="{FF2B5EF4-FFF2-40B4-BE49-F238E27FC236}">
                <a16:creationId xmlns:a16="http://schemas.microsoft.com/office/drawing/2014/main" id="{F2796DDB-952C-EF50-5B57-AABBF258E19A}"/>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10000" b="90000" l="10000" r="90000"/>
                    </a14:imgEffect>
                  </a14:imgLayer>
                </a14:imgProps>
              </a:ext>
            </a:extLst>
          </a:blip>
          <a:srcRect b="17023"/>
          <a:stretch/>
        </p:blipFill>
        <p:spPr>
          <a:xfrm>
            <a:off x="2973788" y="1988649"/>
            <a:ext cx="3377785" cy="3467961"/>
          </a:xfrm>
          <a:prstGeom prst="rect">
            <a:avLst/>
          </a:prstGeom>
        </p:spPr>
      </p:pic>
      <p:sp>
        <p:nvSpPr>
          <p:cNvPr id="3" name="TextBox 2">
            <a:extLst>
              <a:ext uri="{FF2B5EF4-FFF2-40B4-BE49-F238E27FC236}">
                <a16:creationId xmlns:a16="http://schemas.microsoft.com/office/drawing/2014/main" id="{FBF71116-3980-4990-AF93-B025484E9E31}"/>
              </a:ext>
            </a:extLst>
          </p:cNvPr>
          <p:cNvSpPr txBox="1"/>
          <p:nvPr/>
        </p:nvSpPr>
        <p:spPr>
          <a:xfrm>
            <a:off x="-106752" y="3785816"/>
            <a:ext cx="3361026" cy="1200329"/>
          </a:xfrm>
          <a:prstGeom prst="rect">
            <a:avLst/>
          </a:prstGeom>
          <a:noFill/>
        </p:spPr>
        <p:txBody>
          <a:bodyPr wrap="square">
            <a:spAutoFit/>
          </a:bodyPr>
          <a:lstStyle/>
          <a:p>
            <a:pPr algn="ctr"/>
            <a:r>
              <a:rPr lang="vi-VN" sz="2400" i="1">
                <a:latin typeface="Times New Roman" panose="02020603050405020304" pitchFamily="18" charset="0"/>
                <a:ea typeface="Times New Roman" panose="02020603050405020304" pitchFamily="18" charset="0"/>
                <a:cs typeface="Times New Roman" panose="02020603050405020304" pitchFamily="18" charset="0"/>
              </a:rPr>
              <a:t>Khúc hát người xa xứ </a:t>
            </a:r>
            <a:r>
              <a:rPr lang="vi-VN" sz="2400">
                <a:latin typeface="Times New Roman" panose="02020603050405020304" pitchFamily="18" charset="0"/>
                <a:ea typeface="Times New Roman" panose="02020603050405020304" pitchFamily="18" charset="0"/>
                <a:cs typeface="Times New Roman" panose="02020603050405020304" pitchFamily="18" charset="0"/>
              </a:rPr>
              <a:t> (Thơ, NXB Trẻ, 1990); </a:t>
            </a:r>
            <a:endParaRPr lang="vi-VN" sz="1800">
              <a:solidFill>
                <a:prstClr val="black"/>
              </a:solidFill>
              <a:latin typeface="Times New Roman" panose="02020603050405020304" pitchFamily="18" charset="0"/>
              <a:ea typeface="Nunito"/>
              <a:cs typeface="Times New Roman" panose="02020603050405020304" pitchFamily="18" charset="0"/>
              <a:sym typeface="Nunito"/>
            </a:endParaRPr>
          </a:p>
        </p:txBody>
      </p:sp>
      <p:sp>
        <p:nvSpPr>
          <p:cNvPr id="4" name="TextBox 3">
            <a:extLst>
              <a:ext uri="{FF2B5EF4-FFF2-40B4-BE49-F238E27FC236}">
                <a16:creationId xmlns:a16="http://schemas.microsoft.com/office/drawing/2014/main" id="{C92C5463-8444-F4A6-905B-8FCD8BEDF147}"/>
              </a:ext>
            </a:extLst>
          </p:cNvPr>
          <p:cNvSpPr txBox="1"/>
          <p:nvPr/>
        </p:nvSpPr>
        <p:spPr>
          <a:xfrm>
            <a:off x="329281" y="1949107"/>
            <a:ext cx="2794175" cy="1200329"/>
          </a:xfrm>
          <a:prstGeom prst="rect">
            <a:avLst/>
          </a:prstGeom>
          <a:noFill/>
        </p:spPr>
        <p:txBody>
          <a:bodyPr wrap="square">
            <a:spAutoFit/>
          </a:bodyPr>
          <a:lstStyle/>
          <a:p>
            <a:pPr algn="ctr"/>
            <a:r>
              <a:rPr lang="vi-VN" sz="2400" i="1">
                <a:latin typeface="Times New Roman" panose="02020603050405020304" pitchFamily="18" charset="0"/>
                <a:ea typeface="Times New Roman" panose="02020603050405020304" pitchFamily="18" charset="0"/>
                <a:cs typeface="Times New Roman" panose="02020603050405020304" pitchFamily="18" charset="0"/>
              </a:rPr>
              <a:t>Cỏ, tuổi hai mươi</a:t>
            </a:r>
            <a:r>
              <a:rPr lang="vi-VN" sz="2400">
                <a:latin typeface="Times New Roman" panose="02020603050405020304" pitchFamily="18" charset="0"/>
                <a:ea typeface="Times New Roman" panose="02020603050405020304" pitchFamily="18" charset="0"/>
                <a:cs typeface="Times New Roman" panose="02020603050405020304" pitchFamily="18" charset="0"/>
              </a:rPr>
              <a:t> (Thơ, NXB Văn nghệ, 1992);</a:t>
            </a:r>
            <a:endParaRPr lang="vi-VN" sz="1800">
              <a:solidFill>
                <a:prstClr val="black"/>
              </a:solidFill>
              <a:latin typeface="Times New Roman" panose="02020603050405020304" pitchFamily="18" charset="0"/>
              <a:ea typeface="Nunito"/>
              <a:cs typeface="Times New Roman" panose="02020603050405020304" pitchFamily="18" charset="0"/>
              <a:sym typeface="Nunito"/>
            </a:endParaRPr>
          </a:p>
        </p:txBody>
      </p:sp>
      <p:sp>
        <p:nvSpPr>
          <p:cNvPr id="5" name="TextBox 4">
            <a:extLst>
              <a:ext uri="{FF2B5EF4-FFF2-40B4-BE49-F238E27FC236}">
                <a16:creationId xmlns:a16="http://schemas.microsoft.com/office/drawing/2014/main" id="{59E0D58B-16B3-38B5-9272-1FFE0273A127}"/>
              </a:ext>
            </a:extLst>
          </p:cNvPr>
          <p:cNvSpPr txBox="1"/>
          <p:nvPr/>
        </p:nvSpPr>
        <p:spPr>
          <a:xfrm>
            <a:off x="2808292" y="1144397"/>
            <a:ext cx="3517697" cy="830997"/>
          </a:xfrm>
          <a:prstGeom prst="rect">
            <a:avLst/>
          </a:prstGeom>
          <a:noFill/>
        </p:spPr>
        <p:txBody>
          <a:bodyPr wrap="square">
            <a:spAutoFit/>
          </a:bodyPr>
          <a:lstStyle/>
          <a:p>
            <a:pPr algn="ctr"/>
            <a:r>
              <a:rPr lang="vi-VN" sz="2400" i="1">
                <a:latin typeface="Times New Roman" panose="02020603050405020304" pitchFamily="18" charset="0"/>
                <a:ea typeface="Times New Roman" panose="02020603050405020304" pitchFamily="18" charset="0"/>
                <a:cs typeface="Times New Roman" panose="02020603050405020304" pitchFamily="18" charset="0"/>
              </a:rPr>
              <a:t>Hè phố tuổi thơ</a:t>
            </a:r>
            <a:r>
              <a:rPr lang="vi-VN" sz="2400">
                <a:latin typeface="Times New Roman" panose="02020603050405020304" pitchFamily="18" charset="0"/>
                <a:ea typeface="Times New Roman" panose="02020603050405020304" pitchFamily="18" charset="0"/>
                <a:cs typeface="Times New Roman" panose="02020603050405020304" pitchFamily="18" charset="0"/>
              </a:rPr>
              <a:t> (Văn, NXB Trẻ, 1992); </a:t>
            </a:r>
            <a:endParaRPr lang="vi-VN" sz="1800">
              <a:solidFill>
                <a:prstClr val="black"/>
              </a:solidFill>
              <a:latin typeface="Times New Roman" panose="02020603050405020304" pitchFamily="18" charset="0"/>
              <a:ea typeface="Nunito"/>
              <a:cs typeface="Times New Roman" panose="02020603050405020304" pitchFamily="18" charset="0"/>
              <a:sym typeface="Nunito"/>
            </a:endParaRPr>
          </a:p>
        </p:txBody>
      </p:sp>
      <p:sp>
        <p:nvSpPr>
          <p:cNvPr id="6" name="TextBox 5">
            <a:extLst>
              <a:ext uri="{FF2B5EF4-FFF2-40B4-BE49-F238E27FC236}">
                <a16:creationId xmlns:a16="http://schemas.microsoft.com/office/drawing/2014/main" id="{AE218821-5E4C-C697-C7AE-B070E88E435E}"/>
              </a:ext>
            </a:extLst>
          </p:cNvPr>
          <p:cNvSpPr txBox="1"/>
          <p:nvPr/>
        </p:nvSpPr>
        <p:spPr>
          <a:xfrm>
            <a:off x="6050421" y="1988649"/>
            <a:ext cx="3093579" cy="830997"/>
          </a:xfrm>
          <a:prstGeom prst="rect">
            <a:avLst/>
          </a:prstGeom>
          <a:noFill/>
        </p:spPr>
        <p:txBody>
          <a:bodyPr wrap="square">
            <a:spAutoFit/>
          </a:bodyPr>
          <a:lstStyle/>
          <a:p>
            <a:pPr algn="ctr"/>
            <a:r>
              <a:rPr lang="de-DE" sz="2400" i="1">
                <a:latin typeface="Times New Roman" panose="02020603050405020304" pitchFamily="18" charset="0"/>
                <a:ea typeface="Times New Roman" panose="02020603050405020304" pitchFamily="18" charset="0"/>
                <a:cs typeface="Times New Roman" panose="02020603050405020304" pitchFamily="18" charset="0"/>
              </a:rPr>
              <a:t>Ban mai xanh</a:t>
            </a:r>
            <a:r>
              <a:rPr lang="de-DE" sz="2400">
                <a:latin typeface="Times New Roman" panose="02020603050405020304" pitchFamily="18" charset="0"/>
                <a:ea typeface="Times New Roman" panose="02020603050405020304" pitchFamily="18" charset="0"/>
                <a:cs typeface="Times New Roman" panose="02020603050405020304" pitchFamily="18" charset="0"/>
              </a:rPr>
              <a:t> (Thơ, NXB Đồng Nai, 1994); </a:t>
            </a:r>
            <a:endParaRPr lang="de-DE" sz="1800">
              <a:solidFill>
                <a:prstClr val="black"/>
              </a:solidFill>
              <a:latin typeface="Times New Roman" panose="02020603050405020304" pitchFamily="18" charset="0"/>
              <a:ea typeface="Nunito"/>
              <a:cs typeface="Times New Roman" panose="02020603050405020304" pitchFamily="18" charset="0"/>
              <a:sym typeface="Nunito"/>
            </a:endParaRPr>
          </a:p>
        </p:txBody>
      </p:sp>
      <p:sp>
        <p:nvSpPr>
          <p:cNvPr id="12" name="TextBox 11">
            <a:extLst>
              <a:ext uri="{FF2B5EF4-FFF2-40B4-BE49-F238E27FC236}">
                <a16:creationId xmlns:a16="http://schemas.microsoft.com/office/drawing/2014/main" id="{87D48CA2-08B3-B263-8D7E-75A7969325BF}"/>
              </a:ext>
            </a:extLst>
          </p:cNvPr>
          <p:cNvSpPr txBox="1"/>
          <p:nvPr/>
        </p:nvSpPr>
        <p:spPr>
          <a:xfrm>
            <a:off x="6122346" y="3650176"/>
            <a:ext cx="3093579" cy="1200329"/>
          </a:xfrm>
          <a:prstGeom prst="rect">
            <a:avLst/>
          </a:prstGeom>
          <a:noFill/>
        </p:spPr>
        <p:txBody>
          <a:bodyPr wrap="square">
            <a:spAutoFit/>
          </a:bodyPr>
          <a:lstStyle/>
          <a:p>
            <a:pPr algn="ctr"/>
            <a:r>
              <a:rPr lang="en-US" sz="2400" i="1">
                <a:latin typeface="Times New Roman" panose="02020603050405020304" pitchFamily="18" charset="0"/>
                <a:ea typeface="Times New Roman" panose="02020603050405020304" pitchFamily="18" charset="0"/>
                <a:cs typeface="Times New Roman" panose="02020603050405020304" pitchFamily="18" charset="0"/>
              </a:rPr>
              <a:t>Ngoảnh lại tháng năm</a:t>
            </a:r>
            <a:r>
              <a:rPr lang="en-US" sz="2400">
                <a:latin typeface="Times New Roman" panose="02020603050405020304" pitchFamily="18" charset="0"/>
                <a:ea typeface="Times New Roman" panose="02020603050405020304" pitchFamily="18" charset="0"/>
                <a:cs typeface="Times New Roman" panose="02020603050405020304" pitchFamily="18" charset="0"/>
              </a:rPr>
              <a:t> (Thơ, NXB Văn học, 1995)</a:t>
            </a:r>
          </a:p>
        </p:txBody>
      </p:sp>
      <p:pic>
        <p:nvPicPr>
          <p:cNvPr id="31" name="Picture 30">
            <a:extLst>
              <a:ext uri="{FF2B5EF4-FFF2-40B4-BE49-F238E27FC236}">
                <a16:creationId xmlns:a16="http://schemas.microsoft.com/office/drawing/2014/main" id="{1524A08C-AB64-70ED-7C2C-DDFEDACFF1A5}"/>
              </a:ext>
            </a:extLst>
          </p:cNvPr>
          <p:cNvPicPr>
            <a:picLocks noChangeAspect="1"/>
          </p:cNvPicPr>
          <p:nvPr/>
        </p:nvPicPr>
        <p:blipFill>
          <a:blip r:embed="rId6"/>
          <a:stretch>
            <a:fillRect/>
          </a:stretch>
        </p:blipFill>
        <p:spPr>
          <a:xfrm>
            <a:off x="2782708" y="1949107"/>
            <a:ext cx="3517697" cy="2218076"/>
          </a:xfrm>
          <a:prstGeom prst="rect">
            <a:avLst/>
          </a:prstGeom>
        </p:spPr>
      </p:pic>
    </p:spTree>
    <p:extLst>
      <p:ext uri="{BB962C8B-B14F-4D97-AF65-F5344CB8AC3E}">
        <p14:creationId xmlns:p14="http://schemas.microsoft.com/office/powerpoint/2010/main" val="147059019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p:cTn id="7" dur="500" fill="hold"/>
                                        <p:tgtEl>
                                          <p:spTgt spid="31"/>
                                        </p:tgtEl>
                                        <p:attrNameLst>
                                          <p:attrName>ppt_w</p:attrName>
                                        </p:attrNameLst>
                                      </p:cBhvr>
                                      <p:tavLst>
                                        <p:tav tm="0">
                                          <p:val>
                                            <p:fltVal val="0"/>
                                          </p:val>
                                        </p:tav>
                                        <p:tav tm="100000">
                                          <p:val>
                                            <p:strVal val="#ppt_w"/>
                                          </p:val>
                                        </p:tav>
                                      </p:tavLst>
                                    </p:anim>
                                    <p:anim calcmode="lin" valueType="num">
                                      <p:cBhvr>
                                        <p:cTn id="8" dur="500" fill="hold"/>
                                        <p:tgtEl>
                                          <p:spTgt spid="31"/>
                                        </p:tgtEl>
                                        <p:attrNameLst>
                                          <p:attrName>ppt_h</p:attrName>
                                        </p:attrNameLst>
                                      </p:cBhvr>
                                      <p:tavLst>
                                        <p:tav tm="0">
                                          <p:val>
                                            <p:fltVal val="0"/>
                                          </p:val>
                                        </p:tav>
                                        <p:tav tm="100000">
                                          <p:val>
                                            <p:strVal val="#ppt_h"/>
                                          </p:val>
                                        </p:tav>
                                      </p:tavLst>
                                    </p:anim>
                                    <p:animEffect transition="in" filter="fade">
                                      <p:cBhvr>
                                        <p:cTn id="9" dur="500"/>
                                        <p:tgtEl>
                                          <p:spTgt spid="31"/>
                                        </p:tgtEl>
                                      </p:cBhvr>
                                    </p:animEffect>
                                  </p:childTnLst>
                                </p:cTn>
                              </p:par>
                              <p:par>
                                <p:cTn id="10" presetID="53" presetClass="entr" presetSubtype="16" fill="hold"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500" fill="hold"/>
                                        <p:tgtEl>
                                          <p:spTgt spid="2"/>
                                        </p:tgtEl>
                                        <p:attrNameLst>
                                          <p:attrName>ppt_w</p:attrName>
                                        </p:attrNameLst>
                                      </p:cBhvr>
                                      <p:tavLst>
                                        <p:tav tm="0">
                                          <p:val>
                                            <p:fltVal val="0"/>
                                          </p:val>
                                        </p:tav>
                                        <p:tav tm="100000">
                                          <p:val>
                                            <p:strVal val="#ppt_w"/>
                                          </p:val>
                                        </p:tav>
                                      </p:tavLst>
                                    </p:anim>
                                    <p:anim calcmode="lin" valueType="num">
                                      <p:cBhvr>
                                        <p:cTn id="13" dur="500" fill="hold"/>
                                        <p:tgtEl>
                                          <p:spTgt spid="2"/>
                                        </p:tgtEl>
                                        <p:attrNameLst>
                                          <p:attrName>ppt_h</p:attrName>
                                        </p:attrNameLst>
                                      </p:cBhvr>
                                      <p:tavLst>
                                        <p:tav tm="0">
                                          <p:val>
                                            <p:fltVal val="0"/>
                                          </p:val>
                                        </p:tav>
                                        <p:tav tm="100000">
                                          <p:val>
                                            <p:strVal val="#ppt_h"/>
                                          </p:val>
                                        </p:tav>
                                      </p:tavLst>
                                    </p:anim>
                                    <p:animEffect transition="in" filter="fade">
                                      <p:cBhvr>
                                        <p:cTn id="14" dur="500"/>
                                        <p:tgtEl>
                                          <p:spTgt spid="2"/>
                                        </p:tgtEl>
                                      </p:cBhvr>
                                    </p:animEffect>
                                  </p:childTnLst>
                                </p:cTn>
                              </p:par>
                            </p:childTnLst>
                          </p:cTn>
                        </p:par>
                      </p:childTnLst>
                    </p:cTn>
                  </p:par>
                  <p:par>
                    <p:cTn id="15" fill="hold">
                      <p:stCondLst>
                        <p:cond delay="indefinite"/>
                      </p:stCondLst>
                      <p:childTnLst>
                        <p:par>
                          <p:cTn id="16" fill="hold">
                            <p:stCondLst>
                              <p:cond delay="0"/>
                            </p:stCondLst>
                            <p:childTnLst>
                              <p:par>
                                <p:cTn id="17" presetID="14" presetClass="entr" presetSubtype="10"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randombar(horizontal)">
                                      <p:cBhvr>
                                        <p:cTn id="19" dur="500"/>
                                        <p:tgtEl>
                                          <p:spTgt spid="3"/>
                                        </p:tgtEl>
                                      </p:cBhvr>
                                    </p:animEffect>
                                  </p:childTnLst>
                                </p:cTn>
                              </p:par>
                            </p:childTnLst>
                          </p:cTn>
                        </p:par>
                      </p:childTnLst>
                    </p:cTn>
                  </p:par>
                  <p:par>
                    <p:cTn id="20" fill="hold">
                      <p:stCondLst>
                        <p:cond delay="indefinite"/>
                      </p:stCondLst>
                      <p:childTnLst>
                        <p:par>
                          <p:cTn id="21" fill="hold">
                            <p:stCondLst>
                              <p:cond delay="0"/>
                            </p:stCondLst>
                            <p:childTnLst>
                              <p:par>
                                <p:cTn id="22" presetID="14" presetClass="entr" presetSubtype="10" fill="hold" grpId="0" nodeType="click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randombar(horizontal)">
                                      <p:cBhvr>
                                        <p:cTn id="24" dur="500"/>
                                        <p:tgtEl>
                                          <p:spTgt spid="4"/>
                                        </p:tgtEl>
                                      </p:cBhvr>
                                    </p:animEffect>
                                  </p:childTnLst>
                                </p:cTn>
                              </p:par>
                            </p:childTnLst>
                          </p:cTn>
                        </p:par>
                      </p:childTnLst>
                    </p:cTn>
                  </p:par>
                  <p:par>
                    <p:cTn id="25" fill="hold">
                      <p:stCondLst>
                        <p:cond delay="indefinite"/>
                      </p:stCondLst>
                      <p:childTnLst>
                        <p:par>
                          <p:cTn id="26" fill="hold">
                            <p:stCondLst>
                              <p:cond delay="0"/>
                            </p:stCondLst>
                            <p:childTnLst>
                              <p:par>
                                <p:cTn id="27" presetID="14" presetClass="entr" presetSubtype="10" fill="hold" grpId="0" nodeType="click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randombar(horizontal)">
                                      <p:cBhvr>
                                        <p:cTn id="29" dur="500"/>
                                        <p:tgtEl>
                                          <p:spTgt spid="5"/>
                                        </p:tgtEl>
                                      </p:cBhvr>
                                    </p:animEffect>
                                  </p:childTnLst>
                                </p:cTn>
                              </p:par>
                            </p:childTnLst>
                          </p:cTn>
                        </p:par>
                      </p:childTnLst>
                    </p:cTn>
                  </p:par>
                  <p:par>
                    <p:cTn id="30" fill="hold">
                      <p:stCondLst>
                        <p:cond delay="indefinite"/>
                      </p:stCondLst>
                      <p:childTnLst>
                        <p:par>
                          <p:cTn id="31" fill="hold">
                            <p:stCondLst>
                              <p:cond delay="0"/>
                            </p:stCondLst>
                            <p:childTnLst>
                              <p:par>
                                <p:cTn id="32" presetID="14" presetClass="entr" presetSubtype="10" fill="hold" grpId="0" nodeType="clickEffect">
                                  <p:stCondLst>
                                    <p:cond delay="0"/>
                                  </p:stCondLst>
                                  <p:childTnLst>
                                    <p:set>
                                      <p:cBhvr>
                                        <p:cTn id="33" dur="1" fill="hold">
                                          <p:stCondLst>
                                            <p:cond delay="0"/>
                                          </p:stCondLst>
                                        </p:cTn>
                                        <p:tgtEl>
                                          <p:spTgt spid="6"/>
                                        </p:tgtEl>
                                        <p:attrNameLst>
                                          <p:attrName>style.visibility</p:attrName>
                                        </p:attrNameLst>
                                      </p:cBhvr>
                                      <p:to>
                                        <p:strVal val="visible"/>
                                      </p:to>
                                    </p:set>
                                    <p:animEffect transition="in" filter="randombar(horizontal)">
                                      <p:cBhvr>
                                        <p:cTn id="34" dur="500"/>
                                        <p:tgtEl>
                                          <p:spTgt spid="6"/>
                                        </p:tgtEl>
                                      </p:cBhvr>
                                    </p:animEffect>
                                  </p:childTnLst>
                                </p:cTn>
                              </p:par>
                            </p:childTnLst>
                          </p:cTn>
                        </p:par>
                      </p:childTnLst>
                    </p:cTn>
                  </p:par>
                  <p:par>
                    <p:cTn id="35" fill="hold">
                      <p:stCondLst>
                        <p:cond delay="indefinite"/>
                      </p:stCondLst>
                      <p:childTnLst>
                        <p:par>
                          <p:cTn id="36" fill="hold">
                            <p:stCondLst>
                              <p:cond delay="0"/>
                            </p:stCondLst>
                            <p:childTnLst>
                              <p:par>
                                <p:cTn id="37" presetID="14" presetClass="entr" presetSubtype="10" fill="hold" grpId="0" nodeType="click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randombar(horizontal)">
                                      <p:cBhvr>
                                        <p:cTn id="3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12"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350"/>
        <p:cNvGrpSpPr/>
        <p:nvPr/>
      </p:nvGrpSpPr>
      <p:grpSpPr>
        <a:xfrm>
          <a:off x="0" y="0"/>
          <a:ext cx="0" cy="0"/>
          <a:chOff x="0" y="0"/>
          <a:chExt cx="0" cy="0"/>
        </a:xfrm>
      </p:grpSpPr>
      <p:grpSp>
        <p:nvGrpSpPr>
          <p:cNvPr id="8" name="Google Shape;2494;p49">
            <a:extLst>
              <a:ext uri="{FF2B5EF4-FFF2-40B4-BE49-F238E27FC236}">
                <a16:creationId xmlns:a16="http://schemas.microsoft.com/office/drawing/2014/main" id="{781D5466-9556-45DC-1002-B39336108FDA}"/>
              </a:ext>
            </a:extLst>
          </p:cNvPr>
          <p:cNvGrpSpPr/>
          <p:nvPr/>
        </p:nvGrpSpPr>
        <p:grpSpPr>
          <a:xfrm flipH="1">
            <a:off x="1782940" y="225024"/>
            <a:ext cx="5726250" cy="702808"/>
            <a:chOff x="4263450" y="634575"/>
            <a:chExt cx="1007075" cy="387425"/>
          </a:xfrm>
        </p:grpSpPr>
        <p:sp>
          <p:nvSpPr>
            <p:cNvPr id="9" name="Google Shape;2495;p49">
              <a:extLst>
                <a:ext uri="{FF2B5EF4-FFF2-40B4-BE49-F238E27FC236}">
                  <a16:creationId xmlns:a16="http://schemas.microsoft.com/office/drawing/2014/main" id="{3BE5FC33-F074-2E8B-1A50-6A405990140C}"/>
                </a:ext>
              </a:extLst>
            </p:cNvPr>
            <p:cNvSpPr/>
            <p:nvPr/>
          </p:nvSpPr>
          <p:spPr>
            <a:xfrm>
              <a:off x="4263450" y="634575"/>
              <a:ext cx="1007075" cy="387425"/>
            </a:xfrm>
            <a:custGeom>
              <a:avLst/>
              <a:gdLst/>
              <a:ahLst/>
              <a:cxnLst/>
              <a:rect l="l" t="t" r="r" b="b"/>
              <a:pathLst>
                <a:path w="40283" h="15497" extrusionOk="0">
                  <a:moveTo>
                    <a:pt x="1950" y="0"/>
                  </a:moveTo>
                  <a:cubicBezTo>
                    <a:pt x="1214" y="0"/>
                    <a:pt x="617" y="458"/>
                    <a:pt x="458" y="1134"/>
                  </a:cubicBezTo>
                  <a:cubicBezTo>
                    <a:pt x="219" y="1492"/>
                    <a:pt x="0" y="2188"/>
                    <a:pt x="517" y="3044"/>
                  </a:cubicBezTo>
                  <a:cubicBezTo>
                    <a:pt x="796" y="3461"/>
                    <a:pt x="1055" y="3879"/>
                    <a:pt x="1313" y="4317"/>
                  </a:cubicBezTo>
                  <a:lnTo>
                    <a:pt x="1691" y="4914"/>
                  </a:lnTo>
                  <a:cubicBezTo>
                    <a:pt x="1910" y="5252"/>
                    <a:pt x="2109" y="5610"/>
                    <a:pt x="2348" y="5948"/>
                  </a:cubicBezTo>
                  <a:cubicBezTo>
                    <a:pt x="2447" y="6107"/>
                    <a:pt x="2507" y="6207"/>
                    <a:pt x="2606" y="6326"/>
                  </a:cubicBezTo>
                  <a:cubicBezTo>
                    <a:pt x="2686" y="6406"/>
                    <a:pt x="2745" y="6465"/>
                    <a:pt x="2765" y="6545"/>
                  </a:cubicBezTo>
                  <a:cubicBezTo>
                    <a:pt x="2865" y="6724"/>
                    <a:pt x="2964" y="6863"/>
                    <a:pt x="3044" y="7042"/>
                  </a:cubicBezTo>
                  <a:cubicBezTo>
                    <a:pt x="3163" y="7261"/>
                    <a:pt x="3263" y="7500"/>
                    <a:pt x="3402" y="7719"/>
                  </a:cubicBezTo>
                  <a:cubicBezTo>
                    <a:pt x="3442" y="7738"/>
                    <a:pt x="3442" y="7758"/>
                    <a:pt x="3442" y="7758"/>
                  </a:cubicBezTo>
                  <a:lnTo>
                    <a:pt x="3402" y="7798"/>
                  </a:lnTo>
                  <a:cubicBezTo>
                    <a:pt x="3263" y="7957"/>
                    <a:pt x="3103" y="8156"/>
                    <a:pt x="2984" y="8335"/>
                  </a:cubicBezTo>
                  <a:cubicBezTo>
                    <a:pt x="2905" y="8415"/>
                    <a:pt x="2865" y="8514"/>
                    <a:pt x="2785" y="8594"/>
                  </a:cubicBezTo>
                  <a:cubicBezTo>
                    <a:pt x="2646" y="8753"/>
                    <a:pt x="2507" y="8932"/>
                    <a:pt x="2367" y="9111"/>
                  </a:cubicBezTo>
                  <a:cubicBezTo>
                    <a:pt x="2069" y="9469"/>
                    <a:pt x="1751" y="9847"/>
                    <a:pt x="1452" y="10245"/>
                  </a:cubicBezTo>
                  <a:cubicBezTo>
                    <a:pt x="1074" y="10742"/>
                    <a:pt x="756" y="11259"/>
                    <a:pt x="398" y="11757"/>
                  </a:cubicBezTo>
                  <a:lnTo>
                    <a:pt x="318" y="11896"/>
                  </a:lnTo>
                  <a:cubicBezTo>
                    <a:pt x="159" y="12135"/>
                    <a:pt x="80" y="12493"/>
                    <a:pt x="120" y="12851"/>
                  </a:cubicBezTo>
                  <a:cubicBezTo>
                    <a:pt x="159" y="13129"/>
                    <a:pt x="199" y="13408"/>
                    <a:pt x="259" y="13647"/>
                  </a:cubicBezTo>
                  <a:cubicBezTo>
                    <a:pt x="418" y="14601"/>
                    <a:pt x="955" y="15019"/>
                    <a:pt x="1890" y="15039"/>
                  </a:cubicBezTo>
                  <a:lnTo>
                    <a:pt x="3402" y="15039"/>
                  </a:lnTo>
                  <a:cubicBezTo>
                    <a:pt x="3700" y="15039"/>
                    <a:pt x="3999" y="15079"/>
                    <a:pt x="4277" y="15099"/>
                  </a:cubicBezTo>
                  <a:cubicBezTo>
                    <a:pt x="4655" y="15119"/>
                    <a:pt x="5053" y="15138"/>
                    <a:pt x="5451" y="15138"/>
                  </a:cubicBezTo>
                  <a:cubicBezTo>
                    <a:pt x="7062" y="15178"/>
                    <a:pt x="8673" y="15198"/>
                    <a:pt x="10026" y="15198"/>
                  </a:cubicBezTo>
                  <a:lnTo>
                    <a:pt x="14502" y="15198"/>
                  </a:lnTo>
                  <a:cubicBezTo>
                    <a:pt x="15298" y="15198"/>
                    <a:pt x="16073" y="15218"/>
                    <a:pt x="16869" y="15238"/>
                  </a:cubicBezTo>
                  <a:cubicBezTo>
                    <a:pt x="17287" y="15238"/>
                    <a:pt x="17705" y="15278"/>
                    <a:pt x="18122" y="15278"/>
                  </a:cubicBezTo>
                  <a:cubicBezTo>
                    <a:pt x="19177" y="15298"/>
                    <a:pt x="20191" y="15298"/>
                    <a:pt x="21246" y="15318"/>
                  </a:cubicBezTo>
                  <a:lnTo>
                    <a:pt x="23295" y="15337"/>
                  </a:lnTo>
                  <a:cubicBezTo>
                    <a:pt x="24190" y="15337"/>
                    <a:pt x="25065" y="15377"/>
                    <a:pt x="25960" y="15377"/>
                  </a:cubicBezTo>
                  <a:cubicBezTo>
                    <a:pt x="26477" y="15377"/>
                    <a:pt x="27014" y="15397"/>
                    <a:pt x="27532" y="15397"/>
                  </a:cubicBezTo>
                  <a:cubicBezTo>
                    <a:pt x="27949" y="15397"/>
                    <a:pt x="28407" y="15417"/>
                    <a:pt x="28825" y="15417"/>
                  </a:cubicBezTo>
                  <a:lnTo>
                    <a:pt x="30038" y="15437"/>
                  </a:lnTo>
                  <a:cubicBezTo>
                    <a:pt x="31192" y="15477"/>
                    <a:pt x="32385" y="15497"/>
                    <a:pt x="33579" y="15497"/>
                  </a:cubicBezTo>
                  <a:lnTo>
                    <a:pt x="38473" y="15497"/>
                  </a:lnTo>
                  <a:cubicBezTo>
                    <a:pt x="38950" y="15497"/>
                    <a:pt x="39368" y="15318"/>
                    <a:pt x="39686" y="14979"/>
                  </a:cubicBezTo>
                  <a:cubicBezTo>
                    <a:pt x="40004" y="14621"/>
                    <a:pt x="40164" y="14144"/>
                    <a:pt x="40104" y="13627"/>
                  </a:cubicBezTo>
                  <a:cubicBezTo>
                    <a:pt x="40064" y="12930"/>
                    <a:pt x="39686" y="12453"/>
                    <a:pt x="39408" y="12115"/>
                  </a:cubicBezTo>
                  <a:lnTo>
                    <a:pt x="38751" y="11299"/>
                  </a:lnTo>
                  <a:cubicBezTo>
                    <a:pt x="38294" y="10742"/>
                    <a:pt x="37856" y="10205"/>
                    <a:pt x="37418" y="9628"/>
                  </a:cubicBezTo>
                  <a:cubicBezTo>
                    <a:pt x="37160" y="9250"/>
                    <a:pt x="36901" y="8852"/>
                    <a:pt x="36662" y="8415"/>
                  </a:cubicBezTo>
                  <a:cubicBezTo>
                    <a:pt x="36762" y="8315"/>
                    <a:pt x="36861" y="8216"/>
                    <a:pt x="36961" y="8077"/>
                  </a:cubicBezTo>
                  <a:cubicBezTo>
                    <a:pt x="37359" y="7758"/>
                    <a:pt x="37796" y="7261"/>
                    <a:pt x="38174" y="6744"/>
                  </a:cubicBezTo>
                  <a:cubicBezTo>
                    <a:pt x="38294" y="6565"/>
                    <a:pt x="38413" y="6425"/>
                    <a:pt x="38552" y="6246"/>
                  </a:cubicBezTo>
                  <a:cubicBezTo>
                    <a:pt x="38970" y="5729"/>
                    <a:pt x="39447" y="5113"/>
                    <a:pt x="39706" y="4277"/>
                  </a:cubicBezTo>
                  <a:cubicBezTo>
                    <a:pt x="39766" y="4138"/>
                    <a:pt x="39805" y="3999"/>
                    <a:pt x="39865" y="3859"/>
                  </a:cubicBezTo>
                  <a:cubicBezTo>
                    <a:pt x="40004" y="3442"/>
                    <a:pt x="40183" y="2984"/>
                    <a:pt x="40243" y="2447"/>
                  </a:cubicBezTo>
                  <a:cubicBezTo>
                    <a:pt x="40283" y="1870"/>
                    <a:pt x="40104" y="1353"/>
                    <a:pt x="39786" y="975"/>
                  </a:cubicBezTo>
                  <a:cubicBezTo>
                    <a:pt x="39467" y="617"/>
                    <a:pt x="39010" y="458"/>
                    <a:pt x="38512" y="458"/>
                  </a:cubicBezTo>
                  <a:lnTo>
                    <a:pt x="38393" y="458"/>
                  </a:lnTo>
                  <a:cubicBezTo>
                    <a:pt x="38075" y="478"/>
                    <a:pt x="37697" y="478"/>
                    <a:pt x="37279" y="478"/>
                  </a:cubicBezTo>
                  <a:lnTo>
                    <a:pt x="35767" y="478"/>
                  </a:lnTo>
                  <a:cubicBezTo>
                    <a:pt x="35489" y="478"/>
                    <a:pt x="35210" y="458"/>
                    <a:pt x="34932" y="458"/>
                  </a:cubicBezTo>
                  <a:cubicBezTo>
                    <a:pt x="34613" y="458"/>
                    <a:pt x="34275" y="418"/>
                    <a:pt x="33937" y="418"/>
                  </a:cubicBezTo>
                  <a:lnTo>
                    <a:pt x="30834" y="418"/>
                  </a:lnTo>
                  <a:cubicBezTo>
                    <a:pt x="30138" y="418"/>
                    <a:pt x="29421" y="398"/>
                    <a:pt x="28725" y="378"/>
                  </a:cubicBezTo>
                  <a:cubicBezTo>
                    <a:pt x="28148" y="358"/>
                    <a:pt x="27552" y="358"/>
                    <a:pt x="26975" y="318"/>
                  </a:cubicBezTo>
                  <a:lnTo>
                    <a:pt x="24269" y="318"/>
                  </a:lnTo>
                  <a:cubicBezTo>
                    <a:pt x="23891" y="318"/>
                    <a:pt x="23553" y="299"/>
                    <a:pt x="23175" y="299"/>
                  </a:cubicBezTo>
                  <a:cubicBezTo>
                    <a:pt x="22877" y="299"/>
                    <a:pt x="22598" y="279"/>
                    <a:pt x="22300" y="279"/>
                  </a:cubicBezTo>
                  <a:cubicBezTo>
                    <a:pt x="21842" y="279"/>
                    <a:pt x="21365" y="259"/>
                    <a:pt x="20907" y="259"/>
                  </a:cubicBezTo>
                  <a:cubicBezTo>
                    <a:pt x="20510" y="259"/>
                    <a:pt x="20112" y="259"/>
                    <a:pt x="19694" y="239"/>
                  </a:cubicBezTo>
                  <a:cubicBezTo>
                    <a:pt x="19376" y="239"/>
                    <a:pt x="19057" y="199"/>
                    <a:pt x="18719" y="199"/>
                  </a:cubicBezTo>
                  <a:cubicBezTo>
                    <a:pt x="18301" y="199"/>
                    <a:pt x="17904" y="179"/>
                    <a:pt x="17486" y="179"/>
                  </a:cubicBezTo>
                  <a:lnTo>
                    <a:pt x="15676" y="179"/>
                  </a:lnTo>
                  <a:cubicBezTo>
                    <a:pt x="15576" y="179"/>
                    <a:pt x="15477" y="179"/>
                    <a:pt x="15337" y="159"/>
                  </a:cubicBezTo>
                  <a:cubicBezTo>
                    <a:pt x="15198" y="159"/>
                    <a:pt x="15039" y="139"/>
                    <a:pt x="14900" y="139"/>
                  </a:cubicBezTo>
                  <a:lnTo>
                    <a:pt x="14880" y="139"/>
                  </a:lnTo>
                  <a:cubicBezTo>
                    <a:pt x="14601" y="139"/>
                    <a:pt x="14343" y="139"/>
                    <a:pt x="14084" y="159"/>
                  </a:cubicBezTo>
                  <a:cubicBezTo>
                    <a:pt x="13786" y="159"/>
                    <a:pt x="13448" y="179"/>
                    <a:pt x="13149" y="179"/>
                  </a:cubicBezTo>
                  <a:lnTo>
                    <a:pt x="12911" y="179"/>
                  </a:lnTo>
                  <a:cubicBezTo>
                    <a:pt x="12334" y="179"/>
                    <a:pt x="11757" y="159"/>
                    <a:pt x="11160" y="139"/>
                  </a:cubicBezTo>
                  <a:cubicBezTo>
                    <a:pt x="10623" y="100"/>
                    <a:pt x="10066" y="100"/>
                    <a:pt x="9529" y="80"/>
                  </a:cubicBezTo>
                  <a:cubicBezTo>
                    <a:pt x="8852" y="80"/>
                    <a:pt x="8176" y="60"/>
                    <a:pt x="7520" y="60"/>
                  </a:cubicBezTo>
                  <a:lnTo>
                    <a:pt x="6187" y="60"/>
                  </a:lnTo>
                  <a:cubicBezTo>
                    <a:pt x="5829" y="60"/>
                    <a:pt x="5451" y="60"/>
                    <a:pt x="5073" y="40"/>
                  </a:cubicBezTo>
                  <a:cubicBezTo>
                    <a:pt x="4735" y="40"/>
                    <a:pt x="4357" y="0"/>
                    <a:pt x="3999" y="0"/>
                  </a:cubicBezTo>
                  <a:close/>
                </a:path>
              </a:pathLst>
            </a:custGeom>
            <a:solidFill>
              <a:srgbClr val="FFFFFF"/>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2496;p49">
              <a:extLst>
                <a:ext uri="{FF2B5EF4-FFF2-40B4-BE49-F238E27FC236}">
                  <a16:creationId xmlns:a16="http://schemas.microsoft.com/office/drawing/2014/main" id="{B6C4EAD2-9570-4669-583C-27306710BBEC}"/>
                </a:ext>
              </a:extLst>
            </p:cNvPr>
            <p:cNvSpPr/>
            <p:nvPr/>
          </p:nvSpPr>
          <p:spPr>
            <a:xfrm>
              <a:off x="4292275" y="661425"/>
              <a:ext cx="953375" cy="337975"/>
            </a:xfrm>
            <a:custGeom>
              <a:avLst/>
              <a:gdLst/>
              <a:ahLst/>
              <a:cxnLst/>
              <a:rect l="l" t="t" r="r" b="b"/>
              <a:pathLst>
                <a:path w="38135" h="13519" extrusionOk="0">
                  <a:moveTo>
                    <a:pt x="817" y="0"/>
                  </a:moveTo>
                  <a:cubicBezTo>
                    <a:pt x="538" y="0"/>
                    <a:pt x="339" y="140"/>
                    <a:pt x="260" y="418"/>
                  </a:cubicBezTo>
                  <a:cubicBezTo>
                    <a:pt x="260" y="478"/>
                    <a:pt x="260" y="518"/>
                    <a:pt x="240" y="537"/>
                  </a:cubicBezTo>
                  <a:cubicBezTo>
                    <a:pt x="1" y="876"/>
                    <a:pt x="41" y="1194"/>
                    <a:pt x="240" y="1512"/>
                  </a:cubicBezTo>
                  <a:cubicBezTo>
                    <a:pt x="518" y="1930"/>
                    <a:pt x="797" y="2387"/>
                    <a:pt x="1035" y="2805"/>
                  </a:cubicBezTo>
                  <a:cubicBezTo>
                    <a:pt x="1354" y="3322"/>
                    <a:pt x="1692" y="3879"/>
                    <a:pt x="2030" y="4397"/>
                  </a:cubicBezTo>
                  <a:cubicBezTo>
                    <a:pt x="2149" y="4596"/>
                    <a:pt x="2348" y="4794"/>
                    <a:pt x="2488" y="4993"/>
                  </a:cubicBezTo>
                  <a:cubicBezTo>
                    <a:pt x="2706" y="5371"/>
                    <a:pt x="2885" y="5769"/>
                    <a:pt x="3124" y="6147"/>
                  </a:cubicBezTo>
                  <a:cubicBezTo>
                    <a:pt x="3423" y="6625"/>
                    <a:pt x="3403" y="6983"/>
                    <a:pt x="3025" y="7400"/>
                  </a:cubicBezTo>
                  <a:cubicBezTo>
                    <a:pt x="2806" y="7659"/>
                    <a:pt x="2627" y="7898"/>
                    <a:pt x="2428" y="8156"/>
                  </a:cubicBezTo>
                  <a:cubicBezTo>
                    <a:pt x="1990" y="8693"/>
                    <a:pt x="1533" y="9250"/>
                    <a:pt x="1115" y="9788"/>
                  </a:cubicBezTo>
                  <a:cubicBezTo>
                    <a:pt x="737" y="10325"/>
                    <a:pt x="399" y="10862"/>
                    <a:pt x="41" y="11379"/>
                  </a:cubicBezTo>
                  <a:cubicBezTo>
                    <a:pt x="1" y="11459"/>
                    <a:pt x="1" y="11618"/>
                    <a:pt x="1" y="11717"/>
                  </a:cubicBezTo>
                  <a:cubicBezTo>
                    <a:pt x="21" y="11956"/>
                    <a:pt x="61" y="12195"/>
                    <a:pt x="100" y="12433"/>
                  </a:cubicBezTo>
                  <a:cubicBezTo>
                    <a:pt x="160" y="12911"/>
                    <a:pt x="299" y="13010"/>
                    <a:pt x="797" y="13010"/>
                  </a:cubicBezTo>
                  <a:cubicBezTo>
                    <a:pt x="1314" y="13010"/>
                    <a:pt x="1811" y="13010"/>
                    <a:pt x="2328" y="13030"/>
                  </a:cubicBezTo>
                  <a:cubicBezTo>
                    <a:pt x="3005" y="13050"/>
                    <a:pt x="3681" y="13110"/>
                    <a:pt x="4338" y="13130"/>
                  </a:cubicBezTo>
                  <a:cubicBezTo>
                    <a:pt x="5869" y="13149"/>
                    <a:pt x="7381" y="13189"/>
                    <a:pt x="8913" y="13189"/>
                  </a:cubicBezTo>
                  <a:cubicBezTo>
                    <a:pt x="10405" y="13189"/>
                    <a:pt x="11897" y="13189"/>
                    <a:pt x="13389" y="13209"/>
                  </a:cubicBezTo>
                  <a:cubicBezTo>
                    <a:pt x="14622" y="13209"/>
                    <a:pt x="15816" y="13249"/>
                    <a:pt x="17029" y="13249"/>
                  </a:cubicBezTo>
                  <a:cubicBezTo>
                    <a:pt x="18064" y="13269"/>
                    <a:pt x="19098" y="13269"/>
                    <a:pt x="20132" y="13309"/>
                  </a:cubicBezTo>
                  <a:cubicBezTo>
                    <a:pt x="21704" y="13328"/>
                    <a:pt x="23295" y="13348"/>
                    <a:pt x="24867" y="13368"/>
                  </a:cubicBezTo>
                  <a:cubicBezTo>
                    <a:pt x="25802" y="13408"/>
                    <a:pt x="26777" y="13408"/>
                    <a:pt x="27711" y="13428"/>
                  </a:cubicBezTo>
                  <a:cubicBezTo>
                    <a:pt x="29283" y="13448"/>
                    <a:pt x="30874" y="13468"/>
                    <a:pt x="32446" y="13507"/>
                  </a:cubicBezTo>
                  <a:lnTo>
                    <a:pt x="37220" y="13507"/>
                  </a:lnTo>
                  <a:cubicBezTo>
                    <a:pt x="37267" y="13515"/>
                    <a:pt x="37312" y="13519"/>
                    <a:pt x="37355" y="13519"/>
                  </a:cubicBezTo>
                  <a:cubicBezTo>
                    <a:pt x="37774" y="13519"/>
                    <a:pt x="38032" y="13182"/>
                    <a:pt x="37996" y="12732"/>
                  </a:cubicBezTo>
                  <a:cubicBezTo>
                    <a:pt x="37956" y="12334"/>
                    <a:pt x="37717" y="12035"/>
                    <a:pt x="37499" y="11757"/>
                  </a:cubicBezTo>
                  <a:cubicBezTo>
                    <a:pt x="36822" y="10921"/>
                    <a:pt x="36126" y="10126"/>
                    <a:pt x="35470" y="9250"/>
                  </a:cubicBezTo>
                  <a:cubicBezTo>
                    <a:pt x="35052" y="8713"/>
                    <a:pt x="34734" y="8077"/>
                    <a:pt x="34376" y="7480"/>
                  </a:cubicBezTo>
                  <a:cubicBezTo>
                    <a:pt x="34336" y="7400"/>
                    <a:pt x="34356" y="7241"/>
                    <a:pt x="34435" y="7182"/>
                  </a:cubicBezTo>
                  <a:cubicBezTo>
                    <a:pt x="35012" y="6485"/>
                    <a:pt x="35669" y="5849"/>
                    <a:pt x="36226" y="5073"/>
                  </a:cubicBezTo>
                  <a:cubicBezTo>
                    <a:pt x="36723" y="4377"/>
                    <a:pt x="37340" y="3780"/>
                    <a:pt x="37618" y="2905"/>
                  </a:cubicBezTo>
                  <a:cubicBezTo>
                    <a:pt x="37797" y="2387"/>
                    <a:pt x="38036" y="1870"/>
                    <a:pt x="38095" y="1293"/>
                  </a:cubicBezTo>
                  <a:cubicBezTo>
                    <a:pt x="38134" y="826"/>
                    <a:pt x="37945" y="378"/>
                    <a:pt x="37339" y="378"/>
                  </a:cubicBezTo>
                  <a:cubicBezTo>
                    <a:pt x="37326" y="378"/>
                    <a:pt x="37313" y="378"/>
                    <a:pt x="37300" y="378"/>
                  </a:cubicBezTo>
                  <a:cubicBezTo>
                    <a:pt x="36852" y="398"/>
                    <a:pt x="36395" y="403"/>
                    <a:pt x="35937" y="403"/>
                  </a:cubicBezTo>
                  <a:cubicBezTo>
                    <a:pt x="35480" y="403"/>
                    <a:pt x="35022" y="398"/>
                    <a:pt x="34574" y="398"/>
                  </a:cubicBezTo>
                  <a:cubicBezTo>
                    <a:pt x="33978" y="398"/>
                    <a:pt x="33361" y="339"/>
                    <a:pt x="32764" y="339"/>
                  </a:cubicBezTo>
                  <a:cubicBezTo>
                    <a:pt x="31750" y="339"/>
                    <a:pt x="30695" y="378"/>
                    <a:pt x="29681" y="378"/>
                  </a:cubicBezTo>
                  <a:cubicBezTo>
                    <a:pt x="28388" y="339"/>
                    <a:pt x="27095" y="299"/>
                    <a:pt x="25822" y="299"/>
                  </a:cubicBezTo>
                  <a:cubicBezTo>
                    <a:pt x="25523" y="292"/>
                    <a:pt x="25225" y="290"/>
                    <a:pt x="24926" y="290"/>
                  </a:cubicBezTo>
                  <a:cubicBezTo>
                    <a:pt x="24330" y="290"/>
                    <a:pt x="23733" y="299"/>
                    <a:pt x="23136" y="299"/>
                  </a:cubicBezTo>
                  <a:cubicBezTo>
                    <a:pt x="22500" y="299"/>
                    <a:pt x="21823" y="279"/>
                    <a:pt x="21187" y="239"/>
                  </a:cubicBezTo>
                  <a:cubicBezTo>
                    <a:pt x="20311" y="219"/>
                    <a:pt x="19436" y="219"/>
                    <a:pt x="18561" y="219"/>
                  </a:cubicBezTo>
                  <a:cubicBezTo>
                    <a:pt x="17825" y="219"/>
                    <a:pt x="17109" y="199"/>
                    <a:pt x="16353" y="179"/>
                  </a:cubicBezTo>
                  <a:lnTo>
                    <a:pt x="14543" y="179"/>
                  </a:lnTo>
                  <a:cubicBezTo>
                    <a:pt x="14284" y="179"/>
                    <a:pt x="14025" y="140"/>
                    <a:pt x="13767" y="140"/>
                  </a:cubicBezTo>
                  <a:cubicBezTo>
                    <a:pt x="13187" y="140"/>
                    <a:pt x="12636" y="183"/>
                    <a:pt x="12065" y="183"/>
                  </a:cubicBezTo>
                  <a:cubicBezTo>
                    <a:pt x="11970" y="183"/>
                    <a:pt x="11874" y="182"/>
                    <a:pt x="11777" y="179"/>
                  </a:cubicBezTo>
                  <a:cubicBezTo>
                    <a:pt x="10663" y="140"/>
                    <a:pt x="9510" y="100"/>
                    <a:pt x="8396" y="80"/>
                  </a:cubicBezTo>
                  <a:cubicBezTo>
                    <a:pt x="7282" y="40"/>
                    <a:pt x="6188" y="40"/>
                    <a:pt x="5074" y="40"/>
                  </a:cubicBezTo>
                  <a:cubicBezTo>
                    <a:pt x="4318" y="40"/>
                    <a:pt x="3602" y="20"/>
                    <a:pt x="28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3" name="Google Shape;2353;p47"/>
          <p:cNvGrpSpPr/>
          <p:nvPr/>
        </p:nvGrpSpPr>
        <p:grpSpPr>
          <a:xfrm flipH="1">
            <a:off x="8506072" y="4172652"/>
            <a:ext cx="759406" cy="1604034"/>
            <a:chOff x="3043875" y="1092100"/>
            <a:chExt cx="405350" cy="1080350"/>
          </a:xfrm>
        </p:grpSpPr>
        <p:sp>
          <p:nvSpPr>
            <p:cNvPr id="2354" name="Google Shape;2354;p47"/>
            <p:cNvSpPr/>
            <p:nvPr/>
          </p:nvSpPr>
          <p:spPr>
            <a:xfrm>
              <a:off x="3043875" y="1092100"/>
              <a:ext cx="405350" cy="1080350"/>
            </a:xfrm>
            <a:custGeom>
              <a:avLst/>
              <a:gdLst/>
              <a:ahLst/>
              <a:cxnLst/>
              <a:rect l="l" t="t" r="r" b="b"/>
              <a:pathLst>
                <a:path w="16214" h="43214" extrusionOk="0">
                  <a:moveTo>
                    <a:pt x="8900" y="1"/>
                  </a:moveTo>
                  <a:cubicBezTo>
                    <a:pt x="8509" y="24"/>
                    <a:pt x="8164" y="254"/>
                    <a:pt x="7957" y="599"/>
                  </a:cubicBezTo>
                  <a:cubicBezTo>
                    <a:pt x="7865" y="737"/>
                    <a:pt x="6095" y="4163"/>
                    <a:pt x="6992" y="8326"/>
                  </a:cubicBezTo>
                  <a:cubicBezTo>
                    <a:pt x="6946" y="8648"/>
                    <a:pt x="6877" y="8878"/>
                    <a:pt x="6831" y="8924"/>
                  </a:cubicBezTo>
                  <a:cubicBezTo>
                    <a:pt x="5911" y="10304"/>
                    <a:pt x="4922" y="12305"/>
                    <a:pt x="5336" y="13846"/>
                  </a:cubicBezTo>
                  <a:cubicBezTo>
                    <a:pt x="5428" y="14168"/>
                    <a:pt x="5566" y="14444"/>
                    <a:pt x="5796" y="14697"/>
                  </a:cubicBezTo>
                  <a:cubicBezTo>
                    <a:pt x="4393" y="18307"/>
                    <a:pt x="1127" y="27115"/>
                    <a:pt x="621" y="32566"/>
                  </a:cubicBezTo>
                  <a:cubicBezTo>
                    <a:pt x="46" y="39189"/>
                    <a:pt x="0" y="41880"/>
                    <a:pt x="0" y="41903"/>
                  </a:cubicBezTo>
                  <a:cubicBezTo>
                    <a:pt x="0" y="42248"/>
                    <a:pt x="115" y="42570"/>
                    <a:pt x="345" y="42823"/>
                  </a:cubicBezTo>
                  <a:cubicBezTo>
                    <a:pt x="575" y="43076"/>
                    <a:pt x="920" y="43214"/>
                    <a:pt x="1265" y="43214"/>
                  </a:cubicBezTo>
                  <a:cubicBezTo>
                    <a:pt x="1955" y="43214"/>
                    <a:pt x="2530" y="42639"/>
                    <a:pt x="2553" y="41949"/>
                  </a:cubicBezTo>
                  <a:cubicBezTo>
                    <a:pt x="2553" y="41926"/>
                    <a:pt x="2622" y="39281"/>
                    <a:pt x="3197" y="32796"/>
                  </a:cubicBezTo>
                  <a:cubicBezTo>
                    <a:pt x="3657" y="27667"/>
                    <a:pt x="6923" y="18882"/>
                    <a:pt x="8164" y="15708"/>
                  </a:cubicBezTo>
                  <a:cubicBezTo>
                    <a:pt x="10717" y="15685"/>
                    <a:pt x="11361" y="12558"/>
                    <a:pt x="11637" y="11017"/>
                  </a:cubicBezTo>
                  <a:cubicBezTo>
                    <a:pt x="11775" y="10212"/>
                    <a:pt x="12235" y="9637"/>
                    <a:pt x="12235" y="9637"/>
                  </a:cubicBezTo>
                  <a:cubicBezTo>
                    <a:pt x="12350" y="9499"/>
                    <a:pt x="12442" y="9338"/>
                    <a:pt x="12465" y="9154"/>
                  </a:cubicBezTo>
                  <a:cubicBezTo>
                    <a:pt x="14374" y="7130"/>
                    <a:pt x="16214" y="4416"/>
                    <a:pt x="15754" y="1887"/>
                  </a:cubicBezTo>
                  <a:cubicBezTo>
                    <a:pt x="15708" y="1542"/>
                    <a:pt x="15478" y="1220"/>
                    <a:pt x="15156" y="1082"/>
                  </a:cubicBezTo>
                  <a:cubicBezTo>
                    <a:pt x="14972" y="990"/>
                    <a:pt x="14811" y="944"/>
                    <a:pt x="14604" y="944"/>
                  </a:cubicBezTo>
                  <a:cubicBezTo>
                    <a:pt x="14443" y="944"/>
                    <a:pt x="14282" y="967"/>
                    <a:pt x="14144" y="1059"/>
                  </a:cubicBezTo>
                  <a:cubicBezTo>
                    <a:pt x="14121" y="1082"/>
                    <a:pt x="13960" y="1151"/>
                    <a:pt x="13776" y="1266"/>
                  </a:cubicBezTo>
                  <a:lnTo>
                    <a:pt x="13684" y="990"/>
                  </a:lnTo>
                  <a:cubicBezTo>
                    <a:pt x="13546" y="691"/>
                    <a:pt x="13293" y="461"/>
                    <a:pt x="12971" y="346"/>
                  </a:cubicBezTo>
                  <a:cubicBezTo>
                    <a:pt x="12856" y="300"/>
                    <a:pt x="12741" y="277"/>
                    <a:pt x="12649" y="277"/>
                  </a:cubicBezTo>
                  <a:cubicBezTo>
                    <a:pt x="12419" y="277"/>
                    <a:pt x="12189" y="346"/>
                    <a:pt x="12005" y="484"/>
                  </a:cubicBezTo>
                  <a:cubicBezTo>
                    <a:pt x="12005" y="484"/>
                    <a:pt x="11982" y="507"/>
                    <a:pt x="11936" y="530"/>
                  </a:cubicBezTo>
                  <a:cubicBezTo>
                    <a:pt x="11752" y="369"/>
                    <a:pt x="11545" y="231"/>
                    <a:pt x="11315" y="185"/>
                  </a:cubicBezTo>
                  <a:cubicBezTo>
                    <a:pt x="11246" y="162"/>
                    <a:pt x="11154" y="162"/>
                    <a:pt x="11085" y="162"/>
                  </a:cubicBezTo>
                  <a:cubicBezTo>
                    <a:pt x="10832" y="162"/>
                    <a:pt x="10556" y="254"/>
                    <a:pt x="10349" y="415"/>
                  </a:cubicBezTo>
                  <a:cubicBezTo>
                    <a:pt x="10326" y="461"/>
                    <a:pt x="10211" y="530"/>
                    <a:pt x="10050" y="714"/>
                  </a:cubicBezTo>
                  <a:cubicBezTo>
                    <a:pt x="10004" y="622"/>
                    <a:pt x="9981" y="576"/>
                    <a:pt x="9912" y="484"/>
                  </a:cubicBezTo>
                  <a:cubicBezTo>
                    <a:pt x="9682" y="162"/>
                    <a:pt x="9337" y="1"/>
                    <a:pt x="8969"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5" name="Google Shape;2355;p47"/>
            <p:cNvSpPr/>
            <p:nvPr/>
          </p:nvSpPr>
          <p:spPr>
            <a:xfrm>
              <a:off x="3070325" y="1433750"/>
              <a:ext cx="165025" cy="710550"/>
            </a:xfrm>
            <a:custGeom>
              <a:avLst/>
              <a:gdLst/>
              <a:ahLst/>
              <a:cxnLst/>
              <a:rect l="l" t="t" r="r" b="b"/>
              <a:pathLst>
                <a:path w="6601" h="28422" extrusionOk="0">
                  <a:moveTo>
                    <a:pt x="6410" y="0"/>
                  </a:moveTo>
                  <a:cubicBezTo>
                    <a:pt x="6348" y="0"/>
                    <a:pt x="6295" y="38"/>
                    <a:pt x="6279" y="88"/>
                  </a:cubicBezTo>
                  <a:cubicBezTo>
                    <a:pt x="6210" y="203"/>
                    <a:pt x="1219" y="12345"/>
                    <a:pt x="644" y="18992"/>
                  </a:cubicBezTo>
                  <a:cubicBezTo>
                    <a:pt x="69" y="25615"/>
                    <a:pt x="0" y="28237"/>
                    <a:pt x="0" y="28260"/>
                  </a:cubicBezTo>
                  <a:cubicBezTo>
                    <a:pt x="0" y="28352"/>
                    <a:pt x="69" y="28421"/>
                    <a:pt x="161" y="28421"/>
                  </a:cubicBezTo>
                  <a:cubicBezTo>
                    <a:pt x="230" y="28421"/>
                    <a:pt x="299" y="28352"/>
                    <a:pt x="322" y="28260"/>
                  </a:cubicBezTo>
                  <a:cubicBezTo>
                    <a:pt x="322" y="28237"/>
                    <a:pt x="391" y="25615"/>
                    <a:pt x="966" y="19015"/>
                  </a:cubicBezTo>
                  <a:cubicBezTo>
                    <a:pt x="1541" y="12437"/>
                    <a:pt x="6509" y="318"/>
                    <a:pt x="6555" y="203"/>
                  </a:cubicBezTo>
                  <a:cubicBezTo>
                    <a:pt x="6601" y="134"/>
                    <a:pt x="6555" y="42"/>
                    <a:pt x="6486" y="19"/>
                  </a:cubicBezTo>
                  <a:cubicBezTo>
                    <a:pt x="6460" y="6"/>
                    <a:pt x="6434" y="0"/>
                    <a:pt x="641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6" name="Google Shape;2356;p47"/>
            <p:cNvSpPr/>
            <p:nvPr/>
          </p:nvSpPr>
          <p:spPr>
            <a:xfrm>
              <a:off x="3276150" y="1144425"/>
              <a:ext cx="149500" cy="201250"/>
            </a:xfrm>
            <a:custGeom>
              <a:avLst/>
              <a:gdLst/>
              <a:ahLst/>
              <a:cxnLst/>
              <a:rect l="l" t="t" r="r" b="b"/>
              <a:pathLst>
                <a:path w="5980" h="8050" extrusionOk="0">
                  <a:moveTo>
                    <a:pt x="5336" y="1"/>
                  </a:moveTo>
                  <a:lnTo>
                    <a:pt x="5336" y="1"/>
                  </a:lnTo>
                  <a:cubicBezTo>
                    <a:pt x="5336" y="1"/>
                    <a:pt x="0" y="2393"/>
                    <a:pt x="460" y="8050"/>
                  </a:cubicBezTo>
                  <a:cubicBezTo>
                    <a:pt x="460" y="8050"/>
                    <a:pt x="5980" y="3565"/>
                    <a:pt x="53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7" name="Google Shape;2357;p47"/>
            <p:cNvSpPr/>
            <p:nvPr/>
          </p:nvSpPr>
          <p:spPr>
            <a:xfrm>
              <a:off x="3214050" y="1120850"/>
              <a:ext cx="134000" cy="207000"/>
            </a:xfrm>
            <a:custGeom>
              <a:avLst/>
              <a:gdLst/>
              <a:ahLst/>
              <a:cxnLst/>
              <a:rect l="l" t="t" r="r" b="b"/>
              <a:pathLst>
                <a:path w="5360" h="8280" extrusionOk="0">
                  <a:moveTo>
                    <a:pt x="2116" y="1"/>
                  </a:moveTo>
                  <a:lnTo>
                    <a:pt x="2116" y="1"/>
                  </a:lnTo>
                  <a:cubicBezTo>
                    <a:pt x="2116" y="1"/>
                    <a:pt x="1" y="3865"/>
                    <a:pt x="1610" y="8280"/>
                  </a:cubicBezTo>
                  <a:cubicBezTo>
                    <a:pt x="1610" y="8280"/>
                    <a:pt x="5359" y="4623"/>
                    <a:pt x="211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8" name="Google Shape;2358;p47"/>
            <p:cNvSpPr/>
            <p:nvPr/>
          </p:nvSpPr>
          <p:spPr>
            <a:xfrm>
              <a:off x="3268675" y="1127750"/>
              <a:ext cx="131675" cy="215625"/>
            </a:xfrm>
            <a:custGeom>
              <a:avLst/>
              <a:gdLst/>
              <a:ahLst/>
              <a:cxnLst/>
              <a:rect l="l" t="t" r="r" b="b"/>
              <a:pathLst>
                <a:path w="5267" h="8625" extrusionOk="0">
                  <a:moveTo>
                    <a:pt x="3634" y="1"/>
                  </a:moveTo>
                  <a:cubicBezTo>
                    <a:pt x="3634" y="1"/>
                    <a:pt x="0" y="2439"/>
                    <a:pt x="322" y="8625"/>
                  </a:cubicBezTo>
                  <a:cubicBezTo>
                    <a:pt x="345" y="8602"/>
                    <a:pt x="5267" y="3818"/>
                    <a:pt x="36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9" name="Google Shape;2359;p47"/>
            <p:cNvSpPr/>
            <p:nvPr/>
          </p:nvSpPr>
          <p:spPr>
            <a:xfrm>
              <a:off x="3238775" y="1124300"/>
              <a:ext cx="129250" cy="206450"/>
            </a:xfrm>
            <a:custGeom>
              <a:avLst/>
              <a:gdLst/>
              <a:ahLst/>
              <a:cxnLst/>
              <a:rect l="l" t="t" r="r" b="b"/>
              <a:pathLst>
                <a:path w="5170" h="8258" extrusionOk="0">
                  <a:moveTo>
                    <a:pt x="3243" y="1"/>
                  </a:moveTo>
                  <a:cubicBezTo>
                    <a:pt x="3243" y="1"/>
                    <a:pt x="1" y="2738"/>
                    <a:pt x="1127" y="8257"/>
                  </a:cubicBezTo>
                  <a:cubicBezTo>
                    <a:pt x="1127" y="8257"/>
                    <a:pt x="1128" y="8257"/>
                    <a:pt x="1128" y="8257"/>
                  </a:cubicBezTo>
                  <a:cubicBezTo>
                    <a:pt x="1172" y="8257"/>
                    <a:pt x="5170" y="3992"/>
                    <a:pt x="32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0" name="Google Shape;2360;p47"/>
            <p:cNvSpPr/>
            <p:nvPr/>
          </p:nvSpPr>
          <p:spPr>
            <a:xfrm>
              <a:off x="3179550" y="1293350"/>
              <a:ext cx="147800" cy="177675"/>
            </a:xfrm>
            <a:custGeom>
              <a:avLst/>
              <a:gdLst/>
              <a:ahLst/>
              <a:cxnLst/>
              <a:rect l="l" t="t" r="r" b="b"/>
              <a:pathLst>
                <a:path w="5912" h="7107" extrusionOk="0">
                  <a:moveTo>
                    <a:pt x="2645" y="0"/>
                  </a:moveTo>
                  <a:lnTo>
                    <a:pt x="3450" y="920"/>
                  </a:lnTo>
                  <a:lnTo>
                    <a:pt x="4324" y="414"/>
                  </a:lnTo>
                  <a:lnTo>
                    <a:pt x="4784" y="1403"/>
                  </a:lnTo>
                  <a:lnTo>
                    <a:pt x="5911" y="851"/>
                  </a:lnTo>
                  <a:cubicBezTo>
                    <a:pt x="5911" y="851"/>
                    <a:pt x="5267" y="1633"/>
                    <a:pt x="5037" y="2760"/>
                  </a:cubicBezTo>
                  <a:cubicBezTo>
                    <a:pt x="4554" y="5175"/>
                    <a:pt x="3887" y="7106"/>
                    <a:pt x="1818" y="6348"/>
                  </a:cubicBezTo>
                  <a:cubicBezTo>
                    <a:pt x="1" y="5681"/>
                    <a:pt x="1243" y="3105"/>
                    <a:pt x="2301" y="1518"/>
                  </a:cubicBezTo>
                  <a:cubicBezTo>
                    <a:pt x="2645" y="966"/>
                    <a:pt x="2645" y="0"/>
                    <a:pt x="264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61" name="Google Shape;2361;p47"/>
          <p:cNvGrpSpPr/>
          <p:nvPr/>
        </p:nvGrpSpPr>
        <p:grpSpPr>
          <a:xfrm>
            <a:off x="-136096" y="3964813"/>
            <a:ext cx="1159561" cy="2136122"/>
            <a:chOff x="6507375" y="2263850"/>
            <a:chExt cx="619225" cy="1140725"/>
          </a:xfrm>
        </p:grpSpPr>
        <p:sp>
          <p:nvSpPr>
            <p:cNvPr id="2362" name="Google Shape;2362;p47"/>
            <p:cNvSpPr/>
            <p:nvPr/>
          </p:nvSpPr>
          <p:spPr>
            <a:xfrm>
              <a:off x="6507375" y="2263850"/>
              <a:ext cx="619225" cy="1140725"/>
            </a:xfrm>
            <a:custGeom>
              <a:avLst/>
              <a:gdLst/>
              <a:ahLst/>
              <a:cxnLst/>
              <a:rect l="l" t="t" r="r" b="b"/>
              <a:pathLst>
                <a:path w="24769" h="45629" extrusionOk="0">
                  <a:moveTo>
                    <a:pt x="9245" y="1"/>
                  </a:moveTo>
                  <a:cubicBezTo>
                    <a:pt x="7359" y="1"/>
                    <a:pt x="6371" y="921"/>
                    <a:pt x="5865" y="1679"/>
                  </a:cubicBezTo>
                  <a:cubicBezTo>
                    <a:pt x="3726" y="4922"/>
                    <a:pt x="6417" y="11983"/>
                    <a:pt x="7129" y="13799"/>
                  </a:cubicBezTo>
                  <a:cubicBezTo>
                    <a:pt x="6210" y="16536"/>
                    <a:pt x="4922" y="20607"/>
                    <a:pt x="3680" y="25413"/>
                  </a:cubicBezTo>
                  <a:cubicBezTo>
                    <a:pt x="3657" y="25482"/>
                    <a:pt x="3657" y="25528"/>
                    <a:pt x="3611" y="25620"/>
                  </a:cubicBezTo>
                  <a:cubicBezTo>
                    <a:pt x="1932" y="32198"/>
                    <a:pt x="713" y="38430"/>
                    <a:pt x="23" y="44157"/>
                  </a:cubicBezTo>
                  <a:cubicBezTo>
                    <a:pt x="0" y="44502"/>
                    <a:pt x="92" y="44870"/>
                    <a:pt x="322" y="45146"/>
                  </a:cubicBezTo>
                  <a:cubicBezTo>
                    <a:pt x="552" y="45399"/>
                    <a:pt x="851" y="45606"/>
                    <a:pt x="1196" y="45629"/>
                  </a:cubicBezTo>
                  <a:lnTo>
                    <a:pt x="1357" y="45629"/>
                  </a:lnTo>
                  <a:cubicBezTo>
                    <a:pt x="2047" y="45629"/>
                    <a:pt x="2576" y="45100"/>
                    <a:pt x="2668" y="44456"/>
                  </a:cubicBezTo>
                  <a:cubicBezTo>
                    <a:pt x="3335" y="38890"/>
                    <a:pt x="4485" y="32842"/>
                    <a:pt x="6118" y="26448"/>
                  </a:cubicBezTo>
                  <a:cubicBezTo>
                    <a:pt x="7060" y="25413"/>
                    <a:pt x="10924" y="21458"/>
                    <a:pt x="16651" y="18767"/>
                  </a:cubicBezTo>
                  <a:cubicBezTo>
                    <a:pt x="17824" y="19779"/>
                    <a:pt x="19824" y="21228"/>
                    <a:pt x="21618" y="21228"/>
                  </a:cubicBezTo>
                  <a:cubicBezTo>
                    <a:pt x="22768" y="21228"/>
                    <a:pt x="23688" y="20607"/>
                    <a:pt x="24240" y="19549"/>
                  </a:cubicBezTo>
                  <a:cubicBezTo>
                    <a:pt x="24769" y="18560"/>
                    <a:pt x="24631" y="17709"/>
                    <a:pt x="24401" y="17180"/>
                  </a:cubicBezTo>
                  <a:cubicBezTo>
                    <a:pt x="24194" y="16674"/>
                    <a:pt x="23895" y="16306"/>
                    <a:pt x="23550" y="16030"/>
                  </a:cubicBezTo>
                  <a:cubicBezTo>
                    <a:pt x="23803" y="15708"/>
                    <a:pt x="24010" y="15294"/>
                    <a:pt x="24079" y="14834"/>
                  </a:cubicBezTo>
                  <a:cubicBezTo>
                    <a:pt x="24194" y="14167"/>
                    <a:pt x="24148" y="13178"/>
                    <a:pt x="23090" y="12075"/>
                  </a:cubicBezTo>
                  <a:cubicBezTo>
                    <a:pt x="22331" y="11293"/>
                    <a:pt x="21595" y="11132"/>
                    <a:pt x="21066" y="11132"/>
                  </a:cubicBezTo>
                  <a:cubicBezTo>
                    <a:pt x="18973" y="11132"/>
                    <a:pt x="17226" y="13776"/>
                    <a:pt x="16099" y="16168"/>
                  </a:cubicBezTo>
                  <a:cubicBezTo>
                    <a:pt x="12534" y="17778"/>
                    <a:pt x="9590" y="19848"/>
                    <a:pt x="7497" y="21596"/>
                  </a:cubicBezTo>
                  <a:cubicBezTo>
                    <a:pt x="8279" y="18859"/>
                    <a:pt x="9015" y="16536"/>
                    <a:pt x="9636" y="14788"/>
                  </a:cubicBezTo>
                  <a:cubicBezTo>
                    <a:pt x="12396" y="14558"/>
                    <a:pt x="17410" y="13753"/>
                    <a:pt x="19203" y="11040"/>
                  </a:cubicBezTo>
                  <a:cubicBezTo>
                    <a:pt x="19916" y="9959"/>
                    <a:pt x="20031" y="8648"/>
                    <a:pt x="19548" y="7268"/>
                  </a:cubicBezTo>
                  <a:cubicBezTo>
                    <a:pt x="18858" y="5359"/>
                    <a:pt x="17387" y="4324"/>
                    <a:pt x="15409" y="4324"/>
                  </a:cubicBezTo>
                  <a:cubicBezTo>
                    <a:pt x="14949" y="4324"/>
                    <a:pt x="14489" y="4370"/>
                    <a:pt x="14075" y="4462"/>
                  </a:cubicBezTo>
                  <a:cubicBezTo>
                    <a:pt x="14121" y="3634"/>
                    <a:pt x="13937" y="2645"/>
                    <a:pt x="13362" y="1794"/>
                  </a:cubicBezTo>
                  <a:cubicBezTo>
                    <a:pt x="12557" y="645"/>
                    <a:pt x="11200" y="24"/>
                    <a:pt x="9337"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3" name="Google Shape;2363;p47"/>
            <p:cNvSpPr/>
            <p:nvPr/>
          </p:nvSpPr>
          <p:spPr>
            <a:xfrm>
              <a:off x="6536100" y="2504600"/>
              <a:ext cx="224850" cy="872950"/>
            </a:xfrm>
            <a:custGeom>
              <a:avLst/>
              <a:gdLst/>
              <a:ahLst/>
              <a:cxnLst/>
              <a:rect l="l" t="t" r="r" b="b"/>
              <a:pathLst>
                <a:path w="8994" h="34918" extrusionOk="0">
                  <a:moveTo>
                    <a:pt x="8806" y="1"/>
                  </a:moveTo>
                  <a:cubicBezTo>
                    <a:pt x="8726" y="1"/>
                    <a:pt x="8644" y="46"/>
                    <a:pt x="8625" y="122"/>
                  </a:cubicBezTo>
                  <a:cubicBezTo>
                    <a:pt x="8556" y="306"/>
                    <a:pt x="2094" y="17094"/>
                    <a:pt x="24" y="34711"/>
                  </a:cubicBezTo>
                  <a:cubicBezTo>
                    <a:pt x="1" y="34803"/>
                    <a:pt x="93" y="34918"/>
                    <a:pt x="208" y="34918"/>
                  </a:cubicBezTo>
                  <a:cubicBezTo>
                    <a:pt x="323" y="34918"/>
                    <a:pt x="369" y="34826"/>
                    <a:pt x="369" y="34734"/>
                  </a:cubicBezTo>
                  <a:cubicBezTo>
                    <a:pt x="2439" y="17163"/>
                    <a:pt x="8901" y="421"/>
                    <a:pt x="8970" y="237"/>
                  </a:cubicBezTo>
                  <a:cubicBezTo>
                    <a:pt x="8993" y="145"/>
                    <a:pt x="8924" y="30"/>
                    <a:pt x="8855" y="7"/>
                  </a:cubicBezTo>
                  <a:cubicBezTo>
                    <a:pt x="8839" y="3"/>
                    <a:pt x="8823" y="1"/>
                    <a:pt x="88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4" name="Google Shape;2364;p47"/>
            <p:cNvSpPr/>
            <p:nvPr/>
          </p:nvSpPr>
          <p:spPr>
            <a:xfrm>
              <a:off x="6580450" y="2293725"/>
              <a:ext cx="438650" cy="312825"/>
            </a:xfrm>
            <a:custGeom>
              <a:avLst/>
              <a:gdLst/>
              <a:ahLst/>
              <a:cxnLst/>
              <a:rect l="l" t="t" r="r" b="b"/>
              <a:pathLst>
                <a:path w="17546" h="12513" extrusionOk="0">
                  <a:moveTo>
                    <a:pt x="6304" y="1"/>
                  </a:moveTo>
                  <a:cubicBezTo>
                    <a:pt x="1" y="1"/>
                    <a:pt x="5379" y="12512"/>
                    <a:pt x="5379" y="12512"/>
                  </a:cubicBezTo>
                  <a:cubicBezTo>
                    <a:pt x="5379" y="12512"/>
                    <a:pt x="17545" y="12144"/>
                    <a:pt x="15521" y="6487"/>
                  </a:cubicBezTo>
                  <a:cubicBezTo>
                    <a:pt x="14920" y="4765"/>
                    <a:pt x="13677" y="4292"/>
                    <a:pt x="12494" y="4292"/>
                  </a:cubicBezTo>
                  <a:cubicBezTo>
                    <a:pt x="11054" y="4292"/>
                    <a:pt x="9703" y="4992"/>
                    <a:pt x="9703" y="4992"/>
                  </a:cubicBezTo>
                  <a:cubicBezTo>
                    <a:pt x="9703" y="4992"/>
                    <a:pt x="11474" y="71"/>
                    <a:pt x="6391" y="2"/>
                  </a:cubicBezTo>
                  <a:cubicBezTo>
                    <a:pt x="6362" y="1"/>
                    <a:pt x="6333" y="1"/>
                    <a:pt x="63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5" name="Google Shape;2365;p47"/>
            <p:cNvSpPr/>
            <p:nvPr/>
          </p:nvSpPr>
          <p:spPr>
            <a:xfrm>
              <a:off x="6625225" y="2671950"/>
              <a:ext cx="353625" cy="243350"/>
            </a:xfrm>
            <a:custGeom>
              <a:avLst/>
              <a:gdLst/>
              <a:ahLst/>
              <a:cxnLst/>
              <a:rect l="l" t="t" r="r" b="b"/>
              <a:pathLst>
                <a:path w="14145" h="9734" extrusionOk="0">
                  <a:moveTo>
                    <a:pt x="13921" y="1"/>
                  </a:moveTo>
                  <a:cubicBezTo>
                    <a:pt x="13911" y="1"/>
                    <a:pt x="13901" y="2"/>
                    <a:pt x="13891" y="5"/>
                  </a:cubicBezTo>
                  <a:cubicBezTo>
                    <a:pt x="5566" y="3041"/>
                    <a:pt x="116" y="9365"/>
                    <a:pt x="47" y="9411"/>
                  </a:cubicBezTo>
                  <a:cubicBezTo>
                    <a:pt x="1" y="9503"/>
                    <a:pt x="1" y="9618"/>
                    <a:pt x="93" y="9664"/>
                  </a:cubicBezTo>
                  <a:cubicBezTo>
                    <a:pt x="116" y="9710"/>
                    <a:pt x="162" y="9733"/>
                    <a:pt x="208" y="9733"/>
                  </a:cubicBezTo>
                  <a:cubicBezTo>
                    <a:pt x="254" y="9733"/>
                    <a:pt x="323" y="9733"/>
                    <a:pt x="323" y="9641"/>
                  </a:cubicBezTo>
                  <a:cubicBezTo>
                    <a:pt x="369" y="9595"/>
                    <a:pt x="5773" y="3340"/>
                    <a:pt x="14006" y="350"/>
                  </a:cubicBezTo>
                  <a:cubicBezTo>
                    <a:pt x="14075" y="327"/>
                    <a:pt x="14144" y="212"/>
                    <a:pt x="14121" y="120"/>
                  </a:cubicBezTo>
                  <a:cubicBezTo>
                    <a:pt x="14082" y="60"/>
                    <a:pt x="13990" y="1"/>
                    <a:pt x="1392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6" name="Google Shape;2366;p47"/>
            <p:cNvSpPr/>
            <p:nvPr/>
          </p:nvSpPr>
          <p:spPr>
            <a:xfrm>
              <a:off x="6927075" y="2570650"/>
              <a:ext cx="186300" cy="196900"/>
            </a:xfrm>
            <a:custGeom>
              <a:avLst/>
              <a:gdLst/>
              <a:ahLst/>
              <a:cxnLst/>
              <a:rect l="l" t="t" r="r" b="b"/>
              <a:pathLst>
                <a:path w="7452" h="7876" extrusionOk="0">
                  <a:moveTo>
                    <a:pt x="4273" y="1"/>
                  </a:moveTo>
                  <a:cubicBezTo>
                    <a:pt x="2118" y="1"/>
                    <a:pt x="1" y="5138"/>
                    <a:pt x="1" y="5138"/>
                  </a:cubicBezTo>
                  <a:cubicBezTo>
                    <a:pt x="1" y="5138"/>
                    <a:pt x="2843" y="7875"/>
                    <a:pt x="4870" y="7875"/>
                  </a:cubicBezTo>
                  <a:cubicBezTo>
                    <a:pt x="5516" y="7875"/>
                    <a:pt x="6079" y="7597"/>
                    <a:pt x="6440" y="6863"/>
                  </a:cubicBezTo>
                  <a:cubicBezTo>
                    <a:pt x="7452" y="4793"/>
                    <a:pt x="4738" y="3896"/>
                    <a:pt x="4738" y="3896"/>
                  </a:cubicBezTo>
                  <a:cubicBezTo>
                    <a:pt x="4738" y="3896"/>
                    <a:pt x="7452" y="2677"/>
                    <a:pt x="5451" y="584"/>
                  </a:cubicBezTo>
                  <a:cubicBezTo>
                    <a:pt x="5066" y="174"/>
                    <a:pt x="4669" y="1"/>
                    <a:pt x="42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7" name="Google Shape;546;p36">
            <a:extLst>
              <a:ext uri="{FF2B5EF4-FFF2-40B4-BE49-F238E27FC236}">
                <a16:creationId xmlns:a16="http://schemas.microsoft.com/office/drawing/2014/main" id="{6B1CB8A8-4908-F847-4849-DC43833D5438}"/>
              </a:ext>
            </a:extLst>
          </p:cNvPr>
          <p:cNvSpPr txBox="1">
            <a:spLocks/>
          </p:cNvSpPr>
          <p:nvPr/>
        </p:nvSpPr>
        <p:spPr>
          <a:xfrm flipH="1">
            <a:off x="1981750" y="505245"/>
            <a:ext cx="5328630" cy="411900"/>
          </a:xfrm>
          <a:prstGeom prst="rect">
            <a:avLst/>
          </a:prstGeom>
          <a:noFill/>
          <a:ln>
            <a:noFill/>
          </a:ln>
        </p:spPr>
        <p:txBody>
          <a:bodyPr spcFirstLastPara="1" wrap="square" lIns="18287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BD3145"/>
              </a:buClr>
              <a:buSzPts val="1400"/>
              <a:buFont typeface="Didact Gothic"/>
              <a:buNone/>
              <a:tabLst/>
              <a:defRPr/>
            </a:pPr>
            <a:r>
              <a:rPr kumimoji="0" lang="en-US" sz="3200" b="1" i="0" u="none" strike="noStrike" kern="0" cap="none" spc="0" normalizeH="0" baseline="0" noProof="0">
                <a:ln>
                  <a:noFill/>
                </a:ln>
                <a:solidFill>
                  <a:srgbClr val="FFFFFF"/>
                </a:solidFill>
                <a:effectLst/>
                <a:uLnTx/>
                <a:uFillTx/>
                <a:latin typeface="Times New Roman" panose="02020603050405020304" pitchFamily="18" charset="0"/>
                <a:cs typeface="Times New Roman" panose="02020603050405020304" pitchFamily="18" charset="0"/>
                <a:sym typeface="Didact Gothic"/>
              </a:rPr>
              <a:t>Hoạt động khởi động</a:t>
            </a:r>
          </a:p>
        </p:txBody>
      </p:sp>
      <p:sp>
        <p:nvSpPr>
          <p:cNvPr id="11" name="Google Shape;2499;p49">
            <a:extLst>
              <a:ext uri="{FF2B5EF4-FFF2-40B4-BE49-F238E27FC236}">
                <a16:creationId xmlns:a16="http://schemas.microsoft.com/office/drawing/2014/main" id="{80640AE6-107D-437F-BE26-EB6FCDC6CE7B}"/>
              </a:ext>
            </a:extLst>
          </p:cNvPr>
          <p:cNvSpPr/>
          <p:nvPr/>
        </p:nvSpPr>
        <p:spPr>
          <a:xfrm>
            <a:off x="814241" y="110626"/>
            <a:ext cx="359138" cy="322019"/>
          </a:xfrm>
          <a:custGeom>
            <a:avLst/>
            <a:gdLst/>
            <a:ahLst/>
            <a:cxnLst/>
            <a:rect l="l" t="t" r="r" b="b"/>
            <a:pathLst>
              <a:path w="4528" h="4060" extrusionOk="0">
                <a:moveTo>
                  <a:pt x="654" y="0"/>
                </a:moveTo>
                <a:cubicBezTo>
                  <a:pt x="504" y="0"/>
                  <a:pt x="356" y="50"/>
                  <a:pt x="220" y="155"/>
                </a:cubicBezTo>
                <a:cubicBezTo>
                  <a:pt x="1" y="354"/>
                  <a:pt x="1" y="632"/>
                  <a:pt x="61" y="871"/>
                </a:cubicBezTo>
                <a:cubicBezTo>
                  <a:pt x="279" y="1945"/>
                  <a:pt x="816" y="2860"/>
                  <a:pt x="1413" y="3755"/>
                </a:cubicBezTo>
                <a:cubicBezTo>
                  <a:pt x="1568" y="3966"/>
                  <a:pt x="1798" y="4059"/>
                  <a:pt x="2036" y="4059"/>
                </a:cubicBezTo>
                <a:cubicBezTo>
                  <a:pt x="2225" y="4059"/>
                  <a:pt x="2420" y="4000"/>
                  <a:pt x="2587" y="3894"/>
                </a:cubicBezTo>
                <a:cubicBezTo>
                  <a:pt x="2945" y="3656"/>
                  <a:pt x="3144" y="3337"/>
                  <a:pt x="3363" y="3039"/>
                </a:cubicBezTo>
                <a:cubicBezTo>
                  <a:pt x="3880" y="2402"/>
                  <a:pt x="4337" y="1706"/>
                  <a:pt x="4457" y="851"/>
                </a:cubicBezTo>
                <a:cubicBezTo>
                  <a:pt x="4528" y="372"/>
                  <a:pt x="4409" y="19"/>
                  <a:pt x="3888" y="19"/>
                </a:cubicBezTo>
                <a:cubicBezTo>
                  <a:pt x="3825" y="19"/>
                  <a:pt x="3756" y="24"/>
                  <a:pt x="3681" y="35"/>
                </a:cubicBezTo>
                <a:cubicBezTo>
                  <a:pt x="3263" y="75"/>
                  <a:pt x="3104" y="373"/>
                  <a:pt x="2945" y="652"/>
                </a:cubicBezTo>
                <a:cubicBezTo>
                  <a:pt x="2647" y="1050"/>
                  <a:pt x="2408" y="1507"/>
                  <a:pt x="2169" y="1905"/>
                </a:cubicBezTo>
                <a:cubicBezTo>
                  <a:pt x="1891" y="1408"/>
                  <a:pt x="1652" y="911"/>
                  <a:pt x="1373" y="433"/>
                </a:cubicBezTo>
                <a:cubicBezTo>
                  <a:pt x="1294" y="314"/>
                  <a:pt x="1174" y="174"/>
                  <a:pt x="1055" y="115"/>
                </a:cubicBezTo>
                <a:cubicBezTo>
                  <a:pt x="924" y="40"/>
                  <a:pt x="788" y="0"/>
                  <a:pt x="6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 name="Google Shape;2509;p49">
            <a:extLst>
              <a:ext uri="{FF2B5EF4-FFF2-40B4-BE49-F238E27FC236}">
                <a16:creationId xmlns:a16="http://schemas.microsoft.com/office/drawing/2014/main" id="{98895902-5EAE-8805-FFCB-1410FFF1256C}"/>
              </a:ext>
            </a:extLst>
          </p:cNvPr>
          <p:cNvGrpSpPr/>
          <p:nvPr/>
        </p:nvGrpSpPr>
        <p:grpSpPr>
          <a:xfrm rot="637">
            <a:off x="978145" y="501682"/>
            <a:ext cx="505773" cy="456339"/>
            <a:chOff x="7144013" y="1512200"/>
            <a:chExt cx="936616" cy="844916"/>
          </a:xfrm>
        </p:grpSpPr>
        <p:sp>
          <p:nvSpPr>
            <p:cNvPr id="14" name="Google Shape;2510;p49">
              <a:extLst>
                <a:ext uri="{FF2B5EF4-FFF2-40B4-BE49-F238E27FC236}">
                  <a16:creationId xmlns:a16="http://schemas.microsoft.com/office/drawing/2014/main" id="{1EA0BCF6-3273-A5EA-5D09-A2B6883EC33E}"/>
                </a:ext>
              </a:extLst>
            </p:cNvPr>
            <p:cNvSpPr/>
            <p:nvPr/>
          </p:nvSpPr>
          <p:spPr>
            <a:xfrm>
              <a:off x="7144013" y="1512200"/>
              <a:ext cx="936616" cy="844916"/>
            </a:xfrm>
            <a:custGeom>
              <a:avLst/>
              <a:gdLst/>
              <a:ahLst/>
              <a:cxnLst/>
              <a:rect l="l" t="t" r="r" b="b"/>
              <a:pathLst>
                <a:path w="9550" h="8615" extrusionOk="0">
                  <a:moveTo>
                    <a:pt x="2189" y="1"/>
                  </a:moveTo>
                  <a:cubicBezTo>
                    <a:pt x="1712" y="1"/>
                    <a:pt x="1234" y="160"/>
                    <a:pt x="856" y="458"/>
                  </a:cubicBezTo>
                  <a:cubicBezTo>
                    <a:pt x="439" y="816"/>
                    <a:pt x="1" y="1453"/>
                    <a:pt x="220" y="2607"/>
                  </a:cubicBezTo>
                  <a:cubicBezTo>
                    <a:pt x="618" y="4576"/>
                    <a:pt x="1612" y="6207"/>
                    <a:pt x="2627" y="7699"/>
                  </a:cubicBezTo>
                  <a:cubicBezTo>
                    <a:pt x="3025" y="8296"/>
                    <a:pt x="3681" y="8614"/>
                    <a:pt x="4417" y="8614"/>
                  </a:cubicBezTo>
                  <a:cubicBezTo>
                    <a:pt x="4914" y="8614"/>
                    <a:pt x="5471" y="8475"/>
                    <a:pt x="5909" y="8177"/>
                  </a:cubicBezTo>
                  <a:cubicBezTo>
                    <a:pt x="6506" y="7779"/>
                    <a:pt x="6884" y="7282"/>
                    <a:pt x="7202" y="6824"/>
                  </a:cubicBezTo>
                  <a:cubicBezTo>
                    <a:pt x="7282" y="6725"/>
                    <a:pt x="7361" y="6625"/>
                    <a:pt x="7401" y="6565"/>
                  </a:cubicBezTo>
                  <a:cubicBezTo>
                    <a:pt x="8256" y="5471"/>
                    <a:pt x="9171" y="4138"/>
                    <a:pt x="9430" y="2487"/>
                  </a:cubicBezTo>
                  <a:cubicBezTo>
                    <a:pt x="9549" y="1692"/>
                    <a:pt x="9390" y="1055"/>
                    <a:pt x="8992" y="617"/>
                  </a:cubicBezTo>
                  <a:cubicBezTo>
                    <a:pt x="8754" y="339"/>
                    <a:pt x="8296" y="1"/>
                    <a:pt x="7500" y="1"/>
                  </a:cubicBezTo>
                  <a:cubicBezTo>
                    <a:pt x="7361" y="1"/>
                    <a:pt x="7202" y="1"/>
                    <a:pt x="7063" y="21"/>
                  </a:cubicBezTo>
                  <a:cubicBezTo>
                    <a:pt x="6008" y="160"/>
                    <a:pt x="5551" y="856"/>
                    <a:pt x="5272" y="1314"/>
                  </a:cubicBezTo>
                  <a:cubicBezTo>
                    <a:pt x="5213" y="1354"/>
                    <a:pt x="5193" y="1433"/>
                    <a:pt x="5153" y="1493"/>
                  </a:cubicBezTo>
                  <a:cubicBezTo>
                    <a:pt x="4994" y="1692"/>
                    <a:pt x="4875" y="1891"/>
                    <a:pt x="4755" y="2109"/>
                  </a:cubicBezTo>
                  <a:cubicBezTo>
                    <a:pt x="4576" y="1811"/>
                    <a:pt x="4417" y="1533"/>
                    <a:pt x="4258" y="1234"/>
                  </a:cubicBezTo>
                  <a:cubicBezTo>
                    <a:pt x="4019" y="836"/>
                    <a:pt x="3701" y="518"/>
                    <a:pt x="3323" y="319"/>
                  </a:cubicBezTo>
                  <a:cubicBezTo>
                    <a:pt x="2945" y="120"/>
                    <a:pt x="2587" y="1"/>
                    <a:pt x="2189" y="1"/>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511;p49">
              <a:extLst>
                <a:ext uri="{FF2B5EF4-FFF2-40B4-BE49-F238E27FC236}">
                  <a16:creationId xmlns:a16="http://schemas.microsoft.com/office/drawing/2014/main" id="{D4DB9C9C-B47D-B2C9-6204-410CD409072E}"/>
                </a:ext>
              </a:extLst>
            </p:cNvPr>
            <p:cNvSpPr/>
            <p:nvPr/>
          </p:nvSpPr>
          <p:spPr>
            <a:xfrm>
              <a:off x="7228008" y="1568170"/>
              <a:ext cx="768625" cy="732977"/>
            </a:xfrm>
            <a:custGeom>
              <a:avLst/>
              <a:gdLst/>
              <a:ahLst/>
              <a:cxnLst/>
              <a:rect l="l" t="t" r="r" b="b"/>
              <a:pathLst>
                <a:path w="7449" h="6666" extrusionOk="0">
                  <a:moveTo>
                    <a:pt x="1060" y="1"/>
                  </a:moveTo>
                  <a:cubicBezTo>
                    <a:pt x="826" y="1"/>
                    <a:pt x="594" y="80"/>
                    <a:pt x="378" y="254"/>
                  </a:cubicBezTo>
                  <a:cubicBezTo>
                    <a:pt x="0" y="573"/>
                    <a:pt x="0" y="1010"/>
                    <a:pt x="80" y="1428"/>
                  </a:cubicBezTo>
                  <a:cubicBezTo>
                    <a:pt x="438" y="3199"/>
                    <a:pt x="1333" y="4710"/>
                    <a:pt x="2328" y="6182"/>
                  </a:cubicBezTo>
                  <a:cubicBezTo>
                    <a:pt x="2566" y="6518"/>
                    <a:pt x="2928" y="6665"/>
                    <a:pt x="3312" y="6665"/>
                  </a:cubicBezTo>
                  <a:cubicBezTo>
                    <a:pt x="3632" y="6665"/>
                    <a:pt x="3968" y="6563"/>
                    <a:pt x="4257" y="6381"/>
                  </a:cubicBezTo>
                  <a:cubicBezTo>
                    <a:pt x="4814" y="6003"/>
                    <a:pt x="5153" y="5486"/>
                    <a:pt x="5511" y="4989"/>
                  </a:cubicBezTo>
                  <a:cubicBezTo>
                    <a:pt x="6366" y="3915"/>
                    <a:pt x="7142" y="2781"/>
                    <a:pt x="7341" y="1388"/>
                  </a:cubicBezTo>
                  <a:cubicBezTo>
                    <a:pt x="7449" y="580"/>
                    <a:pt x="7232" y="15"/>
                    <a:pt x="6370" y="15"/>
                  </a:cubicBezTo>
                  <a:cubicBezTo>
                    <a:pt x="6277" y="15"/>
                    <a:pt x="6176" y="22"/>
                    <a:pt x="6068" y="36"/>
                  </a:cubicBezTo>
                  <a:cubicBezTo>
                    <a:pt x="5371" y="135"/>
                    <a:pt x="5153" y="632"/>
                    <a:pt x="4854" y="1090"/>
                  </a:cubicBezTo>
                  <a:cubicBezTo>
                    <a:pt x="4397" y="1766"/>
                    <a:pt x="3999" y="2482"/>
                    <a:pt x="3601" y="3159"/>
                  </a:cubicBezTo>
                  <a:cubicBezTo>
                    <a:pt x="3124" y="2323"/>
                    <a:pt x="2726" y="1567"/>
                    <a:pt x="2268" y="732"/>
                  </a:cubicBezTo>
                  <a:cubicBezTo>
                    <a:pt x="2129" y="513"/>
                    <a:pt x="1930" y="314"/>
                    <a:pt x="1711" y="195"/>
                  </a:cubicBezTo>
                  <a:cubicBezTo>
                    <a:pt x="1500" y="70"/>
                    <a:pt x="1279" y="1"/>
                    <a:pt x="10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 name="Picture 17" descr="A picture containing graphics, clipart, graphic design, design&#10;&#10;Description automatically generated">
            <a:extLst>
              <a:ext uri="{FF2B5EF4-FFF2-40B4-BE49-F238E27FC236}">
                <a16:creationId xmlns:a16="http://schemas.microsoft.com/office/drawing/2014/main" id="{7A29D6F2-A07E-9DEE-0186-24E7DC16FCC8}"/>
              </a:ext>
            </a:extLst>
          </p:cNvPr>
          <p:cNvPicPr>
            <a:picLocks noChangeAspect="1"/>
          </p:cNvPicPr>
          <p:nvPr/>
        </p:nvPicPr>
        <p:blipFill>
          <a:blip r:embed="rId3"/>
          <a:stretch>
            <a:fillRect/>
          </a:stretch>
        </p:blipFill>
        <p:spPr>
          <a:xfrm>
            <a:off x="8200882" y="65517"/>
            <a:ext cx="759406" cy="759406"/>
          </a:xfrm>
          <a:prstGeom prst="rect">
            <a:avLst/>
          </a:prstGeom>
        </p:spPr>
      </p:pic>
      <p:grpSp>
        <p:nvGrpSpPr>
          <p:cNvPr id="2" name="Google Shape;502;p33">
            <a:extLst>
              <a:ext uri="{FF2B5EF4-FFF2-40B4-BE49-F238E27FC236}">
                <a16:creationId xmlns:a16="http://schemas.microsoft.com/office/drawing/2014/main" id="{0E970D31-61D4-E171-0CB4-87FE72042388}"/>
              </a:ext>
            </a:extLst>
          </p:cNvPr>
          <p:cNvGrpSpPr/>
          <p:nvPr/>
        </p:nvGrpSpPr>
        <p:grpSpPr>
          <a:xfrm>
            <a:off x="4530113" y="1202035"/>
            <a:ext cx="4063449" cy="3080351"/>
            <a:chOff x="309900" y="238100"/>
            <a:chExt cx="7048350" cy="5237800"/>
          </a:xfrm>
          <a:solidFill>
            <a:schemeClr val="bg1"/>
          </a:solidFill>
        </p:grpSpPr>
        <p:sp>
          <p:nvSpPr>
            <p:cNvPr id="4" name="Google Shape;503;p33">
              <a:extLst>
                <a:ext uri="{FF2B5EF4-FFF2-40B4-BE49-F238E27FC236}">
                  <a16:creationId xmlns:a16="http://schemas.microsoft.com/office/drawing/2014/main" id="{1B29F01D-77F1-9C16-0E0B-3773ADC85E1C}"/>
                </a:ext>
              </a:extLst>
            </p:cNvPr>
            <p:cNvSpPr/>
            <p:nvPr/>
          </p:nvSpPr>
          <p:spPr>
            <a:xfrm>
              <a:off x="374700" y="364600"/>
              <a:ext cx="6983550" cy="5111300"/>
            </a:xfrm>
            <a:custGeom>
              <a:avLst/>
              <a:gdLst/>
              <a:ahLst/>
              <a:cxnLst/>
              <a:rect l="l" t="t" r="r" b="b"/>
              <a:pathLst>
                <a:path w="279342" h="204452" extrusionOk="0">
                  <a:moveTo>
                    <a:pt x="196699" y="0"/>
                  </a:moveTo>
                  <a:cubicBezTo>
                    <a:pt x="188842" y="0"/>
                    <a:pt x="180997" y="1696"/>
                    <a:pt x="174665" y="5070"/>
                  </a:cubicBezTo>
                  <a:cubicBezTo>
                    <a:pt x="164598" y="10436"/>
                    <a:pt x="158908" y="20001"/>
                    <a:pt x="161043" y="28943"/>
                  </a:cubicBezTo>
                  <a:cubicBezTo>
                    <a:pt x="160346" y="27106"/>
                    <a:pt x="155949" y="25269"/>
                    <a:pt x="153350" y="25016"/>
                  </a:cubicBezTo>
                  <a:cubicBezTo>
                    <a:pt x="153075" y="24989"/>
                    <a:pt x="152799" y="24976"/>
                    <a:pt x="152522" y="24976"/>
                  </a:cubicBezTo>
                  <a:cubicBezTo>
                    <a:pt x="150184" y="24976"/>
                    <a:pt x="147860" y="25903"/>
                    <a:pt x="146661" y="27369"/>
                  </a:cubicBezTo>
                  <a:cubicBezTo>
                    <a:pt x="149786" y="20196"/>
                    <a:pt x="141467" y="12184"/>
                    <a:pt x="132333" y="8646"/>
                  </a:cubicBezTo>
                  <a:cubicBezTo>
                    <a:pt x="129206" y="7435"/>
                    <a:pt x="125693" y="6858"/>
                    <a:pt x="122164" y="6858"/>
                  </a:cubicBezTo>
                  <a:cubicBezTo>
                    <a:pt x="115383" y="6858"/>
                    <a:pt x="108548" y="8990"/>
                    <a:pt x="104302" y="12858"/>
                  </a:cubicBezTo>
                  <a:cubicBezTo>
                    <a:pt x="99403" y="17326"/>
                    <a:pt x="95032" y="22352"/>
                    <a:pt x="96092" y="28013"/>
                  </a:cubicBezTo>
                  <a:cubicBezTo>
                    <a:pt x="92782" y="25870"/>
                    <a:pt x="87330" y="24203"/>
                    <a:pt x="82557" y="24203"/>
                  </a:cubicBezTo>
                  <a:cubicBezTo>
                    <a:pt x="81343" y="24203"/>
                    <a:pt x="80174" y="24311"/>
                    <a:pt x="79094" y="24546"/>
                  </a:cubicBezTo>
                  <a:cubicBezTo>
                    <a:pt x="75387" y="21032"/>
                    <a:pt x="68979" y="19351"/>
                    <a:pt x="62520" y="19351"/>
                  </a:cubicBezTo>
                  <a:cubicBezTo>
                    <a:pt x="57943" y="19351"/>
                    <a:pt x="53339" y="20195"/>
                    <a:pt x="49652" y="21829"/>
                  </a:cubicBezTo>
                  <a:cubicBezTo>
                    <a:pt x="40760" y="25766"/>
                    <a:pt x="35601" y="33057"/>
                    <a:pt x="33185" y="40416"/>
                  </a:cubicBezTo>
                  <a:cubicBezTo>
                    <a:pt x="31765" y="44742"/>
                    <a:pt x="31142" y="49269"/>
                    <a:pt x="32249" y="53643"/>
                  </a:cubicBezTo>
                  <a:cubicBezTo>
                    <a:pt x="33353" y="58020"/>
                    <a:pt x="36304" y="62240"/>
                    <a:pt x="41088" y="65015"/>
                  </a:cubicBezTo>
                  <a:cubicBezTo>
                    <a:pt x="37435" y="67558"/>
                    <a:pt x="36079" y="73320"/>
                    <a:pt x="39844" y="75777"/>
                  </a:cubicBezTo>
                  <a:cubicBezTo>
                    <a:pt x="37844" y="75479"/>
                    <a:pt x="35915" y="75337"/>
                    <a:pt x="34059" y="75337"/>
                  </a:cubicBezTo>
                  <a:cubicBezTo>
                    <a:pt x="11716" y="75337"/>
                    <a:pt x="0" y="95809"/>
                    <a:pt x="3722" y="110012"/>
                  </a:cubicBezTo>
                  <a:cubicBezTo>
                    <a:pt x="4369" y="112487"/>
                    <a:pt x="5358" y="114894"/>
                    <a:pt x="6628" y="117215"/>
                  </a:cubicBezTo>
                  <a:cubicBezTo>
                    <a:pt x="9584" y="122619"/>
                    <a:pt x="14073" y="127574"/>
                    <a:pt x="19379" y="131933"/>
                  </a:cubicBezTo>
                  <a:cubicBezTo>
                    <a:pt x="21069" y="133319"/>
                    <a:pt x="41101" y="145237"/>
                    <a:pt x="44051" y="145237"/>
                  </a:cubicBezTo>
                  <a:cubicBezTo>
                    <a:pt x="44205" y="145237"/>
                    <a:pt x="44313" y="145205"/>
                    <a:pt x="44368" y="145136"/>
                  </a:cubicBezTo>
                  <a:lnTo>
                    <a:pt x="44368" y="145136"/>
                  </a:lnTo>
                  <a:cubicBezTo>
                    <a:pt x="40178" y="150275"/>
                    <a:pt x="38743" y="156311"/>
                    <a:pt x="42121" y="161756"/>
                  </a:cubicBezTo>
                  <a:cubicBezTo>
                    <a:pt x="45934" y="167896"/>
                    <a:pt x="54264" y="172184"/>
                    <a:pt x="63257" y="173817"/>
                  </a:cubicBezTo>
                  <a:cubicBezTo>
                    <a:pt x="67520" y="174593"/>
                    <a:pt x="71651" y="175199"/>
                    <a:pt x="75698" y="175199"/>
                  </a:cubicBezTo>
                  <a:cubicBezTo>
                    <a:pt x="81021" y="175199"/>
                    <a:pt x="86200" y="174150"/>
                    <a:pt x="91347" y="171059"/>
                  </a:cubicBezTo>
                  <a:cubicBezTo>
                    <a:pt x="91642" y="176079"/>
                    <a:pt x="94704" y="180653"/>
                    <a:pt x="98729" y="183672"/>
                  </a:cubicBezTo>
                  <a:cubicBezTo>
                    <a:pt x="102975" y="186857"/>
                    <a:pt x="106996" y="187931"/>
                    <a:pt x="111085" y="187931"/>
                  </a:cubicBezTo>
                  <a:cubicBezTo>
                    <a:pt x="116328" y="187931"/>
                    <a:pt x="121682" y="186166"/>
                    <a:pt x="127761" y="184823"/>
                  </a:cubicBezTo>
                  <a:lnTo>
                    <a:pt x="127761" y="184823"/>
                  </a:lnTo>
                  <a:cubicBezTo>
                    <a:pt x="126299" y="190960"/>
                    <a:pt x="131553" y="196695"/>
                    <a:pt x="137084" y="199731"/>
                  </a:cubicBezTo>
                  <a:cubicBezTo>
                    <a:pt x="142847" y="202895"/>
                    <a:pt x="149407" y="204451"/>
                    <a:pt x="155975" y="204451"/>
                  </a:cubicBezTo>
                  <a:cubicBezTo>
                    <a:pt x="164338" y="204451"/>
                    <a:pt x="172713" y="201928"/>
                    <a:pt x="179470" y="196987"/>
                  </a:cubicBezTo>
                  <a:cubicBezTo>
                    <a:pt x="181821" y="195268"/>
                    <a:pt x="184039" y="193207"/>
                    <a:pt x="185217" y="190546"/>
                  </a:cubicBezTo>
                  <a:cubicBezTo>
                    <a:pt x="187683" y="184986"/>
                    <a:pt x="182550" y="176531"/>
                    <a:pt x="178865" y="172467"/>
                  </a:cubicBezTo>
                  <a:lnTo>
                    <a:pt x="178865" y="172467"/>
                  </a:lnTo>
                  <a:cubicBezTo>
                    <a:pt x="179605" y="172985"/>
                    <a:pt x="180333" y="173188"/>
                    <a:pt x="181071" y="173188"/>
                  </a:cubicBezTo>
                  <a:cubicBezTo>
                    <a:pt x="182909" y="173188"/>
                    <a:pt x="184809" y="171925"/>
                    <a:pt x="187110" y="171112"/>
                  </a:cubicBezTo>
                  <a:cubicBezTo>
                    <a:pt x="190338" y="169972"/>
                    <a:pt x="192396" y="167294"/>
                    <a:pt x="192036" y="164698"/>
                  </a:cubicBezTo>
                  <a:lnTo>
                    <a:pt x="192036" y="164698"/>
                  </a:lnTo>
                  <a:cubicBezTo>
                    <a:pt x="200855" y="168780"/>
                    <a:pt x="211206" y="170820"/>
                    <a:pt x="221554" y="170820"/>
                  </a:cubicBezTo>
                  <a:cubicBezTo>
                    <a:pt x="232217" y="170820"/>
                    <a:pt x="242878" y="168654"/>
                    <a:pt x="251857" y="164326"/>
                  </a:cubicBezTo>
                  <a:cubicBezTo>
                    <a:pt x="269552" y="155800"/>
                    <a:pt x="279341" y="139381"/>
                    <a:pt x="275803" y="124169"/>
                  </a:cubicBezTo>
                  <a:cubicBezTo>
                    <a:pt x="272263" y="108958"/>
                    <a:pt x="255589" y="95790"/>
                    <a:pt x="235021" y="91963"/>
                  </a:cubicBezTo>
                  <a:cubicBezTo>
                    <a:pt x="237304" y="90519"/>
                    <a:pt x="236557" y="88313"/>
                    <a:pt x="235706" y="86201"/>
                  </a:cubicBezTo>
                  <a:cubicBezTo>
                    <a:pt x="234856" y="84090"/>
                    <a:pt x="232219" y="82421"/>
                    <a:pt x="229227" y="82096"/>
                  </a:cubicBezTo>
                  <a:cubicBezTo>
                    <a:pt x="235166" y="76125"/>
                    <a:pt x="236344" y="66557"/>
                    <a:pt x="234611" y="59295"/>
                  </a:cubicBezTo>
                  <a:cubicBezTo>
                    <a:pt x="233654" y="55291"/>
                    <a:pt x="231359" y="51334"/>
                    <a:pt x="227219" y="48599"/>
                  </a:cubicBezTo>
                  <a:cubicBezTo>
                    <a:pt x="224260" y="46647"/>
                    <a:pt x="220258" y="45434"/>
                    <a:pt x="216310" y="45434"/>
                  </a:cubicBezTo>
                  <a:cubicBezTo>
                    <a:pt x="214734" y="45434"/>
                    <a:pt x="213166" y="45627"/>
                    <a:pt x="211677" y="46045"/>
                  </a:cubicBezTo>
                  <a:cubicBezTo>
                    <a:pt x="214916" y="44958"/>
                    <a:pt x="212648" y="39604"/>
                    <a:pt x="209379" y="38561"/>
                  </a:cubicBezTo>
                  <a:lnTo>
                    <a:pt x="209379" y="38561"/>
                  </a:lnTo>
                  <a:cubicBezTo>
                    <a:pt x="210006" y="38627"/>
                    <a:pt x="210632" y="38659"/>
                    <a:pt x="211253" y="38659"/>
                  </a:cubicBezTo>
                  <a:cubicBezTo>
                    <a:pt x="218505" y="38659"/>
                    <a:pt x="225272" y="34366"/>
                    <a:pt x="228746" y="29625"/>
                  </a:cubicBezTo>
                  <a:cubicBezTo>
                    <a:pt x="232517" y="24481"/>
                    <a:pt x="232044" y="17978"/>
                    <a:pt x="228300" y="12822"/>
                  </a:cubicBezTo>
                  <a:cubicBezTo>
                    <a:pt x="224555" y="7666"/>
                    <a:pt x="217825" y="3833"/>
                    <a:pt x="210318" y="1777"/>
                  </a:cubicBezTo>
                  <a:cubicBezTo>
                    <a:pt x="205980" y="591"/>
                    <a:pt x="201338" y="0"/>
                    <a:pt x="196699" y="0"/>
                  </a:cubicBezTo>
                  <a:close/>
                </a:path>
              </a:pathLst>
            </a:custGeom>
            <a:grp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 name="Google Shape;504;p33">
              <a:extLst>
                <a:ext uri="{FF2B5EF4-FFF2-40B4-BE49-F238E27FC236}">
                  <a16:creationId xmlns:a16="http://schemas.microsoft.com/office/drawing/2014/main" id="{2E50A654-370C-B6F2-8FB2-D35EED0DFA8C}"/>
                </a:ext>
              </a:extLst>
            </p:cNvPr>
            <p:cNvSpPr/>
            <p:nvPr/>
          </p:nvSpPr>
          <p:spPr>
            <a:xfrm>
              <a:off x="6437575" y="2133650"/>
              <a:ext cx="784600" cy="511650"/>
            </a:xfrm>
            <a:custGeom>
              <a:avLst/>
              <a:gdLst/>
              <a:ahLst/>
              <a:cxnLst/>
              <a:rect l="l" t="t" r="r" b="b"/>
              <a:pathLst>
                <a:path w="31384" h="20466" extrusionOk="0">
                  <a:moveTo>
                    <a:pt x="14437" y="0"/>
                  </a:moveTo>
                  <a:cubicBezTo>
                    <a:pt x="12541" y="0"/>
                    <a:pt x="10757" y="363"/>
                    <a:pt x="9277" y="1093"/>
                  </a:cubicBezTo>
                  <a:lnTo>
                    <a:pt x="9280" y="1093"/>
                  </a:lnTo>
                  <a:cubicBezTo>
                    <a:pt x="1" y="5673"/>
                    <a:pt x="3666" y="20264"/>
                    <a:pt x="17717" y="20462"/>
                  </a:cubicBezTo>
                  <a:cubicBezTo>
                    <a:pt x="17859" y="20464"/>
                    <a:pt x="18001" y="20465"/>
                    <a:pt x="18143" y="20465"/>
                  </a:cubicBezTo>
                  <a:cubicBezTo>
                    <a:pt x="22939" y="20465"/>
                    <a:pt x="27741" y="19335"/>
                    <a:pt x="29500" y="15867"/>
                  </a:cubicBezTo>
                  <a:cubicBezTo>
                    <a:pt x="31384" y="12152"/>
                    <a:pt x="28838" y="6408"/>
                    <a:pt x="24163" y="3119"/>
                  </a:cubicBezTo>
                  <a:cubicBezTo>
                    <a:pt x="21217" y="1049"/>
                    <a:pt x="17664" y="0"/>
                    <a:pt x="14437" y="0"/>
                  </a:cubicBezTo>
                  <a:close/>
                </a:path>
              </a:pathLst>
            </a:custGeom>
            <a:grp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6" name="Google Shape;505;p33">
              <a:extLst>
                <a:ext uri="{FF2B5EF4-FFF2-40B4-BE49-F238E27FC236}">
                  <a16:creationId xmlns:a16="http://schemas.microsoft.com/office/drawing/2014/main" id="{5248C80A-21D9-5BC1-02A1-004CD01FDD69}"/>
                </a:ext>
              </a:extLst>
            </p:cNvPr>
            <p:cNvSpPr/>
            <p:nvPr/>
          </p:nvSpPr>
          <p:spPr>
            <a:xfrm>
              <a:off x="6471250" y="1628000"/>
              <a:ext cx="494900" cy="353775"/>
            </a:xfrm>
            <a:custGeom>
              <a:avLst/>
              <a:gdLst/>
              <a:ahLst/>
              <a:cxnLst/>
              <a:rect l="l" t="t" r="r" b="b"/>
              <a:pathLst>
                <a:path w="19796" h="14151" extrusionOk="0">
                  <a:moveTo>
                    <a:pt x="10661" y="0"/>
                  </a:moveTo>
                  <a:cubicBezTo>
                    <a:pt x="9582" y="0"/>
                    <a:pt x="8566" y="205"/>
                    <a:pt x="7729" y="620"/>
                  </a:cubicBezTo>
                  <a:cubicBezTo>
                    <a:pt x="3323" y="2806"/>
                    <a:pt x="1" y="10995"/>
                    <a:pt x="8898" y="13750"/>
                  </a:cubicBezTo>
                  <a:cubicBezTo>
                    <a:pt x="9794" y="14027"/>
                    <a:pt x="10682" y="14150"/>
                    <a:pt x="11538" y="14150"/>
                  </a:cubicBezTo>
                  <a:cubicBezTo>
                    <a:pt x="13043" y="14150"/>
                    <a:pt x="14450" y="13770"/>
                    <a:pt x="15634" y="13183"/>
                  </a:cubicBezTo>
                  <a:cubicBezTo>
                    <a:pt x="17504" y="12253"/>
                    <a:pt x="18968" y="10767"/>
                    <a:pt x="19382" y="8807"/>
                  </a:cubicBezTo>
                  <a:cubicBezTo>
                    <a:pt x="19795" y="6843"/>
                    <a:pt x="19033" y="4380"/>
                    <a:pt x="17135" y="2555"/>
                  </a:cubicBezTo>
                  <a:cubicBezTo>
                    <a:pt x="15380" y="870"/>
                    <a:pt x="12886" y="0"/>
                    <a:pt x="10661" y="0"/>
                  </a:cubicBezTo>
                  <a:close/>
                </a:path>
              </a:pathLst>
            </a:custGeom>
            <a:grp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2" name="Google Shape;506;p33">
              <a:extLst>
                <a:ext uri="{FF2B5EF4-FFF2-40B4-BE49-F238E27FC236}">
                  <a16:creationId xmlns:a16="http://schemas.microsoft.com/office/drawing/2014/main" id="{B3948E1F-82E2-BDBB-C731-1410752974DD}"/>
                </a:ext>
              </a:extLst>
            </p:cNvPr>
            <p:cNvSpPr/>
            <p:nvPr/>
          </p:nvSpPr>
          <p:spPr>
            <a:xfrm>
              <a:off x="468925" y="1526250"/>
              <a:ext cx="494875" cy="353775"/>
            </a:xfrm>
            <a:custGeom>
              <a:avLst/>
              <a:gdLst/>
              <a:ahLst/>
              <a:cxnLst/>
              <a:rect l="l" t="t" r="r" b="b"/>
              <a:pathLst>
                <a:path w="19795" h="14151" extrusionOk="0">
                  <a:moveTo>
                    <a:pt x="10660" y="1"/>
                  </a:moveTo>
                  <a:cubicBezTo>
                    <a:pt x="9581" y="1"/>
                    <a:pt x="8566" y="205"/>
                    <a:pt x="7728" y="621"/>
                  </a:cubicBezTo>
                  <a:cubicBezTo>
                    <a:pt x="3322" y="2806"/>
                    <a:pt x="0" y="10995"/>
                    <a:pt x="8898" y="13751"/>
                  </a:cubicBezTo>
                  <a:cubicBezTo>
                    <a:pt x="9794" y="14028"/>
                    <a:pt x="10682" y="14151"/>
                    <a:pt x="11537" y="14151"/>
                  </a:cubicBezTo>
                  <a:cubicBezTo>
                    <a:pt x="13043" y="14151"/>
                    <a:pt x="14450" y="13771"/>
                    <a:pt x="15634" y="13184"/>
                  </a:cubicBezTo>
                  <a:cubicBezTo>
                    <a:pt x="17503" y="12253"/>
                    <a:pt x="18968" y="10768"/>
                    <a:pt x="19381" y="8807"/>
                  </a:cubicBezTo>
                  <a:cubicBezTo>
                    <a:pt x="19795" y="6843"/>
                    <a:pt x="19030" y="4380"/>
                    <a:pt x="17134" y="2555"/>
                  </a:cubicBezTo>
                  <a:cubicBezTo>
                    <a:pt x="15380" y="871"/>
                    <a:pt x="12885" y="1"/>
                    <a:pt x="10660" y="1"/>
                  </a:cubicBezTo>
                  <a:close/>
                </a:path>
              </a:pathLst>
            </a:custGeom>
            <a:grp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6" name="Google Shape;507;p33">
              <a:extLst>
                <a:ext uri="{FF2B5EF4-FFF2-40B4-BE49-F238E27FC236}">
                  <a16:creationId xmlns:a16="http://schemas.microsoft.com/office/drawing/2014/main" id="{8A3D207E-B273-6ED4-6246-B099AFEA9B59}"/>
                </a:ext>
              </a:extLst>
            </p:cNvPr>
            <p:cNvSpPr/>
            <p:nvPr/>
          </p:nvSpPr>
          <p:spPr>
            <a:xfrm>
              <a:off x="478875" y="2084700"/>
              <a:ext cx="265675" cy="189975"/>
            </a:xfrm>
            <a:custGeom>
              <a:avLst/>
              <a:gdLst/>
              <a:ahLst/>
              <a:cxnLst/>
              <a:rect l="l" t="t" r="r" b="b"/>
              <a:pathLst>
                <a:path w="10627" h="7599" extrusionOk="0">
                  <a:moveTo>
                    <a:pt x="5722" y="0"/>
                  </a:moveTo>
                  <a:cubicBezTo>
                    <a:pt x="5143" y="0"/>
                    <a:pt x="4597" y="110"/>
                    <a:pt x="4147" y="334"/>
                  </a:cubicBezTo>
                  <a:cubicBezTo>
                    <a:pt x="1782" y="1506"/>
                    <a:pt x="1" y="5904"/>
                    <a:pt x="4776" y="7383"/>
                  </a:cubicBezTo>
                  <a:cubicBezTo>
                    <a:pt x="5258" y="7532"/>
                    <a:pt x="5735" y="7598"/>
                    <a:pt x="6195" y="7598"/>
                  </a:cubicBezTo>
                  <a:cubicBezTo>
                    <a:pt x="7002" y="7598"/>
                    <a:pt x="7758" y="7395"/>
                    <a:pt x="8394" y="7079"/>
                  </a:cubicBezTo>
                  <a:cubicBezTo>
                    <a:pt x="9398" y="6580"/>
                    <a:pt x="10183" y="5782"/>
                    <a:pt x="10405" y="4728"/>
                  </a:cubicBezTo>
                  <a:cubicBezTo>
                    <a:pt x="10626" y="3674"/>
                    <a:pt x="10219" y="2351"/>
                    <a:pt x="9200" y="1373"/>
                  </a:cubicBezTo>
                  <a:cubicBezTo>
                    <a:pt x="8257" y="469"/>
                    <a:pt x="6918" y="0"/>
                    <a:pt x="5722" y="0"/>
                  </a:cubicBezTo>
                  <a:close/>
                </a:path>
              </a:pathLst>
            </a:custGeom>
            <a:grp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7" name="Google Shape;508;p33">
              <a:extLst>
                <a:ext uri="{FF2B5EF4-FFF2-40B4-BE49-F238E27FC236}">
                  <a16:creationId xmlns:a16="http://schemas.microsoft.com/office/drawing/2014/main" id="{EB6E390B-8005-2197-5671-426ED2458828}"/>
                </a:ext>
              </a:extLst>
            </p:cNvPr>
            <p:cNvSpPr/>
            <p:nvPr/>
          </p:nvSpPr>
          <p:spPr>
            <a:xfrm>
              <a:off x="2039825" y="293625"/>
              <a:ext cx="718650" cy="436675"/>
            </a:xfrm>
            <a:custGeom>
              <a:avLst/>
              <a:gdLst/>
              <a:ahLst/>
              <a:cxnLst/>
              <a:rect l="l" t="t" r="r" b="b"/>
              <a:pathLst>
                <a:path w="28746" h="17467" extrusionOk="0">
                  <a:moveTo>
                    <a:pt x="9864" y="0"/>
                  </a:moveTo>
                  <a:cubicBezTo>
                    <a:pt x="9816" y="0"/>
                    <a:pt x="9767" y="0"/>
                    <a:pt x="9719" y="1"/>
                  </a:cubicBezTo>
                  <a:cubicBezTo>
                    <a:pt x="7661" y="10"/>
                    <a:pt x="5555" y="261"/>
                    <a:pt x="3769" y="1002"/>
                  </a:cubicBezTo>
                  <a:cubicBezTo>
                    <a:pt x="1979" y="1743"/>
                    <a:pt x="547" y="3034"/>
                    <a:pt x="296" y="4519"/>
                  </a:cubicBezTo>
                  <a:cubicBezTo>
                    <a:pt x="0" y="6297"/>
                    <a:pt x="1377" y="7986"/>
                    <a:pt x="2891" y="9398"/>
                  </a:cubicBezTo>
                  <a:cubicBezTo>
                    <a:pt x="6160" y="12438"/>
                    <a:pt x="13422" y="17466"/>
                    <a:pt x="19863" y="17466"/>
                  </a:cubicBezTo>
                  <a:cubicBezTo>
                    <a:pt x="21930" y="17466"/>
                    <a:pt x="23912" y="16949"/>
                    <a:pt x="25651" y="15682"/>
                  </a:cubicBezTo>
                  <a:cubicBezTo>
                    <a:pt x="28031" y="13948"/>
                    <a:pt x="28746" y="11226"/>
                    <a:pt x="27907" y="8854"/>
                  </a:cubicBezTo>
                  <a:cubicBezTo>
                    <a:pt x="27069" y="6483"/>
                    <a:pt x="24848" y="4457"/>
                    <a:pt x="22155" y="2986"/>
                  </a:cubicBezTo>
                  <a:cubicBezTo>
                    <a:pt x="18643" y="1064"/>
                    <a:pt x="14260" y="0"/>
                    <a:pt x="9864" y="0"/>
                  </a:cubicBezTo>
                  <a:close/>
                </a:path>
              </a:pathLst>
            </a:custGeom>
            <a:grp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9" name="Google Shape;509;p33">
              <a:extLst>
                <a:ext uri="{FF2B5EF4-FFF2-40B4-BE49-F238E27FC236}">
                  <a16:creationId xmlns:a16="http://schemas.microsoft.com/office/drawing/2014/main" id="{3830ED6B-C3B1-4417-31D6-3FC09B297FD8}"/>
                </a:ext>
              </a:extLst>
            </p:cNvPr>
            <p:cNvSpPr/>
            <p:nvPr/>
          </p:nvSpPr>
          <p:spPr>
            <a:xfrm>
              <a:off x="2884125" y="245625"/>
              <a:ext cx="371725" cy="299200"/>
            </a:xfrm>
            <a:custGeom>
              <a:avLst/>
              <a:gdLst/>
              <a:ahLst/>
              <a:cxnLst/>
              <a:rect l="l" t="t" r="r" b="b"/>
              <a:pathLst>
                <a:path w="14869" h="11968" extrusionOk="0">
                  <a:moveTo>
                    <a:pt x="7586" y="1"/>
                  </a:moveTo>
                  <a:cubicBezTo>
                    <a:pt x="6829" y="1"/>
                    <a:pt x="6075" y="91"/>
                    <a:pt x="5360" y="285"/>
                  </a:cubicBezTo>
                  <a:cubicBezTo>
                    <a:pt x="2475" y="1067"/>
                    <a:pt x="192" y="4676"/>
                    <a:pt x="83" y="7679"/>
                  </a:cubicBezTo>
                  <a:cubicBezTo>
                    <a:pt x="0" y="9995"/>
                    <a:pt x="1211" y="11950"/>
                    <a:pt x="4439" y="11967"/>
                  </a:cubicBezTo>
                  <a:cubicBezTo>
                    <a:pt x="4453" y="11967"/>
                    <a:pt x="4466" y="11967"/>
                    <a:pt x="4480" y="11967"/>
                  </a:cubicBezTo>
                  <a:cubicBezTo>
                    <a:pt x="6416" y="11967"/>
                    <a:pt x="8170" y="11155"/>
                    <a:pt x="9692" y="10287"/>
                  </a:cubicBezTo>
                  <a:cubicBezTo>
                    <a:pt x="12341" y="8775"/>
                    <a:pt x="14869" y="6660"/>
                    <a:pt x="14609" y="4221"/>
                  </a:cubicBezTo>
                  <a:cubicBezTo>
                    <a:pt x="14349" y="1776"/>
                    <a:pt x="10940" y="1"/>
                    <a:pt x="7586" y="1"/>
                  </a:cubicBezTo>
                  <a:close/>
                </a:path>
              </a:pathLst>
            </a:custGeom>
            <a:grp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0" name="Google Shape;510;p33">
              <a:extLst>
                <a:ext uri="{FF2B5EF4-FFF2-40B4-BE49-F238E27FC236}">
                  <a16:creationId xmlns:a16="http://schemas.microsoft.com/office/drawing/2014/main" id="{D758E1F9-8367-7FDE-8A2E-A543B1747518}"/>
                </a:ext>
              </a:extLst>
            </p:cNvPr>
            <p:cNvSpPr/>
            <p:nvPr/>
          </p:nvSpPr>
          <p:spPr>
            <a:xfrm>
              <a:off x="4059225" y="238100"/>
              <a:ext cx="434500" cy="388400"/>
            </a:xfrm>
            <a:custGeom>
              <a:avLst/>
              <a:gdLst/>
              <a:ahLst/>
              <a:cxnLst/>
              <a:rect l="l" t="t" r="r" b="b"/>
              <a:pathLst>
                <a:path w="17380" h="15536" extrusionOk="0">
                  <a:moveTo>
                    <a:pt x="10399" y="1"/>
                  </a:moveTo>
                  <a:cubicBezTo>
                    <a:pt x="8145" y="1"/>
                    <a:pt x="5801" y="677"/>
                    <a:pt x="4230" y="1873"/>
                  </a:cubicBezTo>
                  <a:cubicBezTo>
                    <a:pt x="1335" y="4076"/>
                    <a:pt x="686" y="7419"/>
                    <a:pt x="1285" y="10434"/>
                  </a:cubicBezTo>
                  <a:lnTo>
                    <a:pt x="1282" y="10434"/>
                  </a:lnTo>
                  <a:cubicBezTo>
                    <a:pt x="1793" y="13004"/>
                    <a:pt x="1" y="13503"/>
                    <a:pt x="3243" y="14595"/>
                  </a:cubicBezTo>
                  <a:cubicBezTo>
                    <a:pt x="3890" y="15242"/>
                    <a:pt x="4973" y="15535"/>
                    <a:pt x="6087" y="15535"/>
                  </a:cubicBezTo>
                  <a:cubicBezTo>
                    <a:pt x="6777" y="15535"/>
                    <a:pt x="7480" y="15423"/>
                    <a:pt x="8098" y="15212"/>
                  </a:cubicBezTo>
                  <a:cubicBezTo>
                    <a:pt x="9711" y="14663"/>
                    <a:pt x="10880" y="13618"/>
                    <a:pt x="11990" y="12605"/>
                  </a:cubicBezTo>
                  <a:cubicBezTo>
                    <a:pt x="13759" y="10992"/>
                    <a:pt x="15561" y="9339"/>
                    <a:pt x="16470" y="7387"/>
                  </a:cubicBezTo>
                  <a:cubicBezTo>
                    <a:pt x="17380" y="5435"/>
                    <a:pt x="17235" y="3093"/>
                    <a:pt x="15383" y="1534"/>
                  </a:cubicBezTo>
                  <a:cubicBezTo>
                    <a:pt x="14131" y="481"/>
                    <a:pt x="12297" y="1"/>
                    <a:pt x="10399" y="1"/>
                  </a:cubicBezTo>
                  <a:close/>
                </a:path>
              </a:pathLst>
            </a:custGeom>
            <a:grp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1" name="Google Shape;511;p33">
              <a:extLst>
                <a:ext uri="{FF2B5EF4-FFF2-40B4-BE49-F238E27FC236}">
                  <a16:creationId xmlns:a16="http://schemas.microsoft.com/office/drawing/2014/main" id="{B3D81D6A-98C7-EEA6-CADD-EBCA502A819D}"/>
                </a:ext>
              </a:extLst>
            </p:cNvPr>
            <p:cNvSpPr/>
            <p:nvPr/>
          </p:nvSpPr>
          <p:spPr>
            <a:xfrm>
              <a:off x="309900" y="4032700"/>
              <a:ext cx="760950" cy="582525"/>
            </a:xfrm>
            <a:custGeom>
              <a:avLst/>
              <a:gdLst/>
              <a:ahLst/>
              <a:cxnLst/>
              <a:rect l="l" t="t" r="r" b="b"/>
              <a:pathLst>
                <a:path w="30438" h="23301" extrusionOk="0">
                  <a:moveTo>
                    <a:pt x="17155" y="0"/>
                  </a:moveTo>
                  <a:cubicBezTo>
                    <a:pt x="11271" y="0"/>
                    <a:pt x="4179" y="1506"/>
                    <a:pt x="1471" y="8816"/>
                  </a:cubicBezTo>
                  <a:cubicBezTo>
                    <a:pt x="0" y="12782"/>
                    <a:pt x="1264" y="16609"/>
                    <a:pt x="3337" y="19043"/>
                  </a:cubicBezTo>
                  <a:cubicBezTo>
                    <a:pt x="5638" y="21743"/>
                    <a:pt x="8946" y="23301"/>
                    <a:pt x="12649" y="23301"/>
                  </a:cubicBezTo>
                  <a:cubicBezTo>
                    <a:pt x="12939" y="23301"/>
                    <a:pt x="13231" y="23291"/>
                    <a:pt x="13525" y="23272"/>
                  </a:cubicBezTo>
                  <a:cubicBezTo>
                    <a:pt x="17577" y="23006"/>
                    <a:pt x="21995" y="20856"/>
                    <a:pt x="25524" y="17289"/>
                  </a:cubicBezTo>
                  <a:cubicBezTo>
                    <a:pt x="28031" y="14755"/>
                    <a:pt x="30160" y="11250"/>
                    <a:pt x="30278" y="7936"/>
                  </a:cubicBezTo>
                  <a:cubicBezTo>
                    <a:pt x="30438" y="3335"/>
                    <a:pt x="26749" y="881"/>
                    <a:pt x="22946" y="406"/>
                  </a:cubicBezTo>
                  <a:cubicBezTo>
                    <a:pt x="21377" y="210"/>
                    <a:pt x="19350" y="0"/>
                    <a:pt x="17155" y="0"/>
                  </a:cubicBezTo>
                  <a:close/>
                </a:path>
              </a:pathLst>
            </a:custGeom>
            <a:grp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sp>
        <p:nvSpPr>
          <p:cNvPr id="3" name="TextBox 2895">
            <a:extLst>
              <a:ext uri="{FF2B5EF4-FFF2-40B4-BE49-F238E27FC236}">
                <a16:creationId xmlns:a16="http://schemas.microsoft.com/office/drawing/2014/main" id="{B310A2ED-FFA7-389A-7F59-1C543BB86188}"/>
              </a:ext>
            </a:extLst>
          </p:cNvPr>
          <p:cNvSpPr txBox="1"/>
          <p:nvPr/>
        </p:nvSpPr>
        <p:spPr>
          <a:xfrm>
            <a:off x="4968336" y="1694696"/>
            <a:ext cx="2988974" cy="2246769"/>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1219170" rtl="0" eaLnBrk="1" fontAlgn="auto" latinLnBrk="0" hangingPunct="1">
              <a:lnSpc>
                <a:spcPct val="100000"/>
              </a:lnSpc>
              <a:spcBef>
                <a:spcPts val="0"/>
              </a:spcBef>
              <a:spcAft>
                <a:spcPts val="0"/>
              </a:spcAft>
              <a:buClrTx/>
              <a:buSzTx/>
              <a:buFont typeface="Arial"/>
              <a:buNone/>
              <a:tabLst/>
              <a:defRPr/>
            </a:pPr>
            <a:r>
              <a:rPr lang="en-US" sz="2800">
                <a:solidFill>
                  <a:srgbClr val="000000"/>
                </a:solidFill>
                <a:effectLst/>
                <a:latin typeface="Times New Roman" panose="02020603050405020304" pitchFamily="18" charset="0"/>
                <a:ea typeface="Times New Roman" panose="02020603050405020304" pitchFamily="18" charset="0"/>
              </a:rPr>
              <a:t>Chia sẻ với các </a:t>
            </a:r>
          </a:p>
          <a:p>
            <a:pPr marL="0" marR="0" lvl="0" indent="0" algn="ctr" defTabSz="1219170" rtl="0" eaLnBrk="1" fontAlgn="auto" latinLnBrk="0" hangingPunct="1">
              <a:lnSpc>
                <a:spcPct val="100000"/>
              </a:lnSpc>
              <a:spcBef>
                <a:spcPts val="0"/>
              </a:spcBef>
              <a:spcAft>
                <a:spcPts val="0"/>
              </a:spcAft>
              <a:buClrTx/>
              <a:buSzTx/>
              <a:buFont typeface="Arial"/>
              <a:buNone/>
              <a:tabLst/>
              <a:defRPr/>
            </a:pPr>
            <a:r>
              <a:rPr lang="en-US" sz="2800">
                <a:solidFill>
                  <a:srgbClr val="000000"/>
                </a:solidFill>
                <a:effectLst/>
                <a:latin typeface="Times New Roman" panose="02020603050405020304" pitchFamily="18" charset="0"/>
                <a:ea typeface="Times New Roman" panose="02020603050405020304" pitchFamily="18" charset="0"/>
              </a:rPr>
              <a:t>bạn một bài thơ hoặc câu ca dao mà em yêu thích về người mẹ</a:t>
            </a:r>
            <a:endParaRPr kumimoji="0" lang="en-US" sz="72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pic>
        <p:nvPicPr>
          <p:cNvPr id="22" name="Picture 21">
            <a:extLst>
              <a:ext uri="{FF2B5EF4-FFF2-40B4-BE49-F238E27FC236}">
                <a16:creationId xmlns:a16="http://schemas.microsoft.com/office/drawing/2014/main" id="{7AAB6F56-4714-8223-5CD2-9A1AF7F37160}"/>
              </a:ext>
            </a:extLst>
          </p:cNvPr>
          <p:cNvPicPr>
            <a:picLocks noChangeAspect="1"/>
          </p:cNvPicPr>
          <p:nvPr/>
        </p:nvPicPr>
        <p:blipFill>
          <a:blip r:embed="rId4"/>
          <a:stretch>
            <a:fillRect/>
          </a:stretch>
        </p:blipFill>
        <p:spPr>
          <a:xfrm>
            <a:off x="-372935" y="943435"/>
            <a:ext cx="4432868" cy="6259566"/>
          </a:xfrm>
          <a:prstGeom prst="rect">
            <a:avLst/>
          </a:prstGeom>
        </p:spPr>
      </p:pic>
    </p:spTree>
    <p:extLst>
      <p:ext uri="{BB962C8B-B14F-4D97-AF65-F5344CB8AC3E}">
        <p14:creationId xmlns:p14="http://schemas.microsoft.com/office/powerpoint/2010/main" val="346766483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additive="base">
                                        <p:cTn id="7" dur="500" fill="hold"/>
                                        <p:tgtEl>
                                          <p:spTgt spid="22"/>
                                        </p:tgtEl>
                                        <p:attrNameLst>
                                          <p:attrName>ppt_x</p:attrName>
                                        </p:attrNameLst>
                                      </p:cBhvr>
                                      <p:tavLst>
                                        <p:tav tm="0">
                                          <p:val>
                                            <p:strVal val="#ppt_x"/>
                                          </p:val>
                                        </p:tav>
                                        <p:tav tm="100000">
                                          <p:val>
                                            <p:strVal val="#ppt_x"/>
                                          </p:val>
                                        </p:tav>
                                      </p:tavLst>
                                    </p:anim>
                                    <p:anim calcmode="lin" valueType="num">
                                      <p:cBhvr additive="base">
                                        <p:cTn id="8" dur="500" fill="hold"/>
                                        <p:tgtEl>
                                          <p:spTgt spid="2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FDF4EB"/>
        </a:solidFill>
        <a:effectLst/>
      </p:bgPr>
    </p:bg>
    <p:spTree>
      <p:nvGrpSpPr>
        <p:cNvPr id="1" name=""/>
        <p:cNvGrpSpPr/>
        <p:nvPr/>
      </p:nvGrpSpPr>
      <p:grpSpPr>
        <a:xfrm>
          <a:off x="0" y="0"/>
          <a:ext cx="0" cy="0"/>
          <a:chOff x="0" y="0"/>
          <a:chExt cx="0" cy="0"/>
        </a:xfrm>
      </p:grpSpPr>
      <p:sp>
        <p:nvSpPr>
          <p:cNvPr id="2" name="Freeform 2"/>
          <p:cNvSpPr/>
          <p:nvPr/>
        </p:nvSpPr>
        <p:spPr>
          <a:xfrm>
            <a:off x="3706576" y="3540340"/>
            <a:ext cx="1730849" cy="1601822"/>
          </a:xfrm>
          <a:custGeom>
            <a:avLst/>
            <a:gdLst/>
            <a:ahLst/>
            <a:cxnLst/>
            <a:rect l="l" t="t" r="r" b="b"/>
            <a:pathLst>
              <a:path w="3461697" h="3203643">
                <a:moveTo>
                  <a:pt x="0" y="0"/>
                </a:moveTo>
                <a:lnTo>
                  <a:pt x="3461698" y="0"/>
                </a:lnTo>
                <a:lnTo>
                  <a:pt x="3461698" y="3203643"/>
                </a:lnTo>
                <a:lnTo>
                  <a:pt x="0" y="3203643"/>
                </a:lnTo>
                <a:lnTo>
                  <a:pt x="0" y="0"/>
                </a:lnTo>
                <a:close/>
              </a:path>
            </a:pathLst>
          </a:custGeom>
          <a:blipFill>
            <a:blip r:embed="rId2">
              <a:extLst>
                <a:ext uri="{96DAC541-7B7A-43D3-8B79-37D633B846F1}">
                  <asvg:svgBlip xmlns="" xmlns:asvg="http://schemas.microsoft.com/office/drawing/2016/SVG/main" r:embed="rId3"/>
                </a:ext>
              </a:extLst>
            </a:blip>
            <a:stretch>
              <a:fillRect/>
            </a:stretch>
          </a:blipFill>
        </p:spPr>
      </p:sp>
      <p:sp>
        <p:nvSpPr>
          <p:cNvPr id="4" name="Freeform 4"/>
          <p:cNvSpPr/>
          <p:nvPr/>
        </p:nvSpPr>
        <p:spPr>
          <a:xfrm>
            <a:off x="106396" y="533851"/>
            <a:ext cx="3662312" cy="650203"/>
          </a:xfrm>
          <a:custGeom>
            <a:avLst/>
            <a:gdLst/>
            <a:ahLst/>
            <a:cxnLst/>
            <a:rect l="l" t="t" r="r" b="b"/>
            <a:pathLst>
              <a:path w="5577916" h="1617596">
                <a:moveTo>
                  <a:pt x="0" y="0"/>
                </a:moveTo>
                <a:lnTo>
                  <a:pt x="5577916" y="0"/>
                </a:lnTo>
                <a:lnTo>
                  <a:pt x="5577916" y="1617595"/>
                </a:lnTo>
                <a:lnTo>
                  <a:pt x="0" y="1617595"/>
                </a:lnTo>
                <a:lnTo>
                  <a:pt x="0" y="0"/>
                </a:lnTo>
                <a:close/>
              </a:path>
            </a:pathLst>
          </a:custGeom>
          <a:blipFill>
            <a:blip r:embed="rId4">
              <a:extLst>
                <a:ext uri="{96DAC541-7B7A-43D3-8B79-37D633B846F1}">
                  <asvg:svgBlip xmlns="" xmlns:asvg="http://schemas.microsoft.com/office/drawing/2016/SVG/main" r:embed="rId5"/>
                </a:ext>
              </a:extLst>
            </a:blip>
            <a:stretch>
              <a:fillRect/>
            </a:stretch>
          </a:blipFill>
        </p:spPr>
      </p:sp>
      <p:sp>
        <p:nvSpPr>
          <p:cNvPr id="5" name="TextBox 5"/>
          <p:cNvSpPr txBox="1"/>
          <p:nvPr/>
        </p:nvSpPr>
        <p:spPr>
          <a:xfrm>
            <a:off x="296198" y="111483"/>
            <a:ext cx="8330033" cy="984885"/>
          </a:xfrm>
          <a:prstGeom prst="rect">
            <a:avLst/>
          </a:prstGeom>
        </p:spPr>
        <p:txBody>
          <a:bodyPr lIns="0" tIns="0" rIns="0" bIns="0" rtlCol="0" anchor="t">
            <a:spAutoFit/>
          </a:bodyPr>
          <a:lstStyle/>
          <a:p>
            <a:pPr defTabSz="457200">
              <a:buClrTx/>
            </a:pPr>
            <a:r>
              <a:rPr lang="en-US" sz="3200" kern="1200">
                <a:solidFill>
                  <a:srgbClr val="19120C"/>
                </a:solidFill>
                <a:latin typeface="Times New Roman" panose="02020603050405020304" pitchFamily="18" charset="0"/>
                <a:ea typeface="+mn-ea"/>
                <a:cs typeface="Times New Roman" panose="02020603050405020304" pitchFamily="18" charset="0"/>
              </a:rPr>
              <a:t>Tác phẩm </a:t>
            </a:r>
          </a:p>
          <a:p>
            <a:pPr defTabSz="457200">
              <a:buClrTx/>
            </a:pPr>
            <a:r>
              <a:rPr lang="en-US" sz="3200" b="1" i="1" kern="1200">
                <a:solidFill>
                  <a:srgbClr val="19120C"/>
                </a:solidFill>
                <a:latin typeface="Times New Roman" panose="02020603050405020304" pitchFamily="18" charset="0"/>
                <a:ea typeface="+mn-ea"/>
                <a:cs typeface="Times New Roman" panose="02020603050405020304" pitchFamily="18" charset="0"/>
              </a:rPr>
              <a:t>“Trong lời mẹ hát”</a:t>
            </a:r>
          </a:p>
        </p:txBody>
      </p:sp>
      <p:sp>
        <p:nvSpPr>
          <p:cNvPr id="6" name="Freeform 6"/>
          <p:cNvSpPr/>
          <p:nvPr/>
        </p:nvSpPr>
        <p:spPr>
          <a:xfrm flipH="1">
            <a:off x="7736361" y="92757"/>
            <a:ext cx="521105" cy="654355"/>
          </a:xfrm>
          <a:custGeom>
            <a:avLst/>
            <a:gdLst/>
            <a:ahLst/>
            <a:cxnLst/>
            <a:rect l="l" t="t" r="r" b="b"/>
            <a:pathLst>
              <a:path w="1042209" h="1308710">
                <a:moveTo>
                  <a:pt x="1042209" y="0"/>
                </a:moveTo>
                <a:lnTo>
                  <a:pt x="0" y="0"/>
                </a:lnTo>
                <a:lnTo>
                  <a:pt x="0" y="1308711"/>
                </a:lnTo>
                <a:lnTo>
                  <a:pt x="1042209" y="1308711"/>
                </a:lnTo>
                <a:lnTo>
                  <a:pt x="1042209" y="0"/>
                </a:lnTo>
                <a:close/>
              </a:path>
            </a:pathLst>
          </a:custGeom>
          <a:blipFill>
            <a:blip r:embed="rId6">
              <a:extLst>
                <a:ext uri="{96DAC541-7B7A-43D3-8B79-37D633B846F1}">
                  <asvg:svgBlip xmlns="" xmlns:asvg="http://schemas.microsoft.com/office/drawing/2016/SVG/main" r:embed="rId7"/>
                </a:ext>
              </a:extLst>
            </a:blip>
            <a:stretch>
              <a:fillRect/>
            </a:stretch>
          </a:blipFill>
        </p:spPr>
      </p:sp>
      <p:sp>
        <p:nvSpPr>
          <p:cNvPr id="10" name="Freeform 10"/>
          <p:cNvSpPr/>
          <p:nvPr/>
        </p:nvSpPr>
        <p:spPr>
          <a:xfrm>
            <a:off x="5891940" y="3914963"/>
            <a:ext cx="3252060" cy="1227200"/>
          </a:xfrm>
          <a:custGeom>
            <a:avLst/>
            <a:gdLst/>
            <a:ahLst/>
            <a:cxnLst/>
            <a:rect l="l" t="t" r="r" b="b"/>
            <a:pathLst>
              <a:path w="6754764" h="2281577">
                <a:moveTo>
                  <a:pt x="0" y="0"/>
                </a:moveTo>
                <a:lnTo>
                  <a:pt x="6754764" y="0"/>
                </a:lnTo>
                <a:lnTo>
                  <a:pt x="6754764" y="2281577"/>
                </a:lnTo>
                <a:lnTo>
                  <a:pt x="0" y="2281577"/>
                </a:lnTo>
                <a:lnTo>
                  <a:pt x="0" y="0"/>
                </a:lnTo>
                <a:close/>
              </a:path>
            </a:pathLst>
          </a:custGeom>
          <a:blipFill>
            <a:blip r:embed="rId8">
              <a:extLst>
                <a:ext uri="{96DAC541-7B7A-43D3-8B79-37D633B846F1}">
                  <asvg:svgBlip xmlns="" xmlns:asvg="http://schemas.microsoft.com/office/drawing/2016/SVG/main" r:embed="rId9"/>
                </a:ext>
              </a:extLst>
            </a:blip>
            <a:stretch>
              <a:fillRect b="-12131"/>
            </a:stretch>
          </a:blipFill>
        </p:spPr>
      </p:sp>
      <p:grpSp>
        <p:nvGrpSpPr>
          <p:cNvPr id="24" name="Group 94">
            <a:extLst>
              <a:ext uri="{FF2B5EF4-FFF2-40B4-BE49-F238E27FC236}">
                <a16:creationId xmlns:a16="http://schemas.microsoft.com/office/drawing/2014/main" id="{1820C4DA-7A31-E77E-DAD9-73A979C0EB6D}"/>
              </a:ext>
            </a:extLst>
          </p:cNvPr>
          <p:cNvGrpSpPr/>
          <p:nvPr/>
        </p:nvGrpSpPr>
        <p:grpSpPr>
          <a:xfrm>
            <a:off x="154480" y="1916555"/>
            <a:ext cx="3230576" cy="2953646"/>
            <a:chOff x="0" y="-242777"/>
            <a:chExt cx="5658756" cy="6629063"/>
          </a:xfrm>
        </p:grpSpPr>
        <p:grpSp>
          <p:nvGrpSpPr>
            <p:cNvPr id="25" name="Group 95">
              <a:extLst>
                <a:ext uri="{FF2B5EF4-FFF2-40B4-BE49-F238E27FC236}">
                  <a16:creationId xmlns:a16="http://schemas.microsoft.com/office/drawing/2014/main" id="{04454C4E-13F7-01B7-D381-AA6BCA09F22E}"/>
                </a:ext>
              </a:extLst>
            </p:cNvPr>
            <p:cNvGrpSpPr/>
            <p:nvPr/>
          </p:nvGrpSpPr>
          <p:grpSpPr>
            <a:xfrm>
              <a:off x="158341" y="0"/>
              <a:ext cx="5500415" cy="6386286"/>
              <a:chOff x="0" y="0"/>
              <a:chExt cx="1199825" cy="1393064"/>
            </a:xfrm>
          </p:grpSpPr>
          <p:sp>
            <p:nvSpPr>
              <p:cNvPr id="34" name="Freeform 96">
                <a:extLst>
                  <a:ext uri="{FF2B5EF4-FFF2-40B4-BE49-F238E27FC236}">
                    <a16:creationId xmlns:a16="http://schemas.microsoft.com/office/drawing/2014/main" id="{DB9B1212-C10D-2767-2527-D168D3AA51B8}"/>
                  </a:ext>
                </a:extLst>
              </p:cNvPr>
              <p:cNvSpPr/>
              <p:nvPr/>
            </p:nvSpPr>
            <p:spPr>
              <a:xfrm>
                <a:off x="0" y="0"/>
                <a:ext cx="1199825" cy="1393064"/>
              </a:xfrm>
              <a:custGeom>
                <a:avLst/>
                <a:gdLst/>
                <a:ahLst/>
                <a:cxnLst/>
                <a:rect l="l" t="t" r="r" b="b"/>
                <a:pathLst>
                  <a:path w="1199825" h="1393064">
                    <a:moveTo>
                      <a:pt x="88993" y="0"/>
                    </a:moveTo>
                    <a:lnTo>
                      <a:pt x="1110832" y="0"/>
                    </a:lnTo>
                    <a:cubicBezTo>
                      <a:pt x="1134435" y="0"/>
                      <a:pt x="1157070" y="9376"/>
                      <a:pt x="1173760" y="26065"/>
                    </a:cubicBezTo>
                    <a:cubicBezTo>
                      <a:pt x="1190449" y="42755"/>
                      <a:pt x="1199825" y="65391"/>
                      <a:pt x="1199825" y="88993"/>
                    </a:cubicBezTo>
                    <a:lnTo>
                      <a:pt x="1199825" y="1304070"/>
                    </a:lnTo>
                    <a:cubicBezTo>
                      <a:pt x="1199825" y="1327673"/>
                      <a:pt x="1190449" y="1350309"/>
                      <a:pt x="1173760" y="1366998"/>
                    </a:cubicBezTo>
                    <a:cubicBezTo>
                      <a:pt x="1157070" y="1383688"/>
                      <a:pt x="1134435" y="1393064"/>
                      <a:pt x="1110832" y="1393064"/>
                    </a:cubicBezTo>
                    <a:lnTo>
                      <a:pt x="88993" y="1393064"/>
                    </a:lnTo>
                    <a:cubicBezTo>
                      <a:pt x="39844" y="1393064"/>
                      <a:pt x="0" y="1353220"/>
                      <a:pt x="0" y="1304070"/>
                    </a:cubicBezTo>
                    <a:lnTo>
                      <a:pt x="0" y="88993"/>
                    </a:lnTo>
                    <a:cubicBezTo>
                      <a:pt x="0" y="65391"/>
                      <a:pt x="9376" y="42755"/>
                      <a:pt x="26065" y="26065"/>
                    </a:cubicBezTo>
                    <a:cubicBezTo>
                      <a:pt x="42755" y="9376"/>
                      <a:pt x="65391" y="0"/>
                      <a:pt x="88993" y="0"/>
                    </a:cubicBezTo>
                    <a:close/>
                  </a:path>
                </a:pathLst>
              </a:custGeom>
              <a:solidFill>
                <a:srgbClr val="E76262"/>
              </a:solidFill>
              <a:ln>
                <a:noFill/>
              </a:ln>
            </p:spPr>
          </p:sp>
          <p:sp>
            <p:nvSpPr>
              <p:cNvPr id="35" name="TextBox 97">
                <a:extLst>
                  <a:ext uri="{FF2B5EF4-FFF2-40B4-BE49-F238E27FC236}">
                    <a16:creationId xmlns:a16="http://schemas.microsoft.com/office/drawing/2014/main" id="{39480C15-B547-5D46-075A-B6BC13ABC600}"/>
                  </a:ext>
                </a:extLst>
              </p:cNvPr>
              <p:cNvSpPr txBox="1"/>
              <p:nvPr/>
            </p:nvSpPr>
            <p:spPr>
              <a:xfrm>
                <a:off x="0" y="-28575"/>
                <a:ext cx="812800" cy="841375"/>
              </a:xfrm>
              <a:prstGeom prst="rect">
                <a:avLst/>
              </a:prstGeom>
            </p:spPr>
            <p:txBody>
              <a:bodyPr lIns="50800" tIns="50800" rIns="50800" bIns="50800" rtlCol="0" anchor="ctr"/>
              <a:lstStyle/>
              <a:p>
                <a:pPr algn="ctr"/>
                <a:endParaRPr sz="2400">
                  <a:latin typeface="Times New Roman" panose="02020603050405020304" pitchFamily="18" charset="0"/>
                  <a:cs typeface="Times New Roman" panose="02020603050405020304" pitchFamily="18" charset="0"/>
                </a:endParaRPr>
              </a:p>
            </p:txBody>
          </p:sp>
        </p:grpSp>
        <p:grpSp>
          <p:nvGrpSpPr>
            <p:cNvPr id="26" name="Group 98">
              <a:extLst>
                <a:ext uri="{FF2B5EF4-FFF2-40B4-BE49-F238E27FC236}">
                  <a16:creationId xmlns:a16="http://schemas.microsoft.com/office/drawing/2014/main" id="{DBCAC038-C186-454E-5D53-E69C4A05D881}"/>
                </a:ext>
              </a:extLst>
            </p:cNvPr>
            <p:cNvGrpSpPr/>
            <p:nvPr/>
          </p:nvGrpSpPr>
          <p:grpSpPr>
            <a:xfrm>
              <a:off x="0" y="50054"/>
              <a:ext cx="5583584" cy="6224451"/>
              <a:chOff x="0" y="-28575"/>
              <a:chExt cx="1217967" cy="1357762"/>
            </a:xfrm>
          </p:grpSpPr>
          <p:sp>
            <p:nvSpPr>
              <p:cNvPr id="32" name="Freeform 99">
                <a:extLst>
                  <a:ext uri="{FF2B5EF4-FFF2-40B4-BE49-F238E27FC236}">
                    <a16:creationId xmlns:a16="http://schemas.microsoft.com/office/drawing/2014/main" id="{4106A0E6-9880-4E82-2EFE-4C767560B7E7}"/>
                  </a:ext>
                </a:extLst>
              </p:cNvPr>
              <p:cNvSpPr/>
              <p:nvPr/>
            </p:nvSpPr>
            <p:spPr>
              <a:xfrm>
                <a:off x="0" y="0"/>
                <a:ext cx="1217967" cy="1329187"/>
              </a:xfrm>
              <a:custGeom>
                <a:avLst/>
                <a:gdLst/>
                <a:ahLst/>
                <a:cxnLst/>
                <a:rect l="l" t="t" r="r" b="b"/>
                <a:pathLst>
                  <a:path w="1199825" h="1329187">
                    <a:moveTo>
                      <a:pt x="88993" y="0"/>
                    </a:moveTo>
                    <a:lnTo>
                      <a:pt x="1110832" y="0"/>
                    </a:lnTo>
                    <a:cubicBezTo>
                      <a:pt x="1134435" y="0"/>
                      <a:pt x="1157070" y="9376"/>
                      <a:pt x="1173760" y="26065"/>
                    </a:cubicBezTo>
                    <a:cubicBezTo>
                      <a:pt x="1190449" y="42755"/>
                      <a:pt x="1199825" y="65391"/>
                      <a:pt x="1199825" y="88993"/>
                    </a:cubicBezTo>
                    <a:lnTo>
                      <a:pt x="1199825" y="1240194"/>
                    </a:lnTo>
                    <a:cubicBezTo>
                      <a:pt x="1199825" y="1289343"/>
                      <a:pt x="1159982" y="1329187"/>
                      <a:pt x="1110832" y="1329187"/>
                    </a:cubicBezTo>
                    <a:lnTo>
                      <a:pt x="88993" y="1329187"/>
                    </a:lnTo>
                    <a:cubicBezTo>
                      <a:pt x="65391" y="1329187"/>
                      <a:pt x="42755" y="1319811"/>
                      <a:pt x="26065" y="1303121"/>
                    </a:cubicBezTo>
                    <a:cubicBezTo>
                      <a:pt x="9376" y="1286432"/>
                      <a:pt x="0" y="1263796"/>
                      <a:pt x="0" y="1240194"/>
                    </a:cubicBezTo>
                    <a:lnTo>
                      <a:pt x="0" y="88993"/>
                    </a:lnTo>
                    <a:cubicBezTo>
                      <a:pt x="0" y="65391"/>
                      <a:pt x="9376" y="42755"/>
                      <a:pt x="26065" y="26065"/>
                    </a:cubicBezTo>
                    <a:cubicBezTo>
                      <a:pt x="42755" y="9376"/>
                      <a:pt x="65391" y="0"/>
                      <a:pt x="88993" y="0"/>
                    </a:cubicBezTo>
                    <a:close/>
                  </a:path>
                </a:pathLst>
              </a:custGeom>
              <a:solidFill>
                <a:srgbClr val="FCF4E8"/>
              </a:solidFill>
              <a:ln w="47625">
                <a:solidFill>
                  <a:srgbClr val="E76262"/>
                </a:solidFill>
              </a:ln>
            </p:spPr>
          </p:sp>
          <p:sp>
            <p:nvSpPr>
              <p:cNvPr id="33" name="TextBox 100">
                <a:extLst>
                  <a:ext uri="{FF2B5EF4-FFF2-40B4-BE49-F238E27FC236}">
                    <a16:creationId xmlns:a16="http://schemas.microsoft.com/office/drawing/2014/main" id="{68CB2B0B-370C-83D2-22A6-346DCAD36E51}"/>
                  </a:ext>
                </a:extLst>
              </p:cNvPr>
              <p:cNvSpPr txBox="1"/>
              <p:nvPr/>
            </p:nvSpPr>
            <p:spPr>
              <a:xfrm>
                <a:off x="0" y="-28575"/>
                <a:ext cx="812800" cy="841375"/>
              </a:xfrm>
              <a:prstGeom prst="rect">
                <a:avLst/>
              </a:prstGeom>
            </p:spPr>
            <p:txBody>
              <a:bodyPr lIns="50800" tIns="50800" rIns="50800" bIns="50800" rtlCol="0" anchor="ctr"/>
              <a:lstStyle/>
              <a:p>
                <a:pPr algn="ctr"/>
                <a:endParaRPr sz="2400">
                  <a:latin typeface="Times New Roman" panose="02020603050405020304" pitchFamily="18" charset="0"/>
                  <a:cs typeface="Times New Roman" panose="02020603050405020304" pitchFamily="18" charset="0"/>
                </a:endParaRPr>
              </a:p>
            </p:txBody>
          </p:sp>
        </p:grpSp>
        <p:sp>
          <p:nvSpPr>
            <p:cNvPr id="27" name="TextBox 101">
              <a:extLst>
                <a:ext uri="{FF2B5EF4-FFF2-40B4-BE49-F238E27FC236}">
                  <a16:creationId xmlns:a16="http://schemas.microsoft.com/office/drawing/2014/main" id="{F17F5FEC-F5C5-C547-CF1F-3E4FDD205EFA}"/>
                </a:ext>
              </a:extLst>
            </p:cNvPr>
            <p:cNvSpPr txBox="1"/>
            <p:nvPr/>
          </p:nvSpPr>
          <p:spPr>
            <a:xfrm>
              <a:off x="202960" y="1333701"/>
              <a:ext cx="5126006" cy="4973495"/>
            </a:xfrm>
            <a:prstGeom prst="rect">
              <a:avLst/>
            </a:prstGeom>
          </p:spPr>
          <p:txBody>
            <a:bodyPr wrap="square" lIns="0" tIns="0" rIns="0" bIns="0" rtlCol="0" anchor="t">
              <a:spAutoFit/>
            </a:bodyPr>
            <a:lstStyle/>
            <a:p>
              <a:pPr algn="just"/>
              <a:r>
                <a:rPr lang="en-US" sz="2400">
                  <a:effectLst/>
                  <a:latin typeface="Times New Roman" panose="02020603050405020304" pitchFamily="18" charset="0"/>
                  <a:ea typeface="Times New Roman" panose="02020603050405020304" pitchFamily="18" charset="0"/>
                  <a:cs typeface="Times New Roman" panose="02020603050405020304" pitchFamily="18" charset="0"/>
                </a:rPr>
                <a:t>viết trong lúc ru con, viết để nhớ những tháng năm thơ bé của mình cũng là nhớ lại những lời ru ngày xưa của mẹ</a:t>
              </a:r>
            </a:p>
          </p:txBody>
        </p:sp>
        <p:grpSp>
          <p:nvGrpSpPr>
            <p:cNvPr id="28" name="Group 102">
              <a:extLst>
                <a:ext uri="{FF2B5EF4-FFF2-40B4-BE49-F238E27FC236}">
                  <a16:creationId xmlns:a16="http://schemas.microsoft.com/office/drawing/2014/main" id="{5315B758-C0CC-95C5-7C43-8D4E44C53435}"/>
                </a:ext>
              </a:extLst>
            </p:cNvPr>
            <p:cNvGrpSpPr/>
            <p:nvPr/>
          </p:nvGrpSpPr>
          <p:grpSpPr>
            <a:xfrm>
              <a:off x="0" y="-242777"/>
              <a:ext cx="5500415" cy="3661390"/>
              <a:chOff x="0" y="-57722"/>
              <a:chExt cx="1307763" cy="870522"/>
            </a:xfrm>
          </p:grpSpPr>
          <p:sp>
            <p:nvSpPr>
              <p:cNvPr id="30" name="Freeform 103">
                <a:extLst>
                  <a:ext uri="{FF2B5EF4-FFF2-40B4-BE49-F238E27FC236}">
                    <a16:creationId xmlns:a16="http://schemas.microsoft.com/office/drawing/2014/main" id="{0611777F-5471-2B4D-AE70-F752543DB9B3}"/>
                  </a:ext>
                </a:extLst>
              </p:cNvPr>
              <p:cNvSpPr/>
              <p:nvPr/>
            </p:nvSpPr>
            <p:spPr>
              <a:xfrm>
                <a:off x="0" y="-57722"/>
                <a:ext cx="1307763" cy="314890"/>
              </a:xfrm>
              <a:custGeom>
                <a:avLst/>
                <a:gdLst/>
                <a:ahLst/>
                <a:cxnLst/>
                <a:rect l="l" t="t" r="r" b="b"/>
                <a:pathLst>
                  <a:path w="1307763" h="257168">
                    <a:moveTo>
                      <a:pt x="64075" y="0"/>
                    </a:moveTo>
                    <a:lnTo>
                      <a:pt x="1243688" y="0"/>
                    </a:lnTo>
                    <a:cubicBezTo>
                      <a:pt x="1279076" y="0"/>
                      <a:pt x="1307763" y="28687"/>
                      <a:pt x="1307763" y="64075"/>
                    </a:cubicBezTo>
                    <a:lnTo>
                      <a:pt x="1307763" y="193093"/>
                    </a:lnTo>
                    <a:cubicBezTo>
                      <a:pt x="1307763" y="228480"/>
                      <a:pt x="1279076" y="257168"/>
                      <a:pt x="1243688" y="257168"/>
                    </a:cubicBezTo>
                    <a:lnTo>
                      <a:pt x="64075" y="257168"/>
                    </a:lnTo>
                    <a:cubicBezTo>
                      <a:pt x="28687" y="257168"/>
                      <a:pt x="0" y="228480"/>
                      <a:pt x="0" y="193093"/>
                    </a:cubicBezTo>
                    <a:lnTo>
                      <a:pt x="0" y="64075"/>
                    </a:lnTo>
                    <a:cubicBezTo>
                      <a:pt x="0" y="28687"/>
                      <a:pt x="28687" y="0"/>
                      <a:pt x="64075" y="0"/>
                    </a:cubicBezTo>
                    <a:close/>
                  </a:path>
                </a:pathLst>
              </a:custGeom>
              <a:solidFill>
                <a:srgbClr val="FFCF91"/>
              </a:solidFill>
              <a:ln w="47625">
                <a:solidFill>
                  <a:srgbClr val="E76262"/>
                </a:solidFill>
              </a:ln>
            </p:spPr>
          </p:sp>
          <p:sp>
            <p:nvSpPr>
              <p:cNvPr id="31" name="TextBox 104">
                <a:extLst>
                  <a:ext uri="{FF2B5EF4-FFF2-40B4-BE49-F238E27FC236}">
                    <a16:creationId xmlns:a16="http://schemas.microsoft.com/office/drawing/2014/main" id="{883E16B8-C161-7889-8CA6-706AF4DA0187}"/>
                  </a:ext>
                </a:extLst>
              </p:cNvPr>
              <p:cNvSpPr txBox="1"/>
              <p:nvPr/>
            </p:nvSpPr>
            <p:spPr>
              <a:xfrm>
                <a:off x="0" y="-57150"/>
                <a:ext cx="812800" cy="869950"/>
              </a:xfrm>
              <a:prstGeom prst="rect">
                <a:avLst/>
              </a:prstGeom>
            </p:spPr>
            <p:txBody>
              <a:bodyPr lIns="44501" tIns="44501" rIns="44501" bIns="44501" rtlCol="0" anchor="ctr"/>
              <a:lstStyle/>
              <a:p>
                <a:pPr algn="ctr"/>
                <a:endParaRPr sz="2400">
                  <a:latin typeface="Times New Roman" panose="02020603050405020304" pitchFamily="18" charset="0"/>
                  <a:cs typeface="Times New Roman" panose="02020603050405020304" pitchFamily="18" charset="0"/>
                </a:endParaRPr>
              </a:p>
            </p:txBody>
          </p:sp>
        </p:grpSp>
        <p:sp>
          <p:nvSpPr>
            <p:cNvPr id="29" name="TextBox 105">
              <a:extLst>
                <a:ext uri="{FF2B5EF4-FFF2-40B4-BE49-F238E27FC236}">
                  <a16:creationId xmlns:a16="http://schemas.microsoft.com/office/drawing/2014/main" id="{B5B1ECB8-C3E2-4C1A-D537-41D248567361}"/>
                </a:ext>
              </a:extLst>
            </p:cNvPr>
            <p:cNvSpPr txBox="1"/>
            <p:nvPr/>
          </p:nvSpPr>
          <p:spPr>
            <a:xfrm>
              <a:off x="468831" y="-65117"/>
              <a:ext cx="4533780" cy="967068"/>
            </a:xfrm>
            <a:prstGeom prst="rect">
              <a:avLst/>
            </a:prstGeom>
          </p:spPr>
          <p:txBody>
            <a:bodyPr wrap="square" lIns="0" tIns="0" rIns="0" bIns="0" rtlCol="0" anchor="t">
              <a:spAutoFit/>
            </a:bodyPr>
            <a:lstStyle/>
            <a:p>
              <a:pPr marL="0" lvl="0" indent="0" algn="ctr">
                <a:spcBef>
                  <a:spcPct val="0"/>
                </a:spcBef>
              </a:pPr>
              <a:r>
                <a:rPr lang="en-US" sz="2800" b="1" i="1">
                  <a:solidFill>
                    <a:srgbClr val="503D36"/>
                  </a:solidFill>
                  <a:latin typeface="Times New Roman" panose="02020603050405020304" pitchFamily="18" charset="0"/>
                  <a:cs typeface="Times New Roman" panose="02020603050405020304" pitchFamily="18" charset="0"/>
                </a:rPr>
                <a:t> Hoàn cảnh st</a:t>
              </a:r>
            </a:p>
          </p:txBody>
        </p:sp>
      </p:grpSp>
      <p:grpSp>
        <p:nvGrpSpPr>
          <p:cNvPr id="36" name="Group 106">
            <a:extLst>
              <a:ext uri="{FF2B5EF4-FFF2-40B4-BE49-F238E27FC236}">
                <a16:creationId xmlns:a16="http://schemas.microsoft.com/office/drawing/2014/main" id="{C3C6104D-4399-677F-FE46-E3F0C4F77ED1}"/>
              </a:ext>
            </a:extLst>
          </p:cNvPr>
          <p:cNvGrpSpPr/>
          <p:nvPr/>
        </p:nvGrpSpPr>
        <p:grpSpPr>
          <a:xfrm>
            <a:off x="3747364" y="1384218"/>
            <a:ext cx="2699295" cy="2469506"/>
            <a:chOff x="0" y="-240371"/>
            <a:chExt cx="5658756" cy="6626657"/>
          </a:xfrm>
        </p:grpSpPr>
        <p:grpSp>
          <p:nvGrpSpPr>
            <p:cNvPr id="37" name="Group 107">
              <a:extLst>
                <a:ext uri="{FF2B5EF4-FFF2-40B4-BE49-F238E27FC236}">
                  <a16:creationId xmlns:a16="http://schemas.microsoft.com/office/drawing/2014/main" id="{D258CD4E-5CBB-83D3-3C3B-D73176D0C56A}"/>
                </a:ext>
              </a:extLst>
            </p:cNvPr>
            <p:cNvGrpSpPr/>
            <p:nvPr/>
          </p:nvGrpSpPr>
          <p:grpSpPr>
            <a:xfrm>
              <a:off x="158341" y="0"/>
              <a:ext cx="5500415" cy="6386286"/>
              <a:chOff x="0" y="0"/>
              <a:chExt cx="1199825" cy="1393064"/>
            </a:xfrm>
          </p:grpSpPr>
          <p:sp>
            <p:nvSpPr>
              <p:cNvPr id="46" name="Freeform 108">
                <a:extLst>
                  <a:ext uri="{FF2B5EF4-FFF2-40B4-BE49-F238E27FC236}">
                    <a16:creationId xmlns:a16="http://schemas.microsoft.com/office/drawing/2014/main" id="{AE5B5680-78D7-D46A-979A-63F01D41EEC6}"/>
                  </a:ext>
                </a:extLst>
              </p:cNvPr>
              <p:cNvSpPr/>
              <p:nvPr/>
            </p:nvSpPr>
            <p:spPr>
              <a:xfrm>
                <a:off x="0" y="0"/>
                <a:ext cx="1199825" cy="1393064"/>
              </a:xfrm>
              <a:custGeom>
                <a:avLst/>
                <a:gdLst/>
                <a:ahLst/>
                <a:cxnLst/>
                <a:rect l="l" t="t" r="r" b="b"/>
                <a:pathLst>
                  <a:path w="1199825" h="1393064">
                    <a:moveTo>
                      <a:pt x="88993" y="0"/>
                    </a:moveTo>
                    <a:lnTo>
                      <a:pt x="1110832" y="0"/>
                    </a:lnTo>
                    <a:cubicBezTo>
                      <a:pt x="1134435" y="0"/>
                      <a:pt x="1157070" y="9376"/>
                      <a:pt x="1173760" y="26065"/>
                    </a:cubicBezTo>
                    <a:cubicBezTo>
                      <a:pt x="1190449" y="42755"/>
                      <a:pt x="1199825" y="65391"/>
                      <a:pt x="1199825" y="88993"/>
                    </a:cubicBezTo>
                    <a:lnTo>
                      <a:pt x="1199825" y="1304070"/>
                    </a:lnTo>
                    <a:cubicBezTo>
                      <a:pt x="1199825" y="1327673"/>
                      <a:pt x="1190449" y="1350309"/>
                      <a:pt x="1173760" y="1366998"/>
                    </a:cubicBezTo>
                    <a:cubicBezTo>
                      <a:pt x="1157070" y="1383688"/>
                      <a:pt x="1134435" y="1393064"/>
                      <a:pt x="1110832" y="1393064"/>
                    </a:cubicBezTo>
                    <a:lnTo>
                      <a:pt x="88993" y="1393064"/>
                    </a:lnTo>
                    <a:cubicBezTo>
                      <a:pt x="39844" y="1393064"/>
                      <a:pt x="0" y="1353220"/>
                      <a:pt x="0" y="1304070"/>
                    </a:cubicBezTo>
                    <a:lnTo>
                      <a:pt x="0" y="88993"/>
                    </a:lnTo>
                    <a:cubicBezTo>
                      <a:pt x="0" y="65391"/>
                      <a:pt x="9376" y="42755"/>
                      <a:pt x="26065" y="26065"/>
                    </a:cubicBezTo>
                    <a:cubicBezTo>
                      <a:pt x="42755" y="9376"/>
                      <a:pt x="65391" y="0"/>
                      <a:pt x="88993" y="0"/>
                    </a:cubicBezTo>
                    <a:close/>
                  </a:path>
                </a:pathLst>
              </a:custGeom>
              <a:solidFill>
                <a:srgbClr val="E76262"/>
              </a:solidFill>
              <a:ln>
                <a:noFill/>
              </a:ln>
            </p:spPr>
          </p:sp>
          <p:sp>
            <p:nvSpPr>
              <p:cNvPr id="47" name="TextBox 109">
                <a:extLst>
                  <a:ext uri="{FF2B5EF4-FFF2-40B4-BE49-F238E27FC236}">
                    <a16:creationId xmlns:a16="http://schemas.microsoft.com/office/drawing/2014/main" id="{97ADB6F7-0DF7-A53E-844E-9337BF65B18E}"/>
                  </a:ext>
                </a:extLst>
              </p:cNvPr>
              <p:cNvSpPr txBox="1"/>
              <p:nvPr/>
            </p:nvSpPr>
            <p:spPr>
              <a:xfrm>
                <a:off x="0" y="-28575"/>
                <a:ext cx="812800" cy="841375"/>
              </a:xfrm>
              <a:prstGeom prst="rect">
                <a:avLst/>
              </a:prstGeom>
            </p:spPr>
            <p:txBody>
              <a:bodyPr lIns="50800" tIns="50800" rIns="50800" bIns="50800" rtlCol="0" anchor="ctr"/>
              <a:lstStyle/>
              <a:p>
                <a:pPr algn="ctr"/>
                <a:endParaRPr sz="2400">
                  <a:latin typeface="Times New Roman" panose="02020603050405020304" pitchFamily="18" charset="0"/>
                  <a:cs typeface="Times New Roman" panose="02020603050405020304" pitchFamily="18" charset="0"/>
                </a:endParaRPr>
              </a:p>
            </p:txBody>
          </p:sp>
        </p:grpSp>
        <p:grpSp>
          <p:nvGrpSpPr>
            <p:cNvPr id="38" name="Group 110">
              <a:extLst>
                <a:ext uri="{FF2B5EF4-FFF2-40B4-BE49-F238E27FC236}">
                  <a16:creationId xmlns:a16="http://schemas.microsoft.com/office/drawing/2014/main" id="{5B28B874-5A83-294E-2CA9-49E3DE76F267}"/>
                </a:ext>
              </a:extLst>
            </p:cNvPr>
            <p:cNvGrpSpPr/>
            <p:nvPr/>
          </p:nvGrpSpPr>
          <p:grpSpPr>
            <a:xfrm>
              <a:off x="0" y="181052"/>
              <a:ext cx="5500415" cy="6093453"/>
              <a:chOff x="0" y="0"/>
              <a:chExt cx="1199825" cy="1329187"/>
            </a:xfrm>
          </p:grpSpPr>
          <p:sp>
            <p:nvSpPr>
              <p:cNvPr id="44" name="Freeform 111">
                <a:extLst>
                  <a:ext uri="{FF2B5EF4-FFF2-40B4-BE49-F238E27FC236}">
                    <a16:creationId xmlns:a16="http://schemas.microsoft.com/office/drawing/2014/main" id="{8D768198-ACAF-F597-1073-7DF9E3061161}"/>
                  </a:ext>
                </a:extLst>
              </p:cNvPr>
              <p:cNvSpPr/>
              <p:nvPr/>
            </p:nvSpPr>
            <p:spPr>
              <a:xfrm>
                <a:off x="0" y="0"/>
                <a:ext cx="1199825" cy="1329187"/>
              </a:xfrm>
              <a:custGeom>
                <a:avLst/>
                <a:gdLst/>
                <a:ahLst/>
                <a:cxnLst/>
                <a:rect l="l" t="t" r="r" b="b"/>
                <a:pathLst>
                  <a:path w="1199825" h="1329187">
                    <a:moveTo>
                      <a:pt x="88993" y="0"/>
                    </a:moveTo>
                    <a:lnTo>
                      <a:pt x="1110832" y="0"/>
                    </a:lnTo>
                    <a:cubicBezTo>
                      <a:pt x="1134435" y="0"/>
                      <a:pt x="1157070" y="9376"/>
                      <a:pt x="1173760" y="26065"/>
                    </a:cubicBezTo>
                    <a:cubicBezTo>
                      <a:pt x="1190449" y="42755"/>
                      <a:pt x="1199825" y="65391"/>
                      <a:pt x="1199825" y="88993"/>
                    </a:cubicBezTo>
                    <a:lnTo>
                      <a:pt x="1199825" y="1240194"/>
                    </a:lnTo>
                    <a:cubicBezTo>
                      <a:pt x="1199825" y="1289343"/>
                      <a:pt x="1159982" y="1329187"/>
                      <a:pt x="1110832" y="1329187"/>
                    </a:cubicBezTo>
                    <a:lnTo>
                      <a:pt x="88993" y="1329187"/>
                    </a:lnTo>
                    <a:cubicBezTo>
                      <a:pt x="65391" y="1329187"/>
                      <a:pt x="42755" y="1319811"/>
                      <a:pt x="26065" y="1303121"/>
                    </a:cubicBezTo>
                    <a:cubicBezTo>
                      <a:pt x="9376" y="1286432"/>
                      <a:pt x="0" y="1263796"/>
                      <a:pt x="0" y="1240194"/>
                    </a:cubicBezTo>
                    <a:lnTo>
                      <a:pt x="0" y="88993"/>
                    </a:lnTo>
                    <a:cubicBezTo>
                      <a:pt x="0" y="65391"/>
                      <a:pt x="9376" y="42755"/>
                      <a:pt x="26065" y="26065"/>
                    </a:cubicBezTo>
                    <a:cubicBezTo>
                      <a:pt x="42755" y="9376"/>
                      <a:pt x="65391" y="0"/>
                      <a:pt x="88993" y="0"/>
                    </a:cubicBezTo>
                    <a:close/>
                  </a:path>
                </a:pathLst>
              </a:custGeom>
              <a:solidFill>
                <a:srgbClr val="FCF4E8"/>
              </a:solidFill>
              <a:ln w="47625">
                <a:solidFill>
                  <a:srgbClr val="E76262"/>
                </a:solidFill>
              </a:ln>
            </p:spPr>
          </p:sp>
          <p:sp>
            <p:nvSpPr>
              <p:cNvPr id="45" name="TextBox 112">
                <a:extLst>
                  <a:ext uri="{FF2B5EF4-FFF2-40B4-BE49-F238E27FC236}">
                    <a16:creationId xmlns:a16="http://schemas.microsoft.com/office/drawing/2014/main" id="{568D20AD-8594-70E3-9235-C8881831D178}"/>
                  </a:ext>
                </a:extLst>
              </p:cNvPr>
              <p:cNvSpPr txBox="1"/>
              <p:nvPr/>
            </p:nvSpPr>
            <p:spPr>
              <a:xfrm>
                <a:off x="0" y="-28575"/>
                <a:ext cx="812800" cy="841375"/>
              </a:xfrm>
              <a:prstGeom prst="rect">
                <a:avLst/>
              </a:prstGeom>
            </p:spPr>
            <p:txBody>
              <a:bodyPr lIns="50800" tIns="50800" rIns="50800" bIns="50800" rtlCol="0" anchor="ctr"/>
              <a:lstStyle/>
              <a:p>
                <a:pPr algn="ctr"/>
                <a:endParaRPr sz="2400">
                  <a:latin typeface="Times New Roman" panose="02020603050405020304" pitchFamily="18" charset="0"/>
                  <a:cs typeface="Times New Roman" panose="02020603050405020304" pitchFamily="18" charset="0"/>
                </a:endParaRPr>
              </a:p>
            </p:txBody>
          </p:sp>
        </p:grpSp>
        <p:sp>
          <p:nvSpPr>
            <p:cNvPr id="39" name="TextBox 113">
              <a:extLst>
                <a:ext uri="{FF2B5EF4-FFF2-40B4-BE49-F238E27FC236}">
                  <a16:creationId xmlns:a16="http://schemas.microsoft.com/office/drawing/2014/main" id="{CFB6E5FD-39B5-E3F2-B517-8D04ADD7A887}"/>
                </a:ext>
              </a:extLst>
            </p:cNvPr>
            <p:cNvSpPr txBox="1"/>
            <p:nvPr/>
          </p:nvSpPr>
          <p:spPr>
            <a:xfrm>
              <a:off x="668880" y="1925082"/>
              <a:ext cx="4476803" cy="3964253"/>
            </a:xfrm>
            <a:prstGeom prst="rect">
              <a:avLst/>
            </a:prstGeom>
          </p:spPr>
          <p:txBody>
            <a:bodyPr lIns="0" tIns="0" rIns="0" bIns="0" rtlCol="0" anchor="t">
              <a:spAutoFit/>
            </a:bodyPr>
            <a:lstStyle/>
            <a:p>
              <a:pPr algn="just"/>
              <a:r>
                <a:rPr lang="en-US" sz="24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 lời mẹ hát được in trong cuốn Ban mai xanh.</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p:txBody>
        </p:sp>
        <p:grpSp>
          <p:nvGrpSpPr>
            <p:cNvPr id="40" name="Group 114">
              <a:extLst>
                <a:ext uri="{FF2B5EF4-FFF2-40B4-BE49-F238E27FC236}">
                  <a16:creationId xmlns:a16="http://schemas.microsoft.com/office/drawing/2014/main" id="{13BD6D85-B71F-210C-6216-FC42185D3E93}"/>
                </a:ext>
              </a:extLst>
            </p:cNvPr>
            <p:cNvGrpSpPr/>
            <p:nvPr/>
          </p:nvGrpSpPr>
          <p:grpSpPr>
            <a:xfrm>
              <a:off x="0" y="-240371"/>
              <a:ext cx="5500415" cy="3658984"/>
              <a:chOff x="0" y="-57150"/>
              <a:chExt cx="1307763" cy="869950"/>
            </a:xfrm>
          </p:grpSpPr>
          <p:sp>
            <p:nvSpPr>
              <p:cNvPr id="42" name="Freeform 115">
                <a:extLst>
                  <a:ext uri="{FF2B5EF4-FFF2-40B4-BE49-F238E27FC236}">
                    <a16:creationId xmlns:a16="http://schemas.microsoft.com/office/drawing/2014/main" id="{CBB90140-9A6C-84AA-DE7D-127199ADFA22}"/>
                  </a:ext>
                </a:extLst>
              </p:cNvPr>
              <p:cNvSpPr/>
              <p:nvPr/>
            </p:nvSpPr>
            <p:spPr>
              <a:xfrm>
                <a:off x="0" y="0"/>
                <a:ext cx="1307763" cy="312422"/>
              </a:xfrm>
              <a:custGeom>
                <a:avLst/>
                <a:gdLst/>
                <a:ahLst/>
                <a:cxnLst/>
                <a:rect l="l" t="t" r="r" b="b"/>
                <a:pathLst>
                  <a:path w="1307763" h="257168">
                    <a:moveTo>
                      <a:pt x="64075" y="0"/>
                    </a:moveTo>
                    <a:lnTo>
                      <a:pt x="1243688" y="0"/>
                    </a:lnTo>
                    <a:cubicBezTo>
                      <a:pt x="1279076" y="0"/>
                      <a:pt x="1307763" y="28687"/>
                      <a:pt x="1307763" y="64075"/>
                    </a:cubicBezTo>
                    <a:lnTo>
                      <a:pt x="1307763" y="193093"/>
                    </a:lnTo>
                    <a:cubicBezTo>
                      <a:pt x="1307763" y="228480"/>
                      <a:pt x="1279076" y="257168"/>
                      <a:pt x="1243688" y="257168"/>
                    </a:cubicBezTo>
                    <a:lnTo>
                      <a:pt x="64075" y="257168"/>
                    </a:lnTo>
                    <a:cubicBezTo>
                      <a:pt x="28687" y="257168"/>
                      <a:pt x="0" y="228480"/>
                      <a:pt x="0" y="193093"/>
                    </a:cubicBezTo>
                    <a:lnTo>
                      <a:pt x="0" y="64075"/>
                    </a:lnTo>
                    <a:cubicBezTo>
                      <a:pt x="0" y="28687"/>
                      <a:pt x="28687" y="0"/>
                      <a:pt x="64075" y="0"/>
                    </a:cubicBezTo>
                    <a:close/>
                  </a:path>
                </a:pathLst>
              </a:custGeom>
              <a:solidFill>
                <a:srgbClr val="FFCF91"/>
              </a:solidFill>
              <a:ln w="47625">
                <a:solidFill>
                  <a:srgbClr val="E76262"/>
                </a:solidFill>
              </a:ln>
            </p:spPr>
          </p:sp>
          <p:sp>
            <p:nvSpPr>
              <p:cNvPr id="43" name="TextBox 116">
                <a:extLst>
                  <a:ext uri="{FF2B5EF4-FFF2-40B4-BE49-F238E27FC236}">
                    <a16:creationId xmlns:a16="http://schemas.microsoft.com/office/drawing/2014/main" id="{564B3B1A-59E9-A056-2C5A-0F04B199F0BE}"/>
                  </a:ext>
                </a:extLst>
              </p:cNvPr>
              <p:cNvSpPr txBox="1"/>
              <p:nvPr/>
            </p:nvSpPr>
            <p:spPr>
              <a:xfrm>
                <a:off x="0" y="-57150"/>
                <a:ext cx="812800" cy="869950"/>
              </a:xfrm>
              <a:prstGeom prst="rect">
                <a:avLst/>
              </a:prstGeom>
            </p:spPr>
            <p:txBody>
              <a:bodyPr lIns="44501" tIns="44501" rIns="44501" bIns="44501" rtlCol="0" anchor="ctr"/>
              <a:lstStyle/>
              <a:p>
                <a:pPr algn="ctr"/>
                <a:endParaRPr sz="2400">
                  <a:latin typeface="Times New Roman" panose="02020603050405020304" pitchFamily="18" charset="0"/>
                  <a:cs typeface="Times New Roman" panose="02020603050405020304" pitchFamily="18" charset="0"/>
                </a:endParaRPr>
              </a:p>
            </p:txBody>
          </p:sp>
        </p:grpSp>
        <p:sp>
          <p:nvSpPr>
            <p:cNvPr id="41" name="TextBox 117">
              <a:extLst>
                <a:ext uri="{FF2B5EF4-FFF2-40B4-BE49-F238E27FC236}">
                  <a16:creationId xmlns:a16="http://schemas.microsoft.com/office/drawing/2014/main" id="{B00F3BCE-E8FA-7F1A-5012-2CA817D45C7D}"/>
                </a:ext>
              </a:extLst>
            </p:cNvPr>
            <p:cNvSpPr txBox="1"/>
            <p:nvPr/>
          </p:nvSpPr>
          <p:spPr>
            <a:xfrm>
              <a:off x="896579" y="48459"/>
              <a:ext cx="3707256" cy="1156239"/>
            </a:xfrm>
            <a:prstGeom prst="rect">
              <a:avLst/>
            </a:prstGeom>
          </p:spPr>
          <p:txBody>
            <a:bodyPr lIns="0" tIns="0" rIns="0" bIns="0" rtlCol="0" anchor="t">
              <a:spAutoFit/>
            </a:bodyPr>
            <a:lstStyle/>
            <a:p>
              <a:pPr marL="0" lvl="0" indent="0" algn="ctr">
                <a:spcBef>
                  <a:spcPct val="0"/>
                </a:spcBef>
              </a:pPr>
              <a:r>
                <a:rPr lang="en-US" sz="2800" b="1" i="1">
                  <a:solidFill>
                    <a:srgbClr val="503D36"/>
                  </a:solidFill>
                  <a:latin typeface="Times New Roman" panose="02020603050405020304" pitchFamily="18" charset="0"/>
                  <a:cs typeface="Times New Roman" panose="02020603050405020304" pitchFamily="18" charset="0"/>
                </a:rPr>
                <a:t> Xuất xứ</a:t>
              </a:r>
            </a:p>
          </p:txBody>
        </p:sp>
      </p:grpSp>
      <p:grpSp>
        <p:nvGrpSpPr>
          <p:cNvPr id="48" name="Group 118">
            <a:extLst>
              <a:ext uri="{FF2B5EF4-FFF2-40B4-BE49-F238E27FC236}">
                <a16:creationId xmlns:a16="http://schemas.microsoft.com/office/drawing/2014/main" id="{158D6C47-1AE5-9B1A-6171-BAB31058839E}"/>
              </a:ext>
            </a:extLst>
          </p:cNvPr>
          <p:cNvGrpSpPr/>
          <p:nvPr/>
        </p:nvGrpSpPr>
        <p:grpSpPr>
          <a:xfrm>
            <a:off x="6851884" y="853300"/>
            <a:ext cx="2212292" cy="2379929"/>
            <a:chOff x="0" y="-240371"/>
            <a:chExt cx="5658756" cy="6626657"/>
          </a:xfrm>
        </p:grpSpPr>
        <p:grpSp>
          <p:nvGrpSpPr>
            <p:cNvPr id="49" name="Group 119">
              <a:extLst>
                <a:ext uri="{FF2B5EF4-FFF2-40B4-BE49-F238E27FC236}">
                  <a16:creationId xmlns:a16="http://schemas.microsoft.com/office/drawing/2014/main" id="{E2518601-EB6D-CEC7-FD5C-4647F7F9164B}"/>
                </a:ext>
              </a:extLst>
            </p:cNvPr>
            <p:cNvGrpSpPr/>
            <p:nvPr/>
          </p:nvGrpSpPr>
          <p:grpSpPr>
            <a:xfrm>
              <a:off x="158341" y="0"/>
              <a:ext cx="5500415" cy="6386286"/>
              <a:chOff x="0" y="0"/>
              <a:chExt cx="1199825" cy="1393064"/>
            </a:xfrm>
          </p:grpSpPr>
          <p:sp>
            <p:nvSpPr>
              <p:cNvPr id="58" name="Freeform 120">
                <a:extLst>
                  <a:ext uri="{FF2B5EF4-FFF2-40B4-BE49-F238E27FC236}">
                    <a16:creationId xmlns:a16="http://schemas.microsoft.com/office/drawing/2014/main" id="{A1D14C57-1B8A-47DF-963B-529775195CD4}"/>
                  </a:ext>
                </a:extLst>
              </p:cNvPr>
              <p:cNvSpPr/>
              <p:nvPr/>
            </p:nvSpPr>
            <p:spPr>
              <a:xfrm>
                <a:off x="0" y="0"/>
                <a:ext cx="1199825" cy="1393064"/>
              </a:xfrm>
              <a:custGeom>
                <a:avLst/>
                <a:gdLst/>
                <a:ahLst/>
                <a:cxnLst/>
                <a:rect l="l" t="t" r="r" b="b"/>
                <a:pathLst>
                  <a:path w="1199825" h="1393064">
                    <a:moveTo>
                      <a:pt x="88993" y="0"/>
                    </a:moveTo>
                    <a:lnTo>
                      <a:pt x="1110832" y="0"/>
                    </a:lnTo>
                    <a:cubicBezTo>
                      <a:pt x="1134435" y="0"/>
                      <a:pt x="1157070" y="9376"/>
                      <a:pt x="1173760" y="26065"/>
                    </a:cubicBezTo>
                    <a:cubicBezTo>
                      <a:pt x="1190449" y="42755"/>
                      <a:pt x="1199825" y="65391"/>
                      <a:pt x="1199825" y="88993"/>
                    </a:cubicBezTo>
                    <a:lnTo>
                      <a:pt x="1199825" y="1304070"/>
                    </a:lnTo>
                    <a:cubicBezTo>
                      <a:pt x="1199825" y="1327673"/>
                      <a:pt x="1190449" y="1350309"/>
                      <a:pt x="1173760" y="1366998"/>
                    </a:cubicBezTo>
                    <a:cubicBezTo>
                      <a:pt x="1157070" y="1383688"/>
                      <a:pt x="1134435" y="1393064"/>
                      <a:pt x="1110832" y="1393064"/>
                    </a:cubicBezTo>
                    <a:lnTo>
                      <a:pt x="88993" y="1393064"/>
                    </a:lnTo>
                    <a:cubicBezTo>
                      <a:pt x="39844" y="1393064"/>
                      <a:pt x="0" y="1353220"/>
                      <a:pt x="0" y="1304070"/>
                    </a:cubicBezTo>
                    <a:lnTo>
                      <a:pt x="0" y="88993"/>
                    </a:lnTo>
                    <a:cubicBezTo>
                      <a:pt x="0" y="65391"/>
                      <a:pt x="9376" y="42755"/>
                      <a:pt x="26065" y="26065"/>
                    </a:cubicBezTo>
                    <a:cubicBezTo>
                      <a:pt x="42755" y="9376"/>
                      <a:pt x="65391" y="0"/>
                      <a:pt x="88993" y="0"/>
                    </a:cubicBezTo>
                    <a:close/>
                  </a:path>
                </a:pathLst>
              </a:custGeom>
              <a:solidFill>
                <a:srgbClr val="E76262"/>
              </a:solidFill>
              <a:ln>
                <a:noFill/>
              </a:ln>
            </p:spPr>
          </p:sp>
          <p:sp>
            <p:nvSpPr>
              <p:cNvPr id="59" name="TextBox 121">
                <a:extLst>
                  <a:ext uri="{FF2B5EF4-FFF2-40B4-BE49-F238E27FC236}">
                    <a16:creationId xmlns:a16="http://schemas.microsoft.com/office/drawing/2014/main" id="{68082F4D-154D-88E0-B85E-0B68D92D61E0}"/>
                  </a:ext>
                </a:extLst>
              </p:cNvPr>
              <p:cNvSpPr txBox="1"/>
              <p:nvPr/>
            </p:nvSpPr>
            <p:spPr>
              <a:xfrm>
                <a:off x="0" y="-28575"/>
                <a:ext cx="812800" cy="841375"/>
              </a:xfrm>
              <a:prstGeom prst="rect">
                <a:avLst/>
              </a:prstGeom>
            </p:spPr>
            <p:txBody>
              <a:bodyPr lIns="50800" tIns="50800" rIns="50800" bIns="50800" rtlCol="0" anchor="ctr"/>
              <a:lstStyle/>
              <a:p>
                <a:pPr algn="ctr"/>
                <a:endParaRPr sz="2400">
                  <a:latin typeface="Times New Roman" panose="02020603050405020304" pitchFamily="18" charset="0"/>
                  <a:cs typeface="Times New Roman" panose="02020603050405020304" pitchFamily="18" charset="0"/>
                </a:endParaRPr>
              </a:p>
            </p:txBody>
          </p:sp>
        </p:grpSp>
        <p:grpSp>
          <p:nvGrpSpPr>
            <p:cNvPr id="50" name="Group 122">
              <a:extLst>
                <a:ext uri="{FF2B5EF4-FFF2-40B4-BE49-F238E27FC236}">
                  <a16:creationId xmlns:a16="http://schemas.microsoft.com/office/drawing/2014/main" id="{22840724-BE53-BFFB-843C-829A2A780DE3}"/>
                </a:ext>
              </a:extLst>
            </p:cNvPr>
            <p:cNvGrpSpPr/>
            <p:nvPr/>
          </p:nvGrpSpPr>
          <p:grpSpPr>
            <a:xfrm>
              <a:off x="0" y="50054"/>
              <a:ext cx="5500415" cy="6224451"/>
              <a:chOff x="0" y="-28575"/>
              <a:chExt cx="1199825" cy="1357762"/>
            </a:xfrm>
          </p:grpSpPr>
          <p:sp>
            <p:nvSpPr>
              <p:cNvPr id="56" name="Freeform 123">
                <a:extLst>
                  <a:ext uri="{FF2B5EF4-FFF2-40B4-BE49-F238E27FC236}">
                    <a16:creationId xmlns:a16="http://schemas.microsoft.com/office/drawing/2014/main" id="{EC95D1AF-D7A6-1305-FE49-9CFC817DEBA5}"/>
                  </a:ext>
                </a:extLst>
              </p:cNvPr>
              <p:cNvSpPr/>
              <p:nvPr/>
            </p:nvSpPr>
            <p:spPr>
              <a:xfrm>
                <a:off x="0" y="0"/>
                <a:ext cx="1199825" cy="1329187"/>
              </a:xfrm>
              <a:custGeom>
                <a:avLst/>
                <a:gdLst/>
                <a:ahLst/>
                <a:cxnLst/>
                <a:rect l="l" t="t" r="r" b="b"/>
                <a:pathLst>
                  <a:path w="1199825" h="1329187">
                    <a:moveTo>
                      <a:pt x="88993" y="0"/>
                    </a:moveTo>
                    <a:lnTo>
                      <a:pt x="1110832" y="0"/>
                    </a:lnTo>
                    <a:cubicBezTo>
                      <a:pt x="1134435" y="0"/>
                      <a:pt x="1157070" y="9376"/>
                      <a:pt x="1173760" y="26065"/>
                    </a:cubicBezTo>
                    <a:cubicBezTo>
                      <a:pt x="1190449" y="42755"/>
                      <a:pt x="1199825" y="65391"/>
                      <a:pt x="1199825" y="88993"/>
                    </a:cubicBezTo>
                    <a:lnTo>
                      <a:pt x="1199825" y="1240194"/>
                    </a:lnTo>
                    <a:cubicBezTo>
                      <a:pt x="1199825" y="1289343"/>
                      <a:pt x="1159982" y="1329187"/>
                      <a:pt x="1110832" y="1329187"/>
                    </a:cubicBezTo>
                    <a:lnTo>
                      <a:pt x="88993" y="1329187"/>
                    </a:lnTo>
                    <a:cubicBezTo>
                      <a:pt x="65391" y="1329187"/>
                      <a:pt x="42755" y="1319811"/>
                      <a:pt x="26065" y="1303121"/>
                    </a:cubicBezTo>
                    <a:cubicBezTo>
                      <a:pt x="9376" y="1286432"/>
                      <a:pt x="0" y="1263796"/>
                      <a:pt x="0" y="1240194"/>
                    </a:cubicBezTo>
                    <a:lnTo>
                      <a:pt x="0" y="88993"/>
                    </a:lnTo>
                    <a:cubicBezTo>
                      <a:pt x="0" y="65391"/>
                      <a:pt x="9376" y="42755"/>
                      <a:pt x="26065" y="26065"/>
                    </a:cubicBezTo>
                    <a:cubicBezTo>
                      <a:pt x="42755" y="9376"/>
                      <a:pt x="65391" y="0"/>
                      <a:pt x="88993" y="0"/>
                    </a:cubicBezTo>
                    <a:close/>
                  </a:path>
                </a:pathLst>
              </a:custGeom>
              <a:solidFill>
                <a:srgbClr val="FCF4E8"/>
              </a:solidFill>
              <a:ln w="47625">
                <a:solidFill>
                  <a:srgbClr val="E76262"/>
                </a:solidFill>
              </a:ln>
            </p:spPr>
          </p:sp>
          <p:sp>
            <p:nvSpPr>
              <p:cNvPr id="57" name="TextBox 124">
                <a:extLst>
                  <a:ext uri="{FF2B5EF4-FFF2-40B4-BE49-F238E27FC236}">
                    <a16:creationId xmlns:a16="http://schemas.microsoft.com/office/drawing/2014/main" id="{61E44BB9-6C02-3F69-FB9E-2F2EA1D10B1E}"/>
                  </a:ext>
                </a:extLst>
              </p:cNvPr>
              <p:cNvSpPr txBox="1"/>
              <p:nvPr/>
            </p:nvSpPr>
            <p:spPr>
              <a:xfrm>
                <a:off x="0" y="-28575"/>
                <a:ext cx="812800" cy="841375"/>
              </a:xfrm>
              <a:prstGeom prst="rect">
                <a:avLst/>
              </a:prstGeom>
            </p:spPr>
            <p:txBody>
              <a:bodyPr lIns="50800" tIns="50800" rIns="50800" bIns="50800" rtlCol="0" anchor="ctr"/>
              <a:lstStyle/>
              <a:p>
                <a:pPr algn="ctr"/>
                <a:endParaRPr sz="2400">
                  <a:latin typeface="Times New Roman" panose="02020603050405020304" pitchFamily="18" charset="0"/>
                  <a:cs typeface="Times New Roman" panose="02020603050405020304" pitchFamily="18" charset="0"/>
                </a:endParaRPr>
              </a:p>
            </p:txBody>
          </p:sp>
        </p:grpSp>
        <p:sp>
          <p:nvSpPr>
            <p:cNvPr id="51" name="TextBox 125">
              <a:extLst>
                <a:ext uri="{FF2B5EF4-FFF2-40B4-BE49-F238E27FC236}">
                  <a16:creationId xmlns:a16="http://schemas.microsoft.com/office/drawing/2014/main" id="{8B72BE17-0D66-870C-F8CF-EAF23959A27C}"/>
                </a:ext>
              </a:extLst>
            </p:cNvPr>
            <p:cNvSpPr txBox="1"/>
            <p:nvPr/>
          </p:nvSpPr>
          <p:spPr>
            <a:xfrm>
              <a:off x="635515" y="2524183"/>
              <a:ext cx="4476801" cy="1095197"/>
            </a:xfrm>
            <a:prstGeom prst="rect">
              <a:avLst/>
            </a:prstGeom>
          </p:spPr>
          <p:txBody>
            <a:bodyPr lIns="0" tIns="0" rIns="0" bIns="0" rtlCol="0" anchor="t">
              <a:spAutoFit/>
            </a:bodyPr>
            <a:lstStyle/>
            <a:p>
              <a:pPr marL="0" lvl="0" indent="0" algn="ctr">
                <a:spcBef>
                  <a:spcPct val="0"/>
                </a:spcBef>
              </a:pPr>
              <a:r>
                <a:rPr lang="en-US" sz="2400">
                  <a:solidFill>
                    <a:srgbClr val="503D36"/>
                  </a:solidFill>
                  <a:latin typeface="Times New Roman" panose="02020603050405020304" pitchFamily="18" charset="0"/>
                  <a:cs typeface="Times New Roman" panose="02020603050405020304" pitchFamily="18" charset="0"/>
                </a:rPr>
                <a:t>Biểu cảm</a:t>
              </a:r>
            </a:p>
          </p:txBody>
        </p:sp>
        <p:grpSp>
          <p:nvGrpSpPr>
            <p:cNvPr id="52" name="Group 126">
              <a:extLst>
                <a:ext uri="{FF2B5EF4-FFF2-40B4-BE49-F238E27FC236}">
                  <a16:creationId xmlns:a16="http://schemas.microsoft.com/office/drawing/2014/main" id="{015A9A6E-A7A3-32A7-F582-4045B65BCD7E}"/>
                </a:ext>
              </a:extLst>
            </p:cNvPr>
            <p:cNvGrpSpPr/>
            <p:nvPr/>
          </p:nvGrpSpPr>
          <p:grpSpPr>
            <a:xfrm>
              <a:off x="0" y="-240371"/>
              <a:ext cx="5500415" cy="3658984"/>
              <a:chOff x="0" y="-57150"/>
              <a:chExt cx="1307763" cy="869950"/>
            </a:xfrm>
          </p:grpSpPr>
          <p:sp>
            <p:nvSpPr>
              <p:cNvPr id="54" name="Freeform 127">
                <a:extLst>
                  <a:ext uri="{FF2B5EF4-FFF2-40B4-BE49-F238E27FC236}">
                    <a16:creationId xmlns:a16="http://schemas.microsoft.com/office/drawing/2014/main" id="{05F5725A-BD3F-DA21-E64F-1B675BEFE79E}"/>
                  </a:ext>
                </a:extLst>
              </p:cNvPr>
              <p:cNvSpPr/>
              <p:nvPr/>
            </p:nvSpPr>
            <p:spPr>
              <a:xfrm>
                <a:off x="0" y="-1"/>
                <a:ext cx="1307763" cy="390990"/>
              </a:xfrm>
              <a:custGeom>
                <a:avLst/>
                <a:gdLst/>
                <a:ahLst/>
                <a:cxnLst/>
                <a:rect l="l" t="t" r="r" b="b"/>
                <a:pathLst>
                  <a:path w="1307763" h="257168">
                    <a:moveTo>
                      <a:pt x="64075" y="0"/>
                    </a:moveTo>
                    <a:lnTo>
                      <a:pt x="1243688" y="0"/>
                    </a:lnTo>
                    <a:cubicBezTo>
                      <a:pt x="1279076" y="0"/>
                      <a:pt x="1307763" y="28687"/>
                      <a:pt x="1307763" y="64075"/>
                    </a:cubicBezTo>
                    <a:lnTo>
                      <a:pt x="1307763" y="193093"/>
                    </a:lnTo>
                    <a:cubicBezTo>
                      <a:pt x="1307763" y="228480"/>
                      <a:pt x="1279076" y="257168"/>
                      <a:pt x="1243688" y="257168"/>
                    </a:cubicBezTo>
                    <a:lnTo>
                      <a:pt x="64075" y="257168"/>
                    </a:lnTo>
                    <a:cubicBezTo>
                      <a:pt x="28687" y="257168"/>
                      <a:pt x="0" y="228480"/>
                      <a:pt x="0" y="193093"/>
                    </a:cubicBezTo>
                    <a:lnTo>
                      <a:pt x="0" y="64075"/>
                    </a:lnTo>
                    <a:cubicBezTo>
                      <a:pt x="0" y="28687"/>
                      <a:pt x="28687" y="0"/>
                      <a:pt x="64075" y="0"/>
                    </a:cubicBezTo>
                    <a:close/>
                  </a:path>
                </a:pathLst>
              </a:custGeom>
              <a:solidFill>
                <a:srgbClr val="FFCF91"/>
              </a:solidFill>
              <a:ln w="47625">
                <a:solidFill>
                  <a:srgbClr val="E76262"/>
                </a:solidFill>
              </a:ln>
            </p:spPr>
          </p:sp>
          <p:sp>
            <p:nvSpPr>
              <p:cNvPr id="55" name="TextBox 128">
                <a:extLst>
                  <a:ext uri="{FF2B5EF4-FFF2-40B4-BE49-F238E27FC236}">
                    <a16:creationId xmlns:a16="http://schemas.microsoft.com/office/drawing/2014/main" id="{026829F9-E9A1-EA49-1974-EA2D8537130A}"/>
                  </a:ext>
                </a:extLst>
              </p:cNvPr>
              <p:cNvSpPr txBox="1"/>
              <p:nvPr/>
            </p:nvSpPr>
            <p:spPr>
              <a:xfrm>
                <a:off x="0" y="-57150"/>
                <a:ext cx="812800" cy="869950"/>
              </a:xfrm>
              <a:prstGeom prst="rect">
                <a:avLst/>
              </a:prstGeom>
            </p:spPr>
            <p:txBody>
              <a:bodyPr lIns="44501" tIns="44501" rIns="44501" bIns="44501" rtlCol="0" anchor="ctr"/>
              <a:lstStyle/>
              <a:p>
                <a:pPr algn="ctr"/>
                <a:endParaRPr sz="2400">
                  <a:latin typeface="Times New Roman" panose="02020603050405020304" pitchFamily="18" charset="0"/>
                  <a:cs typeface="Times New Roman" panose="02020603050405020304" pitchFamily="18" charset="0"/>
                </a:endParaRPr>
              </a:p>
            </p:txBody>
          </p:sp>
        </p:grpSp>
        <p:sp>
          <p:nvSpPr>
            <p:cNvPr id="53" name="TextBox 129">
              <a:extLst>
                <a:ext uri="{FF2B5EF4-FFF2-40B4-BE49-F238E27FC236}">
                  <a16:creationId xmlns:a16="http://schemas.microsoft.com/office/drawing/2014/main" id="{430BA63F-9C57-ECF4-94E1-79001AE26054}"/>
                </a:ext>
              </a:extLst>
            </p:cNvPr>
            <p:cNvSpPr txBox="1"/>
            <p:nvPr/>
          </p:nvSpPr>
          <p:spPr>
            <a:xfrm>
              <a:off x="1054919" y="104935"/>
              <a:ext cx="3707257" cy="1277729"/>
            </a:xfrm>
            <a:prstGeom prst="rect">
              <a:avLst/>
            </a:prstGeom>
          </p:spPr>
          <p:txBody>
            <a:bodyPr lIns="0" tIns="0" rIns="0" bIns="0" rtlCol="0" anchor="t">
              <a:spAutoFit/>
            </a:bodyPr>
            <a:lstStyle/>
            <a:p>
              <a:pPr marL="0" lvl="0" indent="0" algn="ctr">
                <a:spcBef>
                  <a:spcPct val="0"/>
                </a:spcBef>
              </a:pPr>
              <a:r>
                <a:rPr lang="en-US" sz="2800" b="1" i="1">
                  <a:solidFill>
                    <a:srgbClr val="503D36"/>
                  </a:solidFill>
                  <a:latin typeface="Times New Roman" panose="02020603050405020304" pitchFamily="18" charset="0"/>
                  <a:cs typeface="Times New Roman" panose="02020603050405020304" pitchFamily="18" charset="0"/>
                </a:rPr>
                <a:t> PTBĐ</a:t>
              </a:r>
            </a:p>
          </p:txBody>
        </p:sp>
      </p:grpSp>
    </p:spTree>
    <p:extLst>
      <p:ext uri="{BB962C8B-B14F-4D97-AF65-F5344CB8AC3E}">
        <p14:creationId xmlns:p14="http://schemas.microsoft.com/office/powerpoint/2010/main" val="392876202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barn(inVertical)">
                                      <p:cBhvr>
                                        <p:cTn id="7" dur="500"/>
                                        <p:tgtEl>
                                          <p:spTgt spid="2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36"/>
                                        </p:tgtEl>
                                        <p:attrNameLst>
                                          <p:attrName>style.visibility</p:attrName>
                                        </p:attrNameLst>
                                      </p:cBhvr>
                                      <p:to>
                                        <p:strVal val="visible"/>
                                      </p:to>
                                    </p:set>
                                    <p:animEffect transition="in" filter="barn(inVertical)">
                                      <p:cBhvr>
                                        <p:cTn id="12" dur="500"/>
                                        <p:tgtEl>
                                          <p:spTgt spid="36"/>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48"/>
                                        </p:tgtEl>
                                        <p:attrNameLst>
                                          <p:attrName>style.visibility</p:attrName>
                                        </p:attrNameLst>
                                      </p:cBhvr>
                                      <p:to>
                                        <p:strVal val="visible"/>
                                      </p:to>
                                    </p:set>
                                    <p:animEffect transition="in" filter="barn(inVertical)">
                                      <p:cBhvr>
                                        <p:cTn id="1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236"/>
        <p:cNvGrpSpPr/>
        <p:nvPr/>
      </p:nvGrpSpPr>
      <p:grpSpPr>
        <a:xfrm>
          <a:off x="0" y="0"/>
          <a:ext cx="0" cy="0"/>
          <a:chOff x="0" y="0"/>
          <a:chExt cx="0" cy="0"/>
        </a:xfrm>
      </p:grpSpPr>
      <p:sp>
        <p:nvSpPr>
          <p:cNvPr id="1237" name="Google Shape;1237;p39"/>
          <p:cNvSpPr txBox="1">
            <a:spLocks noGrp="1"/>
          </p:cNvSpPr>
          <p:nvPr>
            <p:ph type="title"/>
          </p:nvPr>
        </p:nvSpPr>
        <p:spPr>
          <a:xfrm>
            <a:off x="340054" y="2530136"/>
            <a:ext cx="4605900" cy="731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b="1">
                <a:latin typeface="Times New Roman" panose="02020603050405020304" pitchFamily="18" charset="0"/>
                <a:cs typeface="Times New Roman" panose="02020603050405020304" pitchFamily="18" charset="0"/>
              </a:rPr>
              <a:t>Suy ngẫm và phản hồi</a:t>
            </a:r>
            <a:endParaRPr b="1">
              <a:latin typeface="Times New Roman" panose="02020603050405020304" pitchFamily="18" charset="0"/>
              <a:cs typeface="Times New Roman" panose="02020603050405020304" pitchFamily="18" charset="0"/>
            </a:endParaRPr>
          </a:p>
        </p:txBody>
      </p:sp>
      <p:sp>
        <p:nvSpPr>
          <p:cNvPr id="1238" name="Google Shape;1238;p39"/>
          <p:cNvSpPr txBox="1">
            <a:spLocks noGrp="1"/>
          </p:cNvSpPr>
          <p:nvPr>
            <p:ph type="title" idx="2"/>
          </p:nvPr>
        </p:nvSpPr>
        <p:spPr>
          <a:xfrm>
            <a:off x="2024985" y="736800"/>
            <a:ext cx="914400" cy="9144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7200" b="1">
                <a:latin typeface="Times New Roman" panose="02020603050405020304" pitchFamily="18" charset="0"/>
                <a:cs typeface="Times New Roman" panose="02020603050405020304" pitchFamily="18" charset="0"/>
              </a:rPr>
              <a:t>II</a:t>
            </a:r>
            <a:endParaRPr sz="7200" b="1">
              <a:latin typeface="Times New Roman" panose="02020603050405020304" pitchFamily="18" charset="0"/>
              <a:cs typeface="Times New Roman" panose="02020603050405020304" pitchFamily="18" charset="0"/>
            </a:endParaRPr>
          </a:p>
        </p:txBody>
      </p:sp>
      <p:cxnSp>
        <p:nvCxnSpPr>
          <p:cNvPr id="1240" name="Google Shape;1240;p39"/>
          <p:cNvCxnSpPr/>
          <p:nvPr/>
        </p:nvCxnSpPr>
        <p:spPr>
          <a:xfrm>
            <a:off x="715100" y="3261836"/>
            <a:ext cx="4605900" cy="0"/>
          </a:xfrm>
          <a:prstGeom prst="straightConnector1">
            <a:avLst/>
          </a:prstGeom>
          <a:noFill/>
          <a:ln w="9525" cap="flat" cmpd="sng">
            <a:solidFill>
              <a:schemeClr val="dk1"/>
            </a:solidFill>
            <a:prstDash val="solid"/>
            <a:round/>
            <a:headEnd type="none" w="med" len="med"/>
            <a:tailEnd type="none" w="med" len="med"/>
          </a:ln>
        </p:spPr>
      </p:cxnSp>
      <p:sp>
        <p:nvSpPr>
          <p:cNvPr id="1241" name="Google Shape;1241;p39"/>
          <p:cNvSpPr/>
          <p:nvPr/>
        </p:nvSpPr>
        <p:spPr>
          <a:xfrm flipH="1">
            <a:off x="7980790" y="1417325"/>
            <a:ext cx="259904" cy="304251"/>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2" name="Google Shape;1242;p39"/>
          <p:cNvSpPr/>
          <p:nvPr/>
        </p:nvSpPr>
        <p:spPr>
          <a:xfrm flipH="1">
            <a:off x="7504831" y="1818500"/>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3" name="Google Shape;1243;p39"/>
          <p:cNvSpPr/>
          <p:nvPr/>
        </p:nvSpPr>
        <p:spPr>
          <a:xfrm flipH="1">
            <a:off x="7429718" y="1010650"/>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45" name="Google Shape;2388;p67">
            <a:extLst>
              <a:ext uri="{FF2B5EF4-FFF2-40B4-BE49-F238E27FC236}">
                <a16:creationId xmlns:a16="http://schemas.microsoft.com/office/drawing/2014/main" id="{F3A2692E-A6B0-6036-F286-4F3C025C7CAC}"/>
              </a:ext>
            </a:extLst>
          </p:cNvPr>
          <p:cNvGrpSpPr/>
          <p:nvPr/>
        </p:nvGrpSpPr>
        <p:grpSpPr>
          <a:xfrm>
            <a:off x="5131862" y="353871"/>
            <a:ext cx="792939" cy="2002364"/>
            <a:chOff x="1932725" y="2382775"/>
            <a:chExt cx="792939" cy="2002364"/>
          </a:xfrm>
        </p:grpSpPr>
        <p:sp>
          <p:nvSpPr>
            <p:cNvPr id="1346" name="Google Shape;2389;p67">
              <a:extLst>
                <a:ext uri="{FF2B5EF4-FFF2-40B4-BE49-F238E27FC236}">
                  <a16:creationId xmlns:a16="http://schemas.microsoft.com/office/drawing/2014/main" id="{D79831FE-230C-9982-21BC-094CC465D18F}"/>
                </a:ext>
              </a:extLst>
            </p:cNvPr>
            <p:cNvSpPr/>
            <p:nvPr/>
          </p:nvSpPr>
          <p:spPr>
            <a:xfrm>
              <a:off x="2182950" y="3316227"/>
              <a:ext cx="192348" cy="1068912"/>
            </a:xfrm>
            <a:custGeom>
              <a:avLst/>
              <a:gdLst/>
              <a:ahLst/>
              <a:cxnLst/>
              <a:rect l="l" t="t" r="r" b="b"/>
              <a:pathLst>
                <a:path w="2524" h="17260" fill="none" extrusionOk="0">
                  <a:moveTo>
                    <a:pt x="1958" y="1"/>
                  </a:moveTo>
                  <a:lnTo>
                    <a:pt x="2292" y="1695"/>
                  </a:lnTo>
                  <a:cubicBezTo>
                    <a:pt x="2523" y="2865"/>
                    <a:pt x="2374" y="4077"/>
                    <a:pt x="1865" y="5156"/>
                  </a:cubicBezTo>
                  <a:lnTo>
                    <a:pt x="1865" y="5156"/>
                  </a:lnTo>
                  <a:cubicBezTo>
                    <a:pt x="1278" y="6404"/>
                    <a:pt x="1174" y="7827"/>
                    <a:pt x="1571" y="9148"/>
                  </a:cubicBezTo>
                  <a:lnTo>
                    <a:pt x="1917" y="10299"/>
                  </a:lnTo>
                  <a:cubicBezTo>
                    <a:pt x="2350" y="11737"/>
                    <a:pt x="2186" y="13289"/>
                    <a:pt x="1461" y="14606"/>
                  </a:cubicBezTo>
                  <a:lnTo>
                    <a:pt x="0" y="17260"/>
                  </a:lnTo>
                </a:path>
              </a:pathLst>
            </a:custGeom>
            <a:noFill/>
            <a:ln w="6750" cap="rnd" cmpd="sng">
              <a:solidFill>
                <a:schemeClr val="lt1"/>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2390;p67">
              <a:extLst>
                <a:ext uri="{FF2B5EF4-FFF2-40B4-BE49-F238E27FC236}">
                  <a16:creationId xmlns:a16="http://schemas.microsoft.com/office/drawing/2014/main" id="{851BE9CC-76BE-3079-3CC9-CD07AF61EDA3}"/>
                </a:ext>
              </a:extLst>
            </p:cNvPr>
            <p:cNvSpPr/>
            <p:nvPr/>
          </p:nvSpPr>
          <p:spPr>
            <a:xfrm>
              <a:off x="1932725" y="2382775"/>
              <a:ext cx="792939" cy="895667"/>
            </a:xfrm>
            <a:custGeom>
              <a:avLst/>
              <a:gdLst/>
              <a:ahLst/>
              <a:cxnLst/>
              <a:rect l="l" t="t" r="r" b="b"/>
              <a:pathLst>
                <a:path w="10405" h="11753" extrusionOk="0">
                  <a:moveTo>
                    <a:pt x="5202" y="1"/>
                  </a:moveTo>
                  <a:cubicBezTo>
                    <a:pt x="2330" y="1"/>
                    <a:pt x="1" y="2631"/>
                    <a:pt x="1" y="5876"/>
                  </a:cubicBezTo>
                  <a:cubicBezTo>
                    <a:pt x="1" y="9121"/>
                    <a:pt x="2330" y="11752"/>
                    <a:pt x="5202" y="11752"/>
                  </a:cubicBezTo>
                  <a:cubicBezTo>
                    <a:pt x="8076" y="11752"/>
                    <a:pt x="10404" y="9121"/>
                    <a:pt x="10404" y="5876"/>
                  </a:cubicBezTo>
                  <a:cubicBezTo>
                    <a:pt x="10404" y="2631"/>
                    <a:pt x="8076" y="1"/>
                    <a:pt x="52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2391;p67">
              <a:extLst>
                <a:ext uri="{FF2B5EF4-FFF2-40B4-BE49-F238E27FC236}">
                  <a16:creationId xmlns:a16="http://schemas.microsoft.com/office/drawing/2014/main" id="{9CBD816A-04E8-E08F-A0F8-551BE0CA00C1}"/>
                </a:ext>
              </a:extLst>
            </p:cNvPr>
            <p:cNvSpPr/>
            <p:nvPr/>
          </p:nvSpPr>
          <p:spPr>
            <a:xfrm>
              <a:off x="2280000" y="3278448"/>
              <a:ext cx="117984" cy="56225"/>
            </a:xfrm>
            <a:custGeom>
              <a:avLst/>
              <a:gdLst/>
              <a:ahLst/>
              <a:cxnLst/>
              <a:rect l="l" t="t" r="r" b="b"/>
              <a:pathLst>
                <a:path w="1259" h="600" extrusionOk="0">
                  <a:moveTo>
                    <a:pt x="639" y="0"/>
                  </a:moveTo>
                  <a:cubicBezTo>
                    <a:pt x="573" y="0"/>
                    <a:pt x="506" y="25"/>
                    <a:pt x="454" y="75"/>
                  </a:cubicBezTo>
                  <a:lnTo>
                    <a:pt x="50" y="468"/>
                  </a:lnTo>
                  <a:cubicBezTo>
                    <a:pt x="0" y="516"/>
                    <a:pt x="34" y="599"/>
                    <a:pt x="102" y="599"/>
                  </a:cubicBezTo>
                  <a:lnTo>
                    <a:pt x="1157" y="599"/>
                  </a:lnTo>
                  <a:cubicBezTo>
                    <a:pt x="1224" y="599"/>
                    <a:pt x="1258" y="518"/>
                    <a:pt x="1212" y="470"/>
                  </a:cubicBezTo>
                  <a:lnTo>
                    <a:pt x="828" y="80"/>
                  </a:lnTo>
                  <a:cubicBezTo>
                    <a:pt x="776" y="27"/>
                    <a:pt x="708" y="0"/>
                    <a:pt x="6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2392;p67">
              <a:extLst>
                <a:ext uri="{FF2B5EF4-FFF2-40B4-BE49-F238E27FC236}">
                  <a16:creationId xmlns:a16="http://schemas.microsoft.com/office/drawing/2014/main" id="{A6E61274-0DC7-D7CB-5F3C-A647D541CAC6}"/>
                </a:ext>
              </a:extLst>
            </p:cNvPr>
            <p:cNvSpPr/>
            <p:nvPr/>
          </p:nvSpPr>
          <p:spPr>
            <a:xfrm>
              <a:off x="2003597" y="2558966"/>
              <a:ext cx="653479" cy="561116"/>
            </a:xfrm>
            <a:custGeom>
              <a:avLst/>
              <a:gdLst/>
              <a:ahLst/>
              <a:cxnLst/>
              <a:rect l="l" t="t" r="r" b="b"/>
              <a:pathLst>
                <a:path w="8575" h="7363" fill="none" extrusionOk="0">
                  <a:moveTo>
                    <a:pt x="8449" y="0"/>
                  </a:moveTo>
                  <a:cubicBezTo>
                    <a:pt x="8532" y="406"/>
                    <a:pt x="8574" y="820"/>
                    <a:pt x="8574" y="1234"/>
                  </a:cubicBezTo>
                  <a:cubicBezTo>
                    <a:pt x="8574" y="4617"/>
                    <a:pt x="5830" y="7361"/>
                    <a:pt x="2447" y="7361"/>
                  </a:cubicBezTo>
                  <a:cubicBezTo>
                    <a:pt x="1606" y="7363"/>
                    <a:pt x="772" y="7189"/>
                    <a:pt x="0" y="6853"/>
                  </a:cubicBezTo>
                </a:path>
              </a:pathLst>
            </a:custGeom>
            <a:noFill/>
            <a:ln w="6750" cap="rnd" cmpd="sng">
              <a:solidFill>
                <a:schemeClr val="lt1"/>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0" name="Google Shape;2393;p67">
            <a:extLst>
              <a:ext uri="{FF2B5EF4-FFF2-40B4-BE49-F238E27FC236}">
                <a16:creationId xmlns:a16="http://schemas.microsoft.com/office/drawing/2014/main" id="{DFE038EB-1E89-215D-B9F0-6E72940878D7}"/>
              </a:ext>
            </a:extLst>
          </p:cNvPr>
          <p:cNvSpPr/>
          <p:nvPr/>
        </p:nvSpPr>
        <p:spPr>
          <a:xfrm flipH="1">
            <a:off x="7755902" y="2094282"/>
            <a:ext cx="222175" cy="219920"/>
          </a:xfrm>
          <a:custGeom>
            <a:avLst/>
            <a:gdLst/>
            <a:ahLst/>
            <a:cxnLst/>
            <a:rect l="l" t="t" r="r" b="b"/>
            <a:pathLst>
              <a:path w="11037" h="10925" extrusionOk="0">
                <a:moveTo>
                  <a:pt x="5520" y="0"/>
                </a:moveTo>
                <a:cubicBezTo>
                  <a:pt x="5430" y="0"/>
                  <a:pt x="5341" y="57"/>
                  <a:pt x="5325" y="170"/>
                </a:cubicBezTo>
                <a:cubicBezTo>
                  <a:pt x="4789" y="3935"/>
                  <a:pt x="3991" y="4732"/>
                  <a:pt x="226" y="5268"/>
                </a:cubicBezTo>
                <a:cubicBezTo>
                  <a:pt x="1" y="5300"/>
                  <a:pt x="1" y="5624"/>
                  <a:pt x="226" y="5656"/>
                </a:cubicBezTo>
                <a:cubicBezTo>
                  <a:pt x="3991" y="6193"/>
                  <a:pt x="4789" y="6989"/>
                  <a:pt x="5325" y="10755"/>
                </a:cubicBezTo>
                <a:cubicBezTo>
                  <a:pt x="5341" y="10868"/>
                  <a:pt x="5430" y="10924"/>
                  <a:pt x="5520" y="10924"/>
                </a:cubicBezTo>
                <a:cubicBezTo>
                  <a:pt x="5609" y="10924"/>
                  <a:pt x="5698" y="10868"/>
                  <a:pt x="5714" y="10755"/>
                </a:cubicBezTo>
                <a:cubicBezTo>
                  <a:pt x="6249" y="6989"/>
                  <a:pt x="7046" y="6193"/>
                  <a:pt x="10811" y="5656"/>
                </a:cubicBezTo>
                <a:cubicBezTo>
                  <a:pt x="11037" y="5624"/>
                  <a:pt x="11037" y="5300"/>
                  <a:pt x="10811" y="5268"/>
                </a:cubicBezTo>
                <a:cubicBezTo>
                  <a:pt x="7046" y="4732"/>
                  <a:pt x="6249" y="3935"/>
                  <a:pt x="5714" y="170"/>
                </a:cubicBezTo>
                <a:cubicBezTo>
                  <a:pt x="5698" y="57"/>
                  <a:pt x="5609" y="0"/>
                  <a:pt x="55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2394;p67">
            <a:extLst>
              <a:ext uri="{FF2B5EF4-FFF2-40B4-BE49-F238E27FC236}">
                <a16:creationId xmlns:a16="http://schemas.microsoft.com/office/drawing/2014/main" id="{FD2CB24E-5CAB-9C93-C731-985CFF09FBFD}"/>
              </a:ext>
            </a:extLst>
          </p:cNvPr>
          <p:cNvSpPr/>
          <p:nvPr/>
        </p:nvSpPr>
        <p:spPr>
          <a:xfrm flipH="1">
            <a:off x="8093234" y="2186299"/>
            <a:ext cx="358837" cy="355174"/>
          </a:xfrm>
          <a:custGeom>
            <a:avLst/>
            <a:gdLst/>
            <a:ahLst/>
            <a:cxnLst/>
            <a:rect l="l" t="t" r="r" b="b"/>
            <a:pathLst>
              <a:path w="17826" h="17644" extrusionOk="0">
                <a:moveTo>
                  <a:pt x="8913" y="1"/>
                </a:moveTo>
                <a:cubicBezTo>
                  <a:pt x="8769" y="1"/>
                  <a:pt x="8625" y="92"/>
                  <a:pt x="8599" y="274"/>
                </a:cubicBezTo>
                <a:cubicBezTo>
                  <a:pt x="7733" y="6355"/>
                  <a:pt x="6446" y="7642"/>
                  <a:pt x="365" y="8509"/>
                </a:cubicBezTo>
                <a:cubicBezTo>
                  <a:pt x="0" y="8561"/>
                  <a:pt x="0" y="9083"/>
                  <a:pt x="365" y="9135"/>
                </a:cubicBezTo>
                <a:cubicBezTo>
                  <a:pt x="6446" y="10002"/>
                  <a:pt x="7733" y="11289"/>
                  <a:pt x="8599" y="17370"/>
                </a:cubicBezTo>
                <a:cubicBezTo>
                  <a:pt x="8625" y="17552"/>
                  <a:pt x="8768" y="17643"/>
                  <a:pt x="8912" y="17643"/>
                </a:cubicBezTo>
                <a:cubicBezTo>
                  <a:pt x="9056" y="17643"/>
                  <a:pt x="9200" y="17552"/>
                  <a:pt x="9226" y="17370"/>
                </a:cubicBezTo>
                <a:cubicBezTo>
                  <a:pt x="10092" y="11289"/>
                  <a:pt x="11380" y="10002"/>
                  <a:pt x="17461" y="9135"/>
                </a:cubicBezTo>
                <a:cubicBezTo>
                  <a:pt x="17825" y="9083"/>
                  <a:pt x="17825" y="8561"/>
                  <a:pt x="17461" y="8509"/>
                </a:cubicBezTo>
                <a:cubicBezTo>
                  <a:pt x="11380" y="7642"/>
                  <a:pt x="10092" y="6355"/>
                  <a:pt x="9226" y="274"/>
                </a:cubicBezTo>
                <a:cubicBezTo>
                  <a:pt x="9200" y="92"/>
                  <a:pt x="9056" y="1"/>
                  <a:pt x="89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2" name="Google Shape;2395;p67">
            <a:extLst>
              <a:ext uri="{FF2B5EF4-FFF2-40B4-BE49-F238E27FC236}">
                <a16:creationId xmlns:a16="http://schemas.microsoft.com/office/drawing/2014/main" id="{650FB932-75BF-E1D6-41BC-B4F7DBCED554}"/>
              </a:ext>
            </a:extLst>
          </p:cNvPr>
          <p:cNvGrpSpPr/>
          <p:nvPr/>
        </p:nvGrpSpPr>
        <p:grpSpPr>
          <a:xfrm>
            <a:off x="5259913" y="1820829"/>
            <a:ext cx="3136848" cy="2853310"/>
            <a:chOff x="1578453" y="1344047"/>
            <a:chExt cx="3647770" cy="3266328"/>
          </a:xfrm>
        </p:grpSpPr>
        <p:grpSp>
          <p:nvGrpSpPr>
            <p:cNvPr id="1353" name="Google Shape;2396;p67">
              <a:extLst>
                <a:ext uri="{FF2B5EF4-FFF2-40B4-BE49-F238E27FC236}">
                  <a16:creationId xmlns:a16="http://schemas.microsoft.com/office/drawing/2014/main" id="{3E2FD794-4CDC-4CCC-421C-839021D28747}"/>
                </a:ext>
              </a:extLst>
            </p:cNvPr>
            <p:cNvGrpSpPr/>
            <p:nvPr/>
          </p:nvGrpSpPr>
          <p:grpSpPr>
            <a:xfrm>
              <a:off x="1578453" y="1344047"/>
              <a:ext cx="2460861" cy="3264230"/>
              <a:chOff x="1578525" y="580575"/>
              <a:chExt cx="3036600" cy="4027925"/>
            </a:xfrm>
          </p:grpSpPr>
          <p:sp>
            <p:nvSpPr>
              <p:cNvPr id="1383" name="Google Shape;2397;p67">
                <a:extLst>
                  <a:ext uri="{FF2B5EF4-FFF2-40B4-BE49-F238E27FC236}">
                    <a16:creationId xmlns:a16="http://schemas.microsoft.com/office/drawing/2014/main" id="{1733B5E9-00A8-6E19-A6C8-179D615310D6}"/>
                  </a:ext>
                </a:extLst>
              </p:cNvPr>
              <p:cNvSpPr/>
              <p:nvPr/>
            </p:nvSpPr>
            <p:spPr>
              <a:xfrm>
                <a:off x="1660875" y="2392700"/>
                <a:ext cx="1184075" cy="1963625"/>
              </a:xfrm>
              <a:custGeom>
                <a:avLst/>
                <a:gdLst/>
                <a:ahLst/>
                <a:cxnLst/>
                <a:rect l="l" t="t" r="r" b="b"/>
                <a:pathLst>
                  <a:path w="47363" h="78545" extrusionOk="0">
                    <a:moveTo>
                      <a:pt x="39080" y="0"/>
                    </a:moveTo>
                    <a:cubicBezTo>
                      <a:pt x="37894" y="229"/>
                      <a:pt x="36725" y="536"/>
                      <a:pt x="35578" y="918"/>
                    </a:cubicBezTo>
                    <a:cubicBezTo>
                      <a:pt x="35364" y="982"/>
                      <a:pt x="35150" y="1054"/>
                      <a:pt x="34943" y="1127"/>
                    </a:cubicBezTo>
                    <a:cubicBezTo>
                      <a:pt x="34936" y="1127"/>
                      <a:pt x="34931" y="1127"/>
                      <a:pt x="34931" y="1132"/>
                    </a:cubicBezTo>
                    <a:cubicBezTo>
                      <a:pt x="32652" y="1931"/>
                      <a:pt x="30466" y="3000"/>
                      <a:pt x="28399" y="4279"/>
                    </a:cubicBezTo>
                    <a:cubicBezTo>
                      <a:pt x="28388" y="4284"/>
                      <a:pt x="28378" y="4290"/>
                      <a:pt x="28368" y="4299"/>
                    </a:cubicBezTo>
                    <a:cubicBezTo>
                      <a:pt x="25316" y="6182"/>
                      <a:pt x="22525" y="8525"/>
                      <a:pt x="20068" y="11128"/>
                    </a:cubicBezTo>
                    <a:cubicBezTo>
                      <a:pt x="14944" y="16553"/>
                      <a:pt x="11153" y="23101"/>
                      <a:pt x="7930" y="29829"/>
                    </a:cubicBezTo>
                    <a:cubicBezTo>
                      <a:pt x="4423" y="37144"/>
                      <a:pt x="1507" y="44880"/>
                      <a:pt x="527" y="52903"/>
                    </a:cubicBezTo>
                    <a:cubicBezTo>
                      <a:pt x="427" y="53754"/>
                      <a:pt x="342" y="54610"/>
                      <a:pt x="287" y="55464"/>
                    </a:cubicBezTo>
                    <a:cubicBezTo>
                      <a:pt x="260" y="55840"/>
                      <a:pt x="239" y="56210"/>
                      <a:pt x="223" y="56586"/>
                    </a:cubicBezTo>
                    <a:cubicBezTo>
                      <a:pt x="1" y="61711"/>
                      <a:pt x="705" y="67036"/>
                      <a:pt x="3391" y="71408"/>
                    </a:cubicBezTo>
                    <a:cubicBezTo>
                      <a:pt x="5895" y="75486"/>
                      <a:pt x="10396" y="78544"/>
                      <a:pt x="15140" y="78544"/>
                    </a:cubicBezTo>
                    <a:cubicBezTo>
                      <a:pt x="15477" y="78544"/>
                      <a:pt x="15814" y="78529"/>
                      <a:pt x="16152" y="78498"/>
                    </a:cubicBezTo>
                    <a:cubicBezTo>
                      <a:pt x="20962" y="78048"/>
                      <a:pt x="24780" y="74668"/>
                      <a:pt x="27878" y="70809"/>
                    </a:cubicBezTo>
                    <a:cubicBezTo>
                      <a:pt x="28613" y="69889"/>
                      <a:pt x="29314" y="68950"/>
                      <a:pt x="29970" y="68011"/>
                    </a:cubicBezTo>
                    <a:cubicBezTo>
                      <a:pt x="40012" y="53733"/>
                      <a:pt x="47363" y="36868"/>
                      <a:pt x="46994" y="19418"/>
                    </a:cubicBezTo>
                    <a:cubicBezTo>
                      <a:pt x="46977" y="18755"/>
                      <a:pt x="46951" y="18087"/>
                      <a:pt x="46909" y="17419"/>
                    </a:cubicBezTo>
                    <a:lnTo>
                      <a:pt x="46909" y="17409"/>
                    </a:lnTo>
                    <a:cubicBezTo>
                      <a:pt x="46690" y="14117"/>
                      <a:pt x="46090" y="10784"/>
                      <a:pt x="44823" y="7736"/>
                    </a:cubicBezTo>
                    <a:cubicBezTo>
                      <a:pt x="43606" y="4800"/>
                      <a:pt x="41771" y="2123"/>
                      <a:pt x="39080" y="0"/>
                    </a:cubicBezTo>
                    <a:close/>
                  </a:path>
                </a:pathLst>
              </a:custGeom>
              <a:solidFill>
                <a:srgbClr val="E6B8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2398;p67">
                <a:extLst>
                  <a:ext uri="{FF2B5EF4-FFF2-40B4-BE49-F238E27FC236}">
                    <a16:creationId xmlns:a16="http://schemas.microsoft.com/office/drawing/2014/main" id="{6A84963A-53F1-9690-1D38-2F82A913549E}"/>
                  </a:ext>
                </a:extLst>
              </p:cNvPr>
              <p:cNvSpPr/>
              <p:nvPr/>
            </p:nvSpPr>
            <p:spPr>
              <a:xfrm>
                <a:off x="3370625" y="2604700"/>
                <a:ext cx="1244500" cy="1923850"/>
              </a:xfrm>
              <a:custGeom>
                <a:avLst/>
                <a:gdLst/>
                <a:ahLst/>
                <a:cxnLst/>
                <a:rect l="l" t="t" r="r" b="b"/>
                <a:pathLst>
                  <a:path w="49780" h="76954" extrusionOk="0">
                    <a:moveTo>
                      <a:pt x="6994" y="1"/>
                    </a:moveTo>
                    <a:cubicBezTo>
                      <a:pt x="1240" y="5144"/>
                      <a:pt x="1" y="12796"/>
                      <a:pt x="285" y="19863"/>
                    </a:cubicBezTo>
                    <a:cubicBezTo>
                      <a:pt x="984" y="37306"/>
                      <a:pt x="9352" y="53686"/>
                      <a:pt x="20248" y="67328"/>
                    </a:cubicBezTo>
                    <a:cubicBezTo>
                      <a:pt x="23978" y="71997"/>
                      <a:pt x="28712" y="76761"/>
                      <a:pt x="34686" y="76949"/>
                    </a:cubicBezTo>
                    <a:cubicBezTo>
                      <a:pt x="34801" y="76952"/>
                      <a:pt x="34916" y="76954"/>
                      <a:pt x="35031" y="76954"/>
                    </a:cubicBezTo>
                    <a:cubicBezTo>
                      <a:pt x="40024" y="76954"/>
                      <a:pt x="44629" y="73509"/>
                      <a:pt x="46988" y="69088"/>
                    </a:cubicBezTo>
                    <a:cubicBezTo>
                      <a:pt x="49402" y="64566"/>
                      <a:pt x="49779" y="59205"/>
                      <a:pt x="49242" y="54104"/>
                    </a:cubicBezTo>
                    <a:cubicBezTo>
                      <a:pt x="48262" y="44812"/>
                      <a:pt x="44457" y="36037"/>
                      <a:pt x="39912" y="27872"/>
                    </a:cubicBezTo>
                    <a:cubicBezTo>
                      <a:pt x="36282" y="21352"/>
                      <a:pt x="32098" y="15049"/>
                      <a:pt x="26653" y="9943"/>
                    </a:cubicBezTo>
                    <a:cubicBezTo>
                      <a:pt x="21207" y="4840"/>
                      <a:pt x="14393" y="976"/>
                      <a:pt x="6994" y="1"/>
                    </a:cubicBezTo>
                    <a:close/>
                  </a:path>
                </a:pathLst>
              </a:custGeom>
              <a:solidFill>
                <a:srgbClr val="E6B8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2399;p67">
                <a:extLst>
                  <a:ext uri="{FF2B5EF4-FFF2-40B4-BE49-F238E27FC236}">
                    <a16:creationId xmlns:a16="http://schemas.microsoft.com/office/drawing/2014/main" id="{40E21687-512A-D2D7-18C5-B47AA67B4ACB}"/>
                  </a:ext>
                </a:extLst>
              </p:cNvPr>
              <p:cNvSpPr/>
              <p:nvPr/>
            </p:nvSpPr>
            <p:spPr>
              <a:xfrm>
                <a:off x="3435750" y="2397175"/>
                <a:ext cx="1119525" cy="1337575"/>
              </a:xfrm>
              <a:custGeom>
                <a:avLst/>
                <a:gdLst/>
                <a:ahLst/>
                <a:cxnLst/>
                <a:rect l="l" t="t" r="r" b="b"/>
                <a:pathLst>
                  <a:path w="44781" h="53503" extrusionOk="0">
                    <a:moveTo>
                      <a:pt x="2687" y="1"/>
                    </a:moveTo>
                    <a:lnTo>
                      <a:pt x="0" y="53314"/>
                    </a:lnTo>
                    <a:cubicBezTo>
                      <a:pt x="1595" y="53440"/>
                      <a:pt x="3194" y="53503"/>
                      <a:pt x="4791" y="53503"/>
                    </a:cubicBezTo>
                    <a:cubicBezTo>
                      <a:pt x="19484" y="53503"/>
                      <a:pt x="34070" y="48217"/>
                      <a:pt x="44780" y="38861"/>
                    </a:cubicBezTo>
                    <a:cubicBezTo>
                      <a:pt x="38486" y="22108"/>
                      <a:pt x="17662" y="4739"/>
                      <a:pt x="26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2400;p67">
                <a:extLst>
                  <a:ext uri="{FF2B5EF4-FFF2-40B4-BE49-F238E27FC236}">
                    <a16:creationId xmlns:a16="http://schemas.microsoft.com/office/drawing/2014/main" id="{4A78DD0D-E7BC-9B18-BF96-9E8BE58D4066}"/>
                  </a:ext>
                </a:extLst>
              </p:cNvPr>
              <p:cNvSpPr/>
              <p:nvPr/>
            </p:nvSpPr>
            <p:spPr>
              <a:xfrm>
                <a:off x="2244925" y="2328625"/>
                <a:ext cx="1887200" cy="2279875"/>
              </a:xfrm>
              <a:custGeom>
                <a:avLst/>
                <a:gdLst/>
                <a:ahLst/>
                <a:cxnLst/>
                <a:rect l="l" t="t" r="r" b="b"/>
                <a:pathLst>
                  <a:path w="75488" h="91195" extrusionOk="0">
                    <a:moveTo>
                      <a:pt x="31253" y="1"/>
                    </a:moveTo>
                    <a:cubicBezTo>
                      <a:pt x="27360" y="1"/>
                      <a:pt x="23871" y="223"/>
                      <a:pt x="20568" y="817"/>
                    </a:cubicBezTo>
                    <a:cubicBezTo>
                      <a:pt x="18958" y="1103"/>
                      <a:pt x="17369" y="1492"/>
                      <a:pt x="15807" y="1979"/>
                    </a:cubicBezTo>
                    <a:cubicBezTo>
                      <a:pt x="14592" y="2359"/>
                      <a:pt x="13385" y="2816"/>
                      <a:pt x="12224" y="3377"/>
                    </a:cubicBezTo>
                    <a:cubicBezTo>
                      <a:pt x="8767" y="5008"/>
                      <a:pt x="5654" y="7430"/>
                      <a:pt x="3631" y="10779"/>
                    </a:cubicBezTo>
                    <a:cubicBezTo>
                      <a:pt x="1220" y="14792"/>
                      <a:pt x="588" y="18511"/>
                      <a:pt x="285" y="23260"/>
                    </a:cubicBezTo>
                    <a:cubicBezTo>
                      <a:pt x="0" y="27617"/>
                      <a:pt x="881" y="39596"/>
                      <a:pt x="2251" y="53147"/>
                    </a:cubicBezTo>
                    <a:cubicBezTo>
                      <a:pt x="3458" y="65128"/>
                      <a:pt x="5047" y="78328"/>
                      <a:pt x="6559" y="88565"/>
                    </a:cubicBezTo>
                    <a:cubicBezTo>
                      <a:pt x="6696" y="89469"/>
                      <a:pt x="6827" y="90343"/>
                      <a:pt x="6958" y="91194"/>
                    </a:cubicBezTo>
                    <a:cubicBezTo>
                      <a:pt x="7210" y="91188"/>
                      <a:pt x="13862" y="91186"/>
                      <a:pt x="22621" y="91186"/>
                    </a:cubicBezTo>
                    <a:cubicBezTo>
                      <a:pt x="40138" y="91186"/>
                      <a:pt x="66078" y="91194"/>
                      <a:pt x="66078" y="91194"/>
                    </a:cubicBezTo>
                    <a:cubicBezTo>
                      <a:pt x="70172" y="77786"/>
                      <a:pt x="72297" y="63807"/>
                      <a:pt x="74403" y="49893"/>
                    </a:cubicBezTo>
                    <a:cubicBezTo>
                      <a:pt x="74565" y="48810"/>
                      <a:pt x="74730" y="47725"/>
                      <a:pt x="74869" y="46631"/>
                    </a:cubicBezTo>
                    <a:cubicBezTo>
                      <a:pt x="75290" y="43298"/>
                      <a:pt x="75488" y="39942"/>
                      <a:pt x="74761" y="36686"/>
                    </a:cubicBezTo>
                    <a:cubicBezTo>
                      <a:pt x="74131" y="33824"/>
                      <a:pt x="72803" y="31174"/>
                      <a:pt x="71428" y="28610"/>
                    </a:cubicBezTo>
                    <a:cubicBezTo>
                      <a:pt x="69382" y="24790"/>
                      <a:pt x="67192" y="21058"/>
                      <a:pt x="64858" y="17416"/>
                    </a:cubicBezTo>
                    <a:cubicBezTo>
                      <a:pt x="60662" y="10881"/>
                      <a:pt x="55621" y="4347"/>
                      <a:pt x="48563" y="1781"/>
                    </a:cubicBezTo>
                    <a:cubicBezTo>
                      <a:pt x="46951" y="1204"/>
                      <a:pt x="45296" y="842"/>
                      <a:pt x="43618" y="608"/>
                    </a:cubicBezTo>
                    <a:cubicBezTo>
                      <a:pt x="41535" y="323"/>
                      <a:pt x="39416" y="234"/>
                      <a:pt x="37320" y="145"/>
                    </a:cubicBezTo>
                    <a:cubicBezTo>
                      <a:pt x="35183" y="55"/>
                      <a:pt x="33169" y="1"/>
                      <a:pt x="312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2401;p67">
                <a:extLst>
                  <a:ext uri="{FF2B5EF4-FFF2-40B4-BE49-F238E27FC236}">
                    <a16:creationId xmlns:a16="http://schemas.microsoft.com/office/drawing/2014/main" id="{D5FB623F-1FB5-236C-3EB3-23D96AC18E0E}"/>
                  </a:ext>
                </a:extLst>
              </p:cNvPr>
              <p:cNvSpPr/>
              <p:nvPr/>
            </p:nvSpPr>
            <p:spPr>
              <a:xfrm>
                <a:off x="3231450" y="1486925"/>
                <a:ext cx="130575" cy="130975"/>
              </a:xfrm>
              <a:custGeom>
                <a:avLst/>
                <a:gdLst/>
                <a:ahLst/>
                <a:cxnLst/>
                <a:rect l="l" t="t" r="r" b="b"/>
                <a:pathLst>
                  <a:path w="5223" h="5239" extrusionOk="0">
                    <a:moveTo>
                      <a:pt x="1179" y="1"/>
                    </a:moveTo>
                    <a:cubicBezTo>
                      <a:pt x="956" y="1"/>
                      <a:pt x="732" y="65"/>
                      <a:pt x="549" y="193"/>
                    </a:cubicBezTo>
                    <a:cubicBezTo>
                      <a:pt x="183" y="448"/>
                      <a:pt x="0" y="940"/>
                      <a:pt x="111" y="1372"/>
                    </a:cubicBezTo>
                    <a:cubicBezTo>
                      <a:pt x="361" y="2341"/>
                      <a:pt x="1754" y="2617"/>
                      <a:pt x="2068" y="3566"/>
                    </a:cubicBezTo>
                    <a:cubicBezTo>
                      <a:pt x="2282" y="4217"/>
                      <a:pt x="2519" y="5053"/>
                      <a:pt x="3245" y="5213"/>
                    </a:cubicBezTo>
                    <a:cubicBezTo>
                      <a:pt x="3325" y="5231"/>
                      <a:pt x="3406" y="5239"/>
                      <a:pt x="3488" y="5239"/>
                    </a:cubicBezTo>
                    <a:cubicBezTo>
                      <a:pt x="3654" y="5239"/>
                      <a:pt x="3820" y="5206"/>
                      <a:pt x="3977" y="5150"/>
                    </a:cubicBezTo>
                    <a:cubicBezTo>
                      <a:pt x="4562" y="4942"/>
                      <a:pt x="5017" y="4400"/>
                      <a:pt x="5120" y="3788"/>
                    </a:cubicBezTo>
                    <a:cubicBezTo>
                      <a:pt x="5223" y="3175"/>
                      <a:pt x="4973" y="2514"/>
                      <a:pt x="4488" y="2124"/>
                    </a:cubicBezTo>
                    <a:cubicBezTo>
                      <a:pt x="3931" y="1676"/>
                      <a:pt x="3133" y="1591"/>
                      <a:pt x="2615" y="1095"/>
                    </a:cubicBezTo>
                    <a:cubicBezTo>
                      <a:pt x="2321" y="815"/>
                      <a:pt x="2141" y="422"/>
                      <a:pt x="1808" y="192"/>
                    </a:cubicBezTo>
                    <a:cubicBezTo>
                      <a:pt x="1625" y="64"/>
                      <a:pt x="1402" y="1"/>
                      <a:pt x="1179" y="1"/>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2402;p67">
                <a:extLst>
                  <a:ext uri="{FF2B5EF4-FFF2-40B4-BE49-F238E27FC236}">
                    <a16:creationId xmlns:a16="http://schemas.microsoft.com/office/drawing/2014/main" id="{3F099D76-69A7-A630-D8F2-F72F7FE26027}"/>
                  </a:ext>
                </a:extLst>
              </p:cNvPr>
              <p:cNvSpPr/>
              <p:nvPr/>
            </p:nvSpPr>
            <p:spPr>
              <a:xfrm>
                <a:off x="3074425" y="1634300"/>
                <a:ext cx="130625" cy="131000"/>
              </a:xfrm>
              <a:custGeom>
                <a:avLst/>
                <a:gdLst/>
                <a:ahLst/>
                <a:cxnLst/>
                <a:rect l="l" t="t" r="r" b="b"/>
                <a:pathLst>
                  <a:path w="5225" h="5240" extrusionOk="0">
                    <a:moveTo>
                      <a:pt x="1734" y="1"/>
                    </a:moveTo>
                    <a:cubicBezTo>
                      <a:pt x="1569" y="1"/>
                      <a:pt x="1403" y="34"/>
                      <a:pt x="1248" y="89"/>
                    </a:cubicBezTo>
                    <a:cubicBezTo>
                      <a:pt x="662" y="298"/>
                      <a:pt x="208" y="839"/>
                      <a:pt x="105" y="1453"/>
                    </a:cubicBezTo>
                    <a:cubicBezTo>
                      <a:pt x="0" y="2065"/>
                      <a:pt x="252" y="2725"/>
                      <a:pt x="735" y="3115"/>
                    </a:cubicBezTo>
                    <a:cubicBezTo>
                      <a:pt x="1294" y="3565"/>
                      <a:pt x="2092" y="3649"/>
                      <a:pt x="2610" y="4144"/>
                    </a:cubicBezTo>
                    <a:cubicBezTo>
                      <a:pt x="2902" y="4425"/>
                      <a:pt x="3084" y="4817"/>
                      <a:pt x="3417" y="5049"/>
                    </a:cubicBezTo>
                    <a:cubicBezTo>
                      <a:pt x="3600" y="5176"/>
                      <a:pt x="3822" y="5239"/>
                      <a:pt x="4044" y="5239"/>
                    </a:cubicBezTo>
                    <a:cubicBezTo>
                      <a:pt x="4268" y="5239"/>
                      <a:pt x="4492" y="5175"/>
                      <a:pt x="4676" y="5047"/>
                    </a:cubicBezTo>
                    <a:cubicBezTo>
                      <a:pt x="5042" y="4793"/>
                      <a:pt x="5225" y="4299"/>
                      <a:pt x="5114" y="3868"/>
                    </a:cubicBezTo>
                    <a:cubicBezTo>
                      <a:pt x="4864" y="2900"/>
                      <a:pt x="3471" y="2622"/>
                      <a:pt x="3157" y="1673"/>
                    </a:cubicBezTo>
                    <a:cubicBezTo>
                      <a:pt x="2943" y="1022"/>
                      <a:pt x="2706" y="186"/>
                      <a:pt x="1980" y="27"/>
                    </a:cubicBezTo>
                    <a:cubicBezTo>
                      <a:pt x="1899" y="9"/>
                      <a:pt x="1816" y="1"/>
                      <a:pt x="1734" y="1"/>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2403;p67">
                <a:extLst>
                  <a:ext uri="{FF2B5EF4-FFF2-40B4-BE49-F238E27FC236}">
                    <a16:creationId xmlns:a16="http://schemas.microsoft.com/office/drawing/2014/main" id="{FB5D83F6-7B44-EFD5-266B-BE3087E5D441}"/>
                  </a:ext>
                </a:extLst>
              </p:cNvPr>
              <p:cNvSpPr/>
              <p:nvPr/>
            </p:nvSpPr>
            <p:spPr>
              <a:xfrm>
                <a:off x="2922225" y="1796150"/>
                <a:ext cx="130575" cy="130975"/>
              </a:xfrm>
              <a:custGeom>
                <a:avLst/>
                <a:gdLst/>
                <a:ahLst/>
                <a:cxnLst/>
                <a:rect l="l" t="t" r="r" b="b"/>
                <a:pathLst>
                  <a:path w="5223" h="5239" extrusionOk="0">
                    <a:moveTo>
                      <a:pt x="1179" y="1"/>
                    </a:moveTo>
                    <a:cubicBezTo>
                      <a:pt x="955" y="1"/>
                      <a:pt x="732" y="65"/>
                      <a:pt x="549" y="193"/>
                    </a:cubicBezTo>
                    <a:cubicBezTo>
                      <a:pt x="183" y="448"/>
                      <a:pt x="0" y="940"/>
                      <a:pt x="111" y="1373"/>
                    </a:cubicBezTo>
                    <a:cubicBezTo>
                      <a:pt x="361" y="2341"/>
                      <a:pt x="1754" y="2617"/>
                      <a:pt x="2068" y="3566"/>
                    </a:cubicBezTo>
                    <a:cubicBezTo>
                      <a:pt x="2282" y="4219"/>
                      <a:pt x="2518" y="5055"/>
                      <a:pt x="3243" y="5214"/>
                    </a:cubicBezTo>
                    <a:cubicBezTo>
                      <a:pt x="3324" y="5231"/>
                      <a:pt x="3405" y="5239"/>
                      <a:pt x="3487" y="5239"/>
                    </a:cubicBezTo>
                    <a:cubicBezTo>
                      <a:pt x="3653" y="5239"/>
                      <a:pt x="3820" y="5206"/>
                      <a:pt x="3977" y="5150"/>
                    </a:cubicBezTo>
                    <a:cubicBezTo>
                      <a:pt x="4561" y="4943"/>
                      <a:pt x="5017" y="4400"/>
                      <a:pt x="5120" y="3788"/>
                    </a:cubicBezTo>
                    <a:cubicBezTo>
                      <a:pt x="5223" y="3176"/>
                      <a:pt x="4973" y="2514"/>
                      <a:pt x="4488" y="2125"/>
                    </a:cubicBezTo>
                    <a:cubicBezTo>
                      <a:pt x="3929" y="1676"/>
                      <a:pt x="3132" y="1591"/>
                      <a:pt x="2615" y="1097"/>
                    </a:cubicBezTo>
                    <a:cubicBezTo>
                      <a:pt x="2321" y="816"/>
                      <a:pt x="2139" y="422"/>
                      <a:pt x="1806" y="192"/>
                    </a:cubicBezTo>
                    <a:cubicBezTo>
                      <a:pt x="1624" y="65"/>
                      <a:pt x="1401" y="1"/>
                      <a:pt x="1179" y="1"/>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2404;p67">
                <a:extLst>
                  <a:ext uri="{FF2B5EF4-FFF2-40B4-BE49-F238E27FC236}">
                    <a16:creationId xmlns:a16="http://schemas.microsoft.com/office/drawing/2014/main" id="{6480E679-E1C2-6EAD-DB45-D34E81EF1563}"/>
                  </a:ext>
                </a:extLst>
              </p:cNvPr>
              <p:cNvSpPr/>
              <p:nvPr/>
            </p:nvSpPr>
            <p:spPr>
              <a:xfrm>
                <a:off x="2765200" y="1943550"/>
                <a:ext cx="130625" cy="130975"/>
              </a:xfrm>
              <a:custGeom>
                <a:avLst/>
                <a:gdLst/>
                <a:ahLst/>
                <a:cxnLst/>
                <a:rect l="l" t="t" r="r" b="b"/>
                <a:pathLst>
                  <a:path w="5225" h="5239" extrusionOk="0">
                    <a:moveTo>
                      <a:pt x="1733" y="0"/>
                    </a:moveTo>
                    <a:cubicBezTo>
                      <a:pt x="1569" y="0"/>
                      <a:pt x="1403" y="33"/>
                      <a:pt x="1248" y="88"/>
                    </a:cubicBezTo>
                    <a:cubicBezTo>
                      <a:pt x="662" y="298"/>
                      <a:pt x="208" y="838"/>
                      <a:pt x="105" y="1452"/>
                    </a:cubicBezTo>
                    <a:cubicBezTo>
                      <a:pt x="0" y="2065"/>
                      <a:pt x="252" y="2726"/>
                      <a:pt x="735" y="3115"/>
                    </a:cubicBezTo>
                    <a:cubicBezTo>
                      <a:pt x="1294" y="3564"/>
                      <a:pt x="2092" y="3649"/>
                      <a:pt x="2610" y="4144"/>
                    </a:cubicBezTo>
                    <a:cubicBezTo>
                      <a:pt x="2902" y="4424"/>
                      <a:pt x="3083" y="4818"/>
                      <a:pt x="3417" y="5048"/>
                    </a:cubicBezTo>
                    <a:cubicBezTo>
                      <a:pt x="3600" y="5175"/>
                      <a:pt x="3822" y="5239"/>
                      <a:pt x="4044" y="5239"/>
                    </a:cubicBezTo>
                    <a:cubicBezTo>
                      <a:pt x="4268" y="5239"/>
                      <a:pt x="4491" y="5174"/>
                      <a:pt x="4676" y="5047"/>
                    </a:cubicBezTo>
                    <a:cubicBezTo>
                      <a:pt x="5042" y="4792"/>
                      <a:pt x="5225" y="4299"/>
                      <a:pt x="5113" y="3868"/>
                    </a:cubicBezTo>
                    <a:cubicBezTo>
                      <a:pt x="4864" y="2899"/>
                      <a:pt x="3471" y="2623"/>
                      <a:pt x="3157" y="1673"/>
                    </a:cubicBezTo>
                    <a:cubicBezTo>
                      <a:pt x="2943" y="1021"/>
                      <a:pt x="2705" y="185"/>
                      <a:pt x="1980" y="26"/>
                    </a:cubicBezTo>
                    <a:cubicBezTo>
                      <a:pt x="1899" y="8"/>
                      <a:pt x="1816" y="0"/>
                      <a:pt x="1733" y="0"/>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2405;p67">
                <a:extLst>
                  <a:ext uri="{FF2B5EF4-FFF2-40B4-BE49-F238E27FC236}">
                    <a16:creationId xmlns:a16="http://schemas.microsoft.com/office/drawing/2014/main" id="{84470A36-012C-2F0B-1D0C-D5CBB1ADB718}"/>
                  </a:ext>
                </a:extLst>
              </p:cNvPr>
              <p:cNvSpPr/>
              <p:nvPr/>
            </p:nvSpPr>
            <p:spPr>
              <a:xfrm>
                <a:off x="2612975" y="2105400"/>
                <a:ext cx="130600" cy="131000"/>
              </a:xfrm>
              <a:custGeom>
                <a:avLst/>
                <a:gdLst/>
                <a:ahLst/>
                <a:cxnLst/>
                <a:rect l="l" t="t" r="r" b="b"/>
                <a:pathLst>
                  <a:path w="5224" h="5240" extrusionOk="0">
                    <a:moveTo>
                      <a:pt x="1181" y="1"/>
                    </a:moveTo>
                    <a:cubicBezTo>
                      <a:pt x="957" y="1"/>
                      <a:pt x="733" y="65"/>
                      <a:pt x="550" y="193"/>
                    </a:cubicBezTo>
                    <a:cubicBezTo>
                      <a:pt x="184" y="447"/>
                      <a:pt x="1" y="941"/>
                      <a:pt x="112" y="1372"/>
                    </a:cubicBezTo>
                    <a:cubicBezTo>
                      <a:pt x="362" y="2340"/>
                      <a:pt x="1755" y="2618"/>
                      <a:pt x="2067" y="3567"/>
                    </a:cubicBezTo>
                    <a:cubicBezTo>
                      <a:pt x="2282" y="4217"/>
                      <a:pt x="2519" y="5054"/>
                      <a:pt x="3244" y="5213"/>
                    </a:cubicBezTo>
                    <a:cubicBezTo>
                      <a:pt x="3326" y="5231"/>
                      <a:pt x="3409" y="5239"/>
                      <a:pt x="3492" y="5239"/>
                    </a:cubicBezTo>
                    <a:cubicBezTo>
                      <a:pt x="3657" y="5239"/>
                      <a:pt x="3822" y="5206"/>
                      <a:pt x="3978" y="5151"/>
                    </a:cubicBezTo>
                    <a:cubicBezTo>
                      <a:pt x="4562" y="4942"/>
                      <a:pt x="5016" y="4401"/>
                      <a:pt x="5121" y="3787"/>
                    </a:cubicBezTo>
                    <a:cubicBezTo>
                      <a:pt x="5224" y="3175"/>
                      <a:pt x="4974" y="2515"/>
                      <a:pt x="4489" y="2125"/>
                    </a:cubicBezTo>
                    <a:cubicBezTo>
                      <a:pt x="3930" y="1676"/>
                      <a:pt x="3133" y="1591"/>
                      <a:pt x="2616" y="1096"/>
                    </a:cubicBezTo>
                    <a:cubicBezTo>
                      <a:pt x="2322" y="815"/>
                      <a:pt x="2142" y="421"/>
                      <a:pt x="1807" y="191"/>
                    </a:cubicBezTo>
                    <a:cubicBezTo>
                      <a:pt x="1625" y="64"/>
                      <a:pt x="1403" y="1"/>
                      <a:pt x="1181" y="1"/>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2406;p67">
                <a:extLst>
                  <a:ext uri="{FF2B5EF4-FFF2-40B4-BE49-F238E27FC236}">
                    <a16:creationId xmlns:a16="http://schemas.microsoft.com/office/drawing/2014/main" id="{286C6A42-084E-51DC-17B4-FBBCE85E63AF}"/>
                  </a:ext>
                </a:extLst>
              </p:cNvPr>
              <p:cNvSpPr/>
              <p:nvPr/>
            </p:nvSpPr>
            <p:spPr>
              <a:xfrm>
                <a:off x="2146725" y="2562000"/>
                <a:ext cx="130650" cy="131000"/>
              </a:xfrm>
              <a:custGeom>
                <a:avLst/>
                <a:gdLst/>
                <a:ahLst/>
                <a:cxnLst/>
                <a:rect l="l" t="t" r="r" b="b"/>
                <a:pathLst>
                  <a:path w="5226" h="5240" extrusionOk="0">
                    <a:moveTo>
                      <a:pt x="1734" y="1"/>
                    </a:moveTo>
                    <a:cubicBezTo>
                      <a:pt x="1569" y="1"/>
                      <a:pt x="1404" y="34"/>
                      <a:pt x="1249" y="89"/>
                    </a:cubicBezTo>
                    <a:cubicBezTo>
                      <a:pt x="662" y="298"/>
                      <a:pt x="208" y="839"/>
                      <a:pt x="105" y="1453"/>
                    </a:cubicBezTo>
                    <a:cubicBezTo>
                      <a:pt x="1" y="2065"/>
                      <a:pt x="252" y="2726"/>
                      <a:pt x="736" y="3115"/>
                    </a:cubicBezTo>
                    <a:cubicBezTo>
                      <a:pt x="1294" y="3564"/>
                      <a:pt x="2093" y="3649"/>
                      <a:pt x="2611" y="4144"/>
                    </a:cubicBezTo>
                    <a:cubicBezTo>
                      <a:pt x="2903" y="4425"/>
                      <a:pt x="3084" y="4818"/>
                      <a:pt x="3417" y="5049"/>
                    </a:cubicBezTo>
                    <a:cubicBezTo>
                      <a:pt x="3601" y="5176"/>
                      <a:pt x="3823" y="5240"/>
                      <a:pt x="4046" y="5240"/>
                    </a:cubicBezTo>
                    <a:cubicBezTo>
                      <a:pt x="4269" y="5240"/>
                      <a:pt x="4492" y="5175"/>
                      <a:pt x="4676" y="5047"/>
                    </a:cubicBezTo>
                    <a:cubicBezTo>
                      <a:pt x="5042" y="4792"/>
                      <a:pt x="5225" y="4301"/>
                      <a:pt x="5112" y="3868"/>
                    </a:cubicBezTo>
                    <a:cubicBezTo>
                      <a:pt x="4864" y="2900"/>
                      <a:pt x="3471" y="2624"/>
                      <a:pt x="3158" y="1675"/>
                    </a:cubicBezTo>
                    <a:cubicBezTo>
                      <a:pt x="2942" y="1021"/>
                      <a:pt x="2705" y="185"/>
                      <a:pt x="1980" y="27"/>
                    </a:cubicBezTo>
                    <a:cubicBezTo>
                      <a:pt x="1899" y="9"/>
                      <a:pt x="1817" y="1"/>
                      <a:pt x="1734" y="1"/>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2407;p67">
                <a:extLst>
                  <a:ext uri="{FF2B5EF4-FFF2-40B4-BE49-F238E27FC236}">
                    <a16:creationId xmlns:a16="http://schemas.microsoft.com/office/drawing/2014/main" id="{A5B27F62-8C68-61DB-6B6C-B89542A30929}"/>
                  </a:ext>
                </a:extLst>
              </p:cNvPr>
              <p:cNvSpPr/>
              <p:nvPr/>
            </p:nvSpPr>
            <p:spPr>
              <a:xfrm>
                <a:off x="3317625" y="1732725"/>
                <a:ext cx="130600" cy="130975"/>
              </a:xfrm>
              <a:custGeom>
                <a:avLst/>
                <a:gdLst/>
                <a:ahLst/>
                <a:cxnLst/>
                <a:rect l="l" t="t" r="r" b="b"/>
                <a:pathLst>
                  <a:path w="5224" h="5239" extrusionOk="0">
                    <a:moveTo>
                      <a:pt x="1180" y="0"/>
                    </a:moveTo>
                    <a:cubicBezTo>
                      <a:pt x="956" y="0"/>
                      <a:pt x="733" y="64"/>
                      <a:pt x="550" y="193"/>
                    </a:cubicBezTo>
                    <a:cubicBezTo>
                      <a:pt x="184" y="447"/>
                      <a:pt x="1" y="941"/>
                      <a:pt x="112" y="1372"/>
                    </a:cubicBezTo>
                    <a:cubicBezTo>
                      <a:pt x="362" y="2340"/>
                      <a:pt x="1755" y="2616"/>
                      <a:pt x="2068" y="3565"/>
                    </a:cubicBezTo>
                    <a:cubicBezTo>
                      <a:pt x="2282" y="4217"/>
                      <a:pt x="2519" y="5054"/>
                      <a:pt x="3246" y="5213"/>
                    </a:cubicBezTo>
                    <a:cubicBezTo>
                      <a:pt x="3327" y="5230"/>
                      <a:pt x="3409" y="5238"/>
                      <a:pt x="3492" y="5238"/>
                    </a:cubicBezTo>
                    <a:cubicBezTo>
                      <a:pt x="3657" y="5238"/>
                      <a:pt x="3822" y="5206"/>
                      <a:pt x="3977" y="5151"/>
                    </a:cubicBezTo>
                    <a:cubicBezTo>
                      <a:pt x="4562" y="4942"/>
                      <a:pt x="5018" y="4401"/>
                      <a:pt x="5121" y="3787"/>
                    </a:cubicBezTo>
                    <a:cubicBezTo>
                      <a:pt x="5223" y="3175"/>
                      <a:pt x="4974" y="2513"/>
                      <a:pt x="4489" y="2125"/>
                    </a:cubicBezTo>
                    <a:cubicBezTo>
                      <a:pt x="3932" y="1675"/>
                      <a:pt x="3133" y="1591"/>
                      <a:pt x="2615" y="1096"/>
                    </a:cubicBezTo>
                    <a:cubicBezTo>
                      <a:pt x="2321" y="815"/>
                      <a:pt x="2142" y="421"/>
                      <a:pt x="1809" y="191"/>
                    </a:cubicBezTo>
                    <a:cubicBezTo>
                      <a:pt x="1625" y="64"/>
                      <a:pt x="1402" y="0"/>
                      <a:pt x="1180" y="0"/>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2408;p67">
                <a:extLst>
                  <a:ext uri="{FF2B5EF4-FFF2-40B4-BE49-F238E27FC236}">
                    <a16:creationId xmlns:a16="http://schemas.microsoft.com/office/drawing/2014/main" id="{0207B81D-9CEA-0F8A-3EC1-2FFF38BFCC92}"/>
                  </a:ext>
                </a:extLst>
              </p:cNvPr>
              <p:cNvSpPr/>
              <p:nvPr/>
            </p:nvSpPr>
            <p:spPr>
              <a:xfrm>
                <a:off x="3160600" y="1880125"/>
                <a:ext cx="130650" cy="130975"/>
              </a:xfrm>
              <a:custGeom>
                <a:avLst/>
                <a:gdLst/>
                <a:ahLst/>
                <a:cxnLst/>
                <a:rect l="l" t="t" r="r" b="b"/>
                <a:pathLst>
                  <a:path w="5226" h="5239" extrusionOk="0">
                    <a:moveTo>
                      <a:pt x="1738" y="0"/>
                    </a:moveTo>
                    <a:cubicBezTo>
                      <a:pt x="1572" y="0"/>
                      <a:pt x="1405" y="33"/>
                      <a:pt x="1249" y="89"/>
                    </a:cubicBezTo>
                    <a:cubicBezTo>
                      <a:pt x="662" y="297"/>
                      <a:pt x="208" y="839"/>
                      <a:pt x="105" y="1451"/>
                    </a:cubicBezTo>
                    <a:cubicBezTo>
                      <a:pt x="1" y="2064"/>
                      <a:pt x="252" y="2725"/>
                      <a:pt x="736" y="3114"/>
                    </a:cubicBezTo>
                    <a:cubicBezTo>
                      <a:pt x="1294" y="3563"/>
                      <a:pt x="2093" y="3648"/>
                      <a:pt x="2611" y="4143"/>
                    </a:cubicBezTo>
                    <a:cubicBezTo>
                      <a:pt x="2903" y="4424"/>
                      <a:pt x="3084" y="4817"/>
                      <a:pt x="3417" y="5047"/>
                    </a:cubicBezTo>
                    <a:cubicBezTo>
                      <a:pt x="3601" y="5175"/>
                      <a:pt x="3823" y="5238"/>
                      <a:pt x="4046" y="5238"/>
                    </a:cubicBezTo>
                    <a:cubicBezTo>
                      <a:pt x="4269" y="5238"/>
                      <a:pt x="4492" y="5174"/>
                      <a:pt x="4676" y="5046"/>
                    </a:cubicBezTo>
                    <a:cubicBezTo>
                      <a:pt x="5042" y="4791"/>
                      <a:pt x="5225" y="4299"/>
                      <a:pt x="5114" y="3867"/>
                    </a:cubicBezTo>
                    <a:cubicBezTo>
                      <a:pt x="4864" y="2898"/>
                      <a:pt x="3471" y="2622"/>
                      <a:pt x="3158" y="1673"/>
                    </a:cubicBezTo>
                    <a:cubicBezTo>
                      <a:pt x="2944" y="1020"/>
                      <a:pt x="2705" y="184"/>
                      <a:pt x="1980" y="26"/>
                    </a:cubicBezTo>
                    <a:cubicBezTo>
                      <a:pt x="1901" y="8"/>
                      <a:pt x="1819" y="0"/>
                      <a:pt x="1738" y="0"/>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2409;p67">
                <a:extLst>
                  <a:ext uri="{FF2B5EF4-FFF2-40B4-BE49-F238E27FC236}">
                    <a16:creationId xmlns:a16="http://schemas.microsoft.com/office/drawing/2014/main" id="{89326273-55F6-3405-F5FC-7230B467F53E}"/>
                  </a:ext>
                </a:extLst>
              </p:cNvPr>
              <p:cNvSpPr/>
              <p:nvPr/>
            </p:nvSpPr>
            <p:spPr>
              <a:xfrm>
                <a:off x="3008400" y="2041950"/>
                <a:ext cx="130600" cy="130975"/>
              </a:xfrm>
              <a:custGeom>
                <a:avLst/>
                <a:gdLst/>
                <a:ahLst/>
                <a:cxnLst/>
                <a:rect l="l" t="t" r="r" b="b"/>
                <a:pathLst>
                  <a:path w="5224" h="5239" extrusionOk="0">
                    <a:moveTo>
                      <a:pt x="1179" y="0"/>
                    </a:moveTo>
                    <a:cubicBezTo>
                      <a:pt x="956" y="0"/>
                      <a:pt x="733" y="64"/>
                      <a:pt x="549" y="193"/>
                    </a:cubicBezTo>
                    <a:cubicBezTo>
                      <a:pt x="184" y="448"/>
                      <a:pt x="1" y="941"/>
                      <a:pt x="112" y="1372"/>
                    </a:cubicBezTo>
                    <a:cubicBezTo>
                      <a:pt x="362" y="2340"/>
                      <a:pt x="1755" y="2616"/>
                      <a:pt x="2067" y="3565"/>
                    </a:cubicBezTo>
                    <a:cubicBezTo>
                      <a:pt x="2282" y="4218"/>
                      <a:pt x="2519" y="5055"/>
                      <a:pt x="3244" y="5213"/>
                    </a:cubicBezTo>
                    <a:cubicBezTo>
                      <a:pt x="3325" y="5231"/>
                      <a:pt x="3408" y="5239"/>
                      <a:pt x="3491" y="5239"/>
                    </a:cubicBezTo>
                    <a:cubicBezTo>
                      <a:pt x="3656" y="5239"/>
                      <a:pt x="3822" y="5206"/>
                      <a:pt x="3977" y="5151"/>
                    </a:cubicBezTo>
                    <a:cubicBezTo>
                      <a:pt x="4562" y="4942"/>
                      <a:pt x="5018" y="4400"/>
                      <a:pt x="5120" y="3787"/>
                    </a:cubicBezTo>
                    <a:cubicBezTo>
                      <a:pt x="5223" y="3175"/>
                      <a:pt x="4973" y="2513"/>
                      <a:pt x="4488" y="2125"/>
                    </a:cubicBezTo>
                    <a:cubicBezTo>
                      <a:pt x="3930" y="1676"/>
                      <a:pt x="3131" y="1591"/>
                      <a:pt x="2615" y="1096"/>
                    </a:cubicBezTo>
                    <a:cubicBezTo>
                      <a:pt x="2321" y="815"/>
                      <a:pt x="2140" y="421"/>
                      <a:pt x="1807" y="191"/>
                    </a:cubicBezTo>
                    <a:cubicBezTo>
                      <a:pt x="1624" y="64"/>
                      <a:pt x="1402" y="0"/>
                      <a:pt x="1179" y="0"/>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2410;p67">
                <a:extLst>
                  <a:ext uri="{FF2B5EF4-FFF2-40B4-BE49-F238E27FC236}">
                    <a16:creationId xmlns:a16="http://schemas.microsoft.com/office/drawing/2014/main" id="{94FC9340-3C39-7E08-8336-60F085794B52}"/>
                  </a:ext>
                </a:extLst>
              </p:cNvPr>
              <p:cNvSpPr/>
              <p:nvPr/>
            </p:nvSpPr>
            <p:spPr>
              <a:xfrm>
                <a:off x="2851375" y="2189350"/>
                <a:ext cx="130625" cy="130950"/>
              </a:xfrm>
              <a:custGeom>
                <a:avLst/>
                <a:gdLst/>
                <a:ahLst/>
                <a:cxnLst/>
                <a:rect l="l" t="t" r="r" b="b"/>
                <a:pathLst>
                  <a:path w="5225" h="5238" extrusionOk="0">
                    <a:moveTo>
                      <a:pt x="1738" y="1"/>
                    </a:moveTo>
                    <a:cubicBezTo>
                      <a:pt x="1572" y="1"/>
                      <a:pt x="1405" y="34"/>
                      <a:pt x="1248" y="89"/>
                    </a:cubicBezTo>
                    <a:cubicBezTo>
                      <a:pt x="662" y="297"/>
                      <a:pt x="208" y="839"/>
                      <a:pt x="105" y="1452"/>
                    </a:cubicBezTo>
                    <a:cubicBezTo>
                      <a:pt x="1" y="2064"/>
                      <a:pt x="252" y="2725"/>
                      <a:pt x="736" y="3114"/>
                    </a:cubicBezTo>
                    <a:cubicBezTo>
                      <a:pt x="1294" y="3563"/>
                      <a:pt x="2093" y="3648"/>
                      <a:pt x="2610" y="4143"/>
                    </a:cubicBezTo>
                    <a:cubicBezTo>
                      <a:pt x="2903" y="4424"/>
                      <a:pt x="3084" y="4817"/>
                      <a:pt x="3417" y="5048"/>
                    </a:cubicBezTo>
                    <a:cubicBezTo>
                      <a:pt x="3600" y="5175"/>
                      <a:pt x="3822" y="5238"/>
                      <a:pt x="4045" y="5238"/>
                    </a:cubicBezTo>
                    <a:cubicBezTo>
                      <a:pt x="4268" y="5238"/>
                      <a:pt x="4492" y="5174"/>
                      <a:pt x="4676" y="5046"/>
                    </a:cubicBezTo>
                    <a:cubicBezTo>
                      <a:pt x="5042" y="4791"/>
                      <a:pt x="5225" y="4300"/>
                      <a:pt x="5114" y="3867"/>
                    </a:cubicBezTo>
                    <a:cubicBezTo>
                      <a:pt x="4864" y="2898"/>
                      <a:pt x="3471" y="2622"/>
                      <a:pt x="3157" y="1674"/>
                    </a:cubicBezTo>
                    <a:cubicBezTo>
                      <a:pt x="2944" y="1022"/>
                      <a:pt x="2705" y="184"/>
                      <a:pt x="1980" y="26"/>
                    </a:cubicBezTo>
                    <a:cubicBezTo>
                      <a:pt x="1900" y="9"/>
                      <a:pt x="1819" y="1"/>
                      <a:pt x="1738" y="1"/>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2411;p67">
                <a:extLst>
                  <a:ext uri="{FF2B5EF4-FFF2-40B4-BE49-F238E27FC236}">
                    <a16:creationId xmlns:a16="http://schemas.microsoft.com/office/drawing/2014/main" id="{8966E1D4-7F5A-B378-6197-346137E32424}"/>
                  </a:ext>
                </a:extLst>
              </p:cNvPr>
              <p:cNvSpPr/>
              <p:nvPr/>
            </p:nvSpPr>
            <p:spPr>
              <a:xfrm>
                <a:off x="2542150" y="2498575"/>
                <a:ext cx="130625" cy="130975"/>
              </a:xfrm>
              <a:custGeom>
                <a:avLst/>
                <a:gdLst/>
                <a:ahLst/>
                <a:cxnLst/>
                <a:rect l="l" t="t" r="r" b="b"/>
                <a:pathLst>
                  <a:path w="5225" h="5239" extrusionOk="0">
                    <a:moveTo>
                      <a:pt x="1737" y="1"/>
                    </a:moveTo>
                    <a:cubicBezTo>
                      <a:pt x="1572" y="1"/>
                      <a:pt x="1405" y="34"/>
                      <a:pt x="1248" y="90"/>
                    </a:cubicBezTo>
                    <a:cubicBezTo>
                      <a:pt x="662" y="297"/>
                      <a:pt x="208" y="839"/>
                      <a:pt x="105" y="1452"/>
                    </a:cubicBezTo>
                    <a:cubicBezTo>
                      <a:pt x="0" y="2064"/>
                      <a:pt x="252" y="2726"/>
                      <a:pt x="735" y="3114"/>
                    </a:cubicBezTo>
                    <a:cubicBezTo>
                      <a:pt x="1294" y="3563"/>
                      <a:pt x="2093" y="3648"/>
                      <a:pt x="2610" y="4143"/>
                    </a:cubicBezTo>
                    <a:cubicBezTo>
                      <a:pt x="2903" y="4424"/>
                      <a:pt x="3084" y="4818"/>
                      <a:pt x="3417" y="5048"/>
                    </a:cubicBezTo>
                    <a:cubicBezTo>
                      <a:pt x="3600" y="5175"/>
                      <a:pt x="3823" y="5239"/>
                      <a:pt x="4045" y="5239"/>
                    </a:cubicBezTo>
                    <a:cubicBezTo>
                      <a:pt x="4269" y="5239"/>
                      <a:pt x="4492" y="5175"/>
                      <a:pt x="4676" y="5046"/>
                    </a:cubicBezTo>
                    <a:cubicBezTo>
                      <a:pt x="5042" y="4791"/>
                      <a:pt x="5225" y="4300"/>
                      <a:pt x="5114" y="3867"/>
                    </a:cubicBezTo>
                    <a:cubicBezTo>
                      <a:pt x="4864" y="2899"/>
                      <a:pt x="3471" y="2623"/>
                      <a:pt x="3157" y="1674"/>
                    </a:cubicBezTo>
                    <a:cubicBezTo>
                      <a:pt x="2943" y="1022"/>
                      <a:pt x="2705" y="184"/>
                      <a:pt x="1980" y="26"/>
                    </a:cubicBezTo>
                    <a:cubicBezTo>
                      <a:pt x="1900" y="9"/>
                      <a:pt x="1819" y="1"/>
                      <a:pt x="1737" y="1"/>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2412;p67">
                <a:extLst>
                  <a:ext uri="{FF2B5EF4-FFF2-40B4-BE49-F238E27FC236}">
                    <a16:creationId xmlns:a16="http://schemas.microsoft.com/office/drawing/2014/main" id="{08C1EC7E-5599-6B08-A181-597A9EB784AC}"/>
                  </a:ext>
                </a:extLst>
              </p:cNvPr>
              <p:cNvSpPr/>
              <p:nvPr/>
            </p:nvSpPr>
            <p:spPr>
              <a:xfrm>
                <a:off x="2389950" y="2660425"/>
                <a:ext cx="130575" cy="130975"/>
              </a:xfrm>
              <a:custGeom>
                <a:avLst/>
                <a:gdLst/>
                <a:ahLst/>
                <a:cxnLst/>
                <a:rect l="l" t="t" r="r" b="b"/>
                <a:pathLst>
                  <a:path w="5223" h="5239" extrusionOk="0">
                    <a:moveTo>
                      <a:pt x="1180" y="0"/>
                    </a:moveTo>
                    <a:cubicBezTo>
                      <a:pt x="956" y="0"/>
                      <a:pt x="732" y="64"/>
                      <a:pt x="549" y="192"/>
                    </a:cubicBezTo>
                    <a:cubicBezTo>
                      <a:pt x="183" y="447"/>
                      <a:pt x="0" y="940"/>
                      <a:pt x="111" y="1371"/>
                    </a:cubicBezTo>
                    <a:cubicBezTo>
                      <a:pt x="361" y="2340"/>
                      <a:pt x="1754" y="2617"/>
                      <a:pt x="2066" y="3566"/>
                    </a:cubicBezTo>
                    <a:cubicBezTo>
                      <a:pt x="2282" y="4218"/>
                      <a:pt x="2519" y="5054"/>
                      <a:pt x="3244" y="5212"/>
                    </a:cubicBezTo>
                    <a:cubicBezTo>
                      <a:pt x="3325" y="5230"/>
                      <a:pt x="3408" y="5239"/>
                      <a:pt x="3491" y="5239"/>
                    </a:cubicBezTo>
                    <a:cubicBezTo>
                      <a:pt x="3656" y="5239"/>
                      <a:pt x="3821" y="5206"/>
                      <a:pt x="3977" y="5150"/>
                    </a:cubicBezTo>
                    <a:cubicBezTo>
                      <a:pt x="4562" y="4941"/>
                      <a:pt x="5016" y="4401"/>
                      <a:pt x="5120" y="3787"/>
                    </a:cubicBezTo>
                    <a:cubicBezTo>
                      <a:pt x="5223" y="3174"/>
                      <a:pt x="4973" y="2515"/>
                      <a:pt x="4488" y="2124"/>
                    </a:cubicBezTo>
                    <a:cubicBezTo>
                      <a:pt x="3930" y="1675"/>
                      <a:pt x="3133" y="1590"/>
                      <a:pt x="2615" y="1095"/>
                    </a:cubicBezTo>
                    <a:cubicBezTo>
                      <a:pt x="2321" y="814"/>
                      <a:pt x="2140" y="421"/>
                      <a:pt x="1806" y="191"/>
                    </a:cubicBezTo>
                    <a:cubicBezTo>
                      <a:pt x="1624" y="64"/>
                      <a:pt x="1402" y="0"/>
                      <a:pt x="1180" y="0"/>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2413;p67">
                <a:extLst>
                  <a:ext uri="{FF2B5EF4-FFF2-40B4-BE49-F238E27FC236}">
                    <a16:creationId xmlns:a16="http://schemas.microsoft.com/office/drawing/2014/main" id="{766FD7C7-C067-A437-506E-149A09EA0EAD}"/>
                  </a:ext>
                </a:extLst>
              </p:cNvPr>
              <p:cNvSpPr/>
              <p:nvPr/>
            </p:nvSpPr>
            <p:spPr>
              <a:xfrm>
                <a:off x="2232925" y="2807825"/>
                <a:ext cx="130625" cy="130950"/>
              </a:xfrm>
              <a:custGeom>
                <a:avLst/>
                <a:gdLst/>
                <a:ahLst/>
                <a:cxnLst/>
                <a:rect l="l" t="t" r="r" b="b"/>
                <a:pathLst>
                  <a:path w="5225" h="5238" extrusionOk="0">
                    <a:moveTo>
                      <a:pt x="1737" y="0"/>
                    </a:moveTo>
                    <a:cubicBezTo>
                      <a:pt x="1571" y="0"/>
                      <a:pt x="1405" y="33"/>
                      <a:pt x="1248" y="89"/>
                    </a:cubicBezTo>
                    <a:cubicBezTo>
                      <a:pt x="662" y="296"/>
                      <a:pt x="208" y="839"/>
                      <a:pt x="105" y="1451"/>
                    </a:cubicBezTo>
                    <a:cubicBezTo>
                      <a:pt x="0" y="2063"/>
                      <a:pt x="252" y="2725"/>
                      <a:pt x="735" y="3113"/>
                    </a:cubicBezTo>
                    <a:cubicBezTo>
                      <a:pt x="1294" y="3563"/>
                      <a:pt x="2092" y="3647"/>
                      <a:pt x="2610" y="4142"/>
                    </a:cubicBezTo>
                    <a:cubicBezTo>
                      <a:pt x="2902" y="4423"/>
                      <a:pt x="3084" y="4817"/>
                      <a:pt x="3417" y="5047"/>
                    </a:cubicBezTo>
                    <a:cubicBezTo>
                      <a:pt x="3600" y="5174"/>
                      <a:pt x="3823" y="5238"/>
                      <a:pt x="4045" y="5238"/>
                    </a:cubicBezTo>
                    <a:cubicBezTo>
                      <a:pt x="4269" y="5238"/>
                      <a:pt x="4492" y="5174"/>
                      <a:pt x="4676" y="5045"/>
                    </a:cubicBezTo>
                    <a:cubicBezTo>
                      <a:pt x="5042" y="4791"/>
                      <a:pt x="5225" y="4299"/>
                      <a:pt x="5112" y="3866"/>
                    </a:cubicBezTo>
                    <a:cubicBezTo>
                      <a:pt x="4864" y="2900"/>
                      <a:pt x="3471" y="2622"/>
                      <a:pt x="3157" y="1673"/>
                    </a:cubicBezTo>
                    <a:cubicBezTo>
                      <a:pt x="2942" y="1021"/>
                      <a:pt x="2705" y="184"/>
                      <a:pt x="1980" y="25"/>
                    </a:cubicBezTo>
                    <a:cubicBezTo>
                      <a:pt x="1900" y="8"/>
                      <a:pt x="1819" y="0"/>
                      <a:pt x="1737" y="0"/>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2414;p67">
                <a:extLst>
                  <a:ext uri="{FF2B5EF4-FFF2-40B4-BE49-F238E27FC236}">
                    <a16:creationId xmlns:a16="http://schemas.microsoft.com/office/drawing/2014/main" id="{43E5E1E7-7B10-60C0-DFFC-C53B804B875F}"/>
                  </a:ext>
                </a:extLst>
              </p:cNvPr>
              <p:cNvSpPr/>
              <p:nvPr/>
            </p:nvSpPr>
            <p:spPr>
              <a:xfrm>
                <a:off x="3563425" y="1818900"/>
                <a:ext cx="130625" cy="130975"/>
              </a:xfrm>
              <a:custGeom>
                <a:avLst/>
                <a:gdLst/>
                <a:ahLst/>
                <a:cxnLst/>
                <a:rect l="l" t="t" r="r" b="b"/>
                <a:pathLst>
                  <a:path w="5225" h="5239" extrusionOk="0">
                    <a:moveTo>
                      <a:pt x="1179" y="1"/>
                    </a:moveTo>
                    <a:cubicBezTo>
                      <a:pt x="955" y="1"/>
                      <a:pt x="732" y="65"/>
                      <a:pt x="549" y="193"/>
                    </a:cubicBezTo>
                    <a:cubicBezTo>
                      <a:pt x="183" y="448"/>
                      <a:pt x="0" y="941"/>
                      <a:pt x="111" y="1372"/>
                    </a:cubicBezTo>
                    <a:cubicBezTo>
                      <a:pt x="361" y="2341"/>
                      <a:pt x="1754" y="2617"/>
                      <a:pt x="2068" y="3565"/>
                    </a:cubicBezTo>
                    <a:cubicBezTo>
                      <a:pt x="2282" y="4217"/>
                      <a:pt x="2518" y="5055"/>
                      <a:pt x="3245" y="5213"/>
                    </a:cubicBezTo>
                    <a:cubicBezTo>
                      <a:pt x="3325" y="5231"/>
                      <a:pt x="3407" y="5239"/>
                      <a:pt x="3488" y="5239"/>
                    </a:cubicBezTo>
                    <a:cubicBezTo>
                      <a:pt x="3654" y="5239"/>
                      <a:pt x="3820" y="5206"/>
                      <a:pt x="3977" y="5151"/>
                    </a:cubicBezTo>
                    <a:cubicBezTo>
                      <a:pt x="4563" y="4942"/>
                      <a:pt x="5017" y="4402"/>
                      <a:pt x="5120" y="3788"/>
                    </a:cubicBezTo>
                    <a:cubicBezTo>
                      <a:pt x="5224" y="3175"/>
                      <a:pt x="4973" y="2514"/>
                      <a:pt x="4490" y="2125"/>
                    </a:cubicBezTo>
                    <a:cubicBezTo>
                      <a:pt x="3931" y="1676"/>
                      <a:pt x="3132" y="1591"/>
                      <a:pt x="2615" y="1096"/>
                    </a:cubicBezTo>
                    <a:cubicBezTo>
                      <a:pt x="2321" y="815"/>
                      <a:pt x="2141" y="422"/>
                      <a:pt x="1808" y="191"/>
                    </a:cubicBezTo>
                    <a:cubicBezTo>
                      <a:pt x="1625" y="64"/>
                      <a:pt x="1402" y="1"/>
                      <a:pt x="1179" y="1"/>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2415;p67">
                <a:extLst>
                  <a:ext uri="{FF2B5EF4-FFF2-40B4-BE49-F238E27FC236}">
                    <a16:creationId xmlns:a16="http://schemas.microsoft.com/office/drawing/2014/main" id="{3C9C6D69-1AAC-2D59-CD49-FCD4C29AA27A}"/>
                  </a:ext>
                </a:extLst>
              </p:cNvPr>
              <p:cNvSpPr/>
              <p:nvPr/>
            </p:nvSpPr>
            <p:spPr>
              <a:xfrm>
                <a:off x="3406400" y="1966300"/>
                <a:ext cx="130625" cy="130975"/>
              </a:xfrm>
              <a:custGeom>
                <a:avLst/>
                <a:gdLst/>
                <a:ahLst/>
                <a:cxnLst/>
                <a:rect l="l" t="t" r="r" b="b"/>
                <a:pathLst>
                  <a:path w="5225" h="5239" extrusionOk="0">
                    <a:moveTo>
                      <a:pt x="1737" y="1"/>
                    </a:moveTo>
                    <a:cubicBezTo>
                      <a:pt x="1571" y="1"/>
                      <a:pt x="1404" y="34"/>
                      <a:pt x="1248" y="90"/>
                    </a:cubicBezTo>
                    <a:cubicBezTo>
                      <a:pt x="662" y="297"/>
                      <a:pt x="208" y="839"/>
                      <a:pt x="105" y="1452"/>
                    </a:cubicBezTo>
                    <a:cubicBezTo>
                      <a:pt x="0" y="2064"/>
                      <a:pt x="252" y="2726"/>
                      <a:pt x="735" y="3114"/>
                    </a:cubicBezTo>
                    <a:cubicBezTo>
                      <a:pt x="1294" y="3563"/>
                      <a:pt x="2092" y="3648"/>
                      <a:pt x="2610" y="4143"/>
                    </a:cubicBezTo>
                    <a:cubicBezTo>
                      <a:pt x="2904" y="4424"/>
                      <a:pt x="3083" y="4818"/>
                      <a:pt x="3417" y="5048"/>
                    </a:cubicBezTo>
                    <a:cubicBezTo>
                      <a:pt x="3600" y="5175"/>
                      <a:pt x="3823" y="5239"/>
                      <a:pt x="4046" y="5239"/>
                    </a:cubicBezTo>
                    <a:cubicBezTo>
                      <a:pt x="4269" y="5239"/>
                      <a:pt x="4493" y="5175"/>
                      <a:pt x="4676" y="5046"/>
                    </a:cubicBezTo>
                    <a:cubicBezTo>
                      <a:pt x="5042" y="4792"/>
                      <a:pt x="5225" y="4298"/>
                      <a:pt x="5113" y="3867"/>
                    </a:cubicBezTo>
                    <a:cubicBezTo>
                      <a:pt x="4864" y="2899"/>
                      <a:pt x="3471" y="2623"/>
                      <a:pt x="3157" y="1674"/>
                    </a:cubicBezTo>
                    <a:cubicBezTo>
                      <a:pt x="2943" y="1022"/>
                      <a:pt x="2706" y="184"/>
                      <a:pt x="1980" y="26"/>
                    </a:cubicBezTo>
                    <a:cubicBezTo>
                      <a:pt x="1900" y="9"/>
                      <a:pt x="1819" y="1"/>
                      <a:pt x="1737" y="1"/>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2416;p67">
                <a:extLst>
                  <a:ext uri="{FF2B5EF4-FFF2-40B4-BE49-F238E27FC236}">
                    <a16:creationId xmlns:a16="http://schemas.microsoft.com/office/drawing/2014/main" id="{FACB687E-F11A-8FFC-6037-60F777B1A438}"/>
                  </a:ext>
                </a:extLst>
              </p:cNvPr>
              <p:cNvSpPr/>
              <p:nvPr/>
            </p:nvSpPr>
            <p:spPr>
              <a:xfrm>
                <a:off x="3254225" y="2128150"/>
                <a:ext cx="130600" cy="130975"/>
              </a:xfrm>
              <a:custGeom>
                <a:avLst/>
                <a:gdLst/>
                <a:ahLst/>
                <a:cxnLst/>
                <a:rect l="l" t="t" r="r" b="b"/>
                <a:pathLst>
                  <a:path w="5224" h="5239" extrusionOk="0">
                    <a:moveTo>
                      <a:pt x="1180" y="0"/>
                    </a:moveTo>
                    <a:cubicBezTo>
                      <a:pt x="957" y="0"/>
                      <a:pt x="733" y="65"/>
                      <a:pt x="549" y="192"/>
                    </a:cubicBezTo>
                    <a:cubicBezTo>
                      <a:pt x="182" y="447"/>
                      <a:pt x="1" y="940"/>
                      <a:pt x="112" y="1371"/>
                    </a:cubicBezTo>
                    <a:cubicBezTo>
                      <a:pt x="360" y="2340"/>
                      <a:pt x="1755" y="2616"/>
                      <a:pt x="2066" y="3565"/>
                    </a:cubicBezTo>
                    <a:cubicBezTo>
                      <a:pt x="2280" y="4218"/>
                      <a:pt x="2517" y="5054"/>
                      <a:pt x="3244" y="5213"/>
                    </a:cubicBezTo>
                    <a:cubicBezTo>
                      <a:pt x="3324" y="5230"/>
                      <a:pt x="3406" y="5238"/>
                      <a:pt x="3487" y="5238"/>
                    </a:cubicBezTo>
                    <a:cubicBezTo>
                      <a:pt x="3653" y="5238"/>
                      <a:pt x="3820" y="5205"/>
                      <a:pt x="3977" y="5149"/>
                    </a:cubicBezTo>
                    <a:cubicBezTo>
                      <a:pt x="4562" y="4941"/>
                      <a:pt x="5016" y="4399"/>
                      <a:pt x="5120" y="3787"/>
                    </a:cubicBezTo>
                    <a:cubicBezTo>
                      <a:pt x="5223" y="3174"/>
                      <a:pt x="4973" y="2513"/>
                      <a:pt x="4488" y="2124"/>
                    </a:cubicBezTo>
                    <a:cubicBezTo>
                      <a:pt x="3930" y="1675"/>
                      <a:pt x="3131" y="1590"/>
                      <a:pt x="2614" y="1095"/>
                    </a:cubicBezTo>
                    <a:cubicBezTo>
                      <a:pt x="2321" y="815"/>
                      <a:pt x="2140" y="421"/>
                      <a:pt x="1807" y="191"/>
                    </a:cubicBezTo>
                    <a:cubicBezTo>
                      <a:pt x="1624" y="64"/>
                      <a:pt x="1402" y="0"/>
                      <a:pt x="1180" y="0"/>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2417;p67">
                <a:extLst>
                  <a:ext uri="{FF2B5EF4-FFF2-40B4-BE49-F238E27FC236}">
                    <a16:creationId xmlns:a16="http://schemas.microsoft.com/office/drawing/2014/main" id="{E0B26EF8-3436-CD3F-0ACF-93A2CD18F8B6}"/>
                  </a:ext>
                </a:extLst>
              </p:cNvPr>
              <p:cNvSpPr/>
              <p:nvPr/>
            </p:nvSpPr>
            <p:spPr>
              <a:xfrm>
                <a:off x="3097175" y="2275525"/>
                <a:ext cx="130625" cy="131000"/>
              </a:xfrm>
              <a:custGeom>
                <a:avLst/>
                <a:gdLst/>
                <a:ahLst/>
                <a:cxnLst/>
                <a:rect l="l" t="t" r="r" b="b"/>
                <a:pathLst>
                  <a:path w="5225" h="5240" extrusionOk="0">
                    <a:moveTo>
                      <a:pt x="1736" y="0"/>
                    </a:moveTo>
                    <a:cubicBezTo>
                      <a:pt x="1570" y="0"/>
                      <a:pt x="1404" y="34"/>
                      <a:pt x="1248" y="88"/>
                    </a:cubicBezTo>
                    <a:cubicBezTo>
                      <a:pt x="663" y="297"/>
                      <a:pt x="207" y="838"/>
                      <a:pt x="105" y="1452"/>
                    </a:cubicBezTo>
                    <a:cubicBezTo>
                      <a:pt x="0" y="2064"/>
                      <a:pt x="252" y="2726"/>
                      <a:pt x="735" y="3115"/>
                    </a:cubicBezTo>
                    <a:cubicBezTo>
                      <a:pt x="1293" y="3564"/>
                      <a:pt x="2092" y="3649"/>
                      <a:pt x="2610" y="4143"/>
                    </a:cubicBezTo>
                    <a:cubicBezTo>
                      <a:pt x="2904" y="4424"/>
                      <a:pt x="3083" y="4818"/>
                      <a:pt x="3416" y="5048"/>
                    </a:cubicBezTo>
                    <a:cubicBezTo>
                      <a:pt x="3600" y="5175"/>
                      <a:pt x="3822" y="5239"/>
                      <a:pt x="4045" y="5239"/>
                    </a:cubicBezTo>
                    <a:cubicBezTo>
                      <a:pt x="4268" y="5239"/>
                      <a:pt x="4492" y="5175"/>
                      <a:pt x="4676" y="5047"/>
                    </a:cubicBezTo>
                    <a:cubicBezTo>
                      <a:pt x="5041" y="4792"/>
                      <a:pt x="5224" y="4300"/>
                      <a:pt x="5113" y="3867"/>
                    </a:cubicBezTo>
                    <a:cubicBezTo>
                      <a:pt x="4863" y="2899"/>
                      <a:pt x="3470" y="2623"/>
                      <a:pt x="3157" y="1674"/>
                    </a:cubicBezTo>
                    <a:cubicBezTo>
                      <a:pt x="2943" y="1023"/>
                      <a:pt x="2706" y="185"/>
                      <a:pt x="1979" y="26"/>
                    </a:cubicBezTo>
                    <a:cubicBezTo>
                      <a:pt x="1899" y="8"/>
                      <a:pt x="1818" y="0"/>
                      <a:pt x="1736" y="0"/>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2418;p67">
                <a:extLst>
                  <a:ext uri="{FF2B5EF4-FFF2-40B4-BE49-F238E27FC236}">
                    <a16:creationId xmlns:a16="http://schemas.microsoft.com/office/drawing/2014/main" id="{754E8292-BEBD-048A-59A4-EFD4779B9C69}"/>
                  </a:ext>
                </a:extLst>
              </p:cNvPr>
              <p:cNvSpPr/>
              <p:nvPr/>
            </p:nvSpPr>
            <p:spPr>
              <a:xfrm>
                <a:off x="2635725" y="2746600"/>
                <a:ext cx="130600" cy="131000"/>
              </a:xfrm>
              <a:custGeom>
                <a:avLst/>
                <a:gdLst/>
                <a:ahLst/>
                <a:cxnLst/>
                <a:rect l="l" t="t" r="r" b="b"/>
                <a:pathLst>
                  <a:path w="5224" h="5240" extrusionOk="0">
                    <a:moveTo>
                      <a:pt x="1180" y="1"/>
                    </a:moveTo>
                    <a:cubicBezTo>
                      <a:pt x="957" y="1"/>
                      <a:pt x="733" y="65"/>
                      <a:pt x="549" y="193"/>
                    </a:cubicBezTo>
                    <a:cubicBezTo>
                      <a:pt x="183" y="448"/>
                      <a:pt x="1" y="941"/>
                      <a:pt x="112" y="1372"/>
                    </a:cubicBezTo>
                    <a:cubicBezTo>
                      <a:pt x="362" y="2340"/>
                      <a:pt x="1755" y="2618"/>
                      <a:pt x="2068" y="3567"/>
                    </a:cubicBezTo>
                    <a:cubicBezTo>
                      <a:pt x="2282" y="4218"/>
                      <a:pt x="2519" y="5055"/>
                      <a:pt x="3246" y="5213"/>
                    </a:cubicBezTo>
                    <a:cubicBezTo>
                      <a:pt x="3326" y="5231"/>
                      <a:pt x="3409" y="5239"/>
                      <a:pt x="3492" y="5239"/>
                    </a:cubicBezTo>
                    <a:cubicBezTo>
                      <a:pt x="3656" y="5239"/>
                      <a:pt x="3822" y="5206"/>
                      <a:pt x="3977" y="5151"/>
                    </a:cubicBezTo>
                    <a:cubicBezTo>
                      <a:pt x="4562" y="4942"/>
                      <a:pt x="5018" y="4401"/>
                      <a:pt x="5120" y="3787"/>
                    </a:cubicBezTo>
                    <a:cubicBezTo>
                      <a:pt x="5223" y="3175"/>
                      <a:pt x="4973" y="2515"/>
                      <a:pt x="4488" y="2125"/>
                    </a:cubicBezTo>
                    <a:cubicBezTo>
                      <a:pt x="3931" y="1676"/>
                      <a:pt x="3133" y="1591"/>
                      <a:pt x="2615" y="1096"/>
                    </a:cubicBezTo>
                    <a:cubicBezTo>
                      <a:pt x="2321" y="815"/>
                      <a:pt x="2142" y="421"/>
                      <a:pt x="1808" y="191"/>
                    </a:cubicBezTo>
                    <a:cubicBezTo>
                      <a:pt x="1625" y="64"/>
                      <a:pt x="1403" y="1"/>
                      <a:pt x="1180" y="1"/>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2419;p67">
                <a:extLst>
                  <a:ext uri="{FF2B5EF4-FFF2-40B4-BE49-F238E27FC236}">
                    <a16:creationId xmlns:a16="http://schemas.microsoft.com/office/drawing/2014/main" id="{0CE6EB4E-EB67-616E-A739-00B8A383CF8B}"/>
                  </a:ext>
                </a:extLst>
              </p:cNvPr>
              <p:cNvSpPr/>
              <p:nvPr/>
            </p:nvSpPr>
            <p:spPr>
              <a:xfrm>
                <a:off x="2012125" y="2706275"/>
                <a:ext cx="130600" cy="130975"/>
              </a:xfrm>
              <a:custGeom>
                <a:avLst/>
                <a:gdLst/>
                <a:ahLst/>
                <a:cxnLst/>
                <a:rect l="l" t="t" r="r" b="b"/>
                <a:pathLst>
                  <a:path w="5224" h="5239" extrusionOk="0">
                    <a:moveTo>
                      <a:pt x="1180" y="0"/>
                    </a:moveTo>
                    <a:cubicBezTo>
                      <a:pt x="956" y="0"/>
                      <a:pt x="733" y="64"/>
                      <a:pt x="549" y="192"/>
                    </a:cubicBezTo>
                    <a:cubicBezTo>
                      <a:pt x="182" y="447"/>
                      <a:pt x="0" y="940"/>
                      <a:pt x="112" y="1371"/>
                    </a:cubicBezTo>
                    <a:cubicBezTo>
                      <a:pt x="360" y="2340"/>
                      <a:pt x="1754" y="2617"/>
                      <a:pt x="2066" y="3566"/>
                    </a:cubicBezTo>
                    <a:cubicBezTo>
                      <a:pt x="2282" y="4218"/>
                      <a:pt x="2519" y="5054"/>
                      <a:pt x="3244" y="5212"/>
                    </a:cubicBezTo>
                    <a:cubicBezTo>
                      <a:pt x="3325" y="5230"/>
                      <a:pt x="3408" y="5239"/>
                      <a:pt x="3491" y="5239"/>
                    </a:cubicBezTo>
                    <a:cubicBezTo>
                      <a:pt x="3656" y="5239"/>
                      <a:pt x="3822" y="5206"/>
                      <a:pt x="3977" y="5150"/>
                    </a:cubicBezTo>
                    <a:cubicBezTo>
                      <a:pt x="4562" y="4941"/>
                      <a:pt x="5016" y="4401"/>
                      <a:pt x="5120" y="3787"/>
                    </a:cubicBezTo>
                    <a:cubicBezTo>
                      <a:pt x="5223" y="3174"/>
                      <a:pt x="4973" y="2515"/>
                      <a:pt x="4488" y="2124"/>
                    </a:cubicBezTo>
                    <a:cubicBezTo>
                      <a:pt x="3930" y="1675"/>
                      <a:pt x="3131" y="1590"/>
                      <a:pt x="2613" y="1095"/>
                    </a:cubicBezTo>
                    <a:cubicBezTo>
                      <a:pt x="2321" y="814"/>
                      <a:pt x="2140" y="421"/>
                      <a:pt x="1807" y="191"/>
                    </a:cubicBezTo>
                    <a:cubicBezTo>
                      <a:pt x="1624" y="64"/>
                      <a:pt x="1402" y="0"/>
                      <a:pt x="1180" y="0"/>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2420;p67">
                <a:extLst>
                  <a:ext uri="{FF2B5EF4-FFF2-40B4-BE49-F238E27FC236}">
                    <a16:creationId xmlns:a16="http://schemas.microsoft.com/office/drawing/2014/main" id="{B3161A2F-F872-39C3-35CE-E7E76A14668F}"/>
                  </a:ext>
                </a:extLst>
              </p:cNvPr>
              <p:cNvSpPr/>
              <p:nvPr/>
            </p:nvSpPr>
            <p:spPr>
              <a:xfrm>
                <a:off x="1855100" y="2853675"/>
                <a:ext cx="130625" cy="130950"/>
              </a:xfrm>
              <a:custGeom>
                <a:avLst/>
                <a:gdLst/>
                <a:ahLst/>
                <a:cxnLst/>
                <a:rect l="l" t="t" r="r" b="b"/>
                <a:pathLst>
                  <a:path w="5225" h="5238" extrusionOk="0">
                    <a:moveTo>
                      <a:pt x="1737" y="0"/>
                    </a:moveTo>
                    <a:cubicBezTo>
                      <a:pt x="1571" y="0"/>
                      <a:pt x="1404" y="33"/>
                      <a:pt x="1247" y="89"/>
                    </a:cubicBezTo>
                    <a:cubicBezTo>
                      <a:pt x="662" y="296"/>
                      <a:pt x="208" y="839"/>
                      <a:pt x="103" y="1451"/>
                    </a:cubicBezTo>
                    <a:cubicBezTo>
                      <a:pt x="1" y="2063"/>
                      <a:pt x="250" y="2725"/>
                      <a:pt x="735" y="3113"/>
                    </a:cubicBezTo>
                    <a:cubicBezTo>
                      <a:pt x="1294" y="3563"/>
                      <a:pt x="2093" y="3647"/>
                      <a:pt x="2610" y="4142"/>
                    </a:cubicBezTo>
                    <a:cubicBezTo>
                      <a:pt x="2903" y="4423"/>
                      <a:pt x="3084" y="4817"/>
                      <a:pt x="3417" y="5047"/>
                    </a:cubicBezTo>
                    <a:cubicBezTo>
                      <a:pt x="3600" y="5174"/>
                      <a:pt x="3822" y="5238"/>
                      <a:pt x="4045" y="5238"/>
                    </a:cubicBezTo>
                    <a:cubicBezTo>
                      <a:pt x="4268" y="5238"/>
                      <a:pt x="4491" y="5174"/>
                      <a:pt x="4674" y="5045"/>
                    </a:cubicBezTo>
                    <a:cubicBezTo>
                      <a:pt x="5042" y="4791"/>
                      <a:pt x="5225" y="4297"/>
                      <a:pt x="5112" y="3866"/>
                    </a:cubicBezTo>
                    <a:cubicBezTo>
                      <a:pt x="4864" y="2898"/>
                      <a:pt x="3469" y="2622"/>
                      <a:pt x="3157" y="1673"/>
                    </a:cubicBezTo>
                    <a:cubicBezTo>
                      <a:pt x="2942" y="1021"/>
                      <a:pt x="2705" y="184"/>
                      <a:pt x="1980" y="25"/>
                    </a:cubicBezTo>
                    <a:cubicBezTo>
                      <a:pt x="1900" y="8"/>
                      <a:pt x="1818" y="0"/>
                      <a:pt x="1737" y="0"/>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2421;p67">
                <a:extLst>
                  <a:ext uri="{FF2B5EF4-FFF2-40B4-BE49-F238E27FC236}">
                    <a16:creationId xmlns:a16="http://schemas.microsoft.com/office/drawing/2014/main" id="{21567D6C-A1F2-1F0C-E68B-37603A1EAAF2}"/>
                  </a:ext>
                </a:extLst>
              </p:cNvPr>
              <p:cNvSpPr/>
              <p:nvPr/>
            </p:nvSpPr>
            <p:spPr>
              <a:xfrm>
                <a:off x="1941300" y="3099450"/>
                <a:ext cx="130625" cy="130975"/>
              </a:xfrm>
              <a:custGeom>
                <a:avLst/>
                <a:gdLst/>
                <a:ahLst/>
                <a:cxnLst/>
                <a:rect l="l" t="t" r="r" b="b"/>
                <a:pathLst>
                  <a:path w="5225" h="5239" extrusionOk="0">
                    <a:moveTo>
                      <a:pt x="1736" y="0"/>
                    </a:moveTo>
                    <a:cubicBezTo>
                      <a:pt x="1570" y="0"/>
                      <a:pt x="1404" y="33"/>
                      <a:pt x="1246" y="89"/>
                    </a:cubicBezTo>
                    <a:cubicBezTo>
                      <a:pt x="661" y="297"/>
                      <a:pt x="207" y="839"/>
                      <a:pt x="103" y="1451"/>
                    </a:cubicBezTo>
                    <a:cubicBezTo>
                      <a:pt x="0" y="2065"/>
                      <a:pt x="250" y="2725"/>
                      <a:pt x="735" y="3115"/>
                    </a:cubicBezTo>
                    <a:cubicBezTo>
                      <a:pt x="1293" y="3565"/>
                      <a:pt x="2092" y="3649"/>
                      <a:pt x="2610" y="4144"/>
                    </a:cubicBezTo>
                    <a:cubicBezTo>
                      <a:pt x="2902" y="4424"/>
                      <a:pt x="3083" y="4817"/>
                      <a:pt x="3416" y="5049"/>
                    </a:cubicBezTo>
                    <a:cubicBezTo>
                      <a:pt x="3599" y="5175"/>
                      <a:pt x="3822" y="5239"/>
                      <a:pt x="4044" y="5239"/>
                    </a:cubicBezTo>
                    <a:cubicBezTo>
                      <a:pt x="4267" y="5239"/>
                      <a:pt x="4491" y="5175"/>
                      <a:pt x="4674" y="5047"/>
                    </a:cubicBezTo>
                    <a:cubicBezTo>
                      <a:pt x="5041" y="4791"/>
                      <a:pt x="5224" y="4299"/>
                      <a:pt x="5112" y="3867"/>
                    </a:cubicBezTo>
                    <a:cubicBezTo>
                      <a:pt x="4863" y="2900"/>
                      <a:pt x="3469" y="2622"/>
                      <a:pt x="3157" y="1673"/>
                    </a:cubicBezTo>
                    <a:cubicBezTo>
                      <a:pt x="2941" y="1022"/>
                      <a:pt x="2704" y="186"/>
                      <a:pt x="1979" y="26"/>
                    </a:cubicBezTo>
                    <a:cubicBezTo>
                      <a:pt x="1899" y="8"/>
                      <a:pt x="1818" y="0"/>
                      <a:pt x="1736" y="0"/>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2422;p67">
                <a:extLst>
                  <a:ext uri="{FF2B5EF4-FFF2-40B4-BE49-F238E27FC236}">
                    <a16:creationId xmlns:a16="http://schemas.microsoft.com/office/drawing/2014/main" id="{E50B977E-4D61-A993-6424-75E4D8F8FFFE}"/>
                  </a:ext>
                </a:extLst>
              </p:cNvPr>
              <p:cNvSpPr/>
              <p:nvPr/>
            </p:nvSpPr>
            <p:spPr>
              <a:xfrm>
                <a:off x="1964025" y="3740650"/>
                <a:ext cx="130625" cy="130975"/>
              </a:xfrm>
              <a:custGeom>
                <a:avLst/>
                <a:gdLst/>
                <a:ahLst/>
                <a:cxnLst/>
                <a:rect l="l" t="t" r="r" b="b"/>
                <a:pathLst>
                  <a:path w="5225" h="5239" extrusionOk="0">
                    <a:moveTo>
                      <a:pt x="1734" y="1"/>
                    </a:moveTo>
                    <a:cubicBezTo>
                      <a:pt x="1569" y="1"/>
                      <a:pt x="1404" y="34"/>
                      <a:pt x="1248" y="89"/>
                    </a:cubicBezTo>
                    <a:cubicBezTo>
                      <a:pt x="662" y="298"/>
                      <a:pt x="208" y="839"/>
                      <a:pt x="105" y="1451"/>
                    </a:cubicBezTo>
                    <a:cubicBezTo>
                      <a:pt x="1" y="2065"/>
                      <a:pt x="252" y="2725"/>
                      <a:pt x="736" y="3116"/>
                    </a:cubicBezTo>
                    <a:cubicBezTo>
                      <a:pt x="1294" y="3565"/>
                      <a:pt x="2093" y="3650"/>
                      <a:pt x="2610" y="4144"/>
                    </a:cubicBezTo>
                    <a:cubicBezTo>
                      <a:pt x="2903" y="4424"/>
                      <a:pt x="3084" y="4817"/>
                      <a:pt x="3417" y="5049"/>
                    </a:cubicBezTo>
                    <a:cubicBezTo>
                      <a:pt x="3601" y="5176"/>
                      <a:pt x="3823" y="5239"/>
                      <a:pt x="4046" y="5239"/>
                    </a:cubicBezTo>
                    <a:cubicBezTo>
                      <a:pt x="4269" y="5239"/>
                      <a:pt x="4492" y="5175"/>
                      <a:pt x="4676" y="5048"/>
                    </a:cubicBezTo>
                    <a:cubicBezTo>
                      <a:pt x="5042" y="4793"/>
                      <a:pt x="5225" y="4300"/>
                      <a:pt x="5112" y="3867"/>
                    </a:cubicBezTo>
                    <a:cubicBezTo>
                      <a:pt x="4864" y="2900"/>
                      <a:pt x="3471" y="2622"/>
                      <a:pt x="3157" y="1673"/>
                    </a:cubicBezTo>
                    <a:cubicBezTo>
                      <a:pt x="2942" y="1022"/>
                      <a:pt x="2705" y="186"/>
                      <a:pt x="1980" y="27"/>
                    </a:cubicBezTo>
                    <a:cubicBezTo>
                      <a:pt x="1899" y="9"/>
                      <a:pt x="1817" y="1"/>
                      <a:pt x="1734" y="1"/>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2423;p67">
                <a:extLst>
                  <a:ext uri="{FF2B5EF4-FFF2-40B4-BE49-F238E27FC236}">
                    <a16:creationId xmlns:a16="http://schemas.microsoft.com/office/drawing/2014/main" id="{E5110D7B-97FA-E10F-3067-986757240AA7}"/>
                  </a:ext>
                </a:extLst>
              </p:cNvPr>
              <p:cNvSpPr/>
              <p:nvPr/>
            </p:nvSpPr>
            <p:spPr>
              <a:xfrm>
                <a:off x="1900575" y="4136075"/>
                <a:ext cx="130600" cy="131000"/>
              </a:xfrm>
              <a:custGeom>
                <a:avLst/>
                <a:gdLst/>
                <a:ahLst/>
                <a:cxnLst/>
                <a:rect l="l" t="t" r="r" b="b"/>
                <a:pathLst>
                  <a:path w="5224" h="5240" extrusionOk="0">
                    <a:moveTo>
                      <a:pt x="1733" y="1"/>
                    </a:moveTo>
                    <a:cubicBezTo>
                      <a:pt x="1568" y="1"/>
                      <a:pt x="1402" y="34"/>
                      <a:pt x="1247" y="89"/>
                    </a:cubicBezTo>
                    <a:cubicBezTo>
                      <a:pt x="662" y="298"/>
                      <a:pt x="208" y="839"/>
                      <a:pt x="104" y="1451"/>
                    </a:cubicBezTo>
                    <a:cubicBezTo>
                      <a:pt x="1" y="2065"/>
                      <a:pt x="251" y="2725"/>
                      <a:pt x="736" y="3115"/>
                    </a:cubicBezTo>
                    <a:cubicBezTo>
                      <a:pt x="1294" y="3564"/>
                      <a:pt x="2093" y="3649"/>
                      <a:pt x="2611" y="4144"/>
                    </a:cubicBezTo>
                    <a:cubicBezTo>
                      <a:pt x="2903" y="4425"/>
                      <a:pt x="3084" y="4817"/>
                      <a:pt x="3417" y="5049"/>
                    </a:cubicBezTo>
                    <a:cubicBezTo>
                      <a:pt x="3600" y="5176"/>
                      <a:pt x="3822" y="5239"/>
                      <a:pt x="4044" y="5239"/>
                    </a:cubicBezTo>
                    <a:cubicBezTo>
                      <a:pt x="4268" y="5239"/>
                      <a:pt x="4491" y="5175"/>
                      <a:pt x="4675" y="5047"/>
                    </a:cubicBezTo>
                    <a:cubicBezTo>
                      <a:pt x="5042" y="4792"/>
                      <a:pt x="5223" y="4299"/>
                      <a:pt x="5112" y="3866"/>
                    </a:cubicBezTo>
                    <a:cubicBezTo>
                      <a:pt x="4864" y="2900"/>
                      <a:pt x="3470" y="2622"/>
                      <a:pt x="3158" y="1673"/>
                    </a:cubicBezTo>
                    <a:cubicBezTo>
                      <a:pt x="2944" y="1022"/>
                      <a:pt x="2705" y="185"/>
                      <a:pt x="1980" y="27"/>
                    </a:cubicBezTo>
                    <a:cubicBezTo>
                      <a:pt x="1899" y="9"/>
                      <a:pt x="1816" y="1"/>
                      <a:pt x="1733" y="1"/>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2424;p67">
                <a:extLst>
                  <a:ext uri="{FF2B5EF4-FFF2-40B4-BE49-F238E27FC236}">
                    <a16:creationId xmlns:a16="http://schemas.microsoft.com/office/drawing/2014/main" id="{E1A6DE30-6A18-5834-E486-490330DDE996}"/>
                  </a:ext>
                </a:extLst>
              </p:cNvPr>
              <p:cNvSpPr/>
              <p:nvPr/>
            </p:nvSpPr>
            <p:spPr>
              <a:xfrm>
                <a:off x="2408900" y="3494400"/>
                <a:ext cx="1707750" cy="1114100"/>
              </a:xfrm>
              <a:custGeom>
                <a:avLst/>
                <a:gdLst/>
                <a:ahLst/>
                <a:cxnLst/>
                <a:rect l="l" t="t" r="r" b="b"/>
                <a:pathLst>
                  <a:path w="68310" h="44564" extrusionOk="0">
                    <a:moveTo>
                      <a:pt x="68310" y="0"/>
                    </a:moveTo>
                    <a:lnTo>
                      <a:pt x="68310" y="0"/>
                    </a:lnTo>
                    <a:cubicBezTo>
                      <a:pt x="62179" y="11427"/>
                      <a:pt x="51848" y="20930"/>
                      <a:pt x="40397" y="27365"/>
                    </a:cubicBezTo>
                    <a:cubicBezTo>
                      <a:pt x="27864" y="34405"/>
                      <a:pt x="14022" y="38463"/>
                      <a:pt x="0" y="41934"/>
                    </a:cubicBezTo>
                    <a:cubicBezTo>
                      <a:pt x="137" y="42838"/>
                      <a:pt x="268" y="43712"/>
                      <a:pt x="399" y="44563"/>
                    </a:cubicBezTo>
                    <a:cubicBezTo>
                      <a:pt x="651" y="44557"/>
                      <a:pt x="7303" y="44555"/>
                      <a:pt x="16062" y="44555"/>
                    </a:cubicBezTo>
                    <a:cubicBezTo>
                      <a:pt x="33579" y="44555"/>
                      <a:pt x="59519" y="44563"/>
                      <a:pt x="59519" y="44563"/>
                    </a:cubicBezTo>
                    <a:cubicBezTo>
                      <a:pt x="63613" y="31155"/>
                      <a:pt x="65738" y="17176"/>
                      <a:pt x="67844" y="3262"/>
                    </a:cubicBezTo>
                    <a:cubicBezTo>
                      <a:pt x="68006" y="2179"/>
                      <a:pt x="68171" y="1094"/>
                      <a:pt x="683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2425;p67">
                <a:extLst>
                  <a:ext uri="{FF2B5EF4-FFF2-40B4-BE49-F238E27FC236}">
                    <a16:creationId xmlns:a16="http://schemas.microsoft.com/office/drawing/2014/main" id="{3F4A4E20-2770-CF1E-5F3D-0C5EC8CCD206}"/>
                  </a:ext>
                </a:extLst>
              </p:cNvPr>
              <p:cNvSpPr/>
              <p:nvPr/>
            </p:nvSpPr>
            <p:spPr>
              <a:xfrm>
                <a:off x="1578525" y="2356050"/>
                <a:ext cx="1251250" cy="1334300"/>
              </a:xfrm>
              <a:custGeom>
                <a:avLst/>
                <a:gdLst/>
                <a:ahLst/>
                <a:cxnLst/>
                <a:rect l="l" t="t" r="r" b="b"/>
                <a:pathLst>
                  <a:path w="50050" h="53372" extrusionOk="0">
                    <a:moveTo>
                      <a:pt x="44927" y="0"/>
                    </a:moveTo>
                    <a:cubicBezTo>
                      <a:pt x="44601" y="0"/>
                      <a:pt x="44256" y="35"/>
                      <a:pt x="43890" y="106"/>
                    </a:cubicBezTo>
                    <a:cubicBezTo>
                      <a:pt x="41318" y="609"/>
                      <a:pt x="38787" y="1298"/>
                      <a:pt x="36314" y="2166"/>
                    </a:cubicBezTo>
                    <a:cubicBezTo>
                      <a:pt x="20259" y="7779"/>
                      <a:pt x="7106" y="20639"/>
                      <a:pt x="0" y="35625"/>
                    </a:cubicBezTo>
                    <a:cubicBezTo>
                      <a:pt x="46" y="35685"/>
                      <a:pt x="97" y="35742"/>
                      <a:pt x="149" y="35798"/>
                    </a:cubicBezTo>
                    <a:cubicBezTo>
                      <a:pt x="2016" y="38019"/>
                      <a:pt x="4101" y="40046"/>
                      <a:pt x="6374" y="41850"/>
                    </a:cubicBezTo>
                    <a:cubicBezTo>
                      <a:pt x="15724" y="49314"/>
                      <a:pt x="27775" y="52877"/>
                      <a:pt x="39874" y="53372"/>
                    </a:cubicBezTo>
                    <a:cubicBezTo>
                      <a:pt x="39874" y="53372"/>
                      <a:pt x="47713" y="29881"/>
                      <a:pt x="49258" y="14069"/>
                    </a:cubicBezTo>
                    <a:cubicBezTo>
                      <a:pt x="50049" y="6048"/>
                      <a:pt x="49221" y="0"/>
                      <a:pt x="449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2426;p67">
                <a:extLst>
                  <a:ext uri="{FF2B5EF4-FFF2-40B4-BE49-F238E27FC236}">
                    <a16:creationId xmlns:a16="http://schemas.microsoft.com/office/drawing/2014/main" id="{63BEC07E-B4E4-391D-B483-F6B2E1D18B3F}"/>
                  </a:ext>
                </a:extLst>
              </p:cNvPr>
              <p:cNvSpPr/>
              <p:nvPr/>
            </p:nvSpPr>
            <p:spPr>
              <a:xfrm>
                <a:off x="2903600" y="1737950"/>
                <a:ext cx="569575" cy="786850"/>
              </a:xfrm>
              <a:custGeom>
                <a:avLst/>
                <a:gdLst/>
                <a:ahLst/>
                <a:cxnLst/>
                <a:rect l="l" t="t" r="r" b="b"/>
                <a:pathLst>
                  <a:path w="22783" h="31474" extrusionOk="0">
                    <a:moveTo>
                      <a:pt x="9453" y="1"/>
                    </a:moveTo>
                    <a:cubicBezTo>
                      <a:pt x="7242" y="1"/>
                      <a:pt x="4985" y="408"/>
                      <a:pt x="2777" y="1280"/>
                    </a:cubicBezTo>
                    <a:cubicBezTo>
                      <a:pt x="3267" y="5066"/>
                      <a:pt x="3714" y="8884"/>
                      <a:pt x="3459" y="12694"/>
                    </a:cubicBezTo>
                    <a:cubicBezTo>
                      <a:pt x="3206" y="16503"/>
                      <a:pt x="2210" y="20339"/>
                      <a:pt x="0" y="23765"/>
                    </a:cubicBezTo>
                    <a:cubicBezTo>
                      <a:pt x="3466" y="27864"/>
                      <a:pt x="8476" y="30627"/>
                      <a:pt x="13794" y="31369"/>
                    </a:cubicBezTo>
                    <a:cubicBezTo>
                      <a:pt x="14243" y="31432"/>
                      <a:pt x="14713" y="31473"/>
                      <a:pt x="15179" y="31473"/>
                    </a:cubicBezTo>
                    <a:cubicBezTo>
                      <a:pt x="16327" y="31473"/>
                      <a:pt x="17456" y="31220"/>
                      <a:pt x="18218" y="30404"/>
                    </a:cubicBezTo>
                    <a:cubicBezTo>
                      <a:pt x="19224" y="29321"/>
                      <a:pt x="19207" y="27675"/>
                      <a:pt x="19207" y="26198"/>
                    </a:cubicBezTo>
                    <a:cubicBezTo>
                      <a:pt x="19206" y="19238"/>
                      <a:pt x="20894" y="12402"/>
                      <a:pt x="22782" y="5675"/>
                    </a:cubicBezTo>
                    <a:cubicBezTo>
                      <a:pt x="19327" y="2127"/>
                      <a:pt x="14509" y="1"/>
                      <a:pt x="9453" y="1"/>
                    </a:cubicBezTo>
                    <a:close/>
                  </a:path>
                </a:pathLst>
              </a:custGeom>
              <a:solidFill>
                <a:srgbClr val="E3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2427;p67">
                <a:extLst>
                  <a:ext uri="{FF2B5EF4-FFF2-40B4-BE49-F238E27FC236}">
                    <a16:creationId xmlns:a16="http://schemas.microsoft.com/office/drawing/2014/main" id="{FA1E4A09-46F3-1F2B-8803-33892D2F425B}"/>
                  </a:ext>
                </a:extLst>
              </p:cNvPr>
              <p:cNvSpPr/>
              <p:nvPr/>
            </p:nvSpPr>
            <p:spPr>
              <a:xfrm>
                <a:off x="2903600" y="1737925"/>
                <a:ext cx="569575" cy="786875"/>
              </a:xfrm>
              <a:custGeom>
                <a:avLst/>
                <a:gdLst/>
                <a:ahLst/>
                <a:cxnLst/>
                <a:rect l="l" t="t" r="r" b="b"/>
                <a:pathLst>
                  <a:path w="22783" h="31475" extrusionOk="0">
                    <a:moveTo>
                      <a:pt x="9454" y="1"/>
                    </a:moveTo>
                    <a:cubicBezTo>
                      <a:pt x="8392" y="1"/>
                      <a:pt x="7321" y="94"/>
                      <a:pt x="6249" y="288"/>
                    </a:cubicBezTo>
                    <a:cubicBezTo>
                      <a:pt x="5061" y="502"/>
                      <a:pt x="3900" y="834"/>
                      <a:pt x="2778" y="1276"/>
                    </a:cubicBezTo>
                    <a:cubicBezTo>
                      <a:pt x="3267" y="5068"/>
                      <a:pt x="3712" y="8883"/>
                      <a:pt x="3463" y="12692"/>
                    </a:cubicBezTo>
                    <a:cubicBezTo>
                      <a:pt x="3415" y="13352"/>
                      <a:pt x="3350" y="14018"/>
                      <a:pt x="3255" y="14679"/>
                    </a:cubicBezTo>
                    <a:cubicBezTo>
                      <a:pt x="2821" y="17822"/>
                      <a:pt x="1821" y="20934"/>
                      <a:pt x="0" y="23761"/>
                    </a:cubicBezTo>
                    <a:cubicBezTo>
                      <a:pt x="3464" y="27867"/>
                      <a:pt x="8475" y="30628"/>
                      <a:pt x="13789" y="31367"/>
                    </a:cubicBezTo>
                    <a:cubicBezTo>
                      <a:pt x="14245" y="31431"/>
                      <a:pt x="14721" y="31474"/>
                      <a:pt x="15194" y="31474"/>
                    </a:cubicBezTo>
                    <a:cubicBezTo>
                      <a:pt x="16337" y="31474"/>
                      <a:pt x="17459" y="31222"/>
                      <a:pt x="18216" y="30408"/>
                    </a:cubicBezTo>
                    <a:cubicBezTo>
                      <a:pt x="18943" y="29622"/>
                      <a:pt x="19139" y="28546"/>
                      <a:pt x="19193" y="27450"/>
                    </a:cubicBezTo>
                    <a:cubicBezTo>
                      <a:pt x="19211" y="27040"/>
                      <a:pt x="19211" y="26624"/>
                      <a:pt x="19211" y="26230"/>
                    </a:cubicBezTo>
                    <a:lnTo>
                      <a:pt x="19211" y="26201"/>
                    </a:lnTo>
                    <a:cubicBezTo>
                      <a:pt x="19206" y="19237"/>
                      <a:pt x="20894" y="12400"/>
                      <a:pt x="22782" y="5674"/>
                    </a:cubicBezTo>
                    <a:cubicBezTo>
                      <a:pt x="19328" y="2128"/>
                      <a:pt x="14510" y="1"/>
                      <a:pt x="9454" y="1"/>
                    </a:cubicBezTo>
                    <a:close/>
                  </a:path>
                </a:pathLst>
              </a:custGeom>
              <a:solidFill>
                <a:srgbClr val="E6B8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2428;p67">
                <a:extLst>
                  <a:ext uri="{FF2B5EF4-FFF2-40B4-BE49-F238E27FC236}">
                    <a16:creationId xmlns:a16="http://schemas.microsoft.com/office/drawing/2014/main" id="{803773E0-A0FA-8767-6A74-BC61DADBC073}"/>
                  </a:ext>
                </a:extLst>
              </p:cNvPr>
              <p:cNvSpPr/>
              <p:nvPr/>
            </p:nvSpPr>
            <p:spPr>
              <a:xfrm>
                <a:off x="3044000" y="1737925"/>
                <a:ext cx="429175" cy="655775"/>
              </a:xfrm>
              <a:custGeom>
                <a:avLst/>
                <a:gdLst/>
                <a:ahLst/>
                <a:cxnLst/>
                <a:rect l="l" t="t" r="r" b="b"/>
                <a:pathLst>
                  <a:path w="17167" h="26231" extrusionOk="0">
                    <a:moveTo>
                      <a:pt x="3838" y="1"/>
                    </a:moveTo>
                    <a:cubicBezTo>
                      <a:pt x="2776" y="1"/>
                      <a:pt x="1705" y="94"/>
                      <a:pt x="633" y="288"/>
                    </a:cubicBezTo>
                    <a:cubicBezTo>
                      <a:pt x="567" y="1913"/>
                      <a:pt x="448" y="3538"/>
                      <a:pt x="257" y="5152"/>
                    </a:cubicBezTo>
                    <a:lnTo>
                      <a:pt x="255" y="5178"/>
                    </a:lnTo>
                    <a:cubicBezTo>
                      <a:pt x="1" y="7288"/>
                      <a:pt x="135" y="9427"/>
                      <a:pt x="716" y="11472"/>
                    </a:cubicBezTo>
                    <a:cubicBezTo>
                      <a:pt x="1430" y="13974"/>
                      <a:pt x="2623" y="17270"/>
                      <a:pt x="4436" y="19685"/>
                    </a:cubicBezTo>
                    <a:cubicBezTo>
                      <a:pt x="6061" y="21850"/>
                      <a:pt x="8096" y="23451"/>
                      <a:pt x="10226" y="24754"/>
                    </a:cubicBezTo>
                    <a:cubicBezTo>
                      <a:pt x="11297" y="25404"/>
                      <a:pt x="12429" y="25987"/>
                      <a:pt x="13595" y="26230"/>
                    </a:cubicBezTo>
                    <a:lnTo>
                      <a:pt x="13595" y="26201"/>
                    </a:lnTo>
                    <a:cubicBezTo>
                      <a:pt x="13588" y="19237"/>
                      <a:pt x="15278" y="12400"/>
                      <a:pt x="17166" y="5674"/>
                    </a:cubicBezTo>
                    <a:cubicBezTo>
                      <a:pt x="13712" y="2128"/>
                      <a:pt x="8894" y="1"/>
                      <a:pt x="38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2429;p67">
                <a:extLst>
                  <a:ext uri="{FF2B5EF4-FFF2-40B4-BE49-F238E27FC236}">
                    <a16:creationId xmlns:a16="http://schemas.microsoft.com/office/drawing/2014/main" id="{0DDD70B9-98F4-6CF0-8A84-A3CAE84829C4}"/>
                  </a:ext>
                </a:extLst>
              </p:cNvPr>
              <p:cNvSpPr/>
              <p:nvPr/>
            </p:nvSpPr>
            <p:spPr>
              <a:xfrm>
                <a:off x="3602000" y="881000"/>
                <a:ext cx="409250" cy="769325"/>
              </a:xfrm>
              <a:custGeom>
                <a:avLst/>
                <a:gdLst/>
                <a:ahLst/>
                <a:cxnLst/>
                <a:rect l="l" t="t" r="r" b="b"/>
                <a:pathLst>
                  <a:path w="16370" h="30773" extrusionOk="0">
                    <a:moveTo>
                      <a:pt x="10232" y="0"/>
                    </a:moveTo>
                    <a:cubicBezTo>
                      <a:pt x="5161" y="293"/>
                      <a:pt x="1436" y="5339"/>
                      <a:pt x="717" y="10431"/>
                    </a:cubicBezTo>
                    <a:cubicBezTo>
                      <a:pt x="0" y="15522"/>
                      <a:pt x="1586" y="20630"/>
                      <a:pt x="3227" y="25505"/>
                    </a:cubicBezTo>
                    <a:cubicBezTo>
                      <a:pt x="3949" y="27649"/>
                      <a:pt x="4994" y="30089"/>
                      <a:pt x="7184" y="30659"/>
                    </a:cubicBezTo>
                    <a:cubicBezTo>
                      <a:pt x="7483" y="30737"/>
                      <a:pt x="7787" y="30773"/>
                      <a:pt x="8092" y="30773"/>
                    </a:cubicBezTo>
                    <a:cubicBezTo>
                      <a:pt x="9080" y="30773"/>
                      <a:pt x="10074" y="30395"/>
                      <a:pt x="10906" y="29841"/>
                    </a:cubicBezTo>
                    <a:cubicBezTo>
                      <a:pt x="13861" y="27876"/>
                      <a:pt x="14956" y="24086"/>
                      <a:pt x="15417" y="20568"/>
                    </a:cubicBezTo>
                    <a:cubicBezTo>
                      <a:pt x="16369" y="13315"/>
                      <a:pt x="15285" y="5288"/>
                      <a:pt x="102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2430;p67">
                <a:extLst>
                  <a:ext uri="{FF2B5EF4-FFF2-40B4-BE49-F238E27FC236}">
                    <a16:creationId xmlns:a16="http://schemas.microsoft.com/office/drawing/2014/main" id="{D1877A1A-6D8A-D2A5-76BE-78FA93016794}"/>
                  </a:ext>
                </a:extLst>
              </p:cNvPr>
              <p:cNvSpPr/>
              <p:nvPr/>
            </p:nvSpPr>
            <p:spPr>
              <a:xfrm>
                <a:off x="2426600" y="1633300"/>
                <a:ext cx="602600" cy="602600"/>
              </a:xfrm>
              <a:custGeom>
                <a:avLst/>
                <a:gdLst/>
                <a:ahLst/>
                <a:cxnLst/>
                <a:rect l="l" t="t" r="r" b="b"/>
                <a:pathLst>
                  <a:path w="24104" h="24104" extrusionOk="0">
                    <a:moveTo>
                      <a:pt x="12052" y="0"/>
                    </a:moveTo>
                    <a:cubicBezTo>
                      <a:pt x="8856" y="0"/>
                      <a:pt x="5790" y="1269"/>
                      <a:pt x="3530" y="3529"/>
                    </a:cubicBezTo>
                    <a:cubicBezTo>
                      <a:pt x="1270" y="5790"/>
                      <a:pt x="1" y="8855"/>
                      <a:pt x="1" y="12053"/>
                    </a:cubicBezTo>
                    <a:cubicBezTo>
                      <a:pt x="1" y="15249"/>
                      <a:pt x="1270" y="18314"/>
                      <a:pt x="3530" y="20574"/>
                    </a:cubicBezTo>
                    <a:cubicBezTo>
                      <a:pt x="5790" y="22834"/>
                      <a:pt x="8856" y="24103"/>
                      <a:pt x="12052" y="24103"/>
                    </a:cubicBezTo>
                    <a:cubicBezTo>
                      <a:pt x="15248" y="24103"/>
                      <a:pt x="18313" y="22834"/>
                      <a:pt x="20573" y="20574"/>
                    </a:cubicBezTo>
                    <a:cubicBezTo>
                      <a:pt x="22833" y="18314"/>
                      <a:pt x="24104" y="15249"/>
                      <a:pt x="24104" y="12053"/>
                    </a:cubicBezTo>
                    <a:cubicBezTo>
                      <a:pt x="24104" y="8855"/>
                      <a:pt x="22833" y="5790"/>
                      <a:pt x="20573" y="3529"/>
                    </a:cubicBezTo>
                    <a:cubicBezTo>
                      <a:pt x="18313" y="1269"/>
                      <a:pt x="15248" y="0"/>
                      <a:pt x="120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2431;p67">
                <a:extLst>
                  <a:ext uri="{FF2B5EF4-FFF2-40B4-BE49-F238E27FC236}">
                    <a16:creationId xmlns:a16="http://schemas.microsoft.com/office/drawing/2014/main" id="{0F2C32FE-E3D0-F2AF-F486-122BA57297F1}"/>
                  </a:ext>
                </a:extLst>
              </p:cNvPr>
              <p:cNvSpPr/>
              <p:nvPr/>
            </p:nvSpPr>
            <p:spPr>
              <a:xfrm>
                <a:off x="2478825" y="682850"/>
                <a:ext cx="1442400" cy="1526625"/>
              </a:xfrm>
              <a:custGeom>
                <a:avLst/>
                <a:gdLst/>
                <a:ahLst/>
                <a:cxnLst/>
                <a:rect l="l" t="t" r="r" b="b"/>
                <a:pathLst>
                  <a:path w="57696" h="61065" extrusionOk="0">
                    <a:moveTo>
                      <a:pt x="29701" y="0"/>
                    </a:moveTo>
                    <a:cubicBezTo>
                      <a:pt x="22979" y="0"/>
                      <a:pt x="15789" y="2761"/>
                      <a:pt x="8749" y="8392"/>
                    </a:cubicBezTo>
                    <a:cubicBezTo>
                      <a:pt x="1758" y="13985"/>
                      <a:pt x="1" y="22064"/>
                      <a:pt x="1389" y="29688"/>
                    </a:cubicBezTo>
                    <a:cubicBezTo>
                      <a:pt x="2775" y="37313"/>
                      <a:pt x="7291" y="44000"/>
                      <a:pt x="12412" y="49891"/>
                    </a:cubicBezTo>
                    <a:cubicBezTo>
                      <a:pt x="14527" y="52324"/>
                      <a:pt x="16784" y="54681"/>
                      <a:pt x="19480" y="56518"/>
                    </a:cubicBezTo>
                    <a:cubicBezTo>
                      <a:pt x="24016" y="59609"/>
                      <a:pt x="29643" y="61065"/>
                      <a:pt x="35319" y="61065"/>
                    </a:cubicBezTo>
                    <a:cubicBezTo>
                      <a:pt x="36990" y="61065"/>
                      <a:pt x="38666" y="60939"/>
                      <a:pt x="40319" y="60691"/>
                    </a:cubicBezTo>
                    <a:cubicBezTo>
                      <a:pt x="45945" y="59848"/>
                      <a:pt x="51737" y="57376"/>
                      <a:pt x="54736" y="52687"/>
                    </a:cubicBezTo>
                    <a:cubicBezTo>
                      <a:pt x="56880" y="49334"/>
                      <a:pt x="57331" y="45299"/>
                      <a:pt x="57468" y="41425"/>
                    </a:cubicBezTo>
                    <a:cubicBezTo>
                      <a:pt x="57695" y="34951"/>
                      <a:pt x="57184" y="28430"/>
                      <a:pt x="55321" y="22270"/>
                    </a:cubicBezTo>
                    <a:cubicBezTo>
                      <a:pt x="53457" y="16108"/>
                      <a:pt x="50410" y="10076"/>
                      <a:pt x="45399" y="5877"/>
                    </a:cubicBezTo>
                    <a:cubicBezTo>
                      <a:pt x="40753" y="1981"/>
                      <a:pt x="35395" y="0"/>
                      <a:pt x="29701" y="0"/>
                    </a:cubicBezTo>
                    <a:close/>
                  </a:path>
                </a:pathLst>
              </a:custGeom>
              <a:solidFill>
                <a:srgbClr val="E6B8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2432;p67">
                <a:extLst>
                  <a:ext uri="{FF2B5EF4-FFF2-40B4-BE49-F238E27FC236}">
                    <a16:creationId xmlns:a16="http://schemas.microsoft.com/office/drawing/2014/main" id="{4C6904CC-5853-2AE0-F86E-6A8806E33A1E}"/>
                  </a:ext>
                </a:extLst>
              </p:cNvPr>
              <p:cNvSpPr/>
              <p:nvPr/>
            </p:nvSpPr>
            <p:spPr>
              <a:xfrm>
                <a:off x="3336850" y="1532900"/>
                <a:ext cx="55150" cy="67400"/>
              </a:xfrm>
              <a:custGeom>
                <a:avLst/>
                <a:gdLst/>
                <a:ahLst/>
                <a:cxnLst/>
                <a:rect l="l" t="t" r="r" b="b"/>
                <a:pathLst>
                  <a:path w="2206" h="2696" extrusionOk="0">
                    <a:moveTo>
                      <a:pt x="1103" y="0"/>
                    </a:moveTo>
                    <a:cubicBezTo>
                      <a:pt x="494" y="0"/>
                      <a:pt x="1" y="603"/>
                      <a:pt x="1" y="1348"/>
                    </a:cubicBezTo>
                    <a:cubicBezTo>
                      <a:pt x="1" y="2092"/>
                      <a:pt x="494" y="2695"/>
                      <a:pt x="1103" y="2695"/>
                    </a:cubicBezTo>
                    <a:cubicBezTo>
                      <a:pt x="1711" y="2695"/>
                      <a:pt x="2206" y="2092"/>
                      <a:pt x="2206" y="1348"/>
                    </a:cubicBezTo>
                    <a:cubicBezTo>
                      <a:pt x="2206" y="603"/>
                      <a:pt x="1711" y="0"/>
                      <a:pt x="1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2433;p67">
                <a:extLst>
                  <a:ext uri="{FF2B5EF4-FFF2-40B4-BE49-F238E27FC236}">
                    <a16:creationId xmlns:a16="http://schemas.microsoft.com/office/drawing/2014/main" id="{D43FBAD5-2EDF-FAF1-0FA9-BD7444D169EA}"/>
                  </a:ext>
                </a:extLst>
              </p:cNvPr>
              <p:cNvSpPr/>
              <p:nvPr/>
            </p:nvSpPr>
            <p:spPr>
              <a:xfrm>
                <a:off x="3714150" y="1509900"/>
                <a:ext cx="55150" cy="67450"/>
              </a:xfrm>
              <a:custGeom>
                <a:avLst/>
                <a:gdLst/>
                <a:ahLst/>
                <a:cxnLst/>
                <a:rect l="l" t="t" r="r" b="b"/>
                <a:pathLst>
                  <a:path w="2206" h="2698" extrusionOk="0">
                    <a:moveTo>
                      <a:pt x="1103" y="1"/>
                    </a:moveTo>
                    <a:cubicBezTo>
                      <a:pt x="494" y="1"/>
                      <a:pt x="1" y="605"/>
                      <a:pt x="1" y="1350"/>
                    </a:cubicBezTo>
                    <a:cubicBezTo>
                      <a:pt x="1" y="2093"/>
                      <a:pt x="494" y="2697"/>
                      <a:pt x="1103" y="2697"/>
                    </a:cubicBezTo>
                    <a:cubicBezTo>
                      <a:pt x="1712" y="2697"/>
                      <a:pt x="2205" y="2093"/>
                      <a:pt x="2205" y="1350"/>
                    </a:cubicBezTo>
                    <a:cubicBezTo>
                      <a:pt x="2205" y="605"/>
                      <a:pt x="1712" y="1"/>
                      <a:pt x="11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2434;p67">
                <a:extLst>
                  <a:ext uri="{FF2B5EF4-FFF2-40B4-BE49-F238E27FC236}">
                    <a16:creationId xmlns:a16="http://schemas.microsoft.com/office/drawing/2014/main" id="{AE0D0B57-1559-69F2-0B43-CAB6B1F2398F}"/>
                  </a:ext>
                </a:extLst>
              </p:cNvPr>
              <p:cNvSpPr/>
              <p:nvPr/>
            </p:nvSpPr>
            <p:spPr>
              <a:xfrm>
                <a:off x="2450725" y="580575"/>
                <a:ext cx="1543125" cy="1502100"/>
              </a:xfrm>
              <a:custGeom>
                <a:avLst/>
                <a:gdLst/>
                <a:ahLst/>
                <a:cxnLst/>
                <a:rect l="l" t="t" r="r" b="b"/>
                <a:pathLst>
                  <a:path w="61725" h="60084" extrusionOk="0">
                    <a:moveTo>
                      <a:pt x="34222" y="1"/>
                    </a:moveTo>
                    <a:cubicBezTo>
                      <a:pt x="29717" y="1"/>
                      <a:pt x="24964" y="851"/>
                      <a:pt x="20258" y="2781"/>
                    </a:cubicBezTo>
                    <a:cubicBezTo>
                      <a:pt x="19099" y="3257"/>
                      <a:pt x="17934" y="3800"/>
                      <a:pt x="16788" y="4410"/>
                    </a:cubicBezTo>
                    <a:cubicBezTo>
                      <a:pt x="13118" y="6360"/>
                      <a:pt x="9524" y="9011"/>
                      <a:pt x="6146" y="12473"/>
                    </a:cubicBezTo>
                    <a:cubicBezTo>
                      <a:pt x="1" y="18777"/>
                      <a:pt x="96" y="26489"/>
                      <a:pt x="1258" y="33421"/>
                    </a:cubicBezTo>
                    <a:cubicBezTo>
                      <a:pt x="1322" y="33775"/>
                      <a:pt x="1386" y="34130"/>
                      <a:pt x="1448" y="34479"/>
                    </a:cubicBezTo>
                    <a:cubicBezTo>
                      <a:pt x="2763" y="41670"/>
                      <a:pt x="4920" y="55607"/>
                      <a:pt x="19337" y="60083"/>
                    </a:cubicBezTo>
                    <a:cubicBezTo>
                      <a:pt x="22389" y="54157"/>
                      <a:pt x="19657" y="49821"/>
                      <a:pt x="18496" y="43050"/>
                    </a:cubicBezTo>
                    <a:cubicBezTo>
                      <a:pt x="22855" y="41247"/>
                      <a:pt x="20982" y="35061"/>
                      <a:pt x="19918" y="31741"/>
                    </a:cubicBezTo>
                    <a:cubicBezTo>
                      <a:pt x="25208" y="27204"/>
                      <a:pt x="26186" y="24578"/>
                      <a:pt x="27705" y="18436"/>
                    </a:cubicBezTo>
                    <a:cubicBezTo>
                      <a:pt x="37641" y="25062"/>
                      <a:pt x="48368" y="26037"/>
                      <a:pt x="53908" y="26037"/>
                    </a:cubicBezTo>
                    <a:cubicBezTo>
                      <a:pt x="54429" y="26037"/>
                      <a:pt x="54903" y="26028"/>
                      <a:pt x="55327" y="26015"/>
                    </a:cubicBezTo>
                    <a:cubicBezTo>
                      <a:pt x="56890" y="25964"/>
                      <a:pt x="58292" y="25037"/>
                      <a:pt x="58948" y="23619"/>
                    </a:cubicBezTo>
                    <a:cubicBezTo>
                      <a:pt x="61724" y="17593"/>
                      <a:pt x="59600" y="11562"/>
                      <a:pt x="54609" y="7099"/>
                    </a:cubicBezTo>
                    <a:cubicBezTo>
                      <a:pt x="49836" y="2830"/>
                      <a:pt x="42442" y="1"/>
                      <a:pt x="342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2435;p67">
                <a:extLst>
                  <a:ext uri="{FF2B5EF4-FFF2-40B4-BE49-F238E27FC236}">
                    <a16:creationId xmlns:a16="http://schemas.microsoft.com/office/drawing/2014/main" id="{459D21D7-1FB8-4DCC-9949-C922D39C8B7C}"/>
                  </a:ext>
                </a:extLst>
              </p:cNvPr>
              <p:cNvSpPr/>
              <p:nvPr/>
            </p:nvSpPr>
            <p:spPr>
              <a:xfrm>
                <a:off x="2712850" y="1608050"/>
                <a:ext cx="322725" cy="346775"/>
              </a:xfrm>
              <a:custGeom>
                <a:avLst/>
                <a:gdLst/>
                <a:ahLst/>
                <a:cxnLst/>
                <a:rect l="l" t="t" r="r" b="b"/>
                <a:pathLst>
                  <a:path w="12909" h="13871" extrusionOk="0">
                    <a:moveTo>
                      <a:pt x="5482" y="0"/>
                    </a:moveTo>
                    <a:cubicBezTo>
                      <a:pt x="3874" y="0"/>
                      <a:pt x="2255" y="700"/>
                      <a:pt x="1358" y="2024"/>
                    </a:cubicBezTo>
                    <a:cubicBezTo>
                      <a:pt x="1" y="4025"/>
                      <a:pt x="572" y="6764"/>
                      <a:pt x="1637" y="8936"/>
                    </a:cubicBezTo>
                    <a:cubicBezTo>
                      <a:pt x="2481" y="10657"/>
                      <a:pt x="3667" y="12297"/>
                      <a:pt x="5362" y="13195"/>
                    </a:cubicBezTo>
                    <a:cubicBezTo>
                      <a:pt x="6223" y="13652"/>
                      <a:pt x="7191" y="13870"/>
                      <a:pt x="8162" y="13870"/>
                    </a:cubicBezTo>
                    <a:cubicBezTo>
                      <a:pt x="9944" y="13870"/>
                      <a:pt x="11738" y="13134"/>
                      <a:pt x="12909" y="11781"/>
                    </a:cubicBezTo>
                    <a:lnTo>
                      <a:pt x="11176" y="3360"/>
                    </a:lnTo>
                    <a:cubicBezTo>
                      <a:pt x="10064" y="1766"/>
                      <a:pt x="8424" y="470"/>
                      <a:pt x="6515" y="99"/>
                    </a:cubicBezTo>
                    <a:cubicBezTo>
                      <a:pt x="6176" y="33"/>
                      <a:pt x="5829" y="0"/>
                      <a:pt x="5482" y="0"/>
                    </a:cubicBezTo>
                    <a:close/>
                  </a:path>
                </a:pathLst>
              </a:custGeom>
              <a:solidFill>
                <a:srgbClr val="E6B8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2436;p67">
                <a:extLst>
                  <a:ext uri="{FF2B5EF4-FFF2-40B4-BE49-F238E27FC236}">
                    <a16:creationId xmlns:a16="http://schemas.microsoft.com/office/drawing/2014/main" id="{0500917C-5A10-2FFF-3EB1-6E1AF9E7E8AF}"/>
                  </a:ext>
                </a:extLst>
              </p:cNvPr>
              <p:cNvSpPr/>
              <p:nvPr/>
            </p:nvSpPr>
            <p:spPr>
              <a:xfrm>
                <a:off x="2781350" y="1679600"/>
                <a:ext cx="168325" cy="141700"/>
              </a:xfrm>
              <a:custGeom>
                <a:avLst/>
                <a:gdLst/>
                <a:ahLst/>
                <a:cxnLst/>
                <a:rect l="l" t="t" r="r" b="b"/>
                <a:pathLst>
                  <a:path w="6733" h="5668" fill="none" extrusionOk="0">
                    <a:moveTo>
                      <a:pt x="6733" y="5667"/>
                    </a:moveTo>
                    <a:cubicBezTo>
                      <a:pt x="6386" y="3805"/>
                      <a:pt x="5415" y="2138"/>
                      <a:pt x="4110" y="1170"/>
                    </a:cubicBezTo>
                    <a:cubicBezTo>
                      <a:pt x="2859" y="239"/>
                      <a:pt x="1191" y="0"/>
                      <a:pt x="1" y="1029"/>
                    </a:cubicBezTo>
                  </a:path>
                </a:pathLst>
              </a:custGeom>
              <a:noFill/>
              <a:ln w="13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2437;p67">
                <a:extLst>
                  <a:ext uri="{FF2B5EF4-FFF2-40B4-BE49-F238E27FC236}">
                    <a16:creationId xmlns:a16="http://schemas.microsoft.com/office/drawing/2014/main" id="{845B1B72-7FD6-98C4-472F-2C7C2F7410A4}"/>
                  </a:ext>
                </a:extLst>
              </p:cNvPr>
              <p:cNvSpPr/>
              <p:nvPr/>
            </p:nvSpPr>
            <p:spPr>
              <a:xfrm>
                <a:off x="2826350" y="1737250"/>
                <a:ext cx="90575" cy="71300"/>
              </a:xfrm>
              <a:custGeom>
                <a:avLst/>
                <a:gdLst/>
                <a:ahLst/>
                <a:cxnLst/>
                <a:rect l="l" t="t" r="r" b="b"/>
                <a:pathLst>
                  <a:path w="3623" h="2852" fill="none" extrusionOk="0">
                    <a:moveTo>
                      <a:pt x="3623" y="90"/>
                    </a:moveTo>
                    <a:cubicBezTo>
                      <a:pt x="2890" y="0"/>
                      <a:pt x="2160" y="356"/>
                      <a:pt x="1560" y="893"/>
                    </a:cubicBezTo>
                    <a:cubicBezTo>
                      <a:pt x="962" y="1431"/>
                      <a:pt x="476" y="2143"/>
                      <a:pt x="1" y="2852"/>
                    </a:cubicBezTo>
                  </a:path>
                </a:pathLst>
              </a:custGeom>
              <a:noFill/>
              <a:ln w="13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2438;p67">
                <a:extLst>
                  <a:ext uri="{FF2B5EF4-FFF2-40B4-BE49-F238E27FC236}">
                    <a16:creationId xmlns:a16="http://schemas.microsoft.com/office/drawing/2014/main" id="{6BDF3309-8275-3D75-011C-B2D1F4CAB5EA}"/>
                  </a:ext>
                </a:extLst>
              </p:cNvPr>
              <p:cNvSpPr/>
              <p:nvPr/>
            </p:nvSpPr>
            <p:spPr>
              <a:xfrm>
                <a:off x="3364425" y="1806575"/>
                <a:ext cx="276475" cy="81625"/>
              </a:xfrm>
              <a:custGeom>
                <a:avLst/>
                <a:gdLst/>
                <a:ahLst/>
                <a:cxnLst/>
                <a:rect l="l" t="t" r="r" b="b"/>
                <a:pathLst>
                  <a:path w="11059" h="3265" fill="none" extrusionOk="0">
                    <a:moveTo>
                      <a:pt x="11058" y="1883"/>
                    </a:moveTo>
                    <a:cubicBezTo>
                      <a:pt x="9214" y="2765"/>
                      <a:pt x="7144" y="3265"/>
                      <a:pt x="5115" y="3018"/>
                    </a:cubicBezTo>
                    <a:cubicBezTo>
                      <a:pt x="3085" y="2772"/>
                      <a:pt x="1109" y="1720"/>
                      <a:pt x="0" y="0"/>
                    </a:cubicBezTo>
                  </a:path>
                </a:pathLst>
              </a:custGeom>
              <a:noFill/>
              <a:ln w="13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2439;p67">
                <a:extLst>
                  <a:ext uri="{FF2B5EF4-FFF2-40B4-BE49-F238E27FC236}">
                    <a16:creationId xmlns:a16="http://schemas.microsoft.com/office/drawing/2014/main" id="{128BCD05-3208-709B-6523-4BCB135A92EB}"/>
                  </a:ext>
                </a:extLst>
              </p:cNvPr>
              <p:cNvSpPr/>
              <p:nvPr/>
            </p:nvSpPr>
            <p:spPr>
              <a:xfrm>
                <a:off x="3737025" y="1603600"/>
                <a:ext cx="179075" cy="214400"/>
              </a:xfrm>
              <a:custGeom>
                <a:avLst/>
                <a:gdLst/>
                <a:ahLst/>
                <a:cxnLst/>
                <a:rect l="l" t="t" r="r" b="b"/>
                <a:pathLst>
                  <a:path w="7163" h="8576" extrusionOk="0">
                    <a:moveTo>
                      <a:pt x="7085" y="0"/>
                    </a:moveTo>
                    <a:cubicBezTo>
                      <a:pt x="4760" y="0"/>
                      <a:pt x="1807" y="1440"/>
                      <a:pt x="590" y="3950"/>
                    </a:cubicBezTo>
                    <a:cubicBezTo>
                      <a:pt x="46" y="5060"/>
                      <a:pt x="0" y="6501"/>
                      <a:pt x="795" y="7445"/>
                    </a:cubicBezTo>
                    <a:cubicBezTo>
                      <a:pt x="1405" y="8175"/>
                      <a:pt x="2389" y="8496"/>
                      <a:pt x="3341" y="8562"/>
                    </a:cubicBezTo>
                    <a:cubicBezTo>
                      <a:pt x="3489" y="8571"/>
                      <a:pt x="3638" y="8575"/>
                      <a:pt x="3788" y="8575"/>
                    </a:cubicBezTo>
                    <a:cubicBezTo>
                      <a:pt x="4817" y="8575"/>
                      <a:pt x="5899" y="8362"/>
                      <a:pt x="6907" y="7969"/>
                    </a:cubicBezTo>
                    <a:lnTo>
                      <a:pt x="7163" y="1"/>
                    </a:lnTo>
                    <a:cubicBezTo>
                      <a:pt x="7137" y="1"/>
                      <a:pt x="7111" y="0"/>
                      <a:pt x="70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2440;p67">
                <a:extLst>
                  <a:ext uri="{FF2B5EF4-FFF2-40B4-BE49-F238E27FC236}">
                    <a16:creationId xmlns:a16="http://schemas.microsoft.com/office/drawing/2014/main" id="{4EEF9B2C-BD32-762A-04BB-03AD06FA93B2}"/>
                  </a:ext>
                </a:extLst>
              </p:cNvPr>
              <p:cNvSpPr/>
              <p:nvPr/>
            </p:nvSpPr>
            <p:spPr>
              <a:xfrm>
                <a:off x="3011600" y="1660775"/>
                <a:ext cx="291450" cy="197750"/>
              </a:xfrm>
              <a:custGeom>
                <a:avLst/>
                <a:gdLst/>
                <a:ahLst/>
                <a:cxnLst/>
                <a:rect l="l" t="t" r="r" b="b"/>
                <a:pathLst>
                  <a:path w="11658" h="7910" extrusionOk="0">
                    <a:moveTo>
                      <a:pt x="4912" y="0"/>
                    </a:moveTo>
                    <a:cubicBezTo>
                      <a:pt x="4005" y="0"/>
                      <a:pt x="3147" y="158"/>
                      <a:pt x="2442" y="463"/>
                    </a:cubicBezTo>
                    <a:cubicBezTo>
                      <a:pt x="1086" y="1049"/>
                      <a:pt x="0" y="2419"/>
                      <a:pt x="78" y="3894"/>
                    </a:cubicBezTo>
                    <a:cubicBezTo>
                      <a:pt x="139" y="5017"/>
                      <a:pt x="856" y="6031"/>
                      <a:pt x="1785" y="6665"/>
                    </a:cubicBezTo>
                    <a:cubicBezTo>
                      <a:pt x="2984" y="7482"/>
                      <a:pt x="4635" y="7909"/>
                      <a:pt x="6264" y="7909"/>
                    </a:cubicBezTo>
                    <a:cubicBezTo>
                      <a:pt x="7215" y="7909"/>
                      <a:pt x="8159" y="7764"/>
                      <a:pt x="9002" y="7465"/>
                    </a:cubicBezTo>
                    <a:cubicBezTo>
                      <a:pt x="9898" y="7148"/>
                      <a:pt x="10759" y="6572"/>
                      <a:pt x="11149" y="5705"/>
                    </a:cubicBezTo>
                    <a:cubicBezTo>
                      <a:pt x="11657" y="4576"/>
                      <a:pt x="11223" y="3205"/>
                      <a:pt x="10400" y="2280"/>
                    </a:cubicBezTo>
                    <a:cubicBezTo>
                      <a:pt x="9012" y="722"/>
                      <a:pt x="6849" y="0"/>
                      <a:pt x="49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2441;p67">
                <a:extLst>
                  <a:ext uri="{FF2B5EF4-FFF2-40B4-BE49-F238E27FC236}">
                    <a16:creationId xmlns:a16="http://schemas.microsoft.com/office/drawing/2014/main" id="{FBA3A245-63C5-1D0E-4D6D-A99E9B0F1A64}"/>
                  </a:ext>
                </a:extLst>
              </p:cNvPr>
              <p:cNvSpPr/>
              <p:nvPr/>
            </p:nvSpPr>
            <p:spPr>
              <a:xfrm>
                <a:off x="3553300" y="1447775"/>
                <a:ext cx="151700" cy="354700"/>
              </a:xfrm>
              <a:custGeom>
                <a:avLst/>
                <a:gdLst/>
                <a:ahLst/>
                <a:cxnLst/>
                <a:rect l="l" t="t" r="r" b="b"/>
                <a:pathLst>
                  <a:path w="6068" h="14188" fill="none" extrusionOk="0">
                    <a:moveTo>
                      <a:pt x="988" y="0"/>
                    </a:moveTo>
                    <a:cubicBezTo>
                      <a:pt x="408" y="1527"/>
                      <a:pt x="0" y="3159"/>
                      <a:pt x="12" y="4836"/>
                    </a:cubicBezTo>
                    <a:cubicBezTo>
                      <a:pt x="23" y="6513"/>
                      <a:pt x="108" y="7140"/>
                      <a:pt x="1160" y="8520"/>
                    </a:cubicBezTo>
                    <a:cubicBezTo>
                      <a:pt x="4976" y="7998"/>
                      <a:pt x="6067" y="10852"/>
                      <a:pt x="4148" y="12874"/>
                    </a:cubicBezTo>
                    <a:cubicBezTo>
                      <a:pt x="3412" y="13652"/>
                      <a:pt x="2339" y="13934"/>
                      <a:pt x="1316" y="14187"/>
                    </a:cubicBezTo>
                  </a:path>
                </a:pathLst>
              </a:custGeom>
              <a:noFill/>
              <a:ln w="13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2442;p67">
                <a:extLst>
                  <a:ext uri="{FF2B5EF4-FFF2-40B4-BE49-F238E27FC236}">
                    <a16:creationId xmlns:a16="http://schemas.microsoft.com/office/drawing/2014/main" id="{996D2A94-7A01-8B7A-A228-EC0C3FAD0F49}"/>
                  </a:ext>
                </a:extLst>
              </p:cNvPr>
              <p:cNvSpPr/>
              <p:nvPr/>
            </p:nvSpPr>
            <p:spPr>
              <a:xfrm>
                <a:off x="2988950" y="2176150"/>
                <a:ext cx="127700" cy="1462475"/>
              </a:xfrm>
              <a:custGeom>
                <a:avLst/>
                <a:gdLst/>
                <a:ahLst/>
                <a:cxnLst/>
                <a:rect l="l" t="t" r="r" b="b"/>
                <a:pathLst>
                  <a:path w="5108" h="58499" extrusionOk="0">
                    <a:moveTo>
                      <a:pt x="401" y="1"/>
                    </a:moveTo>
                    <a:cubicBezTo>
                      <a:pt x="209" y="1"/>
                      <a:pt x="10" y="158"/>
                      <a:pt x="75" y="399"/>
                    </a:cubicBezTo>
                    <a:cubicBezTo>
                      <a:pt x="1739" y="6490"/>
                      <a:pt x="2631" y="12853"/>
                      <a:pt x="3246" y="19122"/>
                    </a:cubicBezTo>
                    <a:cubicBezTo>
                      <a:pt x="4527" y="32145"/>
                      <a:pt x="3934" y="45541"/>
                      <a:pt x="75" y="58103"/>
                    </a:cubicBezTo>
                    <a:cubicBezTo>
                      <a:pt x="1" y="58342"/>
                      <a:pt x="197" y="58498"/>
                      <a:pt x="392" y="58498"/>
                    </a:cubicBezTo>
                    <a:cubicBezTo>
                      <a:pt x="520" y="58498"/>
                      <a:pt x="647" y="58430"/>
                      <a:pt x="695" y="58273"/>
                    </a:cubicBezTo>
                    <a:cubicBezTo>
                      <a:pt x="4582" y="45623"/>
                      <a:pt x="5108" y="32231"/>
                      <a:pt x="3890" y="19122"/>
                    </a:cubicBezTo>
                    <a:cubicBezTo>
                      <a:pt x="3302" y="12797"/>
                      <a:pt x="2373" y="6368"/>
                      <a:pt x="695" y="229"/>
                    </a:cubicBezTo>
                    <a:cubicBezTo>
                      <a:pt x="652" y="69"/>
                      <a:pt x="528" y="1"/>
                      <a:pt x="4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2443;p67">
                <a:extLst>
                  <a:ext uri="{FF2B5EF4-FFF2-40B4-BE49-F238E27FC236}">
                    <a16:creationId xmlns:a16="http://schemas.microsoft.com/office/drawing/2014/main" id="{EAF6FA61-1460-DFF2-493D-3F780A2A318A}"/>
                  </a:ext>
                </a:extLst>
              </p:cNvPr>
              <p:cNvSpPr/>
              <p:nvPr/>
            </p:nvSpPr>
            <p:spPr>
              <a:xfrm>
                <a:off x="2604114" y="1883488"/>
                <a:ext cx="522806" cy="290319"/>
              </a:xfrm>
              <a:custGeom>
                <a:avLst/>
                <a:gdLst/>
                <a:ahLst/>
                <a:cxnLst/>
                <a:rect l="l" t="t" r="r" b="b"/>
                <a:pathLst>
                  <a:path w="21235" h="11792" extrusionOk="0">
                    <a:moveTo>
                      <a:pt x="14632" y="0"/>
                    </a:moveTo>
                    <a:cubicBezTo>
                      <a:pt x="13788" y="0"/>
                      <a:pt x="12737" y="193"/>
                      <a:pt x="11441" y="628"/>
                    </a:cubicBezTo>
                    <a:cubicBezTo>
                      <a:pt x="1" y="4461"/>
                      <a:pt x="15182" y="11792"/>
                      <a:pt x="15182" y="11792"/>
                    </a:cubicBezTo>
                    <a:cubicBezTo>
                      <a:pt x="15182" y="11792"/>
                      <a:pt x="21234" y="0"/>
                      <a:pt x="146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2444;p67">
                <a:extLst>
                  <a:ext uri="{FF2B5EF4-FFF2-40B4-BE49-F238E27FC236}">
                    <a16:creationId xmlns:a16="http://schemas.microsoft.com/office/drawing/2014/main" id="{64998DDC-E0FA-560B-9BDA-AF9F75736326}"/>
                  </a:ext>
                </a:extLst>
              </p:cNvPr>
              <p:cNvSpPr/>
              <p:nvPr/>
            </p:nvSpPr>
            <p:spPr>
              <a:xfrm>
                <a:off x="2992416" y="1923132"/>
                <a:ext cx="359403" cy="257131"/>
              </a:xfrm>
              <a:custGeom>
                <a:avLst/>
                <a:gdLst/>
                <a:ahLst/>
                <a:cxnLst/>
                <a:rect l="l" t="t" r="r" b="b"/>
                <a:pathLst>
                  <a:path w="14598" h="10444" extrusionOk="0">
                    <a:moveTo>
                      <a:pt x="4929" y="1"/>
                    </a:moveTo>
                    <a:cubicBezTo>
                      <a:pt x="870" y="1"/>
                      <a:pt x="1" y="10298"/>
                      <a:pt x="1" y="10298"/>
                    </a:cubicBezTo>
                    <a:cubicBezTo>
                      <a:pt x="1" y="10298"/>
                      <a:pt x="1332" y="10443"/>
                      <a:pt x="3073" y="10443"/>
                    </a:cubicBezTo>
                    <a:cubicBezTo>
                      <a:pt x="7507" y="10443"/>
                      <a:pt x="14598" y="9501"/>
                      <a:pt x="9089" y="2814"/>
                    </a:cubicBezTo>
                    <a:cubicBezTo>
                      <a:pt x="7424" y="792"/>
                      <a:pt x="6054" y="1"/>
                      <a:pt x="49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2445;p67">
                <a:extLst>
                  <a:ext uri="{FF2B5EF4-FFF2-40B4-BE49-F238E27FC236}">
                    <a16:creationId xmlns:a16="http://schemas.microsoft.com/office/drawing/2014/main" id="{D72DE0C1-F507-82EA-A792-2DCDAF54B001}"/>
                  </a:ext>
                </a:extLst>
              </p:cNvPr>
              <p:cNvSpPr/>
              <p:nvPr/>
            </p:nvSpPr>
            <p:spPr>
              <a:xfrm>
                <a:off x="2965998" y="2146021"/>
                <a:ext cx="333527" cy="255014"/>
              </a:xfrm>
              <a:custGeom>
                <a:avLst/>
                <a:gdLst/>
                <a:ahLst/>
                <a:cxnLst/>
                <a:rect l="l" t="t" r="r" b="b"/>
                <a:pathLst>
                  <a:path w="13547" h="10358" extrusionOk="0">
                    <a:moveTo>
                      <a:pt x="6251" y="0"/>
                    </a:moveTo>
                    <a:cubicBezTo>
                      <a:pt x="3221" y="0"/>
                      <a:pt x="1" y="807"/>
                      <a:pt x="1" y="807"/>
                    </a:cubicBezTo>
                    <a:cubicBezTo>
                      <a:pt x="1" y="807"/>
                      <a:pt x="2149" y="10358"/>
                      <a:pt x="5971" y="10358"/>
                    </a:cubicBezTo>
                    <a:cubicBezTo>
                      <a:pt x="7164" y="10358"/>
                      <a:pt x="8521" y="9426"/>
                      <a:pt x="10027" y="6982"/>
                    </a:cubicBezTo>
                    <a:cubicBezTo>
                      <a:pt x="13547" y="1268"/>
                      <a:pt x="10049" y="0"/>
                      <a:pt x="6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2446;p67">
                <a:extLst>
                  <a:ext uri="{FF2B5EF4-FFF2-40B4-BE49-F238E27FC236}">
                    <a16:creationId xmlns:a16="http://schemas.microsoft.com/office/drawing/2014/main" id="{2F37A9F8-FA83-723D-B0F6-A9ADD9C9E7B7}"/>
                  </a:ext>
                </a:extLst>
              </p:cNvPr>
              <p:cNvSpPr/>
              <p:nvPr/>
            </p:nvSpPr>
            <p:spPr>
              <a:xfrm>
                <a:off x="2683534" y="2041776"/>
                <a:ext cx="293963" cy="263976"/>
              </a:xfrm>
              <a:custGeom>
                <a:avLst/>
                <a:gdLst/>
                <a:ahLst/>
                <a:cxnLst/>
                <a:rect l="l" t="t" r="r" b="b"/>
                <a:pathLst>
                  <a:path w="11940" h="10722" extrusionOk="0">
                    <a:moveTo>
                      <a:pt x="3313" y="0"/>
                    </a:moveTo>
                    <a:cubicBezTo>
                      <a:pt x="1637" y="0"/>
                      <a:pt x="340" y="1322"/>
                      <a:pt x="175" y="5233"/>
                    </a:cubicBezTo>
                    <a:cubicBezTo>
                      <a:pt x="0" y="9364"/>
                      <a:pt x="1327" y="10722"/>
                      <a:pt x="3147" y="10722"/>
                    </a:cubicBezTo>
                    <a:cubicBezTo>
                      <a:pt x="6637" y="10722"/>
                      <a:pt x="11940" y="5729"/>
                      <a:pt x="11940" y="5729"/>
                    </a:cubicBezTo>
                    <a:cubicBezTo>
                      <a:pt x="11940" y="5729"/>
                      <a:pt x="6803" y="0"/>
                      <a:pt x="33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2447;p67">
                <a:extLst>
                  <a:ext uri="{FF2B5EF4-FFF2-40B4-BE49-F238E27FC236}">
                    <a16:creationId xmlns:a16="http://schemas.microsoft.com/office/drawing/2014/main" id="{69C89BEA-013B-94DC-5D62-2A2DB6859E2A}"/>
                  </a:ext>
                </a:extLst>
              </p:cNvPr>
              <p:cNvSpPr/>
              <p:nvPr/>
            </p:nvSpPr>
            <p:spPr>
              <a:xfrm>
                <a:off x="2608850" y="2182942"/>
                <a:ext cx="513327" cy="289482"/>
              </a:xfrm>
              <a:custGeom>
                <a:avLst/>
                <a:gdLst/>
                <a:ahLst/>
                <a:cxnLst/>
                <a:rect l="l" t="t" r="r" b="b"/>
                <a:pathLst>
                  <a:path w="20850" h="11758" extrusionOk="0">
                    <a:moveTo>
                      <a:pt x="15520" y="0"/>
                    </a:moveTo>
                    <a:lnTo>
                      <a:pt x="15520" y="0"/>
                    </a:lnTo>
                    <a:cubicBezTo>
                      <a:pt x="15520" y="1"/>
                      <a:pt x="1" y="6584"/>
                      <a:pt x="11241" y="10970"/>
                    </a:cubicBezTo>
                    <a:cubicBezTo>
                      <a:pt x="12646" y="11518"/>
                      <a:pt x="13766" y="11758"/>
                      <a:pt x="14651" y="11758"/>
                    </a:cubicBezTo>
                    <a:cubicBezTo>
                      <a:pt x="20850" y="11758"/>
                      <a:pt x="15520" y="1"/>
                      <a:pt x="155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2448;p67">
                <a:extLst>
                  <a:ext uri="{FF2B5EF4-FFF2-40B4-BE49-F238E27FC236}">
                    <a16:creationId xmlns:a16="http://schemas.microsoft.com/office/drawing/2014/main" id="{BDA550A6-AFFC-C96D-A3D5-0A10B8ADFFB4}"/>
                  </a:ext>
                </a:extLst>
              </p:cNvPr>
              <p:cNvSpPr/>
              <p:nvPr/>
            </p:nvSpPr>
            <p:spPr>
              <a:xfrm>
                <a:off x="2913600" y="2122750"/>
                <a:ext cx="124475" cy="118425"/>
              </a:xfrm>
              <a:custGeom>
                <a:avLst/>
                <a:gdLst/>
                <a:ahLst/>
                <a:cxnLst/>
                <a:rect l="l" t="t" r="r" b="b"/>
                <a:pathLst>
                  <a:path w="4979" h="4737" extrusionOk="0">
                    <a:moveTo>
                      <a:pt x="2430" y="0"/>
                    </a:moveTo>
                    <a:cubicBezTo>
                      <a:pt x="2180" y="0"/>
                      <a:pt x="1926" y="40"/>
                      <a:pt x="1676" y="124"/>
                    </a:cubicBezTo>
                    <a:cubicBezTo>
                      <a:pt x="768" y="428"/>
                      <a:pt x="133" y="1249"/>
                      <a:pt x="66" y="2205"/>
                    </a:cubicBezTo>
                    <a:cubicBezTo>
                      <a:pt x="1" y="3160"/>
                      <a:pt x="515" y="4062"/>
                      <a:pt x="1372" y="4488"/>
                    </a:cubicBezTo>
                    <a:cubicBezTo>
                      <a:pt x="1708" y="4655"/>
                      <a:pt x="2069" y="4737"/>
                      <a:pt x="2428" y="4737"/>
                    </a:cubicBezTo>
                    <a:cubicBezTo>
                      <a:pt x="2989" y="4737"/>
                      <a:pt x="3543" y="4538"/>
                      <a:pt x="3984" y="4155"/>
                    </a:cubicBezTo>
                    <a:cubicBezTo>
                      <a:pt x="4706" y="3526"/>
                      <a:pt x="4978" y="2525"/>
                      <a:pt x="4674" y="1617"/>
                    </a:cubicBezTo>
                    <a:cubicBezTo>
                      <a:pt x="4342" y="626"/>
                      <a:pt x="3419" y="0"/>
                      <a:pt x="24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2449;p67">
                <a:extLst>
                  <a:ext uri="{FF2B5EF4-FFF2-40B4-BE49-F238E27FC236}">
                    <a16:creationId xmlns:a16="http://schemas.microsoft.com/office/drawing/2014/main" id="{D7CF3CAC-F39C-46E7-7DDD-4FFD37E961FF}"/>
                  </a:ext>
                </a:extLst>
              </p:cNvPr>
              <p:cNvSpPr/>
              <p:nvPr/>
            </p:nvSpPr>
            <p:spPr>
              <a:xfrm>
                <a:off x="3087275" y="2436875"/>
                <a:ext cx="345225" cy="334725"/>
              </a:xfrm>
              <a:custGeom>
                <a:avLst/>
                <a:gdLst/>
                <a:ahLst/>
                <a:cxnLst/>
                <a:rect l="l" t="t" r="r" b="b"/>
                <a:pathLst>
                  <a:path w="13809" h="13389" extrusionOk="0">
                    <a:moveTo>
                      <a:pt x="9546" y="0"/>
                    </a:moveTo>
                    <a:cubicBezTo>
                      <a:pt x="5953" y="0"/>
                      <a:pt x="1" y="13389"/>
                      <a:pt x="1" y="13389"/>
                    </a:cubicBezTo>
                    <a:cubicBezTo>
                      <a:pt x="1" y="13389"/>
                      <a:pt x="13809" y="3015"/>
                      <a:pt x="10412" y="312"/>
                    </a:cubicBezTo>
                    <a:cubicBezTo>
                      <a:pt x="10144" y="99"/>
                      <a:pt x="9853" y="0"/>
                      <a:pt x="95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2450;p67">
                <a:extLst>
                  <a:ext uri="{FF2B5EF4-FFF2-40B4-BE49-F238E27FC236}">
                    <a16:creationId xmlns:a16="http://schemas.microsoft.com/office/drawing/2014/main" id="{97178BB5-FAD4-1FD1-8DF0-281FDF67BB68}"/>
                  </a:ext>
                </a:extLst>
              </p:cNvPr>
              <p:cNvSpPr/>
              <p:nvPr/>
            </p:nvSpPr>
            <p:spPr>
              <a:xfrm>
                <a:off x="3083725" y="2464375"/>
                <a:ext cx="249450" cy="309950"/>
              </a:xfrm>
              <a:custGeom>
                <a:avLst/>
                <a:gdLst/>
                <a:ahLst/>
                <a:cxnLst/>
                <a:rect l="l" t="t" r="r" b="b"/>
                <a:pathLst>
                  <a:path w="9978" h="12398" extrusionOk="0">
                    <a:moveTo>
                      <a:pt x="9695" y="1"/>
                    </a:moveTo>
                    <a:lnTo>
                      <a:pt x="1" y="12173"/>
                    </a:lnTo>
                    <a:lnTo>
                      <a:pt x="283" y="12398"/>
                    </a:lnTo>
                    <a:lnTo>
                      <a:pt x="9977" y="228"/>
                    </a:lnTo>
                    <a:lnTo>
                      <a:pt x="969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2451;p67">
                <a:extLst>
                  <a:ext uri="{FF2B5EF4-FFF2-40B4-BE49-F238E27FC236}">
                    <a16:creationId xmlns:a16="http://schemas.microsoft.com/office/drawing/2014/main" id="{FB9CC679-64D9-7485-6200-BC51D4B25996}"/>
                  </a:ext>
                </a:extLst>
              </p:cNvPr>
              <p:cNvSpPr/>
              <p:nvPr/>
            </p:nvSpPr>
            <p:spPr>
              <a:xfrm>
                <a:off x="2711350" y="2482450"/>
                <a:ext cx="382450" cy="292550"/>
              </a:xfrm>
              <a:custGeom>
                <a:avLst/>
                <a:gdLst/>
                <a:ahLst/>
                <a:cxnLst/>
                <a:rect l="l" t="t" r="r" b="b"/>
                <a:pathLst>
                  <a:path w="15298" h="11702" extrusionOk="0">
                    <a:moveTo>
                      <a:pt x="3976" y="0"/>
                    </a:moveTo>
                    <a:cubicBezTo>
                      <a:pt x="3569" y="0"/>
                      <a:pt x="3211" y="145"/>
                      <a:pt x="2918" y="467"/>
                    </a:cubicBezTo>
                    <a:cubicBezTo>
                      <a:pt x="0" y="3682"/>
                      <a:pt x="15297" y="11701"/>
                      <a:pt x="15297" y="11701"/>
                    </a:cubicBezTo>
                    <a:cubicBezTo>
                      <a:pt x="15297" y="11701"/>
                      <a:pt x="7637" y="0"/>
                      <a:pt x="39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2452;p67">
                <a:extLst>
                  <a:ext uri="{FF2B5EF4-FFF2-40B4-BE49-F238E27FC236}">
                    <a16:creationId xmlns:a16="http://schemas.microsoft.com/office/drawing/2014/main" id="{E4368C23-53BF-E259-38B7-02F675FC834A}"/>
                  </a:ext>
                </a:extLst>
              </p:cNvPr>
              <p:cNvSpPr/>
              <p:nvPr/>
            </p:nvSpPr>
            <p:spPr>
              <a:xfrm>
                <a:off x="2802675" y="2510200"/>
                <a:ext cx="294150" cy="268125"/>
              </a:xfrm>
              <a:custGeom>
                <a:avLst/>
                <a:gdLst/>
                <a:ahLst/>
                <a:cxnLst/>
                <a:rect l="l" t="t" r="r" b="b"/>
                <a:pathLst>
                  <a:path w="11766" h="10725" extrusionOk="0">
                    <a:moveTo>
                      <a:pt x="244" y="0"/>
                    </a:moveTo>
                    <a:lnTo>
                      <a:pt x="0" y="268"/>
                    </a:lnTo>
                    <a:lnTo>
                      <a:pt x="11522" y="10725"/>
                    </a:lnTo>
                    <a:lnTo>
                      <a:pt x="11765" y="10457"/>
                    </a:lnTo>
                    <a:lnTo>
                      <a:pt x="2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2453;p67">
                <a:extLst>
                  <a:ext uri="{FF2B5EF4-FFF2-40B4-BE49-F238E27FC236}">
                    <a16:creationId xmlns:a16="http://schemas.microsoft.com/office/drawing/2014/main" id="{99DAA41E-17D7-FEB3-8634-567BFDD18C93}"/>
                  </a:ext>
                </a:extLst>
              </p:cNvPr>
              <p:cNvSpPr/>
              <p:nvPr/>
            </p:nvSpPr>
            <p:spPr>
              <a:xfrm>
                <a:off x="3085000" y="2848075"/>
                <a:ext cx="385925" cy="287475"/>
              </a:xfrm>
              <a:custGeom>
                <a:avLst/>
                <a:gdLst/>
                <a:ahLst/>
                <a:cxnLst/>
                <a:rect l="l" t="t" r="r" b="b"/>
                <a:pathLst>
                  <a:path w="15437" h="11499" extrusionOk="0">
                    <a:moveTo>
                      <a:pt x="11495" y="0"/>
                    </a:moveTo>
                    <a:cubicBezTo>
                      <a:pt x="7821" y="0"/>
                      <a:pt x="0" y="11498"/>
                      <a:pt x="0" y="11498"/>
                    </a:cubicBezTo>
                    <a:cubicBezTo>
                      <a:pt x="0" y="11498"/>
                      <a:pt x="15436" y="3752"/>
                      <a:pt x="12575" y="486"/>
                    </a:cubicBezTo>
                    <a:cubicBezTo>
                      <a:pt x="12281" y="151"/>
                      <a:pt x="11915" y="0"/>
                      <a:pt x="114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2454;p67">
                <a:extLst>
                  <a:ext uri="{FF2B5EF4-FFF2-40B4-BE49-F238E27FC236}">
                    <a16:creationId xmlns:a16="http://schemas.microsoft.com/office/drawing/2014/main" id="{4E4FA6AF-E502-3EA7-2285-A28E26525D35}"/>
                  </a:ext>
                </a:extLst>
              </p:cNvPr>
              <p:cNvSpPr/>
              <p:nvPr/>
            </p:nvSpPr>
            <p:spPr>
              <a:xfrm>
                <a:off x="3082025" y="2875800"/>
                <a:ext cx="298600" cy="263125"/>
              </a:xfrm>
              <a:custGeom>
                <a:avLst/>
                <a:gdLst/>
                <a:ahLst/>
                <a:cxnLst/>
                <a:rect l="l" t="t" r="r" b="b"/>
                <a:pathLst>
                  <a:path w="11944" h="10525" extrusionOk="0">
                    <a:moveTo>
                      <a:pt x="11705" y="1"/>
                    </a:moveTo>
                    <a:lnTo>
                      <a:pt x="0" y="10254"/>
                    </a:lnTo>
                    <a:lnTo>
                      <a:pt x="239" y="10525"/>
                    </a:lnTo>
                    <a:lnTo>
                      <a:pt x="11943" y="274"/>
                    </a:lnTo>
                    <a:lnTo>
                      <a:pt x="1170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2455;p67">
                <a:extLst>
                  <a:ext uri="{FF2B5EF4-FFF2-40B4-BE49-F238E27FC236}">
                    <a16:creationId xmlns:a16="http://schemas.microsoft.com/office/drawing/2014/main" id="{EC251F9A-D895-117A-C7F2-25F7485E6FAF}"/>
                  </a:ext>
                </a:extLst>
              </p:cNvPr>
              <p:cNvSpPr/>
              <p:nvPr/>
            </p:nvSpPr>
            <p:spPr>
              <a:xfrm>
                <a:off x="2750175" y="2801150"/>
                <a:ext cx="340600" cy="338875"/>
              </a:xfrm>
              <a:custGeom>
                <a:avLst/>
                <a:gdLst/>
                <a:ahLst/>
                <a:cxnLst/>
                <a:rect l="l" t="t" r="r" b="b"/>
                <a:pathLst>
                  <a:path w="13624" h="13555" extrusionOk="0">
                    <a:moveTo>
                      <a:pt x="4291" y="1"/>
                    </a:moveTo>
                    <a:cubicBezTo>
                      <a:pt x="3993" y="1"/>
                      <a:pt x="3709" y="94"/>
                      <a:pt x="3444" y="297"/>
                    </a:cubicBezTo>
                    <a:cubicBezTo>
                      <a:pt x="0" y="2941"/>
                      <a:pt x="13624" y="13555"/>
                      <a:pt x="13624" y="13555"/>
                    </a:cubicBezTo>
                    <a:cubicBezTo>
                      <a:pt x="13624" y="13555"/>
                      <a:pt x="7883" y="1"/>
                      <a:pt x="42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2456;p67">
                <a:extLst>
                  <a:ext uri="{FF2B5EF4-FFF2-40B4-BE49-F238E27FC236}">
                    <a16:creationId xmlns:a16="http://schemas.microsoft.com/office/drawing/2014/main" id="{86D4325A-824F-30F3-6F2F-56B42102014A}"/>
                  </a:ext>
                </a:extLst>
              </p:cNvPr>
              <p:cNvSpPr/>
              <p:nvPr/>
            </p:nvSpPr>
            <p:spPr>
              <a:xfrm>
                <a:off x="2850275" y="2828725"/>
                <a:ext cx="244050" cy="314075"/>
              </a:xfrm>
              <a:custGeom>
                <a:avLst/>
                <a:gdLst/>
                <a:ahLst/>
                <a:cxnLst/>
                <a:rect l="l" t="t" r="r" b="b"/>
                <a:pathLst>
                  <a:path w="9762" h="12563" extrusionOk="0">
                    <a:moveTo>
                      <a:pt x="288" y="1"/>
                    </a:moveTo>
                    <a:lnTo>
                      <a:pt x="1" y="220"/>
                    </a:lnTo>
                    <a:lnTo>
                      <a:pt x="9476" y="12563"/>
                    </a:lnTo>
                    <a:lnTo>
                      <a:pt x="9762" y="12342"/>
                    </a:lnTo>
                    <a:lnTo>
                      <a:pt x="28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2457;p67">
                <a:extLst>
                  <a:ext uri="{FF2B5EF4-FFF2-40B4-BE49-F238E27FC236}">
                    <a16:creationId xmlns:a16="http://schemas.microsoft.com/office/drawing/2014/main" id="{F26049A8-B669-9668-7A65-364B02BE9EA1}"/>
                  </a:ext>
                </a:extLst>
              </p:cNvPr>
              <p:cNvSpPr/>
              <p:nvPr/>
            </p:nvSpPr>
            <p:spPr>
              <a:xfrm>
                <a:off x="3021750" y="2872100"/>
                <a:ext cx="1410500" cy="1651825"/>
              </a:xfrm>
              <a:custGeom>
                <a:avLst/>
                <a:gdLst/>
                <a:ahLst/>
                <a:cxnLst/>
                <a:rect l="l" t="t" r="r" b="b"/>
                <a:pathLst>
                  <a:path w="56420" h="66073" extrusionOk="0">
                    <a:moveTo>
                      <a:pt x="7294" y="0"/>
                    </a:moveTo>
                    <a:cubicBezTo>
                      <a:pt x="7198" y="0"/>
                      <a:pt x="7103" y="8"/>
                      <a:pt x="7008" y="21"/>
                    </a:cubicBezTo>
                    <a:cubicBezTo>
                      <a:pt x="6546" y="95"/>
                      <a:pt x="6091" y="360"/>
                      <a:pt x="5906" y="779"/>
                    </a:cubicBezTo>
                    <a:cubicBezTo>
                      <a:pt x="5883" y="820"/>
                      <a:pt x="5865" y="863"/>
                      <a:pt x="5852" y="907"/>
                    </a:cubicBezTo>
                    <a:cubicBezTo>
                      <a:pt x="5699" y="1400"/>
                      <a:pt x="5937" y="1934"/>
                      <a:pt x="6293" y="2306"/>
                    </a:cubicBezTo>
                    <a:cubicBezTo>
                      <a:pt x="6643" y="2677"/>
                      <a:pt x="7108" y="2920"/>
                      <a:pt x="7544" y="3196"/>
                    </a:cubicBezTo>
                    <a:cubicBezTo>
                      <a:pt x="8671" y="3925"/>
                      <a:pt x="9625" y="4888"/>
                      <a:pt x="10342" y="6022"/>
                    </a:cubicBezTo>
                    <a:cubicBezTo>
                      <a:pt x="10554" y="6351"/>
                      <a:pt x="10742" y="6694"/>
                      <a:pt x="10903" y="7050"/>
                    </a:cubicBezTo>
                    <a:cubicBezTo>
                      <a:pt x="10941" y="7135"/>
                      <a:pt x="10978" y="7220"/>
                      <a:pt x="11016" y="7305"/>
                    </a:cubicBezTo>
                    <a:cubicBezTo>
                      <a:pt x="10946" y="7230"/>
                      <a:pt x="10872" y="7150"/>
                      <a:pt x="10792" y="7077"/>
                    </a:cubicBezTo>
                    <a:cubicBezTo>
                      <a:pt x="10533" y="6796"/>
                      <a:pt x="10252" y="6525"/>
                      <a:pt x="9966" y="6271"/>
                    </a:cubicBezTo>
                    <a:cubicBezTo>
                      <a:pt x="8519" y="4957"/>
                      <a:pt x="6838" y="3890"/>
                      <a:pt x="5026" y="3164"/>
                    </a:cubicBezTo>
                    <a:cubicBezTo>
                      <a:pt x="4492" y="2939"/>
                      <a:pt x="3901" y="2750"/>
                      <a:pt x="3329" y="2750"/>
                    </a:cubicBezTo>
                    <a:cubicBezTo>
                      <a:pt x="3322" y="2750"/>
                      <a:pt x="3315" y="2750"/>
                      <a:pt x="3308" y="2750"/>
                    </a:cubicBezTo>
                    <a:cubicBezTo>
                      <a:pt x="3282" y="2750"/>
                      <a:pt x="3255" y="2752"/>
                      <a:pt x="3228" y="2757"/>
                    </a:cubicBezTo>
                    <a:cubicBezTo>
                      <a:pt x="2970" y="2765"/>
                      <a:pt x="2713" y="2822"/>
                      <a:pt x="2475" y="2925"/>
                    </a:cubicBezTo>
                    <a:cubicBezTo>
                      <a:pt x="1670" y="3286"/>
                      <a:pt x="1288" y="4537"/>
                      <a:pt x="1934" y="5295"/>
                    </a:cubicBezTo>
                    <a:cubicBezTo>
                      <a:pt x="1564" y="5639"/>
                      <a:pt x="1172" y="6048"/>
                      <a:pt x="1113" y="6557"/>
                    </a:cubicBezTo>
                    <a:cubicBezTo>
                      <a:pt x="1077" y="6864"/>
                      <a:pt x="1160" y="7166"/>
                      <a:pt x="1283" y="7442"/>
                    </a:cubicBezTo>
                    <a:cubicBezTo>
                      <a:pt x="2264" y="9690"/>
                      <a:pt x="5370" y="10428"/>
                      <a:pt x="6303" y="12951"/>
                    </a:cubicBezTo>
                    <a:cubicBezTo>
                      <a:pt x="5261" y="11974"/>
                      <a:pt x="4010" y="11249"/>
                      <a:pt x="2646" y="10826"/>
                    </a:cubicBezTo>
                    <a:cubicBezTo>
                      <a:pt x="2325" y="10726"/>
                      <a:pt x="1963" y="10660"/>
                      <a:pt x="1615" y="10660"/>
                    </a:cubicBezTo>
                    <a:cubicBezTo>
                      <a:pt x="1039" y="10660"/>
                      <a:pt x="503" y="10840"/>
                      <a:pt x="255" y="11339"/>
                    </a:cubicBezTo>
                    <a:cubicBezTo>
                      <a:pt x="1" y="11853"/>
                      <a:pt x="218" y="12512"/>
                      <a:pt x="605" y="12930"/>
                    </a:cubicBezTo>
                    <a:cubicBezTo>
                      <a:pt x="992" y="13359"/>
                      <a:pt x="1528" y="13624"/>
                      <a:pt x="2026" y="13910"/>
                    </a:cubicBezTo>
                    <a:cubicBezTo>
                      <a:pt x="3112" y="14519"/>
                      <a:pt x="4108" y="15276"/>
                      <a:pt x="4985" y="16162"/>
                    </a:cubicBezTo>
                    <a:cubicBezTo>
                      <a:pt x="5408" y="16583"/>
                      <a:pt x="5803" y="17032"/>
                      <a:pt x="6166" y="17509"/>
                    </a:cubicBezTo>
                    <a:cubicBezTo>
                      <a:pt x="6945" y="18521"/>
                      <a:pt x="7582" y="19660"/>
                      <a:pt x="8467" y="20582"/>
                    </a:cubicBezTo>
                    <a:cubicBezTo>
                      <a:pt x="9835" y="22008"/>
                      <a:pt x="11783" y="22859"/>
                      <a:pt x="13718" y="22859"/>
                    </a:cubicBezTo>
                    <a:cubicBezTo>
                      <a:pt x="13942" y="22859"/>
                      <a:pt x="14166" y="22848"/>
                      <a:pt x="14388" y="22825"/>
                    </a:cubicBezTo>
                    <a:cubicBezTo>
                      <a:pt x="15290" y="25105"/>
                      <a:pt x="16657" y="28237"/>
                      <a:pt x="18630" y="32638"/>
                    </a:cubicBezTo>
                    <a:cubicBezTo>
                      <a:pt x="21184" y="38357"/>
                      <a:pt x="25462" y="47008"/>
                      <a:pt x="29003" y="52172"/>
                    </a:cubicBezTo>
                    <a:cubicBezTo>
                      <a:pt x="32539" y="57341"/>
                      <a:pt x="37077" y="61957"/>
                      <a:pt x="42685" y="64740"/>
                    </a:cubicBezTo>
                    <a:cubicBezTo>
                      <a:pt x="44195" y="65487"/>
                      <a:pt x="45951" y="66072"/>
                      <a:pt x="47604" y="66072"/>
                    </a:cubicBezTo>
                    <a:cubicBezTo>
                      <a:pt x="48754" y="66072"/>
                      <a:pt x="49854" y="65789"/>
                      <a:pt x="50785" y="65080"/>
                    </a:cubicBezTo>
                    <a:cubicBezTo>
                      <a:pt x="51872" y="64254"/>
                      <a:pt x="52513" y="62981"/>
                      <a:pt x="53028" y="61719"/>
                    </a:cubicBezTo>
                    <a:cubicBezTo>
                      <a:pt x="56420" y="53307"/>
                      <a:pt x="54930" y="43113"/>
                      <a:pt x="49267" y="36015"/>
                    </a:cubicBezTo>
                    <a:cubicBezTo>
                      <a:pt x="41872" y="26744"/>
                      <a:pt x="28907" y="23416"/>
                      <a:pt x="20499" y="15304"/>
                    </a:cubicBezTo>
                    <a:lnTo>
                      <a:pt x="20493" y="15299"/>
                    </a:lnTo>
                    <a:cubicBezTo>
                      <a:pt x="19598" y="14102"/>
                      <a:pt x="18871" y="12739"/>
                      <a:pt x="18241" y="11386"/>
                    </a:cubicBezTo>
                    <a:cubicBezTo>
                      <a:pt x="17085" y="8917"/>
                      <a:pt x="16093" y="6319"/>
                      <a:pt x="14365" y="4209"/>
                    </a:cubicBezTo>
                    <a:cubicBezTo>
                      <a:pt x="13970" y="3732"/>
                      <a:pt x="13542" y="3284"/>
                      <a:pt x="13082" y="2868"/>
                    </a:cubicBezTo>
                    <a:cubicBezTo>
                      <a:pt x="11767" y="1681"/>
                      <a:pt x="10204" y="769"/>
                      <a:pt x="8512" y="229"/>
                    </a:cubicBezTo>
                    <a:cubicBezTo>
                      <a:pt x="8132" y="106"/>
                      <a:pt x="7717" y="0"/>
                      <a:pt x="7320" y="0"/>
                    </a:cubicBezTo>
                    <a:cubicBezTo>
                      <a:pt x="7311" y="0"/>
                      <a:pt x="7303" y="0"/>
                      <a:pt x="7294" y="0"/>
                    </a:cubicBezTo>
                    <a:close/>
                  </a:path>
                </a:pathLst>
              </a:custGeom>
              <a:solidFill>
                <a:srgbClr val="E6B8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2458;p67">
                <a:extLst>
                  <a:ext uri="{FF2B5EF4-FFF2-40B4-BE49-F238E27FC236}">
                    <a16:creationId xmlns:a16="http://schemas.microsoft.com/office/drawing/2014/main" id="{95DA348A-6F53-22B8-FF09-BFC2DE3BE6C2}"/>
                  </a:ext>
                </a:extLst>
              </p:cNvPr>
              <p:cNvSpPr/>
              <p:nvPr/>
            </p:nvSpPr>
            <p:spPr>
              <a:xfrm>
                <a:off x="3872800" y="3482850"/>
                <a:ext cx="625725" cy="619450"/>
              </a:xfrm>
              <a:custGeom>
                <a:avLst/>
                <a:gdLst/>
                <a:ahLst/>
                <a:cxnLst/>
                <a:rect l="l" t="t" r="r" b="b"/>
                <a:pathLst>
                  <a:path w="25029" h="24778" fill="none" extrusionOk="0">
                    <a:moveTo>
                      <a:pt x="1" y="0"/>
                    </a:moveTo>
                    <a:cubicBezTo>
                      <a:pt x="5905" y="3263"/>
                      <a:pt x="11598" y="6921"/>
                      <a:pt x="16908" y="11081"/>
                    </a:cubicBezTo>
                    <a:cubicBezTo>
                      <a:pt x="18450" y="12288"/>
                      <a:pt x="19969" y="13545"/>
                      <a:pt x="21230" y="15044"/>
                    </a:cubicBezTo>
                    <a:cubicBezTo>
                      <a:pt x="23511" y="17759"/>
                      <a:pt x="24868" y="21235"/>
                      <a:pt x="25028" y="24778"/>
                    </a:cubicBezTo>
                  </a:path>
                </a:pathLst>
              </a:custGeom>
              <a:noFill/>
              <a:ln w="13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2459;p67">
                <a:extLst>
                  <a:ext uri="{FF2B5EF4-FFF2-40B4-BE49-F238E27FC236}">
                    <a16:creationId xmlns:a16="http://schemas.microsoft.com/office/drawing/2014/main" id="{43085BA5-5360-9380-BCB4-1D53ED4299F2}"/>
                  </a:ext>
                </a:extLst>
              </p:cNvPr>
              <p:cNvSpPr/>
              <p:nvPr/>
            </p:nvSpPr>
            <p:spPr>
              <a:xfrm>
                <a:off x="3382500" y="3434100"/>
                <a:ext cx="131250" cy="301075"/>
              </a:xfrm>
              <a:custGeom>
                <a:avLst/>
                <a:gdLst/>
                <a:ahLst/>
                <a:cxnLst/>
                <a:rect l="l" t="t" r="r" b="b"/>
                <a:pathLst>
                  <a:path w="5250" h="12043" fill="none" extrusionOk="0">
                    <a:moveTo>
                      <a:pt x="1" y="0"/>
                    </a:moveTo>
                    <a:cubicBezTo>
                      <a:pt x="1874" y="3959"/>
                      <a:pt x="3625" y="7973"/>
                      <a:pt x="5250" y="12043"/>
                    </a:cubicBezTo>
                  </a:path>
                </a:pathLst>
              </a:custGeom>
              <a:noFill/>
              <a:ln w="13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2460;p67">
                <a:extLst>
                  <a:ext uri="{FF2B5EF4-FFF2-40B4-BE49-F238E27FC236}">
                    <a16:creationId xmlns:a16="http://schemas.microsoft.com/office/drawing/2014/main" id="{92F8B696-E9D2-DD9B-7F18-440005F65079}"/>
                  </a:ext>
                </a:extLst>
              </p:cNvPr>
              <p:cNvSpPr/>
              <p:nvPr/>
            </p:nvSpPr>
            <p:spPr>
              <a:xfrm>
                <a:off x="1848700" y="2760225"/>
                <a:ext cx="1475250" cy="1582975"/>
              </a:xfrm>
              <a:custGeom>
                <a:avLst/>
                <a:gdLst/>
                <a:ahLst/>
                <a:cxnLst/>
                <a:rect l="l" t="t" r="r" b="b"/>
                <a:pathLst>
                  <a:path w="59010" h="63319" extrusionOk="0">
                    <a:moveTo>
                      <a:pt x="52325" y="0"/>
                    </a:moveTo>
                    <a:cubicBezTo>
                      <a:pt x="51975" y="0"/>
                      <a:pt x="51619" y="70"/>
                      <a:pt x="51277" y="156"/>
                    </a:cubicBezTo>
                    <a:cubicBezTo>
                      <a:pt x="48944" y="745"/>
                      <a:pt x="46828" y="1991"/>
                      <a:pt x="45180" y="3744"/>
                    </a:cubicBezTo>
                    <a:cubicBezTo>
                      <a:pt x="43312" y="5734"/>
                      <a:pt x="42156" y="8266"/>
                      <a:pt x="40841" y="10653"/>
                    </a:cubicBezTo>
                    <a:cubicBezTo>
                      <a:pt x="40122" y="11963"/>
                      <a:pt x="39311" y="13273"/>
                      <a:pt x="38337" y="14413"/>
                    </a:cubicBezTo>
                    <a:lnTo>
                      <a:pt x="38331" y="14416"/>
                    </a:lnTo>
                    <a:cubicBezTo>
                      <a:pt x="29411" y="21958"/>
                      <a:pt x="16253" y="24434"/>
                      <a:pt x="8267" y="33200"/>
                    </a:cubicBezTo>
                    <a:cubicBezTo>
                      <a:pt x="2156" y="39911"/>
                      <a:pt x="0" y="49985"/>
                      <a:pt x="2835" y="58605"/>
                    </a:cubicBezTo>
                    <a:cubicBezTo>
                      <a:pt x="3266" y="59898"/>
                      <a:pt x="3825" y="61210"/>
                      <a:pt x="4854" y="62105"/>
                    </a:cubicBezTo>
                    <a:cubicBezTo>
                      <a:pt x="5859" y="62980"/>
                      <a:pt x="7119" y="63318"/>
                      <a:pt x="8447" y="63318"/>
                    </a:cubicBezTo>
                    <a:cubicBezTo>
                      <a:pt x="9958" y="63318"/>
                      <a:pt x="11555" y="62879"/>
                      <a:pt x="12959" y="62294"/>
                    </a:cubicBezTo>
                    <a:cubicBezTo>
                      <a:pt x="18737" y="59885"/>
                      <a:pt x="23568" y="55574"/>
                      <a:pt x="27435" y="50652"/>
                    </a:cubicBezTo>
                    <a:cubicBezTo>
                      <a:pt x="31307" y="45729"/>
                      <a:pt x="36139" y="37374"/>
                      <a:pt x="39062" y="31836"/>
                    </a:cubicBezTo>
                    <a:cubicBezTo>
                      <a:pt x="41318" y="27571"/>
                      <a:pt x="42890" y="24535"/>
                      <a:pt x="43936" y="22320"/>
                    </a:cubicBezTo>
                    <a:cubicBezTo>
                      <a:pt x="44299" y="22382"/>
                      <a:pt x="44668" y="22412"/>
                      <a:pt x="45037" y="22412"/>
                    </a:cubicBezTo>
                    <a:cubicBezTo>
                      <a:pt x="46832" y="22412"/>
                      <a:pt x="48643" y="21701"/>
                      <a:pt x="49993" y="20472"/>
                    </a:cubicBezTo>
                    <a:cubicBezTo>
                      <a:pt x="50937" y="19606"/>
                      <a:pt x="51646" y="18512"/>
                      <a:pt x="52490" y="17552"/>
                    </a:cubicBezTo>
                    <a:cubicBezTo>
                      <a:pt x="53705" y="16160"/>
                      <a:pt x="55189" y="15030"/>
                      <a:pt x="56854" y="14230"/>
                    </a:cubicBezTo>
                    <a:cubicBezTo>
                      <a:pt x="57371" y="13978"/>
                      <a:pt x="57922" y="13751"/>
                      <a:pt x="58338" y="13350"/>
                    </a:cubicBezTo>
                    <a:cubicBezTo>
                      <a:pt x="58753" y="12953"/>
                      <a:pt x="59009" y="12314"/>
                      <a:pt x="58790" y="11785"/>
                    </a:cubicBezTo>
                    <a:cubicBezTo>
                      <a:pt x="58551" y="11211"/>
                      <a:pt x="57926" y="11010"/>
                      <a:pt x="57276" y="11010"/>
                    </a:cubicBezTo>
                    <a:cubicBezTo>
                      <a:pt x="56992" y="11010"/>
                      <a:pt x="56703" y="11049"/>
                      <a:pt x="56439" y="11111"/>
                    </a:cubicBezTo>
                    <a:cubicBezTo>
                      <a:pt x="55051" y="11444"/>
                      <a:pt x="53756" y="12089"/>
                      <a:pt x="52653" y="12994"/>
                    </a:cubicBezTo>
                    <a:cubicBezTo>
                      <a:pt x="53744" y="10539"/>
                      <a:pt x="56894" y="10005"/>
                      <a:pt x="58018" y="7825"/>
                    </a:cubicBezTo>
                    <a:cubicBezTo>
                      <a:pt x="58160" y="7559"/>
                      <a:pt x="58263" y="7263"/>
                      <a:pt x="58245" y="6956"/>
                    </a:cubicBezTo>
                    <a:cubicBezTo>
                      <a:pt x="58222" y="6445"/>
                      <a:pt x="57860" y="6012"/>
                      <a:pt x="57508" y="5643"/>
                    </a:cubicBezTo>
                    <a:cubicBezTo>
                      <a:pt x="58206" y="4931"/>
                      <a:pt x="57907" y="3652"/>
                      <a:pt x="57125" y="3244"/>
                    </a:cubicBezTo>
                    <a:cubicBezTo>
                      <a:pt x="56807" y="3074"/>
                      <a:pt x="56460" y="3008"/>
                      <a:pt x="56102" y="3008"/>
                    </a:cubicBezTo>
                    <a:cubicBezTo>
                      <a:pt x="55589" y="3008"/>
                      <a:pt x="55056" y="3145"/>
                      <a:pt x="54564" y="3311"/>
                    </a:cubicBezTo>
                    <a:cubicBezTo>
                      <a:pt x="52230" y="4083"/>
                      <a:pt x="50097" y="5362"/>
                      <a:pt x="48317" y="7056"/>
                    </a:cubicBezTo>
                    <a:cubicBezTo>
                      <a:pt x="49136" y="5431"/>
                      <a:pt x="50458" y="4064"/>
                      <a:pt x="52052" y="3182"/>
                    </a:cubicBezTo>
                    <a:cubicBezTo>
                      <a:pt x="52503" y="2934"/>
                      <a:pt x="52981" y="2721"/>
                      <a:pt x="53355" y="2377"/>
                    </a:cubicBezTo>
                    <a:cubicBezTo>
                      <a:pt x="53738" y="2027"/>
                      <a:pt x="54009" y="1508"/>
                      <a:pt x="53886" y="1007"/>
                    </a:cubicBezTo>
                    <a:cubicBezTo>
                      <a:pt x="53772" y="505"/>
                      <a:pt x="53293" y="157"/>
                      <a:pt x="52794" y="48"/>
                    </a:cubicBezTo>
                    <a:cubicBezTo>
                      <a:pt x="52640" y="14"/>
                      <a:pt x="52483" y="0"/>
                      <a:pt x="52325" y="0"/>
                    </a:cubicBezTo>
                    <a:close/>
                  </a:path>
                </a:pathLst>
              </a:custGeom>
              <a:solidFill>
                <a:srgbClr val="E6B8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2461;p67">
                <a:extLst>
                  <a:ext uri="{FF2B5EF4-FFF2-40B4-BE49-F238E27FC236}">
                    <a16:creationId xmlns:a16="http://schemas.microsoft.com/office/drawing/2014/main" id="{9B321AB2-C4BA-8F75-331D-5B2B1F952150}"/>
                  </a:ext>
                </a:extLst>
              </p:cNvPr>
              <p:cNvSpPr/>
              <p:nvPr/>
            </p:nvSpPr>
            <p:spPr>
              <a:xfrm>
                <a:off x="1946625" y="3054800"/>
                <a:ext cx="919550" cy="737775"/>
              </a:xfrm>
              <a:custGeom>
                <a:avLst/>
                <a:gdLst/>
                <a:ahLst/>
                <a:cxnLst/>
                <a:rect l="l" t="t" r="r" b="b"/>
                <a:pathLst>
                  <a:path w="36782" h="29511" fill="none" extrusionOk="0">
                    <a:moveTo>
                      <a:pt x="36782" y="0"/>
                    </a:moveTo>
                    <a:cubicBezTo>
                      <a:pt x="32328" y="4433"/>
                      <a:pt x="27001" y="8021"/>
                      <a:pt x="21249" y="10554"/>
                    </a:cubicBezTo>
                    <a:cubicBezTo>
                      <a:pt x="8617" y="16114"/>
                      <a:pt x="1030" y="22613"/>
                      <a:pt x="1" y="29511"/>
                    </a:cubicBezTo>
                  </a:path>
                </a:pathLst>
              </a:custGeom>
              <a:noFill/>
              <a:ln w="13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2462;p67">
                <a:extLst>
                  <a:ext uri="{FF2B5EF4-FFF2-40B4-BE49-F238E27FC236}">
                    <a16:creationId xmlns:a16="http://schemas.microsoft.com/office/drawing/2014/main" id="{92C985D0-CB9D-5894-A3C7-B23D010BCEF1}"/>
                  </a:ext>
                </a:extLst>
              </p:cNvPr>
              <p:cNvSpPr/>
              <p:nvPr/>
            </p:nvSpPr>
            <p:spPr>
              <a:xfrm>
                <a:off x="3079000" y="2893200"/>
                <a:ext cx="209750" cy="120300"/>
              </a:xfrm>
              <a:custGeom>
                <a:avLst/>
                <a:gdLst/>
                <a:ahLst/>
                <a:cxnLst/>
                <a:rect l="l" t="t" r="r" b="b"/>
                <a:pathLst>
                  <a:path w="8390" h="4812" fill="none" extrusionOk="0">
                    <a:moveTo>
                      <a:pt x="8390" y="486"/>
                    </a:moveTo>
                    <a:cubicBezTo>
                      <a:pt x="7078" y="1"/>
                      <a:pt x="5626" y="597"/>
                      <a:pt x="4421" y="1305"/>
                    </a:cubicBezTo>
                    <a:cubicBezTo>
                      <a:pt x="2793" y="2264"/>
                      <a:pt x="1305" y="3445"/>
                      <a:pt x="0" y="4812"/>
                    </a:cubicBezTo>
                  </a:path>
                </a:pathLst>
              </a:custGeom>
              <a:noFill/>
              <a:ln w="13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2463;p67">
                <a:extLst>
                  <a:ext uri="{FF2B5EF4-FFF2-40B4-BE49-F238E27FC236}">
                    <a16:creationId xmlns:a16="http://schemas.microsoft.com/office/drawing/2014/main" id="{EF683A0F-F739-364B-F914-69E2A7895080}"/>
                  </a:ext>
                </a:extLst>
              </p:cNvPr>
              <p:cNvSpPr/>
              <p:nvPr/>
            </p:nvSpPr>
            <p:spPr>
              <a:xfrm>
                <a:off x="3045875" y="2832900"/>
                <a:ext cx="214500" cy="116600"/>
              </a:xfrm>
              <a:custGeom>
                <a:avLst/>
                <a:gdLst/>
                <a:ahLst/>
                <a:cxnLst/>
                <a:rect l="l" t="t" r="r" b="b"/>
                <a:pathLst>
                  <a:path w="8580" h="4664" fill="none" extrusionOk="0">
                    <a:moveTo>
                      <a:pt x="8580" y="242"/>
                    </a:moveTo>
                    <a:cubicBezTo>
                      <a:pt x="7902" y="0"/>
                      <a:pt x="7151" y="154"/>
                      <a:pt x="6468" y="383"/>
                    </a:cubicBezTo>
                    <a:cubicBezTo>
                      <a:pt x="4000" y="1212"/>
                      <a:pt x="1959" y="2948"/>
                      <a:pt x="1" y="4663"/>
                    </a:cubicBezTo>
                  </a:path>
                </a:pathLst>
              </a:custGeom>
              <a:noFill/>
              <a:ln w="13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2464;p67">
                <a:extLst>
                  <a:ext uri="{FF2B5EF4-FFF2-40B4-BE49-F238E27FC236}">
                    <a16:creationId xmlns:a16="http://schemas.microsoft.com/office/drawing/2014/main" id="{DB02F513-82EF-FE3B-D9ED-4D864D56FF4A}"/>
                  </a:ext>
                </a:extLst>
              </p:cNvPr>
              <p:cNvSpPr/>
              <p:nvPr/>
            </p:nvSpPr>
            <p:spPr>
              <a:xfrm rot="-2235776" flipH="1">
                <a:off x="3681710" y="1335526"/>
                <a:ext cx="90579" cy="71303"/>
              </a:xfrm>
              <a:custGeom>
                <a:avLst/>
                <a:gdLst/>
                <a:ahLst/>
                <a:cxnLst/>
                <a:rect l="l" t="t" r="r" b="b"/>
                <a:pathLst>
                  <a:path w="3623" h="2852" fill="none" extrusionOk="0">
                    <a:moveTo>
                      <a:pt x="3623" y="90"/>
                    </a:moveTo>
                    <a:cubicBezTo>
                      <a:pt x="2890" y="0"/>
                      <a:pt x="2160" y="356"/>
                      <a:pt x="1560" y="893"/>
                    </a:cubicBezTo>
                    <a:cubicBezTo>
                      <a:pt x="962" y="1431"/>
                      <a:pt x="476" y="2143"/>
                      <a:pt x="1" y="2852"/>
                    </a:cubicBezTo>
                  </a:path>
                </a:pathLst>
              </a:custGeom>
              <a:noFill/>
              <a:ln w="13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2465;p67">
                <a:extLst>
                  <a:ext uri="{FF2B5EF4-FFF2-40B4-BE49-F238E27FC236}">
                    <a16:creationId xmlns:a16="http://schemas.microsoft.com/office/drawing/2014/main" id="{17683301-ECD3-4238-30A2-8372BBBBEC58}"/>
                  </a:ext>
                </a:extLst>
              </p:cNvPr>
              <p:cNvSpPr/>
              <p:nvPr/>
            </p:nvSpPr>
            <p:spPr>
              <a:xfrm rot="-2235776" flipH="1">
                <a:off x="3274235" y="1339576"/>
                <a:ext cx="90579" cy="71303"/>
              </a:xfrm>
              <a:custGeom>
                <a:avLst/>
                <a:gdLst/>
                <a:ahLst/>
                <a:cxnLst/>
                <a:rect l="l" t="t" r="r" b="b"/>
                <a:pathLst>
                  <a:path w="3623" h="2852" fill="none" extrusionOk="0">
                    <a:moveTo>
                      <a:pt x="3623" y="90"/>
                    </a:moveTo>
                    <a:cubicBezTo>
                      <a:pt x="2890" y="0"/>
                      <a:pt x="2160" y="356"/>
                      <a:pt x="1560" y="893"/>
                    </a:cubicBezTo>
                    <a:cubicBezTo>
                      <a:pt x="962" y="1431"/>
                      <a:pt x="476" y="2143"/>
                      <a:pt x="1" y="2852"/>
                    </a:cubicBezTo>
                  </a:path>
                </a:pathLst>
              </a:custGeom>
              <a:noFill/>
              <a:ln w="13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 name="Google Shape;2466;p67">
              <a:extLst>
                <a:ext uri="{FF2B5EF4-FFF2-40B4-BE49-F238E27FC236}">
                  <a16:creationId xmlns:a16="http://schemas.microsoft.com/office/drawing/2014/main" id="{D65C07D8-3317-3430-C315-DB13637B5252}"/>
                </a:ext>
              </a:extLst>
            </p:cNvPr>
            <p:cNvGrpSpPr/>
            <p:nvPr/>
          </p:nvGrpSpPr>
          <p:grpSpPr>
            <a:xfrm>
              <a:off x="3041494" y="2136317"/>
              <a:ext cx="2184729" cy="2472183"/>
              <a:chOff x="4483025" y="1322838"/>
              <a:chExt cx="2672125" cy="3023708"/>
            </a:xfrm>
          </p:grpSpPr>
          <p:sp>
            <p:nvSpPr>
              <p:cNvPr id="1356" name="Google Shape;2467;p67">
                <a:extLst>
                  <a:ext uri="{FF2B5EF4-FFF2-40B4-BE49-F238E27FC236}">
                    <a16:creationId xmlns:a16="http://schemas.microsoft.com/office/drawing/2014/main" id="{1528F329-6F51-926B-EA1A-DA7EA5F4A2E1}"/>
                  </a:ext>
                </a:extLst>
              </p:cNvPr>
              <p:cNvSpPr/>
              <p:nvPr/>
            </p:nvSpPr>
            <p:spPr>
              <a:xfrm>
                <a:off x="4483025" y="2756963"/>
                <a:ext cx="1338575" cy="1480475"/>
              </a:xfrm>
              <a:custGeom>
                <a:avLst/>
                <a:gdLst/>
                <a:ahLst/>
                <a:cxnLst/>
                <a:rect l="l" t="t" r="r" b="b"/>
                <a:pathLst>
                  <a:path w="53543" h="59219" extrusionOk="0">
                    <a:moveTo>
                      <a:pt x="47169" y="1"/>
                    </a:moveTo>
                    <a:cubicBezTo>
                      <a:pt x="46898" y="1"/>
                      <a:pt x="46626" y="5"/>
                      <a:pt x="46355" y="14"/>
                    </a:cubicBezTo>
                    <a:cubicBezTo>
                      <a:pt x="43032" y="107"/>
                      <a:pt x="39730" y="806"/>
                      <a:pt x="36579" y="1949"/>
                    </a:cubicBezTo>
                    <a:cubicBezTo>
                      <a:pt x="34883" y="2565"/>
                      <a:pt x="33233" y="3301"/>
                      <a:pt x="31642" y="4154"/>
                    </a:cubicBezTo>
                    <a:cubicBezTo>
                      <a:pt x="25878" y="7231"/>
                      <a:pt x="20911" y="11601"/>
                      <a:pt x="16363" y="16288"/>
                    </a:cubicBezTo>
                    <a:cubicBezTo>
                      <a:pt x="10855" y="21953"/>
                      <a:pt x="5808" y="28254"/>
                      <a:pt x="2821" y="35554"/>
                    </a:cubicBezTo>
                    <a:cubicBezTo>
                      <a:pt x="2718" y="35815"/>
                      <a:pt x="2614" y="36070"/>
                      <a:pt x="2514" y="36331"/>
                    </a:cubicBezTo>
                    <a:cubicBezTo>
                      <a:pt x="901" y="40520"/>
                      <a:pt x="1" y="45134"/>
                      <a:pt x="1015" y="49504"/>
                    </a:cubicBezTo>
                    <a:cubicBezTo>
                      <a:pt x="1044" y="49633"/>
                      <a:pt x="1079" y="49765"/>
                      <a:pt x="1108" y="49894"/>
                    </a:cubicBezTo>
                    <a:cubicBezTo>
                      <a:pt x="2201" y="54052"/>
                      <a:pt x="5294" y="57838"/>
                      <a:pt x="9442" y="58901"/>
                    </a:cubicBezTo>
                    <a:cubicBezTo>
                      <a:pt x="9501" y="58915"/>
                      <a:pt x="9564" y="58930"/>
                      <a:pt x="9623" y="58946"/>
                    </a:cubicBezTo>
                    <a:cubicBezTo>
                      <a:pt x="10417" y="59133"/>
                      <a:pt x="11211" y="59218"/>
                      <a:pt x="12001" y="59218"/>
                    </a:cubicBezTo>
                    <a:cubicBezTo>
                      <a:pt x="16277" y="59218"/>
                      <a:pt x="20451" y="56710"/>
                      <a:pt x="24008" y="54098"/>
                    </a:cubicBezTo>
                    <a:cubicBezTo>
                      <a:pt x="24293" y="53885"/>
                      <a:pt x="24579" y="53678"/>
                      <a:pt x="24859" y="53462"/>
                    </a:cubicBezTo>
                    <a:cubicBezTo>
                      <a:pt x="24942" y="53404"/>
                      <a:pt x="25022" y="53343"/>
                      <a:pt x="25100" y="53279"/>
                    </a:cubicBezTo>
                    <a:cubicBezTo>
                      <a:pt x="33774" y="46732"/>
                      <a:pt x="41609" y="38733"/>
                      <a:pt x="46922" y="29372"/>
                    </a:cubicBezTo>
                    <a:cubicBezTo>
                      <a:pt x="47714" y="27984"/>
                      <a:pt x="48447" y="26563"/>
                      <a:pt x="49122" y="25113"/>
                    </a:cubicBezTo>
                    <a:cubicBezTo>
                      <a:pt x="50106" y="22982"/>
                      <a:pt x="50962" y="20792"/>
                      <a:pt x="51666" y="18532"/>
                    </a:cubicBezTo>
                    <a:cubicBezTo>
                      <a:pt x="52203" y="16809"/>
                      <a:pt x="52641" y="15017"/>
                      <a:pt x="52902" y="13201"/>
                    </a:cubicBezTo>
                    <a:cubicBezTo>
                      <a:pt x="53542" y="8780"/>
                      <a:pt x="53128" y="4227"/>
                      <a:pt x="50510" y="221"/>
                    </a:cubicBezTo>
                    <a:cubicBezTo>
                      <a:pt x="49402" y="74"/>
                      <a:pt x="48286" y="1"/>
                      <a:pt x="471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2468;p67">
                <a:extLst>
                  <a:ext uri="{FF2B5EF4-FFF2-40B4-BE49-F238E27FC236}">
                    <a16:creationId xmlns:a16="http://schemas.microsoft.com/office/drawing/2014/main" id="{7A94B7AA-1C9B-3016-CC34-5BE7D3492214}"/>
                  </a:ext>
                </a:extLst>
              </p:cNvPr>
              <p:cNvSpPr/>
              <p:nvPr/>
            </p:nvSpPr>
            <p:spPr>
              <a:xfrm>
                <a:off x="5102529" y="2742003"/>
                <a:ext cx="1613200" cy="1604542"/>
              </a:xfrm>
              <a:custGeom>
                <a:avLst/>
                <a:gdLst/>
                <a:ahLst/>
                <a:cxnLst/>
                <a:rect l="l" t="t" r="r" b="b"/>
                <a:pathLst>
                  <a:path w="64528" h="75499" extrusionOk="0">
                    <a:moveTo>
                      <a:pt x="27425" y="0"/>
                    </a:moveTo>
                    <a:cubicBezTo>
                      <a:pt x="26833" y="0"/>
                      <a:pt x="26241" y="12"/>
                      <a:pt x="25651" y="40"/>
                    </a:cubicBezTo>
                    <a:cubicBezTo>
                      <a:pt x="24278" y="114"/>
                      <a:pt x="22914" y="282"/>
                      <a:pt x="21575" y="612"/>
                    </a:cubicBezTo>
                    <a:cubicBezTo>
                      <a:pt x="21467" y="636"/>
                      <a:pt x="21363" y="661"/>
                      <a:pt x="21255" y="690"/>
                    </a:cubicBezTo>
                    <a:cubicBezTo>
                      <a:pt x="16619" y="1922"/>
                      <a:pt x="7557" y="6238"/>
                      <a:pt x="2918" y="26872"/>
                    </a:cubicBezTo>
                    <a:cubicBezTo>
                      <a:pt x="2481" y="28822"/>
                      <a:pt x="2084" y="30926"/>
                      <a:pt x="1728" y="33184"/>
                    </a:cubicBezTo>
                    <a:lnTo>
                      <a:pt x="1728" y="33199"/>
                    </a:lnTo>
                    <a:cubicBezTo>
                      <a:pt x="1721" y="33220"/>
                      <a:pt x="1718" y="33243"/>
                      <a:pt x="1718" y="33268"/>
                    </a:cubicBezTo>
                    <a:cubicBezTo>
                      <a:pt x="1530" y="34463"/>
                      <a:pt x="1359" y="35706"/>
                      <a:pt x="1200" y="36993"/>
                    </a:cubicBezTo>
                    <a:cubicBezTo>
                      <a:pt x="826" y="40040"/>
                      <a:pt x="531" y="43349"/>
                      <a:pt x="335" y="46937"/>
                    </a:cubicBezTo>
                    <a:cubicBezTo>
                      <a:pt x="206" y="49195"/>
                      <a:pt x="121" y="51570"/>
                      <a:pt x="79" y="54060"/>
                    </a:cubicBezTo>
                    <a:cubicBezTo>
                      <a:pt x="75" y="54091"/>
                      <a:pt x="74" y="54126"/>
                      <a:pt x="74" y="54158"/>
                    </a:cubicBezTo>
                    <a:cubicBezTo>
                      <a:pt x="0" y="58357"/>
                      <a:pt x="44" y="62886"/>
                      <a:pt x="222" y="67775"/>
                    </a:cubicBezTo>
                    <a:cubicBezTo>
                      <a:pt x="310" y="70256"/>
                      <a:pt x="443" y="72825"/>
                      <a:pt x="601" y="75498"/>
                    </a:cubicBezTo>
                    <a:cubicBezTo>
                      <a:pt x="601" y="75498"/>
                      <a:pt x="28613" y="75463"/>
                      <a:pt x="47482" y="75463"/>
                    </a:cubicBezTo>
                    <a:cubicBezTo>
                      <a:pt x="56916" y="75463"/>
                      <a:pt x="64064" y="75472"/>
                      <a:pt x="64283" y="75498"/>
                    </a:cubicBezTo>
                    <a:cubicBezTo>
                      <a:pt x="64528" y="54067"/>
                      <a:pt x="61052" y="15138"/>
                      <a:pt x="60482" y="13613"/>
                    </a:cubicBezTo>
                    <a:cubicBezTo>
                      <a:pt x="60265" y="13035"/>
                      <a:pt x="60019" y="12468"/>
                      <a:pt x="59744" y="11915"/>
                    </a:cubicBezTo>
                    <a:cubicBezTo>
                      <a:pt x="58237" y="8838"/>
                      <a:pt x="55702" y="6501"/>
                      <a:pt x="52813" y="4811"/>
                    </a:cubicBezTo>
                    <a:cubicBezTo>
                      <a:pt x="52013" y="4345"/>
                      <a:pt x="51185" y="3927"/>
                      <a:pt x="50337" y="3556"/>
                    </a:cubicBezTo>
                    <a:cubicBezTo>
                      <a:pt x="50331" y="3553"/>
                      <a:pt x="50325" y="3551"/>
                      <a:pt x="50319" y="3551"/>
                    </a:cubicBezTo>
                    <a:cubicBezTo>
                      <a:pt x="50317" y="3551"/>
                      <a:pt x="50315" y="3551"/>
                      <a:pt x="50313" y="3551"/>
                    </a:cubicBezTo>
                    <a:cubicBezTo>
                      <a:pt x="50266" y="3527"/>
                      <a:pt x="50218" y="3506"/>
                      <a:pt x="50169" y="3486"/>
                    </a:cubicBezTo>
                    <a:cubicBezTo>
                      <a:pt x="50047" y="3427"/>
                      <a:pt x="49918" y="3378"/>
                      <a:pt x="49790" y="3323"/>
                    </a:cubicBezTo>
                    <a:cubicBezTo>
                      <a:pt x="48468" y="2781"/>
                      <a:pt x="47110" y="2327"/>
                      <a:pt x="45729" y="1959"/>
                    </a:cubicBezTo>
                    <a:cubicBezTo>
                      <a:pt x="41501" y="813"/>
                      <a:pt x="36845" y="355"/>
                      <a:pt x="31178" y="109"/>
                    </a:cubicBezTo>
                    <a:cubicBezTo>
                      <a:pt x="29932" y="52"/>
                      <a:pt x="28677" y="0"/>
                      <a:pt x="274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2469;p67">
                <a:extLst>
                  <a:ext uri="{FF2B5EF4-FFF2-40B4-BE49-F238E27FC236}">
                    <a16:creationId xmlns:a16="http://schemas.microsoft.com/office/drawing/2014/main" id="{B13F8368-E5C5-06F2-2F47-CC61C6B6CDA6}"/>
                  </a:ext>
                </a:extLst>
              </p:cNvPr>
              <p:cNvSpPr/>
              <p:nvPr/>
            </p:nvSpPr>
            <p:spPr>
              <a:xfrm>
                <a:off x="5646700" y="2291313"/>
                <a:ext cx="441575" cy="673875"/>
              </a:xfrm>
              <a:custGeom>
                <a:avLst/>
                <a:gdLst/>
                <a:ahLst/>
                <a:cxnLst/>
                <a:rect l="l" t="t" r="r" b="b"/>
                <a:pathLst>
                  <a:path w="17663" h="26955" extrusionOk="0">
                    <a:moveTo>
                      <a:pt x="9999" y="0"/>
                    </a:moveTo>
                    <a:cubicBezTo>
                      <a:pt x="6371" y="0"/>
                      <a:pt x="2839" y="1240"/>
                      <a:pt x="1" y="3434"/>
                    </a:cubicBezTo>
                    <a:lnTo>
                      <a:pt x="390" y="8893"/>
                    </a:lnTo>
                    <a:cubicBezTo>
                      <a:pt x="933" y="13167"/>
                      <a:pt x="1204" y="17459"/>
                      <a:pt x="742" y="21725"/>
                    </a:cubicBezTo>
                    <a:cubicBezTo>
                      <a:pt x="739" y="21792"/>
                      <a:pt x="731" y="21859"/>
                      <a:pt x="723" y="21924"/>
                    </a:cubicBezTo>
                    <a:cubicBezTo>
                      <a:pt x="680" y="22277"/>
                      <a:pt x="639" y="22647"/>
                      <a:pt x="615" y="23008"/>
                    </a:cubicBezTo>
                    <a:cubicBezTo>
                      <a:pt x="553" y="23969"/>
                      <a:pt x="618" y="24924"/>
                      <a:pt x="1172" y="25680"/>
                    </a:cubicBezTo>
                    <a:cubicBezTo>
                      <a:pt x="1933" y="26704"/>
                      <a:pt x="3337" y="26955"/>
                      <a:pt x="4636" y="26955"/>
                    </a:cubicBezTo>
                    <a:cubicBezTo>
                      <a:pt x="4734" y="26955"/>
                      <a:pt x="4831" y="26953"/>
                      <a:pt x="4928" y="26951"/>
                    </a:cubicBezTo>
                    <a:cubicBezTo>
                      <a:pt x="9620" y="26827"/>
                      <a:pt x="14248" y="24916"/>
                      <a:pt x="17663" y="21687"/>
                    </a:cubicBezTo>
                    <a:cubicBezTo>
                      <a:pt x="16368" y="19071"/>
                      <a:pt x="15803" y="16296"/>
                      <a:pt x="15728" y="13538"/>
                    </a:cubicBezTo>
                    <a:cubicBezTo>
                      <a:pt x="15724" y="13513"/>
                      <a:pt x="15723" y="13491"/>
                      <a:pt x="15723" y="13466"/>
                    </a:cubicBezTo>
                    <a:cubicBezTo>
                      <a:pt x="15703" y="12886"/>
                      <a:pt x="15711" y="12300"/>
                      <a:pt x="15741" y="11722"/>
                    </a:cubicBezTo>
                    <a:cubicBezTo>
                      <a:pt x="15894" y="8387"/>
                      <a:pt x="16654" y="5113"/>
                      <a:pt x="17452" y="1864"/>
                    </a:cubicBezTo>
                    <a:cubicBezTo>
                      <a:pt x="15054" y="591"/>
                      <a:pt x="12504" y="0"/>
                      <a:pt x="9999" y="0"/>
                    </a:cubicBezTo>
                    <a:close/>
                  </a:path>
                </a:pathLst>
              </a:custGeom>
              <a:solidFill>
                <a:srgbClr val="DD7E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2470;p67">
                <a:extLst>
                  <a:ext uri="{FF2B5EF4-FFF2-40B4-BE49-F238E27FC236}">
                    <a16:creationId xmlns:a16="http://schemas.microsoft.com/office/drawing/2014/main" id="{228679A7-56FC-5EFC-5338-575AFF720E19}"/>
                  </a:ext>
                </a:extLst>
              </p:cNvPr>
              <p:cNvSpPr/>
              <p:nvPr/>
            </p:nvSpPr>
            <p:spPr>
              <a:xfrm>
                <a:off x="5315750" y="1424063"/>
                <a:ext cx="1314325" cy="1318000"/>
              </a:xfrm>
              <a:custGeom>
                <a:avLst/>
                <a:gdLst/>
                <a:ahLst/>
                <a:cxnLst/>
                <a:rect l="l" t="t" r="r" b="b"/>
                <a:pathLst>
                  <a:path w="52573" h="52720" extrusionOk="0">
                    <a:moveTo>
                      <a:pt x="26607" y="0"/>
                    </a:moveTo>
                    <a:cubicBezTo>
                      <a:pt x="22660" y="0"/>
                      <a:pt x="18789" y="1138"/>
                      <a:pt x="15169" y="3407"/>
                    </a:cubicBezTo>
                    <a:cubicBezTo>
                      <a:pt x="10322" y="6445"/>
                      <a:pt x="6958" y="11308"/>
                      <a:pt x="4601" y="16423"/>
                    </a:cubicBezTo>
                    <a:cubicBezTo>
                      <a:pt x="2246" y="21540"/>
                      <a:pt x="1022" y="27130"/>
                      <a:pt x="440" y="32767"/>
                    </a:cubicBezTo>
                    <a:cubicBezTo>
                      <a:pt x="94" y="36141"/>
                      <a:pt x="1" y="39693"/>
                      <a:pt x="1456" y="42857"/>
                    </a:cubicBezTo>
                    <a:cubicBezTo>
                      <a:pt x="3491" y="47281"/>
                      <a:pt x="8214" y="50119"/>
                      <a:pt x="12989" y="51525"/>
                    </a:cubicBezTo>
                    <a:cubicBezTo>
                      <a:pt x="15637" y="52305"/>
                      <a:pt x="18406" y="52719"/>
                      <a:pt x="21145" y="52719"/>
                    </a:cubicBezTo>
                    <a:cubicBezTo>
                      <a:pt x="24786" y="52719"/>
                      <a:pt x="28373" y="51988"/>
                      <a:pt x="31551" y="50411"/>
                    </a:cubicBezTo>
                    <a:cubicBezTo>
                      <a:pt x="34110" y="49142"/>
                      <a:pt x="36347" y="47372"/>
                      <a:pt x="38474" y="45517"/>
                    </a:cubicBezTo>
                    <a:cubicBezTo>
                      <a:pt x="43620" y="41026"/>
                      <a:pt x="48338" y="35772"/>
                      <a:pt x="50454" y="29331"/>
                    </a:cubicBezTo>
                    <a:cubicBezTo>
                      <a:pt x="52572" y="22890"/>
                      <a:pt x="52020" y="15675"/>
                      <a:pt x="46633" y="9990"/>
                    </a:cubicBezTo>
                    <a:cubicBezTo>
                      <a:pt x="40313" y="3319"/>
                      <a:pt x="33348" y="0"/>
                      <a:pt x="26607" y="0"/>
                    </a:cubicBezTo>
                    <a:close/>
                  </a:path>
                </a:pathLst>
              </a:custGeom>
              <a:solidFill>
                <a:srgbClr val="DD7E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2471;p67">
                <a:extLst>
                  <a:ext uri="{FF2B5EF4-FFF2-40B4-BE49-F238E27FC236}">
                    <a16:creationId xmlns:a16="http://schemas.microsoft.com/office/drawing/2014/main" id="{E483262B-08E8-1C4D-9A36-7609B9FC59A0}"/>
                  </a:ext>
                </a:extLst>
              </p:cNvPr>
              <p:cNvSpPr/>
              <p:nvPr/>
            </p:nvSpPr>
            <p:spPr>
              <a:xfrm>
                <a:off x="5532625" y="1952488"/>
                <a:ext cx="600" cy="450"/>
              </a:xfrm>
              <a:custGeom>
                <a:avLst/>
                <a:gdLst/>
                <a:ahLst/>
                <a:cxnLst/>
                <a:rect l="l" t="t" r="r" b="b"/>
                <a:pathLst>
                  <a:path w="24" h="18" extrusionOk="0">
                    <a:moveTo>
                      <a:pt x="1" y="1"/>
                    </a:moveTo>
                    <a:lnTo>
                      <a:pt x="1" y="1"/>
                    </a:lnTo>
                    <a:cubicBezTo>
                      <a:pt x="9" y="7"/>
                      <a:pt x="16" y="12"/>
                      <a:pt x="24" y="17"/>
                    </a:cubicBezTo>
                    <a:cubicBezTo>
                      <a:pt x="24" y="17"/>
                      <a:pt x="24" y="15"/>
                      <a:pt x="22" y="15"/>
                    </a:cubicBezTo>
                    <a:cubicBezTo>
                      <a:pt x="16" y="9"/>
                      <a:pt x="9" y="6"/>
                      <a:pt x="1" y="1"/>
                    </a:cubicBezTo>
                    <a:close/>
                  </a:path>
                </a:pathLst>
              </a:custGeom>
              <a:solidFill>
                <a:srgbClr val="2018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2472;p67">
                <a:extLst>
                  <a:ext uri="{FF2B5EF4-FFF2-40B4-BE49-F238E27FC236}">
                    <a16:creationId xmlns:a16="http://schemas.microsoft.com/office/drawing/2014/main" id="{4FFE568D-B4B9-44BD-1980-1001C08C043C}"/>
                  </a:ext>
                </a:extLst>
              </p:cNvPr>
              <p:cNvSpPr/>
              <p:nvPr/>
            </p:nvSpPr>
            <p:spPr>
              <a:xfrm>
                <a:off x="5477100" y="2011663"/>
                <a:ext cx="70250" cy="53125"/>
              </a:xfrm>
              <a:custGeom>
                <a:avLst/>
                <a:gdLst/>
                <a:ahLst/>
                <a:cxnLst/>
                <a:rect l="l" t="t" r="r" b="b"/>
                <a:pathLst>
                  <a:path w="2810" h="2125" fill="none" extrusionOk="0">
                    <a:moveTo>
                      <a:pt x="1" y="1287"/>
                    </a:moveTo>
                    <a:cubicBezTo>
                      <a:pt x="328" y="516"/>
                      <a:pt x="883" y="129"/>
                      <a:pt x="1414" y="72"/>
                    </a:cubicBezTo>
                    <a:cubicBezTo>
                      <a:pt x="2072" y="0"/>
                      <a:pt x="2692" y="435"/>
                      <a:pt x="2784" y="1274"/>
                    </a:cubicBezTo>
                    <a:cubicBezTo>
                      <a:pt x="2810" y="1524"/>
                      <a:pt x="2790" y="1808"/>
                      <a:pt x="2712" y="2125"/>
                    </a:cubicBezTo>
                  </a:path>
                </a:pathLst>
              </a:custGeom>
              <a:noFill/>
              <a:ln w="13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2473;p67">
                <a:extLst>
                  <a:ext uri="{FF2B5EF4-FFF2-40B4-BE49-F238E27FC236}">
                    <a16:creationId xmlns:a16="http://schemas.microsoft.com/office/drawing/2014/main" id="{196F1D4E-A95C-19BF-E8BD-DFD83578FDA9}"/>
                  </a:ext>
                </a:extLst>
              </p:cNvPr>
              <p:cNvSpPr/>
              <p:nvPr/>
            </p:nvSpPr>
            <p:spPr>
              <a:xfrm>
                <a:off x="5765150" y="2090538"/>
                <a:ext cx="70300" cy="53150"/>
              </a:xfrm>
              <a:custGeom>
                <a:avLst/>
                <a:gdLst/>
                <a:ahLst/>
                <a:cxnLst/>
                <a:rect l="l" t="t" r="r" b="b"/>
                <a:pathLst>
                  <a:path w="2812" h="2126" fill="none" extrusionOk="0">
                    <a:moveTo>
                      <a:pt x="1" y="1287"/>
                    </a:moveTo>
                    <a:cubicBezTo>
                      <a:pt x="327" y="516"/>
                      <a:pt x="884" y="129"/>
                      <a:pt x="1415" y="71"/>
                    </a:cubicBezTo>
                    <a:cubicBezTo>
                      <a:pt x="2073" y="0"/>
                      <a:pt x="2692" y="435"/>
                      <a:pt x="2783" y="1274"/>
                    </a:cubicBezTo>
                    <a:cubicBezTo>
                      <a:pt x="2811" y="1522"/>
                      <a:pt x="2791" y="1808"/>
                      <a:pt x="2713" y="2125"/>
                    </a:cubicBezTo>
                  </a:path>
                </a:pathLst>
              </a:custGeom>
              <a:noFill/>
              <a:ln w="13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2474;p67">
                <a:extLst>
                  <a:ext uri="{FF2B5EF4-FFF2-40B4-BE49-F238E27FC236}">
                    <a16:creationId xmlns:a16="http://schemas.microsoft.com/office/drawing/2014/main" id="{B071F12A-9664-72B4-4D08-563991CB89EC}"/>
                  </a:ext>
                </a:extLst>
              </p:cNvPr>
              <p:cNvSpPr/>
              <p:nvPr/>
            </p:nvSpPr>
            <p:spPr>
              <a:xfrm>
                <a:off x="5327600" y="1322838"/>
                <a:ext cx="1354775" cy="1331075"/>
              </a:xfrm>
              <a:custGeom>
                <a:avLst/>
                <a:gdLst/>
                <a:ahLst/>
                <a:cxnLst/>
                <a:rect l="l" t="t" r="r" b="b"/>
                <a:pathLst>
                  <a:path w="54191" h="53243" extrusionOk="0">
                    <a:moveTo>
                      <a:pt x="22312" y="1"/>
                    </a:moveTo>
                    <a:cubicBezTo>
                      <a:pt x="16800" y="1"/>
                      <a:pt x="11748" y="1502"/>
                      <a:pt x="8034" y="3999"/>
                    </a:cubicBezTo>
                    <a:cubicBezTo>
                      <a:pt x="2568" y="7673"/>
                      <a:pt x="0" y="13505"/>
                      <a:pt x="3118" y="19891"/>
                    </a:cubicBezTo>
                    <a:cubicBezTo>
                      <a:pt x="3503" y="19979"/>
                      <a:pt x="3894" y="20060"/>
                      <a:pt x="4286" y="20137"/>
                    </a:cubicBezTo>
                    <a:cubicBezTo>
                      <a:pt x="7027" y="20679"/>
                      <a:pt x="9808" y="20950"/>
                      <a:pt x="12575" y="20950"/>
                    </a:cubicBezTo>
                    <a:cubicBezTo>
                      <a:pt x="18631" y="20950"/>
                      <a:pt x="24620" y="19652"/>
                      <a:pt x="29988" y="17057"/>
                    </a:cubicBezTo>
                    <a:cubicBezTo>
                      <a:pt x="30342" y="20416"/>
                      <a:pt x="31952" y="23590"/>
                      <a:pt x="33922" y="26283"/>
                    </a:cubicBezTo>
                    <a:cubicBezTo>
                      <a:pt x="34804" y="29875"/>
                      <a:pt x="28712" y="35100"/>
                      <a:pt x="33425" y="37559"/>
                    </a:cubicBezTo>
                    <a:cubicBezTo>
                      <a:pt x="33079" y="38856"/>
                      <a:pt x="32383" y="40148"/>
                      <a:pt x="31611" y="41485"/>
                    </a:cubicBezTo>
                    <a:cubicBezTo>
                      <a:pt x="31745" y="44325"/>
                      <a:pt x="31332" y="47361"/>
                      <a:pt x="32566" y="49933"/>
                    </a:cubicBezTo>
                    <a:cubicBezTo>
                      <a:pt x="33110" y="51067"/>
                      <a:pt x="33786" y="52168"/>
                      <a:pt x="34621" y="53110"/>
                    </a:cubicBezTo>
                    <a:cubicBezTo>
                      <a:pt x="34660" y="53154"/>
                      <a:pt x="34702" y="53198"/>
                      <a:pt x="34743" y="53242"/>
                    </a:cubicBezTo>
                    <a:cubicBezTo>
                      <a:pt x="43208" y="48749"/>
                      <a:pt x="49155" y="39165"/>
                      <a:pt x="50821" y="34113"/>
                    </a:cubicBezTo>
                    <a:cubicBezTo>
                      <a:pt x="52830" y="28037"/>
                      <a:pt x="54190" y="20999"/>
                      <a:pt x="49391" y="14478"/>
                    </a:cubicBezTo>
                    <a:cubicBezTo>
                      <a:pt x="46879" y="11070"/>
                      <a:pt x="44083" y="8341"/>
                      <a:pt x="41137" y="6213"/>
                    </a:cubicBezTo>
                    <a:cubicBezTo>
                      <a:pt x="35091" y="1843"/>
                      <a:pt x="28419" y="1"/>
                      <a:pt x="223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2475;p67">
                <a:extLst>
                  <a:ext uri="{FF2B5EF4-FFF2-40B4-BE49-F238E27FC236}">
                    <a16:creationId xmlns:a16="http://schemas.microsoft.com/office/drawing/2014/main" id="{E1492321-1626-C304-1F34-2AE611752438}"/>
                  </a:ext>
                </a:extLst>
              </p:cNvPr>
              <p:cNvSpPr/>
              <p:nvPr/>
            </p:nvSpPr>
            <p:spPr>
              <a:xfrm>
                <a:off x="5735950" y="2215663"/>
                <a:ext cx="151950" cy="100400"/>
              </a:xfrm>
              <a:custGeom>
                <a:avLst/>
                <a:gdLst/>
                <a:ahLst/>
                <a:cxnLst/>
                <a:rect l="l" t="t" r="r" b="b"/>
                <a:pathLst>
                  <a:path w="6078" h="4016" extrusionOk="0">
                    <a:moveTo>
                      <a:pt x="3223" y="1"/>
                    </a:moveTo>
                    <a:cubicBezTo>
                      <a:pt x="2365" y="1"/>
                      <a:pt x="1455" y="262"/>
                      <a:pt x="783" y="853"/>
                    </a:cubicBezTo>
                    <a:cubicBezTo>
                      <a:pt x="306" y="1275"/>
                      <a:pt x="1" y="1946"/>
                      <a:pt x="189" y="2553"/>
                    </a:cubicBezTo>
                    <a:cubicBezTo>
                      <a:pt x="334" y="3020"/>
                      <a:pt x="737" y="3367"/>
                      <a:pt x="1175" y="3584"/>
                    </a:cubicBezTo>
                    <a:cubicBezTo>
                      <a:pt x="1750" y="3870"/>
                      <a:pt x="2444" y="4015"/>
                      <a:pt x="3125" y="4015"/>
                    </a:cubicBezTo>
                    <a:cubicBezTo>
                      <a:pt x="3766" y="4015"/>
                      <a:pt x="4396" y="3886"/>
                      <a:pt x="4905" y="3623"/>
                    </a:cubicBezTo>
                    <a:cubicBezTo>
                      <a:pt x="5418" y="3357"/>
                      <a:pt x="5846" y="2885"/>
                      <a:pt x="5945" y="2317"/>
                    </a:cubicBezTo>
                    <a:cubicBezTo>
                      <a:pt x="6078" y="1569"/>
                      <a:pt x="5609" y="803"/>
                      <a:pt x="4954" y="421"/>
                    </a:cubicBezTo>
                    <a:cubicBezTo>
                      <a:pt x="4493" y="151"/>
                      <a:pt x="3873" y="1"/>
                      <a:pt x="32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2476;p67">
                <a:extLst>
                  <a:ext uri="{FF2B5EF4-FFF2-40B4-BE49-F238E27FC236}">
                    <a16:creationId xmlns:a16="http://schemas.microsoft.com/office/drawing/2014/main" id="{272905F9-CA1B-A4A5-1499-D415392CC37D}"/>
                  </a:ext>
                </a:extLst>
              </p:cNvPr>
              <p:cNvSpPr/>
              <p:nvPr/>
            </p:nvSpPr>
            <p:spPr>
              <a:xfrm>
                <a:off x="5355250" y="2103388"/>
                <a:ext cx="130325" cy="112600"/>
              </a:xfrm>
              <a:custGeom>
                <a:avLst/>
                <a:gdLst/>
                <a:ahLst/>
                <a:cxnLst/>
                <a:rect l="l" t="t" r="r" b="b"/>
                <a:pathLst>
                  <a:path w="5213" h="4504" extrusionOk="0">
                    <a:moveTo>
                      <a:pt x="1883" y="1"/>
                    </a:moveTo>
                    <a:cubicBezTo>
                      <a:pt x="1199" y="1"/>
                      <a:pt x="494" y="354"/>
                      <a:pt x="221" y="977"/>
                    </a:cubicBezTo>
                    <a:cubicBezTo>
                      <a:pt x="0" y="1479"/>
                      <a:pt x="90" y="2076"/>
                      <a:pt x="354" y="2555"/>
                    </a:cubicBezTo>
                    <a:cubicBezTo>
                      <a:pt x="897" y="3533"/>
                      <a:pt x="2144" y="4335"/>
                      <a:pt x="3315" y="4484"/>
                    </a:cubicBezTo>
                    <a:cubicBezTo>
                      <a:pt x="3417" y="4497"/>
                      <a:pt x="3520" y="4504"/>
                      <a:pt x="3624" y="4504"/>
                    </a:cubicBezTo>
                    <a:cubicBezTo>
                      <a:pt x="3988" y="4504"/>
                      <a:pt x="4353" y="4416"/>
                      <a:pt x="4633" y="4188"/>
                    </a:cubicBezTo>
                    <a:cubicBezTo>
                      <a:pt x="5102" y="3809"/>
                      <a:pt x="5213" y="3118"/>
                      <a:pt x="5058" y="2537"/>
                    </a:cubicBezTo>
                    <a:cubicBezTo>
                      <a:pt x="4674" y="1097"/>
                      <a:pt x="3170" y="73"/>
                      <a:pt x="1999" y="4"/>
                    </a:cubicBezTo>
                    <a:cubicBezTo>
                      <a:pt x="1961" y="2"/>
                      <a:pt x="1922" y="1"/>
                      <a:pt x="1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2477;p67">
                <a:extLst>
                  <a:ext uri="{FF2B5EF4-FFF2-40B4-BE49-F238E27FC236}">
                    <a16:creationId xmlns:a16="http://schemas.microsoft.com/office/drawing/2014/main" id="{C9D574AA-615F-EE38-8A32-05149D158311}"/>
                  </a:ext>
                </a:extLst>
              </p:cNvPr>
              <p:cNvSpPr/>
              <p:nvPr/>
            </p:nvSpPr>
            <p:spPr>
              <a:xfrm>
                <a:off x="5551125" y="2071713"/>
                <a:ext cx="83600" cy="177425"/>
              </a:xfrm>
              <a:custGeom>
                <a:avLst/>
                <a:gdLst/>
                <a:ahLst/>
                <a:cxnLst/>
                <a:rect l="l" t="t" r="r" b="b"/>
                <a:pathLst>
                  <a:path w="3344" h="7097" fill="none" extrusionOk="0">
                    <a:moveTo>
                      <a:pt x="3344" y="0"/>
                    </a:moveTo>
                    <a:cubicBezTo>
                      <a:pt x="3210" y="1882"/>
                      <a:pt x="1" y="3507"/>
                      <a:pt x="1" y="5142"/>
                    </a:cubicBezTo>
                    <a:cubicBezTo>
                      <a:pt x="1" y="5785"/>
                      <a:pt x="499" y="6432"/>
                      <a:pt x="1880" y="7096"/>
                    </a:cubicBezTo>
                  </a:path>
                </a:pathLst>
              </a:custGeom>
              <a:noFill/>
              <a:ln w="13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2478;p67">
                <a:extLst>
                  <a:ext uri="{FF2B5EF4-FFF2-40B4-BE49-F238E27FC236}">
                    <a16:creationId xmlns:a16="http://schemas.microsoft.com/office/drawing/2014/main" id="{B0AB2B5C-F904-9275-72A5-E7A3F311D7D7}"/>
                  </a:ext>
                </a:extLst>
              </p:cNvPr>
              <p:cNvSpPr/>
              <p:nvPr/>
            </p:nvSpPr>
            <p:spPr>
              <a:xfrm>
                <a:off x="5511775" y="2304513"/>
                <a:ext cx="178675" cy="140300"/>
              </a:xfrm>
              <a:custGeom>
                <a:avLst/>
                <a:gdLst/>
                <a:ahLst/>
                <a:cxnLst/>
                <a:rect l="l" t="t" r="r" b="b"/>
                <a:pathLst>
                  <a:path w="7147" h="5612" extrusionOk="0">
                    <a:moveTo>
                      <a:pt x="195" y="1"/>
                    </a:moveTo>
                    <a:cubicBezTo>
                      <a:pt x="95" y="624"/>
                      <a:pt x="0" y="1304"/>
                      <a:pt x="0" y="1947"/>
                    </a:cubicBezTo>
                    <a:cubicBezTo>
                      <a:pt x="0" y="3698"/>
                      <a:pt x="1150" y="5612"/>
                      <a:pt x="2870" y="5612"/>
                    </a:cubicBezTo>
                    <a:cubicBezTo>
                      <a:pt x="4728" y="5612"/>
                      <a:pt x="6737" y="3445"/>
                      <a:pt x="7147" y="605"/>
                    </a:cubicBezTo>
                    <a:lnTo>
                      <a:pt x="7147" y="605"/>
                    </a:lnTo>
                    <a:cubicBezTo>
                      <a:pt x="6595" y="660"/>
                      <a:pt x="6012" y="686"/>
                      <a:pt x="5413" y="686"/>
                    </a:cubicBezTo>
                    <a:cubicBezTo>
                      <a:pt x="3657" y="686"/>
                      <a:pt x="1767" y="455"/>
                      <a:pt x="1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2479;p67">
                <a:extLst>
                  <a:ext uri="{FF2B5EF4-FFF2-40B4-BE49-F238E27FC236}">
                    <a16:creationId xmlns:a16="http://schemas.microsoft.com/office/drawing/2014/main" id="{A004DAD7-EE7E-BB7B-8529-7C96D2A72D68}"/>
                  </a:ext>
                </a:extLst>
              </p:cNvPr>
              <p:cNvSpPr/>
              <p:nvPr/>
            </p:nvSpPr>
            <p:spPr>
              <a:xfrm>
                <a:off x="6103650" y="2421238"/>
                <a:ext cx="33500" cy="35275"/>
              </a:xfrm>
              <a:custGeom>
                <a:avLst/>
                <a:gdLst/>
                <a:ahLst/>
                <a:cxnLst/>
                <a:rect l="l" t="t" r="r" b="b"/>
                <a:pathLst>
                  <a:path w="1340" h="1411" extrusionOk="0">
                    <a:moveTo>
                      <a:pt x="912" y="1"/>
                    </a:moveTo>
                    <a:lnTo>
                      <a:pt x="1" y="1263"/>
                    </a:lnTo>
                    <a:cubicBezTo>
                      <a:pt x="139" y="1362"/>
                      <a:pt x="299" y="1410"/>
                      <a:pt x="457" y="1410"/>
                    </a:cubicBezTo>
                    <a:cubicBezTo>
                      <a:pt x="698" y="1410"/>
                      <a:pt x="936" y="1299"/>
                      <a:pt x="1088" y="1088"/>
                    </a:cubicBezTo>
                    <a:cubicBezTo>
                      <a:pt x="1340" y="739"/>
                      <a:pt x="1261" y="252"/>
                      <a:pt x="912" y="1"/>
                    </a:cubicBezTo>
                    <a:close/>
                  </a:path>
                </a:pathLst>
              </a:custGeom>
              <a:solidFill>
                <a:srgbClr val="F3F1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2480;p67">
                <a:extLst>
                  <a:ext uri="{FF2B5EF4-FFF2-40B4-BE49-F238E27FC236}">
                    <a16:creationId xmlns:a16="http://schemas.microsoft.com/office/drawing/2014/main" id="{7B645E55-8706-4148-51B8-B3A602C832C5}"/>
                  </a:ext>
                </a:extLst>
              </p:cNvPr>
              <p:cNvSpPr/>
              <p:nvPr/>
            </p:nvSpPr>
            <p:spPr>
              <a:xfrm>
                <a:off x="6047800" y="2219363"/>
                <a:ext cx="321050" cy="283050"/>
              </a:xfrm>
              <a:custGeom>
                <a:avLst/>
                <a:gdLst/>
                <a:ahLst/>
                <a:cxnLst/>
                <a:rect l="l" t="t" r="r" b="b"/>
                <a:pathLst>
                  <a:path w="12842" h="11322" extrusionOk="0">
                    <a:moveTo>
                      <a:pt x="7835" y="1"/>
                    </a:moveTo>
                    <a:cubicBezTo>
                      <a:pt x="6362" y="1"/>
                      <a:pt x="4907" y="597"/>
                      <a:pt x="3724" y="1489"/>
                    </a:cubicBezTo>
                    <a:lnTo>
                      <a:pt x="1" y="8027"/>
                    </a:lnTo>
                    <a:cubicBezTo>
                      <a:pt x="828" y="9994"/>
                      <a:pt x="2930" y="11321"/>
                      <a:pt x="5050" y="11321"/>
                    </a:cubicBezTo>
                    <a:cubicBezTo>
                      <a:pt x="5333" y="11321"/>
                      <a:pt x="5616" y="11298"/>
                      <a:pt x="5896" y="11249"/>
                    </a:cubicBezTo>
                    <a:cubicBezTo>
                      <a:pt x="7549" y="10961"/>
                      <a:pt x="8979" y="9918"/>
                      <a:pt x="10149" y="8716"/>
                    </a:cubicBezTo>
                    <a:cubicBezTo>
                      <a:pt x="11623" y="7199"/>
                      <a:pt x="12842" y="5074"/>
                      <a:pt x="12255" y="3041"/>
                    </a:cubicBezTo>
                    <a:cubicBezTo>
                      <a:pt x="11783" y="1406"/>
                      <a:pt x="10175" y="248"/>
                      <a:pt x="8486" y="41"/>
                    </a:cubicBezTo>
                    <a:cubicBezTo>
                      <a:pt x="8269" y="14"/>
                      <a:pt x="8052" y="1"/>
                      <a:pt x="7835" y="1"/>
                    </a:cubicBezTo>
                    <a:close/>
                  </a:path>
                </a:pathLst>
              </a:custGeom>
              <a:solidFill>
                <a:srgbClr val="DD7E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2481;p67">
                <a:extLst>
                  <a:ext uri="{FF2B5EF4-FFF2-40B4-BE49-F238E27FC236}">
                    <a16:creationId xmlns:a16="http://schemas.microsoft.com/office/drawing/2014/main" id="{457BF4F3-16C5-C15D-4E21-B26FA00B13D9}"/>
                  </a:ext>
                </a:extLst>
              </p:cNvPr>
              <p:cNvSpPr/>
              <p:nvPr/>
            </p:nvSpPr>
            <p:spPr>
              <a:xfrm>
                <a:off x="6147100" y="2293363"/>
                <a:ext cx="166025" cy="52325"/>
              </a:xfrm>
              <a:custGeom>
                <a:avLst/>
                <a:gdLst/>
                <a:ahLst/>
                <a:cxnLst/>
                <a:rect l="l" t="t" r="r" b="b"/>
                <a:pathLst>
                  <a:path w="6641" h="2093" fill="none" extrusionOk="0">
                    <a:moveTo>
                      <a:pt x="0" y="1340"/>
                    </a:moveTo>
                    <a:cubicBezTo>
                      <a:pt x="980" y="458"/>
                      <a:pt x="2329" y="1"/>
                      <a:pt x="3642" y="107"/>
                    </a:cubicBezTo>
                    <a:cubicBezTo>
                      <a:pt x="4903" y="208"/>
                      <a:pt x="6191" y="910"/>
                      <a:pt x="6640" y="2093"/>
                    </a:cubicBezTo>
                  </a:path>
                </a:pathLst>
              </a:custGeom>
              <a:noFill/>
              <a:ln w="13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2482;p67">
                <a:extLst>
                  <a:ext uri="{FF2B5EF4-FFF2-40B4-BE49-F238E27FC236}">
                    <a16:creationId xmlns:a16="http://schemas.microsoft.com/office/drawing/2014/main" id="{1252BF7C-1888-D586-602A-2D693458ED62}"/>
                  </a:ext>
                </a:extLst>
              </p:cNvPr>
              <p:cNvSpPr/>
              <p:nvPr/>
            </p:nvSpPr>
            <p:spPr>
              <a:xfrm>
                <a:off x="6202650" y="2296913"/>
                <a:ext cx="37750" cy="84750"/>
              </a:xfrm>
              <a:custGeom>
                <a:avLst/>
                <a:gdLst/>
                <a:ahLst/>
                <a:cxnLst/>
                <a:rect l="l" t="t" r="r" b="b"/>
                <a:pathLst>
                  <a:path w="1510" h="3390" fill="none" extrusionOk="0">
                    <a:moveTo>
                      <a:pt x="1" y="1"/>
                    </a:moveTo>
                    <a:cubicBezTo>
                      <a:pt x="561" y="319"/>
                      <a:pt x="943" y="888"/>
                      <a:pt x="1160" y="1493"/>
                    </a:cubicBezTo>
                    <a:cubicBezTo>
                      <a:pt x="1379" y="2101"/>
                      <a:pt x="1446" y="2748"/>
                      <a:pt x="1510" y="3389"/>
                    </a:cubicBezTo>
                  </a:path>
                </a:pathLst>
              </a:custGeom>
              <a:noFill/>
              <a:ln w="13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2483;p67">
                <a:extLst>
                  <a:ext uri="{FF2B5EF4-FFF2-40B4-BE49-F238E27FC236}">
                    <a16:creationId xmlns:a16="http://schemas.microsoft.com/office/drawing/2014/main" id="{57AA7CCF-B6A8-947D-E625-53DC51F08B05}"/>
                  </a:ext>
                </a:extLst>
              </p:cNvPr>
              <p:cNvSpPr/>
              <p:nvPr/>
            </p:nvSpPr>
            <p:spPr>
              <a:xfrm>
                <a:off x="5266800" y="3070188"/>
                <a:ext cx="489975" cy="610775"/>
              </a:xfrm>
              <a:custGeom>
                <a:avLst/>
                <a:gdLst/>
                <a:ahLst/>
                <a:cxnLst/>
                <a:rect l="l" t="t" r="r" b="b"/>
                <a:pathLst>
                  <a:path w="19599" h="24431" extrusionOk="0">
                    <a:moveTo>
                      <a:pt x="12050" y="1"/>
                    </a:moveTo>
                    <a:cubicBezTo>
                      <a:pt x="11611" y="1"/>
                      <a:pt x="11183" y="167"/>
                      <a:pt x="10784" y="355"/>
                    </a:cubicBezTo>
                    <a:cubicBezTo>
                      <a:pt x="8870" y="1258"/>
                      <a:pt x="7229" y="2728"/>
                      <a:pt x="6112" y="4525"/>
                    </a:cubicBezTo>
                    <a:cubicBezTo>
                      <a:pt x="4836" y="6573"/>
                      <a:pt x="4271" y="8968"/>
                      <a:pt x="3543" y="11271"/>
                    </a:cubicBezTo>
                    <a:cubicBezTo>
                      <a:pt x="3087" y="12716"/>
                      <a:pt x="2530" y="14178"/>
                      <a:pt x="1727" y="15455"/>
                    </a:cubicBezTo>
                    <a:cubicBezTo>
                      <a:pt x="1250" y="16206"/>
                      <a:pt x="685" y="16897"/>
                      <a:pt x="1" y="17479"/>
                    </a:cubicBezTo>
                    <a:lnTo>
                      <a:pt x="5557" y="24431"/>
                    </a:lnTo>
                    <a:cubicBezTo>
                      <a:pt x="6127" y="23087"/>
                      <a:pt x="6963" y="21873"/>
                      <a:pt x="8016" y="20864"/>
                    </a:cubicBezTo>
                    <a:cubicBezTo>
                      <a:pt x="8035" y="20863"/>
                      <a:pt x="8054" y="20863"/>
                      <a:pt x="8074" y="20863"/>
                    </a:cubicBezTo>
                    <a:cubicBezTo>
                      <a:pt x="8113" y="20863"/>
                      <a:pt x="8153" y="20864"/>
                      <a:pt x="8194" y="20864"/>
                    </a:cubicBezTo>
                    <a:cubicBezTo>
                      <a:pt x="10123" y="20823"/>
                      <a:pt x="12016" y="19793"/>
                      <a:pt x="13182" y="18204"/>
                    </a:cubicBezTo>
                    <a:cubicBezTo>
                      <a:pt x="13853" y="17289"/>
                      <a:pt x="14281" y="16221"/>
                      <a:pt x="14846" y="15240"/>
                    </a:cubicBezTo>
                    <a:cubicBezTo>
                      <a:pt x="15659" y="13822"/>
                      <a:pt x="16750" y="12584"/>
                      <a:pt x="18055" y="11601"/>
                    </a:cubicBezTo>
                    <a:cubicBezTo>
                      <a:pt x="18465" y="11292"/>
                      <a:pt x="18901" y="11003"/>
                      <a:pt x="19193" y="10584"/>
                    </a:cubicBezTo>
                    <a:cubicBezTo>
                      <a:pt x="19484" y="10164"/>
                      <a:pt x="19598" y="9569"/>
                      <a:pt x="19311" y="9146"/>
                    </a:cubicBezTo>
                    <a:cubicBezTo>
                      <a:pt x="19089" y="8817"/>
                      <a:pt x="18723" y="8692"/>
                      <a:pt x="18323" y="8692"/>
                    </a:cubicBezTo>
                    <a:cubicBezTo>
                      <a:pt x="17933" y="8692"/>
                      <a:pt x="17510" y="8810"/>
                      <a:pt x="17157" y="8973"/>
                    </a:cubicBezTo>
                    <a:cubicBezTo>
                      <a:pt x="16010" y="9499"/>
                      <a:pt x="14998" y="10281"/>
                      <a:pt x="14197" y="11258"/>
                    </a:cubicBezTo>
                    <a:cubicBezTo>
                      <a:pt x="14720" y="8939"/>
                      <a:pt x="17361" y="7930"/>
                      <a:pt x="17958" y="5848"/>
                    </a:cubicBezTo>
                    <a:cubicBezTo>
                      <a:pt x="18035" y="5590"/>
                      <a:pt x="18073" y="5314"/>
                      <a:pt x="18007" y="5052"/>
                    </a:cubicBezTo>
                    <a:cubicBezTo>
                      <a:pt x="17895" y="4611"/>
                      <a:pt x="17511" y="4301"/>
                      <a:pt x="17137" y="4040"/>
                    </a:cubicBezTo>
                    <a:cubicBezTo>
                      <a:pt x="17622" y="3303"/>
                      <a:pt x="17139" y="2245"/>
                      <a:pt x="16391" y="2026"/>
                    </a:cubicBezTo>
                    <a:cubicBezTo>
                      <a:pt x="16226" y="1976"/>
                      <a:pt x="16058" y="1954"/>
                      <a:pt x="15891" y="1954"/>
                    </a:cubicBezTo>
                    <a:cubicBezTo>
                      <a:pt x="15303" y="1954"/>
                      <a:pt x="14708" y="2225"/>
                      <a:pt x="14179" y="2527"/>
                    </a:cubicBezTo>
                    <a:cubicBezTo>
                      <a:pt x="12290" y="3600"/>
                      <a:pt x="10660" y="5080"/>
                      <a:pt x="9409" y="6857"/>
                    </a:cubicBezTo>
                    <a:cubicBezTo>
                      <a:pt x="9844" y="5292"/>
                      <a:pt x="10740" y="3894"/>
                      <a:pt x="11981" y="2847"/>
                    </a:cubicBezTo>
                    <a:cubicBezTo>
                      <a:pt x="12329" y="2554"/>
                      <a:pt x="12703" y="2289"/>
                      <a:pt x="12973" y="1923"/>
                    </a:cubicBezTo>
                    <a:cubicBezTo>
                      <a:pt x="13242" y="1556"/>
                      <a:pt x="13384" y="1056"/>
                      <a:pt x="13195" y="641"/>
                    </a:cubicBezTo>
                    <a:cubicBezTo>
                      <a:pt x="13007" y="230"/>
                      <a:pt x="12533" y="9"/>
                      <a:pt x="12081" y="1"/>
                    </a:cubicBezTo>
                    <a:cubicBezTo>
                      <a:pt x="12070" y="1"/>
                      <a:pt x="12060" y="1"/>
                      <a:pt x="12050" y="1"/>
                    </a:cubicBezTo>
                    <a:close/>
                  </a:path>
                </a:pathLst>
              </a:custGeom>
              <a:solidFill>
                <a:srgbClr val="DD7E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2484;p67">
                <a:extLst>
                  <a:ext uri="{FF2B5EF4-FFF2-40B4-BE49-F238E27FC236}">
                    <a16:creationId xmlns:a16="http://schemas.microsoft.com/office/drawing/2014/main" id="{4D3D81AA-E270-5AC4-45CA-2A06DD6E3F33}"/>
                  </a:ext>
                </a:extLst>
              </p:cNvPr>
              <p:cNvSpPr/>
              <p:nvPr/>
            </p:nvSpPr>
            <p:spPr>
              <a:xfrm>
                <a:off x="5567225" y="3171138"/>
                <a:ext cx="128050" cy="108975"/>
              </a:xfrm>
              <a:custGeom>
                <a:avLst/>
                <a:gdLst/>
                <a:ahLst/>
                <a:cxnLst/>
                <a:rect l="l" t="t" r="r" b="b"/>
                <a:pathLst>
                  <a:path w="5122" h="4359" fill="none" extrusionOk="0">
                    <a:moveTo>
                      <a:pt x="5122" y="0"/>
                    </a:moveTo>
                    <a:cubicBezTo>
                      <a:pt x="5122" y="0"/>
                      <a:pt x="1646" y="1651"/>
                      <a:pt x="0" y="4359"/>
                    </a:cubicBezTo>
                  </a:path>
                </a:pathLst>
              </a:custGeom>
              <a:noFill/>
              <a:ln w="13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2485;p67">
                <a:extLst>
                  <a:ext uri="{FF2B5EF4-FFF2-40B4-BE49-F238E27FC236}">
                    <a16:creationId xmlns:a16="http://schemas.microsoft.com/office/drawing/2014/main" id="{1EB59690-03F8-256B-5FAA-C8D2BEB430A8}"/>
                  </a:ext>
                </a:extLst>
              </p:cNvPr>
              <p:cNvSpPr/>
              <p:nvPr/>
            </p:nvSpPr>
            <p:spPr>
              <a:xfrm>
                <a:off x="5266800" y="3456513"/>
                <a:ext cx="204875" cy="224425"/>
              </a:xfrm>
              <a:custGeom>
                <a:avLst/>
                <a:gdLst/>
                <a:ahLst/>
                <a:cxnLst/>
                <a:rect l="l" t="t" r="r" b="b"/>
                <a:pathLst>
                  <a:path w="8195" h="8977" extrusionOk="0">
                    <a:moveTo>
                      <a:pt x="1727" y="1"/>
                    </a:moveTo>
                    <a:cubicBezTo>
                      <a:pt x="1250" y="753"/>
                      <a:pt x="685" y="1444"/>
                      <a:pt x="1" y="2026"/>
                    </a:cubicBezTo>
                    <a:lnTo>
                      <a:pt x="5557" y="8976"/>
                    </a:lnTo>
                    <a:cubicBezTo>
                      <a:pt x="6127" y="7634"/>
                      <a:pt x="6963" y="6420"/>
                      <a:pt x="8016" y="5409"/>
                    </a:cubicBezTo>
                    <a:cubicBezTo>
                      <a:pt x="8028" y="5409"/>
                      <a:pt x="8040" y="5409"/>
                      <a:pt x="8053" y="5409"/>
                    </a:cubicBezTo>
                    <a:cubicBezTo>
                      <a:pt x="8086" y="5409"/>
                      <a:pt x="8120" y="5410"/>
                      <a:pt x="8155" y="5410"/>
                    </a:cubicBezTo>
                    <a:cubicBezTo>
                      <a:pt x="8168" y="5410"/>
                      <a:pt x="8181" y="5410"/>
                      <a:pt x="8194" y="5409"/>
                    </a:cubicBezTo>
                    <a:cubicBezTo>
                      <a:pt x="5789" y="3928"/>
                      <a:pt x="3610" y="2106"/>
                      <a:pt x="1727" y="1"/>
                    </a:cubicBezTo>
                    <a:close/>
                  </a:path>
                </a:pathLst>
              </a:custGeom>
              <a:solidFill>
                <a:srgbClr val="DD7E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2486;p67">
                <a:extLst>
                  <a:ext uri="{FF2B5EF4-FFF2-40B4-BE49-F238E27FC236}">
                    <a16:creationId xmlns:a16="http://schemas.microsoft.com/office/drawing/2014/main" id="{3B9BBB52-12DF-40FF-76A6-7D8313DCE48C}"/>
                  </a:ext>
                </a:extLst>
              </p:cNvPr>
              <p:cNvSpPr/>
              <p:nvPr/>
            </p:nvSpPr>
            <p:spPr>
              <a:xfrm>
                <a:off x="6337425" y="2860988"/>
                <a:ext cx="817725" cy="1343800"/>
              </a:xfrm>
              <a:custGeom>
                <a:avLst/>
                <a:gdLst/>
                <a:ahLst/>
                <a:cxnLst/>
                <a:rect l="l" t="t" r="r" b="b"/>
                <a:pathLst>
                  <a:path w="32709" h="53752" extrusionOk="0">
                    <a:moveTo>
                      <a:pt x="3207" y="1"/>
                    </a:moveTo>
                    <a:cubicBezTo>
                      <a:pt x="2980" y="566"/>
                      <a:pt x="2785" y="1147"/>
                      <a:pt x="2615" y="1725"/>
                    </a:cubicBezTo>
                    <a:cubicBezTo>
                      <a:pt x="2067" y="3600"/>
                      <a:pt x="1699" y="5537"/>
                      <a:pt x="1350" y="7458"/>
                    </a:cubicBezTo>
                    <a:cubicBezTo>
                      <a:pt x="507" y="12104"/>
                      <a:pt x="419" y="16863"/>
                      <a:pt x="659" y="21569"/>
                    </a:cubicBezTo>
                    <a:cubicBezTo>
                      <a:pt x="897" y="26253"/>
                      <a:pt x="1413" y="30939"/>
                      <a:pt x="2129" y="35575"/>
                    </a:cubicBezTo>
                    <a:cubicBezTo>
                      <a:pt x="2607" y="38681"/>
                      <a:pt x="1" y="41939"/>
                      <a:pt x="819" y="44974"/>
                    </a:cubicBezTo>
                    <a:cubicBezTo>
                      <a:pt x="5662" y="49091"/>
                      <a:pt x="13355" y="53751"/>
                      <a:pt x="19924" y="53751"/>
                    </a:cubicBezTo>
                    <a:cubicBezTo>
                      <a:pt x="20919" y="53751"/>
                      <a:pt x="21889" y="53644"/>
                      <a:pt x="22819" y="53412"/>
                    </a:cubicBezTo>
                    <a:cubicBezTo>
                      <a:pt x="27122" y="52310"/>
                      <a:pt x="29234" y="48326"/>
                      <a:pt x="30001" y="44000"/>
                    </a:cubicBezTo>
                    <a:cubicBezTo>
                      <a:pt x="32709" y="28750"/>
                      <a:pt x="15973" y="7306"/>
                      <a:pt x="32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2487;p67">
                <a:extLst>
                  <a:ext uri="{FF2B5EF4-FFF2-40B4-BE49-F238E27FC236}">
                    <a16:creationId xmlns:a16="http://schemas.microsoft.com/office/drawing/2014/main" id="{055B8305-F44D-202E-2A1E-CAA964FADBE8}"/>
                  </a:ext>
                </a:extLst>
              </p:cNvPr>
              <p:cNvSpPr/>
              <p:nvPr/>
            </p:nvSpPr>
            <p:spPr>
              <a:xfrm>
                <a:off x="5639675" y="3074338"/>
                <a:ext cx="515725" cy="576450"/>
              </a:xfrm>
              <a:custGeom>
                <a:avLst/>
                <a:gdLst/>
                <a:ahLst/>
                <a:cxnLst/>
                <a:rect l="l" t="t" r="r" b="b"/>
                <a:pathLst>
                  <a:path w="20629" h="23058" extrusionOk="0">
                    <a:moveTo>
                      <a:pt x="6191" y="1"/>
                    </a:moveTo>
                    <a:cubicBezTo>
                      <a:pt x="6075" y="1"/>
                      <a:pt x="5960" y="10"/>
                      <a:pt x="5846" y="31"/>
                    </a:cubicBezTo>
                    <a:cubicBezTo>
                      <a:pt x="5400" y="113"/>
                      <a:pt x="4971" y="408"/>
                      <a:pt x="4851" y="846"/>
                    </a:cubicBezTo>
                    <a:cubicBezTo>
                      <a:pt x="4734" y="1287"/>
                      <a:pt x="4956" y="1754"/>
                      <a:pt x="5281" y="2074"/>
                    </a:cubicBezTo>
                    <a:cubicBezTo>
                      <a:pt x="5607" y="2389"/>
                      <a:pt x="6021" y="2590"/>
                      <a:pt x="6411" y="2822"/>
                    </a:cubicBezTo>
                    <a:cubicBezTo>
                      <a:pt x="7807" y="3652"/>
                      <a:pt x="8919" y="4883"/>
                      <a:pt x="9607" y="6356"/>
                    </a:cubicBezTo>
                    <a:cubicBezTo>
                      <a:pt x="8080" y="4808"/>
                      <a:pt x="6230" y="3616"/>
                      <a:pt x="4190" y="2868"/>
                    </a:cubicBezTo>
                    <a:cubicBezTo>
                      <a:pt x="3732" y="2698"/>
                      <a:pt x="3234" y="2555"/>
                      <a:pt x="2755" y="2555"/>
                    </a:cubicBezTo>
                    <a:cubicBezTo>
                      <a:pt x="2467" y="2555"/>
                      <a:pt x="2186" y="2607"/>
                      <a:pt x="1925" y="2735"/>
                    </a:cubicBezTo>
                    <a:cubicBezTo>
                      <a:pt x="1224" y="3075"/>
                      <a:pt x="922" y="4197"/>
                      <a:pt x="1520" y="4844"/>
                    </a:cubicBezTo>
                    <a:cubicBezTo>
                      <a:pt x="1195" y="5162"/>
                      <a:pt x="867" y="5533"/>
                      <a:pt x="827" y="5985"/>
                    </a:cubicBezTo>
                    <a:cubicBezTo>
                      <a:pt x="806" y="6255"/>
                      <a:pt x="889" y="6521"/>
                      <a:pt x="1007" y="6761"/>
                    </a:cubicBezTo>
                    <a:cubicBezTo>
                      <a:pt x="1938" y="8717"/>
                      <a:pt x="4708" y="9279"/>
                      <a:pt x="5604" y="11481"/>
                    </a:cubicBezTo>
                    <a:cubicBezTo>
                      <a:pt x="4654" y="10648"/>
                      <a:pt x="3527" y="10044"/>
                      <a:pt x="2309" y="9712"/>
                    </a:cubicBezTo>
                    <a:cubicBezTo>
                      <a:pt x="2051" y="9642"/>
                      <a:pt x="1763" y="9597"/>
                      <a:pt x="1484" y="9597"/>
                    </a:cubicBezTo>
                    <a:cubicBezTo>
                      <a:pt x="941" y="9597"/>
                      <a:pt x="427" y="9765"/>
                      <a:pt x="213" y="10236"/>
                    </a:cubicBezTo>
                    <a:cubicBezTo>
                      <a:pt x="1" y="10703"/>
                      <a:pt x="210" y="11270"/>
                      <a:pt x="566" y="11636"/>
                    </a:cubicBezTo>
                    <a:cubicBezTo>
                      <a:pt x="924" y="12002"/>
                      <a:pt x="1402" y="12217"/>
                      <a:pt x="1856" y="12454"/>
                    </a:cubicBezTo>
                    <a:cubicBezTo>
                      <a:pt x="3305" y="13210"/>
                      <a:pt x="4583" y="14252"/>
                      <a:pt x="5619" y="15516"/>
                    </a:cubicBezTo>
                    <a:cubicBezTo>
                      <a:pt x="6337" y="16393"/>
                      <a:pt x="6935" y="17376"/>
                      <a:pt x="7745" y="18168"/>
                    </a:cubicBezTo>
                    <a:cubicBezTo>
                      <a:pt x="8954" y="19345"/>
                      <a:pt x="10620" y="20033"/>
                      <a:pt x="12271" y="20033"/>
                    </a:cubicBezTo>
                    <a:cubicBezTo>
                      <a:pt x="12550" y="20033"/>
                      <a:pt x="12828" y="20013"/>
                      <a:pt x="13103" y="19973"/>
                    </a:cubicBezTo>
                    <a:cubicBezTo>
                      <a:pt x="13164" y="19965"/>
                      <a:pt x="13221" y="19952"/>
                      <a:pt x="13278" y="19944"/>
                    </a:cubicBezTo>
                    <a:cubicBezTo>
                      <a:pt x="14482" y="20767"/>
                      <a:pt x="15507" y="21827"/>
                      <a:pt x="16290" y="23058"/>
                    </a:cubicBezTo>
                    <a:lnTo>
                      <a:pt x="20629" y="15291"/>
                    </a:lnTo>
                    <a:cubicBezTo>
                      <a:pt x="19860" y="14829"/>
                      <a:pt x="19188" y="14241"/>
                      <a:pt x="18596" y="13576"/>
                    </a:cubicBezTo>
                    <a:cubicBezTo>
                      <a:pt x="17593" y="12449"/>
                      <a:pt x="16804" y="11099"/>
                      <a:pt x="16116" y="9748"/>
                    </a:cubicBezTo>
                    <a:cubicBezTo>
                      <a:pt x="15021" y="7596"/>
                      <a:pt x="14070" y="5326"/>
                      <a:pt x="12476" y="3514"/>
                    </a:cubicBezTo>
                    <a:cubicBezTo>
                      <a:pt x="11080" y="1925"/>
                      <a:pt x="9220" y="746"/>
                      <a:pt x="7183" y="168"/>
                    </a:cubicBezTo>
                    <a:cubicBezTo>
                      <a:pt x="6861" y="77"/>
                      <a:pt x="6524" y="1"/>
                      <a:pt x="6191" y="1"/>
                    </a:cubicBezTo>
                    <a:close/>
                  </a:path>
                </a:pathLst>
              </a:custGeom>
              <a:solidFill>
                <a:srgbClr val="DD7E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2488;p67">
                <a:extLst>
                  <a:ext uri="{FF2B5EF4-FFF2-40B4-BE49-F238E27FC236}">
                    <a16:creationId xmlns:a16="http://schemas.microsoft.com/office/drawing/2014/main" id="{F220A7BA-583F-5DD2-14F2-92C0D848077B}"/>
                  </a:ext>
                </a:extLst>
              </p:cNvPr>
              <p:cNvSpPr/>
              <p:nvPr/>
            </p:nvSpPr>
            <p:spPr>
              <a:xfrm>
                <a:off x="5677650" y="3195413"/>
                <a:ext cx="145250" cy="99200"/>
              </a:xfrm>
              <a:custGeom>
                <a:avLst/>
                <a:gdLst/>
                <a:ahLst/>
                <a:cxnLst/>
                <a:rect l="l" t="t" r="r" b="b"/>
                <a:pathLst>
                  <a:path w="5810" h="3968" fill="none" extrusionOk="0">
                    <a:moveTo>
                      <a:pt x="1" y="1"/>
                    </a:moveTo>
                    <a:cubicBezTo>
                      <a:pt x="1" y="1"/>
                      <a:pt x="3977" y="1170"/>
                      <a:pt x="5810" y="3968"/>
                    </a:cubicBezTo>
                  </a:path>
                </a:pathLst>
              </a:custGeom>
              <a:noFill/>
              <a:ln w="13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2489;p67">
                <a:extLst>
                  <a:ext uri="{FF2B5EF4-FFF2-40B4-BE49-F238E27FC236}">
                    <a16:creationId xmlns:a16="http://schemas.microsoft.com/office/drawing/2014/main" id="{3819B65E-FFC8-B1BC-3083-82AFF799CFFB}"/>
                  </a:ext>
                </a:extLst>
              </p:cNvPr>
              <p:cNvSpPr/>
              <p:nvPr/>
            </p:nvSpPr>
            <p:spPr>
              <a:xfrm>
                <a:off x="5967250" y="3413738"/>
                <a:ext cx="188150" cy="237050"/>
              </a:xfrm>
              <a:custGeom>
                <a:avLst/>
                <a:gdLst/>
                <a:ahLst/>
                <a:cxnLst/>
                <a:rect l="l" t="t" r="r" b="b"/>
                <a:pathLst>
                  <a:path w="7526" h="9482" extrusionOk="0">
                    <a:moveTo>
                      <a:pt x="5493" y="0"/>
                    </a:moveTo>
                    <a:cubicBezTo>
                      <a:pt x="3979" y="2386"/>
                      <a:pt x="2130" y="4540"/>
                      <a:pt x="0" y="6397"/>
                    </a:cubicBezTo>
                    <a:cubicBezTo>
                      <a:pt x="61" y="6387"/>
                      <a:pt x="118" y="6376"/>
                      <a:pt x="175" y="6368"/>
                    </a:cubicBezTo>
                    <a:cubicBezTo>
                      <a:pt x="1379" y="7191"/>
                      <a:pt x="2404" y="8251"/>
                      <a:pt x="3187" y="9482"/>
                    </a:cubicBezTo>
                    <a:lnTo>
                      <a:pt x="7526" y="1713"/>
                    </a:lnTo>
                    <a:cubicBezTo>
                      <a:pt x="6757" y="1253"/>
                      <a:pt x="6085" y="663"/>
                      <a:pt x="5493" y="0"/>
                    </a:cubicBezTo>
                    <a:close/>
                  </a:path>
                </a:pathLst>
              </a:custGeom>
              <a:solidFill>
                <a:srgbClr val="DD7E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2490;p67">
                <a:extLst>
                  <a:ext uri="{FF2B5EF4-FFF2-40B4-BE49-F238E27FC236}">
                    <a16:creationId xmlns:a16="http://schemas.microsoft.com/office/drawing/2014/main" id="{E02F615B-73E2-7913-C8CE-27773A49E043}"/>
                  </a:ext>
                </a:extLst>
              </p:cNvPr>
              <p:cNvSpPr/>
              <p:nvPr/>
            </p:nvSpPr>
            <p:spPr>
              <a:xfrm>
                <a:off x="4507325" y="3449088"/>
                <a:ext cx="973400" cy="828550"/>
              </a:xfrm>
              <a:custGeom>
                <a:avLst/>
                <a:gdLst/>
                <a:ahLst/>
                <a:cxnLst/>
                <a:rect l="l" t="t" r="r" b="b"/>
                <a:pathLst>
                  <a:path w="38936" h="33142" extrusionOk="0">
                    <a:moveTo>
                      <a:pt x="32044" y="0"/>
                    </a:moveTo>
                    <a:cubicBezTo>
                      <a:pt x="27873" y="2385"/>
                      <a:pt x="16005" y="8145"/>
                      <a:pt x="11584" y="9957"/>
                    </a:cubicBezTo>
                    <a:cubicBezTo>
                      <a:pt x="8950" y="11037"/>
                      <a:pt x="6239" y="12035"/>
                      <a:pt x="3940" y="13772"/>
                    </a:cubicBezTo>
                    <a:cubicBezTo>
                      <a:pt x="1640" y="15510"/>
                      <a:pt x="239" y="17927"/>
                      <a:pt x="100" y="20916"/>
                    </a:cubicBezTo>
                    <a:cubicBezTo>
                      <a:pt x="1" y="23039"/>
                      <a:pt x="705" y="25145"/>
                      <a:pt x="1771" y="26950"/>
                    </a:cubicBezTo>
                    <a:cubicBezTo>
                      <a:pt x="4604" y="31738"/>
                      <a:pt x="8744" y="33141"/>
                      <a:pt x="12180" y="33141"/>
                    </a:cubicBezTo>
                    <a:cubicBezTo>
                      <a:pt x="14341" y="33141"/>
                      <a:pt x="16223" y="32587"/>
                      <a:pt x="17326" y="31970"/>
                    </a:cubicBezTo>
                    <a:cubicBezTo>
                      <a:pt x="18559" y="31281"/>
                      <a:pt x="19609" y="30283"/>
                      <a:pt x="20628" y="29277"/>
                    </a:cubicBezTo>
                    <a:cubicBezTo>
                      <a:pt x="25515" y="24463"/>
                      <a:pt x="37807" y="15167"/>
                      <a:pt x="38936" y="8205"/>
                    </a:cubicBezTo>
                    <a:lnTo>
                      <a:pt x="320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2491;p67">
                <a:extLst>
                  <a:ext uri="{FF2B5EF4-FFF2-40B4-BE49-F238E27FC236}">
                    <a16:creationId xmlns:a16="http://schemas.microsoft.com/office/drawing/2014/main" id="{0CC05F70-4539-DFE4-A2BE-22E6C91D9F2C}"/>
                  </a:ext>
                </a:extLst>
              </p:cNvPr>
              <p:cNvSpPr/>
              <p:nvPr/>
            </p:nvSpPr>
            <p:spPr>
              <a:xfrm>
                <a:off x="4515075" y="3443663"/>
                <a:ext cx="962425" cy="517350"/>
              </a:xfrm>
              <a:custGeom>
                <a:avLst/>
                <a:gdLst/>
                <a:ahLst/>
                <a:cxnLst/>
                <a:rect l="l" t="t" r="r" b="b"/>
                <a:pathLst>
                  <a:path w="38497" h="20694" fill="none" extrusionOk="0">
                    <a:moveTo>
                      <a:pt x="1" y="18462"/>
                    </a:moveTo>
                    <a:cubicBezTo>
                      <a:pt x="834" y="16062"/>
                      <a:pt x="2985" y="14376"/>
                      <a:pt x="5171" y="13085"/>
                    </a:cubicBezTo>
                    <a:cubicBezTo>
                      <a:pt x="11243" y="9498"/>
                      <a:pt x="25933" y="4214"/>
                      <a:pt x="31548" y="0"/>
                    </a:cubicBezTo>
                    <a:cubicBezTo>
                      <a:pt x="33862" y="2776"/>
                      <a:pt x="36176" y="5551"/>
                      <a:pt x="38497" y="8277"/>
                    </a:cubicBezTo>
                    <a:cubicBezTo>
                      <a:pt x="37811" y="11179"/>
                      <a:pt x="35871" y="15041"/>
                      <a:pt x="30070" y="20693"/>
                    </a:cubicBezTo>
                  </a:path>
                </a:pathLst>
              </a:custGeom>
              <a:solidFill>
                <a:schemeClr val="dk1"/>
              </a:solidFill>
              <a:ln w="13275" cap="flat" cmpd="sng">
                <a:solidFill>
                  <a:schemeClr val="dk1"/>
                </a:solidFill>
                <a:prstDash val="solid"/>
                <a:miter lim="163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2492;p67">
                <a:extLst>
                  <a:ext uri="{FF2B5EF4-FFF2-40B4-BE49-F238E27FC236}">
                    <a16:creationId xmlns:a16="http://schemas.microsoft.com/office/drawing/2014/main" id="{9EE39B41-2794-42E7-872F-87E80B45D839}"/>
                  </a:ext>
                </a:extLst>
              </p:cNvPr>
              <p:cNvSpPr/>
              <p:nvPr/>
            </p:nvSpPr>
            <p:spPr>
              <a:xfrm>
                <a:off x="5968525" y="3406138"/>
                <a:ext cx="1021025" cy="740100"/>
              </a:xfrm>
              <a:custGeom>
                <a:avLst/>
                <a:gdLst/>
                <a:ahLst/>
                <a:cxnLst/>
                <a:rect l="l" t="t" r="r" b="b"/>
                <a:pathLst>
                  <a:path w="40841" h="29604" extrusionOk="0">
                    <a:moveTo>
                      <a:pt x="5453" y="0"/>
                    </a:moveTo>
                    <a:lnTo>
                      <a:pt x="0" y="9222"/>
                    </a:lnTo>
                    <a:cubicBezTo>
                      <a:pt x="2257" y="15907"/>
                      <a:pt x="15907" y="23060"/>
                      <a:pt x="21516" y="27007"/>
                    </a:cubicBezTo>
                    <a:cubicBezTo>
                      <a:pt x="22687" y="27832"/>
                      <a:pt x="23886" y="28643"/>
                      <a:pt x="25215" y="29120"/>
                    </a:cubicBezTo>
                    <a:cubicBezTo>
                      <a:pt x="26004" y="29403"/>
                      <a:pt x="27124" y="29604"/>
                      <a:pt x="28411" y="29604"/>
                    </a:cubicBezTo>
                    <a:cubicBezTo>
                      <a:pt x="32155" y="29604"/>
                      <a:pt x="37302" y="27907"/>
                      <a:pt x="39737" y="21618"/>
                    </a:cubicBezTo>
                    <a:cubicBezTo>
                      <a:pt x="40493" y="19661"/>
                      <a:pt x="40841" y="17468"/>
                      <a:pt x="40395" y="15389"/>
                    </a:cubicBezTo>
                    <a:cubicBezTo>
                      <a:pt x="39768" y="12466"/>
                      <a:pt x="37989" y="10310"/>
                      <a:pt x="35435" y="8974"/>
                    </a:cubicBezTo>
                    <a:cubicBezTo>
                      <a:pt x="32883" y="7637"/>
                      <a:pt x="30044" y="7098"/>
                      <a:pt x="27268" y="6466"/>
                    </a:cubicBezTo>
                    <a:cubicBezTo>
                      <a:pt x="22610" y="5404"/>
                      <a:pt x="9959" y="1668"/>
                      <a:pt x="5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2493;p67">
                <a:extLst>
                  <a:ext uri="{FF2B5EF4-FFF2-40B4-BE49-F238E27FC236}">
                    <a16:creationId xmlns:a16="http://schemas.microsoft.com/office/drawing/2014/main" id="{B87F7120-9A95-2D79-740C-F19EEA6BEFC9}"/>
                  </a:ext>
                </a:extLst>
              </p:cNvPr>
              <p:cNvSpPr/>
              <p:nvPr/>
            </p:nvSpPr>
            <p:spPr>
              <a:xfrm>
                <a:off x="5971125" y="3400013"/>
                <a:ext cx="991125" cy="504275"/>
              </a:xfrm>
              <a:custGeom>
                <a:avLst/>
                <a:gdLst/>
                <a:ahLst/>
                <a:cxnLst/>
                <a:rect l="l" t="t" r="r" b="b"/>
                <a:pathLst>
                  <a:path w="39645" h="20171" fill="none" extrusionOk="0">
                    <a:moveTo>
                      <a:pt x="39644" y="13037"/>
                    </a:moveTo>
                    <a:cubicBezTo>
                      <a:pt x="38429" y="10807"/>
                      <a:pt x="36032" y="9495"/>
                      <a:pt x="33664" y="8581"/>
                    </a:cubicBezTo>
                    <a:cubicBezTo>
                      <a:pt x="27086" y="6040"/>
                      <a:pt x="11730" y="3235"/>
                      <a:pt x="5498" y="0"/>
                    </a:cubicBezTo>
                    <a:cubicBezTo>
                      <a:pt x="3670" y="3118"/>
                      <a:pt x="1844" y="6236"/>
                      <a:pt x="1" y="9304"/>
                    </a:cubicBezTo>
                    <a:cubicBezTo>
                      <a:pt x="1154" y="12054"/>
                      <a:pt x="3701" y="15546"/>
                      <a:pt x="10351" y="20171"/>
                    </a:cubicBezTo>
                  </a:path>
                </a:pathLst>
              </a:custGeom>
              <a:noFill/>
              <a:ln w="13275" cap="flat" cmpd="sng">
                <a:solidFill>
                  <a:schemeClr val="dk1"/>
                </a:solidFill>
                <a:prstDash val="solid"/>
                <a:miter lim="163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355" name="Google Shape;2494;p67">
              <a:extLst>
                <a:ext uri="{FF2B5EF4-FFF2-40B4-BE49-F238E27FC236}">
                  <a16:creationId xmlns:a16="http://schemas.microsoft.com/office/drawing/2014/main" id="{DB6B4102-8F0E-2951-9D06-EE625D753382}"/>
                </a:ext>
              </a:extLst>
            </p:cNvPr>
            <p:cNvCxnSpPr/>
            <p:nvPr/>
          </p:nvCxnSpPr>
          <p:spPr>
            <a:xfrm>
              <a:off x="2034875" y="4610375"/>
              <a:ext cx="3161100" cy="0"/>
            </a:xfrm>
            <a:prstGeom prst="straightConnector1">
              <a:avLst/>
            </a:prstGeom>
            <a:noFill/>
            <a:ln w="9525" cap="flat" cmpd="sng">
              <a:solidFill>
                <a:schemeClr val="dk1"/>
              </a:solidFill>
              <a:prstDash val="solid"/>
              <a:round/>
              <a:headEnd type="none" w="med" len="med"/>
              <a:tailEnd type="none" w="med" len="med"/>
            </a:ln>
          </p:spPr>
        </p:cxnSp>
      </p:grpSp>
    </p:spTree>
    <p:extLst>
      <p:ext uri="{BB962C8B-B14F-4D97-AF65-F5344CB8AC3E}">
        <p14:creationId xmlns:p14="http://schemas.microsoft.com/office/powerpoint/2010/main" val="266416207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237"/>
                                        </p:tgtEl>
                                        <p:attrNameLst>
                                          <p:attrName>style.visibility</p:attrName>
                                        </p:attrNameLst>
                                      </p:cBhvr>
                                      <p:to>
                                        <p:strVal val="visible"/>
                                      </p:to>
                                    </p:set>
                                    <p:anim calcmode="lin" valueType="num">
                                      <p:cBhvr>
                                        <p:cTn id="7" dur="500" fill="hold"/>
                                        <p:tgtEl>
                                          <p:spTgt spid="1237"/>
                                        </p:tgtEl>
                                        <p:attrNameLst>
                                          <p:attrName>ppt_w</p:attrName>
                                        </p:attrNameLst>
                                      </p:cBhvr>
                                      <p:tavLst>
                                        <p:tav tm="0">
                                          <p:val>
                                            <p:fltVal val="0"/>
                                          </p:val>
                                        </p:tav>
                                        <p:tav tm="100000">
                                          <p:val>
                                            <p:strVal val="#ppt_w"/>
                                          </p:val>
                                        </p:tav>
                                      </p:tavLst>
                                    </p:anim>
                                    <p:anim calcmode="lin" valueType="num">
                                      <p:cBhvr>
                                        <p:cTn id="8" dur="500" fill="hold"/>
                                        <p:tgtEl>
                                          <p:spTgt spid="1237"/>
                                        </p:tgtEl>
                                        <p:attrNameLst>
                                          <p:attrName>ppt_h</p:attrName>
                                        </p:attrNameLst>
                                      </p:cBhvr>
                                      <p:tavLst>
                                        <p:tav tm="0">
                                          <p:val>
                                            <p:fltVal val="0"/>
                                          </p:val>
                                        </p:tav>
                                        <p:tav tm="100000">
                                          <p:val>
                                            <p:strVal val="#ppt_h"/>
                                          </p:val>
                                        </p:tav>
                                      </p:tavLst>
                                    </p:anim>
                                    <p:animEffect transition="in" filter="fade">
                                      <p:cBhvr>
                                        <p:cTn id="9" dur="500"/>
                                        <p:tgtEl>
                                          <p:spTgt spid="123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238"/>
                                        </p:tgtEl>
                                        <p:attrNameLst>
                                          <p:attrName>style.visibility</p:attrName>
                                        </p:attrNameLst>
                                      </p:cBhvr>
                                      <p:to>
                                        <p:strVal val="visible"/>
                                      </p:to>
                                    </p:set>
                                    <p:anim calcmode="lin" valueType="num">
                                      <p:cBhvr>
                                        <p:cTn id="12" dur="500" fill="hold"/>
                                        <p:tgtEl>
                                          <p:spTgt spid="1238"/>
                                        </p:tgtEl>
                                        <p:attrNameLst>
                                          <p:attrName>ppt_w</p:attrName>
                                        </p:attrNameLst>
                                      </p:cBhvr>
                                      <p:tavLst>
                                        <p:tav tm="0">
                                          <p:val>
                                            <p:fltVal val="0"/>
                                          </p:val>
                                        </p:tav>
                                        <p:tav tm="100000">
                                          <p:val>
                                            <p:strVal val="#ppt_w"/>
                                          </p:val>
                                        </p:tav>
                                      </p:tavLst>
                                    </p:anim>
                                    <p:anim calcmode="lin" valueType="num">
                                      <p:cBhvr>
                                        <p:cTn id="13" dur="500" fill="hold"/>
                                        <p:tgtEl>
                                          <p:spTgt spid="1238"/>
                                        </p:tgtEl>
                                        <p:attrNameLst>
                                          <p:attrName>ppt_h</p:attrName>
                                        </p:attrNameLst>
                                      </p:cBhvr>
                                      <p:tavLst>
                                        <p:tav tm="0">
                                          <p:val>
                                            <p:fltVal val="0"/>
                                          </p:val>
                                        </p:tav>
                                        <p:tav tm="100000">
                                          <p:val>
                                            <p:strVal val="#ppt_h"/>
                                          </p:val>
                                        </p:tav>
                                      </p:tavLst>
                                    </p:anim>
                                    <p:animEffect transition="in" filter="fade">
                                      <p:cBhvr>
                                        <p:cTn id="14" dur="500"/>
                                        <p:tgtEl>
                                          <p:spTgt spid="1238"/>
                                        </p:tgtEl>
                                      </p:cBhvr>
                                    </p:animEffect>
                                  </p:childTnLst>
                                </p:cTn>
                              </p:par>
                              <p:par>
                                <p:cTn id="15" presetID="53" presetClass="entr" presetSubtype="16" fill="hold" nodeType="withEffect">
                                  <p:stCondLst>
                                    <p:cond delay="0"/>
                                  </p:stCondLst>
                                  <p:childTnLst>
                                    <p:set>
                                      <p:cBhvr>
                                        <p:cTn id="16" dur="1" fill="hold">
                                          <p:stCondLst>
                                            <p:cond delay="0"/>
                                          </p:stCondLst>
                                        </p:cTn>
                                        <p:tgtEl>
                                          <p:spTgt spid="1240"/>
                                        </p:tgtEl>
                                        <p:attrNameLst>
                                          <p:attrName>style.visibility</p:attrName>
                                        </p:attrNameLst>
                                      </p:cBhvr>
                                      <p:to>
                                        <p:strVal val="visible"/>
                                      </p:to>
                                    </p:set>
                                    <p:anim calcmode="lin" valueType="num">
                                      <p:cBhvr>
                                        <p:cTn id="17" dur="500" fill="hold"/>
                                        <p:tgtEl>
                                          <p:spTgt spid="1240"/>
                                        </p:tgtEl>
                                        <p:attrNameLst>
                                          <p:attrName>ppt_w</p:attrName>
                                        </p:attrNameLst>
                                      </p:cBhvr>
                                      <p:tavLst>
                                        <p:tav tm="0">
                                          <p:val>
                                            <p:fltVal val="0"/>
                                          </p:val>
                                        </p:tav>
                                        <p:tav tm="100000">
                                          <p:val>
                                            <p:strVal val="#ppt_w"/>
                                          </p:val>
                                        </p:tav>
                                      </p:tavLst>
                                    </p:anim>
                                    <p:anim calcmode="lin" valueType="num">
                                      <p:cBhvr>
                                        <p:cTn id="18" dur="500" fill="hold"/>
                                        <p:tgtEl>
                                          <p:spTgt spid="1240"/>
                                        </p:tgtEl>
                                        <p:attrNameLst>
                                          <p:attrName>ppt_h</p:attrName>
                                        </p:attrNameLst>
                                      </p:cBhvr>
                                      <p:tavLst>
                                        <p:tav tm="0">
                                          <p:val>
                                            <p:fltVal val="0"/>
                                          </p:val>
                                        </p:tav>
                                        <p:tav tm="100000">
                                          <p:val>
                                            <p:strVal val="#ppt_h"/>
                                          </p:val>
                                        </p:tav>
                                      </p:tavLst>
                                    </p:anim>
                                    <p:animEffect transition="in" filter="fade">
                                      <p:cBhvr>
                                        <p:cTn id="19" dur="500"/>
                                        <p:tgtEl>
                                          <p:spTgt spid="1240"/>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241"/>
                                        </p:tgtEl>
                                        <p:attrNameLst>
                                          <p:attrName>style.visibility</p:attrName>
                                        </p:attrNameLst>
                                      </p:cBhvr>
                                      <p:to>
                                        <p:strVal val="visible"/>
                                      </p:to>
                                    </p:set>
                                    <p:anim calcmode="lin" valueType="num">
                                      <p:cBhvr>
                                        <p:cTn id="22" dur="500" fill="hold"/>
                                        <p:tgtEl>
                                          <p:spTgt spid="1241"/>
                                        </p:tgtEl>
                                        <p:attrNameLst>
                                          <p:attrName>ppt_w</p:attrName>
                                        </p:attrNameLst>
                                      </p:cBhvr>
                                      <p:tavLst>
                                        <p:tav tm="0">
                                          <p:val>
                                            <p:fltVal val="0"/>
                                          </p:val>
                                        </p:tav>
                                        <p:tav tm="100000">
                                          <p:val>
                                            <p:strVal val="#ppt_w"/>
                                          </p:val>
                                        </p:tav>
                                      </p:tavLst>
                                    </p:anim>
                                    <p:anim calcmode="lin" valueType="num">
                                      <p:cBhvr>
                                        <p:cTn id="23" dur="500" fill="hold"/>
                                        <p:tgtEl>
                                          <p:spTgt spid="1241"/>
                                        </p:tgtEl>
                                        <p:attrNameLst>
                                          <p:attrName>ppt_h</p:attrName>
                                        </p:attrNameLst>
                                      </p:cBhvr>
                                      <p:tavLst>
                                        <p:tav tm="0">
                                          <p:val>
                                            <p:fltVal val="0"/>
                                          </p:val>
                                        </p:tav>
                                        <p:tav tm="100000">
                                          <p:val>
                                            <p:strVal val="#ppt_h"/>
                                          </p:val>
                                        </p:tav>
                                      </p:tavLst>
                                    </p:anim>
                                    <p:animEffect transition="in" filter="fade">
                                      <p:cBhvr>
                                        <p:cTn id="24" dur="500"/>
                                        <p:tgtEl>
                                          <p:spTgt spid="1241"/>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242"/>
                                        </p:tgtEl>
                                        <p:attrNameLst>
                                          <p:attrName>style.visibility</p:attrName>
                                        </p:attrNameLst>
                                      </p:cBhvr>
                                      <p:to>
                                        <p:strVal val="visible"/>
                                      </p:to>
                                    </p:set>
                                    <p:anim calcmode="lin" valueType="num">
                                      <p:cBhvr>
                                        <p:cTn id="27" dur="500" fill="hold"/>
                                        <p:tgtEl>
                                          <p:spTgt spid="1242"/>
                                        </p:tgtEl>
                                        <p:attrNameLst>
                                          <p:attrName>ppt_w</p:attrName>
                                        </p:attrNameLst>
                                      </p:cBhvr>
                                      <p:tavLst>
                                        <p:tav tm="0">
                                          <p:val>
                                            <p:fltVal val="0"/>
                                          </p:val>
                                        </p:tav>
                                        <p:tav tm="100000">
                                          <p:val>
                                            <p:strVal val="#ppt_w"/>
                                          </p:val>
                                        </p:tav>
                                      </p:tavLst>
                                    </p:anim>
                                    <p:anim calcmode="lin" valueType="num">
                                      <p:cBhvr>
                                        <p:cTn id="28" dur="500" fill="hold"/>
                                        <p:tgtEl>
                                          <p:spTgt spid="1242"/>
                                        </p:tgtEl>
                                        <p:attrNameLst>
                                          <p:attrName>ppt_h</p:attrName>
                                        </p:attrNameLst>
                                      </p:cBhvr>
                                      <p:tavLst>
                                        <p:tav tm="0">
                                          <p:val>
                                            <p:fltVal val="0"/>
                                          </p:val>
                                        </p:tav>
                                        <p:tav tm="100000">
                                          <p:val>
                                            <p:strVal val="#ppt_h"/>
                                          </p:val>
                                        </p:tav>
                                      </p:tavLst>
                                    </p:anim>
                                    <p:animEffect transition="in" filter="fade">
                                      <p:cBhvr>
                                        <p:cTn id="29" dur="500"/>
                                        <p:tgtEl>
                                          <p:spTgt spid="1242"/>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243"/>
                                        </p:tgtEl>
                                        <p:attrNameLst>
                                          <p:attrName>style.visibility</p:attrName>
                                        </p:attrNameLst>
                                      </p:cBhvr>
                                      <p:to>
                                        <p:strVal val="visible"/>
                                      </p:to>
                                    </p:set>
                                    <p:anim calcmode="lin" valueType="num">
                                      <p:cBhvr>
                                        <p:cTn id="32" dur="500" fill="hold"/>
                                        <p:tgtEl>
                                          <p:spTgt spid="1243"/>
                                        </p:tgtEl>
                                        <p:attrNameLst>
                                          <p:attrName>ppt_w</p:attrName>
                                        </p:attrNameLst>
                                      </p:cBhvr>
                                      <p:tavLst>
                                        <p:tav tm="0">
                                          <p:val>
                                            <p:fltVal val="0"/>
                                          </p:val>
                                        </p:tav>
                                        <p:tav tm="100000">
                                          <p:val>
                                            <p:strVal val="#ppt_w"/>
                                          </p:val>
                                        </p:tav>
                                      </p:tavLst>
                                    </p:anim>
                                    <p:anim calcmode="lin" valueType="num">
                                      <p:cBhvr>
                                        <p:cTn id="33" dur="500" fill="hold"/>
                                        <p:tgtEl>
                                          <p:spTgt spid="1243"/>
                                        </p:tgtEl>
                                        <p:attrNameLst>
                                          <p:attrName>ppt_h</p:attrName>
                                        </p:attrNameLst>
                                      </p:cBhvr>
                                      <p:tavLst>
                                        <p:tav tm="0">
                                          <p:val>
                                            <p:fltVal val="0"/>
                                          </p:val>
                                        </p:tav>
                                        <p:tav tm="100000">
                                          <p:val>
                                            <p:strVal val="#ppt_h"/>
                                          </p:val>
                                        </p:tav>
                                      </p:tavLst>
                                    </p:anim>
                                    <p:animEffect transition="in" filter="fade">
                                      <p:cBhvr>
                                        <p:cTn id="34" dur="500"/>
                                        <p:tgtEl>
                                          <p:spTgt spid="1243"/>
                                        </p:tgtEl>
                                      </p:cBhvr>
                                    </p:animEffect>
                                  </p:childTnLst>
                                </p:cTn>
                              </p:par>
                              <p:par>
                                <p:cTn id="35" presetID="53" presetClass="entr" presetSubtype="16" fill="hold" nodeType="withEffect">
                                  <p:stCondLst>
                                    <p:cond delay="0"/>
                                  </p:stCondLst>
                                  <p:childTnLst>
                                    <p:set>
                                      <p:cBhvr>
                                        <p:cTn id="36" dur="1" fill="hold">
                                          <p:stCondLst>
                                            <p:cond delay="0"/>
                                          </p:stCondLst>
                                        </p:cTn>
                                        <p:tgtEl>
                                          <p:spTgt spid="1345"/>
                                        </p:tgtEl>
                                        <p:attrNameLst>
                                          <p:attrName>style.visibility</p:attrName>
                                        </p:attrNameLst>
                                      </p:cBhvr>
                                      <p:to>
                                        <p:strVal val="visible"/>
                                      </p:to>
                                    </p:set>
                                    <p:anim calcmode="lin" valueType="num">
                                      <p:cBhvr>
                                        <p:cTn id="37" dur="500" fill="hold"/>
                                        <p:tgtEl>
                                          <p:spTgt spid="1345"/>
                                        </p:tgtEl>
                                        <p:attrNameLst>
                                          <p:attrName>ppt_w</p:attrName>
                                        </p:attrNameLst>
                                      </p:cBhvr>
                                      <p:tavLst>
                                        <p:tav tm="0">
                                          <p:val>
                                            <p:fltVal val="0"/>
                                          </p:val>
                                        </p:tav>
                                        <p:tav tm="100000">
                                          <p:val>
                                            <p:strVal val="#ppt_w"/>
                                          </p:val>
                                        </p:tav>
                                      </p:tavLst>
                                    </p:anim>
                                    <p:anim calcmode="lin" valueType="num">
                                      <p:cBhvr>
                                        <p:cTn id="38" dur="500" fill="hold"/>
                                        <p:tgtEl>
                                          <p:spTgt spid="1345"/>
                                        </p:tgtEl>
                                        <p:attrNameLst>
                                          <p:attrName>ppt_h</p:attrName>
                                        </p:attrNameLst>
                                      </p:cBhvr>
                                      <p:tavLst>
                                        <p:tav tm="0">
                                          <p:val>
                                            <p:fltVal val="0"/>
                                          </p:val>
                                        </p:tav>
                                        <p:tav tm="100000">
                                          <p:val>
                                            <p:strVal val="#ppt_h"/>
                                          </p:val>
                                        </p:tav>
                                      </p:tavLst>
                                    </p:anim>
                                    <p:animEffect transition="in" filter="fade">
                                      <p:cBhvr>
                                        <p:cTn id="39" dur="500"/>
                                        <p:tgtEl>
                                          <p:spTgt spid="1345"/>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1350"/>
                                        </p:tgtEl>
                                        <p:attrNameLst>
                                          <p:attrName>style.visibility</p:attrName>
                                        </p:attrNameLst>
                                      </p:cBhvr>
                                      <p:to>
                                        <p:strVal val="visible"/>
                                      </p:to>
                                    </p:set>
                                    <p:anim calcmode="lin" valueType="num">
                                      <p:cBhvr>
                                        <p:cTn id="42" dur="500" fill="hold"/>
                                        <p:tgtEl>
                                          <p:spTgt spid="1350"/>
                                        </p:tgtEl>
                                        <p:attrNameLst>
                                          <p:attrName>ppt_w</p:attrName>
                                        </p:attrNameLst>
                                      </p:cBhvr>
                                      <p:tavLst>
                                        <p:tav tm="0">
                                          <p:val>
                                            <p:fltVal val="0"/>
                                          </p:val>
                                        </p:tav>
                                        <p:tav tm="100000">
                                          <p:val>
                                            <p:strVal val="#ppt_w"/>
                                          </p:val>
                                        </p:tav>
                                      </p:tavLst>
                                    </p:anim>
                                    <p:anim calcmode="lin" valueType="num">
                                      <p:cBhvr>
                                        <p:cTn id="43" dur="500" fill="hold"/>
                                        <p:tgtEl>
                                          <p:spTgt spid="1350"/>
                                        </p:tgtEl>
                                        <p:attrNameLst>
                                          <p:attrName>ppt_h</p:attrName>
                                        </p:attrNameLst>
                                      </p:cBhvr>
                                      <p:tavLst>
                                        <p:tav tm="0">
                                          <p:val>
                                            <p:fltVal val="0"/>
                                          </p:val>
                                        </p:tav>
                                        <p:tav tm="100000">
                                          <p:val>
                                            <p:strVal val="#ppt_h"/>
                                          </p:val>
                                        </p:tav>
                                      </p:tavLst>
                                    </p:anim>
                                    <p:animEffect transition="in" filter="fade">
                                      <p:cBhvr>
                                        <p:cTn id="44" dur="500"/>
                                        <p:tgtEl>
                                          <p:spTgt spid="1350"/>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1351"/>
                                        </p:tgtEl>
                                        <p:attrNameLst>
                                          <p:attrName>style.visibility</p:attrName>
                                        </p:attrNameLst>
                                      </p:cBhvr>
                                      <p:to>
                                        <p:strVal val="visible"/>
                                      </p:to>
                                    </p:set>
                                    <p:anim calcmode="lin" valueType="num">
                                      <p:cBhvr>
                                        <p:cTn id="47" dur="500" fill="hold"/>
                                        <p:tgtEl>
                                          <p:spTgt spid="1351"/>
                                        </p:tgtEl>
                                        <p:attrNameLst>
                                          <p:attrName>ppt_w</p:attrName>
                                        </p:attrNameLst>
                                      </p:cBhvr>
                                      <p:tavLst>
                                        <p:tav tm="0">
                                          <p:val>
                                            <p:fltVal val="0"/>
                                          </p:val>
                                        </p:tav>
                                        <p:tav tm="100000">
                                          <p:val>
                                            <p:strVal val="#ppt_w"/>
                                          </p:val>
                                        </p:tav>
                                      </p:tavLst>
                                    </p:anim>
                                    <p:anim calcmode="lin" valueType="num">
                                      <p:cBhvr>
                                        <p:cTn id="48" dur="500" fill="hold"/>
                                        <p:tgtEl>
                                          <p:spTgt spid="1351"/>
                                        </p:tgtEl>
                                        <p:attrNameLst>
                                          <p:attrName>ppt_h</p:attrName>
                                        </p:attrNameLst>
                                      </p:cBhvr>
                                      <p:tavLst>
                                        <p:tav tm="0">
                                          <p:val>
                                            <p:fltVal val="0"/>
                                          </p:val>
                                        </p:tav>
                                        <p:tav tm="100000">
                                          <p:val>
                                            <p:strVal val="#ppt_h"/>
                                          </p:val>
                                        </p:tav>
                                      </p:tavLst>
                                    </p:anim>
                                    <p:animEffect transition="in" filter="fade">
                                      <p:cBhvr>
                                        <p:cTn id="49" dur="500"/>
                                        <p:tgtEl>
                                          <p:spTgt spid="1351"/>
                                        </p:tgtEl>
                                      </p:cBhvr>
                                    </p:animEffect>
                                  </p:childTnLst>
                                </p:cTn>
                              </p:par>
                              <p:par>
                                <p:cTn id="50" presetID="53" presetClass="entr" presetSubtype="16" fill="hold" nodeType="withEffect">
                                  <p:stCondLst>
                                    <p:cond delay="0"/>
                                  </p:stCondLst>
                                  <p:childTnLst>
                                    <p:set>
                                      <p:cBhvr>
                                        <p:cTn id="51" dur="1" fill="hold">
                                          <p:stCondLst>
                                            <p:cond delay="0"/>
                                          </p:stCondLst>
                                        </p:cTn>
                                        <p:tgtEl>
                                          <p:spTgt spid="1352"/>
                                        </p:tgtEl>
                                        <p:attrNameLst>
                                          <p:attrName>style.visibility</p:attrName>
                                        </p:attrNameLst>
                                      </p:cBhvr>
                                      <p:to>
                                        <p:strVal val="visible"/>
                                      </p:to>
                                    </p:set>
                                    <p:anim calcmode="lin" valueType="num">
                                      <p:cBhvr>
                                        <p:cTn id="52" dur="500" fill="hold"/>
                                        <p:tgtEl>
                                          <p:spTgt spid="1352"/>
                                        </p:tgtEl>
                                        <p:attrNameLst>
                                          <p:attrName>ppt_w</p:attrName>
                                        </p:attrNameLst>
                                      </p:cBhvr>
                                      <p:tavLst>
                                        <p:tav tm="0">
                                          <p:val>
                                            <p:fltVal val="0"/>
                                          </p:val>
                                        </p:tav>
                                        <p:tav tm="100000">
                                          <p:val>
                                            <p:strVal val="#ppt_w"/>
                                          </p:val>
                                        </p:tav>
                                      </p:tavLst>
                                    </p:anim>
                                    <p:anim calcmode="lin" valueType="num">
                                      <p:cBhvr>
                                        <p:cTn id="53" dur="500" fill="hold"/>
                                        <p:tgtEl>
                                          <p:spTgt spid="1352"/>
                                        </p:tgtEl>
                                        <p:attrNameLst>
                                          <p:attrName>ppt_h</p:attrName>
                                        </p:attrNameLst>
                                      </p:cBhvr>
                                      <p:tavLst>
                                        <p:tav tm="0">
                                          <p:val>
                                            <p:fltVal val="0"/>
                                          </p:val>
                                        </p:tav>
                                        <p:tav tm="100000">
                                          <p:val>
                                            <p:strVal val="#ppt_h"/>
                                          </p:val>
                                        </p:tav>
                                      </p:tavLst>
                                    </p:anim>
                                    <p:animEffect transition="in" filter="fade">
                                      <p:cBhvr>
                                        <p:cTn id="54" dur="500"/>
                                        <p:tgtEl>
                                          <p:spTgt spid="13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7" grpId="0"/>
      <p:bldP spid="1238" grpId="0" animBg="1"/>
      <p:bldP spid="1241" grpId="0" animBg="1"/>
      <p:bldP spid="1242" grpId="0" animBg="1"/>
      <p:bldP spid="1243" grpId="0" animBg="1"/>
      <p:bldP spid="1350" grpId="0" animBg="1"/>
      <p:bldP spid="1351"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2350"/>
        <p:cNvGrpSpPr/>
        <p:nvPr/>
      </p:nvGrpSpPr>
      <p:grpSpPr>
        <a:xfrm>
          <a:off x="0" y="0"/>
          <a:ext cx="0" cy="0"/>
          <a:chOff x="0" y="0"/>
          <a:chExt cx="0" cy="0"/>
        </a:xfrm>
      </p:grpSpPr>
      <p:grpSp>
        <p:nvGrpSpPr>
          <p:cNvPr id="8" name="Google Shape;2494;p49">
            <a:extLst>
              <a:ext uri="{FF2B5EF4-FFF2-40B4-BE49-F238E27FC236}">
                <a16:creationId xmlns:a16="http://schemas.microsoft.com/office/drawing/2014/main" id="{781D5466-9556-45DC-1002-B39336108FDA}"/>
              </a:ext>
            </a:extLst>
          </p:cNvPr>
          <p:cNvGrpSpPr/>
          <p:nvPr/>
        </p:nvGrpSpPr>
        <p:grpSpPr>
          <a:xfrm flipH="1">
            <a:off x="1671165" y="65517"/>
            <a:ext cx="6219133" cy="862315"/>
            <a:chOff x="4263450" y="634575"/>
            <a:chExt cx="1007075" cy="387425"/>
          </a:xfrm>
        </p:grpSpPr>
        <p:sp>
          <p:nvSpPr>
            <p:cNvPr id="9" name="Google Shape;2495;p49">
              <a:extLst>
                <a:ext uri="{FF2B5EF4-FFF2-40B4-BE49-F238E27FC236}">
                  <a16:creationId xmlns:a16="http://schemas.microsoft.com/office/drawing/2014/main" id="{3BE5FC33-F074-2E8B-1A50-6A405990140C}"/>
                </a:ext>
              </a:extLst>
            </p:cNvPr>
            <p:cNvSpPr/>
            <p:nvPr/>
          </p:nvSpPr>
          <p:spPr>
            <a:xfrm>
              <a:off x="4263450" y="634575"/>
              <a:ext cx="1007075" cy="387425"/>
            </a:xfrm>
            <a:custGeom>
              <a:avLst/>
              <a:gdLst/>
              <a:ahLst/>
              <a:cxnLst/>
              <a:rect l="l" t="t" r="r" b="b"/>
              <a:pathLst>
                <a:path w="40283" h="15497" extrusionOk="0">
                  <a:moveTo>
                    <a:pt x="1950" y="0"/>
                  </a:moveTo>
                  <a:cubicBezTo>
                    <a:pt x="1214" y="0"/>
                    <a:pt x="617" y="458"/>
                    <a:pt x="458" y="1134"/>
                  </a:cubicBezTo>
                  <a:cubicBezTo>
                    <a:pt x="219" y="1492"/>
                    <a:pt x="0" y="2188"/>
                    <a:pt x="517" y="3044"/>
                  </a:cubicBezTo>
                  <a:cubicBezTo>
                    <a:pt x="796" y="3461"/>
                    <a:pt x="1055" y="3879"/>
                    <a:pt x="1313" y="4317"/>
                  </a:cubicBezTo>
                  <a:lnTo>
                    <a:pt x="1691" y="4914"/>
                  </a:lnTo>
                  <a:cubicBezTo>
                    <a:pt x="1910" y="5252"/>
                    <a:pt x="2109" y="5610"/>
                    <a:pt x="2348" y="5948"/>
                  </a:cubicBezTo>
                  <a:cubicBezTo>
                    <a:pt x="2447" y="6107"/>
                    <a:pt x="2507" y="6207"/>
                    <a:pt x="2606" y="6326"/>
                  </a:cubicBezTo>
                  <a:cubicBezTo>
                    <a:pt x="2686" y="6406"/>
                    <a:pt x="2745" y="6465"/>
                    <a:pt x="2765" y="6545"/>
                  </a:cubicBezTo>
                  <a:cubicBezTo>
                    <a:pt x="2865" y="6724"/>
                    <a:pt x="2964" y="6863"/>
                    <a:pt x="3044" y="7042"/>
                  </a:cubicBezTo>
                  <a:cubicBezTo>
                    <a:pt x="3163" y="7261"/>
                    <a:pt x="3263" y="7500"/>
                    <a:pt x="3402" y="7719"/>
                  </a:cubicBezTo>
                  <a:cubicBezTo>
                    <a:pt x="3442" y="7738"/>
                    <a:pt x="3442" y="7758"/>
                    <a:pt x="3442" y="7758"/>
                  </a:cubicBezTo>
                  <a:lnTo>
                    <a:pt x="3402" y="7798"/>
                  </a:lnTo>
                  <a:cubicBezTo>
                    <a:pt x="3263" y="7957"/>
                    <a:pt x="3103" y="8156"/>
                    <a:pt x="2984" y="8335"/>
                  </a:cubicBezTo>
                  <a:cubicBezTo>
                    <a:pt x="2905" y="8415"/>
                    <a:pt x="2865" y="8514"/>
                    <a:pt x="2785" y="8594"/>
                  </a:cubicBezTo>
                  <a:cubicBezTo>
                    <a:pt x="2646" y="8753"/>
                    <a:pt x="2507" y="8932"/>
                    <a:pt x="2367" y="9111"/>
                  </a:cubicBezTo>
                  <a:cubicBezTo>
                    <a:pt x="2069" y="9469"/>
                    <a:pt x="1751" y="9847"/>
                    <a:pt x="1452" y="10245"/>
                  </a:cubicBezTo>
                  <a:cubicBezTo>
                    <a:pt x="1074" y="10742"/>
                    <a:pt x="756" y="11259"/>
                    <a:pt x="398" y="11757"/>
                  </a:cubicBezTo>
                  <a:lnTo>
                    <a:pt x="318" y="11896"/>
                  </a:lnTo>
                  <a:cubicBezTo>
                    <a:pt x="159" y="12135"/>
                    <a:pt x="80" y="12493"/>
                    <a:pt x="120" y="12851"/>
                  </a:cubicBezTo>
                  <a:cubicBezTo>
                    <a:pt x="159" y="13129"/>
                    <a:pt x="199" y="13408"/>
                    <a:pt x="259" y="13647"/>
                  </a:cubicBezTo>
                  <a:cubicBezTo>
                    <a:pt x="418" y="14601"/>
                    <a:pt x="955" y="15019"/>
                    <a:pt x="1890" y="15039"/>
                  </a:cubicBezTo>
                  <a:lnTo>
                    <a:pt x="3402" y="15039"/>
                  </a:lnTo>
                  <a:cubicBezTo>
                    <a:pt x="3700" y="15039"/>
                    <a:pt x="3999" y="15079"/>
                    <a:pt x="4277" y="15099"/>
                  </a:cubicBezTo>
                  <a:cubicBezTo>
                    <a:pt x="4655" y="15119"/>
                    <a:pt x="5053" y="15138"/>
                    <a:pt x="5451" y="15138"/>
                  </a:cubicBezTo>
                  <a:cubicBezTo>
                    <a:pt x="7062" y="15178"/>
                    <a:pt x="8673" y="15198"/>
                    <a:pt x="10026" y="15198"/>
                  </a:cubicBezTo>
                  <a:lnTo>
                    <a:pt x="14502" y="15198"/>
                  </a:lnTo>
                  <a:cubicBezTo>
                    <a:pt x="15298" y="15198"/>
                    <a:pt x="16073" y="15218"/>
                    <a:pt x="16869" y="15238"/>
                  </a:cubicBezTo>
                  <a:cubicBezTo>
                    <a:pt x="17287" y="15238"/>
                    <a:pt x="17705" y="15278"/>
                    <a:pt x="18122" y="15278"/>
                  </a:cubicBezTo>
                  <a:cubicBezTo>
                    <a:pt x="19177" y="15298"/>
                    <a:pt x="20191" y="15298"/>
                    <a:pt x="21246" y="15318"/>
                  </a:cubicBezTo>
                  <a:lnTo>
                    <a:pt x="23295" y="15337"/>
                  </a:lnTo>
                  <a:cubicBezTo>
                    <a:pt x="24190" y="15337"/>
                    <a:pt x="25065" y="15377"/>
                    <a:pt x="25960" y="15377"/>
                  </a:cubicBezTo>
                  <a:cubicBezTo>
                    <a:pt x="26477" y="15377"/>
                    <a:pt x="27014" y="15397"/>
                    <a:pt x="27532" y="15397"/>
                  </a:cubicBezTo>
                  <a:cubicBezTo>
                    <a:pt x="27949" y="15397"/>
                    <a:pt x="28407" y="15417"/>
                    <a:pt x="28825" y="15417"/>
                  </a:cubicBezTo>
                  <a:lnTo>
                    <a:pt x="30038" y="15437"/>
                  </a:lnTo>
                  <a:cubicBezTo>
                    <a:pt x="31192" y="15477"/>
                    <a:pt x="32385" y="15497"/>
                    <a:pt x="33579" y="15497"/>
                  </a:cubicBezTo>
                  <a:lnTo>
                    <a:pt x="38473" y="15497"/>
                  </a:lnTo>
                  <a:cubicBezTo>
                    <a:pt x="38950" y="15497"/>
                    <a:pt x="39368" y="15318"/>
                    <a:pt x="39686" y="14979"/>
                  </a:cubicBezTo>
                  <a:cubicBezTo>
                    <a:pt x="40004" y="14621"/>
                    <a:pt x="40164" y="14144"/>
                    <a:pt x="40104" y="13627"/>
                  </a:cubicBezTo>
                  <a:cubicBezTo>
                    <a:pt x="40064" y="12930"/>
                    <a:pt x="39686" y="12453"/>
                    <a:pt x="39408" y="12115"/>
                  </a:cubicBezTo>
                  <a:lnTo>
                    <a:pt x="38751" y="11299"/>
                  </a:lnTo>
                  <a:cubicBezTo>
                    <a:pt x="38294" y="10742"/>
                    <a:pt x="37856" y="10205"/>
                    <a:pt x="37418" y="9628"/>
                  </a:cubicBezTo>
                  <a:cubicBezTo>
                    <a:pt x="37160" y="9250"/>
                    <a:pt x="36901" y="8852"/>
                    <a:pt x="36662" y="8415"/>
                  </a:cubicBezTo>
                  <a:cubicBezTo>
                    <a:pt x="36762" y="8315"/>
                    <a:pt x="36861" y="8216"/>
                    <a:pt x="36961" y="8077"/>
                  </a:cubicBezTo>
                  <a:cubicBezTo>
                    <a:pt x="37359" y="7758"/>
                    <a:pt x="37796" y="7261"/>
                    <a:pt x="38174" y="6744"/>
                  </a:cubicBezTo>
                  <a:cubicBezTo>
                    <a:pt x="38294" y="6565"/>
                    <a:pt x="38413" y="6425"/>
                    <a:pt x="38552" y="6246"/>
                  </a:cubicBezTo>
                  <a:cubicBezTo>
                    <a:pt x="38970" y="5729"/>
                    <a:pt x="39447" y="5113"/>
                    <a:pt x="39706" y="4277"/>
                  </a:cubicBezTo>
                  <a:cubicBezTo>
                    <a:pt x="39766" y="4138"/>
                    <a:pt x="39805" y="3999"/>
                    <a:pt x="39865" y="3859"/>
                  </a:cubicBezTo>
                  <a:cubicBezTo>
                    <a:pt x="40004" y="3442"/>
                    <a:pt x="40183" y="2984"/>
                    <a:pt x="40243" y="2447"/>
                  </a:cubicBezTo>
                  <a:cubicBezTo>
                    <a:pt x="40283" y="1870"/>
                    <a:pt x="40104" y="1353"/>
                    <a:pt x="39786" y="975"/>
                  </a:cubicBezTo>
                  <a:cubicBezTo>
                    <a:pt x="39467" y="617"/>
                    <a:pt x="39010" y="458"/>
                    <a:pt x="38512" y="458"/>
                  </a:cubicBezTo>
                  <a:lnTo>
                    <a:pt x="38393" y="458"/>
                  </a:lnTo>
                  <a:cubicBezTo>
                    <a:pt x="38075" y="478"/>
                    <a:pt x="37697" y="478"/>
                    <a:pt x="37279" y="478"/>
                  </a:cubicBezTo>
                  <a:lnTo>
                    <a:pt x="35767" y="478"/>
                  </a:lnTo>
                  <a:cubicBezTo>
                    <a:pt x="35489" y="478"/>
                    <a:pt x="35210" y="458"/>
                    <a:pt x="34932" y="458"/>
                  </a:cubicBezTo>
                  <a:cubicBezTo>
                    <a:pt x="34613" y="458"/>
                    <a:pt x="34275" y="418"/>
                    <a:pt x="33937" y="418"/>
                  </a:cubicBezTo>
                  <a:lnTo>
                    <a:pt x="30834" y="418"/>
                  </a:lnTo>
                  <a:cubicBezTo>
                    <a:pt x="30138" y="418"/>
                    <a:pt x="29421" y="398"/>
                    <a:pt x="28725" y="378"/>
                  </a:cubicBezTo>
                  <a:cubicBezTo>
                    <a:pt x="28148" y="358"/>
                    <a:pt x="27552" y="358"/>
                    <a:pt x="26975" y="318"/>
                  </a:cubicBezTo>
                  <a:lnTo>
                    <a:pt x="24269" y="318"/>
                  </a:lnTo>
                  <a:cubicBezTo>
                    <a:pt x="23891" y="318"/>
                    <a:pt x="23553" y="299"/>
                    <a:pt x="23175" y="299"/>
                  </a:cubicBezTo>
                  <a:cubicBezTo>
                    <a:pt x="22877" y="299"/>
                    <a:pt x="22598" y="279"/>
                    <a:pt x="22300" y="279"/>
                  </a:cubicBezTo>
                  <a:cubicBezTo>
                    <a:pt x="21842" y="279"/>
                    <a:pt x="21365" y="259"/>
                    <a:pt x="20907" y="259"/>
                  </a:cubicBezTo>
                  <a:cubicBezTo>
                    <a:pt x="20510" y="259"/>
                    <a:pt x="20112" y="259"/>
                    <a:pt x="19694" y="239"/>
                  </a:cubicBezTo>
                  <a:cubicBezTo>
                    <a:pt x="19376" y="239"/>
                    <a:pt x="19057" y="199"/>
                    <a:pt x="18719" y="199"/>
                  </a:cubicBezTo>
                  <a:cubicBezTo>
                    <a:pt x="18301" y="199"/>
                    <a:pt x="17904" y="179"/>
                    <a:pt x="17486" y="179"/>
                  </a:cubicBezTo>
                  <a:lnTo>
                    <a:pt x="15676" y="179"/>
                  </a:lnTo>
                  <a:cubicBezTo>
                    <a:pt x="15576" y="179"/>
                    <a:pt x="15477" y="179"/>
                    <a:pt x="15337" y="159"/>
                  </a:cubicBezTo>
                  <a:cubicBezTo>
                    <a:pt x="15198" y="159"/>
                    <a:pt x="15039" y="139"/>
                    <a:pt x="14900" y="139"/>
                  </a:cubicBezTo>
                  <a:lnTo>
                    <a:pt x="14880" y="139"/>
                  </a:lnTo>
                  <a:cubicBezTo>
                    <a:pt x="14601" y="139"/>
                    <a:pt x="14343" y="139"/>
                    <a:pt x="14084" y="159"/>
                  </a:cubicBezTo>
                  <a:cubicBezTo>
                    <a:pt x="13786" y="159"/>
                    <a:pt x="13448" y="179"/>
                    <a:pt x="13149" y="179"/>
                  </a:cubicBezTo>
                  <a:lnTo>
                    <a:pt x="12911" y="179"/>
                  </a:lnTo>
                  <a:cubicBezTo>
                    <a:pt x="12334" y="179"/>
                    <a:pt x="11757" y="159"/>
                    <a:pt x="11160" y="139"/>
                  </a:cubicBezTo>
                  <a:cubicBezTo>
                    <a:pt x="10623" y="100"/>
                    <a:pt x="10066" y="100"/>
                    <a:pt x="9529" y="80"/>
                  </a:cubicBezTo>
                  <a:cubicBezTo>
                    <a:pt x="8852" y="80"/>
                    <a:pt x="8176" y="60"/>
                    <a:pt x="7520" y="60"/>
                  </a:cubicBezTo>
                  <a:lnTo>
                    <a:pt x="6187" y="60"/>
                  </a:lnTo>
                  <a:cubicBezTo>
                    <a:pt x="5829" y="60"/>
                    <a:pt x="5451" y="60"/>
                    <a:pt x="5073" y="40"/>
                  </a:cubicBezTo>
                  <a:cubicBezTo>
                    <a:pt x="4735" y="40"/>
                    <a:pt x="4357" y="0"/>
                    <a:pt x="3999" y="0"/>
                  </a:cubicBezTo>
                  <a:close/>
                </a:path>
              </a:pathLst>
            </a:custGeom>
            <a:solidFill>
              <a:srgbClr val="FFFFFF"/>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2496;p49">
              <a:extLst>
                <a:ext uri="{FF2B5EF4-FFF2-40B4-BE49-F238E27FC236}">
                  <a16:creationId xmlns:a16="http://schemas.microsoft.com/office/drawing/2014/main" id="{B6C4EAD2-9570-4669-583C-27306710BBEC}"/>
                </a:ext>
              </a:extLst>
            </p:cNvPr>
            <p:cNvSpPr/>
            <p:nvPr/>
          </p:nvSpPr>
          <p:spPr>
            <a:xfrm>
              <a:off x="4292275" y="661425"/>
              <a:ext cx="953375" cy="337975"/>
            </a:xfrm>
            <a:custGeom>
              <a:avLst/>
              <a:gdLst/>
              <a:ahLst/>
              <a:cxnLst/>
              <a:rect l="l" t="t" r="r" b="b"/>
              <a:pathLst>
                <a:path w="38135" h="13519" extrusionOk="0">
                  <a:moveTo>
                    <a:pt x="817" y="0"/>
                  </a:moveTo>
                  <a:cubicBezTo>
                    <a:pt x="538" y="0"/>
                    <a:pt x="339" y="140"/>
                    <a:pt x="260" y="418"/>
                  </a:cubicBezTo>
                  <a:cubicBezTo>
                    <a:pt x="260" y="478"/>
                    <a:pt x="260" y="518"/>
                    <a:pt x="240" y="537"/>
                  </a:cubicBezTo>
                  <a:cubicBezTo>
                    <a:pt x="1" y="876"/>
                    <a:pt x="41" y="1194"/>
                    <a:pt x="240" y="1512"/>
                  </a:cubicBezTo>
                  <a:cubicBezTo>
                    <a:pt x="518" y="1930"/>
                    <a:pt x="797" y="2387"/>
                    <a:pt x="1035" y="2805"/>
                  </a:cubicBezTo>
                  <a:cubicBezTo>
                    <a:pt x="1354" y="3322"/>
                    <a:pt x="1692" y="3879"/>
                    <a:pt x="2030" y="4397"/>
                  </a:cubicBezTo>
                  <a:cubicBezTo>
                    <a:pt x="2149" y="4596"/>
                    <a:pt x="2348" y="4794"/>
                    <a:pt x="2488" y="4993"/>
                  </a:cubicBezTo>
                  <a:cubicBezTo>
                    <a:pt x="2706" y="5371"/>
                    <a:pt x="2885" y="5769"/>
                    <a:pt x="3124" y="6147"/>
                  </a:cubicBezTo>
                  <a:cubicBezTo>
                    <a:pt x="3423" y="6625"/>
                    <a:pt x="3403" y="6983"/>
                    <a:pt x="3025" y="7400"/>
                  </a:cubicBezTo>
                  <a:cubicBezTo>
                    <a:pt x="2806" y="7659"/>
                    <a:pt x="2627" y="7898"/>
                    <a:pt x="2428" y="8156"/>
                  </a:cubicBezTo>
                  <a:cubicBezTo>
                    <a:pt x="1990" y="8693"/>
                    <a:pt x="1533" y="9250"/>
                    <a:pt x="1115" y="9788"/>
                  </a:cubicBezTo>
                  <a:cubicBezTo>
                    <a:pt x="737" y="10325"/>
                    <a:pt x="399" y="10862"/>
                    <a:pt x="41" y="11379"/>
                  </a:cubicBezTo>
                  <a:cubicBezTo>
                    <a:pt x="1" y="11459"/>
                    <a:pt x="1" y="11618"/>
                    <a:pt x="1" y="11717"/>
                  </a:cubicBezTo>
                  <a:cubicBezTo>
                    <a:pt x="21" y="11956"/>
                    <a:pt x="61" y="12195"/>
                    <a:pt x="100" y="12433"/>
                  </a:cubicBezTo>
                  <a:cubicBezTo>
                    <a:pt x="160" y="12911"/>
                    <a:pt x="299" y="13010"/>
                    <a:pt x="797" y="13010"/>
                  </a:cubicBezTo>
                  <a:cubicBezTo>
                    <a:pt x="1314" y="13010"/>
                    <a:pt x="1811" y="13010"/>
                    <a:pt x="2328" y="13030"/>
                  </a:cubicBezTo>
                  <a:cubicBezTo>
                    <a:pt x="3005" y="13050"/>
                    <a:pt x="3681" y="13110"/>
                    <a:pt x="4338" y="13130"/>
                  </a:cubicBezTo>
                  <a:cubicBezTo>
                    <a:pt x="5869" y="13149"/>
                    <a:pt x="7381" y="13189"/>
                    <a:pt x="8913" y="13189"/>
                  </a:cubicBezTo>
                  <a:cubicBezTo>
                    <a:pt x="10405" y="13189"/>
                    <a:pt x="11897" y="13189"/>
                    <a:pt x="13389" y="13209"/>
                  </a:cubicBezTo>
                  <a:cubicBezTo>
                    <a:pt x="14622" y="13209"/>
                    <a:pt x="15816" y="13249"/>
                    <a:pt x="17029" y="13249"/>
                  </a:cubicBezTo>
                  <a:cubicBezTo>
                    <a:pt x="18064" y="13269"/>
                    <a:pt x="19098" y="13269"/>
                    <a:pt x="20132" y="13309"/>
                  </a:cubicBezTo>
                  <a:cubicBezTo>
                    <a:pt x="21704" y="13328"/>
                    <a:pt x="23295" y="13348"/>
                    <a:pt x="24867" y="13368"/>
                  </a:cubicBezTo>
                  <a:cubicBezTo>
                    <a:pt x="25802" y="13408"/>
                    <a:pt x="26777" y="13408"/>
                    <a:pt x="27711" y="13428"/>
                  </a:cubicBezTo>
                  <a:cubicBezTo>
                    <a:pt x="29283" y="13448"/>
                    <a:pt x="30874" y="13468"/>
                    <a:pt x="32446" y="13507"/>
                  </a:cubicBezTo>
                  <a:lnTo>
                    <a:pt x="37220" y="13507"/>
                  </a:lnTo>
                  <a:cubicBezTo>
                    <a:pt x="37267" y="13515"/>
                    <a:pt x="37312" y="13519"/>
                    <a:pt x="37355" y="13519"/>
                  </a:cubicBezTo>
                  <a:cubicBezTo>
                    <a:pt x="37774" y="13519"/>
                    <a:pt x="38032" y="13182"/>
                    <a:pt x="37996" y="12732"/>
                  </a:cubicBezTo>
                  <a:cubicBezTo>
                    <a:pt x="37956" y="12334"/>
                    <a:pt x="37717" y="12035"/>
                    <a:pt x="37499" y="11757"/>
                  </a:cubicBezTo>
                  <a:cubicBezTo>
                    <a:pt x="36822" y="10921"/>
                    <a:pt x="36126" y="10126"/>
                    <a:pt x="35470" y="9250"/>
                  </a:cubicBezTo>
                  <a:cubicBezTo>
                    <a:pt x="35052" y="8713"/>
                    <a:pt x="34734" y="8077"/>
                    <a:pt x="34376" y="7480"/>
                  </a:cubicBezTo>
                  <a:cubicBezTo>
                    <a:pt x="34336" y="7400"/>
                    <a:pt x="34356" y="7241"/>
                    <a:pt x="34435" y="7182"/>
                  </a:cubicBezTo>
                  <a:cubicBezTo>
                    <a:pt x="35012" y="6485"/>
                    <a:pt x="35669" y="5849"/>
                    <a:pt x="36226" y="5073"/>
                  </a:cubicBezTo>
                  <a:cubicBezTo>
                    <a:pt x="36723" y="4377"/>
                    <a:pt x="37340" y="3780"/>
                    <a:pt x="37618" y="2905"/>
                  </a:cubicBezTo>
                  <a:cubicBezTo>
                    <a:pt x="37797" y="2387"/>
                    <a:pt x="38036" y="1870"/>
                    <a:pt x="38095" y="1293"/>
                  </a:cubicBezTo>
                  <a:cubicBezTo>
                    <a:pt x="38134" y="826"/>
                    <a:pt x="37945" y="378"/>
                    <a:pt x="37339" y="378"/>
                  </a:cubicBezTo>
                  <a:cubicBezTo>
                    <a:pt x="37326" y="378"/>
                    <a:pt x="37313" y="378"/>
                    <a:pt x="37300" y="378"/>
                  </a:cubicBezTo>
                  <a:cubicBezTo>
                    <a:pt x="36852" y="398"/>
                    <a:pt x="36395" y="403"/>
                    <a:pt x="35937" y="403"/>
                  </a:cubicBezTo>
                  <a:cubicBezTo>
                    <a:pt x="35480" y="403"/>
                    <a:pt x="35022" y="398"/>
                    <a:pt x="34574" y="398"/>
                  </a:cubicBezTo>
                  <a:cubicBezTo>
                    <a:pt x="33978" y="398"/>
                    <a:pt x="33361" y="339"/>
                    <a:pt x="32764" y="339"/>
                  </a:cubicBezTo>
                  <a:cubicBezTo>
                    <a:pt x="31750" y="339"/>
                    <a:pt x="30695" y="378"/>
                    <a:pt x="29681" y="378"/>
                  </a:cubicBezTo>
                  <a:cubicBezTo>
                    <a:pt x="28388" y="339"/>
                    <a:pt x="27095" y="299"/>
                    <a:pt x="25822" y="299"/>
                  </a:cubicBezTo>
                  <a:cubicBezTo>
                    <a:pt x="25523" y="292"/>
                    <a:pt x="25225" y="290"/>
                    <a:pt x="24926" y="290"/>
                  </a:cubicBezTo>
                  <a:cubicBezTo>
                    <a:pt x="24330" y="290"/>
                    <a:pt x="23733" y="299"/>
                    <a:pt x="23136" y="299"/>
                  </a:cubicBezTo>
                  <a:cubicBezTo>
                    <a:pt x="22500" y="299"/>
                    <a:pt x="21823" y="279"/>
                    <a:pt x="21187" y="239"/>
                  </a:cubicBezTo>
                  <a:cubicBezTo>
                    <a:pt x="20311" y="219"/>
                    <a:pt x="19436" y="219"/>
                    <a:pt x="18561" y="219"/>
                  </a:cubicBezTo>
                  <a:cubicBezTo>
                    <a:pt x="17825" y="219"/>
                    <a:pt x="17109" y="199"/>
                    <a:pt x="16353" y="179"/>
                  </a:cubicBezTo>
                  <a:lnTo>
                    <a:pt x="14543" y="179"/>
                  </a:lnTo>
                  <a:cubicBezTo>
                    <a:pt x="14284" y="179"/>
                    <a:pt x="14025" y="140"/>
                    <a:pt x="13767" y="140"/>
                  </a:cubicBezTo>
                  <a:cubicBezTo>
                    <a:pt x="13187" y="140"/>
                    <a:pt x="12636" y="183"/>
                    <a:pt x="12065" y="183"/>
                  </a:cubicBezTo>
                  <a:cubicBezTo>
                    <a:pt x="11970" y="183"/>
                    <a:pt x="11874" y="182"/>
                    <a:pt x="11777" y="179"/>
                  </a:cubicBezTo>
                  <a:cubicBezTo>
                    <a:pt x="10663" y="140"/>
                    <a:pt x="9510" y="100"/>
                    <a:pt x="8396" y="80"/>
                  </a:cubicBezTo>
                  <a:cubicBezTo>
                    <a:pt x="7282" y="40"/>
                    <a:pt x="6188" y="40"/>
                    <a:pt x="5074" y="40"/>
                  </a:cubicBezTo>
                  <a:cubicBezTo>
                    <a:pt x="4318" y="40"/>
                    <a:pt x="3602" y="20"/>
                    <a:pt x="28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3" name="Google Shape;2353;p47"/>
          <p:cNvGrpSpPr/>
          <p:nvPr/>
        </p:nvGrpSpPr>
        <p:grpSpPr>
          <a:xfrm flipH="1">
            <a:off x="8506072" y="4172652"/>
            <a:ext cx="759406" cy="1604034"/>
            <a:chOff x="3043875" y="1092100"/>
            <a:chExt cx="405350" cy="1080350"/>
          </a:xfrm>
        </p:grpSpPr>
        <p:sp>
          <p:nvSpPr>
            <p:cNvPr id="2354" name="Google Shape;2354;p47"/>
            <p:cNvSpPr/>
            <p:nvPr/>
          </p:nvSpPr>
          <p:spPr>
            <a:xfrm>
              <a:off x="3043875" y="1092100"/>
              <a:ext cx="405350" cy="1080350"/>
            </a:xfrm>
            <a:custGeom>
              <a:avLst/>
              <a:gdLst/>
              <a:ahLst/>
              <a:cxnLst/>
              <a:rect l="l" t="t" r="r" b="b"/>
              <a:pathLst>
                <a:path w="16214" h="43214" extrusionOk="0">
                  <a:moveTo>
                    <a:pt x="8900" y="1"/>
                  </a:moveTo>
                  <a:cubicBezTo>
                    <a:pt x="8509" y="24"/>
                    <a:pt x="8164" y="254"/>
                    <a:pt x="7957" y="599"/>
                  </a:cubicBezTo>
                  <a:cubicBezTo>
                    <a:pt x="7865" y="737"/>
                    <a:pt x="6095" y="4163"/>
                    <a:pt x="6992" y="8326"/>
                  </a:cubicBezTo>
                  <a:cubicBezTo>
                    <a:pt x="6946" y="8648"/>
                    <a:pt x="6877" y="8878"/>
                    <a:pt x="6831" y="8924"/>
                  </a:cubicBezTo>
                  <a:cubicBezTo>
                    <a:pt x="5911" y="10304"/>
                    <a:pt x="4922" y="12305"/>
                    <a:pt x="5336" y="13846"/>
                  </a:cubicBezTo>
                  <a:cubicBezTo>
                    <a:pt x="5428" y="14168"/>
                    <a:pt x="5566" y="14444"/>
                    <a:pt x="5796" y="14697"/>
                  </a:cubicBezTo>
                  <a:cubicBezTo>
                    <a:pt x="4393" y="18307"/>
                    <a:pt x="1127" y="27115"/>
                    <a:pt x="621" y="32566"/>
                  </a:cubicBezTo>
                  <a:cubicBezTo>
                    <a:pt x="46" y="39189"/>
                    <a:pt x="0" y="41880"/>
                    <a:pt x="0" y="41903"/>
                  </a:cubicBezTo>
                  <a:cubicBezTo>
                    <a:pt x="0" y="42248"/>
                    <a:pt x="115" y="42570"/>
                    <a:pt x="345" y="42823"/>
                  </a:cubicBezTo>
                  <a:cubicBezTo>
                    <a:pt x="575" y="43076"/>
                    <a:pt x="920" y="43214"/>
                    <a:pt x="1265" y="43214"/>
                  </a:cubicBezTo>
                  <a:cubicBezTo>
                    <a:pt x="1955" y="43214"/>
                    <a:pt x="2530" y="42639"/>
                    <a:pt x="2553" y="41949"/>
                  </a:cubicBezTo>
                  <a:cubicBezTo>
                    <a:pt x="2553" y="41926"/>
                    <a:pt x="2622" y="39281"/>
                    <a:pt x="3197" y="32796"/>
                  </a:cubicBezTo>
                  <a:cubicBezTo>
                    <a:pt x="3657" y="27667"/>
                    <a:pt x="6923" y="18882"/>
                    <a:pt x="8164" y="15708"/>
                  </a:cubicBezTo>
                  <a:cubicBezTo>
                    <a:pt x="10717" y="15685"/>
                    <a:pt x="11361" y="12558"/>
                    <a:pt x="11637" y="11017"/>
                  </a:cubicBezTo>
                  <a:cubicBezTo>
                    <a:pt x="11775" y="10212"/>
                    <a:pt x="12235" y="9637"/>
                    <a:pt x="12235" y="9637"/>
                  </a:cubicBezTo>
                  <a:cubicBezTo>
                    <a:pt x="12350" y="9499"/>
                    <a:pt x="12442" y="9338"/>
                    <a:pt x="12465" y="9154"/>
                  </a:cubicBezTo>
                  <a:cubicBezTo>
                    <a:pt x="14374" y="7130"/>
                    <a:pt x="16214" y="4416"/>
                    <a:pt x="15754" y="1887"/>
                  </a:cubicBezTo>
                  <a:cubicBezTo>
                    <a:pt x="15708" y="1542"/>
                    <a:pt x="15478" y="1220"/>
                    <a:pt x="15156" y="1082"/>
                  </a:cubicBezTo>
                  <a:cubicBezTo>
                    <a:pt x="14972" y="990"/>
                    <a:pt x="14811" y="944"/>
                    <a:pt x="14604" y="944"/>
                  </a:cubicBezTo>
                  <a:cubicBezTo>
                    <a:pt x="14443" y="944"/>
                    <a:pt x="14282" y="967"/>
                    <a:pt x="14144" y="1059"/>
                  </a:cubicBezTo>
                  <a:cubicBezTo>
                    <a:pt x="14121" y="1082"/>
                    <a:pt x="13960" y="1151"/>
                    <a:pt x="13776" y="1266"/>
                  </a:cubicBezTo>
                  <a:lnTo>
                    <a:pt x="13684" y="990"/>
                  </a:lnTo>
                  <a:cubicBezTo>
                    <a:pt x="13546" y="691"/>
                    <a:pt x="13293" y="461"/>
                    <a:pt x="12971" y="346"/>
                  </a:cubicBezTo>
                  <a:cubicBezTo>
                    <a:pt x="12856" y="300"/>
                    <a:pt x="12741" y="277"/>
                    <a:pt x="12649" y="277"/>
                  </a:cubicBezTo>
                  <a:cubicBezTo>
                    <a:pt x="12419" y="277"/>
                    <a:pt x="12189" y="346"/>
                    <a:pt x="12005" y="484"/>
                  </a:cubicBezTo>
                  <a:cubicBezTo>
                    <a:pt x="12005" y="484"/>
                    <a:pt x="11982" y="507"/>
                    <a:pt x="11936" y="530"/>
                  </a:cubicBezTo>
                  <a:cubicBezTo>
                    <a:pt x="11752" y="369"/>
                    <a:pt x="11545" y="231"/>
                    <a:pt x="11315" y="185"/>
                  </a:cubicBezTo>
                  <a:cubicBezTo>
                    <a:pt x="11246" y="162"/>
                    <a:pt x="11154" y="162"/>
                    <a:pt x="11085" y="162"/>
                  </a:cubicBezTo>
                  <a:cubicBezTo>
                    <a:pt x="10832" y="162"/>
                    <a:pt x="10556" y="254"/>
                    <a:pt x="10349" y="415"/>
                  </a:cubicBezTo>
                  <a:cubicBezTo>
                    <a:pt x="10326" y="461"/>
                    <a:pt x="10211" y="530"/>
                    <a:pt x="10050" y="714"/>
                  </a:cubicBezTo>
                  <a:cubicBezTo>
                    <a:pt x="10004" y="622"/>
                    <a:pt x="9981" y="576"/>
                    <a:pt x="9912" y="484"/>
                  </a:cubicBezTo>
                  <a:cubicBezTo>
                    <a:pt x="9682" y="162"/>
                    <a:pt x="9337" y="1"/>
                    <a:pt x="8969"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5" name="Google Shape;2355;p47"/>
            <p:cNvSpPr/>
            <p:nvPr/>
          </p:nvSpPr>
          <p:spPr>
            <a:xfrm>
              <a:off x="3070325" y="1433750"/>
              <a:ext cx="165025" cy="710550"/>
            </a:xfrm>
            <a:custGeom>
              <a:avLst/>
              <a:gdLst/>
              <a:ahLst/>
              <a:cxnLst/>
              <a:rect l="l" t="t" r="r" b="b"/>
              <a:pathLst>
                <a:path w="6601" h="28422" extrusionOk="0">
                  <a:moveTo>
                    <a:pt x="6410" y="0"/>
                  </a:moveTo>
                  <a:cubicBezTo>
                    <a:pt x="6348" y="0"/>
                    <a:pt x="6295" y="38"/>
                    <a:pt x="6279" y="88"/>
                  </a:cubicBezTo>
                  <a:cubicBezTo>
                    <a:pt x="6210" y="203"/>
                    <a:pt x="1219" y="12345"/>
                    <a:pt x="644" y="18992"/>
                  </a:cubicBezTo>
                  <a:cubicBezTo>
                    <a:pt x="69" y="25615"/>
                    <a:pt x="0" y="28237"/>
                    <a:pt x="0" y="28260"/>
                  </a:cubicBezTo>
                  <a:cubicBezTo>
                    <a:pt x="0" y="28352"/>
                    <a:pt x="69" y="28421"/>
                    <a:pt x="161" y="28421"/>
                  </a:cubicBezTo>
                  <a:cubicBezTo>
                    <a:pt x="230" y="28421"/>
                    <a:pt x="299" y="28352"/>
                    <a:pt x="322" y="28260"/>
                  </a:cubicBezTo>
                  <a:cubicBezTo>
                    <a:pt x="322" y="28237"/>
                    <a:pt x="391" y="25615"/>
                    <a:pt x="966" y="19015"/>
                  </a:cubicBezTo>
                  <a:cubicBezTo>
                    <a:pt x="1541" y="12437"/>
                    <a:pt x="6509" y="318"/>
                    <a:pt x="6555" y="203"/>
                  </a:cubicBezTo>
                  <a:cubicBezTo>
                    <a:pt x="6601" y="134"/>
                    <a:pt x="6555" y="42"/>
                    <a:pt x="6486" y="19"/>
                  </a:cubicBezTo>
                  <a:cubicBezTo>
                    <a:pt x="6460" y="6"/>
                    <a:pt x="6434" y="0"/>
                    <a:pt x="641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6" name="Google Shape;2356;p47"/>
            <p:cNvSpPr/>
            <p:nvPr/>
          </p:nvSpPr>
          <p:spPr>
            <a:xfrm>
              <a:off x="3276150" y="1144425"/>
              <a:ext cx="149500" cy="201250"/>
            </a:xfrm>
            <a:custGeom>
              <a:avLst/>
              <a:gdLst/>
              <a:ahLst/>
              <a:cxnLst/>
              <a:rect l="l" t="t" r="r" b="b"/>
              <a:pathLst>
                <a:path w="5980" h="8050" extrusionOk="0">
                  <a:moveTo>
                    <a:pt x="5336" y="1"/>
                  </a:moveTo>
                  <a:lnTo>
                    <a:pt x="5336" y="1"/>
                  </a:lnTo>
                  <a:cubicBezTo>
                    <a:pt x="5336" y="1"/>
                    <a:pt x="0" y="2393"/>
                    <a:pt x="460" y="8050"/>
                  </a:cubicBezTo>
                  <a:cubicBezTo>
                    <a:pt x="460" y="8050"/>
                    <a:pt x="5980" y="3565"/>
                    <a:pt x="53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7" name="Google Shape;2357;p47"/>
            <p:cNvSpPr/>
            <p:nvPr/>
          </p:nvSpPr>
          <p:spPr>
            <a:xfrm>
              <a:off x="3214050" y="1120850"/>
              <a:ext cx="134000" cy="207000"/>
            </a:xfrm>
            <a:custGeom>
              <a:avLst/>
              <a:gdLst/>
              <a:ahLst/>
              <a:cxnLst/>
              <a:rect l="l" t="t" r="r" b="b"/>
              <a:pathLst>
                <a:path w="5360" h="8280" extrusionOk="0">
                  <a:moveTo>
                    <a:pt x="2116" y="1"/>
                  </a:moveTo>
                  <a:lnTo>
                    <a:pt x="2116" y="1"/>
                  </a:lnTo>
                  <a:cubicBezTo>
                    <a:pt x="2116" y="1"/>
                    <a:pt x="1" y="3865"/>
                    <a:pt x="1610" y="8280"/>
                  </a:cubicBezTo>
                  <a:cubicBezTo>
                    <a:pt x="1610" y="8280"/>
                    <a:pt x="5359" y="4623"/>
                    <a:pt x="211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8" name="Google Shape;2358;p47"/>
            <p:cNvSpPr/>
            <p:nvPr/>
          </p:nvSpPr>
          <p:spPr>
            <a:xfrm>
              <a:off x="3268675" y="1127750"/>
              <a:ext cx="131675" cy="215625"/>
            </a:xfrm>
            <a:custGeom>
              <a:avLst/>
              <a:gdLst/>
              <a:ahLst/>
              <a:cxnLst/>
              <a:rect l="l" t="t" r="r" b="b"/>
              <a:pathLst>
                <a:path w="5267" h="8625" extrusionOk="0">
                  <a:moveTo>
                    <a:pt x="3634" y="1"/>
                  </a:moveTo>
                  <a:cubicBezTo>
                    <a:pt x="3634" y="1"/>
                    <a:pt x="0" y="2439"/>
                    <a:pt x="322" y="8625"/>
                  </a:cubicBezTo>
                  <a:cubicBezTo>
                    <a:pt x="345" y="8602"/>
                    <a:pt x="5267" y="3818"/>
                    <a:pt x="36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9" name="Google Shape;2359;p47"/>
            <p:cNvSpPr/>
            <p:nvPr/>
          </p:nvSpPr>
          <p:spPr>
            <a:xfrm>
              <a:off x="3238775" y="1124300"/>
              <a:ext cx="129250" cy="206450"/>
            </a:xfrm>
            <a:custGeom>
              <a:avLst/>
              <a:gdLst/>
              <a:ahLst/>
              <a:cxnLst/>
              <a:rect l="l" t="t" r="r" b="b"/>
              <a:pathLst>
                <a:path w="5170" h="8258" extrusionOk="0">
                  <a:moveTo>
                    <a:pt x="3243" y="1"/>
                  </a:moveTo>
                  <a:cubicBezTo>
                    <a:pt x="3243" y="1"/>
                    <a:pt x="1" y="2738"/>
                    <a:pt x="1127" y="8257"/>
                  </a:cubicBezTo>
                  <a:cubicBezTo>
                    <a:pt x="1127" y="8257"/>
                    <a:pt x="1128" y="8257"/>
                    <a:pt x="1128" y="8257"/>
                  </a:cubicBezTo>
                  <a:cubicBezTo>
                    <a:pt x="1172" y="8257"/>
                    <a:pt x="5170" y="3992"/>
                    <a:pt x="32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0" name="Google Shape;2360;p47"/>
            <p:cNvSpPr/>
            <p:nvPr/>
          </p:nvSpPr>
          <p:spPr>
            <a:xfrm>
              <a:off x="3179550" y="1293350"/>
              <a:ext cx="147800" cy="177675"/>
            </a:xfrm>
            <a:custGeom>
              <a:avLst/>
              <a:gdLst/>
              <a:ahLst/>
              <a:cxnLst/>
              <a:rect l="l" t="t" r="r" b="b"/>
              <a:pathLst>
                <a:path w="5912" h="7107" extrusionOk="0">
                  <a:moveTo>
                    <a:pt x="2645" y="0"/>
                  </a:moveTo>
                  <a:lnTo>
                    <a:pt x="3450" y="920"/>
                  </a:lnTo>
                  <a:lnTo>
                    <a:pt x="4324" y="414"/>
                  </a:lnTo>
                  <a:lnTo>
                    <a:pt x="4784" y="1403"/>
                  </a:lnTo>
                  <a:lnTo>
                    <a:pt x="5911" y="851"/>
                  </a:lnTo>
                  <a:cubicBezTo>
                    <a:pt x="5911" y="851"/>
                    <a:pt x="5267" y="1633"/>
                    <a:pt x="5037" y="2760"/>
                  </a:cubicBezTo>
                  <a:cubicBezTo>
                    <a:pt x="4554" y="5175"/>
                    <a:pt x="3887" y="7106"/>
                    <a:pt x="1818" y="6348"/>
                  </a:cubicBezTo>
                  <a:cubicBezTo>
                    <a:pt x="1" y="5681"/>
                    <a:pt x="1243" y="3105"/>
                    <a:pt x="2301" y="1518"/>
                  </a:cubicBezTo>
                  <a:cubicBezTo>
                    <a:pt x="2645" y="966"/>
                    <a:pt x="2645" y="0"/>
                    <a:pt x="264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61" name="Google Shape;2361;p47"/>
          <p:cNvGrpSpPr/>
          <p:nvPr/>
        </p:nvGrpSpPr>
        <p:grpSpPr>
          <a:xfrm>
            <a:off x="-182366" y="4550586"/>
            <a:ext cx="759407" cy="1604034"/>
            <a:chOff x="6507375" y="2263850"/>
            <a:chExt cx="619225" cy="1140725"/>
          </a:xfrm>
        </p:grpSpPr>
        <p:sp>
          <p:nvSpPr>
            <p:cNvPr id="2362" name="Google Shape;2362;p47"/>
            <p:cNvSpPr/>
            <p:nvPr/>
          </p:nvSpPr>
          <p:spPr>
            <a:xfrm>
              <a:off x="6507375" y="2263850"/>
              <a:ext cx="619225" cy="1140725"/>
            </a:xfrm>
            <a:custGeom>
              <a:avLst/>
              <a:gdLst/>
              <a:ahLst/>
              <a:cxnLst/>
              <a:rect l="l" t="t" r="r" b="b"/>
              <a:pathLst>
                <a:path w="24769" h="45629" extrusionOk="0">
                  <a:moveTo>
                    <a:pt x="9245" y="1"/>
                  </a:moveTo>
                  <a:cubicBezTo>
                    <a:pt x="7359" y="1"/>
                    <a:pt x="6371" y="921"/>
                    <a:pt x="5865" y="1679"/>
                  </a:cubicBezTo>
                  <a:cubicBezTo>
                    <a:pt x="3726" y="4922"/>
                    <a:pt x="6417" y="11983"/>
                    <a:pt x="7129" y="13799"/>
                  </a:cubicBezTo>
                  <a:cubicBezTo>
                    <a:pt x="6210" y="16536"/>
                    <a:pt x="4922" y="20607"/>
                    <a:pt x="3680" y="25413"/>
                  </a:cubicBezTo>
                  <a:cubicBezTo>
                    <a:pt x="3657" y="25482"/>
                    <a:pt x="3657" y="25528"/>
                    <a:pt x="3611" y="25620"/>
                  </a:cubicBezTo>
                  <a:cubicBezTo>
                    <a:pt x="1932" y="32198"/>
                    <a:pt x="713" y="38430"/>
                    <a:pt x="23" y="44157"/>
                  </a:cubicBezTo>
                  <a:cubicBezTo>
                    <a:pt x="0" y="44502"/>
                    <a:pt x="92" y="44870"/>
                    <a:pt x="322" y="45146"/>
                  </a:cubicBezTo>
                  <a:cubicBezTo>
                    <a:pt x="552" y="45399"/>
                    <a:pt x="851" y="45606"/>
                    <a:pt x="1196" y="45629"/>
                  </a:cubicBezTo>
                  <a:lnTo>
                    <a:pt x="1357" y="45629"/>
                  </a:lnTo>
                  <a:cubicBezTo>
                    <a:pt x="2047" y="45629"/>
                    <a:pt x="2576" y="45100"/>
                    <a:pt x="2668" y="44456"/>
                  </a:cubicBezTo>
                  <a:cubicBezTo>
                    <a:pt x="3335" y="38890"/>
                    <a:pt x="4485" y="32842"/>
                    <a:pt x="6118" y="26448"/>
                  </a:cubicBezTo>
                  <a:cubicBezTo>
                    <a:pt x="7060" y="25413"/>
                    <a:pt x="10924" y="21458"/>
                    <a:pt x="16651" y="18767"/>
                  </a:cubicBezTo>
                  <a:cubicBezTo>
                    <a:pt x="17824" y="19779"/>
                    <a:pt x="19824" y="21228"/>
                    <a:pt x="21618" y="21228"/>
                  </a:cubicBezTo>
                  <a:cubicBezTo>
                    <a:pt x="22768" y="21228"/>
                    <a:pt x="23688" y="20607"/>
                    <a:pt x="24240" y="19549"/>
                  </a:cubicBezTo>
                  <a:cubicBezTo>
                    <a:pt x="24769" y="18560"/>
                    <a:pt x="24631" y="17709"/>
                    <a:pt x="24401" y="17180"/>
                  </a:cubicBezTo>
                  <a:cubicBezTo>
                    <a:pt x="24194" y="16674"/>
                    <a:pt x="23895" y="16306"/>
                    <a:pt x="23550" y="16030"/>
                  </a:cubicBezTo>
                  <a:cubicBezTo>
                    <a:pt x="23803" y="15708"/>
                    <a:pt x="24010" y="15294"/>
                    <a:pt x="24079" y="14834"/>
                  </a:cubicBezTo>
                  <a:cubicBezTo>
                    <a:pt x="24194" y="14167"/>
                    <a:pt x="24148" y="13178"/>
                    <a:pt x="23090" y="12075"/>
                  </a:cubicBezTo>
                  <a:cubicBezTo>
                    <a:pt x="22331" y="11293"/>
                    <a:pt x="21595" y="11132"/>
                    <a:pt x="21066" y="11132"/>
                  </a:cubicBezTo>
                  <a:cubicBezTo>
                    <a:pt x="18973" y="11132"/>
                    <a:pt x="17226" y="13776"/>
                    <a:pt x="16099" y="16168"/>
                  </a:cubicBezTo>
                  <a:cubicBezTo>
                    <a:pt x="12534" y="17778"/>
                    <a:pt x="9590" y="19848"/>
                    <a:pt x="7497" y="21596"/>
                  </a:cubicBezTo>
                  <a:cubicBezTo>
                    <a:pt x="8279" y="18859"/>
                    <a:pt x="9015" y="16536"/>
                    <a:pt x="9636" y="14788"/>
                  </a:cubicBezTo>
                  <a:cubicBezTo>
                    <a:pt x="12396" y="14558"/>
                    <a:pt x="17410" y="13753"/>
                    <a:pt x="19203" y="11040"/>
                  </a:cubicBezTo>
                  <a:cubicBezTo>
                    <a:pt x="19916" y="9959"/>
                    <a:pt x="20031" y="8648"/>
                    <a:pt x="19548" y="7268"/>
                  </a:cubicBezTo>
                  <a:cubicBezTo>
                    <a:pt x="18858" y="5359"/>
                    <a:pt x="17387" y="4324"/>
                    <a:pt x="15409" y="4324"/>
                  </a:cubicBezTo>
                  <a:cubicBezTo>
                    <a:pt x="14949" y="4324"/>
                    <a:pt x="14489" y="4370"/>
                    <a:pt x="14075" y="4462"/>
                  </a:cubicBezTo>
                  <a:cubicBezTo>
                    <a:pt x="14121" y="3634"/>
                    <a:pt x="13937" y="2645"/>
                    <a:pt x="13362" y="1794"/>
                  </a:cubicBezTo>
                  <a:cubicBezTo>
                    <a:pt x="12557" y="645"/>
                    <a:pt x="11200" y="24"/>
                    <a:pt x="9337"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3" name="Google Shape;2363;p47"/>
            <p:cNvSpPr/>
            <p:nvPr/>
          </p:nvSpPr>
          <p:spPr>
            <a:xfrm>
              <a:off x="6536100" y="2504600"/>
              <a:ext cx="224850" cy="872950"/>
            </a:xfrm>
            <a:custGeom>
              <a:avLst/>
              <a:gdLst/>
              <a:ahLst/>
              <a:cxnLst/>
              <a:rect l="l" t="t" r="r" b="b"/>
              <a:pathLst>
                <a:path w="8994" h="34918" extrusionOk="0">
                  <a:moveTo>
                    <a:pt x="8806" y="1"/>
                  </a:moveTo>
                  <a:cubicBezTo>
                    <a:pt x="8726" y="1"/>
                    <a:pt x="8644" y="46"/>
                    <a:pt x="8625" y="122"/>
                  </a:cubicBezTo>
                  <a:cubicBezTo>
                    <a:pt x="8556" y="306"/>
                    <a:pt x="2094" y="17094"/>
                    <a:pt x="24" y="34711"/>
                  </a:cubicBezTo>
                  <a:cubicBezTo>
                    <a:pt x="1" y="34803"/>
                    <a:pt x="93" y="34918"/>
                    <a:pt x="208" y="34918"/>
                  </a:cubicBezTo>
                  <a:cubicBezTo>
                    <a:pt x="323" y="34918"/>
                    <a:pt x="369" y="34826"/>
                    <a:pt x="369" y="34734"/>
                  </a:cubicBezTo>
                  <a:cubicBezTo>
                    <a:pt x="2439" y="17163"/>
                    <a:pt x="8901" y="421"/>
                    <a:pt x="8970" y="237"/>
                  </a:cubicBezTo>
                  <a:cubicBezTo>
                    <a:pt x="8993" y="145"/>
                    <a:pt x="8924" y="30"/>
                    <a:pt x="8855" y="7"/>
                  </a:cubicBezTo>
                  <a:cubicBezTo>
                    <a:pt x="8839" y="3"/>
                    <a:pt x="8823" y="1"/>
                    <a:pt x="88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4" name="Google Shape;2364;p47"/>
            <p:cNvSpPr/>
            <p:nvPr/>
          </p:nvSpPr>
          <p:spPr>
            <a:xfrm>
              <a:off x="6580450" y="2293725"/>
              <a:ext cx="438650" cy="312825"/>
            </a:xfrm>
            <a:custGeom>
              <a:avLst/>
              <a:gdLst/>
              <a:ahLst/>
              <a:cxnLst/>
              <a:rect l="l" t="t" r="r" b="b"/>
              <a:pathLst>
                <a:path w="17546" h="12513" extrusionOk="0">
                  <a:moveTo>
                    <a:pt x="6304" y="1"/>
                  </a:moveTo>
                  <a:cubicBezTo>
                    <a:pt x="1" y="1"/>
                    <a:pt x="5379" y="12512"/>
                    <a:pt x="5379" y="12512"/>
                  </a:cubicBezTo>
                  <a:cubicBezTo>
                    <a:pt x="5379" y="12512"/>
                    <a:pt x="17545" y="12144"/>
                    <a:pt x="15521" y="6487"/>
                  </a:cubicBezTo>
                  <a:cubicBezTo>
                    <a:pt x="14920" y="4765"/>
                    <a:pt x="13677" y="4292"/>
                    <a:pt x="12494" y="4292"/>
                  </a:cubicBezTo>
                  <a:cubicBezTo>
                    <a:pt x="11054" y="4292"/>
                    <a:pt x="9703" y="4992"/>
                    <a:pt x="9703" y="4992"/>
                  </a:cubicBezTo>
                  <a:cubicBezTo>
                    <a:pt x="9703" y="4992"/>
                    <a:pt x="11474" y="71"/>
                    <a:pt x="6391" y="2"/>
                  </a:cubicBezTo>
                  <a:cubicBezTo>
                    <a:pt x="6362" y="1"/>
                    <a:pt x="6333" y="1"/>
                    <a:pt x="63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5" name="Google Shape;2365;p47"/>
            <p:cNvSpPr/>
            <p:nvPr/>
          </p:nvSpPr>
          <p:spPr>
            <a:xfrm>
              <a:off x="6625225" y="2671950"/>
              <a:ext cx="353625" cy="243350"/>
            </a:xfrm>
            <a:custGeom>
              <a:avLst/>
              <a:gdLst/>
              <a:ahLst/>
              <a:cxnLst/>
              <a:rect l="l" t="t" r="r" b="b"/>
              <a:pathLst>
                <a:path w="14145" h="9734" extrusionOk="0">
                  <a:moveTo>
                    <a:pt x="13921" y="1"/>
                  </a:moveTo>
                  <a:cubicBezTo>
                    <a:pt x="13911" y="1"/>
                    <a:pt x="13901" y="2"/>
                    <a:pt x="13891" y="5"/>
                  </a:cubicBezTo>
                  <a:cubicBezTo>
                    <a:pt x="5566" y="3041"/>
                    <a:pt x="116" y="9365"/>
                    <a:pt x="47" y="9411"/>
                  </a:cubicBezTo>
                  <a:cubicBezTo>
                    <a:pt x="1" y="9503"/>
                    <a:pt x="1" y="9618"/>
                    <a:pt x="93" y="9664"/>
                  </a:cubicBezTo>
                  <a:cubicBezTo>
                    <a:pt x="116" y="9710"/>
                    <a:pt x="162" y="9733"/>
                    <a:pt x="208" y="9733"/>
                  </a:cubicBezTo>
                  <a:cubicBezTo>
                    <a:pt x="254" y="9733"/>
                    <a:pt x="323" y="9733"/>
                    <a:pt x="323" y="9641"/>
                  </a:cubicBezTo>
                  <a:cubicBezTo>
                    <a:pt x="369" y="9595"/>
                    <a:pt x="5773" y="3340"/>
                    <a:pt x="14006" y="350"/>
                  </a:cubicBezTo>
                  <a:cubicBezTo>
                    <a:pt x="14075" y="327"/>
                    <a:pt x="14144" y="212"/>
                    <a:pt x="14121" y="120"/>
                  </a:cubicBezTo>
                  <a:cubicBezTo>
                    <a:pt x="14082" y="60"/>
                    <a:pt x="13990" y="1"/>
                    <a:pt x="1392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6" name="Google Shape;2366;p47"/>
            <p:cNvSpPr/>
            <p:nvPr/>
          </p:nvSpPr>
          <p:spPr>
            <a:xfrm>
              <a:off x="6927075" y="2570650"/>
              <a:ext cx="186300" cy="196900"/>
            </a:xfrm>
            <a:custGeom>
              <a:avLst/>
              <a:gdLst/>
              <a:ahLst/>
              <a:cxnLst/>
              <a:rect l="l" t="t" r="r" b="b"/>
              <a:pathLst>
                <a:path w="7452" h="7876" extrusionOk="0">
                  <a:moveTo>
                    <a:pt x="4273" y="1"/>
                  </a:moveTo>
                  <a:cubicBezTo>
                    <a:pt x="2118" y="1"/>
                    <a:pt x="1" y="5138"/>
                    <a:pt x="1" y="5138"/>
                  </a:cubicBezTo>
                  <a:cubicBezTo>
                    <a:pt x="1" y="5138"/>
                    <a:pt x="2843" y="7875"/>
                    <a:pt x="4870" y="7875"/>
                  </a:cubicBezTo>
                  <a:cubicBezTo>
                    <a:pt x="5516" y="7875"/>
                    <a:pt x="6079" y="7597"/>
                    <a:pt x="6440" y="6863"/>
                  </a:cubicBezTo>
                  <a:cubicBezTo>
                    <a:pt x="7452" y="4793"/>
                    <a:pt x="4738" y="3896"/>
                    <a:pt x="4738" y="3896"/>
                  </a:cubicBezTo>
                  <a:cubicBezTo>
                    <a:pt x="4738" y="3896"/>
                    <a:pt x="7452" y="2677"/>
                    <a:pt x="5451" y="584"/>
                  </a:cubicBezTo>
                  <a:cubicBezTo>
                    <a:pt x="5066" y="174"/>
                    <a:pt x="4669" y="1"/>
                    <a:pt x="42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7" name="Google Shape;546;p36">
            <a:extLst>
              <a:ext uri="{FF2B5EF4-FFF2-40B4-BE49-F238E27FC236}">
                <a16:creationId xmlns:a16="http://schemas.microsoft.com/office/drawing/2014/main" id="{6B1CB8A8-4908-F847-4849-DC43833D5438}"/>
              </a:ext>
            </a:extLst>
          </p:cNvPr>
          <p:cNvSpPr txBox="1">
            <a:spLocks/>
          </p:cNvSpPr>
          <p:nvPr/>
        </p:nvSpPr>
        <p:spPr>
          <a:xfrm flipH="1">
            <a:off x="1981747" y="546451"/>
            <a:ext cx="5328630" cy="411900"/>
          </a:xfrm>
          <a:prstGeom prst="rect">
            <a:avLst/>
          </a:prstGeom>
          <a:noFill/>
          <a:ln>
            <a:noFill/>
          </a:ln>
        </p:spPr>
        <p:txBody>
          <a:bodyPr spcFirstLastPara="1" wrap="square" lIns="18287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400" b="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1</a:t>
            </a:r>
            <a:r>
              <a:rPr lang="vi-VN" sz="2400" b="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 Tìm hiểu về thể thơ, vần, bố cục, mạch cảm xúc, hình ảnh</a:t>
            </a:r>
            <a:endParaRPr lang="en-US" sz="2400">
              <a:solidFill>
                <a:schemeClr val="bg1"/>
              </a:solidFill>
              <a:effectLst/>
              <a:latin typeface=".VnTime"/>
              <a:ea typeface="Times New Roman" panose="02020603050405020304" pitchFamily="18" charset="0"/>
              <a:cs typeface="Times New Roman" panose="02020603050405020304" pitchFamily="18" charset="0"/>
            </a:endParaRPr>
          </a:p>
        </p:txBody>
      </p:sp>
      <p:sp>
        <p:nvSpPr>
          <p:cNvPr id="11" name="Google Shape;2499;p49">
            <a:extLst>
              <a:ext uri="{FF2B5EF4-FFF2-40B4-BE49-F238E27FC236}">
                <a16:creationId xmlns:a16="http://schemas.microsoft.com/office/drawing/2014/main" id="{80640AE6-107D-437F-BE26-EB6FCDC6CE7B}"/>
              </a:ext>
            </a:extLst>
          </p:cNvPr>
          <p:cNvSpPr/>
          <p:nvPr/>
        </p:nvSpPr>
        <p:spPr>
          <a:xfrm>
            <a:off x="814241" y="110626"/>
            <a:ext cx="359138" cy="322019"/>
          </a:xfrm>
          <a:custGeom>
            <a:avLst/>
            <a:gdLst/>
            <a:ahLst/>
            <a:cxnLst/>
            <a:rect l="l" t="t" r="r" b="b"/>
            <a:pathLst>
              <a:path w="4528" h="4060" extrusionOk="0">
                <a:moveTo>
                  <a:pt x="654" y="0"/>
                </a:moveTo>
                <a:cubicBezTo>
                  <a:pt x="504" y="0"/>
                  <a:pt x="356" y="50"/>
                  <a:pt x="220" y="155"/>
                </a:cubicBezTo>
                <a:cubicBezTo>
                  <a:pt x="1" y="354"/>
                  <a:pt x="1" y="632"/>
                  <a:pt x="61" y="871"/>
                </a:cubicBezTo>
                <a:cubicBezTo>
                  <a:pt x="279" y="1945"/>
                  <a:pt x="816" y="2860"/>
                  <a:pt x="1413" y="3755"/>
                </a:cubicBezTo>
                <a:cubicBezTo>
                  <a:pt x="1568" y="3966"/>
                  <a:pt x="1798" y="4059"/>
                  <a:pt x="2036" y="4059"/>
                </a:cubicBezTo>
                <a:cubicBezTo>
                  <a:pt x="2225" y="4059"/>
                  <a:pt x="2420" y="4000"/>
                  <a:pt x="2587" y="3894"/>
                </a:cubicBezTo>
                <a:cubicBezTo>
                  <a:pt x="2945" y="3656"/>
                  <a:pt x="3144" y="3337"/>
                  <a:pt x="3363" y="3039"/>
                </a:cubicBezTo>
                <a:cubicBezTo>
                  <a:pt x="3880" y="2402"/>
                  <a:pt x="4337" y="1706"/>
                  <a:pt x="4457" y="851"/>
                </a:cubicBezTo>
                <a:cubicBezTo>
                  <a:pt x="4528" y="372"/>
                  <a:pt x="4409" y="19"/>
                  <a:pt x="3888" y="19"/>
                </a:cubicBezTo>
                <a:cubicBezTo>
                  <a:pt x="3825" y="19"/>
                  <a:pt x="3756" y="24"/>
                  <a:pt x="3681" y="35"/>
                </a:cubicBezTo>
                <a:cubicBezTo>
                  <a:pt x="3263" y="75"/>
                  <a:pt x="3104" y="373"/>
                  <a:pt x="2945" y="652"/>
                </a:cubicBezTo>
                <a:cubicBezTo>
                  <a:pt x="2647" y="1050"/>
                  <a:pt x="2408" y="1507"/>
                  <a:pt x="2169" y="1905"/>
                </a:cubicBezTo>
                <a:cubicBezTo>
                  <a:pt x="1891" y="1408"/>
                  <a:pt x="1652" y="911"/>
                  <a:pt x="1373" y="433"/>
                </a:cubicBezTo>
                <a:cubicBezTo>
                  <a:pt x="1294" y="314"/>
                  <a:pt x="1174" y="174"/>
                  <a:pt x="1055" y="115"/>
                </a:cubicBezTo>
                <a:cubicBezTo>
                  <a:pt x="924" y="40"/>
                  <a:pt x="788" y="0"/>
                  <a:pt x="6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 name="Google Shape;2509;p49">
            <a:extLst>
              <a:ext uri="{FF2B5EF4-FFF2-40B4-BE49-F238E27FC236}">
                <a16:creationId xmlns:a16="http://schemas.microsoft.com/office/drawing/2014/main" id="{98895902-5EAE-8805-FFCB-1410FFF1256C}"/>
              </a:ext>
            </a:extLst>
          </p:cNvPr>
          <p:cNvGrpSpPr/>
          <p:nvPr/>
        </p:nvGrpSpPr>
        <p:grpSpPr>
          <a:xfrm rot="637">
            <a:off x="978145" y="501682"/>
            <a:ext cx="505773" cy="456339"/>
            <a:chOff x="7144013" y="1512200"/>
            <a:chExt cx="936616" cy="844916"/>
          </a:xfrm>
        </p:grpSpPr>
        <p:sp>
          <p:nvSpPr>
            <p:cNvPr id="14" name="Google Shape;2510;p49">
              <a:extLst>
                <a:ext uri="{FF2B5EF4-FFF2-40B4-BE49-F238E27FC236}">
                  <a16:creationId xmlns:a16="http://schemas.microsoft.com/office/drawing/2014/main" id="{1EA0BCF6-3273-A5EA-5D09-A2B6883EC33E}"/>
                </a:ext>
              </a:extLst>
            </p:cNvPr>
            <p:cNvSpPr/>
            <p:nvPr/>
          </p:nvSpPr>
          <p:spPr>
            <a:xfrm>
              <a:off x="7144013" y="1512200"/>
              <a:ext cx="936616" cy="844916"/>
            </a:xfrm>
            <a:custGeom>
              <a:avLst/>
              <a:gdLst/>
              <a:ahLst/>
              <a:cxnLst/>
              <a:rect l="l" t="t" r="r" b="b"/>
              <a:pathLst>
                <a:path w="9550" h="8615" extrusionOk="0">
                  <a:moveTo>
                    <a:pt x="2189" y="1"/>
                  </a:moveTo>
                  <a:cubicBezTo>
                    <a:pt x="1712" y="1"/>
                    <a:pt x="1234" y="160"/>
                    <a:pt x="856" y="458"/>
                  </a:cubicBezTo>
                  <a:cubicBezTo>
                    <a:pt x="439" y="816"/>
                    <a:pt x="1" y="1453"/>
                    <a:pt x="220" y="2607"/>
                  </a:cubicBezTo>
                  <a:cubicBezTo>
                    <a:pt x="618" y="4576"/>
                    <a:pt x="1612" y="6207"/>
                    <a:pt x="2627" y="7699"/>
                  </a:cubicBezTo>
                  <a:cubicBezTo>
                    <a:pt x="3025" y="8296"/>
                    <a:pt x="3681" y="8614"/>
                    <a:pt x="4417" y="8614"/>
                  </a:cubicBezTo>
                  <a:cubicBezTo>
                    <a:pt x="4914" y="8614"/>
                    <a:pt x="5471" y="8475"/>
                    <a:pt x="5909" y="8177"/>
                  </a:cubicBezTo>
                  <a:cubicBezTo>
                    <a:pt x="6506" y="7779"/>
                    <a:pt x="6884" y="7282"/>
                    <a:pt x="7202" y="6824"/>
                  </a:cubicBezTo>
                  <a:cubicBezTo>
                    <a:pt x="7282" y="6725"/>
                    <a:pt x="7361" y="6625"/>
                    <a:pt x="7401" y="6565"/>
                  </a:cubicBezTo>
                  <a:cubicBezTo>
                    <a:pt x="8256" y="5471"/>
                    <a:pt x="9171" y="4138"/>
                    <a:pt x="9430" y="2487"/>
                  </a:cubicBezTo>
                  <a:cubicBezTo>
                    <a:pt x="9549" y="1692"/>
                    <a:pt x="9390" y="1055"/>
                    <a:pt x="8992" y="617"/>
                  </a:cubicBezTo>
                  <a:cubicBezTo>
                    <a:pt x="8754" y="339"/>
                    <a:pt x="8296" y="1"/>
                    <a:pt x="7500" y="1"/>
                  </a:cubicBezTo>
                  <a:cubicBezTo>
                    <a:pt x="7361" y="1"/>
                    <a:pt x="7202" y="1"/>
                    <a:pt x="7063" y="21"/>
                  </a:cubicBezTo>
                  <a:cubicBezTo>
                    <a:pt x="6008" y="160"/>
                    <a:pt x="5551" y="856"/>
                    <a:pt x="5272" y="1314"/>
                  </a:cubicBezTo>
                  <a:cubicBezTo>
                    <a:pt x="5213" y="1354"/>
                    <a:pt x="5193" y="1433"/>
                    <a:pt x="5153" y="1493"/>
                  </a:cubicBezTo>
                  <a:cubicBezTo>
                    <a:pt x="4994" y="1692"/>
                    <a:pt x="4875" y="1891"/>
                    <a:pt x="4755" y="2109"/>
                  </a:cubicBezTo>
                  <a:cubicBezTo>
                    <a:pt x="4576" y="1811"/>
                    <a:pt x="4417" y="1533"/>
                    <a:pt x="4258" y="1234"/>
                  </a:cubicBezTo>
                  <a:cubicBezTo>
                    <a:pt x="4019" y="836"/>
                    <a:pt x="3701" y="518"/>
                    <a:pt x="3323" y="319"/>
                  </a:cubicBezTo>
                  <a:cubicBezTo>
                    <a:pt x="2945" y="120"/>
                    <a:pt x="2587" y="1"/>
                    <a:pt x="2189" y="1"/>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511;p49">
              <a:extLst>
                <a:ext uri="{FF2B5EF4-FFF2-40B4-BE49-F238E27FC236}">
                  <a16:creationId xmlns:a16="http://schemas.microsoft.com/office/drawing/2014/main" id="{D4DB9C9C-B47D-B2C9-6204-410CD409072E}"/>
                </a:ext>
              </a:extLst>
            </p:cNvPr>
            <p:cNvSpPr/>
            <p:nvPr/>
          </p:nvSpPr>
          <p:spPr>
            <a:xfrm>
              <a:off x="7228008" y="1568170"/>
              <a:ext cx="768625" cy="732977"/>
            </a:xfrm>
            <a:custGeom>
              <a:avLst/>
              <a:gdLst/>
              <a:ahLst/>
              <a:cxnLst/>
              <a:rect l="l" t="t" r="r" b="b"/>
              <a:pathLst>
                <a:path w="7449" h="6666" extrusionOk="0">
                  <a:moveTo>
                    <a:pt x="1060" y="1"/>
                  </a:moveTo>
                  <a:cubicBezTo>
                    <a:pt x="826" y="1"/>
                    <a:pt x="594" y="80"/>
                    <a:pt x="378" y="254"/>
                  </a:cubicBezTo>
                  <a:cubicBezTo>
                    <a:pt x="0" y="573"/>
                    <a:pt x="0" y="1010"/>
                    <a:pt x="80" y="1428"/>
                  </a:cubicBezTo>
                  <a:cubicBezTo>
                    <a:pt x="438" y="3199"/>
                    <a:pt x="1333" y="4710"/>
                    <a:pt x="2328" y="6182"/>
                  </a:cubicBezTo>
                  <a:cubicBezTo>
                    <a:pt x="2566" y="6518"/>
                    <a:pt x="2928" y="6665"/>
                    <a:pt x="3312" y="6665"/>
                  </a:cubicBezTo>
                  <a:cubicBezTo>
                    <a:pt x="3632" y="6665"/>
                    <a:pt x="3968" y="6563"/>
                    <a:pt x="4257" y="6381"/>
                  </a:cubicBezTo>
                  <a:cubicBezTo>
                    <a:pt x="4814" y="6003"/>
                    <a:pt x="5153" y="5486"/>
                    <a:pt x="5511" y="4989"/>
                  </a:cubicBezTo>
                  <a:cubicBezTo>
                    <a:pt x="6366" y="3915"/>
                    <a:pt x="7142" y="2781"/>
                    <a:pt x="7341" y="1388"/>
                  </a:cubicBezTo>
                  <a:cubicBezTo>
                    <a:pt x="7449" y="580"/>
                    <a:pt x="7232" y="15"/>
                    <a:pt x="6370" y="15"/>
                  </a:cubicBezTo>
                  <a:cubicBezTo>
                    <a:pt x="6277" y="15"/>
                    <a:pt x="6176" y="22"/>
                    <a:pt x="6068" y="36"/>
                  </a:cubicBezTo>
                  <a:cubicBezTo>
                    <a:pt x="5371" y="135"/>
                    <a:pt x="5153" y="632"/>
                    <a:pt x="4854" y="1090"/>
                  </a:cubicBezTo>
                  <a:cubicBezTo>
                    <a:pt x="4397" y="1766"/>
                    <a:pt x="3999" y="2482"/>
                    <a:pt x="3601" y="3159"/>
                  </a:cubicBezTo>
                  <a:cubicBezTo>
                    <a:pt x="3124" y="2323"/>
                    <a:pt x="2726" y="1567"/>
                    <a:pt x="2268" y="732"/>
                  </a:cubicBezTo>
                  <a:cubicBezTo>
                    <a:pt x="2129" y="513"/>
                    <a:pt x="1930" y="314"/>
                    <a:pt x="1711" y="195"/>
                  </a:cubicBezTo>
                  <a:cubicBezTo>
                    <a:pt x="1500" y="70"/>
                    <a:pt x="1279" y="1"/>
                    <a:pt x="10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 name="Picture 17" descr="A picture containing graphics, clipart, graphic design, design&#10;&#10;Description automatically generated">
            <a:extLst>
              <a:ext uri="{FF2B5EF4-FFF2-40B4-BE49-F238E27FC236}">
                <a16:creationId xmlns:a16="http://schemas.microsoft.com/office/drawing/2014/main" id="{7A29D6F2-A07E-9DEE-0186-24E7DC16FCC8}"/>
              </a:ext>
            </a:extLst>
          </p:cNvPr>
          <p:cNvPicPr>
            <a:picLocks noChangeAspect="1"/>
          </p:cNvPicPr>
          <p:nvPr/>
        </p:nvPicPr>
        <p:blipFill>
          <a:blip r:embed="rId3"/>
          <a:stretch>
            <a:fillRect/>
          </a:stretch>
        </p:blipFill>
        <p:spPr>
          <a:xfrm>
            <a:off x="8200882" y="65517"/>
            <a:ext cx="759406" cy="759406"/>
          </a:xfrm>
          <a:prstGeom prst="rect">
            <a:avLst/>
          </a:prstGeom>
        </p:spPr>
      </p:pic>
      <p:grpSp>
        <p:nvGrpSpPr>
          <p:cNvPr id="3" name="Google Shape;2944;p46">
            <a:extLst>
              <a:ext uri="{FF2B5EF4-FFF2-40B4-BE49-F238E27FC236}">
                <a16:creationId xmlns:a16="http://schemas.microsoft.com/office/drawing/2014/main" id="{BC3FA2F4-8E1B-C039-5BE8-7C51AFC28BE5}"/>
              </a:ext>
            </a:extLst>
          </p:cNvPr>
          <p:cNvGrpSpPr/>
          <p:nvPr/>
        </p:nvGrpSpPr>
        <p:grpSpPr>
          <a:xfrm>
            <a:off x="7148489" y="1463202"/>
            <a:ext cx="423480" cy="404098"/>
            <a:chOff x="3061500" y="3213900"/>
            <a:chExt cx="616150" cy="587950"/>
          </a:xfrm>
        </p:grpSpPr>
        <p:sp>
          <p:nvSpPr>
            <p:cNvPr id="17" name="Google Shape;2945;p46">
              <a:extLst>
                <a:ext uri="{FF2B5EF4-FFF2-40B4-BE49-F238E27FC236}">
                  <a16:creationId xmlns:a16="http://schemas.microsoft.com/office/drawing/2014/main" id="{BBD40638-5922-6404-635F-5C8404460B70}"/>
                </a:ext>
              </a:extLst>
            </p:cNvPr>
            <p:cNvSpPr/>
            <p:nvPr/>
          </p:nvSpPr>
          <p:spPr>
            <a:xfrm>
              <a:off x="3061500" y="3213900"/>
              <a:ext cx="616150" cy="587950"/>
            </a:xfrm>
            <a:custGeom>
              <a:avLst/>
              <a:gdLst/>
              <a:ahLst/>
              <a:cxnLst/>
              <a:rect l="l" t="t" r="r" b="b"/>
              <a:pathLst>
                <a:path w="24646" h="23518" extrusionOk="0">
                  <a:moveTo>
                    <a:pt x="7172" y="4310"/>
                  </a:moveTo>
                  <a:lnTo>
                    <a:pt x="11755" y="7561"/>
                  </a:lnTo>
                  <a:lnTo>
                    <a:pt x="15883" y="4643"/>
                  </a:lnTo>
                  <a:lnTo>
                    <a:pt x="15883" y="4643"/>
                  </a:lnTo>
                  <a:lnTo>
                    <a:pt x="14516" y="9261"/>
                  </a:lnTo>
                  <a:lnTo>
                    <a:pt x="18866" y="12152"/>
                  </a:lnTo>
                  <a:lnTo>
                    <a:pt x="13328" y="12102"/>
                  </a:lnTo>
                  <a:lnTo>
                    <a:pt x="11681" y="17610"/>
                  </a:lnTo>
                  <a:lnTo>
                    <a:pt x="10768" y="12143"/>
                  </a:lnTo>
                  <a:lnTo>
                    <a:pt x="5193" y="12980"/>
                  </a:lnTo>
                  <a:lnTo>
                    <a:pt x="8778" y="9519"/>
                  </a:lnTo>
                  <a:lnTo>
                    <a:pt x="7172" y="4310"/>
                  </a:lnTo>
                  <a:close/>
                  <a:moveTo>
                    <a:pt x="4671" y="0"/>
                  </a:moveTo>
                  <a:cubicBezTo>
                    <a:pt x="4145" y="0"/>
                    <a:pt x="3676" y="511"/>
                    <a:pt x="3858" y="1103"/>
                  </a:cubicBezTo>
                  <a:lnTo>
                    <a:pt x="6252" y="8870"/>
                  </a:lnTo>
                  <a:lnTo>
                    <a:pt x="561" y="14364"/>
                  </a:lnTo>
                  <a:cubicBezTo>
                    <a:pt x="1" y="14905"/>
                    <a:pt x="406" y="15824"/>
                    <a:pt x="1138" y="15824"/>
                  </a:cubicBezTo>
                  <a:cubicBezTo>
                    <a:pt x="1183" y="15824"/>
                    <a:pt x="1228" y="15820"/>
                    <a:pt x="1275" y="15813"/>
                  </a:cubicBezTo>
                  <a:lnTo>
                    <a:pt x="8937" y="14664"/>
                  </a:lnTo>
                  <a:lnTo>
                    <a:pt x="10470" y="22827"/>
                  </a:lnTo>
                  <a:cubicBezTo>
                    <a:pt x="10555" y="23281"/>
                    <a:pt x="10930" y="23518"/>
                    <a:pt x="11306" y="23518"/>
                  </a:cubicBezTo>
                  <a:cubicBezTo>
                    <a:pt x="11642" y="23518"/>
                    <a:pt x="11978" y="23329"/>
                    <a:pt x="12110" y="22937"/>
                  </a:cubicBezTo>
                  <a:lnTo>
                    <a:pt x="14978" y="14337"/>
                  </a:lnTo>
                  <a:lnTo>
                    <a:pt x="23468" y="14415"/>
                  </a:lnTo>
                  <a:cubicBezTo>
                    <a:pt x="23471" y="14415"/>
                    <a:pt x="23473" y="14415"/>
                    <a:pt x="23476" y="14415"/>
                  </a:cubicBezTo>
                  <a:cubicBezTo>
                    <a:pt x="24314" y="14415"/>
                    <a:pt x="24645" y="13325"/>
                    <a:pt x="23945" y="12859"/>
                  </a:cubicBezTo>
                  <a:lnTo>
                    <a:pt x="17112" y="8317"/>
                  </a:lnTo>
                  <a:lnTo>
                    <a:pt x="19135" y="1475"/>
                  </a:lnTo>
                  <a:cubicBezTo>
                    <a:pt x="19310" y="886"/>
                    <a:pt x="18843" y="383"/>
                    <a:pt x="18319" y="383"/>
                  </a:cubicBezTo>
                  <a:cubicBezTo>
                    <a:pt x="18156" y="383"/>
                    <a:pt x="17988" y="431"/>
                    <a:pt x="17832" y="542"/>
                  </a:cubicBezTo>
                  <a:lnTo>
                    <a:pt x="11757" y="4838"/>
                  </a:lnTo>
                  <a:lnTo>
                    <a:pt x="5158" y="160"/>
                  </a:lnTo>
                  <a:cubicBezTo>
                    <a:pt x="5002" y="49"/>
                    <a:pt x="4834" y="0"/>
                    <a:pt x="4671" y="0"/>
                  </a:cubicBezTo>
                  <a:close/>
                </a:path>
              </a:pathLst>
            </a:custGeom>
            <a:solidFill>
              <a:srgbClr val="FFFFFF"/>
            </a:solidFill>
            <a:ln w="9525" cap="flat" cmpd="sng">
              <a:solidFill>
                <a:srgbClr val="FFFFFF"/>
              </a:solidFill>
              <a:prstDash val="solid"/>
              <a:round/>
              <a:headEnd type="none" w="sm" len="sm"/>
              <a:tailEnd type="none" w="sm" len="sm"/>
            </a:ln>
            <a:effectLst>
              <a:outerShdw blurRad="128588" dist="47625" dir="4800000" algn="bl" rotWithShape="0">
                <a:srgbClr val="292850">
                  <a:alpha val="25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2946;p46">
              <a:extLst>
                <a:ext uri="{FF2B5EF4-FFF2-40B4-BE49-F238E27FC236}">
                  <a16:creationId xmlns:a16="http://schemas.microsoft.com/office/drawing/2014/main" id="{18BF1276-65DD-E4FB-C4B1-CEBF35BD73A5}"/>
                </a:ext>
              </a:extLst>
            </p:cNvPr>
            <p:cNvSpPr/>
            <p:nvPr/>
          </p:nvSpPr>
          <p:spPr>
            <a:xfrm>
              <a:off x="3109550" y="3251725"/>
              <a:ext cx="516825" cy="525025"/>
            </a:xfrm>
            <a:custGeom>
              <a:avLst/>
              <a:gdLst/>
              <a:ahLst/>
              <a:cxnLst/>
              <a:rect l="l" t="t" r="r" b="b"/>
              <a:pathLst>
                <a:path w="20673" h="21001" extrusionOk="0">
                  <a:moveTo>
                    <a:pt x="3224" y="0"/>
                  </a:moveTo>
                  <a:lnTo>
                    <a:pt x="5592" y="7682"/>
                  </a:lnTo>
                  <a:lnTo>
                    <a:pt x="0" y="13080"/>
                  </a:lnTo>
                  <a:lnTo>
                    <a:pt x="0" y="13080"/>
                  </a:lnTo>
                  <a:lnTo>
                    <a:pt x="7930" y="11892"/>
                  </a:lnTo>
                  <a:lnTo>
                    <a:pt x="9450" y="21000"/>
                  </a:lnTo>
                  <a:lnTo>
                    <a:pt x="12230" y="11707"/>
                  </a:lnTo>
                  <a:lnTo>
                    <a:pt x="20672" y="11783"/>
                  </a:lnTo>
                  <a:lnTo>
                    <a:pt x="13891" y="7277"/>
                  </a:lnTo>
                  <a:lnTo>
                    <a:pt x="15933" y="373"/>
                  </a:lnTo>
                  <a:lnTo>
                    <a:pt x="9833" y="4687"/>
                  </a:lnTo>
                  <a:lnTo>
                    <a:pt x="3224" y="0"/>
                  </a:lnTo>
                  <a:close/>
                </a:path>
              </a:pathLst>
            </a:custGeom>
            <a:solidFill>
              <a:srgbClr val="FF918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 name="组合 2">
            <a:extLst>
              <a:ext uri="{FF2B5EF4-FFF2-40B4-BE49-F238E27FC236}">
                <a16:creationId xmlns:a16="http://schemas.microsoft.com/office/drawing/2014/main" id="{55733349-6F7C-BD88-66D5-27F93102714C}"/>
              </a:ext>
            </a:extLst>
          </p:cNvPr>
          <p:cNvGrpSpPr/>
          <p:nvPr/>
        </p:nvGrpSpPr>
        <p:grpSpPr>
          <a:xfrm flipH="1">
            <a:off x="4553056" y="1489199"/>
            <a:ext cx="3634200" cy="2779058"/>
            <a:chOff x="-558688" y="0"/>
            <a:chExt cx="9107943" cy="6858000"/>
          </a:xfrm>
        </p:grpSpPr>
        <p:pic>
          <p:nvPicPr>
            <p:cNvPr id="12" name="图片 3">
              <a:extLst>
                <a:ext uri="{FF2B5EF4-FFF2-40B4-BE49-F238E27FC236}">
                  <a16:creationId xmlns:a16="http://schemas.microsoft.com/office/drawing/2014/main" id="{5C778479-5BE4-03FD-5DFF-4C4027D6CBA6}"/>
                </a:ext>
              </a:extLst>
            </p:cNvPr>
            <p:cNvPicPr>
              <a:picLocks noChangeAspect="1"/>
            </p:cNvPicPr>
            <p:nvPr/>
          </p:nvPicPr>
          <p:blipFill>
            <a:blip r:embed="rId4" cstate="print">
              <a:extLst>
                <a:ext uri="{BEBA8EAE-BF5A-486C-A8C5-ECC9F3942E4B}">
                  <a14:imgProps xmlns:a14="http://schemas.microsoft.com/office/drawing/2010/main">
                    <a14:imgLayer r:embed="rId5">
                      <a14:imgEffect>
                        <a14:colorTemperature colorTemp="11200"/>
                      </a14:imgEffect>
                    </a14:imgLayer>
                  </a14:imgProps>
                </a:ext>
                <a:ext uri="{28A0092B-C50C-407E-A947-70E740481C1C}">
                  <a14:useLocalDpi xmlns:a14="http://schemas.microsoft.com/office/drawing/2010/main" val="0"/>
                </a:ext>
              </a:extLst>
            </a:blip>
            <a:stretch>
              <a:fillRect/>
            </a:stretch>
          </p:blipFill>
          <p:spPr>
            <a:xfrm>
              <a:off x="-558688" y="0"/>
              <a:ext cx="9107943" cy="6858000"/>
            </a:xfrm>
            <a:prstGeom prst="rect">
              <a:avLst/>
            </a:prstGeom>
          </p:spPr>
        </p:pic>
        <p:pic>
          <p:nvPicPr>
            <p:cNvPr id="16" name="图片 4">
              <a:extLst>
                <a:ext uri="{FF2B5EF4-FFF2-40B4-BE49-F238E27FC236}">
                  <a16:creationId xmlns:a16="http://schemas.microsoft.com/office/drawing/2014/main" id="{0F492876-916D-1B34-A0FD-212511A441A9}"/>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83716" y="279400"/>
              <a:ext cx="8362072" cy="6299199"/>
            </a:xfrm>
            <a:prstGeom prst="rect">
              <a:avLst/>
            </a:prstGeom>
            <a:effectLst>
              <a:innerShdw blurRad="114300">
                <a:prstClr val="black"/>
              </a:innerShdw>
            </a:effectLst>
          </p:spPr>
        </p:pic>
      </p:grpSp>
      <p:sp>
        <p:nvSpPr>
          <p:cNvPr id="5" name="TextBox 4">
            <a:extLst>
              <a:ext uri="{FF2B5EF4-FFF2-40B4-BE49-F238E27FC236}">
                <a16:creationId xmlns:a16="http://schemas.microsoft.com/office/drawing/2014/main" id="{B4355F04-6E8B-CA28-01DA-2F76165D1838}"/>
              </a:ext>
            </a:extLst>
          </p:cNvPr>
          <p:cNvSpPr txBox="1"/>
          <p:nvPr/>
        </p:nvSpPr>
        <p:spPr>
          <a:xfrm>
            <a:off x="5123113" y="2049421"/>
            <a:ext cx="2589178" cy="1815882"/>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vi-VN" sz="2800" i="1">
                <a:solidFill>
                  <a:srgbClr val="000000"/>
                </a:solidFill>
                <a:effectLst/>
                <a:latin typeface="Times New Roman" panose="02020603050405020304" pitchFamily="18" charset="0"/>
                <a:ea typeface="Times New Roman" panose="02020603050405020304" pitchFamily="18" charset="0"/>
              </a:rPr>
              <a:t>Bài thơ Trong lời mẹ hát được viết theo thể thơ nào?</a:t>
            </a:r>
            <a:endParaRPr kumimoji="0" lang="en-US" sz="5400" b="0" i="0" u="none" strike="noStrike" kern="1200" cap="none" spc="0" normalizeH="0" baseline="0" noProof="0">
              <a:ln>
                <a:noFill/>
              </a:ln>
              <a:solidFill>
                <a:prstClr val="black"/>
              </a:solidFill>
              <a:effectLst/>
              <a:uLnTx/>
              <a:uFillTx/>
              <a:latin typeface="Arial"/>
              <a:ea typeface="Times New Roman" panose="02020603050405020304" pitchFamily="18" charset="0"/>
              <a:cs typeface="Times New Roman" panose="02020603050405020304" pitchFamily="18" charset="0"/>
              <a:sym typeface="Arial"/>
            </a:endParaRPr>
          </a:p>
        </p:txBody>
      </p:sp>
      <p:pic>
        <p:nvPicPr>
          <p:cNvPr id="6" name="Picture 5">
            <a:extLst>
              <a:ext uri="{FF2B5EF4-FFF2-40B4-BE49-F238E27FC236}">
                <a16:creationId xmlns:a16="http://schemas.microsoft.com/office/drawing/2014/main" id="{0EFCB99E-AA05-A2BF-5906-A19E7F89DFCD}"/>
              </a:ext>
            </a:extLst>
          </p:cNvPr>
          <p:cNvPicPr>
            <a:picLocks noChangeAspect="1"/>
          </p:cNvPicPr>
          <p:nvPr/>
        </p:nvPicPr>
        <p:blipFill>
          <a:blip r:embed="rId7"/>
          <a:stretch>
            <a:fillRect/>
          </a:stretch>
        </p:blipFill>
        <p:spPr>
          <a:xfrm>
            <a:off x="218232" y="1736942"/>
            <a:ext cx="3479539" cy="3810330"/>
          </a:xfrm>
          <a:prstGeom prst="rect">
            <a:avLst/>
          </a:prstGeom>
        </p:spPr>
      </p:pic>
    </p:spTree>
    <p:extLst>
      <p:ext uri="{BB962C8B-B14F-4D97-AF65-F5344CB8AC3E}">
        <p14:creationId xmlns:p14="http://schemas.microsoft.com/office/powerpoint/2010/main" val="27736866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 calcmode="lin" valueType="num">
                                      <p:cBhvr>
                                        <p:cTn id="9" dur="1000" fill="hold"/>
                                        <p:tgtEl>
                                          <p:spTgt spid="6"/>
                                        </p:tgtEl>
                                        <p:attrNameLst>
                                          <p:attrName>style.rotation</p:attrName>
                                        </p:attrNameLst>
                                      </p:cBhvr>
                                      <p:tavLst>
                                        <p:tav tm="0">
                                          <p:val>
                                            <p:fltVal val="90"/>
                                          </p:val>
                                        </p:tav>
                                        <p:tav tm="100000">
                                          <p:val>
                                            <p:fltVal val="0"/>
                                          </p:val>
                                        </p:tav>
                                      </p:tavLst>
                                    </p:anim>
                                    <p:animEffect transition="in" filter="fade">
                                      <p:cBhvr>
                                        <p:cTn id="10" dur="1000"/>
                                        <p:tgtEl>
                                          <p:spTgt spid="6"/>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p:cTn id="13" dur="1000" fill="hold"/>
                                        <p:tgtEl>
                                          <p:spTgt spid="5"/>
                                        </p:tgtEl>
                                        <p:attrNameLst>
                                          <p:attrName>ppt_w</p:attrName>
                                        </p:attrNameLst>
                                      </p:cBhvr>
                                      <p:tavLst>
                                        <p:tav tm="0">
                                          <p:val>
                                            <p:fltVal val="0"/>
                                          </p:val>
                                        </p:tav>
                                        <p:tav tm="100000">
                                          <p:val>
                                            <p:strVal val="#ppt_w"/>
                                          </p:val>
                                        </p:tav>
                                      </p:tavLst>
                                    </p:anim>
                                    <p:anim calcmode="lin" valueType="num">
                                      <p:cBhvr>
                                        <p:cTn id="14" dur="1000" fill="hold"/>
                                        <p:tgtEl>
                                          <p:spTgt spid="5"/>
                                        </p:tgtEl>
                                        <p:attrNameLst>
                                          <p:attrName>ppt_h</p:attrName>
                                        </p:attrNameLst>
                                      </p:cBhvr>
                                      <p:tavLst>
                                        <p:tav tm="0">
                                          <p:val>
                                            <p:fltVal val="0"/>
                                          </p:val>
                                        </p:tav>
                                        <p:tav tm="100000">
                                          <p:val>
                                            <p:strVal val="#ppt_h"/>
                                          </p:val>
                                        </p:tav>
                                      </p:tavLst>
                                    </p:anim>
                                    <p:anim calcmode="lin" valueType="num">
                                      <p:cBhvr>
                                        <p:cTn id="15" dur="1000" fill="hold"/>
                                        <p:tgtEl>
                                          <p:spTgt spid="5"/>
                                        </p:tgtEl>
                                        <p:attrNameLst>
                                          <p:attrName>style.rotation</p:attrName>
                                        </p:attrNameLst>
                                      </p:cBhvr>
                                      <p:tavLst>
                                        <p:tav tm="0">
                                          <p:val>
                                            <p:fltVal val="90"/>
                                          </p:val>
                                        </p:tav>
                                        <p:tav tm="100000">
                                          <p:val>
                                            <p:fltVal val="0"/>
                                          </p:val>
                                        </p:tav>
                                      </p:tavLst>
                                    </p:anim>
                                    <p:animEffect transition="in" filter="fade">
                                      <p:cBhvr>
                                        <p:cTn id="16" dur="1000"/>
                                        <p:tgtEl>
                                          <p:spTgt spid="5"/>
                                        </p:tgtEl>
                                      </p:cBhvr>
                                    </p:animEffect>
                                  </p:childTnLst>
                                </p:cTn>
                              </p:par>
                              <p:par>
                                <p:cTn id="17" presetID="31" presetClass="entr" presetSubtype="0" fill="hold" nodeType="with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p:cTn id="19" dur="1000" fill="hold"/>
                                        <p:tgtEl>
                                          <p:spTgt spid="4"/>
                                        </p:tgtEl>
                                        <p:attrNameLst>
                                          <p:attrName>ppt_w</p:attrName>
                                        </p:attrNameLst>
                                      </p:cBhvr>
                                      <p:tavLst>
                                        <p:tav tm="0">
                                          <p:val>
                                            <p:fltVal val="0"/>
                                          </p:val>
                                        </p:tav>
                                        <p:tav tm="100000">
                                          <p:val>
                                            <p:strVal val="#ppt_w"/>
                                          </p:val>
                                        </p:tav>
                                      </p:tavLst>
                                    </p:anim>
                                    <p:anim calcmode="lin" valueType="num">
                                      <p:cBhvr>
                                        <p:cTn id="20" dur="1000" fill="hold"/>
                                        <p:tgtEl>
                                          <p:spTgt spid="4"/>
                                        </p:tgtEl>
                                        <p:attrNameLst>
                                          <p:attrName>ppt_h</p:attrName>
                                        </p:attrNameLst>
                                      </p:cBhvr>
                                      <p:tavLst>
                                        <p:tav tm="0">
                                          <p:val>
                                            <p:fltVal val="0"/>
                                          </p:val>
                                        </p:tav>
                                        <p:tav tm="100000">
                                          <p:val>
                                            <p:strVal val="#ppt_h"/>
                                          </p:val>
                                        </p:tav>
                                      </p:tavLst>
                                    </p:anim>
                                    <p:anim calcmode="lin" valueType="num">
                                      <p:cBhvr>
                                        <p:cTn id="21" dur="1000" fill="hold"/>
                                        <p:tgtEl>
                                          <p:spTgt spid="4"/>
                                        </p:tgtEl>
                                        <p:attrNameLst>
                                          <p:attrName>style.rotation</p:attrName>
                                        </p:attrNameLst>
                                      </p:cBhvr>
                                      <p:tavLst>
                                        <p:tav tm="0">
                                          <p:val>
                                            <p:fltVal val="90"/>
                                          </p:val>
                                        </p:tav>
                                        <p:tav tm="100000">
                                          <p:val>
                                            <p:fltVal val="0"/>
                                          </p:val>
                                        </p:tav>
                                      </p:tavLst>
                                    </p:anim>
                                    <p:animEffect transition="in" filter="fade">
                                      <p:cBhvr>
                                        <p:cTn id="22"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2350"/>
        <p:cNvGrpSpPr/>
        <p:nvPr/>
      </p:nvGrpSpPr>
      <p:grpSpPr>
        <a:xfrm>
          <a:off x="0" y="0"/>
          <a:ext cx="0" cy="0"/>
          <a:chOff x="0" y="0"/>
          <a:chExt cx="0" cy="0"/>
        </a:xfrm>
      </p:grpSpPr>
      <p:grpSp>
        <p:nvGrpSpPr>
          <p:cNvPr id="8" name="Google Shape;2494;p49">
            <a:extLst>
              <a:ext uri="{FF2B5EF4-FFF2-40B4-BE49-F238E27FC236}">
                <a16:creationId xmlns:a16="http://schemas.microsoft.com/office/drawing/2014/main" id="{781D5466-9556-45DC-1002-B39336108FDA}"/>
              </a:ext>
            </a:extLst>
          </p:cNvPr>
          <p:cNvGrpSpPr/>
          <p:nvPr/>
        </p:nvGrpSpPr>
        <p:grpSpPr>
          <a:xfrm flipH="1">
            <a:off x="1671165" y="65517"/>
            <a:ext cx="6219133" cy="862315"/>
            <a:chOff x="4263450" y="634575"/>
            <a:chExt cx="1007075" cy="387425"/>
          </a:xfrm>
        </p:grpSpPr>
        <p:sp>
          <p:nvSpPr>
            <p:cNvPr id="9" name="Google Shape;2495;p49">
              <a:extLst>
                <a:ext uri="{FF2B5EF4-FFF2-40B4-BE49-F238E27FC236}">
                  <a16:creationId xmlns:a16="http://schemas.microsoft.com/office/drawing/2014/main" id="{3BE5FC33-F074-2E8B-1A50-6A405990140C}"/>
                </a:ext>
              </a:extLst>
            </p:cNvPr>
            <p:cNvSpPr/>
            <p:nvPr/>
          </p:nvSpPr>
          <p:spPr>
            <a:xfrm>
              <a:off x="4263450" y="634575"/>
              <a:ext cx="1007075" cy="387425"/>
            </a:xfrm>
            <a:custGeom>
              <a:avLst/>
              <a:gdLst/>
              <a:ahLst/>
              <a:cxnLst/>
              <a:rect l="l" t="t" r="r" b="b"/>
              <a:pathLst>
                <a:path w="40283" h="15497" extrusionOk="0">
                  <a:moveTo>
                    <a:pt x="1950" y="0"/>
                  </a:moveTo>
                  <a:cubicBezTo>
                    <a:pt x="1214" y="0"/>
                    <a:pt x="617" y="458"/>
                    <a:pt x="458" y="1134"/>
                  </a:cubicBezTo>
                  <a:cubicBezTo>
                    <a:pt x="219" y="1492"/>
                    <a:pt x="0" y="2188"/>
                    <a:pt x="517" y="3044"/>
                  </a:cubicBezTo>
                  <a:cubicBezTo>
                    <a:pt x="796" y="3461"/>
                    <a:pt x="1055" y="3879"/>
                    <a:pt x="1313" y="4317"/>
                  </a:cubicBezTo>
                  <a:lnTo>
                    <a:pt x="1691" y="4914"/>
                  </a:lnTo>
                  <a:cubicBezTo>
                    <a:pt x="1910" y="5252"/>
                    <a:pt x="2109" y="5610"/>
                    <a:pt x="2348" y="5948"/>
                  </a:cubicBezTo>
                  <a:cubicBezTo>
                    <a:pt x="2447" y="6107"/>
                    <a:pt x="2507" y="6207"/>
                    <a:pt x="2606" y="6326"/>
                  </a:cubicBezTo>
                  <a:cubicBezTo>
                    <a:pt x="2686" y="6406"/>
                    <a:pt x="2745" y="6465"/>
                    <a:pt x="2765" y="6545"/>
                  </a:cubicBezTo>
                  <a:cubicBezTo>
                    <a:pt x="2865" y="6724"/>
                    <a:pt x="2964" y="6863"/>
                    <a:pt x="3044" y="7042"/>
                  </a:cubicBezTo>
                  <a:cubicBezTo>
                    <a:pt x="3163" y="7261"/>
                    <a:pt x="3263" y="7500"/>
                    <a:pt x="3402" y="7719"/>
                  </a:cubicBezTo>
                  <a:cubicBezTo>
                    <a:pt x="3442" y="7738"/>
                    <a:pt x="3442" y="7758"/>
                    <a:pt x="3442" y="7758"/>
                  </a:cubicBezTo>
                  <a:lnTo>
                    <a:pt x="3402" y="7798"/>
                  </a:lnTo>
                  <a:cubicBezTo>
                    <a:pt x="3263" y="7957"/>
                    <a:pt x="3103" y="8156"/>
                    <a:pt x="2984" y="8335"/>
                  </a:cubicBezTo>
                  <a:cubicBezTo>
                    <a:pt x="2905" y="8415"/>
                    <a:pt x="2865" y="8514"/>
                    <a:pt x="2785" y="8594"/>
                  </a:cubicBezTo>
                  <a:cubicBezTo>
                    <a:pt x="2646" y="8753"/>
                    <a:pt x="2507" y="8932"/>
                    <a:pt x="2367" y="9111"/>
                  </a:cubicBezTo>
                  <a:cubicBezTo>
                    <a:pt x="2069" y="9469"/>
                    <a:pt x="1751" y="9847"/>
                    <a:pt x="1452" y="10245"/>
                  </a:cubicBezTo>
                  <a:cubicBezTo>
                    <a:pt x="1074" y="10742"/>
                    <a:pt x="756" y="11259"/>
                    <a:pt x="398" y="11757"/>
                  </a:cubicBezTo>
                  <a:lnTo>
                    <a:pt x="318" y="11896"/>
                  </a:lnTo>
                  <a:cubicBezTo>
                    <a:pt x="159" y="12135"/>
                    <a:pt x="80" y="12493"/>
                    <a:pt x="120" y="12851"/>
                  </a:cubicBezTo>
                  <a:cubicBezTo>
                    <a:pt x="159" y="13129"/>
                    <a:pt x="199" y="13408"/>
                    <a:pt x="259" y="13647"/>
                  </a:cubicBezTo>
                  <a:cubicBezTo>
                    <a:pt x="418" y="14601"/>
                    <a:pt x="955" y="15019"/>
                    <a:pt x="1890" y="15039"/>
                  </a:cubicBezTo>
                  <a:lnTo>
                    <a:pt x="3402" y="15039"/>
                  </a:lnTo>
                  <a:cubicBezTo>
                    <a:pt x="3700" y="15039"/>
                    <a:pt x="3999" y="15079"/>
                    <a:pt x="4277" y="15099"/>
                  </a:cubicBezTo>
                  <a:cubicBezTo>
                    <a:pt x="4655" y="15119"/>
                    <a:pt x="5053" y="15138"/>
                    <a:pt x="5451" y="15138"/>
                  </a:cubicBezTo>
                  <a:cubicBezTo>
                    <a:pt x="7062" y="15178"/>
                    <a:pt x="8673" y="15198"/>
                    <a:pt x="10026" y="15198"/>
                  </a:cubicBezTo>
                  <a:lnTo>
                    <a:pt x="14502" y="15198"/>
                  </a:lnTo>
                  <a:cubicBezTo>
                    <a:pt x="15298" y="15198"/>
                    <a:pt x="16073" y="15218"/>
                    <a:pt x="16869" y="15238"/>
                  </a:cubicBezTo>
                  <a:cubicBezTo>
                    <a:pt x="17287" y="15238"/>
                    <a:pt x="17705" y="15278"/>
                    <a:pt x="18122" y="15278"/>
                  </a:cubicBezTo>
                  <a:cubicBezTo>
                    <a:pt x="19177" y="15298"/>
                    <a:pt x="20191" y="15298"/>
                    <a:pt x="21246" y="15318"/>
                  </a:cubicBezTo>
                  <a:lnTo>
                    <a:pt x="23295" y="15337"/>
                  </a:lnTo>
                  <a:cubicBezTo>
                    <a:pt x="24190" y="15337"/>
                    <a:pt x="25065" y="15377"/>
                    <a:pt x="25960" y="15377"/>
                  </a:cubicBezTo>
                  <a:cubicBezTo>
                    <a:pt x="26477" y="15377"/>
                    <a:pt x="27014" y="15397"/>
                    <a:pt x="27532" y="15397"/>
                  </a:cubicBezTo>
                  <a:cubicBezTo>
                    <a:pt x="27949" y="15397"/>
                    <a:pt x="28407" y="15417"/>
                    <a:pt x="28825" y="15417"/>
                  </a:cubicBezTo>
                  <a:lnTo>
                    <a:pt x="30038" y="15437"/>
                  </a:lnTo>
                  <a:cubicBezTo>
                    <a:pt x="31192" y="15477"/>
                    <a:pt x="32385" y="15497"/>
                    <a:pt x="33579" y="15497"/>
                  </a:cubicBezTo>
                  <a:lnTo>
                    <a:pt x="38473" y="15497"/>
                  </a:lnTo>
                  <a:cubicBezTo>
                    <a:pt x="38950" y="15497"/>
                    <a:pt x="39368" y="15318"/>
                    <a:pt x="39686" y="14979"/>
                  </a:cubicBezTo>
                  <a:cubicBezTo>
                    <a:pt x="40004" y="14621"/>
                    <a:pt x="40164" y="14144"/>
                    <a:pt x="40104" y="13627"/>
                  </a:cubicBezTo>
                  <a:cubicBezTo>
                    <a:pt x="40064" y="12930"/>
                    <a:pt x="39686" y="12453"/>
                    <a:pt x="39408" y="12115"/>
                  </a:cubicBezTo>
                  <a:lnTo>
                    <a:pt x="38751" y="11299"/>
                  </a:lnTo>
                  <a:cubicBezTo>
                    <a:pt x="38294" y="10742"/>
                    <a:pt x="37856" y="10205"/>
                    <a:pt x="37418" y="9628"/>
                  </a:cubicBezTo>
                  <a:cubicBezTo>
                    <a:pt x="37160" y="9250"/>
                    <a:pt x="36901" y="8852"/>
                    <a:pt x="36662" y="8415"/>
                  </a:cubicBezTo>
                  <a:cubicBezTo>
                    <a:pt x="36762" y="8315"/>
                    <a:pt x="36861" y="8216"/>
                    <a:pt x="36961" y="8077"/>
                  </a:cubicBezTo>
                  <a:cubicBezTo>
                    <a:pt x="37359" y="7758"/>
                    <a:pt x="37796" y="7261"/>
                    <a:pt x="38174" y="6744"/>
                  </a:cubicBezTo>
                  <a:cubicBezTo>
                    <a:pt x="38294" y="6565"/>
                    <a:pt x="38413" y="6425"/>
                    <a:pt x="38552" y="6246"/>
                  </a:cubicBezTo>
                  <a:cubicBezTo>
                    <a:pt x="38970" y="5729"/>
                    <a:pt x="39447" y="5113"/>
                    <a:pt x="39706" y="4277"/>
                  </a:cubicBezTo>
                  <a:cubicBezTo>
                    <a:pt x="39766" y="4138"/>
                    <a:pt x="39805" y="3999"/>
                    <a:pt x="39865" y="3859"/>
                  </a:cubicBezTo>
                  <a:cubicBezTo>
                    <a:pt x="40004" y="3442"/>
                    <a:pt x="40183" y="2984"/>
                    <a:pt x="40243" y="2447"/>
                  </a:cubicBezTo>
                  <a:cubicBezTo>
                    <a:pt x="40283" y="1870"/>
                    <a:pt x="40104" y="1353"/>
                    <a:pt x="39786" y="975"/>
                  </a:cubicBezTo>
                  <a:cubicBezTo>
                    <a:pt x="39467" y="617"/>
                    <a:pt x="39010" y="458"/>
                    <a:pt x="38512" y="458"/>
                  </a:cubicBezTo>
                  <a:lnTo>
                    <a:pt x="38393" y="458"/>
                  </a:lnTo>
                  <a:cubicBezTo>
                    <a:pt x="38075" y="478"/>
                    <a:pt x="37697" y="478"/>
                    <a:pt x="37279" y="478"/>
                  </a:cubicBezTo>
                  <a:lnTo>
                    <a:pt x="35767" y="478"/>
                  </a:lnTo>
                  <a:cubicBezTo>
                    <a:pt x="35489" y="478"/>
                    <a:pt x="35210" y="458"/>
                    <a:pt x="34932" y="458"/>
                  </a:cubicBezTo>
                  <a:cubicBezTo>
                    <a:pt x="34613" y="458"/>
                    <a:pt x="34275" y="418"/>
                    <a:pt x="33937" y="418"/>
                  </a:cubicBezTo>
                  <a:lnTo>
                    <a:pt x="30834" y="418"/>
                  </a:lnTo>
                  <a:cubicBezTo>
                    <a:pt x="30138" y="418"/>
                    <a:pt x="29421" y="398"/>
                    <a:pt x="28725" y="378"/>
                  </a:cubicBezTo>
                  <a:cubicBezTo>
                    <a:pt x="28148" y="358"/>
                    <a:pt x="27552" y="358"/>
                    <a:pt x="26975" y="318"/>
                  </a:cubicBezTo>
                  <a:lnTo>
                    <a:pt x="24269" y="318"/>
                  </a:lnTo>
                  <a:cubicBezTo>
                    <a:pt x="23891" y="318"/>
                    <a:pt x="23553" y="299"/>
                    <a:pt x="23175" y="299"/>
                  </a:cubicBezTo>
                  <a:cubicBezTo>
                    <a:pt x="22877" y="299"/>
                    <a:pt x="22598" y="279"/>
                    <a:pt x="22300" y="279"/>
                  </a:cubicBezTo>
                  <a:cubicBezTo>
                    <a:pt x="21842" y="279"/>
                    <a:pt x="21365" y="259"/>
                    <a:pt x="20907" y="259"/>
                  </a:cubicBezTo>
                  <a:cubicBezTo>
                    <a:pt x="20510" y="259"/>
                    <a:pt x="20112" y="259"/>
                    <a:pt x="19694" y="239"/>
                  </a:cubicBezTo>
                  <a:cubicBezTo>
                    <a:pt x="19376" y="239"/>
                    <a:pt x="19057" y="199"/>
                    <a:pt x="18719" y="199"/>
                  </a:cubicBezTo>
                  <a:cubicBezTo>
                    <a:pt x="18301" y="199"/>
                    <a:pt x="17904" y="179"/>
                    <a:pt x="17486" y="179"/>
                  </a:cubicBezTo>
                  <a:lnTo>
                    <a:pt x="15676" y="179"/>
                  </a:lnTo>
                  <a:cubicBezTo>
                    <a:pt x="15576" y="179"/>
                    <a:pt x="15477" y="179"/>
                    <a:pt x="15337" y="159"/>
                  </a:cubicBezTo>
                  <a:cubicBezTo>
                    <a:pt x="15198" y="159"/>
                    <a:pt x="15039" y="139"/>
                    <a:pt x="14900" y="139"/>
                  </a:cubicBezTo>
                  <a:lnTo>
                    <a:pt x="14880" y="139"/>
                  </a:lnTo>
                  <a:cubicBezTo>
                    <a:pt x="14601" y="139"/>
                    <a:pt x="14343" y="139"/>
                    <a:pt x="14084" y="159"/>
                  </a:cubicBezTo>
                  <a:cubicBezTo>
                    <a:pt x="13786" y="159"/>
                    <a:pt x="13448" y="179"/>
                    <a:pt x="13149" y="179"/>
                  </a:cubicBezTo>
                  <a:lnTo>
                    <a:pt x="12911" y="179"/>
                  </a:lnTo>
                  <a:cubicBezTo>
                    <a:pt x="12334" y="179"/>
                    <a:pt x="11757" y="159"/>
                    <a:pt x="11160" y="139"/>
                  </a:cubicBezTo>
                  <a:cubicBezTo>
                    <a:pt x="10623" y="100"/>
                    <a:pt x="10066" y="100"/>
                    <a:pt x="9529" y="80"/>
                  </a:cubicBezTo>
                  <a:cubicBezTo>
                    <a:pt x="8852" y="80"/>
                    <a:pt x="8176" y="60"/>
                    <a:pt x="7520" y="60"/>
                  </a:cubicBezTo>
                  <a:lnTo>
                    <a:pt x="6187" y="60"/>
                  </a:lnTo>
                  <a:cubicBezTo>
                    <a:pt x="5829" y="60"/>
                    <a:pt x="5451" y="60"/>
                    <a:pt x="5073" y="40"/>
                  </a:cubicBezTo>
                  <a:cubicBezTo>
                    <a:pt x="4735" y="40"/>
                    <a:pt x="4357" y="0"/>
                    <a:pt x="3999" y="0"/>
                  </a:cubicBezTo>
                  <a:close/>
                </a:path>
              </a:pathLst>
            </a:custGeom>
            <a:solidFill>
              <a:srgbClr val="FFFFFF"/>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2496;p49">
              <a:extLst>
                <a:ext uri="{FF2B5EF4-FFF2-40B4-BE49-F238E27FC236}">
                  <a16:creationId xmlns:a16="http://schemas.microsoft.com/office/drawing/2014/main" id="{B6C4EAD2-9570-4669-583C-27306710BBEC}"/>
                </a:ext>
              </a:extLst>
            </p:cNvPr>
            <p:cNvSpPr/>
            <p:nvPr/>
          </p:nvSpPr>
          <p:spPr>
            <a:xfrm>
              <a:off x="4292275" y="661425"/>
              <a:ext cx="953375" cy="337975"/>
            </a:xfrm>
            <a:custGeom>
              <a:avLst/>
              <a:gdLst/>
              <a:ahLst/>
              <a:cxnLst/>
              <a:rect l="l" t="t" r="r" b="b"/>
              <a:pathLst>
                <a:path w="38135" h="13519" extrusionOk="0">
                  <a:moveTo>
                    <a:pt x="817" y="0"/>
                  </a:moveTo>
                  <a:cubicBezTo>
                    <a:pt x="538" y="0"/>
                    <a:pt x="339" y="140"/>
                    <a:pt x="260" y="418"/>
                  </a:cubicBezTo>
                  <a:cubicBezTo>
                    <a:pt x="260" y="478"/>
                    <a:pt x="260" y="518"/>
                    <a:pt x="240" y="537"/>
                  </a:cubicBezTo>
                  <a:cubicBezTo>
                    <a:pt x="1" y="876"/>
                    <a:pt x="41" y="1194"/>
                    <a:pt x="240" y="1512"/>
                  </a:cubicBezTo>
                  <a:cubicBezTo>
                    <a:pt x="518" y="1930"/>
                    <a:pt x="797" y="2387"/>
                    <a:pt x="1035" y="2805"/>
                  </a:cubicBezTo>
                  <a:cubicBezTo>
                    <a:pt x="1354" y="3322"/>
                    <a:pt x="1692" y="3879"/>
                    <a:pt x="2030" y="4397"/>
                  </a:cubicBezTo>
                  <a:cubicBezTo>
                    <a:pt x="2149" y="4596"/>
                    <a:pt x="2348" y="4794"/>
                    <a:pt x="2488" y="4993"/>
                  </a:cubicBezTo>
                  <a:cubicBezTo>
                    <a:pt x="2706" y="5371"/>
                    <a:pt x="2885" y="5769"/>
                    <a:pt x="3124" y="6147"/>
                  </a:cubicBezTo>
                  <a:cubicBezTo>
                    <a:pt x="3423" y="6625"/>
                    <a:pt x="3403" y="6983"/>
                    <a:pt x="3025" y="7400"/>
                  </a:cubicBezTo>
                  <a:cubicBezTo>
                    <a:pt x="2806" y="7659"/>
                    <a:pt x="2627" y="7898"/>
                    <a:pt x="2428" y="8156"/>
                  </a:cubicBezTo>
                  <a:cubicBezTo>
                    <a:pt x="1990" y="8693"/>
                    <a:pt x="1533" y="9250"/>
                    <a:pt x="1115" y="9788"/>
                  </a:cubicBezTo>
                  <a:cubicBezTo>
                    <a:pt x="737" y="10325"/>
                    <a:pt x="399" y="10862"/>
                    <a:pt x="41" y="11379"/>
                  </a:cubicBezTo>
                  <a:cubicBezTo>
                    <a:pt x="1" y="11459"/>
                    <a:pt x="1" y="11618"/>
                    <a:pt x="1" y="11717"/>
                  </a:cubicBezTo>
                  <a:cubicBezTo>
                    <a:pt x="21" y="11956"/>
                    <a:pt x="61" y="12195"/>
                    <a:pt x="100" y="12433"/>
                  </a:cubicBezTo>
                  <a:cubicBezTo>
                    <a:pt x="160" y="12911"/>
                    <a:pt x="299" y="13010"/>
                    <a:pt x="797" y="13010"/>
                  </a:cubicBezTo>
                  <a:cubicBezTo>
                    <a:pt x="1314" y="13010"/>
                    <a:pt x="1811" y="13010"/>
                    <a:pt x="2328" y="13030"/>
                  </a:cubicBezTo>
                  <a:cubicBezTo>
                    <a:pt x="3005" y="13050"/>
                    <a:pt x="3681" y="13110"/>
                    <a:pt x="4338" y="13130"/>
                  </a:cubicBezTo>
                  <a:cubicBezTo>
                    <a:pt x="5869" y="13149"/>
                    <a:pt x="7381" y="13189"/>
                    <a:pt x="8913" y="13189"/>
                  </a:cubicBezTo>
                  <a:cubicBezTo>
                    <a:pt x="10405" y="13189"/>
                    <a:pt x="11897" y="13189"/>
                    <a:pt x="13389" y="13209"/>
                  </a:cubicBezTo>
                  <a:cubicBezTo>
                    <a:pt x="14622" y="13209"/>
                    <a:pt x="15816" y="13249"/>
                    <a:pt x="17029" y="13249"/>
                  </a:cubicBezTo>
                  <a:cubicBezTo>
                    <a:pt x="18064" y="13269"/>
                    <a:pt x="19098" y="13269"/>
                    <a:pt x="20132" y="13309"/>
                  </a:cubicBezTo>
                  <a:cubicBezTo>
                    <a:pt x="21704" y="13328"/>
                    <a:pt x="23295" y="13348"/>
                    <a:pt x="24867" y="13368"/>
                  </a:cubicBezTo>
                  <a:cubicBezTo>
                    <a:pt x="25802" y="13408"/>
                    <a:pt x="26777" y="13408"/>
                    <a:pt x="27711" y="13428"/>
                  </a:cubicBezTo>
                  <a:cubicBezTo>
                    <a:pt x="29283" y="13448"/>
                    <a:pt x="30874" y="13468"/>
                    <a:pt x="32446" y="13507"/>
                  </a:cubicBezTo>
                  <a:lnTo>
                    <a:pt x="37220" y="13507"/>
                  </a:lnTo>
                  <a:cubicBezTo>
                    <a:pt x="37267" y="13515"/>
                    <a:pt x="37312" y="13519"/>
                    <a:pt x="37355" y="13519"/>
                  </a:cubicBezTo>
                  <a:cubicBezTo>
                    <a:pt x="37774" y="13519"/>
                    <a:pt x="38032" y="13182"/>
                    <a:pt x="37996" y="12732"/>
                  </a:cubicBezTo>
                  <a:cubicBezTo>
                    <a:pt x="37956" y="12334"/>
                    <a:pt x="37717" y="12035"/>
                    <a:pt x="37499" y="11757"/>
                  </a:cubicBezTo>
                  <a:cubicBezTo>
                    <a:pt x="36822" y="10921"/>
                    <a:pt x="36126" y="10126"/>
                    <a:pt x="35470" y="9250"/>
                  </a:cubicBezTo>
                  <a:cubicBezTo>
                    <a:pt x="35052" y="8713"/>
                    <a:pt x="34734" y="8077"/>
                    <a:pt x="34376" y="7480"/>
                  </a:cubicBezTo>
                  <a:cubicBezTo>
                    <a:pt x="34336" y="7400"/>
                    <a:pt x="34356" y="7241"/>
                    <a:pt x="34435" y="7182"/>
                  </a:cubicBezTo>
                  <a:cubicBezTo>
                    <a:pt x="35012" y="6485"/>
                    <a:pt x="35669" y="5849"/>
                    <a:pt x="36226" y="5073"/>
                  </a:cubicBezTo>
                  <a:cubicBezTo>
                    <a:pt x="36723" y="4377"/>
                    <a:pt x="37340" y="3780"/>
                    <a:pt x="37618" y="2905"/>
                  </a:cubicBezTo>
                  <a:cubicBezTo>
                    <a:pt x="37797" y="2387"/>
                    <a:pt x="38036" y="1870"/>
                    <a:pt x="38095" y="1293"/>
                  </a:cubicBezTo>
                  <a:cubicBezTo>
                    <a:pt x="38134" y="826"/>
                    <a:pt x="37945" y="378"/>
                    <a:pt x="37339" y="378"/>
                  </a:cubicBezTo>
                  <a:cubicBezTo>
                    <a:pt x="37326" y="378"/>
                    <a:pt x="37313" y="378"/>
                    <a:pt x="37300" y="378"/>
                  </a:cubicBezTo>
                  <a:cubicBezTo>
                    <a:pt x="36852" y="398"/>
                    <a:pt x="36395" y="403"/>
                    <a:pt x="35937" y="403"/>
                  </a:cubicBezTo>
                  <a:cubicBezTo>
                    <a:pt x="35480" y="403"/>
                    <a:pt x="35022" y="398"/>
                    <a:pt x="34574" y="398"/>
                  </a:cubicBezTo>
                  <a:cubicBezTo>
                    <a:pt x="33978" y="398"/>
                    <a:pt x="33361" y="339"/>
                    <a:pt x="32764" y="339"/>
                  </a:cubicBezTo>
                  <a:cubicBezTo>
                    <a:pt x="31750" y="339"/>
                    <a:pt x="30695" y="378"/>
                    <a:pt x="29681" y="378"/>
                  </a:cubicBezTo>
                  <a:cubicBezTo>
                    <a:pt x="28388" y="339"/>
                    <a:pt x="27095" y="299"/>
                    <a:pt x="25822" y="299"/>
                  </a:cubicBezTo>
                  <a:cubicBezTo>
                    <a:pt x="25523" y="292"/>
                    <a:pt x="25225" y="290"/>
                    <a:pt x="24926" y="290"/>
                  </a:cubicBezTo>
                  <a:cubicBezTo>
                    <a:pt x="24330" y="290"/>
                    <a:pt x="23733" y="299"/>
                    <a:pt x="23136" y="299"/>
                  </a:cubicBezTo>
                  <a:cubicBezTo>
                    <a:pt x="22500" y="299"/>
                    <a:pt x="21823" y="279"/>
                    <a:pt x="21187" y="239"/>
                  </a:cubicBezTo>
                  <a:cubicBezTo>
                    <a:pt x="20311" y="219"/>
                    <a:pt x="19436" y="219"/>
                    <a:pt x="18561" y="219"/>
                  </a:cubicBezTo>
                  <a:cubicBezTo>
                    <a:pt x="17825" y="219"/>
                    <a:pt x="17109" y="199"/>
                    <a:pt x="16353" y="179"/>
                  </a:cubicBezTo>
                  <a:lnTo>
                    <a:pt x="14543" y="179"/>
                  </a:lnTo>
                  <a:cubicBezTo>
                    <a:pt x="14284" y="179"/>
                    <a:pt x="14025" y="140"/>
                    <a:pt x="13767" y="140"/>
                  </a:cubicBezTo>
                  <a:cubicBezTo>
                    <a:pt x="13187" y="140"/>
                    <a:pt x="12636" y="183"/>
                    <a:pt x="12065" y="183"/>
                  </a:cubicBezTo>
                  <a:cubicBezTo>
                    <a:pt x="11970" y="183"/>
                    <a:pt x="11874" y="182"/>
                    <a:pt x="11777" y="179"/>
                  </a:cubicBezTo>
                  <a:cubicBezTo>
                    <a:pt x="10663" y="140"/>
                    <a:pt x="9510" y="100"/>
                    <a:pt x="8396" y="80"/>
                  </a:cubicBezTo>
                  <a:cubicBezTo>
                    <a:pt x="7282" y="40"/>
                    <a:pt x="6188" y="40"/>
                    <a:pt x="5074" y="40"/>
                  </a:cubicBezTo>
                  <a:cubicBezTo>
                    <a:pt x="4318" y="40"/>
                    <a:pt x="3602" y="20"/>
                    <a:pt x="28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3" name="Google Shape;2353;p47"/>
          <p:cNvGrpSpPr/>
          <p:nvPr/>
        </p:nvGrpSpPr>
        <p:grpSpPr>
          <a:xfrm flipH="1">
            <a:off x="8506072" y="4172652"/>
            <a:ext cx="759406" cy="1604034"/>
            <a:chOff x="3043875" y="1092100"/>
            <a:chExt cx="405350" cy="1080350"/>
          </a:xfrm>
        </p:grpSpPr>
        <p:sp>
          <p:nvSpPr>
            <p:cNvPr id="2354" name="Google Shape;2354;p47"/>
            <p:cNvSpPr/>
            <p:nvPr/>
          </p:nvSpPr>
          <p:spPr>
            <a:xfrm>
              <a:off x="3043875" y="1092100"/>
              <a:ext cx="405350" cy="1080350"/>
            </a:xfrm>
            <a:custGeom>
              <a:avLst/>
              <a:gdLst/>
              <a:ahLst/>
              <a:cxnLst/>
              <a:rect l="l" t="t" r="r" b="b"/>
              <a:pathLst>
                <a:path w="16214" h="43214" extrusionOk="0">
                  <a:moveTo>
                    <a:pt x="8900" y="1"/>
                  </a:moveTo>
                  <a:cubicBezTo>
                    <a:pt x="8509" y="24"/>
                    <a:pt x="8164" y="254"/>
                    <a:pt x="7957" y="599"/>
                  </a:cubicBezTo>
                  <a:cubicBezTo>
                    <a:pt x="7865" y="737"/>
                    <a:pt x="6095" y="4163"/>
                    <a:pt x="6992" y="8326"/>
                  </a:cubicBezTo>
                  <a:cubicBezTo>
                    <a:pt x="6946" y="8648"/>
                    <a:pt x="6877" y="8878"/>
                    <a:pt x="6831" y="8924"/>
                  </a:cubicBezTo>
                  <a:cubicBezTo>
                    <a:pt x="5911" y="10304"/>
                    <a:pt x="4922" y="12305"/>
                    <a:pt x="5336" y="13846"/>
                  </a:cubicBezTo>
                  <a:cubicBezTo>
                    <a:pt x="5428" y="14168"/>
                    <a:pt x="5566" y="14444"/>
                    <a:pt x="5796" y="14697"/>
                  </a:cubicBezTo>
                  <a:cubicBezTo>
                    <a:pt x="4393" y="18307"/>
                    <a:pt x="1127" y="27115"/>
                    <a:pt x="621" y="32566"/>
                  </a:cubicBezTo>
                  <a:cubicBezTo>
                    <a:pt x="46" y="39189"/>
                    <a:pt x="0" y="41880"/>
                    <a:pt x="0" y="41903"/>
                  </a:cubicBezTo>
                  <a:cubicBezTo>
                    <a:pt x="0" y="42248"/>
                    <a:pt x="115" y="42570"/>
                    <a:pt x="345" y="42823"/>
                  </a:cubicBezTo>
                  <a:cubicBezTo>
                    <a:pt x="575" y="43076"/>
                    <a:pt x="920" y="43214"/>
                    <a:pt x="1265" y="43214"/>
                  </a:cubicBezTo>
                  <a:cubicBezTo>
                    <a:pt x="1955" y="43214"/>
                    <a:pt x="2530" y="42639"/>
                    <a:pt x="2553" y="41949"/>
                  </a:cubicBezTo>
                  <a:cubicBezTo>
                    <a:pt x="2553" y="41926"/>
                    <a:pt x="2622" y="39281"/>
                    <a:pt x="3197" y="32796"/>
                  </a:cubicBezTo>
                  <a:cubicBezTo>
                    <a:pt x="3657" y="27667"/>
                    <a:pt x="6923" y="18882"/>
                    <a:pt x="8164" y="15708"/>
                  </a:cubicBezTo>
                  <a:cubicBezTo>
                    <a:pt x="10717" y="15685"/>
                    <a:pt x="11361" y="12558"/>
                    <a:pt x="11637" y="11017"/>
                  </a:cubicBezTo>
                  <a:cubicBezTo>
                    <a:pt x="11775" y="10212"/>
                    <a:pt x="12235" y="9637"/>
                    <a:pt x="12235" y="9637"/>
                  </a:cubicBezTo>
                  <a:cubicBezTo>
                    <a:pt x="12350" y="9499"/>
                    <a:pt x="12442" y="9338"/>
                    <a:pt x="12465" y="9154"/>
                  </a:cubicBezTo>
                  <a:cubicBezTo>
                    <a:pt x="14374" y="7130"/>
                    <a:pt x="16214" y="4416"/>
                    <a:pt x="15754" y="1887"/>
                  </a:cubicBezTo>
                  <a:cubicBezTo>
                    <a:pt x="15708" y="1542"/>
                    <a:pt x="15478" y="1220"/>
                    <a:pt x="15156" y="1082"/>
                  </a:cubicBezTo>
                  <a:cubicBezTo>
                    <a:pt x="14972" y="990"/>
                    <a:pt x="14811" y="944"/>
                    <a:pt x="14604" y="944"/>
                  </a:cubicBezTo>
                  <a:cubicBezTo>
                    <a:pt x="14443" y="944"/>
                    <a:pt x="14282" y="967"/>
                    <a:pt x="14144" y="1059"/>
                  </a:cubicBezTo>
                  <a:cubicBezTo>
                    <a:pt x="14121" y="1082"/>
                    <a:pt x="13960" y="1151"/>
                    <a:pt x="13776" y="1266"/>
                  </a:cubicBezTo>
                  <a:lnTo>
                    <a:pt x="13684" y="990"/>
                  </a:lnTo>
                  <a:cubicBezTo>
                    <a:pt x="13546" y="691"/>
                    <a:pt x="13293" y="461"/>
                    <a:pt x="12971" y="346"/>
                  </a:cubicBezTo>
                  <a:cubicBezTo>
                    <a:pt x="12856" y="300"/>
                    <a:pt x="12741" y="277"/>
                    <a:pt x="12649" y="277"/>
                  </a:cubicBezTo>
                  <a:cubicBezTo>
                    <a:pt x="12419" y="277"/>
                    <a:pt x="12189" y="346"/>
                    <a:pt x="12005" y="484"/>
                  </a:cubicBezTo>
                  <a:cubicBezTo>
                    <a:pt x="12005" y="484"/>
                    <a:pt x="11982" y="507"/>
                    <a:pt x="11936" y="530"/>
                  </a:cubicBezTo>
                  <a:cubicBezTo>
                    <a:pt x="11752" y="369"/>
                    <a:pt x="11545" y="231"/>
                    <a:pt x="11315" y="185"/>
                  </a:cubicBezTo>
                  <a:cubicBezTo>
                    <a:pt x="11246" y="162"/>
                    <a:pt x="11154" y="162"/>
                    <a:pt x="11085" y="162"/>
                  </a:cubicBezTo>
                  <a:cubicBezTo>
                    <a:pt x="10832" y="162"/>
                    <a:pt x="10556" y="254"/>
                    <a:pt x="10349" y="415"/>
                  </a:cubicBezTo>
                  <a:cubicBezTo>
                    <a:pt x="10326" y="461"/>
                    <a:pt x="10211" y="530"/>
                    <a:pt x="10050" y="714"/>
                  </a:cubicBezTo>
                  <a:cubicBezTo>
                    <a:pt x="10004" y="622"/>
                    <a:pt x="9981" y="576"/>
                    <a:pt x="9912" y="484"/>
                  </a:cubicBezTo>
                  <a:cubicBezTo>
                    <a:pt x="9682" y="162"/>
                    <a:pt x="9337" y="1"/>
                    <a:pt x="8969"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5" name="Google Shape;2355;p47"/>
            <p:cNvSpPr/>
            <p:nvPr/>
          </p:nvSpPr>
          <p:spPr>
            <a:xfrm>
              <a:off x="3070325" y="1433750"/>
              <a:ext cx="165025" cy="710550"/>
            </a:xfrm>
            <a:custGeom>
              <a:avLst/>
              <a:gdLst/>
              <a:ahLst/>
              <a:cxnLst/>
              <a:rect l="l" t="t" r="r" b="b"/>
              <a:pathLst>
                <a:path w="6601" h="28422" extrusionOk="0">
                  <a:moveTo>
                    <a:pt x="6410" y="0"/>
                  </a:moveTo>
                  <a:cubicBezTo>
                    <a:pt x="6348" y="0"/>
                    <a:pt x="6295" y="38"/>
                    <a:pt x="6279" y="88"/>
                  </a:cubicBezTo>
                  <a:cubicBezTo>
                    <a:pt x="6210" y="203"/>
                    <a:pt x="1219" y="12345"/>
                    <a:pt x="644" y="18992"/>
                  </a:cubicBezTo>
                  <a:cubicBezTo>
                    <a:pt x="69" y="25615"/>
                    <a:pt x="0" y="28237"/>
                    <a:pt x="0" y="28260"/>
                  </a:cubicBezTo>
                  <a:cubicBezTo>
                    <a:pt x="0" y="28352"/>
                    <a:pt x="69" y="28421"/>
                    <a:pt x="161" y="28421"/>
                  </a:cubicBezTo>
                  <a:cubicBezTo>
                    <a:pt x="230" y="28421"/>
                    <a:pt x="299" y="28352"/>
                    <a:pt x="322" y="28260"/>
                  </a:cubicBezTo>
                  <a:cubicBezTo>
                    <a:pt x="322" y="28237"/>
                    <a:pt x="391" y="25615"/>
                    <a:pt x="966" y="19015"/>
                  </a:cubicBezTo>
                  <a:cubicBezTo>
                    <a:pt x="1541" y="12437"/>
                    <a:pt x="6509" y="318"/>
                    <a:pt x="6555" y="203"/>
                  </a:cubicBezTo>
                  <a:cubicBezTo>
                    <a:pt x="6601" y="134"/>
                    <a:pt x="6555" y="42"/>
                    <a:pt x="6486" y="19"/>
                  </a:cubicBezTo>
                  <a:cubicBezTo>
                    <a:pt x="6460" y="6"/>
                    <a:pt x="6434" y="0"/>
                    <a:pt x="641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6" name="Google Shape;2356;p47"/>
            <p:cNvSpPr/>
            <p:nvPr/>
          </p:nvSpPr>
          <p:spPr>
            <a:xfrm>
              <a:off x="3276150" y="1144425"/>
              <a:ext cx="149500" cy="201250"/>
            </a:xfrm>
            <a:custGeom>
              <a:avLst/>
              <a:gdLst/>
              <a:ahLst/>
              <a:cxnLst/>
              <a:rect l="l" t="t" r="r" b="b"/>
              <a:pathLst>
                <a:path w="5980" h="8050" extrusionOk="0">
                  <a:moveTo>
                    <a:pt x="5336" y="1"/>
                  </a:moveTo>
                  <a:lnTo>
                    <a:pt x="5336" y="1"/>
                  </a:lnTo>
                  <a:cubicBezTo>
                    <a:pt x="5336" y="1"/>
                    <a:pt x="0" y="2393"/>
                    <a:pt x="460" y="8050"/>
                  </a:cubicBezTo>
                  <a:cubicBezTo>
                    <a:pt x="460" y="8050"/>
                    <a:pt x="5980" y="3565"/>
                    <a:pt x="53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7" name="Google Shape;2357;p47"/>
            <p:cNvSpPr/>
            <p:nvPr/>
          </p:nvSpPr>
          <p:spPr>
            <a:xfrm>
              <a:off x="3214050" y="1120850"/>
              <a:ext cx="134000" cy="207000"/>
            </a:xfrm>
            <a:custGeom>
              <a:avLst/>
              <a:gdLst/>
              <a:ahLst/>
              <a:cxnLst/>
              <a:rect l="l" t="t" r="r" b="b"/>
              <a:pathLst>
                <a:path w="5360" h="8280" extrusionOk="0">
                  <a:moveTo>
                    <a:pt x="2116" y="1"/>
                  </a:moveTo>
                  <a:lnTo>
                    <a:pt x="2116" y="1"/>
                  </a:lnTo>
                  <a:cubicBezTo>
                    <a:pt x="2116" y="1"/>
                    <a:pt x="1" y="3865"/>
                    <a:pt x="1610" y="8280"/>
                  </a:cubicBezTo>
                  <a:cubicBezTo>
                    <a:pt x="1610" y="8280"/>
                    <a:pt x="5359" y="4623"/>
                    <a:pt x="211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8" name="Google Shape;2358;p47"/>
            <p:cNvSpPr/>
            <p:nvPr/>
          </p:nvSpPr>
          <p:spPr>
            <a:xfrm>
              <a:off x="3268675" y="1127750"/>
              <a:ext cx="131675" cy="215625"/>
            </a:xfrm>
            <a:custGeom>
              <a:avLst/>
              <a:gdLst/>
              <a:ahLst/>
              <a:cxnLst/>
              <a:rect l="l" t="t" r="r" b="b"/>
              <a:pathLst>
                <a:path w="5267" h="8625" extrusionOk="0">
                  <a:moveTo>
                    <a:pt x="3634" y="1"/>
                  </a:moveTo>
                  <a:cubicBezTo>
                    <a:pt x="3634" y="1"/>
                    <a:pt x="0" y="2439"/>
                    <a:pt x="322" y="8625"/>
                  </a:cubicBezTo>
                  <a:cubicBezTo>
                    <a:pt x="345" y="8602"/>
                    <a:pt x="5267" y="3818"/>
                    <a:pt x="36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9" name="Google Shape;2359;p47"/>
            <p:cNvSpPr/>
            <p:nvPr/>
          </p:nvSpPr>
          <p:spPr>
            <a:xfrm>
              <a:off x="3238775" y="1124300"/>
              <a:ext cx="129250" cy="206450"/>
            </a:xfrm>
            <a:custGeom>
              <a:avLst/>
              <a:gdLst/>
              <a:ahLst/>
              <a:cxnLst/>
              <a:rect l="l" t="t" r="r" b="b"/>
              <a:pathLst>
                <a:path w="5170" h="8258" extrusionOk="0">
                  <a:moveTo>
                    <a:pt x="3243" y="1"/>
                  </a:moveTo>
                  <a:cubicBezTo>
                    <a:pt x="3243" y="1"/>
                    <a:pt x="1" y="2738"/>
                    <a:pt x="1127" y="8257"/>
                  </a:cubicBezTo>
                  <a:cubicBezTo>
                    <a:pt x="1127" y="8257"/>
                    <a:pt x="1128" y="8257"/>
                    <a:pt x="1128" y="8257"/>
                  </a:cubicBezTo>
                  <a:cubicBezTo>
                    <a:pt x="1172" y="8257"/>
                    <a:pt x="5170" y="3992"/>
                    <a:pt x="32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0" name="Google Shape;2360;p47"/>
            <p:cNvSpPr/>
            <p:nvPr/>
          </p:nvSpPr>
          <p:spPr>
            <a:xfrm>
              <a:off x="3179550" y="1293350"/>
              <a:ext cx="147800" cy="177675"/>
            </a:xfrm>
            <a:custGeom>
              <a:avLst/>
              <a:gdLst/>
              <a:ahLst/>
              <a:cxnLst/>
              <a:rect l="l" t="t" r="r" b="b"/>
              <a:pathLst>
                <a:path w="5912" h="7107" extrusionOk="0">
                  <a:moveTo>
                    <a:pt x="2645" y="0"/>
                  </a:moveTo>
                  <a:lnTo>
                    <a:pt x="3450" y="920"/>
                  </a:lnTo>
                  <a:lnTo>
                    <a:pt x="4324" y="414"/>
                  </a:lnTo>
                  <a:lnTo>
                    <a:pt x="4784" y="1403"/>
                  </a:lnTo>
                  <a:lnTo>
                    <a:pt x="5911" y="851"/>
                  </a:lnTo>
                  <a:cubicBezTo>
                    <a:pt x="5911" y="851"/>
                    <a:pt x="5267" y="1633"/>
                    <a:pt x="5037" y="2760"/>
                  </a:cubicBezTo>
                  <a:cubicBezTo>
                    <a:pt x="4554" y="5175"/>
                    <a:pt x="3887" y="7106"/>
                    <a:pt x="1818" y="6348"/>
                  </a:cubicBezTo>
                  <a:cubicBezTo>
                    <a:pt x="1" y="5681"/>
                    <a:pt x="1243" y="3105"/>
                    <a:pt x="2301" y="1518"/>
                  </a:cubicBezTo>
                  <a:cubicBezTo>
                    <a:pt x="2645" y="966"/>
                    <a:pt x="2645" y="0"/>
                    <a:pt x="264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61" name="Google Shape;2361;p47"/>
          <p:cNvGrpSpPr/>
          <p:nvPr/>
        </p:nvGrpSpPr>
        <p:grpSpPr>
          <a:xfrm>
            <a:off x="-182366" y="4550586"/>
            <a:ext cx="759407" cy="1604034"/>
            <a:chOff x="6507375" y="2263850"/>
            <a:chExt cx="619225" cy="1140725"/>
          </a:xfrm>
        </p:grpSpPr>
        <p:sp>
          <p:nvSpPr>
            <p:cNvPr id="2362" name="Google Shape;2362;p47"/>
            <p:cNvSpPr/>
            <p:nvPr/>
          </p:nvSpPr>
          <p:spPr>
            <a:xfrm>
              <a:off x="6507375" y="2263850"/>
              <a:ext cx="619225" cy="1140725"/>
            </a:xfrm>
            <a:custGeom>
              <a:avLst/>
              <a:gdLst/>
              <a:ahLst/>
              <a:cxnLst/>
              <a:rect l="l" t="t" r="r" b="b"/>
              <a:pathLst>
                <a:path w="24769" h="45629" extrusionOk="0">
                  <a:moveTo>
                    <a:pt x="9245" y="1"/>
                  </a:moveTo>
                  <a:cubicBezTo>
                    <a:pt x="7359" y="1"/>
                    <a:pt x="6371" y="921"/>
                    <a:pt x="5865" y="1679"/>
                  </a:cubicBezTo>
                  <a:cubicBezTo>
                    <a:pt x="3726" y="4922"/>
                    <a:pt x="6417" y="11983"/>
                    <a:pt x="7129" y="13799"/>
                  </a:cubicBezTo>
                  <a:cubicBezTo>
                    <a:pt x="6210" y="16536"/>
                    <a:pt x="4922" y="20607"/>
                    <a:pt x="3680" y="25413"/>
                  </a:cubicBezTo>
                  <a:cubicBezTo>
                    <a:pt x="3657" y="25482"/>
                    <a:pt x="3657" y="25528"/>
                    <a:pt x="3611" y="25620"/>
                  </a:cubicBezTo>
                  <a:cubicBezTo>
                    <a:pt x="1932" y="32198"/>
                    <a:pt x="713" y="38430"/>
                    <a:pt x="23" y="44157"/>
                  </a:cubicBezTo>
                  <a:cubicBezTo>
                    <a:pt x="0" y="44502"/>
                    <a:pt x="92" y="44870"/>
                    <a:pt x="322" y="45146"/>
                  </a:cubicBezTo>
                  <a:cubicBezTo>
                    <a:pt x="552" y="45399"/>
                    <a:pt x="851" y="45606"/>
                    <a:pt x="1196" y="45629"/>
                  </a:cubicBezTo>
                  <a:lnTo>
                    <a:pt x="1357" y="45629"/>
                  </a:lnTo>
                  <a:cubicBezTo>
                    <a:pt x="2047" y="45629"/>
                    <a:pt x="2576" y="45100"/>
                    <a:pt x="2668" y="44456"/>
                  </a:cubicBezTo>
                  <a:cubicBezTo>
                    <a:pt x="3335" y="38890"/>
                    <a:pt x="4485" y="32842"/>
                    <a:pt x="6118" y="26448"/>
                  </a:cubicBezTo>
                  <a:cubicBezTo>
                    <a:pt x="7060" y="25413"/>
                    <a:pt x="10924" y="21458"/>
                    <a:pt x="16651" y="18767"/>
                  </a:cubicBezTo>
                  <a:cubicBezTo>
                    <a:pt x="17824" y="19779"/>
                    <a:pt x="19824" y="21228"/>
                    <a:pt x="21618" y="21228"/>
                  </a:cubicBezTo>
                  <a:cubicBezTo>
                    <a:pt x="22768" y="21228"/>
                    <a:pt x="23688" y="20607"/>
                    <a:pt x="24240" y="19549"/>
                  </a:cubicBezTo>
                  <a:cubicBezTo>
                    <a:pt x="24769" y="18560"/>
                    <a:pt x="24631" y="17709"/>
                    <a:pt x="24401" y="17180"/>
                  </a:cubicBezTo>
                  <a:cubicBezTo>
                    <a:pt x="24194" y="16674"/>
                    <a:pt x="23895" y="16306"/>
                    <a:pt x="23550" y="16030"/>
                  </a:cubicBezTo>
                  <a:cubicBezTo>
                    <a:pt x="23803" y="15708"/>
                    <a:pt x="24010" y="15294"/>
                    <a:pt x="24079" y="14834"/>
                  </a:cubicBezTo>
                  <a:cubicBezTo>
                    <a:pt x="24194" y="14167"/>
                    <a:pt x="24148" y="13178"/>
                    <a:pt x="23090" y="12075"/>
                  </a:cubicBezTo>
                  <a:cubicBezTo>
                    <a:pt x="22331" y="11293"/>
                    <a:pt x="21595" y="11132"/>
                    <a:pt x="21066" y="11132"/>
                  </a:cubicBezTo>
                  <a:cubicBezTo>
                    <a:pt x="18973" y="11132"/>
                    <a:pt x="17226" y="13776"/>
                    <a:pt x="16099" y="16168"/>
                  </a:cubicBezTo>
                  <a:cubicBezTo>
                    <a:pt x="12534" y="17778"/>
                    <a:pt x="9590" y="19848"/>
                    <a:pt x="7497" y="21596"/>
                  </a:cubicBezTo>
                  <a:cubicBezTo>
                    <a:pt x="8279" y="18859"/>
                    <a:pt x="9015" y="16536"/>
                    <a:pt x="9636" y="14788"/>
                  </a:cubicBezTo>
                  <a:cubicBezTo>
                    <a:pt x="12396" y="14558"/>
                    <a:pt x="17410" y="13753"/>
                    <a:pt x="19203" y="11040"/>
                  </a:cubicBezTo>
                  <a:cubicBezTo>
                    <a:pt x="19916" y="9959"/>
                    <a:pt x="20031" y="8648"/>
                    <a:pt x="19548" y="7268"/>
                  </a:cubicBezTo>
                  <a:cubicBezTo>
                    <a:pt x="18858" y="5359"/>
                    <a:pt x="17387" y="4324"/>
                    <a:pt x="15409" y="4324"/>
                  </a:cubicBezTo>
                  <a:cubicBezTo>
                    <a:pt x="14949" y="4324"/>
                    <a:pt x="14489" y="4370"/>
                    <a:pt x="14075" y="4462"/>
                  </a:cubicBezTo>
                  <a:cubicBezTo>
                    <a:pt x="14121" y="3634"/>
                    <a:pt x="13937" y="2645"/>
                    <a:pt x="13362" y="1794"/>
                  </a:cubicBezTo>
                  <a:cubicBezTo>
                    <a:pt x="12557" y="645"/>
                    <a:pt x="11200" y="24"/>
                    <a:pt x="9337"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3" name="Google Shape;2363;p47"/>
            <p:cNvSpPr/>
            <p:nvPr/>
          </p:nvSpPr>
          <p:spPr>
            <a:xfrm>
              <a:off x="6536100" y="2504600"/>
              <a:ext cx="224850" cy="872950"/>
            </a:xfrm>
            <a:custGeom>
              <a:avLst/>
              <a:gdLst/>
              <a:ahLst/>
              <a:cxnLst/>
              <a:rect l="l" t="t" r="r" b="b"/>
              <a:pathLst>
                <a:path w="8994" h="34918" extrusionOk="0">
                  <a:moveTo>
                    <a:pt x="8806" y="1"/>
                  </a:moveTo>
                  <a:cubicBezTo>
                    <a:pt x="8726" y="1"/>
                    <a:pt x="8644" y="46"/>
                    <a:pt x="8625" y="122"/>
                  </a:cubicBezTo>
                  <a:cubicBezTo>
                    <a:pt x="8556" y="306"/>
                    <a:pt x="2094" y="17094"/>
                    <a:pt x="24" y="34711"/>
                  </a:cubicBezTo>
                  <a:cubicBezTo>
                    <a:pt x="1" y="34803"/>
                    <a:pt x="93" y="34918"/>
                    <a:pt x="208" y="34918"/>
                  </a:cubicBezTo>
                  <a:cubicBezTo>
                    <a:pt x="323" y="34918"/>
                    <a:pt x="369" y="34826"/>
                    <a:pt x="369" y="34734"/>
                  </a:cubicBezTo>
                  <a:cubicBezTo>
                    <a:pt x="2439" y="17163"/>
                    <a:pt x="8901" y="421"/>
                    <a:pt x="8970" y="237"/>
                  </a:cubicBezTo>
                  <a:cubicBezTo>
                    <a:pt x="8993" y="145"/>
                    <a:pt x="8924" y="30"/>
                    <a:pt x="8855" y="7"/>
                  </a:cubicBezTo>
                  <a:cubicBezTo>
                    <a:pt x="8839" y="3"/>
                    <a:pt x="8823" y="1"/>
                    <a:pt x="88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4" name="Google Shape;2364;p47"/>
            <p:cNvSpPr/>
            <p:nvPr/>
          </p:nvSpPr>
          <p:spPr>
            <a:xfrm>
              <a:off x="6580450" y="2293725"/>
              <a:ext cx="438650" cy="312825"/>
            </a:xfrm>
            <a:custGeom>
              <a:avLst/>
              <a:gdLst/>
              <a:ahLst/>
              <a:cxnLst/>
              <a:rect l="l" t="t" r="r" b="b"/>
              <a:pathLst>
                <a:path w="17546" h="12513" extrusionOk="0">
                  <a:moveTo>
                    <a:pt x="6304" y="1"/>
                  </a:moveTo>
                  <a:cubicBezTo>
                    <a:pt x="1" y="1"/>
                    <a:pt x="5379" y="12512"/>
                    <a:pt x="5379" y="12512"/>
                  </a:cubicBezTo>
                  <a:cubicBezTo>
                    <a:pt x="5379" y="12512"/>
                    <a:pt x="17545" y="12144"/>
                    <a:pt x="15521" y="6487"/>
                  </a:cubicBezTo>
                  <a:cubicBezTo>
                    <a:pt x="14920" y="4765"/>
                    <a:pt x="13677" y="4292"/>
                    <a:pt x="12494" y="4292"/>
                  </a:cubicBezTo>
                  <a:cubicBezTo>
                    <a:pt x="11054" y="4292"/>
                    <a:pt x="9703" y="4992"/>
                    <a:pt x="9703" y="4992"/>
                  </a:cubicBezTo>
                  <a:cubicBezTo>
                    <a:pt x="9703" y="4992"/>
                    <a:pt x="11474" y="71"/>
                    <a:pt x="6391" y="2"/>
                  </a:cubicBezTo>
                  <a:cubicBezTo>
                    <a:pt x="6362" y="1"/>
                    <a:pt x="6333" y="1"/>
                    <a:pt x="63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5" name="Google Shape;2365;p47"/>
            <p:cNvSpPr/>
            <p:nvPr/>
          </p:nvSpPr>
          <p:spPr>
            <a:xfrm>
              <a:off x="6625225" y="2671950"/>
              <a:ext cx="353625" cy="243350"/>
            </a:xfrm>
            <a:custGeom>
              <a:avLst/>
              <a:gdLst/>
              <a:ahLst/>
              <a:cxnLst/>
              <a:rect l="l" t="t" r="r" b="b"/>
              <a:pathLst>
                <a:path w="14145" h="9734" extrusionOk="0">
                  <a:moveTo>
                    <a:pt x="13921" y="1"/>
                  </a:moveTo>
                  <a:cubicBezTo>
                    <a:pt x="13911" y="1"/>
                    <a:pt x="13901" y="2"/>
                    <a:pt x="13891" y="5"/>
                  </a:cubicBezTo>
                  <a:cubicBezTo>
                    <a:pt x="5566" y="3041"/>
                    <a:pt x="116" y="9365"/>
                    <a:pt x="47" y="9411"/>
                  </a:cubicBezTo>
                  <a:cubicBezTo>
                    <a:pt x="1" y="9503"/>
                    <a:pt x="1" y="9618"/>
                    <a:pt x="93" y="9664"/>
                  </a:cubicBezTo>
                  <a:cubicBezTo>
                    <a:pt x="116" y="9710"/>
                    <a:pt x="162" y="9733"/>
                    <a:pt x="208" y="9733"/>
                  </a:cubicBezTo>
                  <a:cubicBezTo>
                    <a:pt x="254" y="9733"/>
                    <a:pt x="323" y="9733"/>
                    <a:pt x="323" y="9641"/>
                  </a:cubicBezTo>
                  <a:cubicBezTo>
                    <a:pt x="369" y="9595"/>
                    <a:pt x="5773" y="3340"/>
                    <a:pt x="14006" y="350"/>
                  </a:cubicBezTo>
                  <a:cubicBezTo>
                    <a:pt x="14075" y="327"/>
                    <a:pt x="14144" y="212"/>
                    <a:pt x="14121" y="120"/>
                  </a:cubicBezTo>
                  <a:cubicBezTo>
                    <a:pt x="14082" y="60"/>
                    <a:pt x="13990" y="1"/>
                    <a:pt x="1392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6" name="Google Shape;2366;p47"/>
            <p:cNvSpPr/>
            <p:nvPr/>
          </p:nvSpPr>
          <p:spPr>
            <a:xfrm>
              <a:off x="6927075" y="2570650"/>
              <a:ext cx="186300" cy="196900"/>
            </a:xfrm>
            <a:custGeom>
              <a:avLst/>
              <a:gdLst/>
              <a:ahLst/>
              <a:cxnLst/>
              <a:rect l="l" t="t" r="r" b="b"/>
              <a:pathLst>
                <a:path w="7452" h="7876" extrusionOk="0">
                  <a:moveTo>
                    <a:pt x="4273" y="1"/>
                  </a:moveTo>
                  <a:cubicBezTo>
                    <a:pt x="2118" y="1"/>
                    <a:pt x="1" y="5138"/>
                    <a:pt x="1" y="5138"/>
                  </a:cubicBezTo>
                  <a:cubicBezTo>
                    <a:pt x="1" y="5138"/>
                    <a:pt x="2843" y="7875"/>
                    <a:pt x="4870" y="7875"/>
                  </a:cubicBezTo>
                  <a:cubicBezTo>
                    <a:pt x="5516" y="7875"/>
                    <a:pt x="6079" y="7597"/>
                    <a:pt x="6440" y="6863"/>
                  </a:cubicBezTo>
                  <a:cubicBezTo>
                    <a:pt x="7452" y="4793"/>
                    <a:pt x="4738" y="3896"/>
                    <a:pt x="4738" y="3896"/>
                  </a:cubicBezTo>
                  <a:cubicBezTo>
                    <a:pt x="4738" y="3896"/>
                    <a:pt x="7452" y="2677"/>
                    <a:pt x="5451" y="584"/>
                  </a:cubicBezTo>
                  <a:cubicBezTo>
                    <a:pt x="5066" y="174"/>
                    <a:pt x="4669" y="1"/>
                    <a:pt x="42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7" name="Google Shape;546;p36">
            <a:extLst>
              <a:ext uri="{FF2B5EF4-FFF2-40B4-BE49-F238E27FC236}">
                <a16:creationId xmlns:a16="http://schemas.microsoft.com/office/drawing/2014/main" id="{6B1CB8A8-4908-F847-4849-DC43833D5438}"/>
              </a:ext>
            </a:extLst>
          </p:cNvPr>
          <p:cNvSpPr txBox="1">
            <a:spLocks/>
          </p:cNvSpPr>
          <p:nvPr/>
        </p:nvSpPr>
        <p:spPr>
          <a:xfrm flipH="1">
            <a:off x="1981747" y="546451"/>
            <a:ext cx="5328630" cy="411900"/>
          </a:xfrm>
          <a:prstGeom prst="rect">
            <a:avLst/>
          </a:prstGeom>
          <a:noFill/>
          <a:ln>
            <a:noFill/>
          </a:ln>
        </p:spPr>
        <p:txBody>
          <a:bodyPr spcFirstLastPara="1" wrap="square" lIns="18287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400" b="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1</a:t>
            </a:r>
            <a:r>
              <a:rPr lang="vi-VN" sz="2400" b="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 Tìm hiểu về thể thơ, vần, bố cục, mạch cảm xúc, hình ảnh</a:t>
            </a:r>
            <a:endParaRPr lang="en-US" sz="2400">
              <a:solidFill>
                <a:schemeClr val="bg1"/>
              </a:solidFill>
              <a:effectLst/>
              <a:latin typeface=".VnTime"/>
              <a:ea typeface="Times New Roman" panose="02020603050405020304" pitchFamily="18" charset="0"/>
              <a:cs typeface="Times New Roman" panose="02020603050405020304" pitchFamily="18" charset="0"/>
            </a:endParaRPr>
          </a:p>
        </p:txBody>
      </p:sp>
      <p:sp>
        <p:nvSpPr>
          <p:cNvPr id="11" name="Google Shape;2499;p49">
            <a:extLst>
              <a:ext uri="{FF2B5EF4-FFF2-40B4-BE49-F238E27FC236}">
                <a16:creationId xmlns:a16="http://schemas.microsoft.com/office/drawing/2014/main" id="{80640AE6-107D-437F-BE26-EB6FCDC6CE7B}"/>
              </a:ext>
            </a:extLst>
          </p:cNvPr>
          <p:cNvSpPr/>
          <p:nvPr/>
        </p:nvSpPr>
        <p:spPr>
          <a:xfrm>
            <a:off x="814241" y="110626"/>
            <a:ext cx="359138" cy="322019"/>
          </a:xfrm>
          <a:custGeom>
            <a:avLst/>
            <a:gdLst/>
            <a:ahLst/>
            <a:cxnLst/>
            <a:rect l="l" t="t" r="r" b="b"/>
            <a:pathLst>
              <a:path w="4528" h="4060" extrusionOk="0">
                <a:moveTo>
                  <a:pt x="654" y="0"/>
                </a:moveTo>
                <a:cubicBezTo>
                  <a:pt x="504" y="0"/>
                  <a:pt x="356" y="50"/>
                  <a:pt x="220" y="155"/>
                </a:cubicBezTo>
                <a:cubicBezTo>
                  <a:pt x="1" y="354"/>
                  <a:pt x="1" y="632"/>
                  <a:pt x="61" y="871"/>
                </a:cubicBezTo>
                <a:cubicBezTo>
                  <a:pt x="279" y="1945"/>
                  <a:pt x="816" y="2860"/>
                  <a:pt x="1413" y="3755"/>
                </a:cubicBezTo>
                <a:cubicBezTo>
                  <a:pt x="1568" y="3966"/>
                  <a:pt x="1798" y="4059"/>
                  <a:pt x="2036" y="4059"/>
                </a:cubicBezTo>
                <a:cubicBezTo>
                  <a:pt x="2225" y="4059"/>
                  <a:pt x="2420" y="4000"/>
                  <a:pt x="2587" y="3894"/>
                </a:cubicBezTo>
                <a:cubicBezTo>
                  <a:pt x="2945" y="3656"/>
                  <a:pt x="3144" y="3337"/>
                  <a:pt x="3363" y="3039"/>
                </a:cubicBezTo>
                <a:cubicBezTo>
                  <a:pt x="3880" y="2402"/>
                  <a:pt x="4337" y="1706"/>
                  <a:pt x="4457" y="851"/>
                </a:cubicBezTo>
                <a:cubicBezTo>
                  <a:pt x="4528" y="372"/>
                  <a:pt x="4409" y="19"/>
                  <a:pt x="3888" y="19"/>
                </a:cubicBezTo>
                <a:cubicBezTo>
                  <a:pt x="3825" y="19"/>
                  <a:pt x="3756" y="24"/>
                  <a:pt x="3681" y="35"/>
                </a:cubicBezTo>
                <a:cubicBezTo>
                  <a:pt x="3263" y="75"/>
                  <a:pt x="3104" y="373"/>
                  <a:pt x="2945" y="652"/>
                </a:cubicBezTo>
                <a:cubicBezTo>
                  <a:pt x="2647" y="1050"/>
                  <a:pt x="2408" y="1507"/>
                  <a:pt x="2169" y="1905"/>
                </a:cubicBezTo>
                <a:cubicBezTo>
                  <a:pt x="1891" y="1408"/>
                  <a:pt x="1652" y="911"/>
                  <a:pt x="1373" y="433"/>
                </a:cubicBezTo>
                <a:cubicBezTo>
                  <a:pt x="1294" y="314"/>
                  <a:pt x="1174" y="174"/>
                  <a:pt x="1055" y="115"/>
                </a:cubicBezTo>
                <a:cubicBezTo>
                  <a:pt x="924" y="40"/>
                  <a:pt x="788" y="0"/>
                  <a:pt x="6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 name="Google Shape;2509;p49">
            <a:extLst>
              <a:ext uri="{FF2B5EF4-FFF2-40B4-BE49-F238E27FC236}">
                <a16:creationId xmlns:a16="http://schemas.microsoft.com/office/drawing/2014/main" id="{98895902-5EAE-8805-FFCB-1410FFF1256C}"/>
              </a:ext>
            </a:extLst>
          </p:cNvPr>
          <p:cNvGrpSpPr/>
          <p:nvPr/>
        </p:nvGrpSpPr>
        <p:grpSpPr>
          <a:xfrm rot="637">
            <a:off x="978145" y="501682"/>
            <a:ext cx="505773" cy="456339"/>
            <a:chOff x="7144013" y="1512200"/>
            <a:chExt cx="936616" cy="844916"/>
          </a:xfrm>
        </p:grpSpPr>
        <p:sp>
          <p:nvSpPr>
            <p:cNvPr id="14" name="Google Shape;2510;p49">
              <a:extLst>
                <a:ext uri="{FF2B5EF4-FFF2-40B4-BE49-F238E27FC236}">
                  <a16:creationId xmlns:a16="http://schemas.microsoft.com/office/drawing/2014/main" id="{1EA0BCF6-3273-A5EA-5D09-A2B6883EC33E}"/>
                </a:ext>
              </a:extLst>
            </p:cNvPr>
            <p:cNvSpPr/>
            <p:nvPr/>
          </p:nvSpPr>
          <p:spPr>
            <a:xfrm>
              <a:off x="7144013" y="1512200"/>
              <a:ext cx="936616" cy="844916"/>
            </a:xfrm>
            <a:custGeom>
              <a:avLst/>
              <a:gdLst/>
              <a:ahLst/>
              <a:cxnLst/>
              <a:rect l="l" t="t" r="r" b="b"/>
              <a:pathLst>
                <a:path w="9550" h="8615" extrusionOk="0">
                  <a:moveTo>
                    <a:pt x="2189" y="1"/>
                  </a:moveTo>
                  <a:cubicBezTo>
                    <a:pt x="1712" y="1"/>
                    <a:pt x="1234" y="160"/>
                    <a:pt x="856" y="458"/>
                  </a:cubicBezTo>
                  <a:cubicBezTo>
                    <a:pt x="439" y="816"/>
                    <a:pt x="1" y="1453"/>
                    <a:pt x="220" y="2607"/>
                  </a:cubicBezTo>
                  <a:cubicBezTo>
                    <a:pt x="618" y="4576"/>
                    <a:pt x="1612" y="6207"/>
                    <a:pt x="2627" y="7699"/>
                  </a:cubicBezTo>
                  <a:cubicBezTo>
                    <a:pt x="3025" y="8296"/>
                    <a:pt x="3681" y="8614"/>
                    <a:pt x="4417" y="8614"/>
                  </a:cubicBezTo>
                  <a:cubicBezTo>
                    <a:pt x="4914" y="8614"/>
                    <a:pt x="5471" y="8475"/>
                    <a:pt x="5909" y="8177"/>
                  </a:cubicBezTo>
                  <a:cubicBezTo>
                    <a:pt x="6506" y="7779"/>
                    <a:pt x="6884" y="7282"/>
                    <a:pt x="7202" y="6824"/>
                  </a:cubicBezTo>
                  <a:cubicBezTo>
                    <a:pt x="7282" y="6725"/>
                    <a:pt x="7361" y="6625"/>
                    <a:pt x="7401" y="6565"/>
                  </a:cubicBezTo>
                  <a:cubicBezTo>
                    <a:pt x="8256" y="5471"/>
                    <a:pt x="9171" y="4138"/>
                    <a:pt x="9430" y="2487"/>
                  </a:cubicBezTo>
                  <a:cubicBezTo>
                    <a:pt x="9549" y="1692"/>
                    <a:pt x="9390" y="1055"/>
                    <a:pt x="8992" y="617"/>
                  </a:cubicBezTo>
                  <a:cubicBezTo>
                    <a:pt x="8754" y="339"/>
                    <a:pt x="8296" y="1"/>
                    <a:pt x="7500" y="1"/>
                  </a:cubicBezTo>
                  <a:cubicBezTo>
                    <a:pt x="7361" y="1"/>
                    <a:pt x="7202" y="1"/>
                    <a:pt x="7063" y="21"/>
                  </a:cubicBezTo>
                  <a:cubicBezTo>
                    <a:pt x="6008" y="160"/>
                    <a:pt x="5551" y="856"/>
                    <a:pt x="5272" y="1314"/>
                  </a:cubicBezTo>
                  <a:cubicBezTo>
                    <a:pt x="5213" y="1354"/>
                    <a:pt x="5193" y="1433"/>
                    <a:pt x="5153" y="1493"/>
                  </a:cubicBezTo>
                  <a:cubicBezTo>
                    <a:pt x="4994" y="1692"/>
                    <a:pt x="4875" y="1891"/>
                    <a:pt x="4755" y="2109"/>
                  </a:cubicBezTo>
                  <a:cubicBezTo>
                    <a:pt x="4576" y="1811"/>
                    <a:pt x="4417" y="1533"/>
                    <a:pt x="4258" y="1234"/>
                  </a:cubicBezTo>
                  <a:cubicBezTo>
                    <a:pt x="4019" y="836"/>
                    <a:pt x="3701" y="518"/>
                    <a:pt x="3323" y="319"/>
                  </a:cubicBezTo>
                  <a:cubicBezTo>
                    <a:pt x="2945" y="120"/>
                    <a:pt x="2587" y="1"/>
                    <a:pt x="2189" y="1"/>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511;p49">
              <a:extLst>
                <a:ext uri="{FF2B5EF4-FFF2-40B4-BE49-F238E27FC236}">
                  <a16:creationId xmlns:a16="http://schemas.microsoft.com/office/drawing/2014/main" id="{D4DB9C9C-B47D-B2C9-6204-410CD409072E}"/>
                </a:ext>
              </a:extLst>
            </p:cNvPr>
            <p:cNvSpPr/>
            <p:nvPr/>
          </p:nvSpPr>
          <p:spPr>
            <a:xfrm>
              <a:off x="7228008" y="1568170"/>
              <a:ext cx="768625" cy="732977"/>
            </a:xfrm>
            <a:custGeom>
              <a:avLst/>
              <a:gdLst/>
              <a:ahLst/>
              <a:cxnLst/>
              <a:rect l="l" t="t" r="r" b="b"/>
              <a:pathLst>
                <a:path w="7449" h="6666" extrusionOk="0">
                  <a:moveTo>
                    <a:pt x="1060" y="1"/>
                  </a:moveTo>
                  <a:cubicBezTo>
                    <a:pt x="826" y="1"/>
                    <a:pt x="594" y="80"/>
                    <a:pt x="378" y="254"/>
                  </a:cubicBezTo>
                  <a:cubicBezTo>
                    <a:pt x="0" y="573"/>
                    <a:pt x="0" y="1010"/>
                    <a:pt x="80" y="1428"/>
                  </a:cubicBezTo>
                  <a:cubicBezTo>
                    <a:pt x="438" y="3199"/>
                    <a:pt x="1333" y="4710"/>
                    <a:pt x="2328" y="6182"/>
                  </a:cubicBezTo>
                  <a:cubicBezTo>
                    <a:pt x="2566" y="6518"/>
                    <a:pt x="2928" y="6665"/>
                    <a:pt x="3312" y="6665"/>
                  </a:cubicBezTo>
                  <a:cubicBezTo>
                    <a:pt x="3632" y="6665"/>
                    <a:pt x="3968" y="6563"/>
                    <a:pt x="4257" y="6381"/>
                  </a:cubicBezTo>
                  <a:cubicBezTo>
                    <a:pt x="4814" y="6003"/>
                    <a:pt x="5153" y="5486"/>
                    <a:pt x="5511" y="4989"/>
                  </a:cubicBezTo>
                  <a:cubicBezTo>
                    <a:pt x="6366" y="3915"/>
                    <a:pt x="7142" y="2781"/>
                    <a:pt x="7341" y="1388"/>
                  </a:cubicBezTo>
                  <a:cubicBezTo>
                    <a:pt x="7449" y="580"/>
                    <a:pt x="7232" y="15"/>
                    <a:pt x="6370" y="15"/>
                  </a:cubicBezTo>
                  <a:cubicBezTo>
                    <a:pt x="6277" y="15"/>
                    <a:pt x="6176" y="22"/>
                    <a:pt x="6068" y="36"/>
                  </a:cubicBezTo>
                  <a:cubicBezTo>
                    <a:pt x="5371" y="135"/>
                    <a:pt x="5153" y="632"/>
                    <a:pt x="4854" y="1090"/>
                  </a:cubicBezTo>
                  <a:cubicBezTo>
                    <a:pt x="4397" y="1766"/>
                    <a:pt x="3999" y="2482"/>
                    <a:pt x="3601" y="3159"/>
                  </a:cubicBezTo>
                  <a:cubicBezTo>
                    <a:pt x="3124" y="2323"/>
                    <a:pt x="2726" y="1567"/>
                    <a:pt x="2268" y="732"/>
                  </a:cubicBezTo>
                  <a:cubicBezTo>
                    <a:pt x="2129" y="513"/>
                    <a:pt x="1930" y="314"/>
                    <a:pt x="1711" y="195"/>
                  </a:cubicBezTo>
                  <a:cubicBezTo>
                    <a:pt x="1500" y="70"/>
                    <a:pt x="1279" y="1"/>
                    <a:pt x="10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 name="Picture 17" descr="A picture containing graphics, clipart, graphic design, design&#10;&#10;Description automatically generated">
            <a:extLst>
              <a:ext uri="{FF2B5EF4-FFF2-40B4-BE49-F238E27FC236}">
                <a16:creationId xmlns:a16="http://schemas.microsoft.com/office/drawing/2014/main" id="{7A29D6F2-A07E-9DEE-0186-24E7DC16FCC8}"/>
              </a:ext>
            </a:extLst>
          </p:cNvPr>
          <p:cNvPicPr>
            <a:picLocks noChangeAspect="1"/>
          </p:cNvPicPr>
          <p:nvPr/>
        </p:nvPicPr>
        <p:blipFill>
          <a:blip r:embed="rId3"/>
          <a:stretch>
            <a:fillRect/>
          </a:stretch>
        </p:blipFill>
        <p:spPr>
          <a:xfrm>
            <a:off x="8200882" y="65517"/>
            <a:ext cx="759406" cy="759406"/>
          </a:xfrm>
          <a:prstGeom prst="rect">
            <a:avLst/>
          </a:prstGeom>
        </p:spPr>
      </p:pic>
      <p:grpSp>
        <p:nvGrpSpPr>
          <p:cNvPr id="2" name="Google Shape;2377;p89">
            <a:extLst>
              <a:ext uri="{FF2B5EF4-FFF2-40B4-BE49-F238E27FC236}">
                <a16:creationId xmlns:a16="http://schemas.microsoft.com/office/drawing/2014/main" id="{CBE83701-B925-7F5C-8396-C1F5E36EE410}"/>
              </a:ext>
            </a:extLst>
          </p:cNvPr>
          <p:cNvGrpSpPr/>
          <p:nvPr/>
        </p:nvGrpSpPr>
        <p:grpSpPr>
          <a:xfrm>
            <a:off x="5640393" y="2115665"/>
            <a:ext cx="3115870" cy="3028270"/>
            <a:chOff x="5048729" y="1803650"/>
            <a:chExt cx="3228846" cy="3339845"/>
          </a:xfrm>
        </p:grpSpPr>
        <p:sp>
          <p:nvSpPr>
            <p:cNvPr id="3" name="Google Shape;2378;p89">
              <a:extLst>
                <a:ext uri="{FF2B5EF4-FFF2-40B4-BE49-F238E27FC236}">
                  <a16:creationId xmlns:a16="http://schemas.microsoft.com/office/drawing/2014/main" id="{990BF866-B7D6-FB0F-02C0-BA80860E9821}"/>
                </a:ext>
              </a:extLst>
            </p:cNvPr>
            <p:cNvSpPr/>
            <p:nvPr/>
          </p:nvSpPr>
          <p:spPr>
            <a:xfrm flipH="1">
              <a:off x="6302287" y="4163918"/>
              <a:ext cx="1637173" cy="979577"/>
            </a:xfrm>
            <a:custGeom>
              <a:avLst/>
              <a:gdLst/>
              <a:ahLst/>
              <a:cxnLst/>
              <a:rect l="l" t="t" r="r" b="b"/>
              <a:pathLst>
                <a:path w="17049" h="10201" extrusionOk="0">
                  <a:moveTo>
                    <a:pt x="12495" y="0"/>
                  </a:moveTo>
                  <a:cubicBezTo>
                    <a:pt x="9639" y="0"/>
                    <a:pt x="5190" y="393"/>
                    <a:pt x="4451" y="864"/>
                  </a:cubicBezTo>
                  <a:cubicBezTo>
                    <a:pt x="4376" y="910"/>
                    <a:pt x="4293" y="975"/>
                    <a:pt x="4200" y="1059"/>
                  </a:cubicBezTo>
                  <a:cubicBezTo>
                    <a:pt x="4125" y="1124"/>
                    <a:pt x="4051" y="1198"/>
                    <a:pt x="3967" y="1272"/>
                  </a:cubicBezTo>
                  <a:cubicBezTo>
                    <a:pt x="2955" y="2267"/>
                    <a:pt x="1431" y="4385"/>
                    <a:pt x="1004" y="4998"/>
                  </a:cubicBezTo>
                  <a:cubicBezTo>
                    <a:pt x="920" y="5109"/>
                    <a:pt x="883" y="5175"/>
                    <a:pt x="883" y="5175"/>
                  </a:cubicBezTo>
                  <a:cubicBezTo>
                    <a:pt x="883" y="5175"/>
                    <a:pt x="474" y="7023"/>
                    <a:pt x="158" y="9049"/>
                  </a:cubicBezTo>
                  <a:cubicBezTo>
                    <a:pt x="102" y="9430"/>
                    <a:pt x="47" y="9811"/>
                    <a:pt x="0" y="10192"/>
                  </a:cubicBezTo>
                  <a:lnTo>
                    <a:pt x="8762" y="10192"/>
                  </a:lnTo>
                  <a:cubicBezTo>
                    <a:pt x="8762" y="10192"/>
                    <a:pt x="9328" y="8742"/>
                    <a:pt x="9774" y="7906"/>
                  </a:cubicBezTo>
                  <a:lnTo>
                    <a:pt x="9960" y="8640"/>
                  </a:lnTo>
                  <a:lnTo>
                    <a:pt x="10360" y="10201"/>
                  </a:lnTo>
                  <a:lnTo>
                    <a:pt x="17049" y="10201"/>
                  </a:lnTo>
                  <a:cubicBezTo>
                    <a:pt x="17049" y="10201"/>
                    <a:pt x="15674" y="780"/>
                    <a:pt x="14856" y="232"/>
                  </a:cubicBezTo>
                  <a:cubicBezTo>
                    <a:pt x="14614" y="70"/>
                    <a:pt x="13695" y="0"/>
                    <a:pt x="12495" y="0"/>
                  </a:cubicBezTo>
                  <a:close/>
                </a:path>
              </a:pathLst>
            </a:custGeom>
            <a:solidFill>
              <a:srgbClr val="00AC9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 name="Google Shape;2379;p89">
              <a:extLst>
                <a:ext uri="{FF2B5EF4-FFF2-40B4-BE49-F238E27FC236}">
                  <a16:creationId xmlns:a16="http://schemas.microsoft.com/office/drawing/2014/main" id="{98687919-2B6B-2EAE-0038-BE9FC0E0E4AD}"/>
                </a:ext>
              </a:extLst>
            </p:cNvPr>
            <p:cNvSpPr/>
            <p:nvPr/>
          </p:nvSpPr>
          <p:spPr>
            <a:xfrm flipH="1">
              <a:off x="7186507" y="4225568"/>
              <a:ext cx="529976" cy="917927"/>
            </a:xfrm>
            <a:custGeom>
              <a:avLst/>
              <a:gdLst/>
              <a:ahLst/>
              <a:cxnLst/>
              <a:rect l="l" t="t" r="r" b="b"/>
              <a:pathLst>
                <a:path w="5519" h="9559" extrusionOk="0">
                  <a:moveTo>
                    <a:pt x="5246" y="1"/>
                  </a:moveTo>
                  <a:cubicBezTo>
                    <a:pt x="5143" y="1"/>
                    <a:pt x="5044" y="60"/>
                    <a:pt x="5027" y="194"/>
                  </a:cubicBezTo>
                  <a:cubicBezTo>
                    <a:pt x="4888" y="1299"/>
                    <a:pt x="4442" y="2349"/>
                    <a:pt x="3708" y="3204"/>
                  </a:cubicBezTo>
                  <a:cubicBezTo>
                    <a:pt x="3104" y="3901"/>
                    <a:pt x="2110" y="4663"/>
                    <a:pt x="1116" y="4746"/>
                  </a:cubicBezTo>
                  <a:cubicBezTo>
                    <a:pt x="1227" y="4161"/>
                    <a:pt x="1330" y="3585"/>
                    <a:pt x="1432" y="3000"/>
                  </a:cubicBezTo>
                  <a:cubicBezTo>
                    <a:pt x="1580" y="2154"/>
                    <a:pt x="1729" y="1299"/>
                    <a:pt x="1878" y="454"/>
                  </a:cubicBezTo>
                  <a:cubicBezTo>
                    <a:pt x="1878" y="435"/>
                    <a:pt x="1878" y="426"/>
                    <a:pt x="1878" y="417"/>
                  </a:cubicBezTo>
                  <a:cubicBezTo>
                    <a:pt x="1869" y="374"/>
                    <a:pt x="1832" y="353"/>
                    <a:pt x="1791" y="353"/>
                  </a:cubicBezTo>
                  <a:cubicBezTo>
                    <a:pt x="1742" y="353"/>
                    <a:pt x="1689" y="384"/>
                    <a:pt x="1673" y="445"/>
                  </a:cubicBezTo>
                  <a:cubicBezTo>
                    <a:pt x="1664" y="510"/>
                    <a:pt x="1655" y="565"/>
                    <a:pt x="1645" y="630"/>
                  </a:cubicBezTo>
                  <a:cubicBezTo>
                    <a:pt x="1404" y="2005"/>
                    <a:pt x="1162" y="3380"/>
                    <a:pt x="911" y="4755"/>
                  </a:cubicBezTo>
                  <a:cubicBezTo>
                    <a:pt x="902" y="4811"/>
                    <a:pt x="893" y="4867"/>
                    <a:pt x="884" y="4923"/>
                  </a:cubicBezTo>
                  <a:cubicBezTo>
                    <a:pt x="865" y="5025"/>
                    <a:pt x="846" y="5127"/>
                    <a:pt x="828" y="5229"/>
                  </a:cubicBezTo>
                  <a:cubicBezTo>
                    <a:pt x="568" y="6623"/>
                    <a:pt x="298" y="8026"/>
                    <a:pt x="29" y="9419"/>
                  </a:cubicBezTo>
                  <a:cubicBezTo>
                    <a:pt x="20" y="9466"/>
                    <a:pt x="10" y="9512"/>
                    <a:pt x="1" y="9559"/>
                  </a:cubicBezTo>
                  <a:lnTo>
                    <a:pt x="205" y="9559"/>
                  </a:lnTo>
                  <a:cubicBezTo>
                    <a:pt x="345" y="8871"/>
                    <a:pt x="475" y="8193"/>
                    <a:pt x="596" y="7515"/>
                  </a:cubicBezTo>
                  <a:cubicBezTo>
                    <a:pt x="744" y="6753"/>
                    <a:pt x="884" y="5991"/>
                    <a:pt x="1023" y="5229"/>
                  </a:cubicBezTo>
                  <a:cubicBezTo>
                    <a:pt x="2110" y="5183"/>
                    <a:pt x="3206" y="4440"/>
                    <a:pt x="3894" y="3706"/>
                  </a:cubicBezTo>
                  <a:cubicBezTo>
                    <a:pt x="4786" y="2767"/>
                    <a:pt x="5334" y="1541"/>
                    <a:pt x="5492" y="268"/>
                  </a:cubicBezTo>
                  <a:cubicBezTo>
                    <a:pt x="5518" y="100"/>
                    <a:pt x="5379" y="1"/>
                    <a:pt x="5246" y="1"/>
                  </a:cubicBezTo>
                  <a:close/>
                </a:path>
              </a:pathLst>
            </a:custGeom>
            <a:solidFill>
              <a:srgbClr val="000000">
                <a:alpha val="15639"/>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 name="Google Shape;2380;p89">
              <a:extLst>
                <a:ext uri="{FF2B5EF4-FFF2-40B4-BE49-F238E27FC236}">
                  <a16:creationId xmlns:a16="http://schemas.microsoft.com/office/drawing/2014/main" id="{A5396E78-B4A7-0A91-4F2D-674E4C8420F3}"/>
                </a:ext>
              </a:extLst>
            </p:cNvPr>
            <p:cNvSpPr/>
            <p:nvPr/>
          </p:nvSpPr>
          <p:spPr>
            <a:xfrm flipH="1">
              <a:off x="6901492" y="4791075"/>
              <a:ext cx="99388" cy="202522"/>
            </a:xfrm>
            <a:custGeom>
              <a:avLst/>
              <a:gdLst/>
              <a:ahLst/>
              <a:cxnLst/>
              <a:rect l="l" t="t" r="r" b="b"/>
              <a:pathLst>
                <a:path w="1035" h="2109" extrusionOk="0">
                  <a:moveTo>
                    <a:pt x="875" y="1"/>
                  </a:moveTo>
                  <a:cubicBezTo>
                    <a:pt x="867" y="1"/>
                    <a:pt x="857" y="4"/>
                    <a:pt x="846" y="9"/>
                  </a:cubicBezTo>
                  <a:cubicBezTo>
                    <a:pt x="511" y="167"/>
                    <a:pt x="0" y="1375"/>
                    <a:pt x="0" y="1375"/>
                  </a:cubicBezTo>
                  <a:lnTo>
                    <a:pt x="186" y="2109"/>
                  </a:lnTo>
                  <a:cubicBezTo>
                    <a:pt x="514" y="1127"/>
                    <a:pt x="1035" y="1"/>
                    <a:pt x="875" y="1"/>
                  </a:cubicBezTo>
                  <a:close/>
                </a:path>
              </a:pathLst>
            </a:custGeom>
            <a:solidFill>
              <a:srgbClr val="000000">
                <a:alpha val="15639"/>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 name="Google Shape;2381;p89">
              <a:extLst>
                <a:ext uri="{FF2B5EF4-FFF2-40B4-BE49-F238E27FC236}">
                  <a16:creationId xmlns:a16="http://schemas.microsoft.com/office/drawing/2014/main" id="{362AC7A0-9184-9193-AF05-47A08093F901}"/>
                </a:ext>
              </a:extLst>
            </p:cNvPr>
            <p:cNvSpPr/>
            <p:nvPr/>
          </p:nvSpPr>
          <p:spPr>
            <a:xfrm flipH="1">
              <a:off x="5048729" y="2571489"/>
              <a:ext cx="691494" cy="448640"/>
            </a:xfrm>
            <a:custGeom>
              <a:avLst/>
              <a:gdLst/>
              <a:ahLst/>
              <a:cxnLst/>
              <a:rect l="l" t="t" r="r" b="b"/>
              <a:pathLst>
                <a:path w="7201" h="4672" extrusionOk="0">
                  <a:moveTo>
                    <a:pt x="4015" y="1"/>
                  </a:moveTo>
                  <a:cubicBezTo>
                    <a:pt x="3755" y="1"/>
                    <a:pt x="3532" y="290"/>
                    <a:pt x="3103" y="556"/>
                  </a:cubicBezTo>
                  <a:cubicBezTo>
                    <a:pt x="2555" y="881"/>
                    <a:pt x="1793" y="482"/>
                    <a:pt x="874" y="1058"/>
                  </a:cubicBezTo>
                  <a:cubicBezTo>
                    <a:pt x="205" y="1485"/>
                    <a:pt x="47" y="2182"/>
                    <a:pt x="19" y="2535"/>
                  </a:cubicBezTo>
                  <a:cubicBezTo>
                    <a:pt x="0" y="2656"/>
                    <a:pt x="10" y="2739"/>
                    <a:pt x="10" y="2739"/>
                  </a:cubicBezTo>
                  <a:lnTo>
                    <a:pt x="2295" y="4672"/>
                  </a:lnTo>
                  <a:cubicBezTo>
                    <a:pt x="2295" y="4672"/>
                    <a:pt x="2407" y="4653"/>
                    <a:pt x="2574" y="4625"/>
                  </a:cubicBezTo>
                  <a:cubicBezTo>
                    <a:pt x="3168" y="4514"/>
                    <a:pt x="4516" y="4254"/>
                    <a:pt x="4924" y="4189"/>
                  </a:cubicBezTo>
                  <a:cubicBezTo>
                    <a:pt x="5454" y="4096"/>
                    <a:pt x="5872" y="3771"/>
                    <a:pt x="6532" y="3027"/>
                  </a:cubicBezTo>
                  <a:cubicBezTo>
                    <a:pt x="7201" y="2293"/>
                    <a:pt x="6643" y="2182"/>
                    <a:pt x="6643" y="2182"/>
                  </a:cubicBezTo>
                  <a:cubicBezTo>
                    <a:pt x="6996" y="1541"/>
                    <a:pt x="6392" y="1448"/>
                    <a:pt x="6392" y="1448"/>
                  </a:cubicBezTo>
                  <a:cubicBezTo>
                    <a:pt x="6574" y="833"/>
                    <a:pt x="6241" y="749"/>
                    <a:pt x="6053" y="749"/>
                  </a:cubicBezTo>
                  <a:cubicBezTo>
                    <a:pt x="5990" y="749"/>
                    <a:pt x="5944" y="758"/>
                    <a:pt x="5937" y="760"/>
                  </a:cubicBezTo>
                  <a:cubicBezTo>
                    <a:pt x="5946" y="733"/>
                    <a:pt x="6076" y="259"/>
                    <a:pt x="5705" y="119"/>
                  </a:cubicBezTo>
                  <a:cubicBezTo>
                    <a:pt x="5675" y="108"/>
                    <a:pt x="5641" y="102"/>
                    <a:pt x="5605" y="102"/>
                  </a:cubicBezTo>
                  <a:cubicBezTo>
                    <a:pt x="5185" y="102"/>
                    <a:pt x="4413" y="835"/>
                    <a:pt x="4413" y="835"/>
                  </a:cubicBezTo>
                  <a:cubicBezTo>
                    <a:pt x="4413" y="835"/>
                    <a:pt x="4609" y="277"/>
                    <a:pt x="4228" y="64"/>
                  </a:cubicBezTo>
                  <a:cubicBezTo>
                    <a:pt x="4151" y="20"/>
                    <a:pt x="4082" y="1"/>
                    <a:pt x="4015" y="1"/>
                  </a:cubicBezTo>
                  <a:close/>
                </a:path>
              </a:pathLst>
            </a:custGeom>
            <a:solidFill>
              <a:srgbClr val="FDA98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2382;p89">
              <a:extLst>
                <a:ext uri="{FF2B5EF4-FFF2-40B4-BE49-F238E27FC236}">
                  <a16:creationId xmlns:a16="http://schemas.microsoft.com/office/drawing/2014/main" id="{6560CF29-50C9-5C3E-4301-39E3B3CB8CED}"/>
                </a:ext>
              </a:extLst>
            </p:cNvPr>
            <p:cNvSpPr/>
            <p:nvPr/>
          </p:nvSpPr>
          <p:spPr>
            <a:xfrm flipH="1">
              <a:off x="5493049" y="2814919"/>
              <a:ext cx="247175" cy="205211"/>
            </a:xfrm>
            <a:custGeom>
              <a:avLst/>
              <a:gdLst/>
              <a:ahLst/>
              <a:cxnLst/>
              <a:rect l="l" t="t" r="r" b="b"/>
              <a:pathLst>
                <a:path w="2574" h="2137" extrusionOk="0">
                  <a:moveTo>
                    <a:pt x="19" y="0"/>
                  </a:moveTo>
                  <a:cubicBezTo>
                    <a:pt x="0" y="121"/>
                    <a:pt x="10" y="204"/>
                    <a:pt x="10" y="204"/>
                  </a:cubicBezTo>
                  <a:lnTo>
                    <a:pt x="2295" y="2137"/>
                  </a:lnTo>
                  <a:cubicBezTo>
                    <a:pt x="2295" y="2137"/>
                    <a:pt x="2407" y="2118"/>
                    <a:pt x="2574" y="2090"/>
                  </a:cubicBezTo>
                  <a:cubicBezTo>
                    <a:pt x="1728" y="1384"/>
                    <a:pt x="874" y="688"/>
                    <a:pt x="19" y="0"/>
                  </a:cubicBezTo>
                  <a:close/>
                </a:path>
              </a:pathLst>
            </a:custGeom>
            <a:solidFill>
              <a:srgbClr val="000000">
                <a:alpha val="15639"/>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2383;p89">
              <a:extLst>
                <a:ext uri="{FF2B5EF4-FFF2-40B4-BE49-F238E27FC236}">
                  <a16:creationId xmlns:a16="http://schemas.microsoft.com/office/drawing/2014/main" id="{F13B4630-4F8A-7BDB-6C93-3B6F78099637}"/>
                </a:ext>
              </a:extLst>
            </p:cNvPr>
            <p:cNvSpPr/>
            <p:nvPr/>
          </p:nvSpPr>
          <p:spPr>
            <a:xfrm flipH="1">
              <a:off x="5310979" y="2647927"/>
              <a:ext cx="257066" cy="140296"/>
            </a:xfrm>
            <a:custGeom>
              <a:avLst/>
              <a:gdLst/>
              <a:ahLst/>
              <a:cxnLst/>
              <a:rect l="l" t="t" r="r" b="b"/>
              <a:pathLst>
                <a:path w="2677" h="1461" extrusionOk="0">
                  <a:moveTo>
                    <a:pt x="2624" y="1"/>
                  </a:moveTo>
                  <a:cubicBezTo>
                    <a:pt x="2611" y="1"/>
                    <a:pt x="2598" y="9"/>
                    <a:pt x="2593" y="20"/>
                  </a:cubicBezTo>
                  <a:cubicBezTo>
                    <a:pt x="2584" y="28"/>
                    <a:pt x="2171" y="577"/>
                    <a:pt x="1812" y="577"/>
                  </a:cubicBezTo>
                  <a:cubicBezTo>
                    <a:pt x="1761" y="577"/>
                    <a:pt x="1711" y="566"/>
                    <a:pt x="1663" y="541"/>
                  </a:cubicBezTo>
                  <a:cubicBezTo>
                    <a:pt x="1656" y="533"/>
                    <a:pt x="1649" y="530"/>
                    <a:pt x="1642" y="530"/>
                  </a:cubicBezTo>
                  <a:cubicBezTo>
                    <a:pt x="1631" y="530"/>
                    <a:pt x="1619" y="538"/>
                    <a:pt x="1608" y="550"/>
                  </a:cubicBezTo>
                  <a:cubicBezTo>
                    <a:pt x="1600" y="558"/>
                    <a:pt x="942" y="1381"/>
                    <a:pt x="344" y="1381"/>
                  </a:cubicBezTo>
                  <a:cubicBezTo>
                    <a:pt x="249" y="1381"/>
                    <a:pt x="155" y="1360"/>
                    <a:pt x="65" y="1312"/>
                  </a:cubicBezTo>
                  <a:cubicBezTo>
                    <a:pt x="59" y="1308"/>
                    <a:pt x="51" y="1306"/>
                    <a:pt x="43" y="1306"/>
                  </a:cubicBezTo>
                  <a:cubicBezTo>
                    <a:pt x="29" y="1306"/>
                    <a:pt x="16" y="1313"/>
                    <a:pt x="10" y="1330"/>
                  </a:cubicBezTo>
                  <a:cubicBezTo>
                    <a:pt x="0" y="1349"/>
                    <a:pt x="10" y="1377"/>
                    <a:pt x="28" y="1386"/>
                  </a:cubicBezTo>
                  <a:cubicBezTo>
                    <a:pt x="130" y="1442"/>
                    <a:pt x="242" y="1460"/>
                    <a:pt x="344" y="1460"/>
                  </a:cubicBezTo>
                  <a:cubicBezTo>
                    <a:pt x="929" y="1460"/>
                    <a:pt x="1533" y="773"/>
                    <a:pt x="1654" y="624"/>
                  </a:cubicBezTo>
                  <a:cubicBezTo>
                    <a:pt x="1707" y="647"/>
                    <a:pt x="1761" y="657"/>
                    <a:pt x="1815" y="657"/>
                  </a:cubicBezTo>
                  <a:cubicBezTo>
                    <a:pt x="2220" y="657"/>
                    <a:pt x="2641" y="91"/>
                    <a:pt x="2658" y="67"/>
                  </a:cubicBezTo>
                  <a:cubicBezTo>
                    <a:pt x="2676" y="48"/>
                    <a:pt x="2667" y="20"/>
                    <a:pt x="2648" y="11"/>
                  </a:cubicBezTo>
                  <a:cubicBezTo>
                    <a:pt x="2641" y="4"/>
                    <a:pt x="2633" y="1"/>
                    <a:pt x="2624" y="1"/>
                  </a:cubicBezTo>
                  <a:close/>
                </a:path>
              </a:pathLst>
            </a:custGeom>
            <a:solidFill>
              <a:srgbClr val="000000">
                <a:alpha val="15639"/>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2384;p89">
              <a:extLst>
                <a:ext uri="{FF2B5EF4-FFF2-40B4-BE49-F238E27FC236}">
                  <a16:creationId xmlns:a16="http://schemas.microsoft.com/office/drawing/2014/main" id="{F5CA231D-CE3C-9BAC-6660-E8DB11462CAB}"/>
                </a:ext>
              </a:extLst>
            </p:cNvPr>
            <p:cNvSpPr/>
            <p:nvPr/>
          </p:nvSpPr>
          <p:spPr>
            <a:xfrm flipH="1">
              <a:off x="5165593" y="2640533"/>
              <a:ext cx="230274" cy="128965"/>
            </a:xfrm>
            <a:custGeom>
              <a:avLst/>
              <a:gdLst/>
              <a:ahLst/>
              <a:cxnLst/>
              <a:rect l="l" t="t" r="r" b="b"/>
              <a:pathLst>
                <a:path w="2398" h="1343" extrusionOk="0">
                  <a:moveTo>
                    <a:pt x="2358" y="1"/>
                  </a:moveTo>
                  <a:cubicBezTo>
                    <a:pt x="2352" y="1"/>
                    <a:pt x="2347" y="2"/>
                    <a:pt x="2342" y="4"/>
                  </a:cubicBezTo>
                  <a:cubicBezTo>
                    <a:pt x="2286" y="23"/>
                    <a:pt x="1134" y="450"/>
                    <a:pt x="911" y="1101"/>
                  </a:cubicBezTo>
                  <a:cubicBezTo>
                    <a:pt x="872" y="1098"/>
                    <a:pt x="804" y="1094"/>
                    <a:pt x="720" y="1094"/>
                  </a:cubicBezTo>
                  <a:cubicBezTo>
                    <a:pt x="506" y="1094"/>
                    <a:pt x="193" y="1121"/>
                    <a:pt x="19" y="1268"/>
                  </a:cubicBezTo>
                  <a:cubicBezTo>
                    <a:pt x="1" y="1277"/>
                    <a:pt x="1" y="1305"/>
                    <a:pt x="19" y="1324"/>
                  </a:cubicBezTo>
                  <a:cubicBezTo>
                    <a:pt x="28" y="1333"/>
                    <a:pt x="38" y="1342"/>
                    <a:pt x="47" y="1342"/>
                  </a:cubicBezTo>
                  <a:cubicBezTo>
                    <a:pt x="56" y="1342"/>
                    <a:pt x="66" y="1333"/>
                    <a:pt x="75" y="1333"/>
                  </a:cubicBezTo>
                  <a:cubicBezTo>
                    <a:pt x="217" y="1207"/>
                    <a:pt x="489" y="1181"/>
                    <a:pt x="688" y="1181"/>
                  </a:cubicBezTo>
                  <a:cubicBezTo>
                    <a:pt x="826" y="1181"/>
                    <a:pt x="930" y="1194"/>
                    <a:pt x="930" y="1194"/>
                  </a:cubicBezTo>
                  <a:cubicBezTo>
                    <a:pt x="957" y="1194"/>
                    <a:pt x="976" y="1184"/>
                    <a:pt x="976" y="1156"/>
                  </a:cubicBezTo>
                  <a:cubicBezTo>
                    <a:pt x="1162" y="525"/>
                    <a:pt x="2360" y="88"/>
                    <a:pt x="2370" y="79"/>
                  </a:cubicBezTo>
                  <a:cubicBezTo>
                    <a:pt x="2388" y="69"/>
                    <a:pt x="2398" y="51"/>
                    <a:pt x="2398" y="23"/>
                  </a:cubicBezTo>
                  <a:cubicBezTo>
                    <a:pt x="2391" y="9"/>
                    <a:pt x="2374" y="1"/>
                    <a:pt x="2358" y="1"/>
                  </a:cubicBezTo>
                  <a:close/>
                </a:path>
              </a:pathLst>
            </a:custGeom>
            <a:solidFill>
              <a:srgbClr val="000000">
                <a:alpha val="15639"/>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2385;p89">
              <a:extLst>
                <a:ext uri="{FF2B5EF4-FFF2-40B4-BE49-F238E27FC236}">
                  <a16:creationId xmlns:a16="http://schemas.microsoft.com/office/drawing/2014/main" id="{5EA4C575-74D6-1259-EEB6-59B8CAF5D5DA}"/>
                </a:ext>
              </a:extLst>
            </p:cNvPr>
            <p:cNvSpPr/>
            <p:nvPr/>
          </p:nvSpPr>
          <p:spPr>
            <a:xfrm flipH="1">
              <a:off x="5123628" y="2705735"/>
              <a:ext cx="230274" cy="128869"/>
            </a:xfrm>
            <a:custGeom>
              <a:avLst/>
              <a:gdLst/>
              <a:ahLst/>
              <a:cxnLst/>
              <a:rect l="l" t="t" r="r" b="b"/>
              <a:pathLst>
                <a:path w="2398" h="1342" extrusionOk="0">
                  <a:moveTo>
                    <a:pt x="2351" y="0"/>
                  </a:moveTo>
                  <a:cubicBezTo>
                    <a:pt x="2346" y="0"/>
                    <a:pt x="2339" y="1"/>
                    <a:pt x="2332" y="4"/>
                  </a:cubicBezTo>
                  <a:cubicBezTo>
                    <a:pt x="2286" y="22"/>
                    <a:pt x="1134" y="449"/>
                    <a:pt x="911" y="1109"/>
                  </a:cubicBezTo>
                  <a:cubicBezTo>
                    <a:pt x="866" y="1103"/>
                    <a:pt x="783" y="1096"/>
                    <a:pt x="683" y="1096"/>
                  </a:cubicBezTo>
                  <a:cubicBezTo>
                    <a:pt x="469" y="1096"/>
                    <a:pt x="177" y="1128"/>
                    <a:pt x="19" y="1267"/>
                  </a:cubicBezTo>
                  <a:cubicBezTo>
                    <a:pt x="0" y="1286"/>
                    <a:pt x="0" y="1304"/>
                    <a:pt x="9" y="1323"/>
                  </a:cubicBezTo>
                  <a:cubicBezTo>
                    <a:pt x="19" y="1332"/>
                    <a:pt x="28" y="1341"/>
                    <a:pt x="47" y="1341"/>
                  </a:cubicBezTo>
                  <a:cubicBezTo>
                    <a:pt x="56" y="1341"/>
                    <a:pt x="65" y="1341"/>
                    <a:pt x="65" y="1332"/>
                  </a:cubicBezTo>
                  <a:cubicBezTo>
                    <a:pt x="213" y="1206"/>
                    <a:pt x="484" y="1180"/>
                    <a:pt x="683" y="1180"/>
                  </a:cubicBezTo>
                  <a:cubicBezTo>
                    <a:pt x="822" y="1180"/>
                    <a:pt x="925" y="1193"/>
                    <a:pt x="929" y="1193"/>
                  </a:cubicBezTo>
                  <a:cubicBezTo>
                    <a:pt x="948" y="1193"/>
                    <a:pt x="966" y="1183"/>
                    <a:pt x="976" y="1165"/>
                  </a:cubicBezTo>
                  <a:cubicBezTo>
                    <a:pt x="1162" y="524"/>
                    <a:pt x="2351" y="87"/>
                    <a:pt x="2360" y="78"/>
                  </a:cubicBezTo>
                  <a:cubicBezTo>
                    <a:pt x="2388" y="78"/>
                    <a:pt x="2397" y="50"/>
                    <a:pt x="2388" y="31"/>
                  </a:cubicBezTo>
                  <a:cubicBezTo>
                    <a:pt x="2381" y="11"/>
                    <a:pt x="2369" y="0"/>
                    <a:pt x="2351" y="0"/>
                  </a:cubicBezTo>
                  <a:close/>
                </a:path>
              </a:pathLst>
            </a:custGeom>
            <a:solidFill>
              <a:srgbClr val="000000">
                <a:alpha val="15639"/>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2386;p89">
              <a:extLst>
                <a:ext uri="{FF2B5EF4-FFF2-40B4-BE49-F238E27FC236}">
                  <a16:creationId xmlns:a16="http://schemas.microsoft.com/office/drawing/2014/main" id="{47EE4007-A25B-59E7-C300-0D57D44FB69B}"/>
                </a:ext>
              </a:extLst>
            </p:cNvPr>
            <p:cNvSpPr/>
            <p:nvPr/>
          </p:nvSpPr>
          <p:spPr>
            <a:xfrm flipH="1">
              <a:off x="5098661" y="2777084"/>
              <a:ext cx="230274" cy="128869"/>
            </a:xfrm>
            <a:custGeom>
              <a:avLst/>
              <a:gdLst/>
              <a:ahLst/>
              <a:cxnLst/>
              <a:rect l="l" t="t" r="r" b="b"/>
              <a:pathLst>
                <a:path w="2398" h="1342" extrusionOk="0">
                  <a:moveTo>
                    <a:pt x="2357" y="0"/>
                  </a:moveTo>
                  <a:cubicBezTo>
                    <a:pt x="2351" y="0"/>
                    <a:pt x="2346" y="1"/>
                    <a:pt x="2342" y="4"/>
                  </a:cubicBezTo>
                  <a:cubicBezTo>
                    <a:pt x="2286" y="22"/>
                    <a:pt x="1134" y="450"/>
                    <a:pt x="911" y="1109"/>
                  </a:cubicBezTo>
                  <a:cubicBezTo>
                    <a:pt x="866" y="1103"/>
                    <a:pt x="784" y="1097"/>
                    <a:pt x="685" y="1097"/>
                  </a:cubicBezTo>
                  <a:cubicBezTo>
                    <a:pt x="473" y="1097"/>
                    <a:pt x="184" y="1128"/>
                    <a:pt x="19" y="1267"/>
                  </a:cubicBezTo>
                  <a:cubicBezTo>
                    <a:pt x="0" y="1286"/>
                    <a:pt x="0" y="1314"/>
                    <a:pt x="19" y="1332"/>
                  </a:cubicBezTo>
                  <a:cubicBezTo>
                    <a:pt x="28" y="1342"/>
                    <a:pt x="37" y="1342"/>
                    <a:pt x="47" y="1342"/>
                  </a:cubicBezTo>
                  <a:cubicBezTo>
                    <a:pt x="56" y="1342"/>
                    <a:pt x="65" y="1342"/>
                    <a:pt x="75" y="1332"/>
                  </a:cubicBezTo>
                  <a:cubicBezTo>
                    <a:pt x="222" y="1207"/>
                    <a:pt x="509" y="1183"/>
                    <a:pt x="709" y="1183"/>
                  </a:cubicBezTo>
                  <a:cubicBezTo>
                    <a:pt x="837" y="1183"/>
                    <a:pt x="929" y="1193"/>
                    <a:pt x="929" y="1193"/>
                  </a:cubicBezTo>
                  <a:cubicBezTo>
                    <a:pt x="957" y="1193"/>
                    <a:pt x="976" y="1184"/>
                    <a:pt x="976" y="1165"/>
                  </a:cubicBezTo>
                  <a:cubicBezTo>
                    <a:pt x="1162" y="533"/>
                    <a:pt x="2360" y="87"/>
                    <a:pt x="2369" y="87"/>
                  </a:cubicBezTo>
                  <a:cubicBezTo>
                    <a:pt x="2388" y="78"/>
                    <a:pt x="2397" y="50"/>
                    <a:pt x="2397" y="32"/>
                  </a:cubicBezTo>
                  <a:cubicBezTo>
                    <a:pt x="2390" y="11"/>
                    <a:pt x="2373" y="0"/>
                    <a:pt x="2357" y="0"/>
                  </a:cubicBezTo>
                  <a:close/>
                </a:path>
              </a:pathLst>
            </a:custGeom>
            <a:solidFill>
              <a:srgbClr val="000000">
                <a:alpha val="15639"/>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 name="Google Shape;2387;p89">
              <a:extLst>
                <a:ext uri="{FF2B5EF4-FFF2-40B4-BE49-F238E27FC236}">
                  <a16:creationId xmlns:a16="http://schemas.microsoft.com/office/drawing/2014/main" id="{0134528A-6765-CC12-8138-3FF6563F3591}"/>
                </a:ext>
              </a:extLst>
            </p:cNvPr>
            <p:cNvSpPr/>
            <p:nvPr/>
          </p:nvSpPr>
          <p:spPr>
            <a:xfrm flipH="1">
              <a:off x="5467138" y="2689219"/>
              <a:ext cx="2810437" cy="2047498"/>
            </a:xfrm>
            <a:custGeom>
              <a:avLst/>
              <a:gdLst/>
              <a:ahLst/>
              <a:cxnLst/>
              <a:rect l="l" t="t" r="r" b="b"/>
              <a:pathLst>
                <a:path w="29267" h="21322" extrusionOk="0">
                  <a:moveTo>
                    <a:pt x="13240" y="1"/>
                  </a:moveTo>
                  <a:cubicBezTo>
                    <a:pt x="12807" y="1"/>
                    <a:pt x="12543" y="36"/>
                    <a:pt x="12543" y="36"/>
                  </a:cubicBezTo>
                  <a:lnTo>
                    <a:pt x="7786" y="872"/>
                  </a:lnTo>
                  <a:cubicBezTo>
                    <a:pt x="7405" y="1012"/>
                    <a:pt x="7033" y="1179"/>
                    <a:pt x="6680" y="1365"/>
                  </a:cubicBezTo>
                  <a:cubicBezTo>
                    <a:pt x="3809" y="2861"/>
                    <a:pt x="1923" y="5741"/>
                    <a:pt x="966" y="8258"/>
                  </a:cubicBezTo>
                  <a:cubicBezTo>
                    <a:pt x="0" y="10832"/>
                    <a:pt x="46" y="13025"/>
                    <a:pt x="46" y="13025"/>
                  </a:cubicBezTo>
                  <a:lnTo>
                    <a:pt x="6086" y="13006"/>
                  </a:lnTo>
                  <a:lnTo>
                    <a:pt x="3484" y="21321"/>
                  </a:lnTo>
                  <a:cubicBezTo>
                    <a:pt x="7126" y="20578"/>
                    <a:pt x="7916" y="17010"/>
                    <a:pt x="7916" y="17010"/>
                  </a:cubicBezTo>
                  <a:cubicBezTo>
                    <a:pt x="8114" y="17786"/>
                    <a:pt x="8563" y="18063"/>
                    <a:pt x="9268" y="18063"/>
                  </a:cubicBezTo>
                  <a:cubicBezTo>
                    <a:pt x="9821" y="18063"/>
                    <a:pt x="10531" y="17893"/>
                    <a:pt x="11400" y="17661"/>
                  </a:cubicBezTo>
                  <a:cubicBezTo>
                    <a:pt x="13379" y="17131"/>
                    <a:pt x="18991" y="15803"/>
                    <a:pt x="18991" y="15803"/>
                  </a:cubicBezTo>
                  <a:cubicBezTo>
                    <a:pt x="18991" y="15803"/>
                    <a:pt x="18424" y="14409"/>
                    <a:pt x="18043" y="13006"/>
                  </a:cubicBezTo>
                  <a:cubicBezTo>
                    <a:pt x="17662" y="11603"/>
                    <a:pt x="18312" y="10507"/>
                    <a:pt x="18312" y="10507"/>
                  </a:cubicBezTo>
                  <a:cubicBezTo>
                    <a:pt x="18312" y="10507"/>
                    <a:pt x="19004" y="11440"/>
                    <a:pt x="20511" y="11440"/>
                  </a:cubicBezTo>
                  <a:cubicBezTo>
                    <a:pt x="21032" y="11440"/>
                    <a:pt x="21651" y="11328"/>
                    <a:pt x="22372" y="11027"/>
                  </a:cubicBezTo>
                  <a:cubicBezTo>
                    <a:pt x="23757" y="10442"/>
                    <a:pt x="26748" y="7014"/>
                    <a:pt x="28300" y="5165"/>
                  </a:cubicBezTo>
                  <a:cubicBezTo>
                    <a:pt x="28328" y="5127"/>
                    <a:pt x="28356" y="5090"/>
                    <a:pt x="28384" y="5053"/>
                  </a:cubicBezTo>
                  <a:cubicBezTo>
                    <a:pt x="28922" y="4403"/>
                    <a:pt x="29266" y="3975"/>
                    <a:pt x="29266" y="3975"/>
                  </a:cubicBezTo>
                  <a:cubicBezTo>
                    <a:pt x="29201" y="3901"/>
                    <a:pt x="29118" y="3799"/>
                    <a:pt x="29025" y="3706"/>
                  </a:cubicBezTo>
                  <a:cubicBezTo>
                    <a:pt x="28988" y="3669"/>
                    <a:pt x="28960" y="3641"/>
                    <a:pt x="28922" y="3604"/>
                  </a:cubicBezTo>
                  <a:cubicBezTo>
                    <a:pt x="28709" y="3390"/>
                    <a:pt x="28439" y="3139"/>
                    <a:pt x="28151" y="2879"/>
                  </a:cubicBezTo>
                  <a:cubicBezTo>
                    <a:pt x="28123" y="2851"/>
                    <a:pt x="28086" y="2814"/>
                    <a:pt x="28049" y="2786"/>
                  </a:cubicBezTo>
                  <a:cubicBezTo>
                    <a:pt x="27789" y="2554"/>
                    <a:pt x="27510" y="2312"/>
                    <a:pt x="27250" y="2089"/>
                  </a:cubicBezTo>
                  <a:cubicBezTo>
                    <a:pt x="27213" y="2052"/>
                    <a:pt x="27176" y="2024"/>
                    <a:pt x="27148" y="1997"/>
                  </a:cubicBezTo>
                  <a:cubicBezTo>
                    <a:pt x="26841" y="1736"/>
                    <a:pt x="26553" y="1495"/>
                    <a:pt x="26321" y="1309"/>
                  </a:cubicBezTo>
                  <a:cubicBezTo>
                    <a:pt x="26293" y="1281"/>
                    <a:pt x="26256" y="1253"/>
                    <a:pt x="26219" y="1225"/>
                  </a:cubicBezTo>
                  <a:cubicBezTo>
                    <a:pt x="25959" y="1002"/>
                    <a:pt x="25791" y="872"/>
                    <a:pt x="25791" y="872"/>
                  </a:cubicBezTo>
                  <a:cubicBezTo>
                    <a:pt x="25373" y="1030"/>
                    <a:pt x="24955" y="1272"/>
                    <a:pt x="24556" y="1551"/>
                  </a:cubicBezTo>
                  <a:cubicBezTo>
                    <a:pt x="24519" y="1578"/>
                    <a:pt x="24481" y="1597"/>
                    <a:pt x="24435" y="1625"/>
                  </a:cubicBezTo>
                  <a:cubicBezTo>
                    <a:pt x="23116" y="2573"/>
                    <a:pt x="21936" y="3948"/>
                    <a:pt x="21360" y="4663"/>
                  </a:cubicBezTo>
                  <a:cubicBezTo>
                    <a:pt x="21360" y="4663"/>
                    <a:pt x="21360" y="4672"/>
                    <a:pt x="21360" y="4672"/>
                  </a:cubicBezTo>
                  <a:cubicBezTo>
                    <a:pt x="21127" y="4960"/>
                    <a:pt x="20988" y="5146"/>
                    <a:pt x="20988" y="5146"/>
                  </a:cubicBezTo>
                  <a:cubicBezTo>
                    <a:pt x="20988" y="5146"/>
                    <a:pt x="20644" y="4152"/>
                    <a:pt x="18294" y="1876"/>
                  </a:cubicBezTo>
                  <a:cubicBezTo>
                    <a:pt x="17151" y="779"/>
                    <a:pt x="15767" y="315"/>
                    <a:pt x="14642" y="120"/>
                  </a:cubicBezTo>
                  <a:cubicBezTo>
                    <a:pt x="14093" y="26"/>
                    <a:pt x="13606" y="1"/>
                    <a:pt x="13240" y="1"/>
                  </a:cubicBezTo>
                  <a:close/>
                </a:path>
              </a:pathLst>
            </a:custGeom>
            <a:solidFill>
              <a:srgbClr val="CC445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2388;p89">
              <a:extLst>
                <a:ext uri="{FF2B5EF4-FFF2-40B4-BE49-F238E27FC236}">
                  <a16:creationId xmlns:a16="http://schemas.microsoft.com/office/drawing/2014/main" id="{4A80ED42-4435-2B17-566D-8504485C616E}"/>
                </a:ext>
              </a:extLst>
            </p:cNvPr>
            <p:cNvSpPr/>
            <p:nvPr/>
          </p:nvSpPr>
          <p:spPr>
            <a:xfrm flipH="1">
              <a:off x="6870576" y="2689603"/>
              <a:ext cx="777055" cy="304695"/>
            </a:xfrm>
            <a:custGeom>
              <a:avLst/>
              <a:gdLst/>
              <a:ahLst/>
              <a:cxnLst/>
              <a:rect l="l" t="t" r="r" b="b"/>
              <a:pathLst>
                <a:path w="8092" h="3173" extrusionOk="0">
                  <a:moveTo>
                    <a:pt x="6660" y="0"/>
                  </a:moveTo>
                  <a:cubicBezTo>
                    <a:pt x="6239" y="0"/>
                    <a:pt x="5983" y="32"/>
                    <a:pt x="5983" y="32"/>
                  </a:cubicBezTo>
                  <a:lnTo>
                    <a:pt x="1226" y="868"/>
                  </a:lnTo>
                  <a:cubicBezTo>
                    <a:pt x="836" y="1008"/>
                    <a:pt x="473" y="1166"/>
                    <a:pt x="120" y="1351"/>
                  </a:cubicBezTo>
                  <a:cubicBezTo>
                    <a:pt x="14" y="1997"/>
                    <a:pt x="0" y="3172"/>
                    <a:pt x="1393" y="3172"/>
                  </a:cubicBezTo>
                  <a:cubicBezTo>
                    <a:pt x="1464" y="3172"/>
                    <a:pt x="1538" y="3169"/>
                    <a:pt x="1616" y="3163"/>
                  </a:cubicBezTo>
                  <a:cubicBezTo>
                    <a:pt x="3809" y="2977"/>
                    <a:pt x="4394" y="1565"/>
                    <a:pt x="4394" y="1565"/>
                  </a:cubicBezTo>
                  <a:cubicBezTo>
                    <a:pt x="4394" y="1565"/>
                    <a:pt x="5232" y="1901"/>
                    <a:pt x="6113" y="1901"/>
                  </a:cubicBezTo>
                  <a:cubicBezTo>
                    <a:pt x="6850" y="1901"/>
                    <a:pt x="7618" y="1666"/>
                    <a:pt x="7952" y="803"/>
                  </a:cubicBezTo>
                  <a:cubicBezTo>
                    <a:pt x="8055" y="543"/>
                    <a:pt x="8092" y="320"/>
                    <a:pt x="8082" y="116"/>
                  </a:cubicBezTo>
                  <a:cubicBezTo>
                    <a:pt x="7523" y="25"/>
                    <a:pt x="7029" y="0"/>
                    <a:pt x="6660"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2389;p89">
              <a:extLst>
                <a:ext uri="{FF2B5EF4-FFF2-40B4-BE49-F238E27FC236}">
                  <a16:creationId xmlns:a16="http://schemas.microsoft.com/office/drawing/2014/main" id="{8558DC9F-2621-B9D7-BB50-B34B59E5B6A9}"/>
                </a:ext>
              </a:extLst>
            </p:cNvPr>
            <p:cNvSpPr/>
            <p:nvPr/>
          </p:nvSpPr>
          <p:spPr>
            <a:xfrm flipH="1">
              <a:off x="6226414" y="3137861"/>
              <a:ext cx="73269" cy="261099"/>
            </a:xfrm>
            <a:custGeom>
              <a:avLst/>
              <a:gdLst/>
              <a:ahLst/>
              <a:cxnLst/>
              <a:rect l="l" t="t" r="r" b="b"/>
              <a:pathLst>
                <a:path w="763" h="2719" extrusionOk="0">
                  <a:moveTo>
                    <a:pt x="763" y="0"/>
                  </a:moveTo>
                  <a:lnTo>
                    <a:pt x="763" y="0"/>
                  </a:lnTo>
                  <a:cubicBezTo>
                    <a:pt x="530" y="288"/>
                    <a:pt x="391" y="474"/>
                    <a:pt x="391" y="474"/>
                  </a:cubicBezTo>
                  <a:cubicBezTo>
                    <a:pt x="391" y="474"/>
                    <a:pt x="1" y="2258"/>
                    <a:pt x="122" y="2685"/>
                  </a:cubicBezTo>
                  <a:cubicBezTo>
                    <a:pt x="128" y="2708"/>
                    <a:pt x="135" y="2719"/>
                    <a:pt x="144" y="2719"/>
                  </a:cubicBezTo>
                  <a:cubicBezTo>
                    <a:pt x="251" y="2719"/>
                    <a:pt x="531" y="1049"/>
                    <a:pt x="763" y="0"/>
                  </a:cubicBezTo>
                  <a:close/>
                </a:path>
              </a:pathLst>
            </a:custGeom>
            <a:solidFill>
              <a:srgbClr val="000000">
                <a:alpha val="15639"/>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2390;p89">
              <a:extLst>
                <a:ext uri="{FF2B5EF4-FFF2-40B4-BE49-F238E27FC236}">
                  <a16:creationId xmlns:a16="http://schemas.microsoft.com/office/drawing/2014/main" id="{C2501AB1-31FD-1ED3-0CCE-7084831E95C4}"/>
                </a:ext>
              </a:extLst>
            </p:cNvPr>
            <p:cNvSpPr/>
            <p:nvPr/>
          </p:nvSpPr>
          <p:spPr>
            <a:xfrm flipH="1">
              <a:off x="6475320" y="3041449"/>
              <a:ext cx="190999" cy="652315"/>
            </a:xfrm>
            <a:custGeom>
              <a:avLst/>
              <a:gdLst/>
              <a:ahLst/>
              <a:cxnLst/>
              <a:rect l="l" t="t" r="r" b="b"/>
              <a:pathLst>
                <a:path w="1989" h="6793" extrusionOk="0">
                  <a:moveTo>
                    <a:pt x="65" y="1"/>
                  </a:moveTo>
                  <a:cubicBezTo>
                    <a:pt x="0" y="307"/>
                    <a:pt x="10" y="614"/>
                    <a:pt x="56" y="921"/>
                  </a:cubicBezTo>
                  <a:cubicBezTo>
                    <a:pt x="112" y="1227"/>
                    <a:pt x="214" y="1525"/>
                    <a:pt x="353" y="1803"/>
                  </a:cubicBezTo>
                  <a:cubicBezTo>
                    <a:pt x="483" y="2082"/>
                    <a:pt x="669" y="2342"/>
                    <a:pt x="855" y="2584"/>
                  </a:cubicBezTo>
                  <a:cubicBezTo>
                    <a:pt x="1041" y="2816"/>
                    <a:pt x="1208" y="3067"/>
                    <a:pt x="1357" y="3336"/>
                  </a:cubicBezTo>
                  <a:cubicBezTo>
                    <a:pt x="1496" y="3596"/>
                    <a:pt x="1617" y="3875"/>
                    <a:pt x="1701" y="4163"/>
                  </a:cubicBezTo>
                  <a:cubicBezTo>
                    <a:pt x="1784" y="4442"/>
                    <a:pt x="1840" y="4739"/>
                    <a:pt x="1849" y="5036"/>
                  </a:cubicBezTo>
                  <a:cubicBezTo>
                    <a:pt x="1849" y="5343"/>
                    <a:pt x="1831" y="5640"/>
                    <a:pt x="1756" y="5938"/>
                  </a:cubicBezTo>
                  <a:cubicBezTo>
                    <a:pt x="1728" y="6086"/>
                    <a:pt x="1682" y="6226"/>
                    <a:pt x="1636" y="6365"/>
                  </a:cubicBezTo>
                  <a:cubicBezTo>
                    <a:pt x="1617" y="6439"/>
                    <a:pt x="1580" y="6514"/>
                    <a:pt x="1552" y="6579"/>
                  </a:cubicBezTo>
                  <a:lnTo>
                    <a:pt x="1459" y="6792"/>
                  </a:lnTo>
                  <a:cubicBezTo>
                    <a:pt x="1775" y="6272"/>
                    <a:pt x="1979" y="5668"/>
                    <a:pt x="1979" y="5036"/>
                  </a:cubicBezTo>
                  <a:cubicBezTo>
                    <a:pt x="1989" y="4414"/>
                    <a:pt x="1803" y="3791"/>
                    <a:pt x="1505" y="3253"/>
                  </a:cubicBezTo>
                  <a:cubicBezTo>
                    <a:pt x="1357" y="2974"/>
                    <a:pt x="1180" y="2723"/>
                    <a:pt x="985" y="2481"/>
                  </a:cubicBezTo>
                  <a:lnTo>
                    <a:pt x="846" y="2305"/>
                  </a:lnTo>
                  <a:cubicBezTo>
                    <a:pt x="799" y="2240"/>
                    <a:pt x="753" y="2184"/>
                    <a:pt x="706" y="2119"/>
                  </a:cubicBezTo>
                  <a:cubicBezTo>
                    <a:pt x="669" y="2063"/>
                    <a:pt x="623" y="1998"/>
                    <a:pt x="586" y="1933"/>
                  </a:cubicBezTo>
                  <a:lnTo>
                    <a:pt x="465" y="1738"/>
                  </a:lnTo>
                  <a:cubicBezTo>
                    <a:pt x="325" y="1478"/>
                    <a:pt x="214" y="1199"/>
                    <a:pt x="140" y="902"/>
                  </a:cubicBezTo>
                  <a:cubicBezTo>
                    <a:pt x="75" y="614"/>
                    <a:pt x="37" y="307"/>
                    <a:pt x="65" y="1"/>
                  </a:cubicBezTo>
                  <a:close/>
                </a:path>
              </a:pathLst>
            </a:custGeom>
            <a:solidFill>
              <a:srgbClr val="000000">
                <a:alpha val="15639"/>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2391;p89">
              <a:extLst>
                <a:ext uri="{FF2B5EF4-FFF2-40B4-BE49-F238E27FC236}">
                  <a16:creationId xmlns:a16="http://schemas.microsoft.com/office/drawing/2014/main" id="{5654587F-15D3-B582-ABD0-5E872912F230}"/>
                </a:ext>
              </a:extLst>
            </p:cNvPr>
            <p:cNvSpPr/>
            <p:nvPr/>
          </p:nvSpPr>
          <p:spPr>
            <a:xfrm flipH="1">
              <a:off x="5491225" y="2806853"/>
              <a:ext cx="439998" cy="377484"/>
            </a:xfrm>
            <a:custGeom>
              <a:avLst/>
              <a:gdLst/>
              <a:ahLst/>
              <a:cxnLst/>
              <a:rect l="l" t="t" r="r" b="b"/>
              <a:pathLst>
                <a:path w="4582" h="3931" extrusionOk="0">
                  <a:moveTo>
                    <a:pt x="1785" y="0"/>
                  </a:moveTo>
                  <a:cubicBezTo>
                    <a:pt x="1460" y="279"/>
                    <a:pt x="1144" y="567"/>
                    <a:pt x="828" y="864"/>
                  </a:cubicBezTo>
                  <a:cubicBezTo>
                    <a:pt x="596" y="688"/>
                    <a:pt x="354" y="502"/>
                    <a:pt x="122" y="326"/>
                  </a:cubicBezTo>
                  <a:cubicBezTo>
                    <a:pt x="85" y="353"/>
                    <a:pt x="38" y="372"/>
                    <a:pt x="1" y="400"/>
                  </a:cubicBezTo>
                  <a:cubicBezTo>
                    <a:pt x="252" y="586"/>
                    <a:pt x="493" y="772"/>
                    <a:pt x="735" y="957"/>
                  </a:cubicBezTo>
                  <a:cubicBezTo>
                    <a:pt x="772" y="985"/>
                    <a:pt x="809" y="1013"/>
                    <a:pt x="846" y="1041"/>
                  </a:cubicBezTo>
                  <a:cubicBezTo>
                    <a:pt x="1116" y="1264"/>
                    <a:pt x="1395" y="1487"/>
                    <a:pt x="1664" y="1710"/>
                  </a:cubicBezTo>
                  <a:cubicBezTo>
                    <a:pt x="1701" y="1738"/>
                    <a:pt x="1738" y="1775"/>
                    <a:pt x="1776" y="1803"/>
                  </a:cubicBezTo>
                  <a:cubicBezTo>
                    <a:pt x="1859" y="1877"/>
                    <a:pt x="1943" y="1951"/>
                    <a:pt x="2026" y="2026"/>
                  </a:cubicBezTo>
                  <a:cubicBezTo>
                    <a:pt x="2212" y="2184"/>
                    <a:pt x="2389" y="2342"/>
                    <a:pt x="2556" y="2509"/>
                  </a:cubicBezTo>
                  <a:cubicBezTo>
                    <a:pt x="2593" y="2546"/>
                    <a:pt x="2621" y="2574"/>
                    <a:pt x="2649" y="2602"/>
                  </a:cubicBezTo>
                  <a:cubicBezTo>
                    <a:pt x="2900" y="2853"/>
                    <a:pt x="3151" y="3103"/>
                    <a:pt x="3383" y="3364"/>
                  </a:cubicBezTo>
                  <a:cubicBezTo>
                    <a:pt x="3411" y="3401"/>
                    <a:pt x="3439" y="3438"/>
                    <a:pt x="3466" y="3466"/>
                  </a:cubicBezTo>
                  <a:cubicBezTo>
                    <a:pt x="3606" y="3624"/>
                    <a:pt x="3736" y="3772"/>
                    <a:pt x="3866" y="3930"/>
                  </a:cubicBezTo>
                  <a:cubicBezTo>
                    <a:pt x="3894" y="3893"/>
                    <a:pt x="3922" y="3865"/>
                    <a:pt x="3950" y="3828"/>
                  </a:cubicBezTo>
                  <a:cubicBezTo>
                    <a:pt x="3829" y="3670"/>
                    <a:pt x="3699" y="3522"/>
                    <a:pt x="3578" y="3373"/>
                  </a:cubicBezTo>
                  <a:cubicBezTo>
                    <a:pt x="3903" y="3066"/>
                    <a:pt x="4247" y="2769"/>
                    <a:pt x="4581" y="2472"/>
                  </a:cubicBezTo>
                  <a:cubicBezTo>
                    <a:pt x="4554" y="2444"/>
                    <a:pt x="4526" y="2407"/>
                    <a:pt x="4488" y="2379"/>
                  </a:cubicBezTo>
                  <a:cubicBezTo>
                    <a:pt x="4145" y="2667"/>
                    <a:pt x="3810" y="2964"/>
                    <a:pt x="3485" y="3271"/>
                  </a:cubicBezTo>
                  <a:cubicBezTo>
                    <a:pt x="3439" y="3224"/>
                    <a:pt x="3392" y="3178"/>
                    <a:pt x="3346" y="3122"/>
                  </a:cubicBezTo>
                  <a:cubicBezTo>
                    <a:pt x="3151" y="2918"/>
                    <a:pt x="2955" y="2713"/>
                    <a:pt x="2751" y="2509"/>
                  </a:cubicBezTo>
                  <a:cubicBezTo>
                    <a:pt x="3067" y="2221"/>
                    <a:pt x="3392" y="1933"/>
                    <a:pt x="3717" y="1654"/>
                  </a:cubicBezTo>
                  <a:cubicBezTo>
                    <a:pt x="3689" y="1626"/>
                    <a:pt x="3652" y="1589"/>
                    <a:pt x="3615" y="1561"/>
                  </a:cubicBezTo>
                  <a:cubicBezTo>
                    <a:pt x="3290" y="1840"/>
                    <a:pt x="2974" y="2128"/>
                    <a:pt x="2658" y="2416"/>
                  </a:cubicBezTo>
                  <a:cubicBezTo>
                    <a:pt x="2398" y="2174"/>
                    <a:pt x="2138" y="1942"/>
                    <a:pt x="1868" y="1710"/>
                  </a:cubicBezTo>
                  <a:cubicBezTo>
                    <a:pt x="2175" y="1422"/>
                    <a:pt x="2491" y="1134"/>
                    <a:pt x="2816" y="864"/>
                  </a:cubicBezTo>
                  <a:cubicBezTo>
                    <a:pt x="2779" y="827"/>
                    <a:pt x="2742" y="799"/>
                    <a:pt x="2705" y="772"/>
                  </a:cubicBezTo>
                  <a:cubicBezTo>
                    <a:pt x="2389" y="1050"/>
                    <a:pt x="2073" y="1329"/>
                    <a:pt x="1766" y="1626"/>
                  </a:cubicBezTo>
                  <a:cubicBezTo>
                    <a:pt x="1534" y="1422"/>
                    <a:pt x="1292" y="1236"/>
                    <a:pt x="1060" y="1050"/>
                  </a:cubicBezTo>
                  <a:cubicBezTo>
                    <a:pt x="1014" y="1013"/>
                    <a:pt x="977" y="985"/>
                    <a:pt x="939" y="948"/>
                  </a:cubicBezTo>
                  <a:cubicBezTo>
                    <a:pt x="1246" y="651"/>
                    <a:pt x="1571" y="363"/>
                    <a:pt x="1887" y="84"/>
                  </a:cubicBezTo>
                  <a:cubicBezTo>
                    <a:pt x="1850" y="56"/>
                    <a:pt x="1822" y="28"/>
                    <a:pt x="1785" y="0"/>
                  </a:cubicBezTo>
                  <a:close/>
                </a:path>
              </a:pathLst>
            </a:custGeom>
            <a:solidFill>
              <a:srgbClr val="000000">
                <a:alpha val="15639"/>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2392;p89">
              <a:extLst>
                <a:ext uri="{FF2B5EF4-FFF2-40B4-BE49-F238E27FC236}">
                  <a16:creationId xmlns:a16="http://schemas.microsoft.com/office/drawing/2014/main" id="{359021FB-7EFF-B465-C6CC-ABAACE916238}"/>
                </a:ext>
              </a:extLst>
            </p:cNvPr>
            <p:cNvSpPr/>
            <p:nvPr/>
          </p:nvSpPr>
          <p:spPr>
            <a:xfrm flipH="1">
              <a:off x="6702819" y="2941580"/>
              <a:ext cx="1458850" cy="533625"/>
            </a:xfrm>
            <a:custGeom>
              <a:avLst/>
              <a:gdLst/>
              <a:ahLst/>
              <a:cxnLst/>
              <a:rect l="l" t="t" r="r" b="b"/>
              <a:pathLst>
                <a:path w="15192" h="5557" extrusionOk="0">
                  <a:moveTo>
                    <a:pt x="13147" y="0"/>
                  </a:moveTo>
                  <a:cubicBezTo>
                    <a:pt x="10713" y="744"/>
                    <a:pt x="8976" y="1989"/>
                    <a:pt x="8037" y="2945"/>
                  </a:cubicBezTo>
                  <a:cubicBezTo>
                    <a:pt x="7387" y="3605"/>
                    <a:pt x="7192" y="4163"/>
                    <a:pt x="7192" y="4163"/>
                  </a:cubicBezTo>
                  <a:cubicBezTo>
                    <a:pt x="6802" y="3735"/>
                    <a:pt x="6365" y="3521"/>
                    <a:pt x="5845" y="3317"/>
                  </a:cubicBezTo>
                  <a:cubicBezTo>
                    <a:pt x="3829" y="2527"/>
                    <a:pt x="1041" y="2527"/>
                    <a:pt x="1041" y="2527"/>
                  </a:cubicBezTo>
                  <a:cubicBezTo>
                    <a:pt x="447" y="2908"/>
                    <a:pt x="1" y="4014"/>
                    <a:pt x="1" y="4014"/>
                  </a:cubicBezTo>
                  <a:lnTo>
                    <a:pt x="122" y="4469"/>
                  </a:lnTo>
                  <a:lnTo>
                    <a:pt x="7118" y="5556"/>
                  </a:lnTo>
                  <a:cubicBezTo>
                    <a:pt x="7118" y="5556"/>
                    <a:pt x="14801" y="2407"/>
                    <a:pt x="14996" y="1626"/>
                  </a:cubicBezTo>
                  <a:cubicBezTo>
                    <a:pt x="15191" y="846"/>
                    <a:pt x="13147" y="0"/>
                    <a:pt x="13147"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2393;p89">
              <a:extLst>
                <a:ext uri="{FF2B5EF4-FFF2-40B4-BE49-F238E27FC236}">
                  <a16:creationId xmlns:a16="http://schemas.microsoft.com/office/drawing/2014/main" id="{020C8392-EBA4-9E6B-9A1F-DCFEBC82F708}"/>
                </a:ext>
              </a:extLst>
            </p:cNvPr>
            <p:cNvSpPr/>
            <p:nvPr/>
          </p:nvSpPr>
          <p:spPr>
            <a:xfrm flipH="1">
              <a:off x="6707333" y="3060174"/>
              <a:ext cx="1479304" cy="1053806"/>
            </a:xfrm>
            <a:custGeom>
              <a:avLst/>
              <a:gdLst/>
              <a:ahLst/>
              <a:cxnLst/>
              <a:rect l="l" t="t" r="r" b="b"/>
              <a:pathLst>
                <a:path w="15405" h="10974" extrusionOk="0">
                  <a:moveTo>
                    <a:pt x="15405" y="1"/>
                  </a:moveTo>
                  <a:lnTo>
                    <a:pt x="8474" y="2779"/>
                  </a:lnTo>
                  <a:cubicBezTo>
                    <a:pt x="8483" y="2835"/>
                    <a:pt x="8613" y="3587"/>
                    <a:pt x="7675" y="3792"/>
                  </a:cubicBezTo>
                  <a:cubicBezTo>
                    <a:pt x="7528" y="3823"/>
                    <a:pt x="7397" y="3837"/>
                    <a:pt x="7279" y="3837"/>
                  </a:cubicBezTo>
                  <a:cubicBezTo>
                    <a:pt x="6570" y="3837"/>
                    <a:pt x="6362" y="3340"/>
                    <a:pt x="6346" y="3308"/>
                  </a:cubicBezTo>
                  <a:cubicBezTo>
                    <a:pt x="5269" y="3160"/>
                    <a:pt x="1" y="2872"/>
                    <a:pt x="1" y="2872"/>
                  </a:cubicBezTo>
                  <a:lnTo>
                    <a:pt x="1" y="2872"/>
                  </a:lnTo>
                  <a:lnTo>
                    <a:pt x="4414" y="10871"/>
                  </a:lnTo>
                  <a:lnTo>
                    <a:pt x="8650" y="10945"/>
                  </a:lnTo>
                  <a:lnTo>
                    <a:pt x="9663" y="10973"/>
                  </a:lnTo>
                  <a:lnTo>
                    <a:pt x="10611" y="10648"/>
                  </a:lnTo>
                  <a:lnTo>
                    <a:pt x="15043" y="9143"/>
                  </a:lnTo>
                  <a:lnTo>
                    <a:pt x="15405" y="1"/>
                  </a:lnTo>
                  <a:close/>
                </a:path>
              </a:pathLst>
            </a:custGeom>
            <a:solidFill>
              <a:srgbClr val="E6CC9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2394;p89">
              <a:extLst>
                <a:ext uri="{FF2B5EF4-FFF2-40B4-BE49-F238E27FC236}">
                  <a16:creationId xmlns:a16="http://schemas.microsoft.com/office/drawing/2014/main" id="{8A7E9625-0FE6-835E-A6DE-CE190DB8610C}"/>
                </a:ext>
              </a:extLst>
            </p:cNvPr>
            <p:cNvSpPr/>
            <p:nvPr/>
          </p:nvSpPr>
          <p:spPr>
            <a:xfrm flipH="1">
              <a:off x="7167685" y="3336830"/>
              <a:ext cx="419352" cy="803270"/>
            </a:xfrm>
            <a:custGeom>
              <a:avLst/>
              <a:gdLst/>
              <a:ahLst/>
              <a:cxnLst/>
              <a:rect l="l" t="t" r="r" b="b"/>
              <a:pathLst>
                <a:path w="4367" h="8365" extrusionOk="0">
                  <a:moveTo>
                    <a:pt x="0" y="585"/>
                  </a:moveTo>
                  <a:lnTo>
                    <a:pt x="0" y="585"/>
                  </a:lnTo>
                  <a:cubicBezTo>
                    <a:pt x="0" y="586"/>
                    <a:pt x="0" y="586"/>
                    <a:pt x="1" y="587"/>
                  </a:cubicBezTo>
                  <a:lnTo>
                    <a:pt x="1" y="587"/>
                  </a:lnTo>
                  <a:lnTo>
                    <a:pt x="0" y="585"/>
                  </a:lnTo>
                  <a:close/>
                  <a:moveTo>
                    <a:pt x="2416" y="0"/>
                  </a:moveTo>
                  <a:cubicBezTo>
                    <a:pt x="2425" y="56"/>
                    <a:pt x="2369" y="706"/>
                    <a:pt x="1431" y="911"/>
                  </a:cubicBezTo>
                  <a:cubicBezTo>
                    <a:pt x="1249" y="950"/>
                    <a:pt x="1087" y="967"/>
                    <a:pt x="943" y="967"/>
                  </a:cubicBezTo>
                  <a:cubicBezTo>
                    <a:pt x="288" y="967"/>
                    <a:pt x="15" y="625"/>
                    <a:pt x="1" y="587"/>
                  </a:cubicBezTo>
                  <a:lnTo>
                    <a:pt x="1" y="587"/>
                  </a:lnTo>
                  <a:lnTo>
                    <a:pt x="2416" y="8074"/>
                  </a:lnTo>
                  <a:cubicBezTo>
                    <a:pt x="2416" y="8074"/>
                    <a:pt x="2725" y="8364"/>
                    <a:pt x="3243" y="8364"/>
                  </a:cubicBezTo>
                  <a:cubicBezTo>
                    <a:pt x="3346" y="8364"/>
                    <a:pt x="3458" y="8352"/>
                    <a:pt x="3577" y="8325"/>
                  </a:cubicBezTo>
                  <a:cubicBezTo>
                    <a:pt x="4293" y="8157"/>
                    <a:pt x="4367" y="7767"/>
                    <a:pt x="4367" y="7767"/>
                  </a:cubicBezTo>
                  <a:lnTo>
                    <a:pt x="2416" y="0"/>
                  </a:lnTo>
                  <a:close/>
                </a:path>
              </a:pathLst>
            </a:custGeom>
            <a:solidFill>
              <a:srgbClr val="E6CC9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2395;p89">
              <a:extLst>
                <a:ext uri="{FF2B5EF4-FFF2-40B4-BE49-F238E27FC236}">
                  <a16:creationId xmlns:a16="http://schemas.microsoft.com/office/drawing/2014/main" id="{65FBDFC6-7913-E305-2278-6C64BEBDF18B}"/>
                </a:ext>
              </a:extLst>
            </p:cNvPr>
            <p:cNvSpPr/>
            <p:nvPr/>
          </p:nvSpPr>
          <p:spPr>
            <a:xfrm flipH="1">
              <a:off x="7167685" y="3336830"/>
              <a:ext cx="419352" cy="803270"/>
            </a:xfrm>
            <a:custGeom>
              <a:avLst/>
              <a:gdLst/>
              <a:ahLst/>
              <a:cxnLst/>
              <a:rect l="l" t="t" r="r" b="b"/>
              <a:pathLst>
                <a:path w="4367" h="8365" extrusionOk="0">
                  <a:moveTo>
                    <a:pt x="0" y="585"/>
                  </a:moveTo>
                  <a:lnTo>
                    <a:pt x="0" y="585"/>
                  </a:lnTo>
                  <a:cubicBezTo>
                    <a:pt x="0" y="586"/>
                    <a:pt x="0" y="586"/>
                    <a:pt x="1" y="587"/>
                  </a:cubicBezTo>
                  <a:lnTo>
                    <a:pt x="1" y="587"/>
                  </a:lnTo>
                  <a:lnTo>
                    <a:pt x="0" y="585"/>
                  </a:lnTo>
                  <a:close/>
                  <a:moveTo>
                    <a:pt x="2416" y="0"/>
                  </a:moveTo>
                  <a:cubicBezTo>
                    <a:pt x="2425" y="56"/>
                    <a:pt x="2369" y="706"/>
                    <a:pt x="1431" y="911"/>
                  </a:cubicBezTo>
                  <a:cubicBezTo>
                    <a:pt x="1249" y="950"/>
                    <a:pt x="1087" y="967"/>
                    <a:pt x="943" y="967"/>
                  </a:cubicBezTo>
                  <a:cubicBezTo>
                    <a:pt x="288" y="967"/>
                    <a:pt x="15" y="625"/>
                    <a:pt x="1" y="587"/>
                  </a:cubicBezTo>
                  <a:lnTo>
                    <a:pt x="1" y="587"/>
                  </a:lnTo>
                  <a:lnTo>
                    <a:pt x="2416" y="8074"/>
                  </a:lnTo>
                  <a:cubicBezTo>
                    <a:pt x="2416" y="8074"/>
                    <a:pt x="2725" y="8364"/>
                    <a:pt x="3243" y="8364"/>
                  </a:cubicBezTo>
                  <a:cubicBezTo>
                    <a:pt x="3346" y="8364"/>
                    <a:pt x="3458" y="8352"/>
                    <a:pt x="3577" y="8325"/>
                  </a:cubicBezTo>
                  <a:cubicBezTo>
                    <a:pt x="4293" y="8157"/>
                    <a:pt x="4367" y="7767"/>
                    <a:pt x="4367" y="7767"/>
                  </a:cubicBezTo>
                  <a:lnTo>
                    <a:pt x="2416" y="0"/>
                  </a:lnTo>
                  <a:close/>
                </a:path>
              </a:pathLst>
            </a:custGeom>
            <a:solidFill>
              <a:srgbClr val="000000">
                <a:alpha val="615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2396;p89">
              <a:extLst>
                <a:ext uri="{FF2B5EF4-FFF2-40B4-BE49-F238E27FC236}">
                  <a16:creationId xmlns:a16="http://schemas.microsoft.com/office/drawing/2014/main" id="{3BE3369E-7B9C-3F7D-A84C-148DA5CB83A3}"/>
                </a:ext>
              </a:extLst>
            </p:cNvPr>
            <p:cNvSpPr/>
            <p:nvPr/>
          </p:nvSpPr>
          <p:spPr>
            <a:xfrm flipH="1">
              <a:off x="6703684" y="3046346"/>
              <a:ext cx="1485641" cy="398514"/>
            </a:xfrm>
            <a:custGeom>
              <a:avLst/>
              <a:gdLst/>
              <a:ahLst/>
              <a:cxnLst/>
              <a:rect l="l" t="t" r="r" b="b"/>
              <a:pathLst>
                <a:path w="15471" h="4150" extrusionOk="0">
                  <a:moveTo>
                    <a:pt x="15286" y="1"/>
                  </a:moveTo>
                  <a:cubicBezTo>
                    <a:pt x="15264" y="1"/>
                    <a:pt x="15241" y="5"/>
                    <a:pt x="15219" y="15"/>
                  </a:cubicBezTo>
                  <a:lnTo>
                    <a:pt x="8437" y="2765"/>
                  </a:lnTo>
                  <a:cubicBezTo>
                    <a:pt x="8363" y="2793"/>
                    <a:pt x="8325" y="2876"/>
                    <a:pt x="8335" y="2951"/>
                  </a:cubicBezTo>
                  <a:cubicBezTo>
                    <a:pt x="8363" y="3062"/>
                    <a:pt x="8428" y="3601"/>
                    <a:pt x="7666" y="3768"/>
                  </a:cubicBezTo>
                  <a:cubicBezTo>
                    <a:pt x="7532" y="3798"/>
                    <a:pt x="7412" y="3810"/>
                    <a:pt x="7306" y="3810"/>
                  </a:cubicBezTo>
                  <a:cubicBezTo>
                    <a:pt x="6709" y="3810"/>
                    <a:pt x="6540" y="3411"/>
                    <a:pt x="6532" y="3387"/>
                  </a:cubicBezTo>
                  <a:cubicBezTo>
                    <a:pt x="6532" y="3387"/>
                    <a:pt x="6532" y="3378"/>
                    <a:pt x="6523" y="3369"/>
                  </a:cubicBezTo>
                  <a:cubicBezTo>
                    <a:pt x="6504" y="3322"/>
                    <a:pt x="6458" y="3295"/>
                    <a:pt x="6402" y="3285"/>
                  </a:cubicBezTo>
                  <a:cubicBezTo>
                    <a:pt x="5324" y="3137"/>
                    <a:pt x="391" y="2821"/>
                    <a:pt x="187" y="2802"/>
                  </a:cubicBezTo>
                  <a:cubicBezTo>
                    <a:pt x="94" y="2802"/>
                    <a:pt x="10" y="2867"/>
                    <a:pt x="1" y="2960"/>
                  </a:cubicBezTo>
                  <a:cubicBezTo>
                    <a:pt x="1" y="3053"/>
                    <a:pt x="66" y="3137"/>
                    <a:pt x="159" y="3137"/>
                  </a:cubicBezTo>
                  <a:cubicBezTo>
                    <a:pt x="214" y="3146"/>
                    <a:pt x="5046" y="3452"/>
                    <a:pt x="6272" y="3610"/>
                  </a:cubicBezTo>
                  <a:cubicBezTo>
                    <a:pt x="6374" y="3778"/>
                    <a:pt x="6662" y="4149"/>
                    <a:pt x="7303" y="4149"/>
                  </a:cubicBezTo>
                  <a:cubicBezTo>
                    <a:pt x="7433" y="4149"/>
                    <a:pt x="7582" y="4131"/>
                    <a:pt x="7740" y="4094"/>
                  </a:cubicBezTo>
                  <a:cubicBezTo>
                    <a:pt x="8521" y="3926"/>
                    <a:pt x="8697" y="3387"/>
                    <a:pt x="8678" y="3025"/>
                  </a:cubicBezTo>
                  <a:lnTo>
                    <a:pt x="15349" y="321"/>
                  </a:lnTo>
                  <a:cubicBezTo>
                    <a:pt x="15433" y="284"/>
                    <a:pt x="15470" y="191"/>
                    <a:pt x="15442" y="108"/>
                  </a:cubicBezTo>
                  <a:cubicBezTo>
                    <a:pt x="15415" y="39"/>
                    <a:pt x="15351" y="1"/>
                    <a:pt x="15286" y="1"/>
                  </a:cubicBezTo>
                  <a:close/>
                </a:path>
              </a:pathLst>
            </a:custGeom>
            <a:solidFill>
              <a:srgbClr val="F6B26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2397;p89">
              <a:extLst>
                <a:ext uri="{FF2B5EF4-FFF2-40B4-BE49-F238E27FC236}">
                  <a16:creationId xmlns:a16="http://schemas.microsoft.com/office/drawing/2014/main" id="{CFD830F4-055E-99B0-217F-1B80CCB19A34}"/>
                </a:ext>
              </a:extLst>
            </p:cNvPr>
            <p:cNvSpPr/>
            <p:nvPr/>
          </p:nvSpPr>
          <p:spPr>
            <a:xfrm flipH="1">
              <a:off x="6971403" y="3029541"/>
              <a:ext cx="353381" cy="214525"/>
            </a:xfrm>
            <a:custGeom>
              <a:avLst/>
              <a:gdLst/>
              <a:ahLst/>
              <a:cxnLst/>
              <a:rect l="l" t="t" r="r" b="b"/>
              <a:pathLst>
                <a:path w="3680" h="2234" extrusionOk="0">
                  <a:moveTo>
                    <a:pt x="3630" y="1"/>
                  </a:moveTo>
                  <a:cubicBezTo>
                    <a:pt x="3625" y="1"/>
                    <a:pt x="3619" y="2"/>
                    <a:pt x="3615" y="4"/>
                  </a:cubicBezTo>
                  <a:cubicBezTo>
                    <a:pt x="2193" y="543"/>
                    <a:pt x="38" y="2141"/>
                    <a:pt x="19" y="2160"/>
                  </a:cubicBezTo>
                  <a:cubicBezTo>
                    <a:pt x="1" y="2169"/>
                    <a:pt x="1" y="2197"/>
                    <a:pt x="10" y="2215"/>
                  </a:cubicBezTo>
                  <a:cubicBezTo>
                    <a:pt x="19" y="2225"/>
                    <a:pt x="29" y="2234"/>
                    <a:pt x="47" y="2234"/>
                  </a:cubicBezTo>
                  <a:cubicBezTo>
                    <a:pt x="56" y="2234"/>
                    <a:pt x="66" y="2234"/>
                    <a:pt x="66" y="2225"/>
                  </a:cubicBezTo>
                  <a:cubicBezTo>
                    <a:pt x="94" y="2206"/>
                    <a:pt x="2240" y="617"/>
                    <a:pt x="3643" y="88"/>
                  </a:cubicBezTo>
                  <a:cubicBezTo>
                    <a:pt x="3671" y="78"/>
                    <a:pt x="3680" y="51"/>
                    <a:pt x="3671" y="32"/>
                  </a:cubicBezTo>
                  <a:cubicBezTo>
                    <a:pt x="3664" y="11"/>
                    <a:pt x="3646" y="1"/>
                    <a:pt x="3630" y="1"/>
                  </a:cubicBezTo>
                  <a:close/>
                </a:path>
              </a:pathLst>
            </a:custGeom>
            <a:solidFill>
              <a:srgbClr val="000000">
                <a:alpha val="15639"/>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2398;p89">
              <a:extLst>
                <a:ext uri="{FF2B5EF4-FFF2-40B4-BE49-F238E27FC236}">
                  <a16:creationId xmlns:a16="http://schemas.microsoft.com/office/drawing/2014/main" id="{2CE23A05-1EAB-466C-73E7-4C1B30C67C23}"/>
                </a:ext>
              </a:extLst>
            </p:cNvPr>
            <p:cNvSpPr/>
            <p:nvPr/>
          </p:nvSpPr>
          <p:spPr>
            <a:xfrm flipH="1">
              <a:off x="6865196" y="3045674"/>
              <a:ext cx="370378" cy="182356"/>
            </a:xfrm>
            <a:custGeom>
              <a:avLst/>
              <a:gdLst/>
              <a:ahLst/>
              <a:cxnLst/>
              <a:rect l="l" t="t" r="r" b="b"/>
              <a:pathLst>
                <a:path w="3857" h="1899" extrusionOk="0">
                  <a:moveTo>
                    <a:pt x="3812" y="1"/>
                  </a:moveTo>
                  <a:cubicBezTo>
                    <a:pt x="3808" y="1"/>
                    <a:pt x="3804" y="2"/>
                    <a:pt x="3801" y="3"/>
                  </a:cubicBezTo>
                  <a:cubicBezTo>
                    <a:pt x="2333" y="403"/>
                    <a:pt x="47" y="1806"/>
                    <a:pt x="29" y="1824"/>
                  </a:cubicBezTo>
                  <a:cubicBezTo>
                    <a:pt x="1" y="1834"/>
                    <a:pt x="1" y="1861"/>
                    <a:pt x="10" y="1880"/>
                  </a:cubicBezTo>
                  <a:cubicBezTo>
                    <a:pt x="19" y="1889"/>
                    <a:pt x="29" y="1899"/>
                    <a:pt x="47" y="1899"/>
                  </a:cubicBezTo>
                  <a:cubicBezTo>
                    <a:pt x="56" y="1899"/>
                    <a:pt x="66" y="1899"/>
                    <a:pt x="66" y="1889"/>
                  </a:cubicBezTo>
                  <a:cubicBezTo>
                    <a:pt x="94" y="1880"/>
                    <a:pt x="2370" y="486"/>
                    <a:pt x="3819" y="87"/>
                  </a:cubicBezTo>
                  <a:cubicBezTo>
                    <a:pt x="3847" y="78"/>
                    <a:pt x="3856" y="50"/>
                    <a:pt x="3847" y="31"/>
                  </a:cubicBezTo>
                  <a:cubicBezTo>
                    <a:pt x="3847" y="16"/>
                    <a:pt x="3829" y="1"/>
                    <a:pt x="3812" y="1"/>
                  </a:cubicBezTo>
                  <a:close/>
                </a:path>
              </a:pathLst>
            </a:custGeom>
            <a:solidFill>
              <a:srgbClr val="000000">
                <a:alpha val="15639"/>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2399;p89">
              <a:extLst>
                <a:ext uri="{FF2B5EF4-FFF2-40B4-BE49-F238E27FC236}">
                  <a16:creationId xmlns:a16="http://schemas.microsoft.com/office/drawing/2014/main" id="{DF3DAD90-49E3-E093-3352-77E20EB40E98}"/>
                </a:ext>
              </a:extLst>
            </p:cNvPr>
            <p:cNvSpPr/>
            <p:nvPr/>
          </p:nvSpPr>
          <p:spPr>
            <a:xfrm flipH="1">
              <a:off x="7643216" y="3226206"/>
              <a:ext cx="403315" cy="77686"/>
            </a:xfrm>
            <a:custGeom>
              <a:avLst/>
              <a:gdLst/>
              <a:ahLst/>
              <a:cxnLst/>
              <a:rect l="l" t="t" r="r" b="b"/>
              <a:pathLst>
                <a:path w="4200" h="809" extrusionOk="0">
                  <a:moveTo>
                    <a:pt x="38" y="0"/>
                  </a:moveTo>
                  <a:cubicBezTo>
                    <a:pt x="19" y="0"/>
                    <a:pt x="0" y="19"/>
                    <a:pt x="0" y="46"/>
                  </a:cubicBezTo>
                  <a:cubicBezTo>
                    <a:pt x="0" y="65"/>
                    <a:pt x="10" y="84"/>
                    <a:pt x="38" y="84"/>
                  </a:cubicBezTo>
                  <a:cubicBezTo>
                    <a:pt x="41" y="87"/>
                    <a:pt x="43" y="88"/>
                    <a:pt x="44" y="88"/>
                  </a:cubicBezTo>
                  <a:cubicBezTo>
                    <a:pt x="48" y="88"/>
                    <a:pt x="50" y="84"/>
                    <a:pt x="56" y="84"/>
                  </a:cubicBezTo>
                  <a:cubicBezTo>
                    <a:pt x="1561" y="84"/>
                    <a:pt x="4116" y="808"/>
                    <a:pt x="4144" y="808"/>
                  </a:cubicBezTo>
                  <a:lnTo>
                    <a:pt x="4153" y="808"/>
                  </a:lnTo>
                  <a:cubicBezTo>
                    <a:pt x="4172" y="808"/>
                    <a:pt x="4191" y="799"/>
                    <a:pt x="4191" y="780"/>
                  </a:cubicBezTo>
                  <a:cubicBezTo>
                    <a:pt x="4200" y="762"/>
                    <a:pt x="4181" y="734"/>
                    <a:pt x="4163" y="734"/>
                  </a:cubicBezTo>
                  <a:cubicBezTo>
                    <a:pt x="4135" y="725"/>
                    <a:pt x="1570" y="0"/>
                    <a:pt x="56" y="0"/>
                  </a:cubicBezTo>
                  <a:close/>
                </a:path>
              </a:pathLst>
            </a:custGeom>
            <a:solidFill>
              <a:srgbClr val="000000">
                <a:alpha val="15639"/>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2400;p89">
              <a:extLst>
                <a:ext uri="{FF2B5EF4-FFF2-40B4-BE49-F238E27FC236}">
                  <a16:creationId xmlns:a16="http://schemas.microsoft.com/office/drawing/2014/main" id="{471407E3-32AB-6F88-8C48-7DA0D2BE2CE8}"/>
                </a:ext>
              </a:extLst>
            </p:cNvPr>
            <p:cNvSpPr/>
            <p:nvPr/>
          </p:nvSpPr>
          <p:spPr>
            <a:xfrm flipH="1">
              <a:off x="7732425" y="3279694"/>
              <a:ext cx="265036" cy="41100"/>
            </a:xfrm>
            <a:custGeom>
              <a:avLst/>
              <a:gdLst/>
              <a:ahLst/>
              <a:cxnLst/>
              <a:rect l="l" t="t" r="r" b="b"/>
              <a:pathLst>
                <a:path w="2760" h="428" extrusionOk="0">
                  <a:moveTo>
                    <a:pt x="47" y="0"/>
                  </a:moveTo>
                  <a:cubicBezTo>
                    <a:pt x="28" y="0"/>
                    <a:pt x="10" y="19"/>
                    <a:pt x="0" y="38"/>
                  </a:cubicBezTo>
                  <a:cubicBezTo>
                    <a:pt x="0" y="66"/>
                    <a:pt x="19" y="84"/>
                    <a:pt x="47" y="84"/>
                  </a:cubicBezTo>
                  <a:cubicBezTo>
                    <a:pt x="1348" y="177"/>
                    <a:pt x="2695" y="428"/>
                    <a:pt x="2704" y="428"/>
                  </a:cubicBezTo>
                  <a:lnTo>
                    <a:pt x="2713" y="428"/>
                  </a:lnTo>
                  <a:cubicBezTo>
                    <a:pt x="2732" y="428"/>
                    <a:pt x="2750" y="419"/>
                    <a:pt x="2750" y="400"/>
                  </a:cubicBezTo>
                  <a:cubicBezTo>
                    <a:pt x="2760" y="372"/>
                    <a:pt x="2741" y="354"/>
                    <a:pt x="2723" y="344"/>
                  </a:cubicBezTo>
                  <a:cubicBezTo>
                    <a:pt x="2704" y="344"/>
                    <a:pt x="1357" y="93"/>
                    <a:pt x="47" y="0"/>
                  </a:cubicBezTo>
                  <a:close/>
                </a:path>
              </a:pathLst>
            </a:custGeom>
            <a:solidFill>
              <a:srgbClr val="000000">
                <a:alpha val="15639"/>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2401;p89">
              <a:extLst>
                <a:ext uri="{FF2B5EF4-FFF2-40B4-BE49-F238E27FC236}">
                  <a16:creationId xmlns:a16="http://schemas.microsoft.com/office/drawing/2014/main" id="{73E369EB-8F5E-2F1A-403A-0B8688BB0345}"/>
                </a:ext>
              </a:extLst>
            </p:cNvPr>
            <p:cNvSpPr/>
            <p:nvPr/>
          </p:nvSpPr>
          <p:spPr>
            <a:xfrm flipH="1">
              <a:off x="6634154" y="3497581"/>
              <a:ext cx="643288" cy="440670"/>
            </a:xfrm>
            <a:custGeom>
              <a:avLst/>
              <a:gdLst/>
              <a:ahLst/>
              <a:cxnLst/>
              <a:rect l="l" t="t" r="r" b="b"/>
              <a:pathLst>
                <a:path w="6699" h="4589" extrusionOk="0">
                  <a:moveTo>
                    <a:pt x="4232" y="1"/>
                  </a:moveTo>
                  <a:cubicBezTo>
                    <a:pt x="3976" y="1"/>
                    <a:pt x="3576" y="242"/>
                    <a:pt x="3233" y="389"/>
                  </a:cubicBezTo>
                  <a:cubicBezTo>
                    <a:pt x="3104" y="445"/>
                    <a:pt x="2990" y="466"/>
                    <a:pt x="2870" y="466"/>
                  </a:cubicBezTo>
                  <a:cubicBezTo>
                    <a:pt x="2575" y="466"/>
                    <a:pt x="2244" y="341"/>
                    <a:pt x="1570" y="314"/>
                  </a:cubicBezTo>
                  <a:cubicBezTo>
                    <a:pt x="1557" y="314"/>
                    <a:pt x="1543" y="314"/>
                    <a:pt x="1530" y="314"/>
                  </a:cubicBezTo>
                  <a:cubicBezTo>
                    <a:pt x="1092" y="314"/>
                    <a:pt x="726" y="459"/>
                    <a:pt x="465" y="621"/>
                  </a:cubicBezTo>
                  <a:cubicBezTo>
                    <a:pt x="353" y="686"/>
                    <a:pt x="270" y="751"/>
                    <a:pt x="195" y="807"/>
                  </a:cubicBezTo>
                  <a:cubicBezTo>
                    <a:pt x="65" y="909"/>
                    <a:pt x="0" y="983"/>
                    <a:pt x="0" y="983"/>
                  </a:cubicBezTo>
                  <a:lnTo>
                    <a:pt x="697" y="4579"/>
                  </a:lnTo>
                  <a:cubicBezTo>
                    <a:pt x="697" y="4579"/>
                    <a:pt x="715" y="4588"/>
                    <a:pt x="753" y="4588"/>
                  </a:cubicBezTo>
                  <a:lnTo>
                    <a:pt x="1041" y="4588"/>
                  </a:lnTo>
                  <a:cubicBezTo>
                    <a:pt x="1840" y="4588"/>
                    <a:pt x="3828" y="4551"/>
                    <a:pt x="4738" y="4142"/>
                  </a:cubicBezTo>
                  <a:cubicBezTo>
                    <a:pt x="5565" y="3770"/>
                    <a:pt x="5324" y="3306"/>
                    <a:pt x="5324" y="3306"/>
                  </a:cubicBezTo>
                  <a:cubicBezTo>
                    <a:pt x="6290" y="2804"/>
                    <a:pt x="6021" y="2228"/>
                    <a:pt x="6021" y="2228"/>
                  </a:cubicBezTo>
                  <a:cubicBezTo>
                    <a:pt x="6699" y="1624"/>
                    <a:pt x="6169" y="1160"/>
                    <a:pt x="6169" y="1160"/>
                  </a:cubicBezTo>
                  <a:cubicBezTo>
                    <a:pt x="6327" y="974"/>
                    <a:pt x="6383" y="816"/>
                    <a:pt x="6383" y="677"/>
                  </a:cubicBezTo>
                  <a:cubicBezTo>
                    <a:pt x="6366" y="498"/>
                    <a:pt x="6209" y="366"/>
                    <a:pt x="6033" y="366"/>
                  </a:cubicBezTo>
                  <a:cubicBezTo>
                    <a:pt x="6017" y="366"/>
                    <a:pt x="6000" y="368"/>
                    <a:pt x="5983" y="370"/>
                  </a:cubicBezTo>
                  <a:cubicBezTo>
                    <a:pt x="5426" y="444"/>
                    <a:pt x="4274" y="872"/>
                    <a:pt x="4274" y="872"/>
                  </a:cubicBezTo>
                  <a:cubicBezTo>
                    <a:pt x="4274" y="872"/>
                    <a:pt x="4627" y="342"/>
                    <a:pt x="4432" y="91"/>
                  </a:cubicBezTo>
                  <a:cubicBezTo>
                    <a:pt x="4386" y="27"/>
                    <a:pt x="4317" y="1"/>
                    <a:pt x="4232" y="1"/>
                  </a:cubicBezTo>
                  <a:close/>
                </a:path>
              </a:pathLst>
            </a:custGeom>
            <a:solidFill>
              <a:srgbClr val="FDA98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2402;p89">
              <a:extLst>
                <a:ext uri="{FF2B5EF4-FFF2-40B4-BE49-F238E27FC236}">
                  <a16:creationId xmlns:a16="http://schemas.microsoft.com/office/drawing/2014/main" id="{8D4564BB-798C-6F0A-0552-E71057C6A027}"/>
                </a:ext>
              </a:extLst>
            </p:cNvPr>
            <p:cNvSpPr/>
            <p:nvPr/>
          </p:nvSpPr>
          <p:spPr>
            <a:xfrm flipH="1">
              <a:off x="7178341" y="3557118"/>
              <a:ext cx="80375" cy="381133"/>
            </a:xfrm>
            <a:custGeom>
              <a:avLst/>
              <a:gdLst/>
              <a:ahLst/>
              <a:cxnLst/>
              <a:rect l="l" t="t" r="r" b="b"/>
              <a:pathLst>
                <a:path w="837" h="3969" extrusionOk="0">
                  <a:moveTo>
                    <a:pt x="270" y="1"/>
                  </a:moveTo>
                  <a:cubicBezTo>
                    <a:pt x="158" y="66"/>
                    <a:pt x="65" y="131"/>
                    <a:pt x="0" y="187"/>
                  </a:cubicBezTo>
                  <a:cubicBezTo>
                    <a:pt x="37" y="1460"/>
                    <a:pt x="223" y="2732"/>
                    <a:pt x="558" y="3968"/>
                  </a:cubicBezTo>
                  <a:lnTo>
                    <a:pt x="836" y="3968"/>
                  </a:lnTo>
                  <a:cubicBezTo>
                    <a:pt x="567" y="3002"/>
                    <a:pt x="390" y="2008"/>
                    <a:pt x="316" y="1004"/>
                  </a:cubicBezTo>
                  <a:cubicBezTo>
                    <a:pt x="288" y="670"/>
                    <a:pt x="270" y="335"/>
                    <a:pt x="270" y="1"/>
                  </a:cubicBezTo>
                  <a:close/>
                </a:path>
              </a:pathLst>
            </a:custGeom>
            <a:solidFill>
              <a:srgbClr val="000000">
                <a:alpha val="15639"/>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2403;p89">
              <a:extLst>
                <a:ext uri="{FF2B5EF4-FFF2-40B4-BE49-F238E27FC236}">
                  <a16:creationId xmlns:a16="http://schemas.microsoft.com/office/drawing/2014/main" id="{E97ACEF3-11CB-F3ED-4493-DD843F3B3587}"/>
                </a:ext>
              </a:extLst>
            </p:cNvPr>
            <p:cNvSpPr/>
            <p:nvPr/>
          </p:nvSpPr>
          <p:spPr>
            <a:xfrm flipH="1">
              <a:off x="6680533" y="3604748"/>
              <a:ext cx="249864" cy="96988"/>
            </a:xfrm>
            <a:custGeom>
              <a:avLst/>
              <a:gdLst/>
              <a:ahLst/>
              <a:cxnLst/>
              <a:rect l="l" t="t" r="r" b="b"/>
              <a:pathLst>
                <a:path w="2602" h="1010" extrusionOk="0">
                  <a:moveTo>
                    <a:pt x="2557" y="0"/>
                  </a:moveTo>
                  <a:cubicBezTo>
                    <a:pt x="2543" y="0"/>
                    <a:pt x="2529" y="5"/>
                    <a:pt x="2518" y="16"/>
                  </a:cubicBezTo>
                  <a:cubicBezTo>
                    <a:pt x="1849" y="768"/>
                    <a:pt x="65" y="926"/>
                    <a:pt x="47" y="926"/>
                  </a:cubicBezTo>
                  <a:cubicBezTo>
                    <a:pt x="19" y="926"/>
                    <a:pt x="0" y="945"/>
                    <a:pt x="10" y="973"/>
                  </a:cubicBezTo>
                  <a:cubicBezTo>
                    <a:pt x="10" y="991"/>
                    <a:pt x="28" y="1010"/>
                    <a:pt x="47" y="1010"/>
                  </a:cubicBezTo>
                  <a:lnTo>
                    <a:pt x="56" y="1010"/>
                  </a:lnTo>
                  <a:cubicBezTo>
                    <a:pt x="121" y="1001"/>
                    <a:pt x="1886" y="852"/>
                    <a:pt x="2583" y="72"/>
                  </a:cubicBezTo>
                  <a:cubicBezTo>
                    <a:pt x="2602" y="53"/>
                    <a:pt x="2592" y="25"/>
                    <a:pt x="2583" y="7"/>
                  </a:cubicBezTo>
                  <a:cubicBezTo>
                    <a:pt x="2575" y="3"/>
                    <a:pt x="2566" y="0"/>
                    <a:pt x="2557" y="0"/>
                  </a:cubicBezTo>
                  <a:close/>
                </a:path>
              </a:pathLst>
            </a:custGeom>
            <a:solidFill>
              <a:srgbClr val="000000">
                <a:alpha val="15639"/>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2404;p89">
              <a:extLst>
                <a:ext uri="{FF2B5EF4-FFF2-40B4-BE49-F238E27FC236}">
                  <a16:creationId xmlns:a16="http://schemas.microsoft.com/office/drawing/2014/main" id="{6819437F-24CD-65DC-040A-57D45573D809}"/>
                </a:ext>
              </a:extLst>
            </p:cNvPr>
            <p:cNvSpPr/>
            <p:nvPr/>
          </p:nvSpPr>
          <p:spPr>
            <a:xfrm flipH="1">
              <a:off x="6694841" y="3706921"/>
              <a:ext cx="224896" cy="90362"/>
            </a:xfrm>
            <a:custGeom>
              <a:avLst/>
              <a:gdLst/>
              <a:ahLst/>
              <a:cxnLst/>
              <a:rect l="l" t="t" r="r" b="b"/>
              <a:pathLst>
                <a:path w="2342" h="941" extrusionOk="0">
                  <a:moveTo>
                    <a:pt x="2301" y="1"/>
                  </a:moveTo>
                  <a:cubicBezTo>
                    <a:pt x="2293" y="1"/>
                    <a:pt x="2284" y="4"/>
                    <a:pt x="2277" y="11"/>
                  </a:cubicBezTo>
                  <a:cubicBezTo>
                    <a:pt x="2258" y="20"/>
                    <a:pt x="1069" y="829"/>
                    <a:pt x="38" y="847"/>
                  </a:cubicBezTo>
                  <a:cubicBezTo>
                    <a:pt x="19" y="847"/>
                    <a:pt x="1" y="875"/>
                    <a:pt x="1" y="894"/>
                  </a:cubicBezTo>
                  <a:cubicBezTo>
                    <a:pt x="1" y="922"/>
                    <a:pt x="19" y="940"/>
                    <a:pt x="38" y="940"/>
                  </a:cubicBezTo>
                  <a:cubicBezTo>
                    <a:pt x="1097" y="922"/>
                    <a:pt x="2268" y="113"/>
                    <a:pt x="2323" y="76"/>
                  </a:cubicBezTo>
                  <a:cubicBezTo>
                    <a:pt x="2342" y="67"/>
                    <a:pt x="2342" y="39"/>
                    <a:pt x="2333" y="20"/>
                  </a:cubicBezTo>
                  <a:cubicBezTo>
                    <a:pt x="2327" y="9"/>
                    <a:pt x="2314" y="1"/>
                    <a:pt x="2301" y="1"/>
                  </a:cubicBezTo>
                  <a:close/>
                </a:path>
              </a:pathLst>
            </a:custGeom>
            <a:solidFill>
              <a:srgbClr val="000000">
                <a:alpha val="15639"/>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2405;p89">
              <a:extLst>
                <a:ext uri="{FF2B5EF4-FFF2-40B4-BE49-F238E27FC236}">
                  <a16:creationId xmlns:a16="http://schemas.microsoft.com/office/drawing/2014/main" id="{DC010543-FD07-B873-D787-653AD6A258AA}"/>
                </a:ext>
              </a:extLst>
            </p:cNvPr>
            <p:cNvSpPr/>
            <p:nvPr/>
          </p:nvSpPr>
          <p:spPr>
            <a:xfrm flipH="1">
              <a:off x="6761676" y="3811112"/>
              <a:ext cx="155372" cy="53967"/>
            </a:xfrm>
            <a:custGeom>
              <a:avLst/>
              <a:gdLst/>
              <a:ahLst/>
              <a:cxnLst/>
              <a:rect l="l" t="t" r="r" b="b"/>
              <a:pathLst>
                <a:path w="1618" h="562" extrusionOk="0">
                  <a:moveTo>
                    <a:pt x="1569" y="0"/>
                  </a:moveTo>
                  <a:cubicBezTo>
                    <a:pt x="1563" y="0"/>
                    <a:pt x="1557" y="1"/>
                    <a:pt x="1552" y="4"/>
                  </a:cubicBezTo>
                  <a:cubicBezTo>
                    <a:pt x="1078" y="282"/>
                    <a:pt x="47" y="468"/>
                    <a:pt x="38" y="478"/>
                  </a:cubicBezTo>
                  <a:cubicBezTo>
                    <a:pt x="19" y="478"/>
                    <a:pt x="1" y="496"/>
                    <a:pt x="10" y="524"/>
                  </a:cubicBezTo>
                  <a:cubicBezTo>
                    <a:pt x="10" y="543"/>
                    <a:pt x="28" y="561"/>
                    <a:pt x="47" y="561"/>
                  </a:cubicBezTo>
                  <a:cubicBezTo>
                    <a:pt x="47" y="561"/>
                    <a:pt x="56" y="561"/>
                    <a:pt x="56" y="552"/>
                  </a:cubicBezTo>
                  <a:cubicBezTo>
                    <a:pt x="93" y="552"/>
                    <a:pt x="1106" y="357"/>
                    <a:pt x="1589" y="78"/>
                  </a:cubicBezTo>
                  <a:cubicBezTo>
                    <a:pt x="1617" y="69"/>
                    <a:pt x="1617" y="41"/>
                    <a:pt x="1608" y="22"/>
                  </a:cubicBezTo>
                  <a:cubicBezTo>
                    <a:pt x="1601" y="9"/>
                    <a:pt x="1584" y="0"/>
                    <a:pt x="1569" y="0"/>
                  </a:cubicBezTo>
                  <a:close/>
                </a:path>
              </a:pathLst>
            </a:custGeom>
            <a:solidFill>
              <a:srgbClr val="000000">
                <a:alpha val="15639"/>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2406;p89">
              <a:extLst>
                <a:ext uri="{FF2B5EF4-FFF2-40B4-BE49-F238E27FC236}">
                  <a16:creationId xmlns:a16="http://schemas.microsoft.com/office/drawing/2014/main" id="{D88A01E3-EB38-B542-E286-C7DE1328275E}"/>
                </a:ext>
              </a:extLst>
            </p:cNvPr>
            <p:cNvSpPr/>
            <p:nvPr/>
          </p:nvSpPr>
          <p:spPr>
            <a:xfrm flipH="1">
              <a:off x="6862506" y="3577380"/>
              <a:ext cx="208860" cy="41388"/>
            </a:xfrm>
            <a:custGeom>
              <a:avLst/>
              <a:gdLst/>
              <a:ahLst/>
              <a:cxnLst/>
              <a:rect l="l" t="t" r="r" b="b"/>
              <a:pathLst>
                <a:path w="2175" h="431" extrusionOk="0">
                  <a:moveTo>
                    <a:pt x="2132" y="0"/>
                  </a:moveTo>
                  <a:cubicBezTo>
                    <a:pt x="2128" y="0"/>
                    <a:pt x="2123" y="1"/>
                    <a:pt x="2119" y="4"/>
                  </a:cubicBezTo>
                  <a:cubicBezTo>
                    <a:pt x="2109" y="4"/>
                    <a:pt x="1199" y="301"/>
                    <a:pt x="716" y="338"/>
                  </a:cubicBezTo>
                  <a:cubicBezTo>
                    <a:pt x="684" y="341"/>
                    <a:pt x="654" y="342"/>
                    <a:pt x="626" y="342"/>
                  </a:cubicBezTo>
                  <a:cubicBezTo>
                    <a:pt x="237" y="342"/>
                    <a:pt x="83" y="124"/>
                    <a:pt x="75" y="115"/>
                  </a:cubicBezTo>
                  <a:cubicBezTo>
                    <a:pt x="69" y="104"/>
                    <a:pt x="56" y="96"/>
                    <a:pt x="43" y="96"/>
                  </a:cubicBezTo>
                  <a:cubicBezTo>
                    <a:pt x="34" y="96"/>
                    <a:pt x="26" y="99"/>
                    <a:pt x="19" y="106"/>
                  </a:cubicBezTo>
                  <a:cubicBezTo>
                    <a:pt x="0" y="115"/>
                    <a:pt x="0" y="143"/>
                    <a:pt x="10" y="162"/>
                  </a:cubicBezTo>
                  <a:cubicBezTo>
                    <a:pt x="19" y="171"/>
                    <a:pt x="195" y="431"/>
                    <a:pt x="632" y="431"/>
                  </a:cubicBezTo>
                  <a:cubicBezTo>
                    <a:pt x="660" y="431"/>
                    <a:pt x="697" y="431"/>
                    <a:pt x="725" y="422"/>
                  </a:cubicBezTo>
                  <a:cubicBezTo>
                    <a:pt x="1217" y="384"/>
                    <a:pt x="2100" y="96"/>
                    <a:pt x="2137" y="78"/>
                  </a:cubicBezTo>
                  <a:cubicBezTo>
                    <a:pt x="2165" y="69"/>
                    <a:pt x="2174" y="50"/>
                    <a:pt x="2165" y="31"/>
                  </a:cubicBezTo>
                  <a:cubicBezTo>
                    <a:pt x="2158" y="11"/>
                    <a:pt x="2146" y="0"/>
                    <a:pt x="2132" y="0"/>
                  </a:cubicBezTo>
                  <a:close/>
                </a:path>
              </a:pathLst>
            </a:custGeom>
            <a:solidFill>
              <a:srgbClr val="000000">
                <a:alpha val="15639"/>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2407;p89">
              <a:extLst>
                <a:ext uri="{FF2B5EF4-FFF2-40B4-BE49-F238E27FC236}">
                  <a16:creationId xmlns:a16="http://schemas.microsoft.com/office/drawing/2014/main" id="{97D4D5B8-0108-6458-09FF-4826276DBF1F}"/>
                </a:ext>
              </a:extLst>
            </p:cNvPr>
            <p:cNvSpPr/>
            <p:nvPr/>
          </p:nvSpPr>
          <p:spPr>
            <a:xfrm flipH="1">
              <a:off x="7073097" y="2466914"/>
              <a:ext cx="456899" cy="373067"/>
            </a:xfrm>
            <a:custGeom>
              <a:avLst/>
              <a:gdLst/>
              <a:ahLst/>
              <a:cxnLst/>
              <a:rect l="l" t="t" r="r" b="b"/>
              <a:pathLst>
                <a:path w="4758" h="3885" extrusionOk="0">
                  <a:moveTo>
                    <a:pt x="3764" y="1"/>
                  </a:moveTo>
                  <a:lnTo>
                    <a:pt x="1116" y="279"/>
                  </a:lnTo>
                  <a:cubicBezTo>
                    <a:pt x="1069" y="317"/>
                    <a:pt x="1264" y="2667"/>
                    <a:pt x="1264" y="2667"/>
                  </a:cubicBezTo>
                  <a:cubicBezTo>
                    <a:pt x="1264" y="2667"/>
                    <a:pt x="196" y="3094"/>
                    <a:pt x="1" y="3187"/>
                  </a:cubicBezTo>
                  <a:cubicBezTo>
                    <a:pt x="1" y="3187"/>
                    <a:pt x="1950" y="3885"/>
                    <a:pt x="3103" y="3885"/>
                  </a:cubicBezTo>
                  <a:cubicBezTo>
                    <a:pt x="3125" y="3885"/>
                    <a:pt x="3147" y="3885"/>
                    <a:pt x="3169" y="3884"/>
                  </a:cubicBezTo>
                  <a:cubicBezTo>
                    <a:pt x="3169" y="3884"/>
                    <a:pt x="4228" y="3215"/>
                    <a:pt x="4758" y="2351"/>
                  </a:cubicBezTo>
                  <a:cubicBezTo>
                    <a:pt x="4758" y="2351"/>
                    <a:pt x="4237" y="2295"/>
                    <a:pt x="4070" y="2295"/>
                  </a:cubicBezTo>
                  <a:lnTo>
                    <a:pt x="3764" y="1"/>
                  </a:lnTo>
                  <a:close/>
                </a:path>
              </a:pathLst>
            </a:custGeom>
            <a:solidFill>
              <a:srgbClr val="FDA98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2408;p89">
              <a:extLst>
                <a:ext uri="{FF2B5EF4-FFF2-40B4-BE49-F238E27FC236}">
                  <a16:creationId xmlns:a16="http://schemas.microsoft.com/office/drawing/2014/main" id="{EBA5449E-8BDB-5E00-5E6D-3F9C30B040B9}"/>
                </a:ext>
              </a:extLst>
            </p:cNvPr>
            <p:cNvSpPr/>
            <p:nvPr/>
          </p:nvSpPr>
          <p:spPr>
            <a:xfrm flipH="1">
              <a:off x="6644818" y="1803650"/>
              <a:ext cx="1408819" cy="889119"/>
            </a:xfrm>
            <a:custGeom>
              <a:avLst/>
              <a:gdLst/>
              <a:ahLst/>
              <a:cxnLst/>
              <a:rect l="l" t="t" r="r" b="b"/>
              <a:pathLst>
                <a:path w="14671" h="9259" extrusionOk="0">
                  <a:moveTo>
                    <a:pt x="7723" y="0"/>
                  </a:moveTo>
                  <a:cubicBezTo>
                    <a:pt x="7242" y="0"/>
                    <a:pt x="6756" y="196"/>
                    <a:pt x="6569" y="683"/>
                  </a:cubicBezTo>
                  <a:cubicBezTo>
                    <a:pt x="6569" y="683"/>
                    <a:pt x="5971" y="51"/>
                    <a:pt x="5279" y="51"/>
                  </a:cubicBezTo>
                  <a:cubicBezTo>
                    <a:pt x="5026" y="51"/>
                    <a:pt x="4760" y="135"/>
                    <a:pt x="4506" y="367"/>
                  </a:cubicBezTo>
                  <a:cubicBezTo>
                    <a:pt x="3568" y="1240"/>
                    <a:pt x="4255" y="1993"/>
                    <a:pt x="3493" y="2262"/>
                  </a:cubicBezTo>
                  <a:cubicBezTo>
                    <a:pt x="2722" y="2541"/>
                    <a:pt x="2146" y="2262"/>
                    <a:pt x="1793" y="3080"/>
                  </a:cubicBezTo>
                  <a:cubicBezTo>
                    <a:pt x="1440" y="3888"/>
                    <a:pt x="2267" y="4362"/>
                    <a:pt x="1700" y="4854"/>
                  </a:cubicBezTo>
                  <a:cubicBezTo>
                    <a:pt x="1412" y="5105"/>
                    <a:pt x="1050" y="5254"/>
                    <a:pt x="762" y="5505"/>
                  </a:cubicBezTo>
                  <a:cubicBezTo>
                    <a:pt x="427" y="5811"/>
                    <a:pt x="269" y="6285"/>
                    <a:pt x="307" y="6731"/>
                  </a:cubicBezTo>
                  <a:cubicBezTo>
                    <a:pt x="325" y="6954"/>
                    <a:pt x="390" y="7168"/>
                    <a:pt x="511" y="7354"/>
                  </a:cubicBezTo>
                  <a:cubicBezTo>
                    <a:pt x="622" y="7549"/>
                    <a:pt x="790" y="7716"/>
                    <a:pt x="780" y="7957"/>
                  </a:cubicBezTo>
                  <a:cubicBezTo>
                    <a:pt x="771" y="8320"/>
                    <a:pt x="0" y="8608"/>
                    <a:pt x="362" y="9258"/>
                  </a:cubicBezTo>
                  <a:lnTo>
                    <a:pt x="2202" y="8561"/>
                  </a:lnTo>
                  <a:cubicBezTo>
                    <a:pt x="2211" y="8552"/>
                    <a:pt x="2211" y="8543"/>
                    <a:pt x="2221" y="8534"/>
                  </a:cubicBezTo>
                  <a:cubicBezTo>
                    <a:pt x="2304" y="8311"/>
                    <a:pt x="2332" y="8060"/>
                    <a:pt x="2258" y="7846"/>
                  </a:cubicBezTo>
                  <a:cubicBezTo>
                    <a:pt x="2221" y="7753"/>
                    <a:pt x="2165" y="7660"/>
                    <a:pt x="2128" y="7567"/>
                  </a:cubicBezTo>
                  <a:cubicBezTo>
                    <a:pt x="2063" y="7391"/>
                    <a:pt x="2072" y="7196"/>
                    <a:pt x="2128" y="7010"/>
                  </a:cubicBezTo>
                  <a:cubicBezTo>
                    <a:pt x="2183" y="6833"/>
                    <a:pt x="2276" y="6666"/>
                    <a:pt x="2388" y="6517"/>
                  </a:cubicBezTo>
                  <a:lnTo>
                    <a:pt x="2388" y="6517"/>
                  </a:lnTo>
                  <a:cubicBezTo>
                    <a:pt x="2369" y="6666"/>
                    <a:pt x="2360" y="6852"/>
                    <a:pt x="2397" y="7001"/>
                  </a:cubicBezTo>
                  <a:cubicBezTo>
                    <a:pt x="2453" y="7224"/>
                    <a:pt x="2639" y="7400"/>
                    <a:pt x="2759" y="7595"/>
                  </a:cubicBezTo>
                  <a:cubicBezTo>
                    <a:pt x="2880" y="7800"/>
                    <a:pt x="2945" y="8032"/>
                    <a:pt x="2964" y="8273"/>
                  </a:cubicBezTo>
                  <a:lnTo>
                    <a:pt x="3967" y="7892"/>
                  </a:lnTo>
                  <a:cubicBezTo>
                    <a:pt x="3977" y="7837"/>
                    <a:pt x="3995" y="7781"/>
                    <a:pt x="4004" y="7716"/>
                  </a:cubicBezTo>
                  <a:cubicBezTo>
                    <a:pt x="4069" y="7372"/>
                    <a:pt x="4079" y="7001"/>
                    <a:pt x="3967" y="6666"/>
                  </a:cubicBezTo>
                  <a:lnTo>
                    <a:pt x="3967" y="6666"/>
                  </a:lnTo>
                  <a:cubicBezTo>
                    <a:pt x="4199" y="6833"/>
                    <a:pt x="4339" y="7093"/>
                    <a:pt x="4432" y="7372"/>
                  </a:cubicBezTo>
                  <a:cubicBezTo>
                    <a:pt x="4460" y="7474"/>
                    <a:pt x="4488" y="7577"/>
                    <a:pt x="4506" y="7688"/>
                  </a:cubicBezTo>
                  <a:lnTo>
                    <a:pt x="10926" y="5263"/>
                  </a:lnTo>
                  <a:cubicBezTo>
                    <a:pt x="10861" y="5040"/>
                    <a:pt x="10815" y="4808"/>
                    <a:pt x="10796" y="4585"/>
                  </a:cubicBezTo>
                  <a:cubicBezTo>
                    <a:pt x="10768" y="4297"/>
                    <a:pt x="10796" y="4000"/>
                    <a:pt x="10954" y="3758"/>
                  </a:cubicBezTo>
                  <a:cubicBezTo>
                    <a:pt x="10973" y="4111"/>
                    <a:pt x="11121" y="4446"/>
                    <a:pt x="11316" y="4743"/>
                  </a:cubicBezTo>
                  <a:cubicBezTo>
                    <a:pt x="11381" y="4845"/>
                    <a:pt x="11456" y="4938"/>
                    <a:pt x="11530" y="5031"/>
                  </a:cubicBezTo>
                  <a:lnTo>
                    <a:pt x="13072" y="4446"/>
                  </a:lnTo>
                  <a:cubicBezTo>
                    <a:pt x="13017" y="4371"/>
                    <a:pt x="12942" y="4306"/>
                    <a:pt x="12868" y="4241"/>
                  </a:cubicBezTo>
                  <a:cubicBezTo>
                    <a:pt x="12756" y="4158"/>
                    <a:pt x="12626" y="4102"/>
                    <a:pt x="12506" y="4018"/>
                  </a:cubicBezTo>
                  <a:cubicBezTo>
                    <a:pt x="12301" y="3860"/>
                    <a:pt x="12162" y="3619"/>
                    <a:pt x="12087" y="3368"/>
                  </a:cubicBezTo>
                  <a:cubicBezTo>
                    <a:pt x="12004" y="3117"/>
                    <a:pt x="11995" y="2857"/>
                    <a:pt x="12004" y="2597"/>
                  </a:cubicBezTo>
                  <a:lnTo>
                    <a:pt x="12004" y="2597"/>
                  </a:lnTo>
                  <a:cubicBezTo>
                    <a:pt x="12097" y="2783"/>
                    <a:pt x="12227" y="3006"/>
                    <a:pt x="12385" y="3154"/>
                  </a:cubicBezTo>
                  <a:cubicBezTo>
                    <a:pt x="12626" y="3368"/>
                    <a:pt x="12970" y="3433"/>
                    <a:pt x="13258" y="3563"/>
                  </a:cubicBezTo>
                  <a:cubicBezTo>
                    <a:pt x="13537" y="3693"/>
                    <a:pt x="13760" y="3888"/>
                    <a:pt x="13955" y="4111"/>
                  </a:cubicBezTo>
                  <a:lnTo>
                    <a:pt x="14670" y="3842"/>
                  </a:lnTo>
                  <a:cubicBezTo>
                    <a:pt x="14670" y="3842"/>
                    <a:pt x="14624" y="3275"/>
                    <a:pt x="14215" y="2857"/>
                  </a:cubicBezTo>
                  <a:cubicBezTo>
                    <a:pt x="13806" y="2429"/>
                    <a:pt x="12524" y="2550"/>
                    <a:pt x="12422" y="1853"/>
                  </a:cubicBezTo>
                  <a:cubicBezTo>
                    <a:pt x="12337" y="1270"/>
                    <a:pt x="11891" y="870"/>
                    <a:pt x="11198" y="870"/>
                  </a:cubicBezTo>
                  <a:cubicBezTo>
                    <a:pt x="11052" y="870"/>
                    <a:pt x="10897" y="887"/>
                    <a:pt x="10731" y="924"/>
                  </a:cubicBezTo>
                  <a:cubicBezTo>
                    <a:pt x="10337" y="1009"/>
                    <a:pt x="10004" y="1086"/>
                    <a:pt x="9725" y="1086"/>
                  </a:cubicBezTo>
                  <a:cubicBezTo>
                    <a:pt x="9419" y="1086"/>
                    <a:pt x="9178" y="993"/>
                    <a:pt x="8994" y="711"/>
                  </a:cubicBezTo>
                  <a:cubicBezTo>
                    <a:pt x="8733" y="320"/>
                    <a:pt x="8325" y="42"/>
                    <a:pt x="7851" y="5"/>
                  </a:cubicBezTo>
                  <a:cubicBezTo>
                    <a:pt x="7808" y="2"/>
                    <a:pt x="7766" y="0"/>
                    <a:pt x="7723" y="0"/>
                  </a:cubicBezTo>
                  <a:close/>
                </a:path>
              </a:pathLst>
            </a:custGeom>
            <a:solidFill>
              <a:srgbClr val="531F6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2409;p89">
              <a:extLst>
                <a:ext uri="{FF2B5EF4-FFF2-40B4-BE49-F238E27FC236}">
                  <a16:creationId xmlns:a16="http://schemas.microsoft.com/office/drawing/2014/main" id="{7AFAFCDD-C265-3C6E-9968-426DA74F060E}"/>
                </a:ext>
              </a:extLst>
            </p:cNvPr>
            <p:cNvSpPr/>
            <p:nvPr/>
          </p:nvSpPr>
          <p:spPr>
            <a:xfrm flipH="1">
              <a:off x="7092688" y="1909281"/>
              <a:ext cx="601420" cy="615440"/>
            </a:xfrm>
            <a:custGeom>
              <a:avLst/>
              <a:gdLst/>
              <a:ahLst/>
              <a:cxnLst/>
              <a:rect l="l" t="t" r="r" b="b"/>
              <a:pathLst>
                <a:path w="6263" h="6409" extrusionOk="0">
                  <a:moveTo>
                    <a:pt x="3373" y="1"/>
                  </a:moveTo>
                  <a:lnTo>
                    <a:pt x="3373" y="1"/>
                  </a:lnTo>
                  <a:cubicBezTo>
                    <a:pt x="3382" y="438"/>
                    <a:pt x="3298" y="614"/>
                    <a:pt x="2983" y="828"/>
                  </a:cubicBezTo>
                  <a:cubicBezTo>
                    <a:pt x="2871" y="902"/>
                    <a:pt x="2741" y="967"/>
                    <a:pt x="2620" y="1014"/>
                  </a:cubicBezTo>
                  <a:cubicBezTo>
                    <a:pt x="2379" y="1107"/>
                    <a:pt x="2100" y="1227"/>
                    <a:pt x="1970" y="1469"/>
                  </a:cubicBezTo>
                  <a:cubicBezTo>
                    <a:pt x="1812" y="1766"/>
                    <a:pt x="1951" y="2296"/>
                    <a:pt x="1914" y="2639"/>
                  </a:cubicBezTo>
                  <a:cubicBezTo>
                    <a:pt x="1868" y="3002"/>
                    <a:pt x="1747" y="3206"/>
                    <a:pt x="1524" y="3308"/>
                  </a:cubicBezTo>
                  <a:cubicBezTo>
                    <a:pt x="1475" y="3331"/>
                    <a:pt x="1422" y="3342"/>
                    <a:pt x="1369" y="3342"/>
                  </a:cubicBezTo>
                  <a:cubicBezTo>
                    <a:pt x="1311" y="3342"/>
                    <a:pt x="1252" y="3328"/>
                    <a:pt x="1199" y="3299"/>
                  </a:cubicBezTo>
                  <a:cubicBezTo>
                    <a:pt x="1076" y="3236"/>
                    <a:pt x="958" y="3212"/>
                    <a:pt x="850" y="3212"/>
                  </a:cubicBezTo>
                  <a:cubicBezTo>
                    <a:pt x="737" y="3212"/>
                    <a:pt x="634" y="3238"/>
                    <a:pt x="548" y="3271"/>
                  </a:cubicBezTo>
                  <a:cubicBezTo>
                    <a:pt x="195" y="3392"/>
                    <a:pt x="19" y="3792"/>
                    <a:pt x="10" y="4163"/>
                  </a:cubicBezTo>
                  <a:cubicBezTo>
                    <a:pt x="0" y="4386"/>
                    <a:pt x="37" y="4609"/>
                    <a:pt x="177" y="4776"/>
                  </a:cubicBezTo>
                  <a:cubicBezTo>
                    <a:pt x="279" y="4906"/>
                    <a:pt x="437" y="4981"/>
                    <a:pt x="595" y="5027"/>
                  </a:cubicBezTo>
                  <a:cubicBezTo>
                    <a:pt x="738" y="5072"/>
                    <a:pt x="887" y="5095"/>
                    <a:pt x="1036" y="5095"/>
                  </a:cubicBezTo>
                  <a:cubicBezTo>
                    <a:pt x="1255" y="5095"/>
                    <a:pt x="1474" y="5047"/>
                    <a:pt x="1673" y="4953"/>
                  </a:cubicBezTo>
                  <a:cubicBezTo>
                    <a:pt x="1673" y="4953"/>
                    <a:pt x="1775" y="5352"/>
                    <a:pt x="2100" y="5733"/>
                  </a:cubicBezTo>
                  <a:cubicBezTo>
                    <a:pt x="2417" y="6111"/>
                    <a:pt x="2940" y="6409"/>
                    <a:pt x="3800" y="6409"/>
                  </a:cubicBezTo>
                  <a:cubicBezTo>
                    <a:pt x="3872" y="6409"/>
                    <a:pt x="3946" y="6407"/>
                    <a:pt x="4023" y="6402"/>
                  </a:cubicBezTo>
                  <a:cubicBezTo>
                    <a:pt x="5101" y="6346"/>
                    <a:pt x="5742" y="5910"/>
                    <a:pt x="6021" y="5352"/>
                  </a:cubicBezTo>
                  <a:cubicBezTo>
                    <a:pt x="6225" y="4953"/>
                    <a:pt x="6262" y="4442"/>
                    <a:pt x="6197" y="3792"/>
                  </a:cubicBezTo>
                  <a:cubicBezTo>
                    <a:pt x="6049" y="2259"/>
                    <a:pt x="5630" y="1097"/>
                    <a:pt x="5630" y="1097"/>
                  </a:cubicBezTo>
                  <a:cubicBezTo>
                    <a:pt x="5630" y="1097"/>
                    <a:pt x="3596" y="530"/>
                    <a:pt x="3373" y="1"/>
                  </a:cubicBezTo>
                  <a:close/>
                </a:path>
              </a:pathLst>
            </a:custGeom>
            <a:solidFill>
              <a:srgbClr val="FDA98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2410;p89">
              <a:extLst>
                <a:ext uri="{FF2B5EF4-FFF2-40B4-BE49-F238E27FC236}">
                  <a16:creationId xmlns:a16="http://schemas.microsoft.com/office/drawing/2014/main" id="{090966F9-8E0A-B4E6-394C-967114917F18}"/>
                </a:ext>
              </a:extLst>
            </p:cNvPr>
            <p:cNvSpPr/>
            <p:nvPr/>
          </p:nvSpPr>
          <p:spPr>
            <a:xfrm flipH="1">
              <a:off x="7553427" y="2276011"/>
              <a:ext cx="92282" cy="66259"/>
            </a:xfrm>
            <a:custGeom>
              <a:avLst/>
              <a:gdLst/>
              <a:ahLst/>
              <a:cxnLst/>
              <a:rect l="l" t="t" r="r" b="b"/>
              <a:pathLst>
                <a:path w="961" h="690" extrusionOk="0">
                  <a:moveTo>
                    <a:pt x="243" y="0"/>
                  </a:moveTo>
                  <a:cubicBezTo>
                    <a:pt x="173" y="0"/>
                    <a:pt x="103" y="10"/>
                    <a:pt x="35" y="28"/>
                  </a:cubicBezTo>
                  <a:cubicBezTo>
                    <a:pt x="0" y="37"/>
                    <a:pt x="6" y="94"/>
                    <a:pt x="45" y="94"/>
                  </a:cubicBezTo>
                  <a:cubicBezTo>
                    <a:pt x="48" y="94"/>
                    <a:pt x="51" y="94"/>
                    <a:pt x="54" y="93"/>
                  </a:cubicBezTo>
                  <a:cubicBezTo>
                    <a:pt x="116" y="75"/>
                    <a:pt x="180" y="65"/>
                    <a:pt x="244" y="65"/>
                  </a:cubicBezTo>
                  <a:cubicBezTo>
                    <a:pt x="372" y="65"/>
                    <a:pt x="500" y="103"/>
                    <a:pt x="611" y="177"/>
                  </a:cubicBezTo>
                  <a:cubicBezTo>
                    <a:pt x="620" y="186"/>
                    <a:pt x="630" y="186"/>
                    <a:pt x="639" y="196"/>
                  </a:cubicBezTo>
                  <a:cubicBezTo>
                    <a:pt x="481" y="307"/>
                    <a:pt x="370" y="465"/>
                    <a:pt x="305" y="651"/>
                  </a:cubicBezTo>
                  <a:cubicBezTo>
                    <a:pt x="299" y="674"/>
                    <a:pt x="321" y="690"/>
                    <a:pt x="342" y="690"/>
                  </a:cubicBezTo>
                  <a:cubicBezTo>
                    <a:pt x="354" y="690"/>
                    <a:pt x="366" y="684"/>
                    <a:pt x="370" y="669"/>
                  </a:cubicBezTo>
                  <a:cubicBezTo>
                    <a:pt x="435" y="493"/>
                    <a:pt x="546" y="344"/>
                    <a:pt x="695" y="242"/>
                  </a:cubicBezTo>
                  <a:cubicBezTo>
                    <a:pt x="797" y="335"/>
                    <a:pt x="862" y="465"/>
                    <a:pt x="890" y="595"/>
                  </a:cubicBezTo>
                  <a:cubicBezTo>
                    <a:pt x="894" y="614"/>
                    <a:pt x="906" y="622"/>
                    <a:pt x="920" y="622"/>
                  </a:cubicBezTo>
                  <a:cubicBezTo>
                    <a:pt x="940" y="622"/>
                    <a:pt x="960" y="604"/>
                    <a:pt x="955" y="576"/>
                  </a:cubicBezTo>
                  <a:cubicBezTo>
                    <a:pt x="918" y="391"/>
                    <a:pt x="806" y="223"/>
                    <a:pt x="639" y="112"/>
                  </a:cubicBezTo>
                  <a:cubicBezTo>
                    <a:pt x="521" y="38"/>
                    <a:pt x="383" y="0"/>
                    <a:pt x="243" y="0"/>
                  </a:cubicBezTo>
                  <a:close/>
                </a:path>
              </a:pathLst>
            </a:custGeom>
            <a:solidFill>
              <a:srgbClr val="531F6D"/>
            </a:solidFill>
            <a:ln w="9525" cap="flat" cmpd="sng">
              <a:solidFill>
                <a:srgbClr val="531F6D"/>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2411;p89">
              <a:extLst>
                <a:ext uri="{FF2B5EF4-FFF2-40B4-BE49-F238E27FC236}">
                  <a16:creationId xmlns:a16="http://schemas.microsoft.com/office/drawing/2014/main" id="{A45E3AEE-2EE9-DFAA-1283-5B5C6A3CF0F3}"/>
                </a:ext>
              </a:extLst>
            </p:cNvPr>
            <p:cNvSpPr/>
            <p:nvPr/>
          </p:nvSpPr>
          <p:spPr>
            <a:xfrm flipH="1">
              <a:off x="7229236" y="2140324"/>
              <a:ext cx="70772" cy="121283"/>
            </a:xfrm>
            <a:custGeom>
              <a:avLst/>
              <a:gdLst/>
              <a:ahLst/>
              <a:cxnLst/>
              <a:rect l="l" t="t" r="r" b="b"/>
              <a:pathLst>
                <a:path w="737" h="1263" extrusionOk="0">
                  <a:moveTo>
                    <a:pt x="84" y="1"/>
                  </a:moveTo>
                  <a:cubicBezTo>
                    <a:pt x="44" y="1"/>
                    <a:pt x="1" y="34"/>
                    <a:pt x="12" y="85"/>
                  </a:cubicBezTo>
                  <a:cubicBezTo>
                    <a:pt x="77" y="326"/>
                    <a:pt x="226" y="540"/>
                    <a:pt x="412" y="707"/>
                  </a:cubicBezTo>
                  <a:cubicBezTo>
                    <a:pt x="421" y="707"/>
                    <a:pt x="495" y="782"/>
                    <a:pt x="532" y="810"/>
                  </a:cubicBezTo>
                  <a:cubicBezTo>
                    <a:pt x="523" y="810"/>
                    <a:pt x="523" y="819"/>
                    <a:pt x="523" y="819"/>
                  </a:cubicBezTo>
                  <a:cubicBezTo>
                    <a:pt x="514" y="828"/>
                    <a:pt x="505" y="847"/>
                    <a:pt x="495" y="856"/>
                  </a:cubicBezTo>
                  <a:cubicBezTo>
                    <a:pt x="477" y="884"/>
                    <a:pt x="458" y="902"/>
                    <a:pt x="439" y="921"/>
                  </a:cubicBezTo>
                  <a:cubicBezTo>
                    <a:pt x="356" y="1014"/>
                    <a:pt x="254" y="1088"/>
                    <a:pt x="133" y="1125"/>
                  </a:cubicBezTo>
                  <a:cubicBezTo>
                    <a:pt x="68" y="1158"/>
                    <a:pt x="81" y="1262"/>
                    <a:pt x="142" y="1262"/>
                  </a:cubicBezTo>
                  <a:cubicBezTo>
                    <a:pt x="150" y="1262"/>
                    <a:pt x="160" y="1260"/>
                    <a:pt x="170" y="1255"/>
                  </a:cubicBezTo>
                  <a:cubicBezTo>
                    <a:pt x="300" y="1209"/>
                    <a:pt x="421" y="1144"/>
                    <a:pt x="514" y="1042"/>
                  </a:cubicBezTo>
                  <a:cubicBezTo>
                    <a:pt x="588" y="967"/>
                    <a:pt x="737" y="810"/>
                    <a:pt x="625" y="707"/>
                  </a:cubicBezTo>
                  <a:cubicBezTo>
                    <a:pt x="523" y="614"/>
                    <a:pt x="421" y="531"/>
                    <a:pt x="337" y="429"/>
                  </a:cubicBezTo>
                  <a:cubicBezTo>
                    <a:pt x="244" y="317"/>
                    <a:pt x="179" y="187"/>
                    <a:pt x="142" y="48"/>
                  </a:cubicBezTo>
                  <a:cubicBezTo>
                    <a:pt x="135" y="15"/>
                    <a:pt x="110" y="1"/>
                    <a:pt x="84" y="1"/>
                  </a:cubicBezTo>
                  <a:close/>
                </a:path>
              </a:pathLst>
            </a:custGeom>
            <a:solidFill>
              <a:srgbClr val="531F6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2412;p89">
              <a:extLst>
                <a:ext uri="{FF2B5EF4-FFF2-40B4-BE49-F238E27FC236}">
                  <a16:creationId xmlns:a16="http://schemas.microsoft.com/office/drawing/2014/main" id="{6987F95F-B676-1523-4AFD-7D8CA3864581}"/>
                </a:ext>
              </a:extLst>
            </p:cNvPr>
            <p:cNvSpPr/>
            <p:nvPr/>
          </p:nvSpPr>
          <p:spPr>
            <a:xfrm flipH="1">
              <a:off x="7354073" y="2151943"/>
              <a:ext cx="41196" cy="41196"/>
            </a:xfrm>
            <a:custGeom>
              <a:avLst/>
              <a:gdLst/>
              <a:ahLst/>
              <a:cxnLst/>
              <a:rect l="l" t="t" r="r" b="b"/>
              <a:pathLst>
                <a:path w="429" h="429" extrusionOk="0">
                  <a:moveTo>
                    <a:pt x="214" y="1"/>
                  </a:moveTo>
                  <a:cubicBezTo>
                    <a:pt x="94" y="1"/>
                    <a:pt x="1" y="94"/>
                    <a:pt x="1" y="215"/>
                  </a:cubicBezTo>
                  <a:cubicBezTo>
                    <a:pt x="1" y="335"/>
                    <a:pt x="94" y="428"/>
                    <a:pt x="214" y="428"/>
                  </a:cubicBezTo>
                  <a:cubicBezTo>
                    <a:pt x="326" y="428"/>
                    <a:pt x="428" y="335"/>
                    <a:pt x="428" y="215"/>
                  </a:cubicBezTo>
                  <a:cubicBezTo>
                    <a:pt x="428" y="94"/>
                    <a:pt x="326" y="1"/>
                    <a:pt x="214" y="1"/>
                  </a:cubicBezTo>
                  <a:close/>
                </a:path>
              </a:pathLst>
            </a:custGeom>
            <a:solidFill>
              <a:srgbClr val="531F6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2413;p89">
              <a:extLst>
                <a:ext uri="{FF2B5EF4-FFF2-40B4-BE49-F238E27FC236}">
                  <a16:creationId xmlns:a16="http://schemas.microsoft.com/office/drawing/2014/main" id="{EE4DCF36-0BB7-96A7-6D7C-E1D69058F718}"/>
                </a:ext>
              </a:extLst>
            </p:cNvPr>
            <p:cNvSpPr/>
            <p:nvPr/>
          </p:nvSpPr>
          <p:spPr>
            <a:xfrm flipH="1">
              <a:off x="7183719" y="2114492"/>
              <a:ext cx="40236" cy="40236"/>
            </a:xfrm>
            <a:custGeom>
              <a:avLst/>
              <a:gdLst/>
              <a:ahLst/>
              <a:cxnLst/>
              <a:rect l="l" t="t" r="r" b="b"/>
              <a:pathLst>
                <a:path w="419" h="419" extrusionOk="0">
                  <a:moveTo>
                    <a:pt x="214" y="1"/>
                  </a:moveTo>
                  <a:cubicBezTo>
                    <a:pt x="93" y="1"/>
                    <a:pt x="1" y="94"/>
                    <a:pt x="1" y="214"/>
                  </a:cubicBezTo>
                  <a:cubicBezTo>
                    <a:pt x="1" y="326"/>
                    <a:pt x="93" y="419"/>
                    <a:pt x="214" y="419"/>
                  </a:cubicBezTo>
                  <a:cubicBezTo>
                    <a:pt x="326" y="419"/>
                    <a:pt x="419" y="326"/>
                    <a:pt x="419" y="214"/>
                  </a:cubicBezTo>
                  <a:cubicBezTo>
                    <a:pt x="419" y="94"/>
                    <a:pt x="326" y="1"/>
                    <a:pt x="214" y="1"/>
                  </a:cubicBezTo>
                  <a:close/>
                </a:path>
              </a:pathLst>
            </a:custGeom>
            <a:solidFill>
              <a:srgbClr val="531F6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2414;p89">
              <a:extLst>
                <a:ext uri="{FF2B5EF4-FFF2-40B4-BE49-F238E27FC236}">
                  <a16:creationId xmlns:a16="http://schemas.microsoft.com/office/drawing/2014/main" id="{E24197FA-397E-FCA7-BE85-E96959FF5859}"/>
                </a:ext>
              </a:extLst>
            </p:cNvPr>
            <p:cNvSpPr/>
            <p:nvPr/>
          </p:nvSpPr>
          <p:spPr>
            <a:xfrm flipH="1">
              <a:off x="7376447" y="2085012"/>
              <a:ext cx="70580" cy="56944"/>
            </a:xfrm>
            <a:custGeom>
              <a:avLst/>
              <a:gdLst/>
              <a:ahLst/>
              <a:cxnLst/>
              <a:rect l="l" t="t" r="r" b="b"/>
              <a:pathLst>
                <a:path w="735" h="593" extrusionOk="0">
                  <a:moveTo>
                    <a:pt x="636" y="0"/>
                  </a:moveTo>
                  <a:cubicBezTo>
                    <a:pt x="632" y="0"/>
                    <a:pt x="628" y="1"/>
                    <a:pt x="623" y="1"/>
                  </a:cubicBezTo>
                  <a:cubicBezTo>
                    <a:pt x="493" y="20"/>
                    <a:pt x="372" y="66"/>
                    <a:pt x="270" y="141"/>
                  </a:cubicBezTo>
                  <a:cubicBezTo>
                    <a:pt x="159" y="224"/>
                    <a:pt x="75" y="317"/>
                    <a:pt x="19" y="438"/>
                  </a:cubicBezTo>
                  <a:cubicBezTo>
                    <a:pt x="1" y="484"/>
                    <a:pt x="10" y="549"/>
                    <a:pt x="57" y="577"/>
                  </a:cubicBezTo>
                  <a:cubicBezTo>
                    <a:pt x="73" y="587"/>
                    <a:pt x="93" y="592"/>
                    <a:pt x="113" y="592"/>
                  </a:cubicBezTo>
                  <a:cubicBezTo>
                    <a:pt x="149" y="592"/>
                    <a:pt x="184" y="576"/>
                    <a:pt x="196" y="540"/>
                  </a:cubicBezTo>
                  <a:cubicBezTo>
                    <a:pt x="242" y="429"/>
                    <a:pt x="335" y="336"/>
                    <a:pt x="437" y="280"/>
                  </a:cubicBezTo>
                  <a:cubicBezTo>
                    <a:pt x="493" y="243"/>
                    <a:pt x="549" y="224"/>
                    <a:pt x="614" y="206"/>
                  </a:cubicBezTo>
                  <a:cubicBezTo>
                    <a:pt x="670" y="196"/>
                    <a:pt x="735" y="178"/>
                    <a:pt x="725" y="103"/>
                  </a:cubicBezTo>
                  <a:cubicBezTo>
                    <a:pt x="725" y="60"/>
                    <a:pt x="693" y="0"/>
                    <a:pt x="636" y="0"/>
                  </a:cubicBezTo>
                  <a:close/>
                </a:path>
              </a:pathLst>
            </a:custGeom>
            <a:solidFill>
              <a:srgbClr val="531F6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2415;p89">
              <a:extLst>
                <a:ext uri="{FF2B5EF4-FFF2-40B4-BE49-F238E27FC236}">
                  <a16:creationId xmlns:a16="http://schemas.microsoft.com/office/drawing/2014/main" id="{ACD57348-D918-4981-D337-F3E6D54776DC}"/>
                </a:ext>
              </a:extLst>
            </p:cNvPr>
            <p:cNvSpPr/>
            <p:nvPr/>
          </p:nvSpPr>
          <p:spPr>
            <a:xfrm flipH="1">
              <a:off x="7162305" y="2038534"/>
              <a:ext cx="82200" cy="38795"/>
            </a:xfrm>
            <a:custGeom>
              <a:avLst/>
              <a:gdLst/>
              <a:ahLst/>
              <a:cxnLst/>
              <a:rect l="l" t="t" r="r" b="b"/>
              <a:pathLst>
                <a:path w="856" h="404" extrusionOk="0">
                  <a:moveTo>
                    <a:pt x="256" y="1"/>
                  </a:moveTo>
                  <a:cubicBezTo>
                    <a:pt x="196" y="1"/>
                    <a:pt x="136" y="8"/>
                    <a:pt x="75" y="21"/>
                  </a:cubicBezTo>
                  <a:cubicBezTo>
                    <a:pt x="19" y="39"/>
                    <a:pt x="1" y="104"/>
                    <a:pt x="19" y="151"/>
                  </a:cubicBezTo>
                  <a:cubicBezTo>
                    <a:pt x="32" y="200"/>
                    <a:pt x="65" y="213"/>
                    <a:pt x="105" y="213"/>
                  </a:cubicBezTo>
                  <a:cubicBezTo>
                    <a:pt x="125" y="213"/>
                    <a:pt x="146" y="210"/>
                    <a:pt x="168" y="206"/>
                  </a:cubicBezTo>
                  <a:cubicBezTo>
                    <a:pt x="224" y="206"/>
                    <a:pt x="289" y="206"/>
                    <a:pt x="354" y="216"/>
                  </a:cubicBezTo>
                  <a:cubicBezTo>
                    <a:pt x="475" y="234"/>
                    <a:pt x="586" y="299"/>
                    <a:pt x="670" y="383"/>
                  </a:cubicBezTo>
                  <a:cubicBezTo>
                    <a:pt x="684" y="397"/>
                    <a:pt x="704" y="403"/>
                    <a:pt x="724" y="403"/>
                  </a:cubicBezTo>
                  <a:cubicBezTo>
                    <a:pt x="757" y="403"/>
                    <a:pt x="792" y="387"/>
                    <a:pt x="809" y="364"/>
                  </a:cubicBezTo>
                  <a:cubicBezTo>
                    <a:pt x="856" y="327"/>
                    <a:pt x="837" y="262"/>
                    <a:pt x="800" y="225"/>
                  </a:cubicBezTo>
                  <a:cubicBezTo>
                    <a:pt x="707" y="132"/>
                    <a:pt x="586" y="67"/>
                    <a:pt x="465" y="30"/>
                  </a:cubicBezTo>
                  <a:cubicBezTo>
                    <a:pt x="396" y="10"/>
                    <a:pt x="326" y="1"/>
                    <a:pt x="256" y="1"/>
                  </a:cubicBezTo>
                  <a:close/>
                </a:path>
              </a:pathLst>
            </a:custGeom>
            <a:solidFill>
              <a:srgbClr val="531F6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2416;p89">
              <a:extLst>
                <a:ext uri="{FF2B5EF4-FFF2-40B4-BE49-F238E27FC236}">
                  <a16:creationId xmlns:a16="http://schemas.microsoft.com/office/drawing/2014/main" id="{A9134AA7-74EF-508A-EC92-2545382D0FE0}"/>
                </a:ext>
              </a:extLst>
            </p:cNvPr>
            <p:cNvSpPr/>
            <p:nvPr/>
          </p:nvSpPr>
          <p:spPr>
            <a:xfrm flipH="1">
              <a:off x="7167689" y="3550012"/>
              <a:ext cx="1105469" cy="676418"/>
            </a:xfrm>
            <a:custGeom>
              <a:avLst/>
              <a:gdLst/>
              <a:ahLst/>
              <a:cxnLst/>
              <a:rect l="l" t="t" r="r" b="b"/>
              <a:pathLst>
                <a:path w="11512" h="7044" extrusionOk="0">
                  <a:moveTo>
                    <a:pt x="10685" y="1"/>
                  </a:moveTo>
                  <a:cubicBezTo>
                    <a:pt x="10685" y="1"/>
                    <a:pt x="10072" y="1"/>
                    <a:pt x="9161" y="28"/>
                  </a:cubicBezTo>
                  <a:cubicBezTo>
                    <a:pt x="9115" y="28"/>
                    <a:pt x="9068" y="38"/>
                    <a:pt x="9022" y="38"/>
                  </a:cubicBezTo>
                  <a:cubicBezTo>
                    <a:pt x="7294" y="103"/>
                    <a:pt x="4637" y="270"/>
                    <a:pt x="3011" y="744"/>
                  </a:cubicBezTo>
                  <a:cubicBezTo>
                    <a:pt x="2044" y="1032"/>
                    <a:pt x="0" y="2063"/>
                    <a:pt x="0" y="4051"/>
                  </a:cubicBezTo>
                  <a:cubicBezTo>
                    <a:pt x="0" y="5667"/>
                    <a:pt x="1756" y="7044"/>
                    <a:pt x="4673" y="7044"/>
                  </a:cubicBezTo>
                  <a:cubicBezTo>
                    <a:pt x="5345" y="7044"/>
                    <a:pt x="6078" y="6971"/>
                    <a:pt x="6866" y="6811"/>
                  </a:cubicBezTo>
                  <a:cubicBezTo>
                    <a:pt x="8223" y="6532"/>
                    <a:pt x="9208" y="6188"/>
                    <a:pt x="9914" y="5863"/>
                  </a:cubicBezTo>
                  <a:cubicBezTo>
                    <a:pt x="9960" y="5844"/>
                    <a:pt x="9997" y="5826"/>
                    <a:pt x="10035" y="5807"/>
                  </a:cubicBezTo>
                  <a:cubicBezTo>
                    <a:pt x="11150" y="5278"/>
                    <a:pt x="11512" y="4822"/>
                    <a:pt x="11512" y="4822"/>
                  </a:cubicBezTo>
                  <a:cubicBezTo>
                    <a:pt x="11512" y="4822"/>
                    <a:pt x="11447" y="4609"/>
                    <a:pt x="11354" y="4265"/>
                  </a:cubicBezTo>
                  <a:cubicBezTo>
                    <a:pt x="11345" y="4219"/>
                    <a:pt x="11326" y="4172"/>
                    <a:pt x="11317" y="4126"/>
                  </a:cubicBezTo>
                  <a:cubicBezTo>
                    <a:pt x="11242" y="3838"/>
                    <a:pt x="11150" y="3475"/>
                    <a:pt x="11066" y="3076"/>
                  </a:cubicBezTo>
                  <a:cubicBezTo>
                    <a:pt x="11057" y="3039"/>
                    <a:pt x="11047" y="2992"/>
                    <a:pt x="11038" y="2946"/>
                  </a:cubicBezTo>
                  <a:cubicBezTo>
                    <a:pt x="10964" y="2611"/>
                    <a:pt x="10899" y="2258"/>
                    <a:pt x="10843" y="1896"/>
                  </a:cubicBezTo>
                  <a:cubicBezTo>
                    <a:pt x="10834" y="1849"/>
                    <a:pt x="10824" y="1803"/>
                    <a:pt x="10815" y="1757"/>
                  </a:cubicBezTo>
                  <a:cubicBezTo>
                    <a:pt x="10769" y="1422"/>
                    <a:pt x="10731" y="1078"/>
                    <a:pt x="10704" y="753"/>
                  </a:cubicBezTo>
                  <a:cubicBezTo>
                    <a:pt x="10704" y="707"/>
                    <a:pt x="10694" y="660"/>
                    <a:pt x="10694" y="614"/>
                  </a:cubicBezTo>
                  <a:cubicBezTo>
                    <a:pt x="10685" y="409"/>
                    <a:pt x="10676" y="196"/>
                    <a:pt x="10685" y="1"/>
                  </a:cubicBezTo>
                  <a:close/>
                </a:path>
              </a:pathLst>
            </a:custGeom>
            <a:solidFill>
              <a:srgbClr val="CC445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2417;p89">
              <a:extLst>
                <a:ext uri="{FF2B5EF4-FFF2-40B4-BE49-F238E27FC236}">
                  <a16:creationId xmlns:a16="http://schemas.microsoft.com/office/drawing/2014/main" id="{6EF92480-DD75-C8B0-2F58-F29C45ED5E7A}"/>
                </a:ext>
              </a:extLst>
            </p:cNvPr>
            <p:cNvSpPr/>
            <p:nvPr/>
          </p:nvSpPr>
          <p:spPr>
            <a:xfrm flipH="1">
              <a:off x="7167689" y="3939021"/>
              <a:ext cx="1107293" cy="294708"/>
            </a:xfrm>
            <a:custGeom>
              <a:avLst/>
              <a:gdLst/>
              <a:ahLst/>
              <a:cxnLst/>
              <a:rect l="l" t="t" r="r" b="b"/>
              <a:pathLst>
                <a:path w="11531" h="3069" extrusionOk="0">
                  <a:moveTo>
                    <a:pt x="19" y="0"/>
                  </a:moveTo>
                  <a:cubicBezTo>
                    <a:pt x="1" y="567"/>
                    <a:pt x="224" y="1124"/>
                    <a:pt x="586" y="1561"/>
                  </a:cubicBezTo>
                  <a:cubicBezTo>
                    <a:pt x="1585" y="2689"/>
                    <a:pt x="3142" y="3068"/>
                    <a:pt x="4680" y="3068"/>
                  </a:cubicBezTo>
                  <a:cubicBezTo>
                    <a:pt x="5474" y="3068"/>
                    <a:pt x="6264" y="2967"/>
                    <a:pt x="6969" y="2815"/>
                  </a:cubicBezTo>
                  <a:cubicBezTo>
                    <a:pt x="8446" y="2500"/>
                    <a:pt x="10481" y="1896"/>
                    <a:pt x="11531" y="771"/>
                  </a:cubicBezTo>
                  <a:lnTo>
                    <a:pt x="11531" y="771"/>
                  </a:lnTo>
                  <a:cubicBezTo>
                    <a:pt x="10407" y="1840"/>
                    <a:pt x="8428" y="2351"/>
                    <a:pt x="6932" y="2667"/>
                  </a:cubicBezTo>
                  <a:cubicBezTo>
                    <a:pt x="6228" y="2809"/>
                    <a:pt x="5439" y="2907"/>
                    <a:pt x="4645" y="2907"/>
                  </a:cubicBezTo>
                  <a:cubicBezTo>
                    <a:pt x="3154" y="2907"/>
                    <a:pt x="1646" y="2560"/>
                    <a:pt x="651" y="1505"/>
                  </a:cubicBezTo>
                  <a:cubicBezTo>
                    <a:pt x="270" y="1097"/>
                    <a:pt x="38" y="567"/>
                    <a:pt x="19" y="0"/>
                  </a:cubicBezTo>
                  <a:close/>
                </a:path>
              </a:pathLst>
            </a:custGeom>
            <a:solidFill>
              <a:srgbClr val="000000">
                <a:alpha val="15639"/>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2418;p89">
              <a:extLst>
                <a:ext uri="{FF2B5EF4-FFF2-40B4-BE49-F238E27FC236}">
                  <a16:creationId xmlns:a16="http://schemas.microsoft.com/office/drawing/2014/main" id="{20904526-D981-DD46-5E4B-B6170ACE4647}"/>
                </a:ext>
              </a:extLst>
            </p:cNvPr>
            <p:cNvSpPr/>
            <p:nvPr/>
          </p:nvSpPr>
          <p:spPr>
            <a:xfrm flipH="1">
              <a:off x="7182856" y="3552701"/>
              <a:ext cx="225761" cy="560416"/>
            </a:xfrm>
            <a:custGeom>
              <a:avLst/>
              <a:gdLst/>
              <a:ahLst/>
              <a:cxnLst/>
              <a:rect l="l" t="t" r="r" b="b"/>
              <a:pathLst>
                <a:path w="2351" h="5836" extrusionOk="0">
                  <a:moveTo>
                    <a:pt x="158" y="0"/>
                  </a:moveTo>
                  <a:cubicBezTo>
                    <a:pt x="112" y="0"/>
                    <a:pt x="65" y="10"/>
                    <a:pt x="19" y="10"/>
                  </a:cubicBezTo>
                  <a:cubicBezTo>
                    <a:pt x="10" y="270"/>
                    <a:pt x="0" y="530"/>
                    <a:pt x="0" y="781"/>
                  </a:cubicBezTo>
                  <a:cubicBezTo>
                    <a:pt x="0" y="827"/>
                    <a:pt x="0" y="874"/>
                    <a:pt x="10" y="920"/>
                  </a:cubicBezTo>
                  <a:cubicBezTo>
                    <a:pt x="10" y="1310"/>
                    <a:pt x="28" y="1701"/>
                    <a:pt x="65" y="2082"/>
                  </a:cubicBezTo>
                  <a:cubicBezTo>
                    <a:pt x="75" y="2128"/>
                    <a:pt x="75" y="2174"/>
                    <a:pt x="84" y="2221"/>
                  </a:cubicBezTo>
                  <a:cubicBezTo>
                    <a:pt x="121" y="2630"/>
                    <a:pt x="186" y="3039"/>
                    <a:pt x="260" y="3447"/>
                  </a:cubicBezTo>
                  <a:cubicBezTo>
                    <a:pt x="270" y="3494"/>
                    <a:pt x="270" y="3531"/>
                    <a:pt x="288" y="3577"/>
                  </a:cubicBezTo>
                  <a:cubicBezTo>
                    <a:pt x="372" y="4014"/>
                    <a:pt x="474" y="4451"/>
                    <a:pt x="595" y="4878"/>
                  </a:cubicBezTo>
                  <a:cubicBezTo>
                    <a:pt x="614" y="4925"/>
                    <a:pt x="623" y="4971"/>
                    <a:pt x="641" y="5017"/>
                  </a:cubicBezTo>
                  <a:cubicBezTo>
                    <a:pt x="679" y="5157"/>
                    <a:pt x="725" y="5296"/>
                    <a:pt x="771" y="5436"/>
                  </a:cubicBezTo>
                  <a:cubicBezTo>
                    <a:pt x="818" y="5575"/>
                    <a:pt x="864" y="5705"/>
                    <a:pt x="911" y="5835"/>
                  </a:cubicBezTo>
                  <a:cubicBezTo>
                    <a:pt x="957" y="5816"/>
                    <a:pt x="994" y="5798"/>
                    <a:pt x="1032" y="5779"/>
                  </a:cubicBezTo>
                  <a:cubicBezTo>
                    <a:pt x="939" y="5510"/>
                    <a:pt x="846" y="5231"/>
                    <a:pt x="762" y="4962"/>
                  </a:cubicBezTo>
                  <a:lnTo>
                    <a:pt x="2351" y="4237"/>
                  </a:lnTo>
                  <a:cubicBezTo>
                    <a:pt x="2342" y="4191"/>
                    <a:pt x="2332" y="4153"/>
                    <a:pt x="2314" y="4107"/>
                  </a:cubicBezTo>
                  <a:lnTo>
                    <a:pt x="725" y="4822"/>
                  </a:lnTo>
                  <a:cubicBezTo>
                    <a:pt x="604" y="4404"/>
                    <a:pt x="493" y="3977"/>
                    <a:pt x="409" y="3540"/>
                  </a:cubicBezTo>
                  <a:lnTo>
                    <a:pt x="2063" y="3048"/>
                  </a:lnTo>
                  <a:cubicBezTo>
                    <a:pt x="2054" y="3011"/>
                    <a:pt x="2044" y="2964"/>
                    <a:pt x="2035" y="2918"/>
                  </a:cubicBezTo>
                  <a:lnTo>
                    <a:pt x="391" y="3410"/>
                  </a:lnTo>
                  <a:cubicBezTo>
                    <a:pt x="316" y="3001"/>
                    <a:pt x="251" y="2602"/>
                    <a:pt x="214" y="2193"/>
                  </a:cubicBezTo>
                  <a:lnTo>
                    <a:pt x="1840" y="1868"/>
                  </a:lnTo>
                  <a:cubicBezTo>
                    <a:pt x="1831" y="1821"/>
                    <a:pt x="1821" y="1775"/>
                    <a:pt x="1821" y="1729"/>
                  </a:cubicBezTo>
                  <a:lnTo>
                    <a:pt x="205" y="2054"/>
                  </a:lnTo>
                  <a:cubicBezTo>
                    <a:pt x="177" y="1775"/>
                    <a:pt x="158" y="1496"/>
                    <a:pt x="149" y="1218"/>
                  </a:cubicBezTo>
                  <a:cubicBezTo>
                    <a:pt x="140" y="1115"/>
                    <a:pt x="140" y="1013"/>
                    <a:pt x="140" y="902"/>
                  </a:cubicBezTo>
                  <a:lnTo>
                    <a:pt x="1701" y="725"/>
                  </a:lnTo>
                  <a:cubicBezTo>
                    <a:pt x="1701" y="679"/>
                    <a:pt x="1701" y="632"/>
                    <a:pt x="1691" y="586"/>
                  </a:cubicBezTo>
                  <a:lnTo>
                    <a:pt x="140" y="772"/>
                  </a:lnTo>
                  <a:cubicBezTo>
                    <a:pt x="140" y="511"/>
                    <a:pt x="140" y="261"/>
                    <a:pt x="158" y="0"/>
                  </a:cubicBezTo>
                  <a:close/>
                </a:path>
              </a:pathLst>
            </a:custGeom>
            <a:solidFill>
              <a:srgbClr val="000000">
                <a:alpha val="15639"/>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2419;p89">
              <a:extLst>
                <a:ext uri="{FF2B5EF4-FFF2-40B4-BE49-F238E27FC236}">
                  <a16:creationId xmlns:a16="http://schemas.microsoft.com/office/drawing/2014/main" id="{6A8AEF32-41F3-2873-DB71-8FF6D9E24ABC}"/>
                </a:ext>
              </a:extLst>
            </p:cNvPr>
            <p:cNvSpPr/>
            <p:nvPr/>
          </p:nvSpPr>
          <p:spPr>
            <a:xfrm flipH="1">
              <a:off x="7208687" y="2495435"/>
              <a:ext cx="211549" cy="32649"/>
            </a:xfrm>
            <a:custGeom>
              <a:avLst/>
              <a:gdLst/>
              <a:ahLst/>
              <a:cxnLst/>
              <a:rect l="l" t="t" r="r" b="b"/>
              <a:pathLst>
                <a:path w="2203" h="340" extrusionOk="0">
                  <a:moveTo>
                    <a:pt x="2202" y="1"/>
                  </a:moveTo>
                  <a:lnTo>
                    <a:pt x="2202" y="1"/>
                  </a:lnTo>
                  <a:cubicBezTo>
                    <a:pt x="2202" y="1"/>
                    <a:pt x="1849" y="112"/>
                    <a:pt x="1273" y="205"/>
                  </a:cubicBezTo>
                  <a:cubicBezTo>
                    <a:pt x="1130" y="230"/>
                    <a:pt x="981" y="240"/>
                    <a:pt x="837" y="240"/>
                  </a:cubicBezTo>
                  <a:cubicBezTo>
                    <a:pt x="393" y="240"/>
                    <a:pt x="1" y="150"/>
                    <a:pt x="1" y="150"/>
                  </a:cubicBezTo>
                  <a:lnTo>
                    <a:pt x="1" y="150"/>
                  </a:lnTo>
                  <a:cubicBezTo>
                    <a:pt x="120" y="190"/>
                    <a:pt x="570" y="339"/>
                    <a:pt x="1047" y="339"/>
                  </a:cubicBezTo>
                  <a:cubicBezTo>
                    <a:pt x="1125" y="339"/>
                    <a:pt x="1204" y="335"/>
                    <a:pt x="1283" y="326"/>
                  </a:cubicBezTo>
                  <a:cubicBezTo>
                    <a:pt x="1831" y="261"/>
                    <a:pt x="2202" y="1"/>
                    <a:pt x="2202" y="1"/>
                  </a:cubicBezTo>
                  <a:close/>
                </a:path>
              </a:pathLst>
            </a:custGeom>
            <a:solidFill>
              <a:srgbClr val="000000">
                <a:alpha val="15639"/>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2420;p89">
              <a:extLst>
                <a:ext uri="{FF2B5EF4-FFF2-40B4-BE49-F238E27FC236}">
                  <a16:creationId xmlns:a16="http://schemas.microsoft.com/office/drawing/2014/main" id="{1BC3C840-BE90-A43C-6E58-1E547F4E9661}"/>
                </a:ext>
              </a:extLst>
            </p:cNvPr>
            <p:cNvSpPr/>
            <p:nvPr/>
          </p:nvSpPr>
          <p:spPr>
            <a:xfrm rot="599582">
              <a:off x="7259841" y="2340628"/>
              <a:ext cx="109222" cy="47266"/>
            </a:xfrm>
            <a:custGeom>
              <a:avLst/>
              <a:gdLst/>
              <a:ahLst/>
              <a:cxnLst/>
              <a:rect l="l" t="t" r="r" b="b"/>
              <a:pathLst>
                <a:path w="855" h="370" extrusionOk="0">
                  <a:moveTo>
                    <a:pt x="784" y="1"/>
                  </a:moveTo>
                  <a:cubicBezTo>
                    <a:pt x="772" y="1"/>
                    <a:pt x="759" y="5"/>
                    <a:pt x="748" y="14"/>
                  </a:cubicBezTo>
                  <a:cubicBezTo>
                    <a:pt x="701" y="51"/>
                    <a:pt x="673" y="98"/>
                    <a:pt x="627" y="126"/>
                  </a:cubicBezTo>
                  <a:cubicBezTo>
                    <a:pt x="524" y="203"/>
                    <a:pt x="399" y="244"/>
                    <a:pt x="274" y="244"/>
                  </a:cubicBezTo>
                  <a:cubicBezTo>
                    <a:pt x="218" y="244"/>
                    <a:pt x="161" y="236"/>
                    <a:pt x="107" y="219"/>
                  </a:cubicBezTo>
                  <a:cubicBezTo>
                    <a:pt x="100" y="217"/>
                    <a:pt x="94" y="217"/>
                    <a:pt x="88" y="217"/>
                  </a:cubicBezTo>
                  <a:cubicBezTo>
                    <a:pt x="19" y="217"/>
                    <a:pt x="1" y="314"/>
                    <a:pt x="69" y="339"/>
                  </a:cubicBezTo>
                  <a:cubicBezTo>
                    <a:pt x="136" y="360"/>
                    <a:pt x="205" y="370"/>
                    <a:pt x="273" y="370"/>
                  </a:cubicBezTo>
                  <a:cubicBezTo>
                    <a:pt x="357" y="370"/>
                    <a:pt x="439" y="356"/>
                    <a:pt x="515" y="330"/>
                  </a:cubicBezTo>
                  <a:cubicBezTo>
                    <a:pt x="580" y="302"/>
                    <a:pt x="636" y="274"/>
                    <a:pt x="692" y="237"/>
                  </a:cubicBezTo>
                  <a:cubicBezTo>
                    <a:pt x="748" y="191"/>
                    <a:pt x="803" y="144"/>
                    <a:pt x="841" y="79"/>
                  </a:cubicBezTo>
                  <a:cubicBezTo>
                    <a:pt x="854" y="37"/>
                    <a:pt x="821" y="1"/>
                    <a:pt x="784" y="1"/>
                  </a:cubicBezTo>
                  <a:close/>
                </a:path>
              </a:pathLst>
            </a:custGeom>
            <a:solidFill>
              <a:srgbClr val="531F6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pic>
        <p:nvPicPr>
          <p:cNvPr id="55" name="图片 2">
            <a:extLst>
              <a:ext uri="{FF2B5EF4-FFF2-40B4-BE49-F238E27FC236}">
                <a16:creationId xmlns:a16="http://schemas.microsoft.com/office/drawing/2014/main" id="{D5FA73B5-41C5-6CEA-4E84-F7252237B814}"/>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18793" y="884685"/>
            <a:ext cx="5630858" cy="3976505"/>
          </a:xfrm>
          <a:prstGeom prst="rect">
            <a:avLst/>
          </a:prstGeom>
        </p:spPr>
      </p:pic>
      <p:sp>
        <p:nvSpPr>
          <p:cNvPr id="56" name="文本框 5">
            <a:extLst>
              <a:ext uri="{FF2B5EF4-FFF2-40B4-BE49-F238E27FC236}">
                <a16:creationId xmlns:a16="http://schemas.microsoft.com/office/drawing/2014/main" id="{80706109-E998-6FD1-AC6E-7C4898C8E380}"/>
              </a:ext>
            </a:extLst>
          </p:cNvPr>
          <p:cNvSpPr txBox="1"/>
          <p:nvPr/>
        </p:nvSpPr>
        <p:spPr>
          <a:xfrm>
            <a:off x="1023465" y="1869478"/>
            <a:ext cx="3317776" cy="584775"/>
          </a:xfrm>
          <a:prstGeom prst="rect">
            <a:avLst/>
          </a:prstGeom>
          <a:noFill/>
        </p:spPr>
        <p:txBody>
          <a:bodyPr wrap="square" rtlCol="0">
            <a:spAutoFit/>
          </a:bodyPr>
          <a:lstStyle/>
          <a:p>
            <a:r>
              <a:rPr lang="vi-VN" sz="3200">
                <a:solidFill>
                  <a:schemeClr val="bg1"/>
                </a:solidFill>
                <a:latin typeface="+mj-lt"/>
              </a:rPr>
              <a:t>Thể thơ: 6 chữ</a:t>
            </a:r>
            <a:endParaRPr lang="en-US" sz="3200">
              <a:solidFill>
                <a:schemeClr val="bg1"/>
              </a:solidFill>
              <a:latin typeface="+mj-lt"/>
            </a:endParaRPr>
          </a:p>
        </p:txBody>
      </p:sp>
    </p:spTree>
    <p:extLst>
      <p:ext uri="{BB962C8B-B14F-4D97-AF65-F5344CB8AC3E}">
        <p14:creationId xmlns:p14="http://schemas.microsoft.com/office/powerpoint/2010/main" val="87184130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55"/>
                                        </p:tgtEl>
                                        <p:attrNameLst>
                                          <p:attrName>style.visibility</p:attrName>
                                        </p:attrNameLst>
                                      </p:cBhvr>
                                      <p:to>
                                        <p:strVal val="visible"/>
                                      </p:to>
                                    </p:set>
                                    <p:anim calcmode="lin" valueType="num">
                                      <p:cBhvr additive="base">
                                        <p:cTn id="14" dur="500" fill="hold"/>
                                        <p:tgtEl>
                                          <p:spTgt spid="55"/>
                                        </p:tgtEl>
                                        <p:attrNameLst>
                                          <p:attrName>ppt_x</p:attrName>
                                        </p:attrNameLst>
                                      </p:cBhvr>
                                      <p:tavLst>
                                        <p:tav tm="0">
                                          <p:val>
                                            <p:strVal val="#ppt_x"/>
                                          </p:val>
                                        </p:tav>
                                        <p:tav tm="100000">
                                          <p:val>
                                            <p:strVal val="#ppt_x"/>
                                          </p:val>
                                        </p:tav>
                                      </p:tavLst>
                                    </p:anim>
                                    <p:anim calcmode="lin" valueType="num">
                                      <p:cBhvr additive="base">
                                        <p:cTn id="15" dur="500" fill="hold"/>
                                        <p:tgtEl>
                                          <p:spTgt spid="55"/>
                                        </p:tgtEl>
                                        <p:attrNameLst>
                                          <p:attrName>ppt_y</p:attrName>
                                        </p:attrNameLst>
                                      </p:cBhvr>
                                      <p:tavLst>
                                        <p:tav tm="0">
                                          <p:val>
                                            <p:strVal val="1+#ppt_h/2"/>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grpId="0" nodeType="clickEffect">
                                  <p:stCondLst>
                                    <p:cond delay="0"/>
                                  </p:stCondLst>
                                  <p:childTnLst>
                                    <p:set>
                                      <p:cBhvr>
                                        <p:cTn id="19" dur="1" fill="hold">
                                          <p:stCondLst>
                                            <p:cond delay="0"/>
                                          </p:stCondLst>
                                        </p:cTn>
                                        <p:tgtEl>
                                          <p:spTgt spid="56"/>
                                        </p:tgtEl>
                                        <p:attrNameLst>
                                          <p:attrName>style.visibility</p:attrName>
                                        </p:attrNameLst>
                                      </p:cBhvr>
                                      <p:to>
                                        <p:strVal val="visible"/>
                                      </p:to>
                                    </p:set>
                                    <p:animEffect transition="in" filter="wipe(left)">
                                      <p:cBhvr>
                                        <p:cTn id="20"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2350"/>
        <p:cNvGrpSpPr/>
        <p:nvPr/>
      </p:nvGrpSpPr>
      <p:grpSpPr>
        <a:xfrm>
          <a:off x="0" y="0"/>
          <a:ext cx="0" cy="0"/>
          <a:chOff x="0" y="0"/>
          <a:chExt cx="0" cy="0"/>
        </a:xfrm>
      </p:grpSpPr>
      <p:grpSp>
        <p:nvGrpSpPr>
          <p:cNvPr id="8" name="Google Shape;2494;p49">
            <a:extLst>
              <a:ext uri="{FF2B5EF4-FFF2-40B4-BE49-F238E27FC236}">
                <a16:creationId xmlns:a16="http://schemas.microsoft.com/office/drawing/2014/main" id="{781D5466-9556-45DC-1002-B39336108FDA}"/>
              </a:ext>
            </a:extLst>
          </p:cNvPr>
          <p:cNvGrpSpPr/>
          <p:nvPr/>
        </p:nvGrpSpPr>
        <p:grpSpPr>
          <a:xfrm flipH="1">
            <a:off x="1671165" y="65517"/>
            <a:ext cx="6219133" cy="862315"/>
            <a:chOff x="4263450" y="634575"/>
            <a:chExt cx="1007075" cy="387425"/>
          </a:xfrm>
        </p:grpSpPr>
        <p:sp>
          <p:nvSpPr>
            <p:cNvPr id="9" name="Google Shape;2495;p49">
              <a:extLst>
                <a:ext uri="{FF2B5EF4-FFF2-40B4-BE49-F238E27FC236}">
                  <a16:creationId xmlns:a16="http://schemas.microsoft.com/office/drawing/2014/main" id="{3BE5FC33-F074-2E8B-1A50-6A405990140C}"/>
                </a:ext>
              </a:extLst>
            </p:cNvPr>
            <p:cNvSpPr/>
            <p:nvPr/>
          </p:nvSpPr>
          <p:spPr>
            <a:xfrm>
              <a:off x="4263450" y="634575"/>
              <a:ext cx="1007075" cy="387425"/>
            </a:xfrm>
            <a:custGeom>
              <a:avLst/>
              <a:gdLst/>
              <a:ahLst/>
              <a:cxnLst/>
              <a:rect l="l" t="t" r="r" b="b"/>
              <a:pathLst>
                <a:path w="40283" h="15497" extrusionOk="0">
                  <a:moveTo>
                    <a:pt x="1950" y="0"/>
                  </a:moveTo>
                  <a:cubicBezTo>
                    <a:pt x="1214" y="0"/>
                    <a:pt x="617" y="458"/>
                    <a:pt x="458" y="1134"/>
                  </a:cubicBezTo>
                  <a:cubicBezTo>
                    <a:pt x="219" y="1492"/>
                    <a:pt x="0" y="2188"/>
                    <a:pt x="517" y="3044"/>
                  </a:cubicBezTo>
                  <a:cubicBezTo>
                    <a:pt x="796" y="3461"/>
                    <a:pt x="1055" y="3879"/>
                    <a:pt x="1313" y="4317"/>
                  </a:cubicBezTo>
                  <a:lnTo>
                    <a:pt x="1691" y="4914"/>
                  </a:lnTo>
                  <a:cubicBezTo>
                    <a:pt x="1910" y="5252"/>
                    <a:pt x="2109" y="5610"/>
                    <a:pt x="2348" y="5948"/>
                  </a:cubicBezTo>
                  <a:cubicBezTo>
                    <a:pt x="2447" y="6107"/>
                    <a:pt x="2507" y="6207"/>
                    <a:pt x="2606" y="6326"/>
                  </a:cubicBezTo>
                  <a:cubicBezTo>
                    <a:pt x="2686" y="6406"/>
                    <a:pt x="2745" y="6465"/>
                    <a:pt x="2765" y="6545"/>
                  </a:cubicBezTo>
                  <a:cubicBezTo>
                    <a:pt x="2865" y="6724"/>
                    <a:pt x="2964" y="6863"/>
                    <a:pt x="3044" y="7042"/>
                  </a:cubicBezTo>
                  <a:cubicBezTo>
                    <a:pt x="3163" y="7261"/>
                    <a:pt x="3263" y="7500"/>
                    <a:pt x="3402" y="7719"/>
                  </a:cubicBezTo>
                  <a:cubicBezTo>
                    <a:pt x="3442" y="7738"/>
                    <a:pt x="3442" y="7758"/>
                    <a:pt x="3442" y="7758"/>
                  </a:cubicBezTo>
                  <a:lnTo>
                    <a:pt x="3402" y="7798"/>
                  </a:lnTo>
                  <a:cubicBezTo>
                    <a:pt x="3263" y="7957"/>
                    <a:pt x="3103" y="8156"/>
                    <a:pt x="2984" y="8335"/>
                  </a:cubicBezTo>
                  <a:cubicBezTo>
                    <a:pt x="2905" y="8415"/>
                    <a:pt x="2865" y="8514"/>
                    <a:pt x="2785" y="8594"/>
                  </a:cubicBezTo>
                  <a:cubicBezTo>
                    <a:pt x="2646" y="8753"/>
                    <a:pt x="2507" y="8932"/>
                    <a:pt x="2367" y="9111"/>
                  </a:cubicBezTo>
                  <a:cubicBezTo>
                    <a:pt x="2069" y="9469"/>
                    <a:pt x="1751" y="9847"/>
                    <a:pt x="1452" y="10245"/>
                  </a:cubicBezTo>
                  <a:cubicBezTo>
                    <a:pt x="1074" y="10742"/>
                    <a:pt x="756" y="11259"/>
                    <a:pt x="398" y="11757"/>
                  </a:cubicBezTo>
                  <a:lnTo>
                    <a:pt x="318" y="11896"/>
                  </a:lnTo>
                  <a:cubicBezTo>
                    <a:pt x="159" y="12135"/>
                    <a:pt x="80" y="12493"/>
                    <a:pt x="120" y="12851"/>
                  </a:cubicBezTo>
                  <a:cubicBezTo>
                    <a:pt x="159" y="13129"/>
                    <a:pt x="199" y="13408"/>
                    <a:pt x="259" y="13647"/>
                  </a:cubicBezTo>
                  <a:cubicBezTo>
                    <a:pt x="418" y="14601"/>
                    <a:pt x="955" y="15019"/>
                    <a:pt x="1890" y="15039"/>
                  </a:cubicBezTo>
                  <a:lnTo>
                    <a:pt x="3402" y="15039"/>
                  </a:lnTo>
                  <a:cubicBezTo>
                    <a:pt x="3700" y="15039"/>
                    <a:pt x="3999" y="15079"/>
                    <a:pt x="4277" y="15099"/>
                  </a:cubicBezTo>
                  <a:cubicBezTo>
                    <a:pt x="4655" y="15119"/>
                    <a:pt x="5053" y="15138"/>
                    <a:pt x="5451" y="15138"/>
                  </a:cubicBezTo>
                  <a:cubicBezTo>
                    <a:pt x="7062" y="15178"/>
                    <a:pt x="8673" y="15198"/>
                    <a:pt x="10026" y="15198"/>
                  </a:cubicBezTo>
                  <a:lnTo>
                    <a:pt x="14502" y="15198"/>
                  </a:lnTo>
                  <a:cubicBezTo>
                    <a:pt x="15298" y="15198"/>
                    <a:pt x="16073" y="15218"/>
                    <a:pt x="16869" y="15238"/>
                  </a:cubicBezTo>
                  <a:cubicBezTo>
                    <a:pt x="17287" y="15238"/>
                    <a:pt x="17705" y="15278"/>
                    <a:pt x="18122" y="15278"/>
                  </a:cubicBezTo>
                  <a:cubicBezTo>
                    <a:pt x="19177" y="15298"/>
                    <a:pt x="20191" y="15298"/>
                    <a:pt x="21246" y="15318"/>
                  </a:cubicBezTo>
                  <a:lnTo>
                    <a:pt x="23295" y="15337"/>
                  </a:lnTo>
                  <a:cubicBezTo>
                    <a:pt x="24190" y="15337"/>
                    <a:pt x="25065" y="15377"/>
                    <a:pt x="25960" y="15377"/>
                  </a:cubicBezTo>
                  <a:cubicBezTo>
                    <a:pt x="26477" y="15377"/>
                    <a:pt x="27014" y="15397"/>
                    <a:pt x="27532" y="15397"/>
                  </a:cubicBezTo>
                  <a:cubicBezTo>
                    <a:pt x="27949" y="15397"/>
                    <a:pt x="28407" y="15417"/>
                    <a:pt x="28825" y="15417"/>
                  </a:cubicBezTo>
                  <a:lnTo>
                    <a:pt x="30038" y="15437"/>
                  </a:lnTo>
                  <a:cubicBezTo>
                    <a:pt x="31192" y="15477"/>
                    <a:pt x="32385" y="15497"/>
                    <a:pt x="33579" y="15497"/>
                  </a:cubicBezTo>
                  <a:lnTo>
                    <a:pt x="38473" y="15497"/>
                  </a:lnTo>
                  <a:cubicBezTo>
                    <a:pt x="38950" y="15497"/>
                    <a:pt x="39368" y="15318"/>
                    <a:pt x="39686" y="14979"/>
                  </a:cubicBezTo>
                  <a:cubicBezTo>
                    <a:pt x="40004" y="14621"/>
                    <a:pt x="40164" y="14144"/>
                    <a:pt x="40104" y="13627"/>
                  </a:cubicBezTo>
                  <a:cubicBezTo>
                    <a:pt x="40064" y="12930"/>
                    <a:pt x="39686" y="12453"/>
                    <a:pt x="39408" y="12115"/>
                  </a:cubicBezTo>
                  <a:lnTo>
                    <a:pt x="38751" y="11299"/>
                  </a:lnTo>
                  <a:cubicBezTo>
                    <a:pt x="38294" y="10742"/>
                    <a:pt x="37856" y="10205"/>
                    <a:pt x="37418" y="9628"/>
                  </a:cubicBezTo>
                  <a:cubicBezTo>
                    <a:pt x="37160" y="9250"/>
                    <a:pt x="36901" y="8852"/>
                    <a:pt x="36662" y="8415"/>
                  </a:cubicBezTo>
                  <a:cubicBezTo>
                    <a:pt x="36762" y="8315"/>
                    <a:pt x="36861" y="8216"/>
                    <a:pt x="36961" y="8077"/>
                  </a:cubicBezTo>
                  <a:cubicBezTo>
                    <a:pt x="37359" y="7758"/>
                    <a:pt x="37796" y="7261"/>
                    <a:pt x="38174" y="6744"/>
                  </a:cubicBezTo>
                  <a:cubicBezTo>
                    <a:pt x="38294" y="6565"/>
                    <a:pt x="38413" y="6425"/>
                    <a:pt x="38552" y="6246"/>
                  </a:cubicBezTo>
                  <a:cubicBezTo>
                    <a:pt x="38970" y="5729"/>
                    <a:pt x="39447" y="5113"/>
                    <a:pt x="39706" y="4277"/>
                  </a:cubicBezTo>
                  <a:cubicBezTo>
                    <a:pt x="39766" y="4138"/>
                    <a:pt x="39805" y="3999"/>
                    <a:pt x="39865" y="3859"/>
                  </a:cubicBezTo>
                  <a:cubicBezTo>
                    <a:pt x="40004" y="3442"/>
                    <a:pt x="40183" y="2984"/>
                    <a:pt x="40243" y="2447"/>
                  </a:cubicBezTo>
                  <a:cubicBezTo>
                    <a:pt x="40283" y="1870"/>
                    <a:pt x="40104" y="1353"/>
                    <a:pt x="39786" y="975"/>
                  </a:cubicBezTo>
                  <a:cubicBezTo>
                    <a:pt x="39467" y="617"/>
                    <a:pt x="39010" y="458"/>
                    <a:pt x="38512" y="458"/>
                  </a:cubicBezTo>
                  <a:lnTo>
                    <a:pt x="38393" y="458"/>
                  </a:lnTo>
                  <a:cubicBezTo>
                    <a:pt x="38075" y="478"/>
                    <a:pt x="37697" y="478"/>
                    <a:pt x="37279" y="478"/>
                  </a:cubicBezTo>
                  <a:lnTo>
                    <a:pt x="35767" y="478"/>
                  </a:lnTo>
                  <a:cubicBezTo>
                    <a:pt x="35489" y="478"/>
                    <a:pt x="35210" y="458"/>
                    <a:pt x="34932" y="458"/>
                  </a:cubicBezTo>
                  <a:cubicBezTo>
                    <a:pt x="34613" y="458"/>
                    <a:pt x="34275" y="418"/>
                    <a:pt x="33937" y="418"/>
                  </a:cubicBezTo>
                  <a:lnTo>
                    <a:pt x="30834" y="418"/>
                  </a:lnTo>
                  <a:cubicBezTo>
                    <a:pt x="30138" y="418"/>
                    <a:pt x="29421" y="398"/>
                    <a:pt x="28725" y="378"/>
                  </a:cubicBezTo>
                  <a:cubicBezTo>
                    <a:pt x="28148" y="358"/>
                    <a:pt x="27552" y="358"/>
                    <a:pt x="26975" y="318"/>
                  </a:cubicBezTo>
                  <a:lnTo>
                    <a:pt x="24269" y="318"/>
                  </a:lnTo>
                  <a:cubicBezTo>
                    <a:pt x="23891" y="318"/>
                    <a:pt x="23553" y="299"/>
                    <a:pt x="23175" y="299"/>
                  </a:cubicBezTo>
                  <a:cubicBezTo>
                    <a:pt x="22877" y="299"/>
                    <a:pt x="22598" y="279"/>
                    <a:pt x="22300" y="279"/>
                  </a:cubicBezTo>
                  <a:cubicBezTo>
                    <a:pt x="21842" y="279"/>
                    <a:pt x="21365" y="259"/>
                    <a:pt x="20907" y="259"/>
                  </a:cubicBezTo>
                  <a:cubicBezTo>
                    <a:pt x="20510" y="259"/>
                    <a:pt x="20112" y="259"/>
                    <a:pt x="19694" y="239"/>
                  </a:cubicBezTo>
                  <a:cubicBezTo>
                    <a:pt x="19376" y="239"/>
                    <a:pt x="19057" y="199"/>
                    <a:pt x="18719" y="199"/>
                  </a:cubicBezTo>
                  <a:cubicBezTo>
                    <a:pt x="18301" y="199"/>
                    <a:pt x="17904" y="179"/>
                    <a:pt x="17486" y="179"/>
                  </a:cubicBezTo>
                  <a:lnTo>
                    <a:pt x="15676" y="179"/>
                  </a:lnTo>
                  <a:cubicBezTo>
                    <a:pt x="15576" y="179"/>
                    <a:pt x="15477" y="179"/>
                    <a:pt x="15337" y="159"/>
                  </a:cubicBezTo>
                  <a:cubicBezTo>
                    <a:pt x="15198" y="159"/>
                    <a:pt x="15039" y="139"/>
                    <a:pt x="14900" y="139"/>
                  </a:cubicBezTo>
                  <a:lnTo>
                    <a:pt x="14880" y="139"/>
                  </a:lnTo>
                  <a:cubicBezTo>
                    <a:pt x="14601" y="139"/>
                    <a:pt x="14343" y="139"/>
                    <a:pt x="14084" y="159"/>
                  </a:cubicBezTo>
                  <a:cubicBezTo>
                    <a:pt x="13786" y="159"/>
                    <a:pt x="13448" y="179"/>
                    <a:pt x="13149" y="179"/>
                  </a:cubicBezTo>
                  <a:lnTo>
                    <a:pt x="12911" y="179"/>
                  </a:lnTo>
                  <a:cubicBezTo>
                    <a:pt x="12334" y="179"/>
                    <a:pt x="11757" y="159"/>
                    <a:pt x="11160" y="139"/>
                  </a:cubicBezTo>
                  <a:cubicBezTo>
                    <a:pt x="10623" y="100"/>
                    <a:pt x="10066" y="100"/>
                    <a:pt x="9529" y="80"/>
                  </a:cubicBezTo>
                  <a:cubicBezTo>
                    <a:pt x="8852" y="80"/>
                    <a:pt x="8176" y="60"/>
                    <a:pt x="7520" y="60"/>
                  </a:cubicBezTo>
                  <a:lnTo>
                    <a:pt x="6187" y="60"/>
                  </a:lnTo>
                  <a:cubicBezTo>
                    <a:pt x="5829" y="60"/>
                    <a:pt x="5451" y="60"/>
                    <a:pt x="5073" y="40"/>
                  </a:cubicBezTo>
                  <a:cubicBezTo>
                    <a:pt x="4735" y="40"/>
                    <a:pt x="4357" y="0"/>
                    <a:pt x="3999" y="0"/>
                  </a:cubicBezTo>
                  <a:close/>
                </a:path>
              </a:pathLst>
            </a:custGeom>
            <a:solidFill>
              <a:srgbClr val="FFFFFF"/>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2496;p49">
              <a:extLst>
                <a:ext uri="{FF2B5EF4-FFF2-40B4-BE49-F238E27FC236}">
                  <a16:creationId xmlns:a16="http://schemas.microsoft.com/office/drawing/2014/main" id="{B6C4EAD2-9570-4669-583C-27306710BBEC}"/>
                </a:ext>
              </a:extLst>
            </p:cNvPr>
            <p:cNvSpPr/>
            <p:nvPr/>
          </p:nvSpPr>
          <p:spPr>
            <a:xfrm>
              <a:off x="4292275" y="661425"/>
              <a:ext cx="953375" cy="337975"/>
            </a:xfrm>
            <a:custGeom>
              <a:avLst/>
              <a:gdLst/>
              <a:ahLst/>
              <a:cxnLst/>
              <a:rect l="l" t="t" r="r" b="b"/>
              <a:pathLst>
                <a:path w="38135" h="13519" extrusionOk="0">
                  <a:moveTo>
                    <a:pt x="817" y="0"/>
                  </a:moveTo>
                  <a:cubicBezTo>
                    <a:pt x="538" y="0"/>
                    <a:pt x="339" y="140"/>
                    <a:pt x="260" y="418"/>
                  </a:cubicBezTo>
                  <a:cubicBezTo>
                    <a:pt x="260" y="478"/>
                    <a:pt x="260" y="518"/>
                    <a:pt x="240" y="537"/>
                  </a:cubicBezTo>
                  <a:cubicBezTo>
                    <a:pt x="1" y="876"/>
                    <a:pt x="41" y="1194"/>
                    <a:pt x="240" y="1512"/>
                  </a:cubicBezTo>
                  <a:cubicBezTo>
                    <a:pt x="518" y="1930"/>
                    <a:pt x="797" y="2387"/>
                    <a:pt x="1035" y="2805"/>
                  </a:cubicBezTo>
                  <a:cubicBezTo>
                    <a:pt x="1354" y="3322"/>
                    <a:pt x="1692" y="3879"/>
                    <a:pt x="2030" y="4397"/>
                  </a:cubicBezTo>
                  <a:cubicBezTo>
                    <a:pt x="2149" y="4596"/>
                    <a:pt x="2348" y="4794"/>
                    <a:pt x="2488" y="4993"/>
                  </a:cubicBezTo>
                  <a:cubicBezTo>
                    <a:pt x="2706" y="5371"/>
                    <a:pt x="2885" y="5769"/>
                    <a:pt x="3124" y="6147"/>
                  </a:cubicBezTo>
                  <a:cubicBezTo>
                    <a:pt x="3423" y="6625"/>
                    <a:pt x="3403" y="6983"/>
                    <a:pt x="3025" y="7400"/>
                  </a:cubicBezTo>
                  <a:cubicBezTo>
                    <a:pt x="2806" y="7659"/>
                    <a:pt x="2627" y="7898"/>
                    <a:pt x="2428" y="8156"/>
                  </a:cubicBezTo>
                  <a:cubicBezTo>
                    <a:pt x="1990" y="8693"/>
                    <a:pt x="1533" y="9250"/>
                    <a:pt x="1115" y="9788"/>
                  </a:cubicBezTo>
                  <a:cubicBezTo>
                    <a:pt x="737" y="10325"/>
                    <a:pt x="399" y="10862"/>
                    <a:pt x="41" y="11379"/>
                  </a:cubicBezTo>
                  <a:cubicBezTo>
                    <a:pt x="1" y="11459"/>
                    <a:pt x="1" y="11618"/>
                    <a:pt x="1" y="11717"/>
                  </a:cubicBezTo>
                  <a:cubicBezTo>
                    <a:pt x="21" y="11956"/>
                    <a:pt x="61" y="12195"/>
                    <a:pt x="100" y="12433"/>
                  </a:cubicBezTo>
                  <a:cubicBezTo>
                    <a:pt x="160" y="12911"/>
                    <a:pt x="299" y="13010"/>
                    <a:pt x="797" y="13010"/>
                  </a:cubicBezTo>
                  <a:cubicBezTo>
                    <a:pt x="1314" y="13010"/>
                    <a:pt x="1811" y="13010"/>
                    <a:pt x="2328" y="13030"/>
                  </a:cubicBezTo>
                  <a:cubicBezTo>
                    <a:pt x="3005" y="13050"/>
                    <a:pt x="3681" y="13110"/>
                    <a:pt x="4338" y="13130"/>
                  </a:cubicBezTo>
                  <a:cubicBezTo>
                    <a:pt x="5869" y="13149"/>
                    <a:pt x="7381" y="13189"/>
                    <a:pt x="8913" y="13189"/>
                  </a:cubicBezTo>
                  <a:cubicBezTo>
                    <a:pt x="10405" y="13189"/>
                    <a:pt x="11897" y="13189"/>
                    <a:pt x="13389" y="13209"/>
                  </a:cubicBezTo>
                  <a:cubicBezTo>
                    <a:pt x="14622" y="13209"/>
                    <a:pt x="15816" y="13249"/>
                    <a:pt x="17029" y="13249"/>
                  </a:cubicBezTo>
                  <a:cubicBezTo>
                    <a:pt x="18064" y="13269"/>
                    <a:pt x="19098" y="13269"/>
                    <a:pt x="20132" y="13309"/>
                  </a:cubicBezTo>
                  <a:cubicBezTo>
                    <a:pt x="21704" y="13328"/>
                    <a:pt x="23295" y="13348"/>
                    <a:pt x="24867" y="13368"/>
                  </a:cubicBezTo>
                  <a:cubicBezTo>
                    <a:pt x="25802" y="13408"/>
                    <a:pt x="26777" y="13408"/>
                    <a:pt x="27711" y="13428"/>
                  </a:cubicBezTo>
                  <a:cubicBezTo>
                    <a:pt x="29283" y="13448"/>
                    <a:pt x="30874" y="13468"/>
                    <a:pt x="32446" y="13507"/>
                  </a:cubicBezTo>
                  <a:lnTo>
                    <a:pt x="37220" y="13507"/>
                  </a:lnTo>
                  <a:cubicBezTo>
                    <a:pt x="37267" y="13515"/>
                    <a:pt x="37312" y="13519"/>
                    <a:pt x="37355" y="13519"/>
                  </a:cubicBezTo>
                  <a:cubicBezTo>
                    <a:pt x="37774" y="13519"/>
                    <a:pt x="38032" y="13182"/>
                    <a:pt x="37996" y="12732"/>
                  </a:cubicBezTo>
                  <a:cubicBezTo>
                    <a:pt x="37956" y="12334"/>
                    <a:pt x="37717" y="12035"/>
                    <a:pt x="37499" y="11757"/>
                  </a:cubicBezTo>
                  <a:cubicBezTo>
                    <a:pt x="36822" y="10921"/>
                    <a:pt x="36126" y="10126"/>
                    <a:pt x="35470" y="9250"/>
                  </a:cubicBezTo>
                  <a:cubicBezTo>
                    <a:pt x="35052" y="8713"/>
                    <a:pt x="34734" y="8077"/>
                    <a:pt x="34376" y="7480"/>
                  </a:cubicBezTo>
                  <a:cubicBezTo>
                    <a:pt x="34336" y="7400"/>
                    <a:pt x="34356" y="7241"/>
                    <a:pt x="34435" y="7182"/>
                  </a:cubicBezTo>
                  <a:cubicBezTo>
                    <a:pt x="35012" y="6485"/>
                    <a:pt x="35669" y="5849"/>
                    <a:pt x="36226" y="5073"/>
                  </a:cubicBezTo>
                  <a:cubicBezTo>
                    <a:pt x="36723" y="4377"/>
                    <a:pt x="37340" y="3780"/>
                    <a:pt x="37618" y="2905"/>
                  </a:cubicBezTo>
                  <a:cubicBezTo>
                    <a:pt x="37797" y="2387"/>
                    <a:pt x="38036" y="1870"/>
                    <a:pt x="38095" y="1293"/>
                  </a:cubicBezTo>
                  <a:cubicBezTo>
                    <a:pt x="38134" y="826"/>
                    <a:pt x="37945" y="378"/>
                    <a:pt x="37339" y="378"/>
                  </a:cubicBezTo>
                  <a:cubicBezTo>
                    <a:pt x="37326" y="378"/>
                    <a:pt x="37313" y="378"/>
                    <a:pt x="37300" y="378"/>
                  </a:cubicBezTo>
                  <a:cubicBezTo>
                    <a:pt x="36852" y="398"/>
                    <a:pt x="36395" y="403"/>
                    <a:pt x="35937" y="403"/>
                  </a:cubicBezTo>
                  <a:cubicBezTo>
                    <a:pt x="35480" y="403"/>
                    <a:pt x="35022" y="398"/>
                    <a:pt x="34574" y="398"/>
                  </a:cubicBezTo>
                  <a:cubicBezTo>
                    <a:pt x="33978" y="398"/>
                    <a:pt x="33361" y="339"/>
                    <a:pt x="32764" y="339"/>
                  </a:cubicBezTo>
                  <a:cubicBezTo>
                    <a:pt x="31750" y="339"/>
                    <a:pt x="30695" y="378"/>
                    <a:pt x="29681" y="378"/>
                  </a:cubicBezTo>
                  <a:cubicBezTo>
                    <a:pt x="28388" y="339"/>
                    <a:pt x="27095" y="299"/>
                    <a:pt x="25822" y="299"/>
                  </a:cubicBezTo>
                  <a:cubicBezTo>
                    <a:pt x="25523" y="292"/>
                    <a:pt x="25225" y="290"/>
                    <a:pt x="24926" y="290"/>
                  </a:cubicBezTo>
                  <a:cubicBezTo>
                    <a:pt x="24330" y="290"/>
                    <a:pt x="23733" y="299"/>
                    <a:pt x="23136" y="299"/>
                  </a:cubicBezTo>
                  <a:cubicBezTo>
                    <a:pt x="22500" y="299"/>
                    <a:pt x="21823" y="279"/>
                    <a:pt x="21187" y="239"/>
                  </a:cubicBezTo>
                  <a:cubicBezTo>
                    <a:pt x="20311" y="219"/>
                    <a:pt x="19436" y="219"/>
                    <a:pt x="18561" y="219"/>
                  </a:cubicBezTo>
                  <a:cubicBezTo>
                    <a:pt x="17825" y="219"/>
                    <a:pt x="17109" y="199"/>
                    <a:pt x="16353" y="179"/>
                  </a:cubicBezTo>
                  <a:lnTo>
                    <a:pt x="14543" y="179"/>
                  </a:lnTo>
                  <a:cubicBezTo>
                    <a:pt x="14284" y="179"/>
                    <a:pt x="14025" y="140"/>
                    <a:pt x="13767" y="140"/>
                  </a:cubicBezTo>
                  <a:cubicBezTo>
                    <a:pt x="13187" y="140"/>
                    <a:pt x="12636" y="183"/>
                    <a:pt x="12065" y="183"/>
                  </a:cubicBezTo>
                  <a:cubicBezTo>
                    <a:pt x="11970" y="183"/>
                    <a:pt x="11874" y="182"/>
                    <a:pt x="11777" y="179"/>
                  </a:cubicBezTo>
                  <a:cubicBezTo>
                    <a:pt x="10663" y="140"/>
                    <a:pt x="9510" y="100"/>
                    <a:pt x="8396" y="80"/>
                  </a:cubicBezTo>
                  <a:cubicBezTo>
                    <a:pt x="7282" y="40"/>
                    <a:pt x="6188" y="40"/>
                    <a:pt x="5074" y="40"/>
                  </a:cubicBezTo>
                  <a:cubicBezTo>
                    <a:pt x="4318" y="40"/>
                    <a:pt x="3602" y="20"/>
                    <a:pt x="28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3" name="Google Shape;2353;p47"/>
          <p:cNvGrpSpPr/>
          <p:nvPr/>
        </p:nvGrpSpPr>
        <p:grpSpPr>
          <a:xfrm flipH="1">
            <a:off x="8506072" y="4172652"/>
            <a:ext cx="759406" cy="1604034"/>
            <a:chOff x="3043875" y="1092100"/>
            <a:chExt cx="405350" cy="1080350"/>
          </a:xfrm>
        </p:grpSpPr>
        <p:sp>
          <p:nvSpPr>
            <p:cNvPr id="2354" name="Google Shape;2354;p47"/>
            <p:cNvSpPr/>
            <p:nvPr/>
          </p:nvSpPr>
          <p:spPr>
            <a:xfrm>
              <a:off x="3043875" y="1092100"/>
              <a:ext cx="405350" cy="1080350"/>
            </a:xfrm>
            <a:custGeom>
              <a:avLst/>
              <a:gdLst/>
              <a:ahLst/>
              <a:cxnLst/>
              <a:rect l="l" t="t" r="r" b="b"/>
              <a:pathLst>
                <a:path w="16214" h="43214" extrusionOk="0">
                  <a:moveTo>
                    <a:pt x="8900" y="1"/>
                  </a:moveTo>
                  <a:cubicBezTo>
                    <a:pt x="8509" y="24"/>
                    <a:pt x="8164" y="254"/>
                    <a:pt x="7957" y="599"/>
                  </a:cubicBezTo>
                  <a:cubicBezTo>
                    <a:pt x="7865" y="737"/>
                    <a:pt x="6095" y="4163"/>
                    <a:pt x="6992" y="8326"/>
                  </a:cubicBezTo>
                  <a:cubicBezTo>
                    <a:pt x="6946" y="8648"/>
                    <a:pt x="6877" y="8878"/>
                    <a:pt x="6831" y="8924"/>
                  </a:cubicBezTo>
                  <a:cubicBezTo>
                    <a:pt x="5911" y="10304"/>
                    <a:pt x="4922" y="12305"/>
                    <a:pt x="5336" y="13846"/>
                  </a:cubicBezTo>
                  <a:cubicBezTo>
                    <a:pt x="5428" y="14168"/>
                    <a:pt x="5566" y="14444"/>
                    <a:pt x="5796" y="14697"/>
                  </a:cubicBezTo>
                  <a:cubicBezTo>
                    <a:pt x="4393" y="18307"/>
                    <a:pt x="1127" y="27115"/>
                    <a:pt x="621" y="32566"/>
                  </a:cubicBezTo>
                  <a:cubicBezTo>
                    <a:pt x="46" y="39189"/>
                    <a:pt x="0" y="41880"/>
                    <a:pt x="0" y="41903"/>
                  </a:cubicBezTo>
                  <a:cubicBezTo>
                    <a:pt x="0" y="42248"/>
                    <a:pt x="115" y="42570"/>
                    <a:pt x="345" y="42823"/>
                  </a:cubicBezTo>
                  <a:cubicBezTo>
                    <a:pt x="575" y="43076"/>
                    <a:pt x="920" y="43214"/>
                    <a:pt x="1265" y="43214"/>
                  </a:cubicBezTo>
                  <a:cubicBezTo>
                    <a:pt x="1955" y="43214"/>
                    <a:pt x="2530" y="42639"/>
                    <a:pt x="2553" y="41949"/>
                  </a:cubicBezTo>
                  <a:cubicBezTo>
                    <a:pt x="2553" y="41926"/>
                    <a:pt x="2622" y="39281"/>
                    <a:pt x="3197" y="32796"/>
                  </a:cubicBezTo>
                  <a:cubicBezTo>
                    <a:pt x="3657" y="27667"/>
                    <a:pt x="6923" y="18882"/>
                    <a:pt x="8164" y="15708"/>
                  </a:cubicBezTo>
                  <a:cubicBezTo>
                    <a:pt x="10717" y="15685"/>
                    <a:pt x="11361" y="12558"/>
                    <a:pt x="11637" y="11017"/>
                  </a:cubicBezTo>
                  <a:cubicBezTo>
                    <a:pt x="11775" y="10212"/>
                    <a:pt x="12235" y="9637"/>
                    <a:pt x="12235" y="9637"/>
                  </a:cubicBezTo>
                  <a:cubicBezTo>
                    <a:pt x="12350" y="9499"/>
                    <a:pt x="12442" y="9338"/>
                    <a:pt x="12465" y="9154"/>
                  </a:cubicBezTo>
                  <a:cubicBezTo>
                    <a:pt x="14374" y="7130"/>
                    <a:pt x="16214" y="4416"/>
                    <a:pt x="15754" y="1887"/>
                  </a:cubicBezTo>
                  <a:cubicBezTo>
                    <a:pt x="15708" y="1542"/>
                    <a:pt x="15478" y="1220"/>
                    <a:pt x="15156" y="1082"/>
                  </a:cubicBezTo>
                  <a:cubicBezTo>
                    <a:pt x="14972" y="990"/>
                    <a:pt x="14811" y="944"/>
                    <a:pt x="14604" y="944"/>
                  </a:cubicBezTo>
                  <a:cubicBezTo>
                    <a:pt x="14443" y="944"/>
                    <a:pt x="14282" y="967"/>
                    <a:pt x="14144" y="1059"/>
                  </a:cubicBezTo>
                  <a:cubicBezTo>
                    <a:pt x="14121" y="1082"/>
                    <a:pt x="13960" y="1151"/>
                    <a:pt x="13776" y="1266"/>
                  </a:cubicBezTo>
                  <a:lnTo>
                    <a:pt x="13684" y="990"/>
                  </a:lnTo>
                  <a:cubicBezTo>
                    <a:pt x="13546" y="691"/>
                    <a:pt x="13293" y="461"/>
                    <a:pt x="12971" y="346"/>
                  </a:cubicBezTo>
                  <a:cubicBezTo>
                    <a:pt x="12856" y="300"/>
                    <a:pt x="12741" y="277"/>
                    <a:pt x="12649" y="277"/>
                  </a:cubicBezTo>
                  <a:cubicBezTo>
                    <a:pt x="12419" y="277"/>
                    <a:pt x="12189" y="346"/>
                    <a:pt x="12005" y="484"/>
                  </a:cubicBezTo>
                  <a:cubicBezTo>
                    <a:pt x="12005" y="484"/>
                    <a:pt x="11982" y="507"/>
                    <a:pt x="11936" y="530"/>
                  </a:cubicBezTo>
                  <a:cubicBezTo>
                    <a:pt x="11752" y="369"/>
                    <a:pt x="11545" y="231"/>
                    <a:pt x="11315" y="185"/>
                  </a:cubicBezTo>
                  <a:cubicBezTo>
                    <a:pt x="11246" y="162"/>
                    <a:pt x="11154" y="162"/>
                    <a:pt x="11085" y="162"/>
                  </a:cubicBezTo>
                  <a:cubicBezTo>
                    <a:pt x="10832" y="162"/>
                    <a:pt x="10556" y="254"/>
                    <a:pt x="10349" y="415"/>
                  </a:cubicBezTo>
                  <a:cubicBezTo>
                    <a:pt x="10326" y="461"/>
                    <a:pt x="10211" y="530"/>
                    <a:pt x="10050" y="714"/>
                  </a:cubicBezTo>
                  <a:cubicBezTo>
                    <a:pt x="10004" y="622"/>
                    <a:pt x="9981" y="576"/>
                    <a:pt x="9912" y="484"/>
                  </a:cubicBezTo>
                  <a:cubicBezTo>
                    <a:pt x="9682" y="162"/>
                    <a:pt x="9337" y="1"/>
                    <a:pt x="8969"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5" name="Google Shape;2355;p47"/>
            <p:cNvSpPr/>
            <p:nvPr/>
          </p:nvSpPr>
          <p:spPr>
            <a:xfrm>
              <a:off x="3070325" y="1433750"/>
              <a:ext cx="165025" cy="710550"/>
            </a:xfrm>
            <a:custGeom>
              <a:avLst/>
              <a:gdLst/>
              <a:ahLst/>
              <a:cxnLst/>
              <a:rect l="l" t="t" r="r" b="b"/>
              <a:pathLst>
                <a:path w="6601" h="28422" extrusionOk="0">
                  <a:moveTo>
                    <a:pt x="6410" y="0"/>
                  </a:moveTo>
                  <a:cubicBezTo>
                    <a:pt x="6348" y="0"/>
                    <a:pt x="6295" y="38"/>
                    <a:pt x="6279" y="88"/>
                  </a:cubicBezTo>
                  <a:cubicBezTo>
                    <a:pt x="6210" y="203"/>
                    <a:pt x="1219" y="12345"/>
                    <a:pt x="644" y="18992"/>
                  </a:cubicBezTo>
                  <a:cubicBezTo>
                    <a:pt x="69" y="25615"/>
                    <a:pt x="0" y="28237"/>
                    <a:pt x="0" y="28260"/>
                  </a:cubicBezTo>
                  <a:cubicBezTo>
                    <a:pt x="0" y="28352"/>
                    <a:pt x="69" y="28421"/>
                    <a:pt x="161" y="28421"/>
                  </a:cubicBezTo>
                  <a:cubicBezTo>
                    <a:pt x="230" y="28421"/>
                    <a:pt x="299" y="28352"/>
                    <a:pt x="322" y="28260"/>
                  </a:cubicBezTo>
                  <a:cubicBezTo>
                    <a:pt x="322" y="28237"/>
                    <a:pt x="391" y="25615"/>
                    <a:pt x="966" y="19015"/>
                  </a:cubicBezTo>
                  <a:cubicBezTo>
                    <a:pt x="1541" y="12437"/>
                    <a:pt x="6509" y="318"/>
                    <a:pt x="6555" y="203"/>
                  </a:cubicBezTo>
                  <a:cubicBezTo>
                    <a:pt x="6601" y="134"/>
                    <a:pt x="6555" y="42"/>
                    <a:pt x="6486" y="19"/>
                  </a:cubicBezTo>
                  <a:cubicBezTo>
                    <a:pt x="6460" y="6"/>
                    <a:pt x="6434" y="0"/>
                    <a:pt x="641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6" name="Google Shape;2356;p47"/>
            <p:cNvSpPr/>
            <p:nvPr/>
          </p:nvSpPr>
          <p:spPr>
            <a:xfrm>
              <a:off x="3276150" y="1144425"/>
              <a:ext cx="149500" cy="201250"/>
            </a:xfrm>
            <a:custGeom>
              <a:avLst/>
              <a:gdLst/>
              <a:ahLst/>
              <a:cxnLst/>
              <a:rect l="l" t="t" r="r" b="b"/>
              <a:pathLst>
                <a:path w="5980" h="8050" extrusionOk="0">
                  <a:moveTo>
                    <a:pt x="5336" y="1"/>
                  </a:moveTo>
                  <a:lnTo>
                    <a:pt x="5336" y="1"/>
                  </a:lnTo>
                  <a:cubicBezTo>
                    <a:pt x="5336" y="1"/>
                    <a:pt x="0" y="2393"/>
                    <a:pt x="460" y="8050"/>
                  </a:cubicBezTo>
                  <a:cubicBezTo>
                    <a:pt x="460" y="8050"/>
                    <a:pt x="5980" y="3565"/>
                    <a:pt x="53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7" name="Google Shape;2357;p47"/>
            <p:cNvSpPr/>
            <p:nvPr/>
          </p:nvSpPr>
          <p:spPr>
            <a:xfrm>
              <a:off x="3214050" y="1120850"/>
              <a:ext cx="134000" cy="207000"/>
            </a:xfrm>
            <a:custGeom>
              <a:avLst/>
              <a:gdLst/>
              <a:ahLst/>
              <a:cxnLst/>
              <a:rect l="l" t="t" r="r" b="b"/>
              <a:pathLst>
                <a:path w="5360" h="8280" extrusionOk="0">
                  <a:moveTo>
                    <a:pt x="2116" y="1"/>
                  </a:moveTo>
                  <a:lnTo>
                    <a:pt x="2116" y="1"/>
                  </a:lnTo>
                  <a:cubicBezTo>
                    <a:pt x="2116" y="1"/>
                    <a:pt x="1" y="3865"/>
                    <a:pt x="1610" y="8280"/>
                  </a:cubicBezTo>
                  <a:cubicBezTo>
                    <a:pt x="1610" y="8280"/>
                    <a:pt x="5359" y="4623"/>
                    <a:pt x="211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8" name="Google Shape;2358;p47"/>
            <p:cNvSpPr/>
            <p:nvPr/>
          </p:nvSpPr>
          <p:spPr>
            <a:xfrm>
              <a:off x="3268675" y="1127750"/>
              <a:ext cx="131675" cy="215625"/>
            </a:xfrm>
            <a:custGeom>
              <a:avLst/>
              <a:gdLst/>
              <a:ahLst/>
              <a:cxnLst/>
              <a:rect l="l" t="t" r="r" b="b"/>
              <a:pathLst>
                <a:path w="5267" h="8625" extrusionOk="0">
                  <a:moveTo>
                    <a:pt x="3634" y="1"/>
                  </a:moveTo>
                  <a:cubicBezTo>
                    <a:pt x="3634" y="1"/>
                    <a:pt x="0" y="2439"/>
                    <a:pt x="322" y="8625"/>
                  </a:cubicBezTo>
                  <a:cubicBezTo>
                    <a:pt x="345" y="8602"/>
                    <a:pt x="5267" y="3818"/>
                    <a:pt x="36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9" name="Google Shape;2359;p47"/>
            <p:cNvSpPr/>
            <p:nvPr/>
          </p:nvSpPr>
          <p:spPr>
            <a:xfrm>
              <a:off x="3238775" y="1124300"/>
              <a:ext cx="129250" cy="206450"/>
            </a:xfrm>
            <a:custGeom>
              <a:avLst/>
              <a:gdLst/>
              <a:ahLst/>
              <a:cxnLst/>
              <a:rect l="l" t="t" r="r" b="b"/>
              <a:pathLst>
                <a:path w="5170" h="8258" extrusionOk="0">
                  <a:moveTo>
                    <a:pt x="3243" y="1"/>
                  </a:moveTo>
                  <a:cubicBezTo>
                    <a:pt x="3243" y="1"/>
                    <a:pt x="1" y="2738"/>
                    <a:pt x="1127" y="8257"/>
                  </a:cubicBezTo>
                  <a:cubicBezTo>
                    <a:pt x="1127" y="8257"/>
                    <a:pt x="1128" y="8257"/>
                    <a:pt x="1128" y="8257"/>
                  </a:cubicBezTo>
                  <a:cubicBezTo>
                    <a:pt x="1172" y="8257"/>
                    <a:pt x="5170" y="3992"/>
                    <a:pt x="32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0" name="Google Shape;2360;p47"/>
            <p:cNvSpPr/>
            <p:nvPr/>
          </p:nvSpPr>
          <p:spPr>
            <a:xfrm>
              <a:off x="3179550" y="1293350"/>
              <a:ext cx="147800" cy="177675"/>
            </a:xfrm>
            <a:custGeom>
              <a:avLst/>
              <a:gdLst/>
              <a:ahLst/>
              <a:cxnLst/>
              <a:rect l="l" t="t" r="r" b="b"/>
              <a:pathLst>
                <a:path w="5912" h="7107" extrusionOk="0">
                  <a:moveTo>
                    <a:pt x="2645" y="0"/>
                  </a:moveTo>
                  <a:lnTo>
                    <a:pt x="3450" y="920"/>
                  </a:lnTo>
                  <a:lnTo>
                    <a:pt x="4324" y="414"/>
                  </a:lnTo>
                  <a:lnTo>
                    <a:pt x="4784" y="1403"/>
                  </a:lnTo>
                  <a:lnTo>
                    <a:pt x="5911" y="851"/>
                  </a:lnTo>
                  <a:cubicBezTo>
                    <a:pt x="5911" y="851"/>
                    <a:pt x="5267" y="1633"/>
                    <a:pt x="5037" y="2760"/>
                  </a:cubicBezTo>
                  <a:cubicBezTo>
                    <a:pt x="4554" y="5175"/>
                    <a:pt x="3887" y="7106"/>
                    <a:pt x="1818" y="6348"/>
                  </a:cubicBezTo>
                  <a:cubicBezTo>
                    <a:pt x="1" y="5681"/>
                    <a:pt x="1243" y="3105"/>
                    <a:pt x="2301" y="1518"/>
                  </a:cubicBezTo>
                  <a:cubicBezTo>
                    <a:pt x="2645" y="966"/>
                    <a:pt x="2645" y="0"/>
                    <a:pt x="264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61" name="Google Shape;2361;p47"/>
          <p:cNvGrpSpPr/>
          <p:nvPr/>
        </p:nvGrpSpPr>
        <p:grpSpPr>
          <a:xfrm>
            <a:off x="-182366" y="4550586"/>
            <a:ext cx="759407" cy="1604034"/>
            <a:chOff x="6507375" y="2263850"/>
            <a:chExt cx="619225" cy="1140725"/>
          </a:xfrm>
        </p:grpSpPr>
        <p:sp>
          <p:nvSpPr>
            <p:cNvPr id="2362" name="Google Shape;2362;p47"/>
            <p:cNvSpPr/>
            <p:nvPr/>
          </p:nvSpPr>
          <p:spPr>
            <a:xfrm>
              <a:off x="6507375" y="2263850"/>
              <a:ext cx="619225" cy="1140725"/>
            </a:xfrm>
            <a:custGeom>
              <a:avLst/>
              <a:gdLst/>
              <a:ahLst/>
              <a:cxnLst/>
              <a:rect l="l" t="t" r="r" b="b"/>
              <a:pathLst>
                <a:path w="24769" h="45629" extrusionOk="0">
                  <a:moveTo>
                    <a:pt x="9245" y="1"/>
                  </a:moveTo>
                  <a:cubicBezTo>
                    <a:pt x="7359" y="1"/>
                    <a:pt x="6371" y="921"/>
                    <a:pt x="5865" y="1679"/>
                  </a:cubicBezTo>
                  <a:cubicBezTo>
                    <a:pt x="3726" y="4922"/>
                    <a:pt x="6417" y="11983"/>
                    <a:pt x="7129" y="13799"/>
                  </a:cubicBezTo>
                  <a:cubicBezTo>
                    <a:pt x="6210" y="16536"/>
                    <a:pt x="4922" y="20607"/>
                    <a:pt x="3680" y="25413"/>
                  </a:cubicBezTo>
                  <a:cubicBezTo>
                    <a:pt x="3657" y="25482"/>
                    <a:pt x="3657" y="25528"/>
                    <a:pt x="3611" y="25620"/>
                  </a:cubicBezTo>
                  <a:cubicBezTo>
                    <a:pt x="1932" y="32198"/>
                    <a:pt x="713" y="38430"/>
                    <a:pt x="23" y="44157"/>
                  </a:cubicBezTo>
                  <a:cubicBezTo>
                    <a:pt x="0" y="44502"/>
                    <a:pt x="92" y="44870"/>
                    <a:pt x="322" y="45146"/>
                  </a:cubicBezTo>
                  <a:cubicBezTo>
                    <a:pt x="552" y="45399"/>
                    <a:pt x="851" y="45606"/>
                    <a:pt x="1196" y="45629"/>
                  </a:cubicBezTo>
                  <a:lnTo>
                    <a:pt x="1357" y="45629"/>
                  </a:lnTo>
                  <a:cubicBezTo>
                    <a:pt x="2047" y="45629"/>
                    <a:pt x="2576" y="45100"/>
                    <a:pt x="2668" y="44456"/>
                  </a:cubicBezTo>
                  <a:cubicBezTo>
                    <a:pt x="3335" y="38890"/>
                    <a:pt x="4485" y="32842"/>
                    <a:pt x="6118" y="26448"/>
                  </a:cubicBezTo>
                  <a:cubicBezTo>
                    <a:pt x="7060" y="25413"/>
                    <a:pt x="10924" y="21458"/>
                    <a:pt x="16651" y="18767"/>
                  </a:cubicBezTo>
                  <a:cubicBezTo>
                    <a:pt x="17824" y="19779"/>
                    <a:pt x="19824" y="21228"/>
                    <a:pt x="21618" y="21228"/>
                  </a:cubicBezTo>
                  <a:cubicBezTo>
                    <a:pt x="22768" y="21228"/>
                    <a:pt x="23688" y="20607"/>
                    <a:pt x="24240" y="19549"/>
                  </a:cubicBezTo>
                  <a:cubicBezTo>
                    <a:pt x="24769" y="18560"/>
                    <a:pt x="24631" y="17709"/>
                    <a:pt x="24401" y="17180"/>
                  </a:cubicBezTo>
                  <a:cubicBezTo>
                    <a:pt x="24194" y="16674"/>
                    <a:pt x="23895" y="16306"/>
                    <a:pt x="23550" y="16030"/>
                  </a:cubicBezTo>
                  <a:cubicBezTo>
                    <a:pt x="23803" y="15708"/>
                    <a:pt x="24010" y="15294"/>
                    <a:pt x="24079" y="14834"/>
                  </a:cubicBezTo>
                  <a:cubicBezTo>
                    <a:pt x="24194" y="14167"/>
                    <a:pt x="24148" y="13178"/>
                    <a:pt x="23090" y="12075"/>
                  </a:cubicBezTo>
                  <a:cubicBezTo>
                    <a:pt x="22331" y="11293"/>
                    <a:pt x="21595" y="11132"/>
                    <a:pt x="21066" y="11132"/>
                  </a:cubicBezTo>
                  <a:cubicBezTo>
                    <a:pt x="18973" y="11132"/>
                    <a:pt x="17226" y="13776"/>
                    <a:pt x="16099" y="16168"/>
                  </a:cubicBezTo>
                  <a:cubicBezTo>
                    <a:pt x="12534" y="17778"/>
                    <a:pt x="9590" y="19848"/>
                    <a:pt x="7497" y="21596"/>
                  </a:cubicBezTo>
                  <a:cubicBezTo>
                    <a:pt x="8279" y="18859"/>
                    <a:pt x="9015" y="16536"/>
                    <a:pt x="9636" y="14788"/>
                  </a:cubicBezTo>
                  <a:cubicBezTo>
                    <a:pt x="12396" y="14558"/>
                    <a:pt x="17410" y="13753"/>
                    <a:pt x="19203" y="11040"/>
                  </a:cubicBezTo>
                  <a:cubicBezTo>
                    <a:pt x="19916" y="9959"/>
                    <a:pt x="20031" y="8648"/>
                    <a:pt x="19548" y="7268"/>
                  </a:cubicBezTo>
                  <a:cubicBezTo>
                    <a:pt x="18858" y="5359"/>
                    <a:pt x="17387" y="4324"/>
                    <a:pt x="15409" y="4324"/>
                  </a:cubicBezTo>
                  <a:cubicBezTo>
                    <a:pt x="14949" y="4324"/>
                    <a:pt x="14489" y="4370"/>
                    <a:pt x="14075" y="4462"/>
                  </a:cubicBezTo>
                  <a:cubicBezTo>
                    <a:pt x="14121" y="3634"/>
                    <a:pt x="13937" y="2645"/>
                    <a:pt x="13362" y="1794"/>
                  </a:cubicBezTo>
                  <a:cubicBezTo>
                    <a:pt x="12557" y="645"/>
                    <a:pt x="11200" y="24"/>
                    <a:pt x="9337"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3" name="Google Shape;2363;p47"/>
            <p:cNvSpPr/>
            <p:nvPr/>
          </p:nvSpPr>
          <p:spPr>
            <a:xfrm>
              <a:off x="6536100" y="2504600"/>
              <a:ext cx="224850" cy="872950"/>
            </a:xfrm>
            <a:custGeom>
              <a:avLst/>
              <a:gdLst/>
              <a:ahLst/>
              <a:cxnLst/>
              <a:rect l="l" t="t" r="r" b="b"/>
              <a:pathLst>
                <a:path w="8994" h="34918" extrusionOk="0">
                  <a:moveTo>
                    <a:pt x="8806" y="1"/>
                  </a:moveTo>
                  <a:cubicBezTo>
                    <a:pt x="8726" y="1"/>
                    <a:pt x="8644" y="46"/>
                    <a:pt x="8625" y="122"/>
                  </a:cubicBezTo>
                  <a:cubicBezTo>
                    <a:pt x="8556" y="306"/>
                    <a:pt x="2094" y="17094"/>
                    <a:pt x="24" y="34711"/>
                  </a:cubicBezTo>
                  <a:cubicBezTo>
                    <a:pt x="1" y="34803"/>
                    <a:pt x="93" y="34918"/>
                    <a:pt x="208" y="34918"/>
                  </a:cubicBezTo>
                  <a:cubicBezTo>
                    <a:pt x="323" y="34918"/>
                    <a:pt x="369" y="34826"/>
                    <a:pt x="369" y="34734"/>
                  </a:cubicBezTo>
                  <a:cubicBezTo>
                    <a:pt x="2439" y="17163"/>
                    <a:pt x="8901" y="421"/>
                    <a:pt x="8970" y="237"/>
                  </a:cubicBezTo>
                  <a:cubicBezTo>
                    <a:pt x="8993" y="145"/>
                    <a:pt x="8924" y="30"/>
                    <a:pt x="8855" y="7"/>
                  </a:cubicBezTo>
                  <a:cubicBezTo>
                    <a:pt x="8839" y="3"/>
                    <a:pt x="8823" y="1"/>
                    <a:pt x="88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4" name="Google Shape;2364;p47"/>
            <p:cNvSpPr/>
            <p:nvPr/>
          </p:nvSpPr>
          <p:spPr>
            <a:xfrm>
              <a:off x="6580450" y="2293725"/>
              <a:ext cx="438650" cy="312825"/>
            </a:xfrm>
            <a:custGeom>
              <a:avLst/>
              <a:gdLst/>
              <a:ahLst/>
              <a:cxnLst/>
              <a:rect l="l" t="t" r="r" b="b"/>
              <a:pathLst>
                <a:path w="17546" h="12513" extrusionOk="0">
                  <a:moveTo>
                    <a:pt x="6304" y="1"/>
                  </a:moveTo>
                  <a:cubicBezTo>
                    <a:pt x="1" y="1"/>
                    <a:pt x="5379" y="12512"/>
                    <a:pt x="5379" y="12512"/>
                  </a:cubicBezTo>
                  <a:cubicBezTo>
                    <a:pt x="5379" y="12512"/>
                    <a:pt x="17545" y="12144"/>
                    <a:pt x="15521" y="6487"/>
                  </a:cubicBezTo>
                  <a:cubicBezTo>
                    <a:pt x="14920" y="4765"/>
                    <a:pt x="13677" y="4292"/>
                    <a:pt x="12494" y="4292"/>
                  </a:cubicBezTo>
                  <a:cubicBezTo>
                    <a:pt x="11054" y="4292"/>
                    <a:pt x="9703" y="4992"/>
                    <a:pt x="9703" y="4992"/>
                  </a:cubicBezTo>
                  <a:cubicBezTo>
                    <a:pt x="9703" y="4992"/>
                    <a:pt x="11474" y="71"/>
                    <a:pt x="6391" y="2"/>
                  </a:cubicBezTo>
                  <a:cubicBezTo>
                    <a:pt x="6362" y="1"/>
                    <a:pt x="6333" y="1"/>
                    <a:pt x="63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5" name="Google Shape;2365;p47"/>
            <p:cNvSpPr/>
            <p:nvPr/>
          </p:nvSpPr>
          <p:spPr>
            <a:xfrm>
              <a:off x="6625225" y="2671950"/>
              <a:ext cx="353625" cy="243350"/>
            </a:xfrm>
            <a:custGeom>
              <a:avLst/>
              <a:gdLst/>
              <a:ahLst/>
              <a:cxnLst/>
              <a:rect l="l" t="t" r="r" b="b"/>
              <a:pathLst>
                <a:path w="14145" h="9734" extrusionOk="0">
                  <a:moveTo>
                    <a:pt x="13921" y="1"/>
                  </a:moveTo>
                  <a:cubicBezTo>
                    <a:pt x="13911" y="1"/>
                    <a:pt x="13901" y="2"/>
                    <a:pt x="13891" y="5"/>
                  </a:cubicBezTo>
                  <a:cubicBezTo>
                    <a:pt x="5566" y="3041"/>
                    <a:pt x="116" y="9365"/>
                    <a:pt x="47" y="9411"/>
                  </a:cubicBezTo>
                  <a:cubicBezTo>
                    <a:pt x="1" y="9503"/>
                    <a:pt x="1" y="9618"/>
                    <a:pt x="93" y="9664"/>
                  </a:cubicBezTo>
                  <a:cubicBezTo>
                    <a:pt x="116" y="9710"/>
                    <a:pt x="162" y="9733"/>
                    <a:pt x="208" y="9733"/>
                  </a:cubicBezTo>
                  <a:cubicBezTo>
                    <a:pt x="254" y="9733"/>
                    <a:pt x="323" y="9733"/>
                    <a:pt x="323" y="9641"/>
                  </a:cubicBezTo>
                  <a:cubicBezTo>
                    <a:pt x="369" y="9595"/>
                    <a:pt x="5773" y="3340"/>
                    <a:pt x="14006" y="350"/>
                  </a:cubicBezTo>
                  <a:cubicBezTo>
                    <a:pt x="14075" y="327"/>
                    <a:pt x="14144" y="212"/>
                    <a:pt x="14121" y="120"/>
                  </a:cubicBezTo>
                  <a:cubicBezTo>
                    <a:pt x="14082" y="60"/>
                    <a:pt x="13990" y="1"/>
                    <a:pt x="1392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6" name="Google Shape;2366;p47"/>
            <p:cNvSpPr/>
            <p:nvPr/>
          </p:nvSpPr>
          <p:spPr>
            <a:xfrm>
              <a:off x="6927075" y="2570650"/>
              <a:ext cx="186300" cy="196900"/>
            </a:xfrm>
            <a:custGeom>
              <a:avLst/>
              <a:gdLst/>
              <a:ahLst/>
              <a:cxnLst/>
              <a:rect l="l" t="t" r="r" b="b"/>
              <a:pathLst>
                <a:path w="7452" h="7876" extrusionOk="0">
                  <a:moveTo>
                    <a:pt x="4273" y="1"/>
                  </a:moveTo>
                  <a:cubicBezTo>
                    <a:pt x="2118" y="1"/>
                    <a:pt x="1" y="5138"/>
                    <a:pt x="1" y="5138"/>
                  </a:cubicBezTo>
                  <a:cubicBezTo>
                    <a:pt x="1" y="5138"/>
                    <a:pt x="2843" y="7875"/>
                    <a:pt x="4870" y="7875"/>
                  </a:cubicBezTo>
                  <a:cubicBezTo>
                    <a:pt x="5516" y="7875"/>
                    <a:pt x="6079" y="7597"/>
                    <a:pt x="6440" y="6863"/>
                  </a:cubicBezTo>
                  <a:cubicBezTo>
                    <a:pt x="7452" y="4793"/>
                    <a:pt x="4738" y="3896"/>
                    <a:pt x="4738" y="3896"/>
                  </a:cubicBezTo>
                  <a:cubicBezTo>
                    <a:pt x="4738" y="3896"/>
                    <a:pt x="7452" y="2677"/>
                    <a:pt x="5451" y="584"/>
                  </a:cubicBezTo>
                  <a:cubicBezTo>
                    <a:pt x="5066" y="174"/>
                    <a:pt x="4669" y="1"/>
                    <a:pt x="42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7" name="Google Shape;546;p36">
            <a:extLst>
              <a:ext uri="{FF2B5EF4-FFF2-40B4-BE49-F238E27FC236}">
                <a16:creationId xmlns:a16="http://schemas.microsoft.com/office/drawing/2014/main" id="{6B1CB8A8-4908-F847-4849-DC43833D5438}"/>
              </a:ext>
            </a:extLst>
          </p:cNvPr>
          <p:cNvSpPr txBox="1">
            <a:spLocks/>
          </p:cNvSpPr>
          <p:nvPr/>
        </p:nvSpPr>
        <p:spPr>
          <a:xfrm flipH="1">
            <a:off x="1981747" y="546451"/>
            <a:ext cx="5328630" cy="411900"/>
          </a:xfrm>
          <a:prstGeom prst="rect">
            <a:avLst/>
          </a:prstGeom>
          <a:noFill/>
          <a:ln>
            <a:noFill/>
          </a:ln>
        </p:spPr>
        <p:txBody>
          <a:bodyPr spcFirstLastPara="1" wrap="square" lIns="18287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400" b="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1</a:t>
            </a:r>
            <a:r>
              <a:rPr lang="vi-VN" sz="2400" b="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 Tìm hiểu về thể thơ, vần, bố cục, mạch cảm xúc, hình ảnh</a:t>
            </a:r>
            <a:endParaRPr lang="en-US" sz="2400">
              <a:solidFill>
                <a:schemeClr val="bg1"/>
              </a:solidFill>
              <a:effectLst/>
              <a:latin typeface=".VnTime"/>
              <a:ea typeface="Times New Roman" panose="02020603050405020304" pitchFamily="18" charset="0"/>
              <a:cs typeface="Times New Roman" panose="02020603050405020304" pitchFamily="18" charset="0"/>
            </a:endParaRPr>
          </a:p>
        </p:txBody>
      </p:sp>
      <p:sp>
        <p:nvSpPr>
          <p:cNvPr id="11" name="Google Shape;2499;p49">
            <a:extLst>
              <a:ext uri="{FF2B5EF4-FFF2-40B4-BE49-F238E27FC236}">
                <a16:creationId xmlns:a16="http://schemas.microsoft.com/office/drawing/2014/main" id="{80640AE6-107D-437F-BE26-EB6FCDC6CE7B}"/>
              </a:ext>
            </a:extLst>
          </p:cNvPr>
          <p:cNvSpPr/>
          <p:nvPr/>
        </p:nvSpPr>
        <p:spPr>
          <a:xfrm>
            <a:off x="814241" y="110626"/>
            <a:ext cx="359138" cy="322019"/>
          </a:xfrm>
          <a:custGeom>
            <a:avLst/>
            <a:gdLst/>
            <a:ahLst/>
            <a:cxnLst/>
            <a:rect l="l" t="t" r="r" b="b"/>
            <a:pathLst>
              <a:path w="4528" h="4060" extrusionOk="0">
                <a:moveTo>
                  <a:pt x="654" y="0"/>
                </a:moveTo>
                <a:cubicBezTo>
                  <a:pt x="504" y="0"/>
                  <a:pt x="356" y="50"/>
                  <a:pt x="220" y="155"/>
                </a:cubicBezTo>
                <a:cubicBezTo>
                  <a:pt x="1" y="354"/>
                  <a:pt x="1" y="632"/>
                  <a:pt x="61" y="871"/>
                </a:cubicBezTo>
                <a:cubicBezTo>
                  <a:pt x="279" y="1945"/>
                  <a:pt x="816" y="2860"/>
                  <a:pt x="1413" y="3755"/>
                </a:cubicBezTo>
                <a:cubicBezTo>
                  <a:pt x="1568" y="3966"/>
                  <a:pt x="1798" y="4059"/>
                  <a:pt x="2036" y="4059"/>
                </a:cubicBezTo>
                <a:cubicBezTo>
                  <a:pt x="2225" y="4059"/>
                  <a:pt x="2420" y="4000"/>
                  <a:pt x="2587" y="3894"/>
                </a:cubicBezTo>
                <a:cubicBezTo>
                  <a:pt x="2945" y="3656"/>
                  <a:pt x="3144" y="3337"/>
                  <a:pt x="3363" y="3039"/>
                </a:cubicBezTo>
                <a:cubicBezTo>
                  <a:pt x="3880" y="2402"/>
                  <a:pt x="4337" y="1706"/>
                  <a:pt x="4457" y="851"/>
                </a:cubicBezTo>
                <a:cubicBezTo>
                  <a:pt x="4528" y="372"/>
                  <a:pt x="4409" y="19"/>
                  <a:pt x="3888" y="19"/>
                </a:cubicBezTo>
                <a:cubicBezTo>
                  <a:pt x="3825" y="19"/>
                  <a:pt x="3756" y="24"/>
                  <a:pt x="3681" y="35"/>
                </a:cubicBezTo>
                <a:cubicBezTo>
                  <a:pt x="3263" y="75"/>
                  <a:pt x="3104" y="373"/>
                  <a:pt x="2945" y="652"/>
                </a:cubicBezTo>
                <a:cubicBezTo>
                  <a:pt x="2647" y="1050"/>
                  <a:pt x="2408" y="1507"/>
                  <a:pt x="2169" y="1905"/>
                </a:cubicBezTo>
                <a:cubicBezTo>
                  <a:pt x="1891" y="1408"/>
                  <a:pt x="1652" y="911"/>
                  <a:pt x="1373" y="433"/>
                </a:cubicBezTo>
                <a:cubicBezTo>
                  <a:pt x="1294" y="314"/>
                  <a:pt x="1174" y="174"/>
                  <a:pt x="1055" y="115"/>
                </a:cubicBezTo>
                <a:cubicBezTo>
                  <a:pt x="924" y="40"/>
                  <a:pt x="788" y="0"/>
                  <a:pt x="6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 name="Google Shape;2509;p49">
            <a:extLst>
              <a:ext uri="{FF2B5EF4-FFF2-40B4-BE49-F238E27FC236}">
                <a16:creationId xmlns:a16="http://schemas.microsoft.com/office/drawing/2014/main" id="{98895902-5EAE-8805-FFCB-1410FFF1256C}"/>
              </a:ext>
            </a:extLst>
          </p:cNvPr>
          <p:cNvGrpSpPr/>
          <p:nvPr/>
        </p:nvGrpSpPr>
        <p:grpSpPr>
          <a:xfrm rot="637">
            <a:off x="978145" y="501682"/>
            <a:ext cx="505773" cy="456339"/>
            <a:chOff x="7144013" y="1512200"/>
            <a:chExt cx="936616" cy="844916"/>
          </a:xfrm>
        </p:grpSpPr>
        <p:sp>
          <p:nvSpPr>
            <p:cNvPr id="14" name="Google Shape;2510;p49">
              <a:extLst>
                <a:ext uri="{FF2B5EF4-FFF2-40B4-BE49-F238E27FC236}">
                  <a16:creationId xmlns:a16="http://schemas.microsoft.com/office/drawing/2014/main" id="{1EA0BCF6-3273-A5EA-5D09-A2B6883EC33E}"/>
                </a:ext>
              </a:extLst>
            </p:cNvPr>
            <p:cNvSpPr/>
            <p:nvPr/>
          </p:nvSpPr>
          <p:spPr>
            <a:xfrm>
              <a:off x="7144013" y="1512200"/>
              <a:ext cx="936616" cy="844916"/>
            </a:xfrm>
            <a:custGeom>
              <a:avLst/>
              <a:gdLst/>
              <a:ahLst/>
              <a:cxnLst/>
              <a:rect l="l" t="t" r="r" b="b"/>
              <a:pathLst>
                <a:path w="9550" h="8615" extrusionOk="0">
                  <a:moveTo>
                    <a:pt x="2189" y="1"/>
                  </a:moveTo>
                  <a:cubicBezTo>
                    <a:pt x="1712" y="1"/>
                    <a:pt x="1234" y="160"/>
                    <a:pt x="856" y="458"/>
                  </a:cubicBezTo>
                  <a:cubicBezTo>
                    <a:pt x="439" y="816"/>
                    <a:pt x="1" y="1453"/>
                    <a:pt x="220" y="2607"/>
                  </a:cubicBezTo>
                  <a:cubicBezTo>
                    <a:pt x="618" y="4576"/>
                    <a:pt x="1612" y="6207"/>
                    <a:pt x="2627" y="7699"/>
                  </a:cubicBezTo>
                  <a:cubicBezTo>
                    <a:pt x="3025" y="8296"/>
                    <a:pt x="3681" y="8614"/>
                    <a:pt x="4417" y="8614"/>
                  </a:cubicBezTo>
                  <a:cubicBezTo>
                    <a:pt x="4914" y="8614"/>
                    <a:pt x="5471" y="8475"/>
                    <a:pt x="5909" y="8177"/>
                  </a:cubicBezTo>
                  <a:cubicBezTo>
                    <a:pt x="6506" y="7779"/>
                    <a:pt x="6884" y="7282"/>
                    <a:pt x="7202" y="6824"/>
                  </a:cubicBezTo>
                  <a:cubicBezTo>
                    <a:pt x="7282" y="6725"/>
                    <a:pt x="7361" y="6625"/>
                    <a:pt x="7401" y="6565"/>
                  </a:cubicBezTo>
                  <a:cubicBezTo>
                    <a:pt x="8256" y="5471"/>
                    <a:pt x="9171" y="4138"/>
                    <a:pt x="9430" y="2487"/>
                  </a:cubicBezTo>
                  <a:cubicBezTo>
                    <a:pt x="9549" y="1692"/>
                    <a:pt x="9390" y="1055"/>
                    <a:pt x="8992" y="617"/>
                  </a:cubicBezTo>
                  <a:cubicBezTo>
                    <a:pt x="8754" y="339"/>
                    <a:pt x="8296" y="1"/>
                    <a:pt x="7500" y="1"/>
                  </a:cubicBezTo>
                  <a:cubicBezTo>
                    <a:pt x="7361" y="1"/>
                    <a:pt x="7202" y="1"/>
                    <a:pt x="7063" y="21"/>
                  </a:cubicBezTo>
                  <a:cubicBezTo>
                    <a:pt x="6008" y="160"/>
                    <a:pt x="5551" y="856"/>
                    <a:pt x="5272" y="1314"/>
                  </a:cubicBezTo>
                  <a:cubicBezTo>
                    <a:pt x="5213" y="1354"/>
                    <a:pt x="5193" y="1433"/>
                    <a:pt x="5153" y="1493"/>
                  </a:cubicBezTo>
                  <a:cubicBezTo>
                    <a:pt x="4994" y="1692"/>
                    <a:pt x="4875" y="1891"/>
                    <a:pt x="4755" y="2109"/>
                  </a:cubicBezTo>
                  <a:cubicBezTo>
                    <a:pt x="4576" y="1811"/>
                    <a:pt x="4417" y="1533"/>
                    <a:pt x="4258" y="1234"/>
                  </a:cubicBezTo>
                  <a:cubicBezTo>
                    <a:pt x="4019" y="836"/>
                    <a:pt x="3701" y="518"/>
                    <a:pt x="3323" y="319"/>
                  </a:cubicBezTo>
                  <a:cubicBezTo>
                    <a:pt x="2945" y="120"/>
                    <a:pt x="2587" y="1"/>
                    <a:pt x="2189" y="1"/>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511;p49">
              <a:extLst>
                <a:ext uri="{FF2B5EF4-FFF2-40B4-BE49-F238E27FC236}">
                  <a16:creationId xmlns:a16="http://schemas.microsoft.com/office/drawing/2014/main" id="{D4DB9C9C-B47D-B2C9-6204-410CD409072E}"/>
                </a:ext>
              </a:extLst>
            </p:cNvPr>
            <p:cNvSpPr/>
            <p:nvPr/>
          </p:nvSpPr>
          <p:spPr>
            <a:xfrm>
              <a:off x="7228008" y="1568170"/>
              <a:ext cx="768625" cy="732977"/>
            </a:xfrm>
            <a:custGeom>
              <a:avLst/>
              <a:gdLst/>
              <a:ahLst/>
              <a:cxnLst/>
              <a:rect l="l" t="t" r="r" b="b"/>
              <a:pathLst>
                <a:path w="7449" h="6666" extrusionOk="0">
                  <a:moveTo>
                    <a:pt x="1060" y="1"/>
                  </a:moveTo>
                  <a:cubicBezTo>
                    <a:pt x="826" y="1"/>
                    <a:pt x="594" y="80"/>
                    <a:pt x="378" y="254"/>
                  </a:cubicBezTo>
                  <a:cubicBezTo>
                    <a:pt x="0" y="573"/>
                    <a:pt x="0" y="1010"/>
                    <a:pt x="80" y="1428"/>
                  </a:cubicBezTo>
                  <a:cubicBezTo>
                    <a:pt x="438" y="3199"/>
                    <a:pt x="1333" y="4710"/>
                    <a:pt x="2328" y="6182"/>
                  </a:cubicBezTo>
                  <a:cubicBezTo>
                    <a:pt x="2566" y="6518"/>
                    <a:pt x="2928" y="6665"/>
                    <a:pt x="3312" y="6665"/>
                  </a:cubicBezTo>
                  <a:cubicBezTo>
                    <a:pt x="3632" y="6665"/>
                    <a:pt x="3968" y="6563"/>
                    <a:pt x="4257" y="6381"/>
                  </a:cubicBezTo>
                  <a:cubicBezTo>
                    <a:pt x="4814" y="6003"/>
                    <a:pt x="5153" y="5486"/>
                    <a:pt x="5511" y="4989"/>
                  </a:cubicBezTo>
                  <a:cubicBezTo>
                    <a:pt x="6366" y="3915"/>
                    <a:pt x="7142" y="2781"/>
                    <a:pt x="7341" y="1388"/>
                  </a:cubicBezTo>
                  <a:cubicBezTo>
                    <a:pt x="7449" y="580"/>
                    <a:pt x="7232" y="15"/>
                    <a:pt x="6370" y="15"/>
                  </a:cubicBezTo>
                  <a:cubicBezTo>
                    <a:pt x="6277" y="15"/>
                    <a:pt x="6176" y="22"/>
                    <a:pt x="6068" y="36"/>
                  </a:cubicBezTo>
                  <a:cubicBezTo>
                    <a:pt x="5371" y="135"/>
                    <a:pt x="5153" y="632"/>
                    <a:pt x="4854" y="1090"/>
                  </a:cubicBezTo>
                  <a:cubicBezTo>
                    <a:pt x="4397" y="1766"/>
                    <a:pt x="3999" y="2482"/>
                    <a:pt x="3601" y="3159"/>
                  </a:cubicBezTo>
                  <a:cubicBezTo>
                    <a:pt x="3124" y="2323"/>
                    <a:pt x="2726" y="1567"/>
                    <a:pt x="2268" y="732"/>
                  </a:cubicBezTo>
                  <a:cubicBezTo>
                    <a:pt x="2129" y="513"/>
                    <a:pt x="1930" y="314"/>
                    <a:pt x="1711" y="195"/>
                  </a:cubicBezTo>
                  <a:cubicBezTo>
                    <a:pt x="1500" y="70"/>
                    <a:pt x="1279" y="1"/>
                    <a:pt x="10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 name="Picture 17" descr="A picture containing graphics, clipart, graphic design, design&#10;&#10;Description automatically generated">
            <a:extLst>
              <a:ext uri="{FF2B5EF4-FFF2-40B4-BE49-F238E27FC236}">
                <a16:creationId xmlns:a16="http://schemas.microsoft.com/office/drawing/2014/main" id="{7A29D6F2-A07E-9DEE-0186-24E7DC16FCC8}"/>
              </a:ext>
            </a:extLst>
          </p:cNvPr>
          <p:cNvPicPr>
            <a:picLocks noChangeAspect="1"/>
          </p:cNvPicPr>
          <p:nvPr/>
        </p:nvPicPr>
        <p:blipFill>
          <a:blip r:embed="rId3"/>
          <a:stretch>
            <a:fillRect/>
          </a:stretch>
        </p:blipFill>
        <p:spPr>
          <a:xfrm>
            <a:off x="8200882" y="65517"/>
            <a:ext cx="759406" cy="759406"/>
          </a:xfrm>
          <a:prstGeom prst="rect">
            <a:avLst/>
          </a:prstGeom>
        </p:spPr>
      </p:pic>
      <p:grpSp>
        <p:nvGrpSpPr>
          <p:cNvPr id="2" name="Google Shape;2398;p68">
            <a:extLst>
              <a:ext uri="{FF2B5EF4-FFF2-40B4-BE49-F238E27FC236}">
                <a16:creationId xmlns:a16="http://schemas.microsoft.com/office/drawing/2014/main" id="{F5A8801D-E070-5870-8A4A-B99474D2F0A6}"/>
              </a:ext>
            </a:extLst>
          </p:cNvPr>
          <p:cNvGrpSpPr/>
          <p:nvPr/>
        </p:nvGrpSpPr>
        <p:grpSpPr>
          <a:xfrm>
            <a:off x="3662591" y="1326560"/>
            <a:ext cx="4917994" cy="2335112"/>
            <a:chOff x="2516483" y="702500"/>
            <a:chExt cx="7022565" cy="3594300"/>
          </a:xfrm>
          <a:solidFill>
            <a:schemeClr val="bg1"/>
          </a:solidFill>
        </p:grpSpPr>
        <p:sp>
          <p:nvSpPr>
            <p:cNvPr id="3" name="Google Shape;2399;p68">
              <a:extLst>
                <a:ext uri="{FF2B5EF4-FFF2-40B4-BE49-F238E27FC236}">
                  <a16:creationId xmlns:a16="http://schemas.microsoft.com/office/drawing/2014/main" id="{A8420181-23A3-18FD-AC63-821E7B0000EB}"/>
                </a:ext>
              </a:extLst>
            </p:cNvPr>
            <p:cNvSpPr/>
            <p:nvPr/>
          </p:nvSpPr>
          <p:spPr>
            <a:xfrm>
              <a:off x="2894775" y="702500"/>
              <a:ext cx="6176400" cy="3594300"/>
            </a:xfrm>
            <a:prstGeom prst="wedgeEllipseCallout">
              <a:avLst>
                <a:gd name="adj1" fmla="val -53415"/>
                <a:gd name="adj2" fmla="val 32913"/>
              </a:avLst>
            </a:pr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grpSp>
          <p:nvGrpSpPr>
            <p:cNvPr id="4" name="Google Shape;2400;p68">
              <a:extLst>
                <a:ext uri="{FF2B5EF4-FFF2-40B4-BE49-F238E27FC236}">
                  <a16:creationId xmlns:a16="http://schemas.microsoft.com/office/drawing/2014/main" id="{C21DFDFB-D28E-33D1-9B5C-649EB23C7215}"/>
                </a:ext>
              </a:extLst>
            </p:cNvPr>
            <p:cNvGrpSpPr/>
            <p:nvPr/>
          </p:nvGrpSpPr>
          <p:grpSpPr>
            <a:xfrm>
              <a:off x="2516483" y="1938572"/>
              <a:ext cx="7022565" cy="633170"/>
              <a:chOff x="2977600" y="2841597"/>
              <a:chExt cx="4043859" cy="364603"/>
            </a:xfrm>
            <a:grpFill/>
          </p:grpSpPr>
          <p:sp>
            <p:nvSpPr>
              <p:cNvPr id="5" name="Google Shape;2401;p68">
                <a:extLst>
                  <a:ext uri="{FF2B5EF4-FFF2-40B4-BE49-F238E27FC236}">
                    <a16:creationId xmlns:a16="http://schemas.microsoft.com/office/drawing/2014/main" id="{4C9552D1-1BEE-9781-D1F0-4D9108895963}"/>
                  </a:ext>
                </a:extLst>
              </p:cNvPr>
              <p:cNvSpPr/>
              <p:nvPr/>
            </p:nvSpPr>
            <p:spPr>
              <a:xfrm>
                <a:off x="2977600" y="2892900"/>
                <a:ext cx="97125" cy="313300"/>
              </a:xfrm>
              <a:custGeom>
                <a:avLst/>
                <a:gdLst/>
                <a:ahLst/>
                <a:cxnLst/>
                <a:rect l="l" t="t" r="r" b="b"/>
                <a:pathLst>
                  <a:path w="3885" h="12532" extrusionOk="0">
                    <a:moveTo>
                      <a:pt x="3885" y="12356"/>
                    </a:moveTo>
                    <a:cubicBezTo>
                      <a:pt x="3083" y="12531"/>
                      <a:pt x="2556" y="12356"/>
                      <a:pt x="2130" y="11855"/>
                    </a:cubicBezTo>
                    <a:cubicBezTo>
                      <a:pt x="1905" y="11579"/>
                      <a:pt x="1679" y="11328"/>
                      <a:pt x="1479" y="11028"/>
                    </a:cubicBezTo>
                    <a:cubicBezTo>
                      <a:pt x="1253" y="10702"/>
                      <a:pt x="1103" y="10301"/>
                      <a:pt x="852" y="9950"/>
                    </a:cubicBezTo>
                    <a:cubicBezTo>
                      <a:pt x="251" y="9098"/>
                      <a:pt x="75" y="8120"/>
                      <a:pt x="25" y="7093"/>
                    </a:cubicBezTo>
                    <a:cubicBezTo>
                      <a:pt x="0" y="5514"/>
                      <a:pt x="50" y="3960"/>
                      <a:pt x="451" y="2431"/>
                    </a:cubicBezTo>
                    <a:cubicBezTo>
                      <a:pt x="677" y="1554"/>
                      <a:pt x="1178" y="877"/>
                      <a:pt x="1679" y="150"/>
                    </a:cubicBezTo>
                    <a:cubicBezTo>
                      <a:pt x="1754" y="50"/>
                      <a:pt x="2005" y="0"/>
                      <a:pt x="2130" y="50"/>
                    </a:cubicBezTo>
                    <a:cubicBezTo>
                      <a:pt x="2256" y="125"/>
                      <a:pt x="2381" y="326"/>
                      <a:pt x="2356" y="476"/>
                    </a:cubicBezTo>
                    <a:cubicBezTo>
                      <a:pt x="2331" y="752"/>
                      <a:pt x="2231" y="1003"/>
                      <a:pt x="2105" y="1253"/>
                    </a:cubicBezTo>
                    <a:cubicBezTo>
                      <a:pt x="1554" y="2556"/>
                      <a:pt x="1379" y="3935"/>
                      <a:pt x="1429" y="5338"/>
                    </a:cubicBezTo>
                    <a:cubicBezTo>
                      <a:pt x="1454" y="6090"/>
                      <a:pt x="1479" y="6867"/>
                      <a:pt x="1504" y="7644"/>
                    </a:cubicBezTo>
                    <a:cubicBezTo>
                      <a:pt x="1529" y="8120"/>
                      <a:pt x="1679" y="8572"/>
                      <a:pt x="1930" y="9023"/>
                    </a:cubicBezTo>
                    <a:cubicBezTo>
                      <a:pt x="2506" y="10125"/>
                      <a:pt x="3008" y="11278"/>
                      <a:pt x="3885" y="12356"/>
                    </a:cubicBezTo>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6" name="Google Shape;2402;p68">
                <a:extLst>
                  <a:ext uri="{FF2B5EF4-FFF2-40B4-BE49-F238E27FC236}">
                    <a16:creationId xmlns:a16="http://schemas.microsoft.com/office/drawing/2014/main" id="{3AF8C6B9-D705-4430-E37E-CBF164937F46}"/>
                  </a:ext>
                </a:extLst>
              </p:cNvPr>
              <p:cNvSpPr/>
              <p:nvPr/>
            </p:nvSpPr>
            <p:spPr>
              <a:xfrm rot="2104647">
                <a:off x="6764591" y="2886614"/>
                <a:ext cx="213706" cy="180480"/>
              </a:xfrm>
              <a:custGeom>
                <a:avLst/>
                <a:gdLst/>
                <a:ahLst/>
                <a:cxnLst/>
                <a:rect l="l" t="t" r="r" b="b"/>
                <a:pathLst>
                  <a:path w="8548" h="7219" extrusionOk="0">
                    <a:moveTo>
                      <a:pt x="1" y="527"/>
                    </a:moveTo>
                    <a:cubicBezTo>
                      <a:pt x="377" y="51"/>
                      <a:pt x="778" y="0"/>
                      <a:pt x="1204" y="126"/>
                    </a:cubicBezTo>
                    <a:cubicBezTo>
                      <a:pt x="2156" y="401"/>
                      <a:pt x="3159" y="627"/>
                      <a:pt x="4036" y="1128"/>
                    </a:cubicBezTo>
                    <a:cubicBezTo>
                      <a:pt x="4161" y="1203"/>
                      <a:pt x="4262" y="1304"/>
                      <a:pt x="4412" y="1329"/>
                    </a:cubicBezTo>
                    <a:cubicBezTo>
                      <a:pt x="5565" y="1780"/>
                      <a:pt x="6317" y="2682"/>
                      <a:pt x="7018" y="3660"/>
                    </a:cubicBezTo>
                    <a:cubicBezTo>
                      <a:pt x="7570" y="4437"/>
                      <a:pt x="8146" y="5239"/>
                      <a:pt x="8397" y="6191"/>
                    </a:cubicBezTo>
                    <a:cubicBezTo>
                      <a:pt x="8447" y="6366"/>
                      <a:pt x="8547" y="6517"/>
                      <a:pt x="8547" y="6692"/>
                    </a:cubicBezTo>
                    <a:cubicBezTo>
                      <a:pt x="8547" y="6843"/>
                      <a:pt x="8497" y="7068"/>
                      <a:pt x="8397" y="7143"/>
                    </a:cubicBezTo>
                    <a:cubicBezTo>
                      <a:pt x="8272" y="7219"/>
                      <a:pt x="8021" y="7168"/>
                      <a:pt x="7921" y="7093"/>
                    </a:cubicBezTo>
                    <a:cubicBezTo>
                      <a:pt x="7620" y="6792"/>
                      <a:pt x="7319" y="6492"/>
                      <a:pt x="7119" y="6141"/>
                    </a:cubicBezTo>
                    <a:cubicBezTo>
                      <a:pt x="6617" y="5188"/>
                      <a:pt x="5916" y="4361"/>
                      <a:pt x="5264" y="3484"/>
                    </a:cubicBezTo>
                    <a:cubicBezTo>
                      <a:pt x="5139" y="3309"/>
                      <a:pt x="4963" y="3108"/>
                      <a:pt x="4763" y="2983"/>
                    </a:cubicBezTo>
                    <a:cubicBezTo>
                      <a:pt x="3710" y="2381"/>
                      <a:pt x="2758" y="1579"/>
                      <a:pt x="1580" y="1229"/>
                    </a:cubicBezTo>
                    <a:cubicBezTo>
                      <a:pt x="1179" y="1128"/>
                      <a:pt x="778" y="953"/>
                      <a:pt x="402" y="802"/>
                    </a:cubicBezTo>
                    <a:cubicBezTo>
                      <a:pt x="277" y="752"/>
                      <a:pt x="176" y="652"/>
                      <a:pt x="1" y="527"/>
                    </a:cubicBez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12" name="Google Shape;2403;p68">
                <a:extLst>
                  <a:ext uri="{FF2B5EF4-FFF2-40B4-BE49-F238E27FC236}">
                    <a16:creationId xmlns:a16="http://schemas.microsoft.com/office/drawing/2014/main" id="{158FFFBF-6310-1DFC-23C7-B513E2AA5C2B}"/>
                  </a:ext>
                </a:extLst>
              </p:cNvPr>
              <p:cNvSpPr/>
              <p:nvPr/>
            </p:nvSpPr>
            <p:spPr>
              <a:xfrm>
                <a:off x="3070325" y="2921075"/>
                <a:ext cx="44500" cy="201800"/>
              </a:xfrm>
              <a:custGeom>
                <a:avLst/>
                <a:gdLst/>
                <a:ahLst/>
                <a:cxnLst/>
                <a:rect l="l" t="t" r="r" b="b"/>
                <a:pathLst>
                  <a:path w="1780" h="8072" extrusionOk="0">
                    <a:moveTo>
                      <a:pt x="1755" y="7946"/>
                    </a:moveTo>
                    <a:cubicBezTo>
                      <a:pt x="1329" y="8071"/>
                      <a:pt x="1053" y="7971"/>
                      <a:pt x="853" y="7670"/>
                    </a:cubicBezTo>
                    <a:cubicBezTo>
                      <a:pt x="401" y="7018"/>
                      <a:pt x="0" y="6342"/>
                      <a:pt x="51" y="5465"/>
                    </a:cubicBezTo>
                    <a:cubicBezTo>
                      <a:pt x="126" y="4637"/>
                      <a:pt x="101" y="3810"/>
                      <a:pt x="101" y="2958"/>
                    </a:cubicBezTo>
                    <a:cubicBezTo>
                      <a:pt x="101" y="2106"/>
                      <a:pt x="376" y="1329"/>
                      <a:pt x="727" y="552"/>
                    </a:cubicBezTo>
                    <a:cubicBezTo>
                      <a:pt x="777" y="402"/>
                      <a:pt x="878" y="226"/>
                      <a:pt x="1003" y="126"/>
                    </a:cubicBezTo>
                    <a:cubicBezTo>
                      <a:pt x="1078" y="51"/>
                      <a:pt x="1254" y="1"/>
                      <a:pt x="1379" y="26"/>
                    </a:cubicBezTo>
                    <a:cubicBezTo>
                      <a:pt x="1479" y="76"/>
                      <a:pt x="1629" y="226"/>
                      <a:pt x="1604" y="327"/>
                    </a:cubicBezTo>
                    <a:cubicBezTo>
                      <a:pt x="1604" y="653"/>
                      <a:pt x="1579" y="1028"/>
                      <a:pt x="1479" y="1329"/>
                    </a:cubicBezTo>
                    <a:cubicBezTo>
                      <a:pt x="1228" y="2081"/>
                      <a:pt x="1153" y="2833"/>
                      <a:pt x="1228" y="3610"/>
                    </a:cubicBezTo>
                    <a:cubicBezTo>
                      <a:pt x="1228" y="3835"/>
                      <a:pt x="1254" y="4086"/>
                      <a:pt x="1254" y="4337"/>
                    </a:cubicBezTo>
                    <a:cubicBezTo>
                      <a:pt x="1203" y="5414"/>
                      <a:pt x="1178" y="6492"/>
                      <a:pt x="1730" y="7495"/>
                    </a:cubicBezTo>
                    <a:cubicBezTo>
                      <a:pt x="1780" y="7595"/>
                      <a:pt x="1755" y="7745"/>
                      <a:pt x="1755" y="7946"/>
                    </a:cubicBez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16" name="Google Shape;2404;p68">
                <a:extLst>
                  <a:ext uri="{FF2B5EF4-FFF2-40B4-BE49-F238E27FC236}">
                    <a16:creationId xmlns:a16="http://schemas.microsoft.com/office/drawing/2014/main" id="{99C89670-E87E-5CC4-34AA-68CF82F042B8}"/>
                  </a:ext>
                </a:extLst>
              </p:cNvPr>
              <p:cNvSpPr/>
              <p:nvPr/>
            </p:nvSpPr>
            <p:spPr>
              <a:xfrm rot="2104647">
                <a:off x="6907153" y="2873784"/>
                <a:ext cx="101553" cy="76477"/>
              </a:xfrm>
              <a:custGeom>
                <a:avLst/>
                <a:gdLst/>
                <a:ahLst/>
                <a:cxnLst/>
                <a:rect l="l" t="t" r="r" b="b"/>
                <a:pathLst>
                  <a:path w="4062" h="3059" extrusionOk="0">
                    <a:moveTo>
                      <a:pt x="1" y="351"/>
                    </a:moveTo>
                    <a:cubicBezTo>
                      <a:pt x="277" y="0"/>
                      <a:pt x="653" y="0"/>
                      <a:pt x="1003" y="151"/>
                    </a:cubicBezTo>
                    <a:cubicBezTo>
                      <a:pt x="1505" y="376"/>
                      <a:pt x="2006" y="652"/>
                      <a:pt x="2457" y="953"/>
                    </a:cubicBezTo>
                    <a:cubicBezTo>
                      <a:pt x="2858" y="1228"/>
                      <a:pt x="3184" y="1579"/>
                      <a:pt x="3560" y="1905"/>
                    </a:cubicBezTo>
                    <a:cubicBezTo>
                      <a:pt x="3836" y="2131"/>
                      <a:pt x="3961" y="2457"/>
                      <a:pt x="4036" y="2807"/>
                    </a:cubicBezTo>
                    <a:cubicBezTo>
                      <a:pt x="4061" y="2883"/>
                      <a:pt x="3961" y="2958"/>
                      <a:pt x="3936" y="3033"/>
                    </a:cubicBezTo>
                    <a:cubicBezTo>
                      <a:pt x="3836" y="3033"/>
                      <a:pt x="3760" y="3058"/>
                      <a:pt x="3710" y="3033"/>
                    </a:cubicBezTo>
                    <a:cubicBezTo>
                      <a:pt x="3284" y="2732"/>
                      <a:pt x="2833" y="2457"/>
                      <a:pt x="2482" y="2081"/>
                    </a:cubicBezTo>
                    <a:cubicBezTo>
                      <a:pt x="1780" y="1429"/>
                      <a:pt x="1003" y="928"/>
                      <a:pt x="151" y="552"/>
                    </a:cubicBezTo>
                    <a:cubicBezTo>
                      <a:pt x="101" y="527"/>
                      <a:pt x="51" y="451"/>
                      <a:pt x="1" y="351"/>
                    </a:cubicBezTo>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grpSp>
      </p:grpSp>
      <p:grpSp>
        <p:nvGrpSpPr>
          <p:cNvPr id="17" name="Google Shape;2417;p68">
            <a:extLst>
              <a:ext uri="{FF2B5EF4-FFF2-40B4-BE49-F238E27FC236}">
                <a16:creationId xmlns:a16="http://schemas.microsoft.com/office/drawing/2014/main" id="{F5CAF30B-1D14-EBA5-3BDD-9AFC5E3F43BD}"/>
              </a:ext>
            </a:extLst>
          </p:cNvPr>
          <p:cNvGrpSpPr/>
          <p:nvPr/>
        </p:nvGrpSpPr>
        <p:grpSpPr>
          <a:xfrm flipH="1">
            <a:off x="395843" y="1636358"/>
            <a:ext cx="1107004" cy="558201"/>
            <a:chOff x="2977600" y="2496900"/>
            <a:chExt cx="1625975" cy="950064"/>
          </a:xfrm>
        </p:grpSpPr>
        <p:sp>
          <p:nvSpPr>
            <p:cNvPr id="19" name="Google Shape;2418;p68">
              <a:extLst>
                <a:ext uri="{FF2B5EF4-FFF2-40B4-BE49-F238E27FC236}">
                  <a16:creationId xmlns:a16="http://schemas.microsoft.com/office/drawing/2014/main" id="{5D508FA4-9026-11A7-86F3-7FAC715EE302}"/>
                </a:ext>
              </a:extLst>
            </p:cNvPr>
            <p:cNvSpPr/>
            <p:nvPr/>
          </p:nvSpPr>
          <p:spPr>
            <a:xfrm>
              <a:off x="2977600" y="2892900"/>
              <a:ext cx="97125" cy="313300"/>
            </a:xfrm>
            <a:custGeom>
              <a:avLst/>
              <a:gdLst/>
              <a:ahLst/>
              <a:cxnLst/>
              <a:rect l="l" t="t" r="r" b="b"/>
              <a:pathLst>
                <a:path w="3885" h="12532" extrusionOk="0">
                  <a:moveTo>
                    <a:pt x="3885" y="12356"/>
                  </a:moveTo>
                  <a:cubicBezTo>
                    <a:pt x="3083" y="12531"/>
                    <a:pt x="2556" y="12356"/>
                    <a:pt x="2130" y="11855"/>
                  </a:cubicBezTo>
                  <a:cubicBezTo>
                    <a:pt x="1905" y="11579"/>
                    <a:pt x="1679" y="11328"/>
                    <a:pt x="1479" y="11028"/>
                  </a:cubicBezTo>
                  <a:cubicBezTo>
                    <a:pt x="1253" y="10702"/>
                    <a:pt x="1103" y="10301"/>
                    <a:pt x="852" y="9950"/>
                  </a:cubicBezTo>
                  <a:cubicBezTo>
                    <a:pt x="251" y="9098"/>
                    <a:pt x="75" y="8120"/>
                    <a:pt x="25" y="7093"/>
                  </a:cubicBezTo>
                  <a:cubicBezTo>
                    <a:pt x="0" y="5514"/>
                    <a:pt x="50" y="3960"/>
                    <a:pt x="451" y="2431"/>
                  </a:cubicBezTo>
                  <a:cubicBezTo>
                    <a:pt x="677" y="1554"/>
                    <a:pt x="1178" y="877"/>
                    <a:pt x="1679" y="150"/>
                  </a:cubicBezTo>
                  <a:cubicBezTo>
                    <a:pt x="1754" y="50"/>
                    <a:pt x="2005" y="0"/>
                    <a:pt x="2130" y="50"/>
                  </a:cubicBezTo>
                  <a:cubicBezTo>
                    <a:pt x="2256" y="125"/>
                    <a:pt x="2381" y="326"/>
                    <a:pt x="2356" y="476"/>
                  </a:cubicBezTo>
                  <a:cubicBezTo>
                    <a:pt x="2331" y="752"/>
                    <a:pt x="2231" y="1003"/>
                    <a:pt x="2105" y="1253"/>
                  </a:cubicBezTo>
                  <a:cubicBezTo>
                    <a:pt x="1554" y="2556"/>
                    <a:pt x="1379" y="3935"/>
                    <a:pt x="1429" y="5338"/>
                  </a:cubicBezTo>
                  <a:cubicBezTo>
                    <a:pt x="1454" y="6090"/>
                    <a:pt x="1479" y="6867"/>
                    <a:pt x="1504" y="7644"/>
                  </a:cubicBezTo>
                  <a:cubicBezTo>
                    <a:pt x="1529" y="8120"/>
                    <a:pt x="1679" y="8572"/>
                    <a:pt x="1930" y="9023"/>
                  </a:cubicBezTo>
                  <a:cubicBezTo>
                    <a:pt x="2506" y="10125"/>
                    <a:pt x="3008" y="11278"/>
                    <a:pt x="3885" y="12356"/>
                  </a:cubicBezTo>
                </a:path>
              </a:pathLst>
            </a:custGeom>
            <a:solidFill>
              <a:srgbClr val="4C6F8A">
                <a:alpha val="36610"/>
              </a:srgbClr>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20" name="Google Shape;2419;p68">
              <a:extLst>
                <a:ext uri="{FF2B5EF4-FFF2-40B4-BE49-F238E27FC236}">
                  <a16:creationId xmlns:a16="http://schemas.microsoft.com/office/drawing/2014/main" id="{0C3A0317-308E-6838-CA2B-C7D27075D1E4}"/>
                </a:ext>
              </a:extLst>
            </p:cNvPr>
            <p:cNvSpPr/>
            <p:nvPr/>
          </p:nvSpPr>
          <p:spPr>
            <a:xfrm>
              <a:off x="4352900" y="2547650"/>
              <a:ext cx="213700" cy="180475"/>
            </a:xfrm>
            <a:custGeom>
              <a:avLst/>
              <a:gdLst/>
              <a:ahLst/>
              <a:cxnLst/>
              <a:rect l="l" t="t" r="r" b="b"/>
              <a:pathLst>
                <a:path w="8548" h="7219" extrusionOk="0">
                  <a:moveTo>
                    <a:pt x="1" y="527"/>
                  </a:moveTo>
                  <a:cubicBezTo>
                    <a:pt x="377" y="51"/>
                    <a:pt x="778" y="0"/>
                    <a:pt x="1204" y="126"/>
                  </a:cubicBezTo>
                  <a:cubicBezTo>
                    <a:pt x="2156" y="401"/>
                    <a:pt x="3159" y="627"/>
                    <a:pt x="4036" y="1128"/>
                  </a:cubicBezTo>
                  <a:cubicBezTo>
                    <a:pt x="4161" y="1203"/>
                    <a:pt x="4262" y="1304"/>
                    <a:pt x="4412" y="1329"/>
                  </a:cubicBezTo>
                  <a:cubicBezTo>
                    <a:pt x="5565" y="1780"/>
                    <a:pt x="6317" y="2682"/>
                    <a:pt x="7018" y="3660"/>
                  </a:cubicBezTo>
                  <a:cubicBezTo>
                    <a:pt x="7570" y="4437"/>
                    <a:pt x="8146" y="5239"/>
                    <a:pt x="8397" y="6191"/>
                  </a:cubicBezTo>
                  <a:cubicBezTo>
                    <a:pt x="8447" y="6366"/>
                    <a:pt x="8547" y="6517"/>
                    <a:pt x="8547" y="6692"/>
                  </a:cubicBezTo>
                  <a:cubicBezTo>
                    <a:pt x="8547" y="6843"/>
                    <a:pt x="8497" y="7068"/>
                    <a:pt x="8397" y="7143"/>
                  </a:cubicBezTo>
                  <a:cubicBezTo>
                    <a:pt x="8272" y="7219"/>
                    <a:pt x="8021" y="7168"/>
                    <a:pt x="7921" y="7093"/>
                  </a:cubicBezTo>
                  <a:cubicBezTo>
                    <a:pt x="7620" y="6792"/>
                    <a:pt x="7319" y="6492"/>
                    <a:pt x="7119" y="6141"/>
                  </a:cubicBezTo>
                  <a:cubicBezTo>
                    <a:pt x="6617" y="5188"/>
                    <a:pt x="5916" y="4361"/>
                    <a:pt x="5264" y="3484"/>
                  </a:cubicBezTo>
                  <a:cubicBezTo>
                    <a:pt x="5139" y="3309"/>
                    <a:pt x="4963" y="3108"/>
                    <a:pt x="4763" y="2983"/>
                  </a:cubicBezTo>
                  <a:cubicBezTo>
                    <a:pt x="3710" y="2381"/>
                    <a:pt x="2758" y="1579"/>
                    <a:pt x="1580" y="1229"/>
                  </a:cubicBezTo>
                  <a:cubicBezTo>
                    <a:pt x="1179" y="1128"/>
                    <a:pt x="778" y="953"/>
                    <a:pt x="402" y="802"/>
                  </a:cubicBezTo>
                  <a:cubicBezTo>
                    <a:pt x="277" y="752"/>
                    <a:pt x="176" y="652"/>
                    <a:pt x="1" y="527"/>
                  </a:cubicBezTo>
                  <a:close/>
                </a:path>
              </a:pathLst>
            </a:custGeom>
            <a:solidFill>
              <a:srgbClr val="4C6F8A">
                <a:alpha val="36610"/>
              </a:srgbClr>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21" name="Google Shape;2420;p68">
              <a:extLst>
                <a:ext uri="{FF2B5EF4-FFF2-40B4-BE49-F238E27FC236}">
                  <a16:creationId xmlns:a16="http://schemas.microsoft.com/office/drawing/2014/main" id="{9B343350-952E-B197-AD8C-5EA00C793AD6}"/>
                </a:ext>
              </a:extLst>
            </p:cNvPr>
            <p:cNvSpPr/>
            <p:nvPr/>
          </p:nvSpPr>
          <p:spPr>
            <a:xfrm>
              <a:off x="4351650" y="3107800"/>
              <a:ext cx="188000" cy="152275"/>
            </a:xfrm>
            <a:custGeom>
              <a:avLst/>
              <a:gdLst/>
              <a:ahLst/>
              <a:cxnLst/>
              <a:rect l="l" t="t" r="r" b="b"/>
              <a:pathLst>
                <a:path w="7520" h="6091" extrusionOk="0">
                  <a:moveTo>
                    <a:pt x="1" y="5865"/>
                  </a:moveTo>
                  <a:cubicBezTo>
                    <a:pt x="928" y="5214"/>
                    <a:pt x="1605" y="4687"/>
                    <a:pt x="2357" y="4261"/>
                  </a:cubicBezTo>
                  <a:cubicBezTo>
                    <a:pt x="3560" y="3585"/>
                    <a:pt x="4587" y="2707"/>
                    <a:pt x="5540" y="1755"/>
                  </a:cubicBezTo>
                  <a:cubicBezTo>
                    <a:pt x="5865" y="1454"/>
                    <a:pt x="6116" y="1078"/>
                    <a:pt x="6417" y="727"/>
                  </a:cubicBezTo>
                  <a:cubicBezTo>
                    <a:pt x="6667" y="452"/>
                    <a:pt x="6868" y="101"/>
                    <a:pt x="7219" y="1"/>
                  </a:cubicBezTo>
                  <a:cubicBezTo>
                    <a:pt x="7520" y="151"/>
                    <a:pt x="7495" y="351"/>
                    <a:pt x="7444" y="552"/>
                  </a:cubicBezTo>
                  <a:cubicBezTo>
                    <a:pt x="7169" y="1254"/>
                    <a:pt x="6818" y="1880"/>
                    <a:pt x="6317" y="2432"/>
                  </a:cubicBezTo>
                  <a:cubicBezTo>
                    <a:pt x="5013" y="3860"/>
                    <a:pt x="3434" y="4938"/>
                    <a:pt x="1705" y="5790"/>
                  </a:cubicBezTo>
                  <a:cubicBezTo>
                    <a:pt x="1229" y="6016"/>
                    <a:pt x="753" y="6091"/>
                    <a:pt x="1" y="5865"/>
                  </a:cubicBezTo>
                </a:path>
              </a:pathLst>
            </a:custGeom>
            <a:solidFill>
              <a:srgbClr val="4C6F8A">
                <a:alpha val="36610"/>
              </a:srgbClr>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22" name="Google Shape;2421;p68">
              <a:extLst>
                <a:ext uri="{FF2B5EF4-FFF2-40B4-BE49-F238E27FC236}">
                  <a16:creationId xmlns:a16="http://schemas.microsoft.com/office/drawing/2014/main" id="{A0ABD87B-AC06-DF61-CF14-F40125CED247}"/>
                </a:ext>
              </a:extLst>
            </p:cNvPr>
            <p:cNvSpPr/>
            <p:nvPr/>
          </p:nvSpPr>
          <p:spPr>
            <a:xfrm>
              <a:off x="3070325" y="2921075"/>
              <a:ext cx="44500" cy="201800"/>
            </a:xfrm>
            <a:custGeom>
              <a:avLst/>
              <a:gdLst/>
              <a:ahLst/>
              <a:cxnLst/>
              <a:rect l="l" t="t" r="r" b="b"/>
              <a:pathLst>
                <a:path w="1780" h="8072" extrusionOk="0">
                  <a:moveTo>
                    <a:pt x="1755" y="7946"/>
                  </a:moveTo>
                  <a:cubicBezTo>
                    <a:pt x="1329" y="8071"/>
                    <a:pt x="1053" y="7971"/>
                    <a:pt x="853" y="7670"/>
                  </a:cubicBezTo>
                  <a:cubicBezTo>
                    <a:pt x="401" y="7018"/>
                    <a:pt x="0" y="6342"/>
                    <a:pt x="51" y="5465"/>
                  </a:cubicBezTo>
                  <a:cubicBezTo>
                    <a:pt x="126" y="4637"/>
                    <a:pt x="101" y="3810"/>
                    <a:pt x="101" y="2958"/>
                  </a:cubicBezTo>
                  <a:cubicBezTo>
                    <a:pt x="101" y="2106"/>
                    <a:pt x="376" y="1329"/>
                    <a:pt x="727" y="552"/>
                  </a:cubicBezTo>
                  <a:cubicBezTo>
                    <a:pt x="777" y="402"/>
                    <a:pt x="878" y="226"/>
                    <a:pt x="1003" y="126"/>
                  </a:cubicBezTo>
                  <a:cubicBezTo>
                    <a:pt x="1078" y="51"/>
                    <a:pt x="1254" y="1"/>
                    <a:pt x="1379" y="26"/>
                  </a:cubicBezTo>
                  <a:cubicBezTo>
                    <a:pt x="1479" y="76"/>
                    <a:pt x="1629" y="226"/>
                    <a:pt x="1604" y="327"/>
                  </a:cubicBezTo>
                  <a:cubicBezTo>
                    <a:pt x="1604" y="653"/>
                    <a:pt x="1579" y="1028"/>
                    <a:pt x="1479" y="1329"/>
                  </a:cubicBezTo>
                  <a:cubicBezTo>
                    <a:pt x="1228" y="2081"/>
                    <a:pt x="1153" y="2833"/>
                    <a:pt x="1228" y="3610"/>
                  </a:cubicBezTo>
                  <a:cubicBezTo>
                    <a:pt x="1228" y="3835"/>
                    <a:pt x="1254" y="4086"/>
                    <a:pt x="1254" y="4337"/>
                  </a:cubicBezTo>
                  <a:cubicBezTo>
                    <a:pt x="1203" y="5414"/>
                    <a:pt x="1178" y="6492"/>
                    <a:pt x="1730" y="7495"/>
                  </a:cubicBezTo>
                  <a:cubicBezTo>
                    <a:pt x="1780" y="7595"/>
                    <a:pt x="1755" y="7745"/>
                    <a:pt x="1755" y="7946"/>
                  </a:cubicBezTo>
                  <a:close/>
                </a:path>
              </a:pathLst>
            </a:custGeom>
            <a:solidFill>
              <a:srgbClr val="4C6F8A">
                <a:alpha val="36610"/>
              </a:srgbClr>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23" name="Google Shape;2422;p68">
              <a:extLst>
                <a:ext uri="{FF2B5EF4-FFF2-40B4-BE49-F238E27FC236}">
                  <a16:creationId xmlns:a16="http://schemas.microsoft.com/office/drawing/2014/main" id="{BFA564C6-3FEC-8E9D-6797-C0E71794F9D5}"/>
                </a:ext>
              </a:extLst>
            </p:cNvPr>
            <p:cNvSpPr/>
            <p:nvPr/>
          </p:nvSpPr>
          <p:spPr>
            <a:xfrm>
              <a:off x="4537125" y="3151025"/>
              <a:ext cx="66450" cy="84000"/>
            </a:xfrm>
            <a:custGeom>
              <a:avLst/>
              <a:gdLst/>
              <a:ahLst/>
              <a:cxnLst/>
              <a:rect l="l" t="t" r="r" b="b"/>
              <a:pathLst>
                <a:path w="2658" h="3360" extrusionOk="0">
                  <a:moveTo>
                    <a:pt x="2356" y="1"/>
                  </a:moveTo>
                  <a:cubicBezTo>
                    <a:pt x="2457" y="151"/>
                    <a:pt x="2557" y="226"/>
                    <a:pt x="2607" y="352"/>
                  </a:cubicBezTo>
                  <a:cubicBezTo>
                    <a:pt x="2657" y="427"/>
                    <a:pt x="2657" y="552"/>
                    <a:pt x="2632" y="653"/>
                  </a:cubicBezTo>
                  <a:cubicBezTo>
                    <a:pt x="2331" y="1605"/>
                    <a:pt x="1880" y="2482"/>
                    <a:pt x="1028" y="3109"/>
                  </a:cubicBezTo>
                  <a:cubicBezTo>
                    <a:pt x="903" y="3209"/>
                    <a:pt x="727" y="3309"/>
                    <a:pt x="577" y="3334"/>
                  </a:cubicBezTo>
                  <a:cubicBezTo>
                    <a:pt x="426" y="3359"/>
                    <a:pt x="226" y="3309"/>
                    <a:pt x="126" y="3209"/>
                  </a:cubicBezTo>
                  <a:cubicBezTo>
                    <a:pt x="25" y="3109"/>
                    <a:pt x="0" y="2883"/>
                    <a:pt x="51" y="2733"/>
                  </a:cubicBezTo>
                  <a:cubicBezTo>
                    <a:pt x="76" y="2582"/>
                    <a:pt x="176" y="2407"/>
                    <a:pt x="276" y="2282"/>
                  </a:cubicBezTo>
                  <a:cubicBezTo>
                    <a:pt x="853" y="1680"/>
                    <a:pt x="1379" y="1054"/>
                    <a:pt x="1830" y="352"/>
                  </a:cubicBezTo>
                  <a:cubicBezTo>
                    <a:pt x="1905" y="201"/>
                    <a:pt x="2156" y="126"/>
                    <a:pt x="2356" y="1"/>
                  </a:cubicBezTo>
                </a:path>
              </a:pathLst>
            </a:custGeom>
            <a:solidFill>
              <a:srgbClr val="4C6F8A">
                <a:alpha val="36610"/>
              </a:srgbClr>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24" name="Google Shape;2423;p68">
              <a:extLst>
                <a:ext uri="{FF2B5EF4-FFF2-40B4-BE49-F238E27FC236}">
                  <a16:creationId xmlns:a16="http://schemas.microsoft.com/office/drawing/2014/main" id="{3F70A813-5BD0-64E9-24F6-C89D87D5F8D1}"/>
                </a:ext>
              </a:extLst>
            </p:cNvPr>
            <p:cNvSpPr/>
            <p:nvPr/>
          </p:nvSpPr>
          <p:spPr>
            <a:xfrm>
              <a:off x="4442500" y="2496900"/>
              <a:ext cx="101550" cy="76475"/>
            </a:xfrm>
            <a:custGeom>
              <a:avLst/>
              <a:gdLst/>
              <a:ahLst/>
              <a:cxnLst/>
              <a:rect l="l" t="t" r="r" b="b"/>
              <a:pathLst>
                <a:path w="4062" h="3059" extrusionOk="0">
                  <a:moveTo>
                    <a:pt x="1" y="351"/>
                  </a:moveTo>
                  <a:cubicBezTo>
                    <a:pt x="277" y="0"/>
                    <a:pt x="653" y="0"/>
                    <a:pt x="1003" y="151"/>
                  </a:cubicBezTo>
                  <a:cubicBezTo>
                    <a:pt x="1505" y="376"/>
                    <a:pt x="2006" y="652"/>
                    <a:pt x="2457" y="953"/>
                  </a:cubicBezTo>
                  <a:cubicBezTo>
                    <a:pt x="2858" y="1228"/>
                    <a:pt x="3184" y="1579"/>
                    <a:pt x="3560" y="1905"/>
                  </a:cubicBezTo>
                  <a:cubicBezTo>
                    <a:pt x="3836" y="2131"/>
                    <a:pt x="3961" y="2457"/>
                    <a:pt x="4036" y="2807"/>
                  </a:cubicBezTo>
                  <a:cubicBezTo>
                    <a:pt x="4061" y="2883"/>
                    <a:pt x="3961" y="2958"/>
                    <a:pt x="3936" y="3033"/>
                  </a:cubicBezTo>
                  <a:cubicBezTo>
                    <a:pt x="3836" y="3033"/>
                    <a:pt x="3760" y="3058"/>
                    <a:pt x="3710" y="3033"/>
                  </a:cubicBezTo>
                  <a:cubicBezTo>
                    <a:pt x="3284" y="2732"/>
                    <a:pt x="2833" y="2457"/>
                    <a:pt x="2482" y="2081"/>
                  </a:cubicBezTo>
                  <a:cubicBezTo>
                    <a:pt x="1780" y="1429"/>
                    <a:pt x="1003" y="928"/>
                    <a:pt x="151" y="552"/>
                  </a:cubicBezTo>
                  <a:cubicBezTo>
                    <a:pt x="101" y="527"/>
                    <a:pt x="51" y="451"/>
                    <a:pt x="1" y="351"/>
                  </a:cubicBezTo>
                </a:path>
              </a:pathLst>
            </a:custGeom>
            <a:solidFill>
              <a:srgbClr val="4C6F8A">
                <a:alpha val="36610"/>
              </a:srgbClr>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25" name="Google Shape;2424;p68">
              <a:extLst>
                <a:ext uri="{FF2B5EF4-FFF2-40B4-BE49-F238E27FC236}">
                  <a16:creationId xmlns:a16="http://schemas.microsoft.com/office/drawing/2014/main" id="{2C733FF3-81DB-3E13-0A9F-23708B975B3A}"/>
                </a:ext>
              </a:extLst>
            </p:cNvPr>
            <p:cNvSpPr/>
            <p:nvPr/>
          </p:nvSpPr>
          <p:spPr>
            <a:xfrm>
              <a:off x="3179871" y="2657464"/>
              <a:ext cx="1362800" cy="789500"/>
            </a:xfrm>
            <a:custGeom>
              <a:avLst/>
              <a:gdLst/>
              <a:ahLst/>
              <a:cxnLst/>
              <a:rect l="l" t="t" r="r" b="b"/>
              <a:pathLst>
                <a:path w="54512" h="31580" extrusionOk="0">
                  <a:moveTo>
                    <a:pt x="10677" y="29274"/>
                  </a:moveTo>
                  <a:cubicBezTo>
                    <a:pt x="11253" y="29149"/>
                    <a:pt x="11855" y="29249"/>
                    <a:pt x="12457" y="29249"/>
                  </a:cubicBezTo>
                  <a:cubicBezTo>
                    <a:pt x="13033" y="29249"/>
                    <a:pt x="13634" y="29324"/>
                    <a:pt x="14236" y="29324"/>
                  </a:cubicBezTo>
                  <a:cubicBezTo>
                    <a:pt x="15013" y="29324"/>
                    <a:pt x="15815" y="29299"/>
                    <a:pt x="16617" y="29249"/>
                  </a:cubicBezTo>
                  <a:cubicBezTo>
                    <a:pt x="18121" y="29174"/>
                    <a:pt x="19599" y="29073"/>
                    <a:pt x="21103" y="28998"/>
                  </a:cubicBezTo>
                  <a:cubicBezTo>
                    <a:pt x="21279" y="28973"/>
                    <a:pt x="21429" y="28923"/>
                    <a:pt x="21604" y="28898"/>
                  </a:cubicBezTo>
                  <a:cubicBezTo>
                    <a:pt x="21955" y="28848"/>
                    <a:pt x="22306" y="28823"/>
                    <a:pt x="22657" y="28798"/>
                  </a:cubicBezTo>
                  <a:cubicBezTo>
                    <a:pt x="23309" y="28723"/>
                    <a:pt x="23960" y="28672"/>
                    <a:pt x="24612" y="28622"/>
                  </a:cubicBezTo>
                  <a:cubicBezTo>
                    <a:pt x="25063" y="28572"/>
                    <a:pt x="25514" y="28422"/>
                    <a:pt x="25965" y="28422"/>
                  </a:cubicBezTo>
                  <a:cubicBezTo>
                    <a:pt x="27469" y="28347"/>
                    <a:pt x="28923" y="28121"/>
                    <a:pt x="30351" y="27670"/>
                  </a:cubicBezTo>
                  <a:cubicBezTo>
                    <a:pt x="31504" y="27294"/>
                    <a:pt x="32732" y="27068"/>
                    <a:pt x="33910" y="26793"/>
                  </a:cubicBezTo>
                  <a:cubicBezTo>
                    <a:pt x="35464" y="26442"/>
                    <a:pt x="37018" y="26066"/>
                    <a:pt x="38572" y="25690"/>
                  </a:cubicBezTo>
                  <a:cubicBezTo>
                    <a:pt x="40652" y="25239"/>
                    <a:pt x="42707" y="24788"/>
                    <a:pt x="44687" y="23961"/>
                  </a:cubicBezTo>
                  <a:cubicBezTo>
                    <a:pt x="46191" y="23334"/>
                    <a:pt x="47670" y="22632"/>
                    <a:pt x="48923" y="21580"/>
                  </a:cubicBezTo>
                  <a:cubicBezTo>
                    <a:pt x="50502" y="20251"/>
                    <a:pt x="52031" y="18898"/>
                    <a:pt x="53083" y="17093"/>
                  </a:cubicBezTo>
                  <a:cubicBezTo>
                    <a:pt x="53534" y="16342"/>
                    <a:pt x="53860" y="15540"/>
                    <a:pt x="54211" y="14738"/>
                  </a:cubicBezTo>
                  <a:cubicBezTo>
                    <a:pt x="54412" y="14261"/>
                    <a:pt x="54487" y="13735"/>
                    <a:pt x="54487" y="13209"/>
                  </a:cubicBezTo>
                  <a:cubicBezTo>
                    <a:pt x="54462" y="12733"/>
                    <a:pt x="54462" y="12231"/>
                    <a:pt x="54462" y="11755"/>
                  </a:cubicBezTo>
                  <a:cubicBezTo>
                    <a:pt x="54512" y="10352"/>
                    <a:pt x="54086" y="9073"/>
                    <a:pt x="53509" y="7845"/>
                  </a:cubicBezTo>
                  <a:cubicBezTo>
                    <a:pt x="53359" y="7545"/>
                    <a:pt x="53133" y="7269"/>
                    <a:pt x="52983" y="6943"/>
                  </a:cubicBezTo>
                  <a:cubicBezTo>
                    <a:pt x="52181" y="5414"/>
                    <a:pt x="51003" y="4211"/>
                    <a:pt x="49575" y="3234"/>
                  </a:cubicBezTo>
                  <a:cubicBezTo>
                    <a:pt x="48346" y="2407"/>
                    <a:pt x="47018" y="1805"/>
                    <a:pt x="45590" y="1429"/>
                  </a:cubicBezTo>
                  <a:cubicBezTo>
                    <a:pt x="44712" y="1204"/>
                    <a:pt x="43885" y="853"/>
                    <a:pt x="43033" y="577"/>
                  </a:cubicBezTo>
                  <a:cubicBezTo>
                    <a:pt x="42482" y="377"/>
                    <a:pt x="41905" y="176"/>
                    <a:pt x="41329" y="176"/>
                  </a:cubicBezTo>
                  <a:cubicBezTo>
                    <a:pt x="38472" y="251"/>
                    <a:pt x="35615" y="1"/>
                    <a:pt x="32782" y="452"/>
                  </a:cubicBezTo>
                  <a:cubicBezTo>
                    <a:pt x="31755" y="602"/>
                    <a:pt x="30702" y="727"/>
                    <a:pt x="29700" y="953"/>
                  </a:cubicBezTo>
                  <a:cubicBezTo>
                    <a:pt x="28898" y="1153"/>
                    <a:pt x="28121" y="1229"/>
                    <a:pt x="27319" y="1229"/>
                  </a:cubicBezTo>
                  <a:cubicBezTo>
                    <a:pt x="26767" y="1229"/>
                    <a:pt x="26216" y="1304"/>
                    <a:pt x="25715" y="1554"/>
                  </a:cubicBezTo>
                  <a:cubicBezTo>
                    <a:pt x="25289" y="1755"/>
                    <a:pt x="24863" y="1855"/>
                    <a:pt x="24411" y="1905"/>
                  </a:cubicBezTo>
                  <a:cubicBezTo>
                    <a:pt x="22908" y="2156"/>
                    <a:pt x="21379" y="2357"/>
                    <a:pt x="19850" y="2532"/>
                  </a:cubicBezTo>
                  <a:cubicBezTo>
                    <a:pt x="19148" y="2582"/>
                    <a:pt x="18421" y="2758"/>
                    <a:pt x="17720" y="2933"/>
                  </a:cubicBezTo>
                  <a:cubicBezTo>
                    <a:pt x="16040" y="3409"/>
                    <a:pt x="14386" y="3910"/>
                    <a:pt x="12707" y="4387"/>
                  </a:cubicBezTo>
                  <a:cubicBezTo>
                    <a:pt x="12131" y="4562"/>
                    <a:pt x="11604" y="4813"/>
                    <a:pt x="11103" y="5138"/>
                  </a:cubicBezTo>
                  <a:cubicBezTo>
                    <a:pt x="9850" y="5940"/>
                    <a:pt x="8547" y="6692"/>
                    <a:pt x="7294" y="7519"/>
                  </a:cubicBezTo>
                  <a:cubicBezTo>
                    <a:pt x="5790" y="8522"/>
                    <a:pt x="4411" y="9650"/>
                    <a:pt x="3309" y="11154"/>
                  </a:cubicBezTo>
                  <a:cubicBezTo>
                    <a:pt x="1680" y="13409"/>
                    <a:pt x="1680" y="13384"/>
                    <a:pt x="577" y="15941"/>
                  </a:cubicBezTo>
                  <a:cubicBezTo>
                    <a:pt x="151" y="16893"/>
                    <a:pt x="0" y="17845"/>
                    <a:pt x="50" y="18873"/>
                  </a:cubicBezTo>
                  <a:cubicBezTo>
                    <a:pt x="151" y="20728"/>
                    <a:pt x="351" y="22532"/>
                    <a:pt x="1604" y="24061"/>
                  </a:cubicBezTo>
                  <a:cubicBezTo>
                    <a:pt x="1980" y="24562"/>
                    <a:pt x="2356" y="25063"/>
                    <a:pt x="2857" y="25414"/>
                  </a:cubicBezTo>
                  <a:cubicBezTo>
                    <a:pt x="3258" y="25715"/>
                    <a:pt x="3634" y="26016"/>
                    <a:pt x="3985" y="26317"/>
                  </a:cubicBezTo>
                  <a:cubicBezTo>
                    <a:pt x="4111" y="28146"/>
                    <a:pt x="3584" y="29800"/>
                    <a:pt x="2832" y="31454"/>
                  </a:cubicBezTo>
                  <a:cubicBezTo>
                    <a:pt x="3484" y="31555"/>
                    <a:pt x="4086" y="31580"/>
                    <a:pt x="4637" y="31479"/>
                  </a:cubicBezTo>
                  <a:cubicBezTo>
                    <a:pt x="5489" y="31329"/>
                    <a:pt x="6341" y="31078"/>
                    <a:pt x="7018" y="30452"/>
                  </a:cubicBezTo>
                  <a:cubicBezTo>
                    <a:pt x="7494" y="30026"/>
                    <a:pt x="8020" y="29625"/>
                    <a:pt x="8572" y="29174"/>
                  </a:cubicBezTo>
                  <a:cubicBezTo>
                    <a:pt x="9248" y="29500"/>
                    <a:pt x="9950" y="29449"/>
                    <a:pt x="10677" y="29274"/>
                  </a:cubicBezTo>
                </a:path>
              </a:pathLst>
            </a:custGeom>
            <a:solidFill>
              <a:srgbClr val="4C6F8A">
                <a:alpha val="36610"/>
              </a:srgbClr>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grpSp>
      <p:grpSp>
        <p:nvGrpSpPr>
          <p:cNvPr id="26" name="Google Shape;2426;p68">
            <a:extLst>
              <a:ext uri="{FF2B5EF4-FFF2-40B4-BE49-F238E27FC236}">
                <a16:creationId xmlns:a16="http://schemas.microsoft.com/office/drawing/2014/main" id="{361BE580-264D-96E0-752D-8A0AB8840F57}"/>
              </a:ext>
            </a:extLst>
          </p:cNvPr>
          <p:cNvGrpSpPr/>
          <p:nvPr/>
        </p:nvGrpSpPr>
        <p:grpSpPr>
          <a:xfrm>
            <a:off x="887288" y="2440200"/>
            <a:ext cx="2205616" cy="2735581"/>
            <a:chOff x="713106" y="2571702"/>
            <a:chExt cx="1917135" cy="2629498"/>
          </a:xfrm>
        </p:grpSpPr>
        <p:sp>
          <p:nvSpPr>
            <p:cNvPr id="27" name="Google Shape;2427;p68">
              <a:extLst>
                <a:ext uri="{FF2B5EF4-FFF2-40B4-BE49-F238E27FC236}">
                  <a16:creationId xmlns:a16="http://schemas.microsoft.com/office/drawing/2014/main" id="{8E982F61-E168-8342-7C7B-26586DA5E3E2}"/>
                </a:ext>
              </a:extLst>
            </p:cNvPr>
            <p:cNvSpPr/>
            <p:nvPr/>
          </p:nvSpPr>
          <p:spPr>
            <a:xfrm>
              <a:off x="855139" y="3117160"/>
              <a:ext cx="164210" cy="300739"/>
            </a:xfrm>
            <a:custGeom>
              <a:avLst/>
              <a:gdLst/>
              <a:ahLst/>
              <a:cxnLst/>
              <a:rect l="l" t="t" r="r" b="b"/>
              <a:pathLst>
                <a:path w="2984" h="5465" extrusionOk="0">
                  <a:moveTo>
                    <a:pt x="2983" y="1"/>
                  </a:moveTo>
                  <a:cubicBezTo>
                    <a:pt x="2156" y="402"/>
                    <a:pt x="1454" y="1154"/>
                    <a:pt x="1154" y="2031"/>
                  </a:cubicBezTo>
                  <a:cubicBezTo>
                    <a:pt x="803" y="3134"/>
                    <a:pt x="1028" y="4412"/>
                    <a:pt x="1755" y="5289"/>
                  </a:cubicBezTo>
                  <a:lnTo>
                    <a:pt x="1805" y="5339"/>
                  </a:lnTo>
                  <a:cubicBezTo>
                    <a:pt x="1830" y="5389"/>
                    <a:pt x="1855" y="5414"/>
                    <a:pt x="1906" y="5464"/>
                  </a:cubicBezTo>
                  <a:cubicBezTo>
                    <a:pt x="2056" y="5239"/>
                    <a:pt x="2181" y="5113"/>
                    <a:pt x="2181" y="5113"/>
                  </a:cubicBezTo>
                  <a:cubicBezTo>
                    <a:pt x="1" y="3008"/>
                    <a:pt x="2056" y="828"/>
                    <a:pt x="2983" y="1"/>
                  </a:cubicBezTo>
                  <a:close/>
                </a:path>
              </a:pathLst>
            </a:custGeom>
            <a:solidFill>
              <a:srgbClr val="B93F49"/>
            </a:solidFill>
            <a:ln w="9525" cap="flat" cmpd="sng">
              <a:solidFill>
                <a:srgbClr val="B93F49"/>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28" name="Google Shape;2428;p68">
              <a:extLst>
                <a:ext uri="{FF2B5EF4-FFF2-40B4-BE49-F238E27FC236}">
                  <a16:creationId xmlns:a16="http://schemas.microsoft.com/office/drawing/2014/main" id="{EC1668B3-8DE4-F832-E0FF-6AB9EA197B8A}"/>
                </a:ext>
              </a:extLst>
            </p:cNvPr>
            <p:cNvSpPr/>
            <p:nvPr/>
          </p:nvSpPr>
          <p:spPr>
            <a:xfrm>
              <a:off x="942031" y="3660581"/>
              <a:ext cx="31807" cy="27625"/>
            </a:xfrm>
            <a:custGeom>
              <a:avLst/>
              <a:gdLst/>
              <a:ahLst/>
              <a:cxnLst/>
              <a:rect l="l" t="t" r="r" b="b"/>
              <a:pathLst>
                <a:path w="578" h="502" extrusionOk="0">
                  <a:moveTo>
                    <a:pt x="1" y="0"/>
                  </a:moveTo>
                  <a:lnTo>
                    <a:pt x="1" y="0"/>
                  </a:lnTo>
                  <a:cubicBezTo>
                    <a:pt x="126" y="201"/>
                    <a:pt x="251" y="376"/>
                    <a:pt x="427" y="502"/>
                  </a:cubicBezTo>
                  <a:cubicBezTo>
                    <a:pt x="527" y="351"/>
                    <a:pt x="577" y="251"/>
                    <a:pt x="577" y="251"/>
                  </a:cubicBezTo>
                  <a:cubicBezTo>
                    <a:pt x="352" y="201"/>
                    <a:pt x="151" y="126"/>
                    <a:pt x="1" y="0"/>
                  </a:cubicBezTo>
                  <a:close/>
                </a:path>
              </a:pathLst>
            </a:custGeom>
            <a:solidFill>
              <a:srgbClr val="B93F49"/>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29" name="Google Shape;2429;p68">
              <a:extLst>
                <a:ext uri="{FF2B5EF4-FFF2-40B4-BE49-F238E27FC236}">
                  <a16:creationId xmlns:a16="http://schemas.microsoft.com/office/drawing/2014/main" id="{83525CB9-BD90-3183-72D4-CAF21E5D4314}"/>
                </a:ext>
              </a:extLst>
            </p:cNvPr>
            <p:cNvSpPr/>
            <p:nvPr/>
          </p:nvSpPr>
          <p:spPr>
            <a:xfrm>
              <a:off x="1388930" y="4380539"/>
              <a:ext cx="125523" cy="41438"/>
            </a:xfrm>
            <a:custGeom>
              <a:avLst/>
              <a:gdLst/>
              <a:ahLst/>
              <a:cxnLst/>
              <a:rect l="l" t="t" r="r" b="b"/>
              <a:pathLst>
                <a:path w="2281" h="753" extrusionOk="0">
                  <a:moveTo>
                    <a:pt x="2256" y="0"/>
                  </a:moveTo>
                  <a:cubicBezTo>
                    <a:pt x="902" y="176"/>
                    <a:pt x="0" y="326"/>
                    <a:pt x="0" y="326"/>
                  </a:cubicBezTo>
                  <a:cubicBezTo>
                    <a:pt x="0" y="326"/>
                    <a:pt x="426" y="527"/>
                    <a:pt x="1153" y="752"/>
                  </a:cubicBezTo>
                  <a:lnTo>
                    <a:pt x="2281" y="602"/>
                  </a:lnTo>
                  <a:lnTo>
                    <a:pt x="2256" y="0"/>
                  </a:lnTo>
                  <a:close/>
                </a:path>
              </a:pathLst>
            </a:custGeom>
            <a:solidFill>
              <a:srgbClr val="B93F49"/>
            </a:solidFill>
            <a:ln w="9525" cap="flat" cmpd="sng">
              <a:solidFill>
                <a:srgbClr val="B93F49"/>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0" name="Google Shape;2430;p68">
              <a:extLst>
                <a:ext uri="{FF2B5EF4-FFF2-40B4-BE49-F238E27FC236}">
                  <a16:creationId xmlns:a16="http://schemas.microsoft.com/office/drawing/2014/main" id="{676729DA-2FE8-93B5-BA39-E6F92F52EF08}"/>
                </a:ext>
              </a:extLst>
            </p:cNvPr>
            <p:cNvSpPr/>
            <p:nvPr/>
          </p:nvSpPr>
          <p:spPr>
            <a:xfrm>
              <a:off x="1452324" y="4321216"/>
              <a:ext cx="408323" cy="137080"/>
            </a:xfrm>
            <a:custGeom>
              <a:avLst/>
              <a:gdLst/>
              <a:ahLst/>
              <a:cxnLst/>
              <a:rect l="l" t="t" r="r" b="b"/>
              <a:pathLst>
                <a:path w="7420" h="2491" extrusionOk="0">
                  <a:moveTo>
                    <a:pt x="1029" y="1"/>
                  </a:moveTo>
                  <a:lnTo>
                    <a:pt x="1104" y="1078"/>
                  </a:lnTo>
                  <a:lnTo>
                    <a:pt x="1129" y="1680"/>
                  </a:lnTo>
                  <a:lnTo>
                    <a:pt x="1" y="1830"/>
                  </a:lnTo>
                  <a:cubicBezTo>
                    <a:pt x="966" y="2129"/>
                    <a:pt x="2522" y="2491"/>
                    <a:pt x="4378" y="2491"/>
                  </a:cubicBezTo>
                  <a:cubicBezTo>
                    <a:pt x="4545" y="2491"/>
                    <a:pt x="4716" y="2488"/>
                    <a:pt x="4888" y="2482"/>
                  </a:cubicBezTo>
                  <a:cubicBezTo>
                    <a:pt x="5515" y="2457"/>
                    <a:pt x="6166" y="2407"/>
                    <a:pt x="6843" y="2281"/>
                  </a:cubicBezTo>
                  <a:cubicBezTo>
                    <a:pt x="6818" y="2256"/>
                    <a:pt x="6793" y="2206"/>
                    <a:pt x="6793" y="2156"/>
                  </a:cubicBezTo>
                  <a:cubicBezTo>
                    <a:pt x="6768" y="2031"/>
                    <a:pt x="6793" y="1930"/>
                    <a:pt x="6868" y="1805"/>
                  </a:cubicBezTo>
                  <a:cubicBezTo>
                    <a:pt x="6968" y="1655"/>
                    <a:pt x="7194" y="1529"/>
                    <a:pt x="7420" y="1454"/>
                  </a:cubicBezTo>
                  <a:cubicBezTo>
                    <a:pt x="6943" y="1429"/>
                    <a:pt x="6417" y="1329"/>
                    <a:pt x="6367" y="953"/>
                  </a:cubicBezTo>
                  <a:cubicBezTo>
                    <a:pt x="6342" y="853"/>
                    <a:pt x="6367" y="752"/>
                    <a:pt x="6442" y="652"/>
                  </a:cubicBezTo>
                  <a:cubicBezTo>
                    <a:pt x="6442" y="652"/>
                    <a:pt x="6442" y="652"/>
                    <a:pt x="6467" y="627"/>
                  </a:cubicBezTo>
                  <a:cubicBezTo>
                    <a:pt x="4813" y="627"/>
                    <a:pt x="2883" y="477"/>
                    <a:pt x="1029" y="1"/>
                  </a:cubicBezTo>
                  <a:close/>
                </a:path>
              </a:pathLst>
            </a:custGeom>
            <a:solidFill>
              <a:srgbClr val="FDA27D"/>
            </a:solidFill>
            <a:ln w="9525" cap="flat" cmpd="sng">
              <a:solidFill>
                <a:srgbClr val="FDA27D"/>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1" name="Google Shape;2431;p68">
              <a:extLst>
                <a:ext uri="{FF2B5EF4-FFF2-40B4-BE49-F238E27FC236}">
                  <a16:creationId xmlns:a16="http://schemas.microsoft.com/office/drawing/2014/main" id="{72DE2F29-1C88-6DF1-7910-28FA94B7AF5C}"/>
                </a:ext>
              </a:extLst>
            </p:cNvPr>
            <p:cNvSpPr/>
            <p:nvPr/>
          </p:nvSpPr>
          <p:spPr>
            <a:xfrm>
              <a:off x="1504768" y="4242578"/>
              <a:ext cx="347625" cy="113197"/>
            </a:xfrm>
            <a:custGeom>
              <a:avLst/>
              <a:gdLst/>
              <a:ahLst/>
              <a:cxnLst/>
              <a:rect l="l" t="t" r="r" b="b"/>
              <a:pathLst>
                <a:path w="6317" h="2057" extrusionOk="0">
                  <a:moveTo>
                    <a:pt x="0" y="1"/>
                  </a:moveTo>
                  <a:lnTo>
                    <a:pt x="76" y="1430"/>
                  </a:lnTo>
                  <a:cubicBezTo>
                    <a:pt x="1930" y="1906"/>
                    <a:pt x="3860" y="2056"/>
                    <a:pt x="5514" y="2056"/>
                  </a:cubicBezTo>
                  <a:cubicBezTo>
                    <a:pt x="5665" y="1906"/>
                    <a:pt x="5990" y="1805"/>
                    <a:pt x="6316" y="1755"/>
                  </a:cubicBezTo>
                  <a:cubicBezTo>
                    <a:pt x="5840" y="1680"/>
                    <a:pt x="5314" y="1505"/>
                    <a:pt x="5238" y="1179"/>
                  </a:cubicBezTo>
                  <a:cubicBezTo>
                    <a:pt x="5213" y="1003"/>
                    <a:pt x="5238" y="878"/>
                    <a:pt x="5339" y="753"/>
                  </a:cubicBezTo>
                  <a:lnTo>
                    <a:pt x="5339" y="753"/>
                  </a:lnTo>
                  <a:cubicBezTo>
                    <a:pt x="5018" y="775"/>
                    <a:pt x="4697" y="786"/>
                    <a:pt x="4377" y="786"/>
                  </a:cubicBezTo>
                  <a:cubicBezTo>
                    <a:pt x="2872" y="786"/>
                    <a:pt x="1385" y="538"/>
                    <a:pt x="0" y="1"/>
                  </a:cubicBezTo>
                  <a:close/>
                </a:path>
              </a:pathLst>
            </a:custGeom>
            <a:solidFill>
              <a:srgbClr val="F68963"/>
            </a:solidFill>
            <a:ln w="9525" cap="flat" cmpd="sng">
              <a:solidFill>
                <a:srgbClr val="F68963"/>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2" name="Google Shape;2432;p68">
              <a:extLst>
                <a:ext uri="{FF2B5EF4-FFF2-40B4-BE49-F238E27FC236}">
                  <a16:creationId xmlns:a16="http://schemas.microsoft.com/office/drawing/2014/main" id="{6AA590C9-1902-3AAE-A1C3-DCE69CBB2728}"/>
                </a:ext>
              </a:extLst>
            </p:cNvPr>
            <p:cNvSpPr/>
            <p:nvPr/>
          </p:nvSpPr>
          <p:spPr>
            <a:xfrm>
              <a:off x="1102003" y="4398478"/>
              <a:ext cx="1017945" cy="801347"/>
            </a:xfrm>
            <a:custGeom>
              <a:avLst/>
              <a:gdLst/>
              <a:ahLst/>
              <a:cxnLst/>
              <a:rect l="l" t="t" r="r" b="b"/>
              <a:pathLst>
                <a:path w="18498" h="14562" extrusionOk="0">
                  <a:moveTo>
                    <a:pt x="5214" y="0"/>
                  </a:moveTo>
                  <a:cubicBezTo>
                    <a:pt x="4287" y="175"/>
                    <a:pt x="3460" y="376"/>
                    <a:pt x="2758" y="627"/>
                  </a:cubicBezTo>
                  <a:lnTo>
                    <a:pt x="1" y="14361"/>
                  </a:lnTo>
                  <a:cubicBezTo>
                    <a:pt x="4663" y="14411"/>
                    <a:pt x="11831" y="14511"/>
                    <a:pt x="18497" y="14562"/>
                  </a:cubicBezTo>
                  <a:cubicBezTo>
                    <a:pt x="17921" y="11955"/>
                    <a:pt x="17420" y="9223"/>
                    <a:pt x="17420" y="9223"/>
                  </a:cubicBezTo>
                  <a:lnTo>
                    <a:pt x="16317" y="1253"/>
                  </a:lnTo>
                  <a:lnTo>
                    <a:pt x="16292" y="1178"/>
                  </a:lnTo>
                  <a:lnTo>
                    <a:pt x="16292" y="1228"/>
                  </a:lnTo>
                  <a:cubicBezTo>
                    <a:pt x="16267" y="1253"/>
                    <a:pt x="16217" y="1253"/>
                    <a:pt x="16192" y="1253"/>
                  </a:cubicBezTo>
                  <a:cubicBezTo>
                    <a:pt x="15016" y="1890"/>
                    <a:pt x="13434" y="2407"/>
                    <a:pt x="11492" y="2407"/>
                  </a:cubicBezTo>
                  <a:cubicBezTo>
                    <a:pt x="11446" y="2407"/>
                    <a:pt x="11400" y="2407"/>
                    <a:pt x="11354" y="2406"/>
                  </a:cubicBezTo>
                  <a:cubicBezTo>
                    <a:pt x="11104" y="2406"/>
                    <a:pt x="10878" y="2381"/>
                    <a:pt x="10628" y="2356"/>
                  </a:cubicBezTo>
                  <a:cubicBezTo>
                    <a:pt x="6893" y="2055"/>
                    <a:pt x="4362" y="551"/>
                    <a:pt x="4337" y="551"/>
                  </a:cubicBezTo>
                  <a:cubicBezTo>
                    <a:pt x="4287" y="526"/>
                    <a:pt x="4287" y="476"/>
                    <a:pt x="4312" y="451"/>
                  </a:cubicBezTo>
                  <a:cubicBezTo>
                    <a:pt x="4312" y="422"/>
                    <a:pt x="4329" y="410"/>
                    <a:pt x="4348" y="410"/>
                  </a:cubicBezTo>
                  <a:cubicBezTo>
                    <a:pt x="4362" y="410"/>
                    <a:pt x="4377" y="416"/>
                    <a:pt x="4387" y="426"/>
                  </a:cubicBezTo>
                  <a:cubicBezTo>
                    <a:pt x="4412" y="426"/>
                    <a:pt x="6918" y="1930"/>
                    <a:pt x="10628" y="2231"/>
                  </a:cubicBezTo>
                  <a:cubicBezTo>
                    <a:pt x="10935" y="2256"/>
                    <a:pt x="11232" y="2267"/>
                    <a:pt x="11521" y="2267"/>
                  </a:cubicBezTo>
                  <a:cubicBezTo>
                    <a:pt x="13260" y="2267"/>
                    <a:pt x="14669" y="1841"/>
                    <a:pt x="15765" y="1303"/>
                  </a:cubicBezTo>
                  <a:lnTo>
                    <a:pt x="15765" y="1303"/>
                  </a:lnTo>
                  <a:cubicBezTo>
                    <a:pt x="15351" y="1353"/>
                    <a:pt x="14984" y="1379"/>
                    <a:pt x="14665" y="1379"/>
                  </a:cubicBezTo>
                  <a:cubicBezTo>
                    <a:pt x="13865" y="1379"/>
                    <a:pt x="13370" y="1218"/>
                    <a:pt x="13209" y="877"/>
                  </a:cubicBezTo>
                  <a:cubicBezTo>
                    <a:pt x="12532" y="1003"/>
                    <a:pt x="11881" y="1053"/>
                    <a:pt x="11254" y="1078"/>
                  </a:cubicBezTo>
                  <a:cubicBezTo>
                    <a:pt x="11082" y="1084"/>
                    <a:pt x="10911" y="1087"/>
                    <a:pt x="10744" y="1087"/>
                  </a:cubicBezTo>
                  <a:cubicBezTo>
                    <a:pt x="8888" y="1087"/>
                    <a:pt x="7332" y="725"/>
                    <a:pt x="6367" y="426"/>
                  </a:cubicBezTo>
                  <a:cubicBezTo>
                    <a:pt x="5640" y="201"/>
                    <a:pt x="5214" y="0"/>
                    <a:pt x="5214" y="0"/>
                  </a:cubicBezTo>
                  <a:close/>
                </a:path>
              </a:pathLst>
            </a:custGeom>
            <a:solidFill>
              <a:srgbClr val="FAA83E"/>
            </a:solidFill>
            <a:ln w="9525" cap="flat" cmpd="sng">
              <a:solidFill>
                <a:srgbClr val="FAA83E"/>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3" name="Google Shape;2433;p68">
              <a:extLst>
                <a:ext uri="{FF2B5EF4-FFF2-40B4-BE49-F238E27FC236}">
                  <a16:creationId xmlns:a16="http://schemas.microsoft.com/office/drawing/2014/main" id="{70DA9CA8-EE53-826E-B059-4FCC4402B75D}"/>
                </a:ext>
              </a:extLst>
            </p:cNvPr>
            <p:cNvSpPr/>
            <p:nvPr/>
          </p:nvSpPr>
          <p:spPr>
            <a:xfrm>
              <a:off x="713106" y="5150133"/>
              <a:ext cx="13813" cy="19371"/>
            </a:xfrm>
            <a:custGeom>
              <a:avLst/>
              <a:gdLst/>
              <a:ahLst/>
              <a:cxnLst/>
              <a:rect l="l" t="t" r="r" b="b"/>
              <a:pathLst>
                <a:path w="251" h="352" extrusionOk="0">
                  <a:moveTo>
                    <a:pt x="50" y="0"/>
                  </a:moveTo>
                  <a:cubicBezTo>
                    <a:pt x="25" y="75"/>
                    <a:pt x="0" y="151"/>
                    <a:pt x="0" y="251"/>
                  </a:cubicBezTo>
                  <a:cubicBezTo>
                    <a:pt x="75" y="276"/>
                    <a:pt x="176" y="301"/>
                    <a:pt x="251" y="351"/>
                  </a:cubicBezTo>
                  <a:cubicBezTo>
                    <a:pt x="151" y="176"/>
                    <a:pt x="75" y="75"/>
                    <a:pt x="50" y="0"/>
                  </a:cubicBezTo>
                  <a:close/>
                </a:path>
              </a:pathLst>
            </a:custGeom>
            <a:solidFill>
              <a:srgbClr val="FAA83E"/>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4" name="Google Shape;2434;p68">
              <a:extLst>
                <a:ext uri="{FF2B5EF4-FFF2-40B4-BE49-F238E27FC236}">
                  <a16:creationId xmlns:a16="http://schemas.microsoft.com/office/drawing/2014/main" id="{71B6E3A4-F9B6-F36D-022F-31251EFA0687}"/>
                </a:ext>
              </a:extLst>
            </p:cNvPr>
            <p:cNvSpPr/>
            <p:nvPr/>
          </p:nvSpPr>
          <p:spPr>
            <a:xfrm>
              <a:off x="717233" y="4432927"/>
              <a:ext cx="536542" cy="755837"/>
            </a:xfrm>
            <a:custGeom>
              <a:avLst/>
              <a:gdLst/>
              <a:ahLst/>
              <a:cxnLst/>
              <a:rect l="l" t="t" r="r" b="b"/>
              <a:pathLst>
                <a:path w="9750" h="13735" extrusionOk="0">
                  <a:moveTo>
                    <a:pt x="7979" y="1372"/>
                  </a:moveTo>
                  <a:cubicBezTo>
                    <a:pt x="7985" y="1372"/>
                    <a:pt x="7991" y="1374"/>
                    <a:pt x="7995" y="1379"/>
                  </a:cubicBezTo>
                  <a:cubicBezTo>
                    <a:pt x="8046" y="1379"/>
                    <a:pt x="8071" y="1404"/>
                    <a:pt x="8071" y="1454"/>
                  </a:cubicBezTo>
                  <a:cubicBezTo>
                    <a:pt x="8071" y="1479"/>
                    <a:pt x="7920" y="5690"/>
                    <a:pt x="6818" y="12357"/>
                  </a:cubicBezTo>
                  <a:cubicBezTo>
                    <a:pt x="6818" y="12382"/>
                    <a:pt x="6792" y="12407"/>
                    <a:pt x="6767" y="12407"/>
                  </a:cubicBezTo>
                  <a:lnTo>
                    <a:pt x="6742" y="12407"/>
                  </a:lnTo>
                  <a:cubicBezTo>
                    <a:pt x="6717" y="12407"/>
                    <a:pt x="6692" y="12382"/>
                    <a:pt x="6692" y="12331"/>
                  </a:cubicBezTo>
                  <a:cubicBezTo>
                    <a:pt x="7770" y="5665"/>
                    <a:pt x="7920" y="1479"/>
                    <a:pt x="7920" y="1429"/>
                  </a:cubicBezTo>
                  <a:cubicBezTo>
                    <a:pt x="7920" y="1409"/>
                    <a:pt x="7953" y="1372"/>
                    <a:pt x="7979" y="1372"/>
                  </a:cubicBezTo>
                  <a:close/>
                  <a:moveTo>
                    <a:pt x="9750" y="1"/>
                  </a:moveTo>
                  <a:lnTo>
                    <a:pt x="9750" y="1"/>
                  </a:lnTo>
                  <a:cubicBezTo>
                    <a:pt x="6843" y="953"/>
                    <a:pt x="5514" y="2382"/>
                    <a:pt x="3810" y="4286"/>
                  </a:cubicBezTo>
                  <a:cubicBezTo>
                    <a:pt x="1905" y="6417"/>
                    <a:pt x="752" y="9600"/>
                    <a:pt x="0" y="12858"/>
                  </a:cubicBezTo>
                  <a:cubicBezTo>
                    <a:pt x="26" y="12858"/>
                    <a:pt x="51" y="12883"/>
                    <a:pt x="51" y="12883"/>
                  </a:cubicBezTo>
                  <a:cubicBezTo>
                    <a:pt x="51" y="12908"/>
                    <a:pt x="176" y="13108"/>
                    <a:pt x="376" y="13434"/>
                  </a:cubicBezTo>
                  <a:cubicBezTo>
                    <a:pt x="1003" y="13610"/>
                    <a:pt x="1730" y="13685"/>
                    <a:pt x="2657" y="13685"/>
                  </a:cubicBezTo>
                  <a:cubicBezTo>
                    <a:pt x="3459" y="13685"/>
                    <a:pt x="4988" y="13710"/>
                    <a:pt x="6993" y="13735"/>
                  </a:cubicBezTo>
                  <a:lnTo>
                    <a:pt x="9750" y="1"/>
                  </a:lnTo>
                  <a:close/>
                </a:path>
              </a:pathLst>
            </a:custGeom>
            <a:solidFill>
              <a:srgbClr val="FAA83E"/>
            </a:solidFill>
            <a:ln w="9525" cap="flat" cmpd="sng">
              <a:solidFill>
                <a:srgbClr val="FAA83E"/>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5" name="Google Shape;2435;p68">
              <a:extLst>
                <a:ext uri="{FF2B5EF4-FFF2-40B4-BE49-F238E27FC236}">
                  <a16:creationId xmlns:a16="http://schemas.microsoft.com/office/drawing/2014/main" id="{AC075A1E-E657-74CC-CB1C-21B992D2E1FC}"/>
                </a:ext>
              </a:extLst>
            </p:cNvPr>
            <p:cNvSpPr/>
            <p:nvPr/>
          </p:nvSpPr>
          <p:spPr>
            <a:xfrm>
              <a:off x="2584676" y="5168073"/>
              <a:ext cx="35935" cy="33128"/>
            </a:xfrm>
            <a:custGeom>
              <a:avLst/>
              <a:gdLst/>
              <a:ahLst/>
              <a:cxnLst/>
              <a:rect l="l" t="t" r="r" b="b"/>
              <a:pathLst>
                <a:path w="653" h="602" extrusionOk="0">
                  <a:moveTo>
                    <a:pt x="577" y="0"/>
                  </a:moveTo>
                  <a:cubicBezTo>
                    <a:pt x="376" y="201"/>
                    <a:pt x="201" y="401"/>
                    <a:pt x="0" y="602"/>
                  </a:cubicBezTo>
                  <a:lnTo>
                    <a:pt x="652" y="602"/>
                  </a:lnTo>
                  <a:cubicBezTo>
                    <a:pt x="627" y="401"/>
                    <a:pt x="602" y="201"/>
                    <a:pt x="577" y="0"/>
                  </a:cubicBezTo>
                  <a:close/>
                </a:path>
              </a:pathLst>
            </a:custGeom>
            <a:solidFill>
              <a:srgbClr val="F68963"/>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6" name="Google Shape;2436;p68">
              <a:extLst>
                <a:ext uri="{FF2B5EF4-FFF2-40B4-BE49-F238E27FC236}">
                  <a16:creationId xmlns:a16="http://schemas.microsoft.com/office/drawing/2014/main" id="{69490FFA-70D6-6790-F766-4FCEC1D28788}"/>
                </a:ext>
              </a:extLst>
            </p:cNvPr>
            <p:cNvSpPr/>
            <p:nvPr/>
          </p:nvSpPr>
          <p:spPr>
            <a:xfrm>
              <a:off x="2235731" y="4435679"/>
              <a:ext cx="394510" cy="765522"/>
            </a:xfrm>
            <a:custGeom>
              <a:avLst/>
              <a:gdLst/>
              <a:ahLst/>
              <a:cxnLst/>
              <a:rect l="l" t="t" r="r" b="b"/>
              <a:pathLst>
                <a:path w="7169" h="13911" extrusionOk="0">
                  <a:moveTo>
                    <a:pt x="1" y="1"/>
                  </a:moveTo>
                  <a:lnTo>
                    <a:pt x="427" y="803"/>
                  </a:lnTo>
                  <a:lnTo>
                    <a:pt x="351" y="828"/>
                  </a:lnTo>
                  <a:lnTo>
                    <a:pt x="3560" y="7018"/>
                  </a:lnTo>
                  <a:cubicBezTo>
                    <a:pt x="3560" y="7018"/>
                    <a:pt x="5640" y="10527"/>
                    <a:pt x="6316" y="13911"/>
                  </a:cubicBezTo>
                  <a:lnTo>
                    <a:pt x="6341" y="13911"/>
                  </a:lnTo>
                  <a:cubicBezTo>
                    <a:pt x="6542" y="13710"/>
                    <a:pt x="6717" y="13510"/>
                    <a:pt x="6918" y="13309"/>
                  </a:cubicBezTo>
                  <a:cubicBezTo>
                    <a:pt x="6993" y="13234"/>
                    <a:pt x="7093" y="13134"/>
                    <a:pt x="7169" y="13058"/>
                  </a:cubicBezTo>
                  <a:cubicBezTo>
                    <a:pt x="6567" y="9449"/>
                    <a:pt x="5514" y="5815"/>
                    <a:pt x="3509" y="3409"/>
                  </a:cubicBezTo>
                  <a:cubicBezTo>
                    <a:pt x="2407" y="2056"/>
                    <a:pt x="1429" y="928"/>
                    <a:pt x="1" y="1"/>
                  </a:cubicBezTo>
                  <a:close/>
                </a:path>
              </a:pathLst>
            </a:custGeom>
            <a:solidFill>
              <a:srgbClr val="FAA83E"/>
            </a:solidFill>
            <a:ln w="9525" cap="flat" cmpd="sng">
              <a:solidFill>
                <a:srgbClr val="FAA83E"/>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7" name="Google Shape;2437;p68">
              <a:extLst>
                <a:ext uri="{FF2B5EF4-FFF2-40B4-BE49-F238E27FC236}">
                  <a16:creationId xmlns:a16="http://schemas.microsoft.com/office/drawing/2014/main" id="{939EA079-57BA-66AC-F1FC-1685AFB5255E}"/>
                </a:ext>
              </a:extLst>
            </p:cNvPr>
            <p:cNvSpPr/>
            <p:nvPr/>
          </p:nvSpPr>
          <p:spPr>
            <a:xfrm>
              <a:off x="1998497" y="4461873"/>
              <a:ext cx="55" cy="1431"/>
            </a:xfrm>
            <a:custGeom>
              <a:avLst/>
              <a:gdLst/>
              <a:ahLst/>
              <a:cxnLst/>
              <a:rect l="l" t="t" r="r" b="b"/>
              <a:pathLst>
                <a:path w="1" h="26" extrusionOk="0">
                  <a:moveTo>
                    <a:pt x="1" y="1"/>
                  </a:moveTo>
                  <a:lnTo>
                    <a:pt x="1" y="26"/>
                  </a:lnTo>
                  <a:cubicBezTo>
                    <a:pt x="1" y="26"/>
                    <a:pt x="1" y="26"/>
                    <a:pt x="1" y="26"/>
                  </a:cubicBezTo>
                  <a:close/>
                </a:path>
              </a:pathLst>
            </a:custGeom>
            <a:solidFill>
              <a:srgbClr val="23231C"/>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8" name="Google Shape;2438;p68">
              <a:extLst>
                <a:ext uri="{FF2B5EF4-FFF2-40B4-BE49-F238E27FC236}">
                  <a16:creationId xmlns:a16="http://schemas.microsoft.com/office/drawing/2014/main" id="{135B6887-6B82-31FB-7AE7-3B583DDA27E3}"/>
                </a:ext>
              </a:extLst>
            </p:cNvPr>
            <p:cNvSpPr/>
            <p:nvPr/>
          </p:nvSpPr>
          <p:spPr>
            <a:xfrm>
              <a:off x="1337862" y="4420986"/>
              <a:ext cx="655187" cy="109950"/>
            </a:xfrm>
            <a:custGeom>
              <a:avLst/>
              <a:gdLst/>
              <a:ahLst/>
              <a:cxnLst/>
              <a:rect l="l" t="t" r="r" b="b"/>
              <a:pathLst>
                <a:path w="11906" h="1998" extrusionOk="0">
                  <a:moveTo>
                    <a:pt x="62" y="1"/>
                  </a:moveTo>
                  <a:cubicBezTo>
                    <a:pt x="43" y="1"/>
                    <a:pt x="26" y="13"/>
                    <a:pt x="26" y="42"/>
                  </a:cubicBezTo>
                  <a:cubicBezTo>
                    <a:pt x="1" y="67"/>
                    <a:pt x="1" y="117"/>
                    <a:pt x="51" y="142"/>
                  </a:cubicBezTo>
                  <a:cubicBezTo>
                    <a:pt x="76" y="142"/>
                    <a:pt x="2607" y="1646"/>
                    <a:pt x="6342" y="1947"/>
                  </a:cubicBezTo>
                  <a:cubicBezTo>
                    <a:pt x="6592" y="1972"/>
                    <a:pt x="6818" y="1997"/>
                    <a:pt x="7068" y="1997"/>
                  </a:cubicBezTo>
                  <a:cubicBezTo>
                    <a:pt x="7114" y="1998"/>
                    <a:pt x="7160" y="1998"/>
                    <a:pt x="7206" y="1998"/>
                  </a:cubicBezTo>
                  <a:cubicBezTo>
                    <a:pt x="9148" y="1998"/>
                    <a:pt x="10730" y="1481"/>
                    <a:pt x="11906" y="844"/>
                  </a:cubicBezTo>
                  <a:lnTo>
                    <a:pt x="11906" y="844"/>
                  </a:lnTo>
                  <a:cubicBezTo>
                    <a:pt x="11755" y="869"/>
                    <a:pt x="11605" y="894"/>
                    <a:pt x="11479" y="894"/>
                  </a:cubicBezTo>
                  <a:cubicBezTo>
                    <a:pt x="10383" y="1432"/>
                    <a:pt x="8974" y="1858"/>
                    <a:pt x="7235" y="1858"/>
                  </a:cubicBezTo>
                  <a:cubicBezTo>
                    <a:pt x="6946" y="1858"/>
                    <a:pt x="6649" y="1847"/>
                    <a:pt x="6342" y="1822"/>
                  </a:cubicBezTo>
                  <a:cubicBezTo>
                    <a:pt x="2632" y="1521"/>
                    <a:pt x="126" y="17"/>
                    <a:pt x="101" y="17"/>
                  </a:cubicBezTo>
                  <a:cubicBezTo>
                    <a:pt x="91" y="7"/>
                    <a:pt x="76" y="1"/>
                    <a:pt x="62" y="1"/>
                  </a:cubicBezTo>
                  <a:close/>
                </a:path>
              </a:pathLst>
            </a:custGeom>
            <a:solidFill>
              <a:srgbClr val="23231C"/>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9" name="Google Shape;2439;p68">
              <a:extLst>
                <a:ext uri="{FF2B5EF4-FFF2-40B4-BE49-F238E27FC236}">
                  <a16:creationId xmlns:a16="http://schemas.microsoft.com/office/drawing/2014/main" id="{04044248-76C3-C178-ED47-F63ECFA1772F}"/>
                </a:ext>
              </a:extLst>
            </p:cNvPr>
            <p:cNvSpPr/>
            <p:nvPr/>
          </p:nvSpPr>
          <p:spPr>
            <a:xfrm>
              <a:off x="713106" y="5140448"/>
              <a:ext cx="24874" cy="31807"/>
            </a:xfrm>
            <a:custGeom>
              <a:avLst/>
              <a:gdLst/>
              <a:ahLst/>
              <a:cxnLst/>
              <a:rect l="l" t="t" r="r" b="b"/>
              <a:pathLst>
                <a:path w="452" h="578" extrusionOk="0">
                  <a:moveTo>
                    <a:pt x="25" y="1"/>
                  </a:moveTo>
                  <a:cubicBezTo>
                    <a:pt x="0" y="26"/>
                    <a:pt x="0" y="76"/>
                    <a:pt x="0" y="101"/>
                  </a:cubicBezTo>
                  <a:cubicBezTo>
                    <a:pt x="0" y="101"/>
                    <a:pt x="25" y="126"/>
                    <a:pt x="50" y="176"/>
                  </a:cubicBezTo>
                  <a:cubicBezTo>
                    <a:pt x="75" y="251"/>
                    <a:pt x="151" y="352"/>
                    <a:pt x="251" y="527"/>
                  </a:cubicBezTo>
                  <a:cubicBezTo>
                    <a:pt x="326" y="527"/>
                    <a:pt x="401" y="552"/>
                    <a:pt x="451" y="577"/>
                  </a:cubicBezTo>
                  <a:cubicBezTo>
                    <a:pt x="251" y="251"/>
                    <a:pt x="126" y="51"/>
                    <a:pt x="126" y="26"/>
                  </a:cubicBezTo>
                  <a:cubicBezTo>
                    <a:pt x="126" y="26"/>
                    <a:pt x="101" y="1"/>
                    <a:pt x="75" y="1"/>
                  </a:cubicBezTo>
                  <a:close/>
                </a:path>
              </a:pathLst>
            </a:custGeom>
            <a:solidFill>
              <a:srgbClr val="FAA83E"/>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40" name="Google Shape;2440;p68">
              <a:extLst>
                <a:ext uri="{FF2B5EF4-FFF2-40B4-BE49-F238E27FC236}">
                  <a16:creationId xmlns:a16="http://schemas.microsoft.com/office/drawing/2014/main" id="{ABC76771-4032-36E3-E5C0-3FF1E3F7F0C3}"/>
                </a:ext>
              </a:extLst>
            </p:cNvPr>
            <p:cNvSpPr/>
            <p:nvPr/>
          </p:nvSpPr>
          <p:spPr>
            <a:xfrm>
              <a:off x="1085494" y="4508428"/>
              <a:ext cx="75886" cy="607256"/>
            </a:xfrm>
            <a:custGeom>
              <a:avLst/>
              <a:gdLst/>
              <a:ahLst/>
              <a:cxnLst/>
              <a:rect l="l" t="t" r="r" b="b"/>
              <a:pathLst>
                <a:path w="1379" h="11035" extrusionOk="0">
                  <a:moveTo>
                    <a:pt x="1287" y="0"/>
                  </a:moveTo>
                  <a:cubicBezTo>
                    <a:pt x="1261" y="0"/>
                    <a:pt x="1228" y="37"/>
                    <a:pt x="1228" y="57"/>
                  </a:cubicBezTo>
                  <a:cubicBezTo>
                    <a:pt x="1228" y="107"/>
                    <a:pt x="1078" y="4293"/>
                    <a:pt x="0" y="10959"/>
                  </a:cubicBezTo>
                  <a:cubicBezTo>
                    <a:pt x="0" y="11010"/>
                    <a:pt x="25" y="11035"/>
                    <a:pt x="50" y="11035"/>
                  </a:cubicBezTo>
                  <a:lnTo>
                    <a:pt x="75" y="11035"/>
                  </a:lnTo>
                  <a:cubicBezTo>
                    <a:pt x="100" y="11035"/>
                    <a:pt x="126" y="11010"/>
                    <a:pt x="126" y="10985"/>
                  </a:cubicBezTo>
                  <a:cubicBezTo>
                    <a:pt x="1228" y="4318"/>
                    <a:pt x="1379" y="107"/>
                    <a:pt x="1379" y="82"/>
                  </a:cubicBezTo>
                  <a:cubicBezTo>
                    <a:pt x="1379" y="32"/>
                    <a:pt x="1354" y="7"/>
                    <a:pt x="1303" y="7"/>
                  </a:cubicBezTo>
                  <a:cubicBezTo>
                    <a:pt x="1299" y="2"/>
                    <a:pt x="1293" y="0"/>
                    <a:pt x="1287"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41" name="Google Shape;2441;p68">
              <a:extLst>
                <a:ext uri="{FF2B5EF4-FFF2-40B4-BE49-F238E27FC236}">
                  <a16:creationId xmlns:a16="http://schemas.microsoft.com/office/drawing/2014/main" id="{9975D0F3-E4A4-BEF2-C9F0-6589878F6B54}"/>
                </a:ext>
              </a:extLst>
            </p:cNvPr>
            <p:cNvSpPr/>
            <p:nvPr/>
          </p:nvSpPr>
          <p:spPr>
            <a:xfrm>
              <a:off x="911709" y="3615071"/>
              <a:ext cx="53819" cy="86947"/>
            </a:xfrm>
            <a:custGeom>
              <a:avLst/>
              <a:gdLst/>
              <a:ahLst/>
              <a:cxnLst/>
              <a:rect l="l" t="t" r="r" b="b"/>
              <a:pathLst>
                <a:path w="978" h="1580" extrusionOk="0">
                  <a:moveTo>
                    <a:pt x="0" y="0"/>
                  </a:moveTo>
                  <a:cubicBezTo>
                    <a:pt x="0" y="0"/>
                    <a:pt x="0" y="25"/>
                    <a:pt x="0" y="50"/>
                  </a:cubicBezTo>
                  <a:cubicBezTo>
                    <a:pt x="76" y="627"/>
                    <a:pt x="376" y="1228"/>
                    <a:pt x="852" y="1579"/>
                  </a:cubicBezTo>
                  <a:cubicBezTo>
                    <a:pt x="903" y="1479"/>
                    <a:pt x="953" y="1404"/>
                    <a:pt x="978" y="1329"/>
                  </a:cubicBezTo>
                  <a:cubicBezTo>
                    <a:pt x="802" y="1203"/>
                    <a:pt x="677" y="1028"/>
                    <a:pt x="552" y="827"/>
                  </a:cubicBezTo>
                  <a:cubicBezTo>
                    <a:pt x="176" y="552"/>
                    <a:pt x="50" y="176"/>
                    <a:pt x="50" y="176"/>
                  </a:cubicBezTo>
                  <a:cubicBezTo>
                    <a:pt x="25" y="101"/>
                    <a:pt x="25" y="50"/>
                    <a:pt x="0" y="0"/>
                  </a:cubicBezTo>
                  <a:close/>
                </a:path>
              </a:pathLst>
            </a:custGeom>
            <a:solidFill>
              <a:srgbClr val="B93F49"/>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42" name="Google Shape;2442;p68">
              <a:extLst>
                <a:ext uri="{FF2B5EF4-FFF2-40B4-BE49-F238E27FC236}">
                  <a16:creationId xmlns:a16="http://schemas.microsoft.com/office/drawing/2014/main" id="{5CCD1575-C269-E62B-AC94-C5F774D5E9CE}"/>
                </a:ext>
              </a:extLst>
            </p:cNvPr>
            <p:cNvSpPr/>
            <p:nvPr/>
          </p:nvSpPr>
          <p:spPr>
            <a:xfrm>
              <a:off x="882764" y="3095093"/>
              <a:ext cx="160027" cy="336563"/>
            </a:xfrm>
            <a:custGeom>
              <a:avLst/>
              <a:gdLst/>
              <a:ahLst/>
              <a:cxnLst/>
              <a:rect l="l" t="t" r="r" b="b"/>
              <a:pathLst>
                <a:path w="2908" h="6116" extrusionOk="0">
                  <a:moveTo>
                    <a:pt x="2782" y="1"/>
                  </a:moveTo>
                  <a:cubicBezTo>
                    <a:pt x="1679" y="352"/>
                    <a:pt x="752" y="1254"/>
                    <a:pt x="401" y="2332"/>
                  </a:cubicBezTo>
                  <a:cubicBezTo>
                    <a:pt x="0" y="3535"/>
                    <a:pt x="251" y="4913"/>
                    <a:pt x="1053" y="5865"/>
                  </a:cubicBezTo>
                  <a:lnTo>
                    <a:pt x="1078" y="5916"/>
                  </a:lnTo>
                  <a:cubicBezTo>
                    <a:pt x="1128" y="5991"/>
                    <a:pt x="1178" y="6041"/>
                    <a:pt x="1228" y="6116"/>
                  </a:cubicBezTo>
                  <a:cubicBezTo>
                    <a:pt x="1278" y="6016"/>
                    <a:pt x="1353" y="5941"/>
                    <a:pt x="1404" y="5865"/>
                  </a:cubicBezTo>
                  <a:cubicBezTo>
                    <a:pt x="1353" y="5815"/>
                    <a:pt x="1328" y="5790"/>
                    <a:pt x="1303" y="5740"/>
                  </a:cubicBezTo>
                  <a:lnTo>
                    <a:pt x="1253" y="5690"/>
                  </a:lnTo>
                  <a:cubicBezTo>
                    <a:pt x="526" y="4813"/>
                    <a:pt x="301" y="3535"/>
                    <a:pt x="652" y="2432"/>
                  </a:cubicBezTo>
                  <a:cubicBezTo>
                    <a:pt x="952" y="1555"/>
                    <a:pt x="1654" y="803"/>
                    <a:pt x="2481" y="402"/>
                  </a:cubicBezTo>
                  <a:cubicBezTo>
                    <a:pt x="2732" y="201"/>
                    <a:pt x="2907" y="76"/>
                    <a:pt x="2907" y="76"/>
                  </a:cubicBezTo>
                  <a:cubicBezTo>
                    <a:pt x="2907" y="76"/>
                    <a:pt x="2857" y="51"/>
                    <a:pt x="2782" y="1"/>
                  </a:cubicBezTo>
                  <a:close/>
                </a:path>
              </a:pathLst>
            </a:custGeom>
            <a:solidFill>
              <a:srgbClr val="B93F49"/>
            </a:solidFill>
            <a:ln w="9525" cap="flat" cmpd="sng">
              <a:solidFill>
                <a:srgbClr val="B93F49"/>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43" name="Google Shape;2443;p68">
              <a:extLst>
                <a:ext uri="{FF2B5EF4-FFF2-40B4-BE49-F238E27FC236}">
                  <a16:creationId xmlns:a16="http://schemas.microsoft.com/office/drawing/2014/main" id="{E4B7557B-B61B-ECDB-0784-0577286433FC}"/>
                </a:ext>
              </a:extLst>
            </p:cNvPr>
            <p:cNvSpPr/>
            <p:nvPr/>
          </p:nvSpPr>
          <p:spPr>
            <a:xfrm>
              <a:off x="2242610" y="3224743"/>
              <a:ext cx="160082" cy="414321"/>
            </a:xfrm>
            <a:custGeom>
              <a:avLst/>
              <a:gdLst/>
              <a:ahLst/>
              <a:cxnLst/>
              <a:rect l="l" t="t" r="r" b="b"/>
              <a:pathLst>
                <a:path w="2909" h="7529" extrusionOk="0">
                  <a:moveTo>
                    <a:pt x="1" y="1"/>
                  </a:moveTo>
                  <a:cubicBezTo>
                    <a:pt x="577" y="1479"/>
                    <a:pt x="1404" y="4061"/>
                    <a:pt x="1881" y="7369"/>
                  </a:cubicBezTo>
                  <a:cubicBezTo>
                    <a:pt x="1953" y="7478"/>
                    <a:pt x="2023" y="7529"/>
                    <a:pt x="2089" y="7529"/>
                  </a:cubicBezTo>
                  <a:cubicBezTo>
                    <a:pt x="2602" y="7529"/>
                    <a:pt x="2909" y="4549"/>
                    <a:pt x="2332" y="2707"/>
                  </a:cubicBezTo>
                  <a:cubicBezTo>
                    <a:pt x="1956" y="1479"/>
                    <a:pt x="1630" y="878"/>
                    <a:pt x="1404" y="577"/>
                  </a:cubicBezTo>
                  <a:cubicBezTo>
                    <a:pt x="1304" y="552"/>
                    <a:pt x="1179" y="502"/>
                    <a:pt x="1054" y="452"/>
                  </a:cubicBezTo>
                  <a:cubicBezTo>
                    <a:pt x="653" y="452"/>
                    <a:pt x="302" y="251"/>
                    <a:pt x="1" y="1"/>
                  </a:cubicBezTo>
                  <a:close/>
                </a:path>
              </a:pathLst>
            </a:custGeom>
            <a:solidFill>
              <a:srgbClr val="B93F49"/>
            </a:solidFill>
            <a:ln w="9525" cap="flat" cmpd="sng">
              <a:solidFill>
                <a:srgbClr val="B93F49"/>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44" name="Google Shape;2444;p68">
              <a:extLst>
                <a:ext uri="{FF2B5EF4-FFF2-40B4-BE49-F238E27FC236}">
                  <a16:creationId xmlns:a16="http://schemas.microsoft.com/office/drawing/2014/main" id="{5A47F3A1-8D8F-B6D4-27CB-CFB7BCD00AC6}"/>
                </a:ext>
              </a:extLst>
            </p:cNvPr>
            <p:cNvSpPr/>
            <p:nvPr/>
          </p:nvSpPr>
          <p:spPr>
            <a:xfrm>
              <a:off x="1186144" y="3103402"/>
              <a:ext cx="1186172" cy="1182430"/>
            </a:xfrm>
            <a:custGeom>
              <a:avLst/>
              <a:gdLst/>
              <a:ahLst/>
              <a:cxnLst/>
              <a:rect l="l" t="t" r="r" b="b"/>
              <a:pathLst>
                <a:path w="21555" h="21487" extrusionOk="0">
                  <a:moveTo>
                    <a:pt x="15853" y="4836"/>
                  </a:moveTo>
                  <a:cubicBezTo>
                    <a:pt x="16272" y="4836"/>
                    <a:pt x="16837" y="4933"/>
                    <a:pt x="17595" y="5163"/>
                  </a:cubicBezTo>
                  <a:cubicBezTo>
                    <a:pt x="19825" y="5840"/>
                    <a:pt x="19274" y="7093"/>
                    <a:pt x="19274" y="7093"/>
                  </a:cubicBezTo>
                  <a:cubicBezTo>
                    <a:pt x="19104" y="7504"/>
                    <a:pt x="18732" y="7683"/>
                    <a:pt x="18169" y="7683"/>
                  </a:cubicBezTo>
                  <a:cubicBezTo>
                    <a:pt x="17738" y="7683"/>
                    <a:pt x="17194" y="7578"/>
                    <a:pt x="16542" y="7394"/>
                  </a:cubicBezTo>
                  <a:cubicBezTo>
                    <a:pt x="15289" y="7043"/>
                    <a:pt x="14587" y="6316"/>
                    <a:pt x="14688" y="5664"/>
                  </a:cubicBezTo>
                  <a:cubicBezTo>
                    <a:pt x="14770" y="5201"/>
                    <a:pt x="15039" y="4836"/>
                    <a:pt x="15853" y="4836"/>
                  </a:cubicBezTo>
                  <a:close/>
                  <a:moveTo>
                    <a:pt x="7141" y="5595"/>
                  </a:moveTo>
                  <a:cubicBezTo>
                    <a:pt x="7499" y="5595"/>
                    <a:pt x="7729" y="5788"/>
                    <a:pt x="7896" y="6065"/>
                  </a:cubicBezTo>
                  <a:cubicBezTo>
                    <a:pt x="8246" y="6617"/>
                    <a:pt x="7896" y="7569"/>
                    <a:pt x="6893" y="8371"/>
                  </a:cubicBezTo>
                  <a:cubicBezTo>
                    <a:pt x="6051" y="9041"/>
                    <a:pt x="5386" y="9428"/>
                    <a:pt x="4874" y="9428"/>
                  </a:cubicBezTo>
                  <a:cubicBezTo>
                    <a:pt x="4638" y="9428"/>
                    <a:pt x="4435" y="9347"/>
                    <a:pt x="4261" y="9173"/>
                  </a:cubicBezTo>
                  <a:cubicBezTo>
                    <a:pt x="4261" y="9173"/>
                    <a:pt x="3234" y="8221"/>
                    <a:pt x="5038" y="6742"/>
                  </a:cubicBezTo>
                  <a:cubicBezTo>
                    <a:pt x="6031" y="5903"/>
                    <a:pt x="6689" y="5595"/>
                    <a:pt x="7141" y="5595"/>
                  </a:cubicBezTo>
                  <a:close/>
                  <a:moveTo>
                    <a:pt x="16422" y="8768"/>
                  </a:moveTo>
                  <a:cubicBezTo>
                    <a:pt x="16862" y="8768"/>
                    <a:pt x="17223" y="9156"/>
                    <a:pt x="17294" y="9699"/>
                  </a:cubicBezTo>
                  <a:cubicBezTo>
                    <a:pt x="17344" y="10251"/>
                    <a:pt x="17018" y="10752"/>
                    <a:pt x="16567" y="10777"/>
                  </a:cubicBezTo>
                  <a:cubicBezTo>
                    <a:pt x="16540" y="10780"/>
                    <a:pt x="16514" y="10781"/>
                    <a:pt x="16487" y="10781"/>
                  </a:cubicBezTo>
                  <a:cubicBezTo>
                    <a:pt x="16047" y="10781"/>
                    <a:pt x="15686" y="10395"/>
                    <a:pt x="15615" y="9875"/>
                  </a:cubicBezTo>
                  <a:cubicBezTo>
                    <a:pt x="15565" y="9298"/>
                    <a:pt x="15891" y="8822"/>
                    <a:pt x="16342" y="8772"/>
                  </a:cubicBezTo>
                  <a:cubicBezTo>
                    <a:pt x="16369" y="8769"/>
                    <a:pt x="16395" y="8768"/>
                    <a:pt x="16422" y="8768"/>
                  </a:cubicBezTo>
                  <a:close/>
                  <a:moveTo>
                    <a:pt x="7166" y="9996"/>
                  </a:moveTo>
                  <a:cubicBezTo>
                    <a:pt x="7589" y="9996"/>
                    <a:pt x="7973" y="10406"/>
                    <a:pt x="8021" y="10927"/>
                  </a:cubicBezTo>
                  <a:cubicBezTo>
                    <a:pt x="8096" y="11479"/>
                    <a:pt x="7770" y="11980"/>
                    <a:pt x="7294" y="12030"/>
                  </a:cubicBezTo>
                  <a:cubicBezTo>
                    <a:pt x="7270" y="12033"/>
                    <a:pt x="7246" y="12034"/>
                    <a:pt x="7222" y="12034"/>
                  </a:cubicBezTo>
                  <a:cubicBezTo>
                    <a:pt x="6798" y="12034"/>
                    <a:pt x="6414" y="11625"/>
                    <a:pt x="6367" y="11103"/>
                  </a:cubicBezTo>
                  <a:cubicBezTo>
                    <a:pt x="6317" y="10551"/>
                    <a:pt x="6642" y="10050"/>
                    <a:pt x="7094" y="10000"/>
                  </a:cubicBezTo>
                  <a:cubicBezTo>
                    <a:pt x="7118" y="9997"/>
                    <a:pt x="7142" y="9996"/>
                    <a:pt x="7166" y="9996"/>
                  </a:cubicBezTo>
                  <a:close/>
                  <a:moveTo>
                    <a:pt x="10828" y="4135"/>
                  </a:moveTo>
                  <a:cubicBezTo>
                    <a:pt x="10853" y="4135"/>
                    <a:pt x="10903" y="4186"/>
                    <a:pt x="10903" y="4211"/>
                  </a:cubicBezTo>
                  <a:cubicBezTo>
                    <a:pt x="10953" y="5664"/>
                    <a:pt x="11154" y="9524"/>
                    <a:pt x="11480" y="9975"/>
                  </a:cubicBezTo>
                  <a:cubicBezTo>
                    <a:pt x="11605" y="10121"/>
                    <a:pt x="11761" y="10194"/>
                    <a:pt x="11949" y="10194"/>
                  </a:cubicBezTo>
                  <a:cubicBezTo>
                    <a:pt x="12212" y="10194"/>
                    <a:pt x="12539" y="10052"/>
                    <a:pt x="12933" y="9775"/>
                  </a:cubicBezTo>
                  <a:cubicBezTo>
                    <a:pt x="12958" y="9749"/>
                    <a:pt x="12958" y="9749"/>
                    <a:pt x="12983" y="9724"/>
                  </a:cubicBezTo>
                  <a:cubicBezTo>
                    <a:pt x="13156" y="9618"/>
                    <a:pt x="13329" y="9561"/>
                    <a:pt x="13495" y="9561"/>
                  </a:cubicBezTo>
                  <a:cubicBezTo>
                    <a:pt x="13641" y="9561"/>
                    <a:pt x="13781" y="9605"/>
                    <a:pt x="13911" y="9699"/>
                  </a:cubicBezTo>
                  <a:cubicBezTo>
                    <a:pt x="14287" y="10025"/>
                    <a:pt x="14462" y="10777"/>
                    <a:pt x="14262" y="11328"/>
                  </a:cubicBezTo>
                  <a:cubicBezTo>
                    <a:pt x="14011" y="12005"/>
                    <a:pt x="13359" y="12406"/>
                    <a:pt x="13309" y="12431"/>
                  </a:cubicBezTo>
                  <a:lnTo>
                    <a:pt x="13284" y="12431"/>
                  </a:lnTo>
                  <a:cubicBezTo>
                    <a:pt x="13259" y="12431"/>
                    <a:pt x="13234" y="12431"/>
                    <a:pt x="13209" y="12381"/>
                  </a:cubicBezTo>
                  <a:cubicBezTo>
                    <a:pt x="13184" y="12356"/>
                    <a:pt x="13209" y="12306"/>
                    <a:pt x="13234" y="12281"/>
                  </a:cubicBezTo>
                  <a:cubicBezTo>
                    <a:pt x="13234" y="12281"/>
                    <a:pt x="13861" y="11905"/>
                    <a:pt x="14111" y="11278"/>
                  </a:cubicBezTo>
                  <a:cubicBezTo>
                    <a:pt x="14287" y="10802"/>
                    <a:pt x="14136" y="10100"/>
                    <a:pt x="13810" y="9850"/>
                  </a:cubicBezTo>
                  <a:cubicBezTo>
                    <a:pt x="13706" y="9768"/>
                    <a:pt x="13595" y="9730"/>
                    <a:pt x="13482" y="9730"/>
                  </a:cubicBezTo>
                  <a:cubicBezTo>
                    <a:pt x="13352" y="9730"/>
                    <a:pt x="13218" y="9781"/>
                    <a:pt x="13084" y="9875"/>
                  </a:cubicBezTo>
                  <a:cubicBezTo>
                    <a:pt x="13059" y="9875"/>
                    <a:pt x="13059" y="9875"/>
                    <a:pt x="13033" y="9900"/>
                  </a:cubicBezTo>
                  <a:cubicBezTo>
                    <a:pt x="12569" y="10242"/>
                    <a:pt x="12218" y="10364"/>
                    <a:pt x="11951" y="10364"/>
                  </a:cubicBezTo>
                  <a:cubicBezTo>
                    <a:pt x="11670" y="10364"/>
                    <a:pt x="11483" y="10229"/>
                    <a:pt x="11354" y="10075"/>
                  </a:cubicBezTo>
                  <a:cubicBezTo>
                    <a:pt x="10928" y="9524"/>
                    <a:pt x="10753" y="4762"/>
                    <a:pt x="10728" y="4236"/>
                  </a:cubicBezTo>
                  <a:cubicBezTo>
                    <a:pt x="10728" y="4186"/>
                    <a:pt x="10778" y="4135"/>
                    <a:pt x="10828" y="4135"/>
                  </a:cubicBezTo>
                  <a:close/>
                  <a:moveTo>
                    <a:pt x="18884" y="11462"/>
                  </a:moveTo>
                  <a:cubicBezTo>
                    <a:pt x="19703" y="11462"/>
                    <a:pt x="20338" y="11739"/>
                    <a:pt x="20502" y="12231"/>
                  </a:cubicBezTo>
                  <a:cubicBezTo>
                    <a:pt x="20753" y="12983"/>
                    <a:pt x="19800" y="13985"/>
                    <a:pt x="18372" y="14461"/>
                  </a:cubicBezTo>
                  <a:cubicBezTo>
                    <a:pt x="17877" y="14626"/>
                    <a:pt x="17392" y="14704"/>
                    <a:pt x="16958" y="14704"/>
                  </a:cubicBezTo>
                  <a:cubicBezTo>
                    <a:pt x="16138" y="14704"/>
                    <a:pt x="15503" y="14427"/>
                    <a:pt x="15339" y="13935"/>
                  </a:cubicBezTo>
                  <a:cubicBezTo>
                    <a:pt x="15089" y="13183"/>
                    <a:pt x="16041" y="12181"/>
                    <a:pt x="17470" y="11704"/>
                  </a:cubicBezTo>
                  <a:cubicBezTo>
                    <a:pt x="17964" y="11540"/>
                    <a:pt x="18450" y="11462"/>
                    <a:pt x="18884" y="11462"/>
                  </a:cubicBezTo>
                  <a:close/>
                  <a:moveTo>
                    <a:pt x="6104" y="12889"/>
                  </a:moveTo>
                  <a:cubicBezTo>
                    <a:pt x="6247" y="12889"/>
                    <a:pt x="6393" y="12895"/>
                    <a:pt x="6542" y="12907"/>
                  </a:cubicBezTo>
                  <a:cubicBezTo>
                    <a:pt x="8021" y="13058"/>
                    <a:pt x="9174" y="13810"/>
                    <a:pt x="9124" y="14612"/>
                  </a:cubicBezTo>
                  <a:cubicBezTo>
                    <a:pt x="9056" y="15334"/>
                    <a:pt x="8012" y="15833"/>
                    <a:pt x="6705" y="15833"/>
                  </a:cubicBezTo>
                  <a:cubicBezTo>
                    <a:pt x="6562" y="15833"/>
                    <a:pt x="6415" y="15827"/>
                    <a:pt x="6267" y="15815"/>
                  </a:cubicBezTo>
                  <a:cubicBezTo>
                    <a:pt x="4788" y="15664"/>
                    <a:pt x="3635" y="14912"/>
                    <a:pt x="3710" y="14110"/>
                  </a:cubicBezTo>
                  <a:cubicBezTo>
                    <a:pt x="3778" y="13388"/>
                    <a:pt x="4802" y="12889"/>
                    <a:pt x="6104" y="12889"/>
                  </a:cubicBezTo>
                  <a:close/>
                  <a:moveTo>
                    <a:pt x="10853" y="13584"/>
                  </a:moveTo>
                  <a:cubicBezTo>
                    <a:pt x="12582" y="13634"/>
                    <a:pt x="14337" y="14361"/>
                    <a:pt x="14337" y="14361"/>
                  </a:cubicBezTo>
                  <a:cubicBezTo>
                    <a:pt x="14337" y="14361"/>
                    <a:pt x="14236" y="14712"/>
                    <a:pt x="13986" y="15088"/>
                  </a:cubicBezTo>
                  <a:cubicBezTo>
                    <a:pt x="13716" y="15503"/>
                    <a:pt x="13274" y="15952"/>
                    <a:pt x="12604" y="15952"/>
                  </a:cubicBezTo>
                  <a:cubicBezTo>
                    <a:pt x="12465" y="15952"/>
                    <a:pt x="12316" y="15933"/>
                    <a:pt x="12156" y="15890"/>
                  </a:cubicBezTo>
                  <a:cubicBezTo>
                    <a:pt x="11028" y="15614"/>
                    <a:pt x="10778" y="14862"/>
                    <a:pt x="10778" y="14311"/>
                  </a:cubicBezTo>
                  <a:cubicBezTo>
                    <a:pt x="10753" y="13910"/>
                    <a:pt x="10853" y="13584"/>
                    <a:pt x="10853" y="13584"/>
                  </a:cubicBezTo>
                  <a:close/>
                  <a:moveTo>
                    <a:pt x="12357" y="0"/>
                  </a:moveTo>
                  <a:cubicBezTo>
                    <a:pt x="12407" y="376"/>
                    <a:pt x="12407" y="777"/>
                    <a:pt x="12332" y="1178"/>
                  </a:cubicBezTo>
                  <a:cubicBezTo>
                    <a:pt x="12231" y="1604"/>
                    <a:pt x="12006" y="2030"/>
                    <a:pt x="11680" y="2356"/>
                  </a:cubicBezTo>
                  <a:cubicBezTo>
                    <a:pt x="11379" y="2682"/>
                    <a:pt x="11003" y="2932"/>
                    <a:pt x="10627" y="3133"/>
                  </a:cubicBezTo>
                  <a:cubicBezTo>
                    <a:pt x="10226" y="3333"/>
                    <a:pt x="9800" y="3484"/>
                    <a:pt x="9374" y="3584"/>
                  </a:cubicBezTo>
                  <a:cubicBezTo>
                    <a:pt x="8771" y="3726"/>
                    <a:pt x="8142" y="3793"/>
                    <a:pt x="7523" y="3793"/>
                  </a:cubicBezTo>
                  <a:cubicBezTo>
                    <a:pt x="7269" y="3793"/>
                    <a:pt x="7016" y="3781"/>
                    <a:pt x="6768" y="3759"/>
                  </a:cubicBezTo>
                  <a:cubicBezTo>
                    <a:pt x="5891" y="3709"/>
                    <a:pt x="5038" y="3509"/>
                    <a:pt x="4186" y="3283"/>
                  </a:cubicBezTo>
                  <a:cubicBezTo>
                    <a:pt x="3835" y="3183"/>
                    <a:pt x="3510" y="3083"/>
                    <a:pt x="3159" y="2983"/>
                  </a:cubicBezTo>
                  <a:cubicBezTo>
                    <a:pt x="1881" y="2657"/>
                    <a:pt x="978" y="2331"/>
                    <a:pt x="978" y="2331"/>
                  </a:cubicBezTo>
                  <a:cubicBezTo>
                    <a:pt x="978" y="2331"/>
                    <a:pt x="527" y="6366"/>
                    <a:pt x="226" y="9524"/>
                  </a:cubicBezTo>
                  <a:cubicBezTo>
                    <a:pt x="151" y="10401"/>
                    <a:pt x="76" y="11153"/>
                    <a:pt x="1" y="11805"/>
                  </a:cubicBezTo>
                  <a:cubicBezTo>
                    <a:pt x="226" y="11830"/>
                    <a:pt x="352" y="11855"/>
                    <a:pt x="352" y="11855"/>
                  </a:cubicBezTo>
                  <a:lnTo>
                    <a:pt x="2056" y="16090"/>
                  </a:lnTo>
                  <a:cubicBezTo>
                    <a:pt x="1981" y="16291"/>
                    <a:pt x="1881" y="16466"/>
                    <a:pt x="1755" y="16642"/>
                  </a:cubicBezTo>
                  <a:cubicBezTo>
                    <a:pt x="2582" y="17569"/>
                    <a:pt x="3434" y="18622"/>
                    <a:pt x="3384" y="19349"/>
                  </a:cubicBezTo>
                  <a:cubicBezTo>
                    <a:pt x="4136" y="19925"/>
                    <a:pt x="4938" y="20376"/>
                    <a:pt x="5790" y="20702"/>
                  </a:cubicBezTo>
                  <a:cubicBezTo>
                    <a:pt x="7175" y="21239"/>
                    <a:pt x="8662" y="21487"/>
                    <a:pt x="10167" y="21487"/>
                  </a:cubicBezTo>
                  <a:cubicBezTo>
                    <a:pt x="10487" y="21487"/>
                    <a:pt x="10808" y="21476"/>
                    <a:pt x="11129" y="21454"/>
                  </a:cubicBezTo>
                  <a:cubicBezTo>
                    <a:pt x="11154" y="21454"/>
                    <a:pt x="11154" y="21454"/>
                    <a:pt x="11154" y="21429"/>
                  </a:cubicBezTo>
                  <a:cubicBezTo>
                    <a:pt x="11354" y="21228"/>
                    <a:pt x="11805" y="21178"/>
                    <a:pt x="12206" y="21178"/>
                  </a:cubicBezTo>
                  <a:cubicBezTo>
                    <a:pt x="11279" y="20902"/>
                    <a:pt x="10001" y="20451"/>
                    <a:pt x="10051" y="19950"/>
                  </a:cubicBezTo>
                  <a:cubicBezTo>
                    <a:pt x="10051" y="19900"/>
                    <a:pt x="10076" y="19825"/>
                    <a:pt x="10151" y="19775"/>
                  </a:cubicBezTo>
                  <a:cubicBezTo>
                    <a:pt x="10270" y="19687"/>
                    <a:pt x="10514" y="19651"/>
                    <a:pt x="10833" y="19651"/>
                  </a:cubicBezTo>
                  <a:cubicBezTo>
                    <a:pt x="12070" y="19651"/>
                    <a:pt x="14436" y="20187"/>
                    <a:pt x="15013" y="20326"/>
                  </a:cubicBezTo>
                  <a:cubicBezTo>
                    <a:pt x="15013" y="19875"/>
                    <a:pt x="15013" y="18146"/>
                    <a:pt x="15715" y="17770"/>
                  </a:cubicBezTo>
                  <a:cubicBezTo>
                    <a:pt x="15765" y="17745"/>
                    <a:pt x="15815" y="17732"/>
                    <a:pt x="15869" y="17732"/>
                  </a:cubicBezTo>
                  <a:cubicBezTo>
                    <a:pt x="15922" y="17732"/>
                    <a:pt x="15978" y="17745"/>
                    <a:pt x="16041" y="17770"/>
                  </a:cubicBezTo>
                  <a:cubicBezTo>
                    <a:pt x="16417" y="17945"/>
                    <a:pt x="16743" y="18847"/>
                    <a:pt x="16968" y="19599"/>
                  </a:cubicBezTo>
                  <a:cubicBezTo>
                    <a:pt x="19976" y="17544"/>
                    <a:pt x="21555" y="14060"/>
                    <a:pt x="21204" y="10702"/>
                  </a:cubicBezTo>
                  <a:cubicBezTo>
                    <a:pt x="21179" y="10326"/>
                    <a:pt x="21129" y="9950"/>
                    <a:pt x="21079" y="9574"/>
                  </a:cubicBezTo>
                  <a:cubicBezTo>
                    <a:pt x="20602" y="6266"/>
                    <a:pt x="19775" y="3684"/>
                    <a:pt x="19199" y="2206"/>
                  </a:cubicBezTo>
                  <a:cubicBezTo>
                    <a:pt x="19174" y="2181"/>
                    <a:pt x="19149" y="2155"/>
                    <a:pt x="19124" y="2155"/>
                  </a:cubicBezTo>
                  <a:cubicBezTo>
                    <a:pt x="18798" y="1880"/>
                    <a:pt x="18547" y="1554"/>
                    <a:pt x="18297" y="1228"/>
                  </a:cubicBezTo>
                  <a:cubicBezTo>
                    <a:pt x="18272" y="1203"/>
                    <a:pt x="18272" y="1178"/>
                    <a:pt x="18247" y="1178"/>
                  </a:cubicBezTo>
                  <a:cubicBezTo>
                    <a:pt x="18247" y="1153"/>
                    <a:pt x="18247" y="1128"/>
                    <a:pt x="18221" y="1128"/>
                  </a:cubicBezTo>
                  <a:cubicBezTo>
                    <a:pt x="18096" y="952"/>
                    <a:pt x="17996" y="777"/>
                    <a:pt x="17896" y="577"/>
                  </a:cubicBezTo>
                  <a:cubicBezTo>
                    <a:pt x="17846" y="702"/>
                    <a:pt x="17820" y="827"/>
                    <a:pt x="17770" y="927"/>
                  </a:cubicBezTo>
                  <a:cubicBezTo>
                    <a:pt x="17695" y="1178"/>
                    <a:pt x="17570" y="1379"/>
                    <a:pt x="17319" y="1554"/>
                  </a:cubicBezTo>
                  <a:cubicBezTo>
                    <a:pt x="17119" y="1704"/>
                    <a:pt x="16918" y="1805"/>
                    <a:pt x="16693" y="1855"/>
                  </a:cubicBezTo>
                  <a:cubicBezTo>
                    <a:pt x="16527" y="1891"/>
                    <a:pt x="16361" y="1908"/>
                    <a:pt x="16197" y="1908"/>
                  </a:cubicBezTo>
                  <a:cubicBezTo>
                    <a:pt x="15914" y="1908"/>
                    <a:pt x="15634" y="1859"/>
                    <a:pt x="15364" y="1780"/>
                  </a:cubicBezTo>
                  <a:cubicBezTo>
                    <a:pt x="14938" y="1679"/>
                    <a:pt x="14537" y="1479"/>
                    <a:pt x="14161" y="1278"/>
                  </a:cubicBezTo>
                  <a:cubicBezTo>
                    <a:pt x="13510" y="927"/>
                    <a:pt x="12908" y="476"/>
                    <a:pt x="12357" y="0"/>
                  </a:cubicBezTo>
                  <a:close/>
                </a:path>
              </a:pathLst>
            </a:custGeom>
            <a:solidFill>
              <a:srgbClr val="FDA27D"/>
            </a:solidFill>
            <a:ln w="9525" cap="flat" cmpd="sng">
              <a:solidFill>
                <a:srgbClr val="FDA27D"/>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45" name="Google Shape;2445;p68">
              <a:extLst>
                <a:ext uri="{FF2B5EF4-FFF2-40B4-BE49-F238E27FC236}">
                  <a16:creationId xmlns:a16="http://schemas.microsoft.com/office/drawing/2014/main" id="{57D00E68-8C00-1E2C-BE90-6906B1EF18BC}"/>
                </a:ext>
              </a:extLst>
            </p:cNvPr>
            <p:cNvSpPr/>
            <p:nvPr/>
          </p:nvSpPr>
          <p:spPr>
            <a:xfrm>
              <a:off x="1386123" y="3812629"/>
              <a:ext cx="304866" cy="162118"/>
            </a:xfrm>
            <a:custGeom>
              <a:avLst/>
              <a:gdLst/>
              <a:ahLst/>
              <a:cxnLst/>
              <a:rect l="l" t="t" r="r" b="b"/>
              <a:pathLst>
                <a:path w="5540" h="2946" extrusionOk="0">
                  <a:moveTo>
                    <a:pt x="2470" y="1"/>
                  </a:moveTo>
                  <a:cubicBezTo>
                    <a:pt x="1168" y="1"/>
                    <a:pt x="144" y="500"/>
                    <a:pt x="76" y="1222"/>
                  </a:cubicBezTo>
                  <a:cubicBezTo>
                    <a:pt x="1" y="2024"/>
                    <a:pt x="1154" y="2776"/>
                    <a:pt x="2633" y="2927"/>
                  </a:cubicBezTo>
                  <a:cubicBezTo>
                    <a:pt x="2781" y="2939"/>
                    <a:pt x="2928" y="2945"/>
                    <a:pt x="3071" y="2945"/>
                  </a:cubicBezTo>
                  <a:cubicBezTo>
                    <a:pt x="4377" y="2945"/>
                    <a:pt x="5419" y="2446"/>
                    <a:pt x="5465" y="1724"/>
                  </a:cubicBezTo>
                  <a:cubicBezTo>
                    <a:pt x="5540" y="922"/>
                    <a:pt x="4387" y="170"/>
                    <a:pt x="2908" y="19"/>
                  </a:cubicBezTo>
                  <a:cubicBezTo>
                    <a:pt x="2759" y="7"/>
                    <a:pt x="2613" y="1"/>
                    <a:pt x="2470" y="1"/>
                  </a:cubicBezTo>
                  <a:close/>
                </a:path>
              </a:pathLst>
            </a:custGeom>
            <a:solidFill>
              <a:srgbClr val="FDA27D"/>
            </a:solidFill>
            <a:ln w="9525" cap="flat" cmpd="sng">
              <a:solidFill>
                <a:srgbClr val="FDA27D"/>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46" name="Google Shape;2446;p68">
              <a:extLst>
                <a:ext uri="{FF2B5EF4-FFF2-40B4-BE49-F238E27FC236}">
                  <a16:creationId xmlns:a16="http://schemas.microsoft.com/office/drawing/2014/main" id="{92ABCC70-C77A-A56F-2688-0F1B1ADFF749}"/>
                </a:ext>
              </a:extLst>
            </p:cNvPr>
            <p:cNvSpPr/>
            <p:nvPr/>
          </p:nvSpPr>
          <p:spPr>
            <a:xfrm>
              <a:off x="2016437" y="3734101"/>
              <a:ext cx="311745" cy="178462"/>
            </a:xfrm>
            <a:custGeom>
              <a:avLst/>
              <a:gdLst/>
              <a:ahLst/>
              <a:cxnLst/>
              <a:rect l="l" t="t" r="r" b="b"/>
              <a:pathLst>
                <a:path w="5665" h="3243" extrusionOk="0">
                  <a:moveTo>
                    <a:pt x="3796" y="1"/>
                  </a:moveTo>
                  <a:cubicBezTo>
                    <a:pt x="3362" y="1"/>
                    <a:pt x="2876" y="79"/>
                    <a:pt x="2382" y="243"/>
                  </a:cubicBezTo>
                  <a:cubicBezTo>
                    <a:pt x="953" y="720"/>
                    <a:pt x="1" y="1722"/>
                    <a:pt x="251" y="2474"/>
                  </a:cubicBezTo>
                  <a:cubicBezTo>
                    <a:pt x="415" y="2966"/>
                    <a:pt x="1050" y="3243"/>
                    <a:pt x="1870" y="3243"/>
                  </a:cubicBezTo>
                  <a:cubicBezTo>
                    <a:pt x="2304" y="3243"/>
                    <a:pt x="2789" y="3165"/>
                    <a:pt x="3284" y="3000"/>
                  </a:cubicBezTo>
                  <a:cubicBezTo>
                    <a:pt x="4712" y="2524"/>
                    <a:pt x="5665" y="1522"/>
                    <a:pt x="5414" y="770"/>
                  </a:cubicBezTo>
                  <a:cubicBezTo>
                    <a:pt x="5250" y="278"/>
                    <a:pt x="4615" y="1"/>
                    <a:pt x="3796" y="1"/>
                  </a:cubicBezTo>
                  <a:close/>
                </a:path>
              </a:pathLst>
            </a:custGeom>
            <a:solidFill>
              <a:srgbClr val="FDA27D"/>
            </a:solidFill>
            <a:ln w="9525" cap="flat" cmpd="sng">
              <a:solidFill>
                <a:srgbClr val="FDA27D"/>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47" name="Google Shape;2447;p68">
              <a:extLst>
                <a:ext uri="{FF2B5EF4-FFF2-40B4-BE49-F238E27FC236}">
                  <a16:creationId xmlns:a16="http://schemas.microsoft.com/office/drawing/2014/main" id="{1AC9439A-6368-8D38-1A06-3C156C379BD2}"/>
                </a:ext>
              </a:extLst>
            </p:cNvPr>
            <p:cNvSpPr/>
            <p:nvPr/>
          </p:nvSpPr>
          <p:spPr>
            <a:xfrm>
              <a:off x="2300557" y="3246811"/>
              <a:ext cx="19371" cy="9740"/>
            </a:xfrm>
            <a:custGeom>
              <a:avLst/>
              <a:gdLst/>
              <a:ahLst/>
              <a:cxnLst/>
              <a:rect l="l" t="t" r="r" b="b"/>
              <a:pathLst>
                <a:path w="352" h="177" extrusionOk="0">
                  <a:moveTo>
                    <a:pt x="201" y="1"/>
                  </a:moveTo>
                  <a:cubicBezTo>
                    <a:pt x="176" y="26"/>
                    <a:pt x="151" y="51"/>
                    <a:pt x="126" y="51"/>
                  </a:cubicBezTo>
                  <a:lnTo>
                    <a:pt x="1" y="51"/>
                  </a:lnTo>
                  <a:cubicBezTo>
                    <a:pt x="126" y="101"/>
                    <a:pt x="251" y="151"/>
                    <a:pt x="351" y="176"/>
                  </a:cubicBezTo>
                  <a:cubicBezTo>
                    <a:pt x="276" y="101"/>
                    <a:pt x="251" y="51"/>
                    <a:pt x="201" y="1"/>
                  </a:cubicBezTo>
                  <a:close/>
                </a:path>
              </a:pathLst>
            </a:custGeom>
            <a:solidFill>
              <a:srgbClr val="84594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48" name="Google Shape;2448;p68">
              <a:extLst>
                <a:ext uri="{FF2B5EF4-FFF2-40B4-BE49-F238E27FC236}">
                  <a16:creationId xmlns:a16="http://schemas.microsoft.com/office/drawing/2014/main" id="{7A0514FD-DEBB-4957-1737-C9FA3655AC39}"/>
                </a:ext>
              </a:extLst>
            </p:cNvPr>
            <p:cNvSpPr/>
            <p:nvPr/>
          </p:nvSpPr>
          <p:spPr>
            <a:xfrm>
              <a:off x="855139" y="2571702"/>
              <a:ext cx="1584039" cy="1335798"/>
            </a:xfrm>
            <a:custGeom>
              <a:avLst/>
              <a:gdLst/>
              <a:ahLst/>
              <a:cxnLst/>
              <a:rect l="l" t="t" r="r" b="b"/>
              <a:pathLst>
                <a:path w="28785" h="24274" extrusionOk="0">
                  <a:moveTo>
                    <a:pt x="21464" y="1"/>
                  </a:moveTo>
                  <a:cubicBezTo>
                    <a:pt x="19849" y="1"/>
                    <a:pt x="17153" y="1867"/>
                    <a:pt x="16116" y="2269"/>
                  </a:cubicBezTo>
                  <a:cubicBezTo>
                    <a:pt x="15253" y="2600"/>
                    <a:pt x="14630" y="2666"/>
                    <a:pt x="14022" y="2666"/>
                  </a:cubicBezTo>
                  <a:cubicBezTo>
                    <a:pt x="13626" y="2666"/>
                    <a:pt x="13236" y="2638"/>
                    <a:pt x="12792" y="2638"/>
                  </a:cubicBezTo>
                  <a:cubicBezTo>
                    <a:pt x="11859" y="2638"/>
                    <a:pt x="10685" y="2761"/>
                    <a:pt x="8698" y="3522"/>
                  </a:cubicBezTo>
                  <a:cubicBezTo>
                    <a:pt x="6818" y="4248"/>
                    <a:pt x="6016" y="5953"/>
                    <a:pt x="6016" y="5953"/>
                  </a:cubicBezTo>
                  <a:cubicBezTo>
                    <a:pt x="6016" y="5953"/>
                    <a:pt x="6256" y="2615"/>
                    <a:pt x="5302" y="2615"/>
                  </a:cubicBezTo>
                  <a:cubicBezTo>
                    <a:pt x="5282" y="2615"/>
                    <a:pt x="5261" y="2616"/>
                    <a:pt x="5239" y="2619"/>
                  </a:cubicBezTo>
                  <a:cubicBezTo>
                    <a:pt x="4211" y="2770"/>
                    <a:pt x="4512" y="7131"/>
                    <a:pt x="4512" y="7131"/>
                  </a:cubicBezTo>
                  <a:cubicBezTo>
                    <a:pt x="4512" y="7131"/>
                    <a:pt x="3552" y="6817"/>
                    <a:pt x="2754" y="6817"/>
                  </a:cubicBezTo>
                  <a:cubicBezTo>
                    <a:pt x="2218" y="6817"/>
                    <a:pt x="1755" y="6958"/>
                    <a:pt x="1705" y="7431"/>
                  </a:cubicBezTo>
                  <a:cubicBezTo>
                    <a:pt x="1580" y="8434"/>
                    <a:pt x="2858" y="9261"/>
                    <a:pt x="3284" y="9512"/>
                  </a:cubicBezTo>
                  <a:cubicBezTo>
                    <a:pt x="3359" y="9562"/>
                    <a:pt x="3409" y="9587"/>
                    <a:pt x="3409" y="9587"/>
                  </a:cubicBezTo>
                  <a:cubicBezTo>
                    <a:pt x="3409" y="9587"/>
                    <a:pt x="3234" y="9712"/>
                    <a:pt x="2983" y="9913"/>
                  </a:cubicBezTo>
                  <a:cubicBezTo>
                    <a:pt x="2056" y="10740"/>
                    <a:pt x="1" y="12920"/>
                    <a:pt x="2181" y="15025"/>
                  </a:cubicBezTo>
                  <a:cubicBezTo>
                    <a:pt x="2181" y="15025"/>
                    <a:pt x="2056" y="15151"/>
                    <a:pt x="1906" y="15376"/>
                  </a:cubicBezTo>
                  <a:cubicBezTo>
                    <a:pt x="1855" y="15452"/>
                    <a:pt x="1780" y="15527"/>
                    <a:pt x="1730" y="15627"/>
                  </a:cubicBezTo>
                  <a:cubicBezTo>
                    <a:pt x="1279" y="16329"/>
                    <a:pt x="677" y="17607"/>
                    <a:pt x="1028" y="18960"/>
                  </a:cubicBezTo>
                  <a:cubicBezTo>
                    <a:pt x="1053" y="19010"/>
                    <a:pt x="1053" y="19061"/>
                    <a:pt x="1078" y="19136"/>
                  </a:cubicBezTo>
                  <a:cubicBezTo>
                    <a:pt x="1078" y="19136"/>
                    <a:pt x="1204" y="19512"/>
                    <a:pt x="1580" y="19787"/>
                  </a:cubicBezTo>
                  <a:cubicBezTo>
                    <a:pt x="1730" y="19913"/>
                    <a:pt x="1931" y="19988"/>
                    <a:pt x="2156" y="20038"/>
                  </a:cubicBezTo>
                  <a:cubicBezTo>
                    <a:pt x="2156" y="20038"/>
                    <a:pt x="2106" y="20138"/>
                    <a:pt x="2006" y="20289"/>
                  </a:cubicBezTo>
                  <a:cubicBezTo>
                    <a:pt x="1981" y="20364"/>
                    <a:pt x="1931" y="20439"/>
                    <a:pt x="1880" y="20539"/>
                  </a:cubicBezTo>
                  <a:cubicBezTo>
                    <a:pt x="1530" y="21291"/>
                    <a:pt x="1129" y="22795"/>
                    <a:pt x="2432" y="24274"/>
                  </a:cubicBezTo>
                  <a:cubicBezTo>
                    <a:pt x="2432" y="21841"/>
                    <a:pt x="4097" y="21407"/>
                    <a:pt x="5258" y="21407"/>
                  </a:cubicBezTo>
                  <a:cubicBezTo>
                    <a:pt x="5556" y="21407"/>
                    <a:pt x="5821" y="21436"/>
                    <a:pt x="6016" y="21467"/>
                  </a:cubicBezTo>
                  <a:cubicBezTo>
                    <a:pt x="6091" y="20815"/>
                    <a:pt x="6166" y="20063"/>
                    <a:pt x="6241" y="19186"/>
                  </a:cubicBezTo>
                  <a:cubicBezTo>
                    <a:pt x="6542" y="16028"/>
                    <a:pt x="6993" y="11993"/>
                    <a:pt x="6993" y="11993"/>
                  </a:cubicBezTo>
                  <a:cubicBezTo>
                    <a:pt x="6993" y="11993"/>
                    <a:pt x="7896" y="12319"/>
                    <a:pt x="9174" y="12645"/>
                  </a:cubicBezTo>
                  <a:cubicBezTo>
                    <a:pt x="7870" y="12193"/>
                    <a:pt x="6617" y="11617"/>
                    <a:pt x="5414" y="10940"/>
                  </a:cubicBezTo>
                  <a:cubicBezTo>
                    <a:pt x="5339" y="10915"/>
                    <a:pt x="5314" y="10840"/>
                    <a:pt x="5364" y="10790"/>
                  </a:cubicBezTo>
                  <a:cubicBezTo>
                    <a:pt x="5380" y="10741"/>
                    <a:pt x="5417" y="10714"/>
                    <a:pt x="5455" y="10714"/>
                  </a:cubicBezTo>
                  <a:cubicBezTo>
                    <a:pt x="5476" y="10714"/>
                    <a:pt x="5497" y="10722"/>
                    <a:pt x="5515" y="10740"/>
                  </a:cubicBezTo>
                  <a:lnTo>
                    <a:pt x="5540" y="10740"/>
                  </a:lnTo>
                  <a:cubicBezTo>
                    <a:pt x="7043" y="11517"/>
                    <a:pt x="8647" y="12143"/>
                    <a:pt x="10302" y="12594"/>
                  </a:cubicBezTo>
                  <a:cubicBezTo>
                    <a:pt x="11129" y="12820"/>
                    <a:pt x="11956" y="12970"/>
                    <a:pt x="12808" y="13071"/>
                  </a:cubicBezTo>
                  <a:cubicBezTo>
                    <a:pt x="13135" y="13100"/>
                    <a:pt x="13470" y="13118"/>
                    <a:pt x="13807" y="13118"/>
                  </a:cubicBezTo>
                  <a:cubicBezTo>
                    <a:pt x="14321" y="13118"/>
                    <a:pt x="14839" y="13076"/>
                    <a:pt x="15339" y="12970"/>
                  </a:cubicBezTo>
                  <a:cubicBezTo>
                    <a:pt x="15740" y="12895"/>
                    <a:pt x="16141" y="12745"/>
                    <a:pt x="16517" y="12569"/>
                  </a:cubicBezTo>
                  <a:cubicBezTo>
                    <a:pt x="16893" y="12394"/>
                    <a:pt x="17244" y="12143"/>
                    <a:pt x="17520" y="11843"/>
                  </a:cubicBezTo>
                  <a:cubicBezTo>
                    <a:pt x="17820" y="11542"/>
                    <a:pt x="17996" y="11166"/>
                    <a:pt x="18096" y="10765"/>
                  </a:cubicBezTo>
                  <a:cubicBezTo>
                    <a:pt x="18196" y="10364"/>
                    <a:pt x="18196" y="9938"/>
                    <a:pt x="18121" y="9537"/>
                  </a:cubicBezTo>
                  <a:cubicBezTo>
                    <a:pt x="18121" y="9487"/>
                    <a:pt x="18096" y="9462"/>
                    <a:pt x="18096" y="9411"/>
                  </a:cubicBezTo>
                  <a:cubicBezTo>
                    <a:pt x="18096" y="9411"/>
                    <a:pt x="18071" y="9386"/>
                    <a:pt x="18071" y="9386"/>
                  </a:cubicBezTo>
                  <a:cubicBezTo>
                    <a:pt x="17444" y="8810"/>
                    <a:pt x="16843" y="8158"/>
                    <a:pt x="16342" y="7431"/>
                  </a:cubicBezTo>
                  <a:cubicBezTo>
                    <a:pt x="16216" y="7256"/>
                    <a:pt x="16091" y="7081"/>
                    <a:pt x="16016" y="6855"/>
                  </a:cubicBezTo>
                  <a:cubicBezTo>
                    <a:pt x="15966" y="6755"/>
                    <a:pt x="15916" y="6655"/>
                    <a:pt x="15916" y="6504"/>
                  </a:cubicBezTo>
                  <a:cubicBezTo>
                    <a:pt x="15916" y="6454"/>
                    <a:pt x="15916" y="6354"/>
                    <a:pt x="15991" y="6279"/>
                  </a:cubicBezTo>
                  <a:cubicBezTo>
                    <a:pt x="16032" y="6223"/>
                    <a:pt x="16089" y="6206"/>
                    <a:pt x="16140" y="6206"/>
                  </a:cubicBezTo>
                  <a:cubicBezTo>
                    <a:pt x="16182" y="6206"/>
                    <a:pt x="16219" y="6217"/>
                    <a:pt x="16241" y="6228"/>
                  </a:cubicBezTo>
                  <a:cubicBezTo>
                    <a:pt x="16517" y="6304"/>
                    <a:pt x="16668" y="6454"/>
                    <a:pt x="16818" y="6629"/>
                  </a:cubicBezTo>
                  <a:cubicBezTo>
                    <a:pt x="16993" y="6780"/>
                    <a:pt x="17119" y="6930"/>
                    <a:pt x="17269" y="7106"/>
                  </a:cubicBezTo>
                  <a:cubicBezTo>
                    <a:pt x="17745" y="7757"/>
                    <a:pt x="18121" y="8484"/>
                    <a:pt x="18322" y="9286"/>
                  </a:cubicBezTo>
                  <a:cubicBezTo>
                    <a:pt x="18923" y="9837"/>
                    <a:pt x="19575" y="10339"/>
                    <a:pt x="20277" y="10740"/>
                  </a:cubicBezTo>
                  <a:cubicBezTo>
                    <a:pt x="20652" y="10940"/>
                    <a:pt x="21028" y="11116"/>
                    <a:pt x="21454" y="11241"/>
                  </a:cubicBezTo>
                  <a:cubicBezTo>
                    <a:pt x="21702" y="11303"/>
                    <a:pt x="21960" y="11346"/>
                    <a:pt x="22209" y="11346"/>
                  </a:cubicBezTo>
                  <a:cubicBezTo>
                    <a:pt x="22363" y="11346"/>
                    <a:pt x="22514" y="11329"/>
                    <a:pt x="22658" y="11291"/>
                  </a:cubicBezTo>
                  <a:cubicBezTo>
                    <a:pt x="23059" y="11191"/>
                    <a:pt x="23384" y="10915"/>
                    <a:pt x="23560" y="10564"/>
                  </a:cubicBezTo>
                  <a:cubicBezTo>
                    <a:pt x="23635" y="10364"/>
                    <a:pt x="23710" y="10163"/>
                    <a:pt x="23735" y="9963"/>
                  </a:cubicBezTo>
                  <a:cubicBezTo>
                    <a:pt x="23485" y="9487"/>
                    <a:pt x="23259" y="9010"/>
                    <a:pt x="23059" y="8509"/>
                  </a:cubicBezTo>
                  <a:cubicBezTo>
                    <a:pt x="22883" y="8108"/>
                    <a:pt x="22758" y="7682"/>
                    <a:pt x="22658" y="7256"/>
                  </a:cubicBezTo>
                  <a:cubicBezTo>
                    <a:pt x="22658" y="7131"/>
                    <a:pt x="22632" y="7030"/>
                    <a:pt x="22632" y="6905"/>
                  </a:cubicBezTo>
                  <a:cubicBezTo>
                    <a:pt x="22632" y="6805"/>
                    <a:pt x="22607" y="6680"/>
                    <a:pt x="22708" y="6529"/>
                  </a:cubicBezTo>
                  <a:cubicBezTo>
                    <a:pt x="22733" y="6479"/>
                    <a:pt x="22758" y="6454"/>
                    <a:pt x="22833" y="6429"/>
                  </a:cubicBezTo>
                  <a:cubicBezTo>
                    <a:pt x="22883" y="6429"/>
                    <a:pt x="22908" y="6429"/>
                    <a:pt x="22958" y="6454"/>
                  </a:cubicBezTo>
                  <a:cubicBezTo>
                    <a:pt x="23033" y="6454"/>
                    <a:pt x="23084" y="6504"/>
                    <a:pt x="23134" y="6529"/>
                  </a:cubicBezTo>
                  <a:cubicBezTo>
                    <a:pt x="23234" y="6629"/>
                    <a:pt x="23309" y="6705"/>
                    <a:pt x="23384" y="6805"/>
                  </a:cubicBezTo>
                  <a:cubicBezTo>
                    <a:pt x="23610" y="7181"/>
                    <a:pt x="23760" y="7607"/>
                    <a:pt x="23861" y="8033"/>
                  </a:cubicBezTo>
                  <a:cubicBezTo>
                    <a:pt x="23961" y="8459"/>
                    <a:pt x="24011" y="8910"/>
                    <a:pt x="24011" y="9336"/>
                  </a:cubicBezTo>
                  <a:cubicBezTo>
                    <a:pt x="24011" y="9537"/>
                    <a:pt x="23986" y="9712"/>
                    <a:pt x="23961" y="9888"/>
                  </a:cubicBezTo>
                  <a:cubicBezTo>
                    <a:pt x="24111" y="10163"/>
                    <a:pt x="24287" y="10414"/>
                    <a:pt x="24462" y="10665"/>
                  </a:cubicBezTo>
                  <a:cubicBezTo>
                    <a:pt x="24713" y="11015"/>
                    <a:pt x="24963" y="11341"/>
                    <a:pt x="25289" y="11617"/>
                  </a:cubicBezTo>
                  <a:cubicBezTo>
                    <a:pt x="25573" y="11877"/>
                    <a:pt x="25923" y="12070"/>
                    <a:pt x="26299" y="12070"/>
                  </a:cubicBezTo>
                  <a:cubicBezTo>
                    <a:pt x="26321" y="12070"/>
                    <a:pt x="26344" y="12070"/>
                    <a:pt x="26367" y="12068"/>
                  </a:cubicBezTo>
                  <a:cubicBezTo>
                    <a:pt x="26417" y="12068"/>
                    <a:pt x="26492" y="12118"/>
                    <a:pt x="26492" y="12168"/>
                  </a:cubicBezTo>
                  <a:cubicBezTo>
                    <a:pt x="26492" y="12193"/>
                    <a:pt x="26492" y="12193"/>
                    <a:pt x="26492" y="12218"/>
                  </a:cubicBezTo>
                  <a:cubicBezTo>
                    <a:pt x="26601" y="12236"/>
                    <a:pt x="26776" y="12259"/>
                    <a:pt x="26977" y="12259"/>
                  </a:cubicBezTo>
                  <a:cubicBezTo>
                    <a:pt x="27655" y="12259"/>
                    <a:pt x="28635" y="11989"/>
                    <a:pt x="28422" y="10289"/>
                  </a:cubicBezTo>
                  <a:cubicBezTo>
                    <a:pt x="28272" y="8835"/>
                    <a:pt x="26918" y="7983"/>
                    <a:pt x="26918" y="7983"/>
                  </a:cubicBezTo>
                  <a:cubicBezTo>
                    <a:pt x="26918" y="7983"/>
                    <a:pt x="28272" y="7431"/>
                    <a:pt x="28622" y="5652"/>
                  </a:cubicBezTo>
                  <a:cubicBezTo>
                    <a:pt x="28784" y="4769"/>
                    <a:pt x="28476" y="4546"/>
                    <a:pt x="28125" y="4546"/>
                  </a:cubicBezTo>
                  <a:cubicBezTo>
                    <a:pt x="27770" y="4546"/>
                    <a:pt x="27369" y="4775"/>
                    <a:pt x="27369" y="4775"/>
                  </a:cubicBezTo>
                  <a:cubicBezTo>
                    <a:pt x="27369" y="4775"/>
                    <a:pt x="27745" y="3271"/>
                    <a:pt x="26567" y="2494"/>
                  </a:cubicBezTo>
                  <a:cubicBezTo>
                    <a:pt x="26270" y="2308"/>
                    <a:pt x="25903" y="2237"/>
                    <a:pt x="25506" y="2237"/>
                  </a:cubicBezTo>
                  <a:cubicBezTo>
                    <a:pt x="24297" y="2237"/>
                    <a:pt x="22804" y="2895"/>
                    <a:pt x="22106" y="2970"/>
                  </a:cubicBezTo>
                  <a:cubicBezTo>
                    <a:pt x="22106" y="2970"/>
                    <a:pt x="23535" y="1191"/>
                    <a:pt x="22231" y="213"/>
                  </a:cubicBezTo>
                  <a:cubicBezTo>
                    <a:pt x="22024" y="65"/>
                    <a:pt x="21763" y="1"/>
                    <a:pt x="21464" y="1"/>
                  </a:cubicBezTo>
                  <a:close/>
                </a:path>
              </a:pathLst>
            </a:custGeom>
            <a:solidFill>
              <a:srgbClr val="B93F49"/>
            </a:solidFill>
            <a:ln w="9525" cap="flat" cmpd="sng">
              <a:solidFill>
                <a:srgbClr val="B93F49"/>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49" name="Google Shape;2449;p68">
              <a:extLst>
                <a:ext uri="{FF2B5EF4-FFF2-40B4-BE49-F238E27FC236}">
                  <a16:creationId xmlns:a16="http://schemas.microsoft.com/office/drawing/2014/main" id="{82F8DA4F-99F5-A675-4BE1-EC12C096CD84}"/>
                </a:ext>
              </a:extLst>
            </p:cNvPr>
            <p:cNvSpPr/>
            <p:nvPr/>
          </p:nvSpPr>
          <p:spPr>
            <a:xfrm>
              <a:off x="1151695" y="4019157"/>
              <a:ext cx="223477" cy="193320"/>
            </a:xfrm>
            <a:custGeom>
              <a:avLst/>
              <a:gdLst/>
              <a:ahLst/>
              <a:cxnLst/>
              <a:rect l="l" t="t" r="r" b="b"/>
              <a:pathLst>
                <a:path w="4061" h="3513" extrusionOk="0">
                  <a:moveTo>
                    <a:pt x="2381" y="1"/>
                  </a:moveTo>
                  <a:cubicBezTo>
                    <a:pt x="1830" y="878"/>
                    <a:pt x="903" y="1379"/>
                    <a:pt x="0" y="1454"/>
                  </a:cubicBezTo>
                  <a:cubicBezTo>
                    <a:pt x="904" y="2594"/>
                    <a:pt x="1770" y="3513"/>
                    <a:pt x="2790" y="3513"/>
                  </a:cubicBezTo>
                  <a:cubicBezTo>
                    <a:pt x="2958" y="3513"/>
                    <a:pt x="3131" y="3488"/>
                    <a:pt x="3309" y="3434"/>
                  </a:cubicBezTo>
                  <a:cubicBezTo>
                    <a:pt x="3785" y="3284"/>
                    <a:pt x="3985" y="3033"/>
                    <a:pt x="4010" y="2708"/>
                  </a:cubicBezTo>
                  <a:cubicBezTo>
                    <a:pt x="4060" y="1981"/>
                    <a:pt x="3208" y="928"/>
                    <a:pt x="2381" y="1"/>
                  </a:cubicBezTo>
                  <a:close/>
                </a:path>
              </a:pathLst>
            </a:custGeom>
            <a:solidFill>
              <a:srgbClr val="B93F49"/>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50" name="Google Shape;2450;p68">
              <a:extLst>
                <a:ext uri="{FF2B5EF4-FFF2-40B4-BE49-F238E27FC236}">
                  <a16:creationId xmlns:a16="http://schemas.microsoft.com/office/drawing/2014/main" id="{159E42F6-842C-D925-E76C-B1F98B63E879}"/>
                </a:ext>
              </a:extLst>
            </p:cNvPr>
            <p:cNvSpPr/>
            <p:nvPr/>
          </p:nvSpPr>
          <p:spPr>
            <a:xfrm>
              <a:off x="2188846" y="3165421"/>
              <a:ext cx="4182" cy="5613"/>
            </a:xfrm>
            <a:custGeom>
              <a:avLst/>
              <a:gdLst/>
              <a:ahLst/>
              <a:cxnLst/>
              <a:rect l="l" t="t" r="r" b="b"/>
              <a:pathLst>
                <a:path w="76" h="102" extrusionOk="0">
                  <a:moveTo>
                    <a:pt x="0" y="1"/>
                  </a:moveTo>
                  <a:cubicBezTo>
                    <a:pt x="26" y="1"/>
                    <a:pt x="26" y="26"/>
                    <a:pt x="26" y="51"/>
                  </a:cubicBezTo>
                  <a:cubicBezTo>
                    <a:pt x="51" y="51"/>
                    <a:pt x="51" y="76"/>
                    <a:pt x="76" y="101"/>
                  </a:cubicBezTo>
                  <a:cubicBezTo>
                    <a:pt x="51" y="76"/>
                    <a:pt x="51" y="51"/>
                    <a:pt x="26" y="26"/>
                  </a:cubicBezTo>
                  <a:cubicBezTo>
                    <a:pt x="26" y="1"/>
                    <a:pt x="26" y="1"/>
                    <a:pt x="0" y="1"/>
                  </a:cubicBezTo>
                  <a:close/>
                </a:path>
              </a:pathLst>
            </a:custGeom>
            <a:solidFill>
              <a:srgbClr val="84594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51" name="Google Shape;2451;p68">
              <a:extLst>
                <a:ext uri="{FF2B5EF4-FFF2-40B4-BE49-F238E27FC236}">
                  <a16:creationId xmlns:a16="http://schemas.microsoft.com/office/drawing/2014/main" id="{D98B8DBD-9E94-69A6-6EFD-C64A385591E3}"/>
                </a:ext>
              </a:extLst>
            </p:cNvPr>
            <p:cNvSpPr/>
            <p:nvPr/>
          </p:nvSpPr>
          <p:spPr>
            <a:xfrm>
              <a:off x="2139209" y="3154415"/>
              <a:ext cx="24874" cy="34504"/>
            </a:xfrm>
            <a:custGeom>
              <a:avLst/>
              <a:gdLst/>
              <a:ahLst/>
              <a:cxnLst/>
              <a:rect l="l" t="t" r="r" b="b"/>
              <a:pathLst>
                <a:path w="452" h="627" extrusionOk="0">
                  <a:moveTo>
                    <a:pt x="451" y="0"/>
                  </a:moveTo>
                  <a:cubicBezTo>
                    <a:pt x="426" y="25"/>
                    <a:pt x="426" y="51"/>
                    <a:pt x="426" y="76"/>
                  </a:cubicBezTo>
                  <a:cubicBezTo>
                    <a:pt x="326" y="276"/>
                    <a:pt x="176" y="477"/>
                    <a:pt x="0" y="627"/>
                  </a:cubicBezTo>
                  <a:cubicBezTo>
                    <a:pt x="251" y="452"/>
                    <a:pt x="376" y="251"/>
                    <a:pt x="451" y="0"/>
                  </a:cubicBezTo>
                  <a:close/>
                </a:path>
              </a:pathLst>
            </a:custGeom>
            <a:solidFill>
              <a:srgbClr val="84594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52" name="Google Shape;2452;p68">
              <a:extLst>
                <a:ext uri="{FF2B5EF4-FFF2-40B4-BE49-F238E27FC236}">
                  <a16:creationId xmlns:a16="http://schemas.microsoft.com/office/drawing/2014/main" id="{24763FA1-9A25-780C-AB0A-C1A970E5A4F7}"/>
                </a:ext>
              </a:extLst>
            </p:cNvPr>
            <p:cNvSpPr/>
            <p:nvPr/>
          </p:nvSpPr>
          <p:spPr>
            <a:xfrm>
              <a:off x="1743378" y="2926206"/>
              <a:ext cx="100705" cy="138621"/>
            </a:xfrm>
            <a:custGeom>
              <a:avLst/>
              <a:gdLst/>
              <a:ahLst/>
              <a:cxnLst/>
              <a:rect l="l" t="t" r="r" b="b"/>
              <a:pathLst>
                <a:path w="1830" h="2519" extrusionOk="0">
                  <a:moveTo>
                    <a:pt x="15" y="1"/>
                  </a:moveTo>
                  <a:cubicBezTo>
                    <a:pt x="0" y="1"/>
                    <a:pt x="0" y="12"/>
                    <a:pt x="0" y="12"/>
                  </a:cubicBezTo>
                  <a:cubicBezTo>
                    <a:pt x="0" y="22"/>
                    <a:pt x="0" y="40"/>
                    <a:pt x="0" y="62"/>
                  </a:cubicBezTo>
                  <a:cubicBezTo>
                    <a:pt x="0" y="137"/>
                    <a:pt x="50" y="238"/>
                    <a:pt x="75" y="338"/>
                  </a:cubicBezTo>
                  <a:cubicBezTo>
                    <a:pt x="176" y="513"/>
                    <a:pt x="276" y="689"/>
                    <a:pt x="401" y="864"/>
                  </a:cubicBezTo>
                  <a:cubicBezTo>
                    <a:pt x="802" y="1466"/>
                    <a:pt x="1303" y="2017"/>
                    <a:pt x="1830" y="2518"/>
                  </a:cubicBezTo>
                  <a:cubicBezTo>
                    <a:pt x="1629" y="1917"/>
                    <a:pt x="1329" y="1340"/>
                    <a:pt x="928" y="814"/>
                  </a:cubicBezTo>
                  <a:cubicBezTo>
                    <a:pt x="802" y="664"/>
                    <a:pt x="677" y="488"/>
                    <a:pt x="527" y="338"/>
                  </a:cubicBezTo>
                  <a:cubicBezTo>
                    <a:pt x="376" y="213"/>
                    <a:pt x="201" y="62"/>
                    <a:pt x="50" y="12"/>
                  </a:cubicBezTo>
                  <a:cubicBezTo>
                    <a:pt x="34" y="4"/>
                    <a:pt x="22" y="1"/>
                    <a:pt x="15" y="1"/>
                  </a:cubicBezTo>
                  <a:close/>
                </a:path>
              </a:pathLst>
            </a:custGeom>
            <a:solidFill>
              <a:srgbClr val="B93F49"/>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53" name="Google Shape;2453;p68">
              <a:extLst>
                <a:ext uri="{FF2B5EF4-FFF2-40B4-BE49-F238E27FC236}">
                  <a16:creationId xmlns:a16="http://schemas.microsoft.com/office/drawing/2014/main" id="{C59E615F-40F3-F552-E4BF-EB6B40E57243}"/>
                </a:ext>
              </a:extLst>
            </p:cNvPr>
            <p:cNvSpPr/>
            <p:nvPr/>
          </p:nvSpPr>
          <p:spPr>
            <a:xfrm>
              <a:off x="2111583" y="2937872"/>
              <a:ext cx="52499" cy="160027"/>
            </a:xfrm>
            <a:custGeom>
              <a:avLst/>
              <a:gdLst/>
              <a:ahLst/>
              <a:cxnLst/>
              <a:rect l="l" t="t" r="r" b="b"/>
              <a:pathLst>
                <a:path w="954" h="2908" extrusionOk="0">
                  <a:moveTo>
                    <a:pt x="51" y="1"/>
                  </a:moveTo>
                  <a:cubicBezTo>
                    <a:pt x="26" y="26"/>
                    <a:pt x="1" y="151"/>
                    <a:pt x="26" y="251"/>
                  </a:cubicBezTo>
                  <a:cubicBezTo>
                    <a:pt x="26" y="351"/>
                    <a:pt x="26" y="452"/>
                    <a:pt x="51" y="552"/>
                  </a:cubicBezTo>
                  <a:cubicBezTo>
                    <a:pt x="151" y="953"/>
                    <a:pt x="277" y="1379"/>
                    <a:pt x="427" y="1755"/>
                  </a:cubicBezTo>
                  <a:cubicBezTo>
                    <a:pt x="577" y="2156"/>
                    <a:pt x="753" y="2532"/>
                    <a:pt x="953" y="2908"/>
                  </a:cubicBezTo>
                  <a:cubicBezTo>
                    <a:pt x="953" y="2833"/>
                    <a:pt x="953" y="2757"/>
                    <a:pt x="953" y="2682"/>
                  </a:cubicBezTo>
                  <a:cubicBezTo>
                    <a:pt x="953" y="2281"/>
                    <a:pt x="903" y="1855"/>
                    <a:pt x="803" y="1429"/>
                  </a:cubicBezTo>
                  <a:cubicBezTo>
                    <a:pt x="703" y="1028"/>
                    <a:pt x="577" y="627"/>
                    <a:pt x="352" y="276"/>
                  </a:cubicBezTo>
                  <a:cubicBezTo>
                    <a:pt x="302" y="201"/>
                    <a:pt x="227" y="101"/>
                    <a:pt x="176" y="51"/>
                  </a:cubicBezTo>
                  <a:cubicBezTo>
                    <a:pt x="126" y="26"/>
                    <a:pt x="101" y="1"/>
                    <a:pt x="76" y="1"/>
                  </a:cubicBezTo>
                  <a:close/>
                </a:path>
              </a:pathLst>
            </a:custGeom>
            <a:solidFill>
              <a:srgbClr val="B93F49"/>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54" name="Google Shape;2454;p68">
              <a:extLst>
                <a:ext uri="{FF2B5EF4-FFF2-40B4-BE49-F238E27FC236}">
                  <a16:creationId xmlns:a16="http://schemas.microsoft.com/office/drawing/2014/main" id="{22C1F8CF-6740-E496-7AF5-E609B1C934E6}"/>
                </a:ext>
              </a:extLst>
            </p:cNvPr>
            <p:cNvSpPr/>
            <p:nvPr/>
          </p:nvSpPr>
          <p:spPr>
            <a:xfrm>
              <a:off x="988916" y="3749730"/>
              <a:ext cx="310369" cy="349881"/>
            </a:xfrm>
            <a:custGeom>
              <a:avLst/>
              <a:gdLst/>
              <a:ahLst/>
              <a:cxnLst/>
              <a:rect l="l" t="t" r="r" b="b"/>
              <a:pathLst>
                <a:path w="5640" h="6358" extrusionOk="0">
                  <a:moveTo>
                    <a:pt x="2413" y="1331"/>
                  </a:moveTo>
                  <a:cubicBezTo>
                    <a:pt x="2741" y="1331"/>
                    <a:pt x="3090" y="1421"/>
                    <a:pt x="3460" y="1614"/>
                  </a:cubicBezTo>
                  <a:cubicBezTo>
                    <a:pt x="4061" y="1939"/>
                    <a:pt x="4337" y="2466"/>
                    <a:pt x="4437" y="2992"/>
                  </a:cubicBezTo>
                  <a:cubicBezTo>
                    <a:pt x="4437" y="2992"/>
                    <a:pt x="4437" y="2992"/>
                    <a:pt x="4437" y="3017"/>
                  </a:cubicBezTo>
                  <a:cubicBezTo>
                    <a:pt x="4587" y="3844"/>
                    <a:pt x="4337" y="4671"/>
                    <a:pt x="4337" y="4671"/>
                  </a:cubicBezTo>
                  <a:cubicBezTo>
                    <a:pt x="4312" y="4696"/>
                    <a:pt x="4287" y="4721"/>
                    <a:pt x="4262" y="4721"/>
                  </a:cubicBezTo>
                  <a:lnTo>
                    <a:pt x="4211" y="4721"/>
                  </a:lnTo>
                  <a:cubicBezTo>
                    <a:pt x="4186" y="4721"/>
                    <a:pt x="4161" y="4671"/>
                    <a:pt x="4161" y="4621"/>
                  </a:cubicBezTo>
                  <a:cubicBezTo>
                    <a:pt x="4161" y="4621"/>
                    <a:pt x="4412" y="3844"/>
                    <a:pt x="4287" y="3042"/>
                  </a:cubicBezTo>
                  <a:cubicBezTo>
                    <a:pt x="4006" y="2830"/>
                    <a:pt x="3717" y="2752"/>
                    <a:pt x="3446" y="2752"/>
                  </a:cubicBezTo>
                  <a:cubicBezTo>
                    <a:pt x="2725" y="2752"/>
                    <a:pt x="2124" y="3300"/>
                    <a:pt x="2106" y="3318"/>
                  </a:cubicBezTo>
                  <a:cubicBezTo>
                    <a:pt x="2106" y="3318"/>
                    <a:pt x="2081" y="3318"/>
                    <a:pt x="2056" y="3343"/>
                  </a:cubicBezTo>
                  <a:cubicBezTo>
                    <a:pt x="2031" y="3343"/>
                    <a:pt x="2006" y="3318"/>
                    <a:pt x="1981" y="3318"/>
                  </a:cubicBezTo>
                  <a:cubicBezTo>
                    <a:pt x="1956" y="3268"/>
                    <a:pt x="1956" y="3218"/>
                    <a:pt x="2006" y="3192"/>
                  </a:cubicBezTo>
                  <a:cubicBezTo>
                    <a:pt x="2006" y="3174"/>
                    <a:pt x="2664" y="2597"/>
                    <a:pt x="3450" y="2597"/>
                  </a:cubicBezTo>
                  <a:cubicBezTo>
                    <a:pt x="3705" y="2597"/>
                    <a:pt x="3973" y="2657"/>
                    <a:pt x="4236" y="2817"/>
                  </a:cubicBezTo>
                  <a:cubicBezTo>
                    <a:pt x="4111" y="2390"/>
                    <a:pt x="3861" y="2015"/>
                    <a:pt x="3384" y="1764"/>
                  </a:cubicBezTo>
                  <a:cubicBezTo>
                    <a:pt x="3037" y="1582"/>
                    <a:pt x="2711" y="1487"/>
                    <a:pt x="2400" y="1487"/>
                  </a:cubicBezTo>
                  <a:cubicBezTo>
                    <a:pt x="2240" y="1487"/>
                    <a:pt x="2084" y="1512"/>
                    <a:pt x="1931" y="1563"/>
                  </a:cubicBezTo>
                  <a:cubicBezTo>
                    <a:pt x="1154" y="1814"/>
                    <a:pt x="753" y="2641"/>
                    <a:pt x="753" y="2641"/>
                  </a:cubicBezTo>
                  <a:cubicBezTo>
                    <a:pt x="738" y="2670"/>
                    <a:pt x="715" y="2683"/>
                    <a:pt x="688" y="2683"/>
                  </a:cubicBezTo>
                  <a:cubicBezTo>
                    <a:pt x="669" y="2683"/>
                    <a:pt x="648" y="2677"/>
                    <a:pt x="627" y="2666"/>
                  </a:cubicBezTo>
                  <a:cubicBezTo>
                    <a:pt x="602" y="2666"/>
                    <a:pt x="577" y="2616"/>
                    <a:pt x="602" y="2566"/>
                  </a:cubicBezTo>
                  <a:cubicBezTo>
                    <a:pt x="627" y="2541"/>
                    <a:pt x="1028" y="1689"/>
                    <a:pt x="1881" y="1413"/>
                  </a:cubicBezTo>
                  <a:cubicBezTo>
                    <a:pt x="2051" y="1359"/>
                    <a:pt x="2229" y="1331"/>
                    <a:pt x="2413" y="1331"/>
                  </a:cubicBezTo>
                  <a:close/>
                  <a:moveTo>
                    <a:pt x="2827" y="0"/>
                  </a:moveTo>
                  <a:cubicBezTo>
                    <a:pt x="1666" y="0"/>
                    <a:pt x="1" y="434"/>
                    <a:pt x="1" y="2867"/>
                  </a:cubicBezTo>
                  <a:cubicBezTo>
                    <a:pt x="1" y="2967"/>
                    <a:pt x="1" y="3092"/>
                    <a:pt x="1" y="3192"/>
                  </a:cubicBezTo>
                  <a:cubicBezTo>
                    <a:pt x="120" y="5411"/>
                    <a:pt x="1397" y="6358"/>
                    <a:pt x="2751" y="6358"/>
                  </a:cubicBezTo>
                  <a:cubicBezTo>
                    <a:pt x="2820" y="6358"/>
                    <a:pt x="2889" y="6355"/>
                    <a:pt x="2958" y="6350"/>
                  </a:cubicBezTo>
                  <a:cubicBezTo>
                    <a:pt x="3861" y="6275"/>
                    <a:pt x="4788" y="5774"/>
                    <a:pt x="5339" y="4897"/>
                  </a:cubicBezTo>
                  <a:cubicBezTo>
                    <a:pt x="5465" y="4721"/>
                    <a:pt x="5565" y="4546"/>
                    <a:pt x="5640" y="4345"/>
                  </a:cubicBezTo>
                  <a:lnTo>
                    <a:pt x="3936" y="110"/>
                  </a:lnTo>
                  <a:cubicBezTo>
                    <a:pt x="3936" y="110"/>
                    <a:pt x="3810" y="85"/>
                    <a:pt x="3585" y="60"/>
                  </a:cubicBezTo>
                  <a:cubicBezTo>
                    <a:pt x="3390" y="29"/>
                    <a:pt x="3125" y="0"/>
                    <a:pt x="2827" y="0"/>
                  </a:cubicBezTo>
                  <a:close/>
                </a:path>
              </a:pathLst>
            </a:custGeom>
            <a:solidFill>
              <a:srgbClr val="FDA27D"/>
            </a:solidFill>
            <a:ln w="9525" cap="flat" cmpd="sng">
              <a:solidFill>
                <a:srgbClr val="FDA27D"/>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55" name="Google Shape;2455;p68">
              <a:extLst>
                <a:ext uri="{FF2B5EF4-FFF2-40B4-BE49-F238E27FC236}">
                  <a16:creationId xmlns:a16="http://schemas.microsoft.com/office/drawing/2014/main" id="{39E8861C-8E79-C5FD-B24B-FCEC5F186B61}"/>
                </a:ext>
              </a:extLst>
            </p:cNvPr>
            <p:cNvSpPr/>
            <p:nvPr/>
          </p:nvSpPr>
          <p:spPr>
            <a:xfrm>
              <a:off x="1364056" y="3411240"/>
              <a:ext cx="275920" cy="211040"/>
            </a:xfrm>
            <a:custGeom>
              <a:avLst/>
              <a:gdLst/>
              <a:ahLst/>
              <a:cxnLst/>
              <a:rect l="l" t="t" r="r" b="b"/>
              <a:pathLst>
                <a:path w="5014" h="3835" extrusionOk="0">
                  <a:moveTo>
                    <a:pt x="3908" y="1"/>
                  </a:moveTo>
                  <a:cubicBezTo>
                    <a:pt x="3456" y="1"/>
                    <a:pt x="2798" y="309"/>
                    <a:pt x="1805" y="1148"/>
                  </a:cubicBezTo>
                  <a:cubicBezTo>
                    <a:pt x="1" y="2627"/>
                    <a:pt x="1028" y="3579"/>
                    <a:pt x="1028" y="3579"/>
                  </a:cubicBezTo>
                  <a:cubicBezTo>
                    <a:pt x="1202" y="3753"/>
                    <a:pt x="1405" y="3834"/>
                    <a:pt x="1641" y="3834"/>
                  </a:cubicBezTo>
                  <a:cubicBezTo>
                    <a:pt x="2153" y="3834"/>
                    <a:pt x="2818" y="3447"/>
                    <a:pt x="3660" y="2777"/>
                  </a:cubicBezTo>
                  <a:cubicBezTo>
                    <a:pt x="4663" y="1975"/>
                    <a:pt x="5013" y="1023"/>
                    <a:pt x="4663" y="471"/>
                  </a:cubicBezTo>
                  <a:cubicBezTo>
                    <a:pt x="4496" y="194"/>
                    <a:pt x="4266" y="1"/>
                    <a:pt x="3908" y="1"/>
                  </a:cubicBezTo>
                  <a:close/>
                </a:path>
              </a:pathLst>
            </a:custGeom>
            <a:solidFill>
              <a:srgbClr val="FDA27D"/>
            </a:solidFill>
            <a:ln w="9525" cap="flat" cmpd="sng">
              <a:solidFill>
                <a:srgbClr val="FDA27D"/>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56" name="Google Shape;2456;p68">
              <a:extLst>
                <a:ext uri="{FF2B5EF4-FFF2-40B4-BE49-F238E27FC236}">
                  <a16:creationId xmlns:a16="http://schemas.microsoft.com/office/drawing/2014/main" id="{63A409C2-4918-934C-BFFB-F7811B1531C1}"/>
                </a:ext>
              </a:extLst>
            </p:cNvPr>
            <p:cNvSpPr/>
            <p:nvPr/>
          </p:nvSpPr>
          <p:spPr>
            <a:xfrm>
              <a:off x="1988867" y="3369527"/>
              <a:ext cx="288302" cy="156670"/>
            </a:xfrm>
            <a:custGeom>
              <a:avLst/>
              <a:gdLst/>
              <a:ahLst/>
              <a:cxnLst/>
              <a:rect l="l" t="t" r="r" b="b"/>
              <a:pathLst>
                <a:path w="5239" h="2847" extrusionOk="0">
                  <a:moveTo>
                    <a:pt x="1266" y="0"/>
                  </a:moveTo>
                  <a:cubicBezTo>
                    <a:pt x="452" y="0"/>
                    <a:pt x="183" y="365"/>
                    <a:pt x="101" y="828"/>
                  </a:cubicBezTo>
                  <a:cubicBezTo>
                    <a:pt x="0" y="1480"/>
                    <a:pt x="702" y="2207"/>
                    <a:pt x="1955" y="2558"/>
                  </a:cubicBezTo>
                  <a:cubicBezTo>
                    <a:pt x="2607" y="2742"/>
                    <a:pt x="3151" y="2847"/>
                    <a:pt x="3582" y="2847"/>
                  </a:cubicBezTo>
                  <a:cubicBezTo>
                    <a:pt x="4145" y="2847"/>
                    <a:pt x="4517" y="2668"/>
                    <a:pt x="4687" y="2257"/>
                  </a:cubicBezTo>
                  <a:cubicBezTo>
                    <a:pt x="4687" y="2257"/>
                    <a:pt x="5238" y="1004"/>
                    <a:pt x="3008" y="327"/>
                  </a:cubicBezTo>
                  <a:cubicBezTo>
                    <a:pt x="2250" y="97"/>
                    <a:pt x="1685" y="0"/>
                    <a:pt x="1266" y="0"/>
                  </a:cubicBezTo>
                  <a:close/>
                </a:path>
              </a:pathLst>
            </a:custGeom>
            <a:solidFill>
              <a:srgbClr val="FDA27D"/>
            </a:solidFill>
            <a:ln w="9525" cap="flat" cmpd="sng">
              <a:solidFill>
                <a:srgbClr val="FDA27D"/>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57" name="Google Shape;2457;p68">
              <a:extLst>
                <a:ext uri="{FF2B5EF4-FFF2-40B4-BE49-F238E27FC236}">
                  <a16:creationId xmlns:a16="http://schemas.microsoft.com/office/drawing/2014/main" id="{A8F7D375-D672-6748-67B3-FFE0863A6942}"/>
                </a:ext>
              </a:extLst>
            </p:cNvPr>
            <p:cNvSpPr/>
            <p:nvPr/>
          </p:nvSpPr>
          <p:spPr>
            <a:xfrm>
              <a:off x="1533713" y="3653482"/>
              <a:ext cx="98008" cy="112206"/>
            </a:xfrm>
            <a:custGeom>
              <a:avLst/>
              <a:gdLst/>
              <a:ahLst/>
              <a:cxnLst/>
              <a:rect l="l" t="t" r="r" b="b"/>
              <a:pathLst>
                <a:path w="1781" h="2039" extrusionOk="0">
                  <a:moveTo>
                    <a:pt x="850" y="0"/>
                  </a:moveTo>
                  <a:cubicBezTo>
                    <a:pt x="826" y="0"/>
                    <a:pt x="802" y="1"/>
                    <a:pt x="778" y="4"/>
                  </a:cubicBezTo>
                  <a:cubicBezTo>
                    <a:pt x="326" y="54"/>
                    <a:pt x="1" y="555"/>
                    <a:pt x="51" y="1107"/>
                  </a:cubicBezTo>
                  <a:cubicBezTo>
                    <a:pt x="98" y="1629"/>
                    <a:pt x="482" y="2038"/>
                    <a:pt x="906" y="2038"/>
                  </a:cubicBezTo>
                  <a:cubicBezTo>
                    <a:pt x="930" y="2038"/>
                    <a:pt x="954" y="2037"/>
                    <a:pt x="978" y="2034"/>
                  </a:cubicBezTo>
                  <a:cubicBezTo>
                    <a:pt x="1454" y="1984"/>
                    <a:pt x="1780" y="1483"/>
                    <a:pt x="1705" y="931"/>
                  </a:cubicBezTo>
                  <a:cubicBezTo>
                    <a:pt x="1657" y="410"/>
                    <a:pt x="1273" y="0"/>
                    <a:pt x="850" y="0"/>
                  </a:cubicBezTo>
                  <a:close/>
                </a:path>
              </a:pathLst>
            </a:custGeom>
            <a:solidFill>
              <a:srgbClr val="FDA27D"/>
            </a:solidFill>
            <a:ln w="9525" cap="flat" cmpd="sng">
              <a:solidFill>
                <a:srgbClr val="FDA27D"/>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58" name="Google Shape;2458;p68">
              <a:extLst>
                <a:ext uri="{FF2B5EF4-FFF2-40B4-BE49-F238E27FC236}">
                  <a16:creationId xmlns:a16="http://schemas.microsoft.com/office/drawing/2014/main" id="{64B52DBA-223C-CF51-0F5D-40C191A603AB}"/>
                </a:ext>
              </a:extLst>
            </p:cNvPr>
            <p:cNvSpPr/>
            <p:nvPr/>
          </p:nvSpPr>
          <p:spPr>
            <a:xfrm>
              <a:off x="2042631" y="3585850"/>
              <a:ext cx="98008" cy="110885"/>
            </a:xfrm>
            <a:custGeom>
              <a:avLst/>
              <a:gdLst/>
              <a:ahLst/>
              <a:cxnLst/>
              <a:rect l="l" t="t" r="r" b="b"/>
              <a:pathLst>
                <a:path w="1781" h="2015" extrusionOk="0">
                  <a:moveTo>
                    <a:pt x="858" y="1"/>
                  </a:moveTo>
                  <a:cubicBezTo>
                    <a:pt x="831" y="1"/>
                    <a:pt x="805" y="2"/>
                    <a:pt x="778" y="5"/>
                  </a:cubicBezTo>
                  <a:cubicBezTo>
                    <a:pt x="327" y="55"/>
                    <a:pt x="1" y="531"/>
                    <a:pt x="51" y="1108"/>
                  </a:cubicBezTo>
                  <a:cubicBezTo>
                    <a:pt x="122" y="1628"/>
                    <a:pt x="483" y="2014"/>
                    <a:pt x="923" y="2014"/>
                  </a:cubicBezTo>
                  <a:cubicBezTo>
                    <a:pt x="950" y="2014"/>
                    <a:pt x="976" y="2013"/>
                    <a:pt x="1003" y="2010"/>
                  </a:cubicBezTo>
                  <a:cubicBezTo>
                    <a:pt x="1454" y="1985"/>
                    <a:pt x="1780" y="1484"/>
                    <a:pt x="1730" y="932"/>
                  </a:cubicBezTo>
                  <a:cubicBezTo>
                    <a:pt x="1659" y="389"/>
                    <a:pt x="1298" y="1"/>
                    <a:pt x="858" y="1"/>
                  </a:cubicBezTo>
                  <a:close/>
                </a:path>
              </a:pathLst>
            </a:custGeom>
            <a:solidFill>
              <a:srgbClr val="FDA27D"/>
            </a:solidFill>
            <a:ln w="9525" cap="flat" cmpd="sng">
              <a:solidFill>
                <a:srgbClr val="FDA27D"/>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59" name="Google Shape;2459;p68">
              <a:extLst>
                <a:ext uri="{FF2B5EF4-FFF2-40B4-BE49-F238E27FC236}">
                  <a16:creationId xmlns:a16="http://schemas.microsoft.com/office/drawing/2014/main" id="{813D9AFB-C3A0-39B1-1FDC-09D0EE2FDE8B}"/>
                </a:ext>
              </a:extLst>
            </p:cNvPr>
            <p:cNvSpPr/>
            <p:nvPr/>
          </p:nvSpPr>
          <p:spPr>
            <a:xfrm>
              <a:off x="1020669" y="3822920"/>
              <a:ext cx="212416" cy="91460"/>
            </a:xfrm>
            <a:custGeom>
              <a:avLst/>
              <a:gdLst/>
              <a:ahLst/>
              <a:cxnLst/>
              <a:rect l="l" t="t" r="r" b="b"/>
              <a:pathLst>
                <a:path w="3860" h="1662" extrusionOk="0">
                  <a:moveTo>
                    <a:pt x="1836" y="1"/>
                  </a:moveTo>
                  <a:cubicBezTo>
                    <a:pt x="1652" y="1"/>
                    <a:pt x="1474" y="29"/>
                    <a:pt x="1304" y="83"/>
                  </a:cubicBezTo>
                  <a:cubicBezTo>
                    <a:pt x="451" y="359"/>
                    <a:pt x="50" y="1211"/>
                    <a:pt x="25" y="1236"/>
                  </a:cubicBezTo>
                  <a:cubicBezTo>
                    <a:pt x="0" y="1286"/>
                    <a:pt x="25" y="1336"/>
                    <a:pt x="50" y="1336"/>
                  </a:cubicBezTo>
                  <a:cubicBezTo>
                    <a:pt x="71" y="1347"/>
                    <a:pt x="92" y="1353"/>
                    <a:pt x="111" y="1353"/>
                  </a:cubicBezTo>
                  <a:cubicBezTo>
                    <a:pt x="138" y="1353"/>
                    <a:pt x="161" y="1340"/>
                    <a:pt x="176" y="1311"/>
                  </a:cubicBezTo>
                  <a:cubicBezTo>
                    <a:pt x="176" y="1311"/>
                    <a:pt x="577" y="509"/>
                    <a:pt x="1354" y="233"/>
                  </a:cubicBezTo>
                  <a:cubicBezTo>
                    <a:pt x="1507" y="191"/>
                    <a:pt x="1664" y="168"/>
                    <a:pt x="1824" y="168"/>
                  </a:cubicBezTo>
                  <a:cubicBezTo>
                    <a:pt x="2135" y="168"/>
                    <a:pt x="2460" y="252"/>
                    <a:pt x="2807" y="434"/>
                  </a:cubicBezTo>
                  <a:cubicBezTo>
                    <a:pt x="3284" y="685"/>
                    <a:pt x="3534" y="1060"/>
                    <a:pt x="3659" y="1487"/>
                  </a:cubicBezTo>
                  <a:cubicBezTo>
                    <a:pt x="3710" y="1512"/>
                    <a:pt x="3785" y="1562"/>
                    <a:pt x="3835" y="1612"/>
                  </a:cubicBezTo>
                  <a:cubicBezTo>
                    <a:pt x="3845" y="1622"/>
                    <a:pt x="3851" y="1627"/>
                    <a:pt x="3854" y="1633"/>
                  </a:cubicBezTo>
                  <a:lnTo>
                    <a:pt x="3854" y="1633"/>
                  </a:lnTo>
                  <a:cubicBezTo>
                    <a:pt x="3749" y="1116"/>
                    <a:pt x="3473" y="603"/>
                    <a:pt x="2883" y="284"/>
                  </a:cubicBezTo>
                  <a:cubicBezTo>
                    <a:pt x="2513" y="91"/>
                    <a:pt x="2164" y="1"/>
                    <a:pt x="1836" y="1"/>
                  </a:cubicBezTo>
                  <a:close/>
                  <a:moveTo>
                    <a:pt x="3854" y="1633"/>
                  </a:moveTo>
                  <a:lnTo>
                    <a:pt x="3854" y="1633"/>
                  </a:lnTo>
                  <a:cubicBezTo>
                    <a:pt x="3856" y="1642"/>
                    <a:pt x="3858" y="1652"/>
                    <a:pt x="3860" y="1662"/>
                  </a:cubicBezTo>
                  <a:cubicBezTo>
                    <a:pt x="3860" y="1647"/>
                    <a:pt x="3860" y="1641"/>
                    <a:pt x="3854" y="1633"/>
                  </a:cubicBezTo>
                  <a:close/>
                </a:path>
              </a:pathLst>
            </a:custGeom>
            <a:solidFill>
              <a:srgbClr val="FDA27D"/>
            </a:solidFill>
            <a:ln w="9525" cap="flat" cmpd="sng">
              <a:solidFill>
                <a:srgbClr val="FDA27D"/>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60" name="Google Shape;2460;p68">
              <a:extLst>
                <a:ext uri="{FF2B5EF4-FFF2-40B4-BE49-F238E27FC236}">
                  <a16:creationId xmlns:a16="http://schemas.microsoft.com/office/drawing/2014/main" id="{45415917-2AC0-E9D4-6099-E35BF9563138}"/>
                </a:ext>
              </a:extLst>
            </p:cNvPr>
            <p:cNvSpPr/>
            <p:nvPr/>
          </p:nvSpPr>
          <p:spPr>
            <a:xfrm>
              <a:off x="1217896" y="3915755"/>
              <a:ext cx="23498" cy="93826"/>
            </a:xfrm>
            <a:custGeom>
              <a:avLst/>
              <a:gdLst/>
              <a:ahLst/>
              <a:cxnLst/>
              <a:rect l="l" t="t" r="r" b="b"/>
              <a:pathLst>
                <a:path w="427" h="1705" extrusionOk="0">
                  <a:moveTo>
                    <a:pt x="126" y="25"/>
                  </a:moveTo>
                  <a:cubicBezTo>
                    <a:pt x="126" y="29"/>
                    <a:pt x="126" y="33"/>
                    <a:pt x="128" y="36"/>
                  </a:cubicBezTo>
                  <a:lnTo>
                    <a:pt x="128" y="36"/>
                  </a:lnTo>
                  <a:cubicBezTo>
                    <a:pt x="127" y="32"/>
                    <a:pt x="126" y="29"/>
                    <a:pt x="126" y="25"/>
                  </a:cubicBezTo>
                  <a:close/>
                  <a:moveTo>
                    <a:pt x="276" y="0"/>
                  </a:moveTo>
                  <a:cubicBezTo>
                    <a:pt x="276" y="0"/>
                    <a:pt x="276" y="25"/>
                    <a:pt x="276" y="50"/>
                  </a:cubicBezTo>
                  <a:cubicBezTo>
                    <a:pt x="263" y="63"/>
                    <a:pt x="238" y="69"/>
                    <a:pt x="213" y="69"/>
                  </a:cubicBezTo>
                  <a:cubicBezTo>
                    <a:pt x="188" y="69"/>
                    <a:pt x="163" y="63"/>
                    <a:pt x="151" y="50"/>
                  </a:cubicBezTo>
                  <a:cubicBezTo>
                    <a:pt x="151" y="50"/>
                    <a:pt x="134" y="50"/>
                    <a:pt x="128" y="36"/>
                  </a:cubicBezTo>
                  <a:lnTo>
                    <a:pt x="128" y="36"/>
                  </a:lnTo>
                  <a:cubicBezTo>
                    <a:pt x="273" y="834"/>
                    <a:pt x="0" y="1604"/>
                    <a:pt x="0" y="1604"/>
                  </a:cubicBezTo>
                  <a:cubicBezTo>
                    <a:pt x="0" y="1654"/>
                    <a:pt x="25" y="1704"/>
                    <a:pt x="50" y="1704"/>
                  </a:cubicBezTo>
                  <a:lnTo>
                    <a:pt x="101" y="1704"/>
                  </a:lnTo>
                  <a:cubicBezTo>
                    <a:pt x="126" y="1704"/>
                    <a:pt x="151" y="1679"/>
                    <a:pt x="176" y="1654"/>
                  </a:cubicBezTo>
                  <a:cubicBezTo>
                    <a:pt x="176" y="1654"/>
                    <a:pt x="426" y="827"/>
                    <a:pt x="276" y="0"/>
                  </a:cubicBezTo>
                  <a:close/>
                </a:path>
              </a:pathLst>
            </a:custGeom>
            <a:solidFill>
              <a:srgbClr val="FDA27D"/>
            </a:solidFill>
            <a:ln w="9525" cap="flat" cmpd="sng">
              <a:solidFill>
                <a:srgbClr val="FDA27D"/>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61" name="Google Shape;2461;p68">
              <a:extLst>
                <a:ext uri="{FF2B5EF4-FFF2-40B4-BE49-F238E27FC236}">
                  <a16:creationId xmlns:a16="http://schemas.microsoft.com/office/drawing/2014/main" id="{1D0A59F3-7EAE-46C4-2E13-543F7E8CB280}"/>
                </a:ext>
              </a:extLst>
            </p:cNvPr>
            <p:cNvSpPr/>
            <p:nvPr/>
          </p:nvSpPr>
          <p:spPr>
            <a:xfrm>
              <a:off x="1096500" y="3892588"/>
              <a:ext cx="136584" cy="41107"/>
            </a:xfrm>
            <a:custGeom>
              <a:avLst/>
              <a:gdLst/>
              <a:ahLst/>
              <a:cxnLst/>
              <a:rect l="l" t="t" r="r" b="b"/>
              <a:pathLst>
                <a:path w="2482" h="747" extrusionOk="0">
                  <a:moveTo>
                    <a:pt x="1495" y="1"/>
                  </a:moveTo>
                  <a:cubicBezTo>
                    <a:pt x="709" y="1"/>
                    <a:pt x="51" y="578"/>
                    <a:pt x="51" y="596"/>
                  </a:cubicBezTo>
                  <a:cubicBezTo>
                    <a:pt x="1" y="622"/>
                    <a:pt x="1" y="672"/>
                    <a:pt x="26" y="722"/>
                  </a:cubicBezTo>
                  <a:cubicBezTo>
                    <a:pt x="51" y="722"/>
                    <a:pt x="76" y="747"/>
                    <a:pt x="101" y="747"/>
                  </a:cubicBezTo>
                  <a:cubicBezTo>
                    <a:pt x="126" y="722"/>
                    <a:pt x="151" y="722"/>
                    <a:pt x="151" y="722"/>
                  </a:cubicBezTo>
                  <a:cubicBezTo>
                    <a:pt x="169" y="704"/>
                    <a:pt x="770" y="156"/>
                    <a:pt x="1491" y="156"/>
                  </a:cubicBezTo>
                  <a:cubicBezTo>
                    <a:pt x="1762" y="156"/>
                    <a:pt x="2051" y="234"/>
                    <a:pt x="2332" y="446"/>
                  </a:cubicBezTo>
                  <a:cubicBezTo>
                    <a:pt x="2332" y="471"/>
                    <a:pt x="2357" y="471"/>
                    <a:pt x="2357" y="471"/>
                  </a:cubicBezTo>
                  <a:cubicBezTo>
                    <a:pt x="2369" y="484"/>
                    <a:pt x="2394" y="490"/>
                    <a:pt x="2419" y="490"/>
                  </a:cubicBezTo>
                  <a:cubicBezTo>
                    <a:pt x="2444" y="490"/>
                    <a:pt x="2469" y="484"/>
                    <a:pt x="2482" y="471"/>
                  </a:cubicBezTo>
                  <a:cubicBezTo>
                    <a:pt x="2482" y="446"/>
                    <a:pt x="2482" y="421"/>
                    <a:pt x="2482" y="421"/>
                  </a:cubicBezTo>
                  <a:cubicBezTo>
                    <a:pt x="2482" y="396"/>
                    <a:pt x="2482" y="396"/>
                    <a:pt x="2482" y="396"/>
                  </a:cubicBezTo>
                  <a:cubicBezTo>
                    <a:pt x="2482" y="371"/>
                    <a:pt x="2482" y="371"/>
                    <a:pt x="2457" y="346"/>
                  </a:cubicBezTo>
                  <a:cubicBezTo>
                    <a:pt x="2407" y="296"/>
                    <a:pt x="2332" y="246"/>
                    <a:pt x="2281" y="221"/>
                  </a:cubicBezTo>
                  <a:cubicBezTo>
                    <a:pt x="2018" y="61"/>
                    <a:pt x="1750" y="1"/>
                    <a:pt x="1495" y="1"/>
                  </a:cubicBezTo>
                  <a:close/>
                </a:path>
              </a:pathLst>
            </a:custGeom>
            <a:solidFill>
              <a:srgbClr val="FDA27D"/>
            </a:solidFill>
            <a:ln w="9525" cap="flat" cmpd="sng">
              <a:solidFill>
                <a:srgbClr val="FDA27D"/>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62" name="Google Shape;2462;p68">
              <a:extLst>
                <a:ext uri="{FF2B5EF4-FFF2-40B4-BE49-F238E27FC236}">
                  <a16:creationId xmlns:a16="http://schemas.microsoft.com/office/drawing/2014/main" id="{3ABA8110-F6E2-8036-FBB4-4CF03AFA7EBB}"/>
                </a:ext>
              </a:extLst>
            </p:cNvPr>
            <p:cNvSpPr/>
            <p:nvPr/>
          </p:nvSpPr>
          <p:spPr>
            <a:xfrm>
              <a:off x="1776451" y="3330951"/>
              <a:ext cx="205592" cy="456584"/>
            </a:xfrm>
            <a:custGeom>
              <a:avLst/>
              <a:gdLst/>
              <a:ahLst/>
              <a:cxnLst/>
              <a:rect l="l" t="t" r="r" b="b"/>
              <a:pathLst>
                <a:path w="3736" h="8297" extrusionOk="0">
                  <a:moveTo>
                    <a:pt x="101" y="0"/>
                  </a:moveTo>
                  <a:cubicBezTo>
                    <a:pt x="51" y="0"/>
                    <a:pt x="1" y="51"/>
                    <a:pt x="1" y="101"/>
                  </a:cubicBezTo>
                  <a:cubicBezTo>
                    <a:pt x="26" y="627"/>
                    <a:pt x="201" y="5389"/>
                    <a:pt x="627" y="5940"/>
                  </a:cubicBezTo>
                  <a:cubicBezTo>
                    <a:pt x="756" y="6094"/>
                    <a:pt x="943" y="6229"/>
                    <a:pt x="1224" y="6229"/>
                  </a:cubicBezTo>
                  <a:cubicBezTo>
                    <a:pt x="1491" y="6229"/>
                    <a:pt x="1842" y="6107"/>
                    <a:pt x="2306" y="5765"/>
                  </a:cubicBezTo>
                  <a:cubicBezTo>
                    <a:pt x="2332" y="5740"/>
                    <a:pt x="2332" y="5740"/>
                    <a:pt x="2357" y="5740"/>
                  </a:cubicBezTo>
                  <a:cubicBezTo>
                    <a:pt x="2491" y="5646"/>
                    <a:pt x="2625" y="5595"/>
                    <a:pt x="2755" y="5595"/>
                  </a:cubicBezTo>
                  <a:cubicBezTo>
                    <a:pt x="2868" y="5595"/>
                    <a:pt x="2979" y="5633"/>
                    <a:pt x="3083" y="5715"/>
                  </a:cubicBezTo>
                  <a:cubicBezTo>
                    <a:pt x="3409" y="5965"/>
                    <a:pt x="3560" y="6667"/>
                    <a:pt x="3384" y="7143"/>
                  </a:cubicBezTo>
                  <a:cubicBezTo>
                    <a:pt x="3134" y="7770"/>
                    <a:pt x="2507" y="8146"/>
                    <a:pt x="2507" y="8146"/>
                  </a:cubicBezTo>
                  <a:cubicBezTo>
                    <a:pt x="2482" y="8171"/>
                    <a:pt x="2457" y="8221"/>
                    <a:pt x="2482" y="8246"/>
                  </a:cubicBezTo>
                  <a:cubicBezTo>
                    <a:pt x="2507" y="8296"/>
                    <a:pt x="2532" y="8296"/>
                    <a:pt x="2557" y="8296"/>
                  </a:cubicBezTo>
                  <a:lnTo>
                    <a:pt x="2582" y="8296"/>
                  </a:lnTo>
                  <a:cubicBezTo>
                    <a:pt x="2632" y="8271"/>
                    <a:pt x="3284" y="7870"/>
                    <a:pt x="3535" y="7193"/>
                  </a:cubicBezTo>
                  <a:cubicBezTo>
                    <a:pt x="3735" y="6642"/>
                    <a:pt x="3560" y="5890"/>
                    <a:pt x="3184" y="5564"/>
                  </a:cubicBezTo>
                  <a:cubicBezTo>
                    <a:pt x="3054" y="5470"/>
                    <a:pt x="2914" y="5426"/>
                    <a:pt x="2768" y="5426"/>
                  </a:cubicBezTo>
                  <a:cubicBezTo>
                    <a:pt x="2602" y="5426"/>
                    <a:pt x="2429" y="5483"/>
                    <a:pt x="2256" y="5589"/>
                  </a:cubicBezTo>
                  <a:cubicBezTo>
                    <a:pt x="2231" y="5614"/>
                    <a:pt x="2231" y="5614"/>
                    <a:pt x="2206" y="5640"/>
                  </a:cubicBezTo>
                  <a:cubicBezTo>
                    <a:pt x="1812" y="5917"/>
                    <a:pt x="1485" y="6059"/>
                    <a:pt x="1222" y="6059"/>
                  </a:cubicBezTo>
                  <a:cubicBezTo>
                    <a:pt x="1034" y="6059"/>
                    <a:pt x="878" y="5986"/>
                    <a:pt x="753" y="5840"/>
                  </a:cubicBezTo>
                  <a:cubicBezTo>
                    <a:pt x="427" y="5389"/>
                    <a:pt x="226" y="1529"/>
                    <a:pt x="176" y="76"/>
                  </a:cubicBezTo>
                  <a:cubicBezTo>
                    <a:pt x="176" y="51"/>
                    <a:pt x="126" y="0"/>
                    <a:pt x="101" y="0"/>
                  </a:cubicBezTo>
                  <a:close/>
                </a:path>
              </a:pathLst>
            </a:custGeom>
            <a:solidFill>
              <a:srgbClr val="FDA27D"/>
            </a:solidFill>
            <a:ln w="9525" cap="flat" cmpd="sng">
              <a:solidFill>
                <a:srgbClr val="FDA27D"/>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63" name="Google Shape;2463;p68">
              <a:extLst>
                <a:ext uri="{FF2B5EF4-FFF2-40B4-BE49-F238E27FC236}">
                  <a16:creationId xmlns:a16="http://schemas.microsoft.com/office/drawing/2014/main" id="{640E9ABA-1A4F-7DDF-913C-3FF07374DA0A}"/>
                </a:ext>
              </a:extLst>
            </p:cNvPr>
            <p:cNvSpPr/>
            <p:nvPr/>
          </p:nvSpPr>
          <p:spPr>
            <a:xfrm>
              <a:off x="1147568" y="2913219"/>
              <a:ext cx="1165480" cy="398912"/>
            </a:xfrm>
            <a:custGeom>
              <a:avLst/>
              <a:gdLst/>
              <a:ahLst/>
              <a:cxnLst/>
              <a:rect l="l" t="t" r="r" b="b"/>
              <a:pathLst>
                <a:path w="21179" h="7249" extrusionOk="0">
                  <a:moveTo>
                    <a:pt x="10842" y="237"/>
                  </a:moveTo>
                  <a:cubicBezTo>
                    <a:pt x="10849" y="237"/>
                    <a:pt x="10861" y="240"/>
                    <a:pt x="10877" y="248"/>
                  </a:cubicBezTo>
                  <a:cubicBezTo>
                    <a:pt x="11028" y="298"/>
                    <a:pt x="11203" y="449"/>
                    <a:pt x="11354" y="574"/>
                  </a:cubicBezTo>
                  <a:cubicBezTo>
                    <a:pt x="11504" y="724"/>
                    <a:pt x="11629" y="900"/>
                    <a:pt x="11755" y="1050"/>
                  </a:cubicBezTo>
                  <a:cubicBezTo>
                    <a:pt x="12156" y="1576"/>
                    <a:pt x="12456" y="2153"/>
                    <a:pt x="12657" y="2754"/>
                  </a:cubicBezTo>
                  <a:cubicBezTo>
                    <a:pt x="12130" y="2253"/>
                    <a:pt x="11629" y="1702"/>
                    <a:pt x="11228" y="1100"/>
                  </a:cubicBezTo>
                  <a:cubicBezTo>
                    <a:pt x="11103" y="925"/>
                    <a:pt x="11003" y="749"/>
                    <a:pt x="10902" y="574"/>
                  </a:cubicBezTo>
                  <a:cubicBezTo>
                    <a:pt x="10877" y="474"/>
                    <a:pt x="10827" y="373"/>
                    <a:pt x="10827" y="298"/>
                  </a:cubicBezTo>
                  <a:cubicBezTo>
                    <a:pt x="10827" y="276"/>
                    <a:pt x="10827" y="258"/>
                    <a:pt x="10827" y="248"/>
                  </a:cubicBezTo>
                  <a:cubicBezTo>
                    <a:pt x="10827" y="248"/>
                    <a:pt x="10827" y="237"/>
                    <a:pt x="10842" y="237"/>
                  </a:cubicBezTo>
                  <a:close/>
                  <a:moveTo>
                    <a:pt x="17594" y="449"/>
                  </a:moveTo>
                  <a:cubicBezTo>
                    <a:pt x="17619" y="449"/>
                    <a:pt x="17644" y="474"/>
                    <a:pt x="17694" y="499"/>
                  </a:cubicBezTo>
                  <a:cubicBezTo>
                    <a:pt x="17745" y="549"/>
                    <a:pt x="17820" y="649"/>
                    <a:pt x="17870" y="724"/>
                  </a:cubicBezTo>
                  <a:cubicBezTo>
                    <a:pt x="18095" y="1075"/>
                    <a:pt x="18221" y="1476"/>
                    <a:pt x="18321" y="1877"/>
                  </a:cubicBezTo>
                  <a:cubicBezTo>
                    <a:pt x="18421" y="2303"/>
                    <a:pt x="18471" y="2729"/>
                    <a:pt x="18471" y="3130"/>
                  </a:cubicBezTo>
                  <a:cubicBezTo>
                    <a:pt x="18471" y="3205"/>
                    <a:pt x="18471" y="3281"/>
                    <a:pt x="18471" y="3356"/>
                  </a:cubicBezTo>
                  <a:cubicBezTo>
                    <a:pt x="18271" y="2980"/>
                    <a:pt x="18095" y="2604"/>
                    <a:pt x="17945" y="2203"/>
                  </a:cubicBezTo>
                  <a:cubicBezTo>
                    <a:pt x="17795" y="1827"/>
                    <a:pt x="17644" y="1401"/>
                    <a:pt x="17569" y="1000"/>
                  </a:cubicBezTo>
                  <a:cubicBezTo>
                    <a:pt x="17544" y="900"/>
                    <a:pt x="17544" y="799"/>
                    <a:pt x="17544" y="699"/>
                  </a:cubicBezTo>
                  <a:cubicBezTo>
                    <a:pt x="17519" y="599"/>
                    <a:pt x="17544" y="474"/>
                    <a:pt x="17569" y="449"/>
                  </a:cubicBezTo>
                  <a:close/>
                  <a:moveTo>
                    <a:pt x="10826" y="0"/>
                  </a:moveTo>
                  <a:cubicBezTo>
                    <a:pt x="10775" y="0"/>
                    <a:pt x="10718" y="17"/>
                    <a:pt x="10677" y="73"/>
                  </a:cubicBezTo>
                  <a:cubicBezTo>
                    <a:pt x="10602" y="148"/>
                    <a:pt x="10602" y="248"/>
                    <a:pt x="10602" y="298"/>
                  </a:cubicBezTo>
                  <a:cubicBezTo>
                    <a:pt x="10602" y="449"/>
                    <a:pt x="10652" y="549"/>
                    <a:pt x="10702" y="649"/>
                  </a:cubicBezTo>
                  <a:cubicBezTo>
                    <a:pt x="10777" y="875"/>
                    <a:pt x="10902" y="1050"/>
                    <a:pt x="11028" y="1225"/>
                  </a:cubicBezTo>
                  <a:cubicBezTo>
                    <a:pt x="11529" y="1952"/>
                    <a:pt x="12130" y="2604"/>
                    <a:pt x="12757" y="3180"/>
                  </a:cubicBezTo>
                  <a:cubicBezTo>
                    <a:pt x="12757" y="3180"/>
                    <a:pt x="12782" y="3205"/>
                    <a:pt x="12782" y="3205"/>
                  </a:cubicBezTo>
                  <a:cubicBezTo>
                    <a:pt x="12782" y="3256"/>
                    <a:pt x="12807" y="3281"/>
                    <a:pt x="12807" y="3331"/>
                  </a:cubicBezTo>
                  <a:cubicBezTo>
                    <a:pt x="12882" y="3732"/>
                    <a:pt x="12882" y="4158"/>
                    <a:pt x="12782" y="4559"/>
                  </a:cubicBezTo>
                  <a:cubicBezTo>
                    <a:pt x="12682" y="4960"/>
                    <a:pt x="12481" y="5336"/>
                    <a:pt x="12206" y="5637"/>
                  </a:cubicBezTo>
                  <a:cubicBezTo>
                    <a:pt x="11930" y="5937"/>
                    <a:pt x="11579" y="6188"/>
                    <a:pt x="11203" y="6363"/>
                  </a:cubicBezTo>
                  <a:cubicBezTo>
                    <a:pt x="10827" y="6539"/>
                    <a:pt x="10426" y="6689"/>
                    <a:pt x="10025" y="6764"/>
                  </a:cubicBezTo>
                  <a:cubicBezTo>
                    <a:pt x="9525" y="6870"/>
                    <a:pt x="9007" y="6912"/>
                    <a:pt x="8493" y="6912"/>
                  </a:cubicBezTo>
                  <a:cubicBezTo>
                    <a:pt x="8156" y="6912"/>
                    <a:pt x="7821" y="6894"/>
                    <a:pt x="7494" y="6865"/>
                  </a:cubicBezTo>
                  <a:cubicBezTo>
                    <a:pt x="6642" y="6764"/>
                    <a:pt x="5815" y="6614"/>
                    <a:pt x="4988" y="6388"/>
                  </a:cubicBezTo>
                  <a:cubicBezTo>
                    <a:pt x="3333" y="5937"/>
                    <a:pt x="1729" y="5311"/>
                    <a:pt x="226" y="4534"/>
                  </a:cubicBezTo>
                  <a:lnTo>
                    <a:pt x="201" y="4534"/>
                  </a:lnTo>
                  <a:cubicBezTo>
                    <a:pt x="183" y="4516"/>
                    <a:pt x="162" y="4508"/>
                    <a:pt x="141" y="4508"/>
                  </a:cubicBezTo>
                  <a:cubicBezTo>
                    <a:pt x="103" y="4508"/>
                    <a:pt x="66" y="4535"/>
                    <a:pt x="50" y="4584"/>
                  </a:cubicBezTo>
                  <a:cubicBezTo>
                    <a:pt x="0" y="4634"/>
                    <a:pt x="25" y="4709"/>
                    <a:pt x="100" y="4734"/>
                  </a:cubicBezTo>
                  <a:cubicBezTo>
                    <a:pt x="1303" y="5411"/>
                    <a:pt x="2556" y="5987"/>
                    <a:pt x="3860" y="6439"/>
                  </a:cubicBezTo>
                  <a:cubicBezTo>
                    <a:pt x="4211" y="6539"/>
                    <a:pt x="4536" y="6639"/>
                    <a:pt x="4887" y="6739"/>
                  </a:cubicBezTo>
                  <a:cubicBezTo>
                    <a:pt x="5714" y="6965"/>
                    <a:pt x="6592" y="7165"/>
                    <a:pt x="7469" y="7215"/>
                  </a:cubicBezTo>
                  <a:cubicBezTo>
                    <a:pt x="7717" y="7237"/>
                    <a:pt x="7970" y="7249"/>
                    <a:pt x="8224" y="7249"/>
                  </a:cubicBezTo>
                  <a:cubicBezTo>
                    <a:pt x="8843" y="7249"/>
                    <a:pt x="9472" y="7182"/>
                    <a:pt x="10075" y="7040"/>
                  </a:cubicBezTo>
                  <a:cubicBezTo>
                    <a:pt x="10501" y="6940"/>
                    <a:pt x="10927" y="6789"/>
                    <a:pt x="11328" y="6589"/>
                  </a:cubicBezTo>
                  <a:cubicBezTo>
                    <a:pt x="11704" y="6388"/>
                    <a:pt x="12080" y="6138"/>
                    <a:pt x="12381" y="5812"/>
                  </a:cubicBezTo>
                  <a:cubicBezTo>
                    <a:pt x="12707" y="5486"/>
                    <a:pt x="12932" y="5060"/>
                    <a:pt x="13033" y="4634"/>
                  </a:cubicBezTo>
                  <a:cubicBezTo>
                    <a:pt x="13108" y="4233"/>
                    <a:pt x="13108" y="3832"/>
                    <a:pt x="13058" y="3456"/>
                  </a:cubicBezTo>
                  <a:lnTo>
                    <a:pt x="13058" y="3456"/>
                  </a:lnTo>
                  <a:cubicBezTo>
                    <a:pt x="13609" y="3932"/>
                    <a:pt x="14211" y="4383"/>
                    <a:pt x="14862" y="4734"/>
                  </a:cubicBezTo>
                  <a:cubicBezTo>
                    <a:pt x="15238" y="4935"/>
                    <a:pt x="15639" y="5135"/>
                    <a:pt x="16065" y="5236"/>
                  </a:cubicBezTo>
                  <a:cubicBezTo>
                    <a:pt x="16335" y="5315"/>
                    <a:pt x="16615" y="5364"/>
                    <a:pt x="16898" y="5364"/>
                  </a:cubicBezTo>
                  <a:cubicBezTo>
                    <a:pt x="17062" y="5364"/>
                    <a:pt x="17228" y="5347"/>
                    <a:pt x="17394" y="5311"/>
                  </a:cubicBezTo>
                  <a:cubicBezTo>
                    <a:pt x="17619" y="5261"/>
                    <a:pt x="17820" y="5160"/>
                    <a:pt x="18020" y="5010"/>
                  </a:cubicBezTo>
                  <a:cubicBezTo>
                    <a:pt x="18196" y="4860"/>
                    <a:pt x="18346" y="4659"/>
                    <a:pt x="18446" y="4459"/>
                  </a:cubicBezTo>
                  <a:cubicBezTo>
                    <a:pt x="18446" y="4434"/>
                    <a:pt x="18446" y="4408"/>
                    <a:pt x="18471" y="4383"/>
                  </a:cubicBezTo>
                  <a:cubicBezTo>
                    <a:pt x="18521" y="4283"/>
                    <a:pt x="18547" y="4158"/>
                    <a:pt x="18597" y="4033"/>
                  </a:cubicBezTo>
                  <a:cubicBezTo>
                    <a:pt x="18697" y="4233"/>
                    <a:pt x="18797" y="4408"/>
                    <a:pt x="18922" y="4584"/>
                  </a:cubicBezTo>
                  <a:cubicBezTo>
                    <a:pt x="18948" y="4584"/>
                    <a:pt x="18948" y="4584"/>
                    <a:pt x="18948" y="4609"/>
                  </a:cubicBezTo>
                  <a:cubicBezTo>
                    <a:pt x="18973" y="4634"/>
                    <a:pt x="18973" y="4659"/>
                    <a:pt x="18998" y="4684"/>
                  </a:cubicBezTo>
                  <a:cubicBezTo>
                    <a:pt x="19248" y="5010"/>
                    <a:pt x="19499" y="5336"/>
                    <a:pt x="19825" y="5611"/>
                  </a:cubicBezTo>
                  <a:cubicBezTo>
                    <a:pt x="19850" y="5611"/>
                    <a:pt x="19875" y="5637"/>
                    <a:pt x="19900" y="5662"/>
                  </a:cubicBezTo>
                  <a:cubicBezTo>
                    <a:pt x="20201" y="5912"/>
                    <a:pt x="20552" y="6113"/>
                    <a:pt x="20953" y="6113"/>
                  </a:cubicBezTo>
                  <a:lnTo>
                    <a:pt x="21078" y="6113"/>
                  </a:lnTo>
                  <a:cubicBezTo>
                    <a:pt x="21103" y="6113"/>
                    <a:pt x="21128" y="6088"/>
                    <a:pt x="21153" y="6063"/>
                  </a:cubicBezTo>
                  <a:cubicBezTo>
                    <a:pt x="21153" y="6038"/>
                    <a:pt x="21178" y="6038"/>
                    <a:pt x="21178" y="6012"/>
                  </a:cubicBezTo>
                  <a:cubicBezTo>
                    <a:pt x="21178" y="5987"/>
                    <a:pt x="21178" y="5987"/>
                    <a:pt x="21178" y="5962"/>
                  </a:cubicBezTo>
                  <a:cubicBezTo>
                    <a:pt x="21178" y="5912"/>
                    <a:pt x="21103" y="5862"/>
                    <a:pt x="21053" y="5862"/>
                  </a:cubicBezTo>
                  <a:cubicBezTo>
                    <a:pt x="21030" y="5864"/>
                    <a:pt x="21007" y="5864"/>
                    <a:pt x="20985" y="5864"/>
                  </a:cubicBezTo>
                  <a:cubicBezTo>
                    <a:pt x="20609" y="5864"/>
                    <a:pt x="20259" y="5671"/>
                    <a:pt x="19975" y="5411"/>
                  </a:cubicBezTo>
                  <a:cubicBezTo>
                    <a:pt x="19649" y="5135"/>
                    <a:pt x="19399" y="4809"/>
                    <a:pt x="19148" y="4459"/>
                  </a:cubicBezTo>
                  <a:cubicBezTo>
                    <a:pt x="18973" y="4208"/>
                    <a:pt x="18797" y="3957"/>
                    <a:pt x="18647" y="3682"/>
                  </a:cubicBezTo>
                  <a:cubicBezTo>
                    <a:pt x="18672" y="3506"/>
                    <a:pt x="18697" y="3331"/>
                    <a:pt x="18697" y="3130"/>
                  </a:cubicBezTo>
                  <a:cubicBezTo>
                    <a:pt x="18697" y="2704"/>
                    <a:pt x="18647" y="2253"/>
                    <a:pt x="18547" y="1827"/>
                  </a:cubicBezTo>
                  <a:cubicBezTo>
                    <a:pt x="18446" y="1401"/>
                    <a:pt x="18296" y="1000"/>
                    <a:pt x="18070" y="599"/>
                  </a:cubicBezTo>
                  <a:cubicBezTo>
                    <a:pt x="17995" y="499"/>
                    <a:pt x="17920" y="423"/>
                    <a:pt x="17820" y="323"/>
                  </a:cubicBezTo>
                  <a:cubicBezTo>
                    <a:pt x="17770" y="298"/>
                    <a:pt x="17719" y="248"/>
                    <a:pt x="17644" y="248"/>
                  </a:cubicBezTo>
                  <a:cubicBezTo>
                    <a:pt x="17594" y="223"/>
                    <a:pt x="17569" y="223"/>
                    <a:pt x="17519" y="223"/>
                  </a:cubicBezTo>
                  <a:cubicBezTo>
                    <a:pt x="17444" y="248"/>
                    <a:pt x="17419" y="273"/>
                    <a:pt x="17394" y="323"/>
                  </a:cubicBezTo>
                  <a:cubicBezTo>
                    <a:pt x="17293" y="474"/>
                    <a:pt x="17318" y="599"/>
                    <a:pt x="17318" y="699"/>
                  </a:cubicBezTo>
                  <a:cubicBezTo>
                    <a:pt x="17318" y="824"/>
                    <a:pt x="17344" y="925"/>
                    <a:pt x="17344" y="1050"/>
                  </a:cubicBezTo>
                  <a:cubicBezTo>
                    <a:pt x="17444" y="1476"/>
                    <a:pt x="17569" y="1902"/>
                    <a:pt x="17745" y="2303"/>
                  </a:cubicBezTo>
                  <a:cubicBezTo>
                    <a:pt x="17945" y="2804"/>
                    <a:pt x="18171" y="3281"/>
                    <a:pt x="18421" y="3757"/>
                  </a:cubicBezTo>
                  <a:cubicBezTo>
                    <a:pt x="18396" y="3957"/>
                    <a:pt x="18321" y="4158"/>
                    <a:pt x="18246" y="4358"/>
                  </a:cubicBezTo>
                  <a:cubicBezTo>
                    <a:pt x="18070" y="4709"/>
                    <a:pt x="17745" y="4985"/>
                    <a:pt x="17344" y="5085"/>
                  </a:cubicBezTo>
                  <a:cubicBezTo>
                    <a:pt x="17200" y="5123"/>
                    <a:pt x="17049" y="5140"/>
                    <a:pt x="16895" y="5140"/>
                  </a:cubicBezTo>
                  <a:cubicBezTo>
                    <a:pt x="16646" y="5140"/>
                    <a:pt x="16388" y="5097"/>
                    <a:pt x="16140" y="5035"/>
                  </a:cubicBezTo>
                  <a:cubicBezTo>
                    <a:pt x="15714" y="4910"/>
                    <a:pt x="15338" y="4734"/>
                    <a:pt x="14963" y="4534"/>
                  </a:cubicBezTo>
                  <a:cubicBezTo>
                    <a:pt x="14261" y="4133"/>
                    <a:pt x="13609" y="3631"/>
                    <a:pt x="13008" y="3080"/>
                  </a:cubicBezTo>
                  <a:cubicBezTo>
                    <a:pt x="12807" y="2303"/>
                    <a:pt x="12431" y="1551"/>
                    <a:pt x="11955" y="900"/>
                  </a:cubicBezTo>
                  <a:cubicBezTo>
                    <a:pt x="11805" y="724"/>
                    <a:pt x="11679" y="574"/>
                    <a:pt x="11504" y="423"/>
                  </a:cubicBezTo>
                  <a:cubicBezTo>
                    <a:pt x="11354" y="248"/>
                    <a:pt x="11203" y="98"/>
                    <a:pt x="10927" y="22"/>
                  </a:cubicBezTo>
                  <a:cubicBezTo>
                    <a:pt x="10905" y="11"/>
                    <a:pt x="10868" y="0"/>
                    <a:pt x="10826" y="0"/>
                  </a:cubicBezTo>
                  <a:close/>
                </a:path>
              </a:pathLst>
            </a:custGeom>
            <a:solidFill>
              <a:srgbClr val="B93F49"/>
            </a:solidFill>
            <a:ln w="9525" cap="flat" cmpd="sng">
              <a:solidFill>
                <a:srgbClr val="B93F49"/>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2304" name="Google Shape;2464;p68">
              <a:extLst>
                <a:ext uri="{FF2B5EF4-FFF2-40B4-BE49-F238E27FC236}">
                  <a16:creationId xmlns:a16="http://schemas.microsoft.com/office/drawing/2014/main" id="{B97CC85F-2DBC-76A6-99B9-D97DDC678E58}"/>
                </a:ext>
              </a:extLst>
            </p:cNvPr>
            <p:cNvSpPr/>
            <p:nvPr/>
          </p:nvSpPr>
          <p:spPr>
            <a:xfrm>
              <a:off x="1744754" y="4087119"/>
              <a:ext cx="686884" cy="818956"/>
            </a:xfrm>
            <a:custGeom>
              <a:avLst/>
              <a:gdLst/>
              <a:ahLst/>
              <a:cxnLst/>
              <a:rect l="l" t="t" r="r" b="b"/>
              <a:pathLst>
                <a:path w="12482" h="14882" extrusionOk="0">
                  <a:moveTo>
                    <a:pt x="5727" y="0"/>
                  </a:moveTo>
                  <a:cubicBezTo>
                    <a:pt x="5696" y="0"/>
                    <a:pt x="5664" y="6"/>
                    <a:pt x="5639" y="19"/>
                  </a:cubicBezTo>
                  <a:cubicBezTo>
                    <a:pt x="4913" y="395"/>
                    <a:pt x="5013" y="2500"/>
                    <a:pt x="5013" y="2525"/>
                  </a:cubicBezTo>
                  <a:lnTo>
                    <a:pt x="5013" y="2625"/>
                  </a:lnTo>
                  <a:lnTo>
                    <a:pt x="4913" y="2600"/>
                  </a:lnTo>
                  <a:cubicBezTo>
                    <a:pt x="3974" y="2381"/>
                    <a:pt x="1764" y="1923"/>
                    <a:pt x="663" y="1923"/>
                  </a:cubicBezTo>
                  <a:cubicBezTo>
                    <a:pt x="381" y="1923"/>
                    <a:pt x="172" y="1953"/>
                    <a:pt x="75" y="2024"/>
                  </a:cubicBezTo>
                  <a:cubicBezTo>
                    <a:pt x="50" y="2049"/>
                    <a:pt x="25" y="2074"/>
                    <a:pt x="25" y="2074"/>
                  </a:cubicBezTo>
                  <a:cubicBezTo>
                    <a:pt x="0" y="2550"/>
                    <a:pt x="1830" y="3152"/>
                    <a:pt x="3008" y="3402"/>
                  </a:cubicBezTo>
                  <a:lnTo>
                    <a:pt x="2983" y="3553"/>
                  </a:lnTo>
                  <a:cubicBezTo>
                    <a:pt x="2770" y="3513"/>
                    <a:pt x="2346" y="3452"/>
                    <a:pt x="1947" y="3452"/>
                  </a:cubicBezTo>
                  <a:cubicBezTo>
                    <a:pt x="1592" y="3452"/>
                    <a:pt x="1256" y="3500"/>
                    <a:pt x="1103" y="3653"/>
                  </a:cubicBezTo>
                  <a:cubicBezTo>
                    <a:pt x="1028" y="3753"/>
                    <a:pt x="1003" y="3854"/>
                    <a:pt x="1028" y="3979"/>
                  </a:cubicBezTo>
                  <a:cubicBezTo>
                    <a:pt x="1128" y="4380"/>
                    <a:pt x="2306" y="4480"/>
                    <a:pt x="2757" y="4480"/>
                  </a:cubicBezTo>
                  <a:lnTo>
                    <a:pt x="2757" y="4630"/>
                  </a:lnTo>
                  <a:cubicBezTo>
                    <a:pt x="2406" y="4630"/>
                    <a:pt x="1479" y="4731"/>
                    <a:pt x="1228" y="5006"/>
                  </a:cubicBezTo>
                  <a:cubicBezTo>
                    <a:pt x="1178" y="5057"/>
                    <a:pt x="1178" y="5107"/>
                    <a:pt x="1178" y="5182"/>
                  </a:cubicBezTo>
                  <a:cubicBezTo>
                    <a:pt x="1236" y="5507"/>
                    <a:pt x="1908" y="5570"/>
                    <a:pt x="2412" y="5570"/>
                  </a:cubicBezTo>
                  <a:cubicBezTo>
                    <a:pt x="2567" y="5570"/>
                    <a:pt x="2707" y="5564"/>
                    <a:pt x="2807" y="5558"/>
                  </a:cubicBezTo>
                  <a:lnTo>
                    <a:pt x="2832" y="5683"/>
                  </a:lnTo>
                  <a:cubicBezTo>
                    <a:pt x="2807" y="5683"/>
                    <a:pt x="1905" y="5808"/>
                    <a:pt x="1654" y="6159"/>
                  </a:cubicBezTo>
                  <a:cubicBezTo>
                    <a:pt x="1604" y="6234"/>
                    <a:pt x="1604" y="6310"/>
                    <a:pt x="1629" y="6385"/>
                  </a:cubicBezTo>
                  <a:cubicBezTo>
                    <a:pt x="1712" y="6730"/>
                    <a:pt x="2182" y="6903"/>
                    <a:pt x="3013" y="6903"/>
                  </a:cubicBezTo>
                  <a:cubicBezTo>
                    <a:pt x="3449" y="6903"/>
                    <a:pt x="3983" y="6856"/>
                    <a:pt x="4612" y="6761"/>
                  </a:cubicBezTo>
                  <a:lnTo>
                    <a:pt x="4612" y="6811"/>
                  </a:lnTo>
                  <a:lnTo>
                    <a:pt x="4612" y="6836"/>
                  </a:lnTo>
                  <a:lnTo>
                    <a:pt x="4637" y="6911"/>
                  </a:lnTo>
                  <a:lnTo>
                    <a:pt x="5740" y="14881"/>
                  </a:lnTo>
                  <a:lnTo>
                    <a:pt x="12482" y="13352"/>
                  </a:lnTo>
                  <a:lnTo>
                    <a:pt x="9273" y="7162"/>
                  </a:lnTo>
                  <a:lnTo>
                    <a:pt x="9198" y="7187"/>
                  </a:lnTo>
                  <a:lnTo>
                    <a:pt x="6943" y="2826"/>
                  </a:lnTo>
                  <a:cubicBezTo>
                    <a:pt x="6792" y="2124"/>
                    <a:pt x="6316" y="270"/>
                    <a:pt x="5815" y="19"/>
                  </a:cubicBezTo>
                  <a:cubicBezTo>
                    <a:pt x="5790" y="6"/>
                    <a:pt x="5758" y="0"/>
                    <a:pt x="5727" y="0"/>
                  </a:cubicBezTo>
                  <a:close/>
                </a:path>
              </a:pathLst>
            </a:custGeom>
            <a:solidFill>
              <a:srgbClr val="FDA27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2305" name="Google Shape;2465;p68">
              <a:extLst>
                <a:ext uri="{FF2B5EF4-FFF2-40B4-BE49-F238E27FC236}">
                  <a16:creationId xmlns:a16="http://schemas.microsoft.com/office/drawing/2014/main" id="{E306B947-BF72-3993-1485-FD069C239620}"/>
                </a:ext>
              </a:extLst>
            </p:cNvPr>
            <p:cNvSpPr/>
            <p:nvPr/>
          </p:nvSpPr>
          <p:spPr>
            <a:xfrm>
              <a:off x="2060571" y="4821879"/>
              <a:ext cx="522785" cy="379322"/>
            </a:xfrm>
            <a:custGeom>
              <a:avLst/>
              <a:gdLst/>
              <a:ahLst/>
              <a:cxnLst/>
              <a:rect l="l" t="t" r="r" b="b"/>
              <a:pathLst>
                <a:path w="9500" h="6893" extrusionOk="0">
                  <a:moveTo>
                    <a:pt x="6743" y="0"/>
                  </a:moveTo>
                  <a:lnTo>
                    <a:pt x="1" y="1529"/>
                  </a:lnTo>
                  <a:cubicBezTo>
                    <a:pt x="1" y="1529"/>
                    <a:pt x="502" y="4261"/>
                    <a:pt x="1078" y="6868"/>
                  </a:cubicBezTo>
                  <a:cubicBezTo>
                    <a:pt x="4086" y="6893"/>
                    <a:pt x="6993" y="6893"/>
                    <a:pt x="9499" y="6893"/>
                  </a:cubicBezTo>
                  <a:cubicBezTo>
                    <a:pt x="8823" y="3509"/>
                    <a:pt x="6743" y="0"/>
                    <a:pt x="6743" y="0"/>
                  </a:cubicBezTo>
                  <a:close/>
                </a:path>
              </a:pathLst>
            </a:custGeom>
            <a:solidFill>
              <a:srgbClr val="FDA27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2306" name="Google Shape;2466;p68">
              <a:extLst>
                <a:ext uri="{FF2B5EF4-FFF2-40B4-BE49-F238E27FC236}">
                  <a16:creationId xmlns:a16="http://schemas.microsoft.com/office/drawing/2014/main" id="{F895ACB0-30FD-4BFC-A1A1-9B694EC0A02D}"/>
                </a:ext>
              </a:extLst>
            </p:cNvPr>
            <p:cNvSpPr/>
            <p:nvPr/>
          </p:nvSpPr>
          <p:spPr>
            <a:xfrm>
              <a:off x="1736444" y="4079139"/>
              <a:ext cx="522785" cy="403480"/>
            </a:xfrm>
            <a:custGeom>
              <a:avLst/>
              <a:gdLst/>
              <a:ahLst/>
              <a:cxnLst/>
              <a:rect l="l" t="t" r="r" b="b"/>
              <a:pathLst>
                <a:path w="9500" h="7332" extrusionOk="0">
                  <a:moveTo>
                    <a:pt x="5869" y="1"/>
                  </a:moveTo>
                  <a:cubicBezTo>
                    <a:pt x="5815" y="1"/>
                    <a:pt x="5765" y="14"/>
                    <a:pt x="5715" y="39"/>
                  </a:cubicBezTo>
                  <a:cubicBezTo>
                    <a:pt x="5013" y="415"/>
                    <a:pt x="5013" y="2144"/>
                    <a:pt x="5013" y="2595"/>
                  </a:cubicBezTo>
                  <a:cubicBezTo>
                    <a:pt x="4436" y="2456"/>
                    <a:pt x="2070" y="1920"/>
                    <a:pt x="833" y="1920"/>
                  </a:cubicBezTo>
                  <a:cubicBezTo>
                    <a:pt x="514" y="1920"/>
                    <a:pt x="270" y="1956"/>
                    <a:pt x="151" y="2044"/>
                  </a:cubicBezTo>
                  <a:cubicBezTo>
                    <a:pt x="76" y="2094"/>
                    <a:pt x="51" y="2169"/>
                    <a:pt x="51" y="2219"/>
                  </a:cubicBezTo>
                  <a:cubicBezTo>
                    <a:pt x="1" y="2720"/>
                    <a:pt x="1279" y="3171"/>
                    <a:pt x="2206" y="3447"/>
                  </a:cubicBezTo>
                  <a:cubicBezTo>
                    <a:pt x="1805" y="3447"/>
                    <a:pt x="1354" y="3497"/>
                    <a:pt x="1154" y="3698"/>
                  </a:cubicBezTo>
                  <a:cubicBezTo>
                    <a:pt x="1154" y="3723"/>
                    <a:pt x="1154" y="3723"/>
                    <a:pt x="1129" y="3723"/>
                  </a:cubicBezTo>
                  <a:cubicBezTo>
                    <a:pt x="1028" y="3848"/>
                    <a:pt x="1003" y="3973"/>
                    <a:pt x="1028" y="4149"/>
                  </a:cubicBezTo>
                  <a:cubicBezTo>
                    <a:pt x="1104" y="4475"/>
                    <a:pt x="1630" y="4650"/>
                    <a:pt x="2106" y="4725"/>
                  </a:cubicBezTo>
                  <a:cubicBezTo>
                    <a:pt x="1780" y="4775"/>
                    <a:pt x="1455" y="4876"/>
                    <a:pt x="1304" y="5026"/>
                  </a:cubicBezTo>
                  <a:cubicBezTo>
                    <a:pt x="1279" y="5051"/>
                    <a:pt x="1279" y="5051"/>
                    <a:pt x="1279" y="5051"/>
                  </a:cubicBezTo>
                  <a:cubicBezTo>
                    <a:pt x="1204" y="5151"/>
                    <a:pt x="1179" y="5252"/>
                    <a:pt x="1204" y="5352"/>
                  </a:cubicBezTo>
                  <a:cubicBezTo>
                    <a:pt x="1254" y="5728"/>
                    <a:pt x="1780" y="5828"/>
                    <a:pt x="2257" y="5853"/>
                  </a:cubicBezTo>
                  <a:cubicBezTo>
                    <a:pt x="2031" y="5928"/>
                    <a:pt x="1805" y="6054"/>
                    <a:pt x="1705" y="6204"/>
                  </a:cubicBezTo>
                  <a:cubicBezTo>
                    <a:pt x="1630" y="6329"/>
                    <a:pt x="1605" y="6430"/>
                    <a:pt x="1630" y="6555"/>
                  </a:cubicBezTo>
                  <a:cubicBezTo>
                    <a:pt x="1630" y="6605"/>
                    <a:pt x="1655" y="6655"/>
                    <a:pt x="1680" y="6680"/>
                  </a:cubicBezTo>
                  <a:cubicBezTo>
                    <a:pt x="1841" y="7021"/>
                    <a:pt x="2336" y="7182"/>
                    <a:pt x="3136" y="7182"/>
                  </a:cubicBezTo>
                  <a:cubicBezTo>
                    <a:pt x="3455" y="7182"/>
                    <a:pt x="3822" y="7156"/>
                    <a:pt x="4236" y="7106"/>
                  </a:cubicBezTo>
                  <a:cubicBezTo>
                    <a:pt x="4362" y="7106"/>
                    <a:pt x="4512" y="7081"/>
                    <a:pt x="4663" y="7056"/>
                  </a:cubicBezTo>
                  <a:cubicBezTo>
                    <a:pt x="4688" y="7056"/>
                    <a:pt x="4738" y="7056"/>
                    <a:pt x="4763" y="7031"/>
                  </a:cubicBezTo>
                  <a:lnTo>
                    <a:pt x="4763" y="6981"/>
                  </a:lnTo>
                  <a:lnTo>
                    <a:pt x="4763" y="6956"/>
                  </a:lnTo>
                  <a:lnTo>
                    <a:pt x="4763" y="6906"/>
                  </a:lnTo>
                  <a:cubicBezTo>
                    <a:pt x="4134" y="7001"/>
                    <a:pt x="3600" y="7048"/>
                    <a:pt x="3164" y="7048"/>
                  </a:cubicBezTo>
                  <a:cubicBezTo>
                    <a:pt x="2333" y="7048"/>
                    <a:pt x="1863" y="6875"/>
                    <a:pt x="1780" y="6530"/>
                  </a:cubicBezTo>
                  <a:cubicBezTo>
                    <a:pt x="1755" y="6455"/>
                    <a:pt x="1755" y="6379"/>
                    <a:pt x="1805" y="6304"/>
                  </a:cubicBezTo>
                  <a:cubicBezTo>
                    <a:pt x="2056" y="5953"/>
                    <a:pt x="2958" y="5828"/>
                    <a:pt x="2983" y="5828"/>
                  </a:cubicBezTo>
                  <a:lnTo>
                    <a:pt x="2958" y="5703"/>
                  </a:lnTo>
                  <a:cubicBezTo>
                    <a:pt x="2858" y="5709"/>
                    <a:pt x="2718" y="5715"/>
                    <a:pt x="2563" y="5715"/>
                  </a:cubicBezTo>
                  <a:cubicBezTo>
                    <a:pt x="2059" y="5715"/>
                    <a:pt x="1387" y="5652"/>
                    <a:pt x="1329" y="5327"/>
                  </a:cubicBezTo>
                  <a:cubicBezTo>
                    <a:pt x="1329" y="5252"/>
                    <a:pt x="1329" y="5202"/>
                    <a:pt x="1379" y="5151"/>
                  </a:cubicBezTo>
                  <a:cubicBezTo>
                    <a:pt x="1630" y="4876"/>
                    <a:pt x="2557" y="4775"/>
                    <a:pt x="2908" y="4775"/>
                  </a:cubicBezTo>
                  <a:lnTo>
                    <a:pt x="2908" y="4625"/>
                  </a:lnTo>
                  <a:cubicBezTo>
                    <a:pt x="2457" y="4625"/>
                    <a:pt x="1279" y="4525"/>
                    <a:pt x="1179" y="4124"/>
                  </a:cubicBezTo>
                  <a:cubicBezTo>
                    <a:pt x="1154" y="3999"/>
                    <a:pt x="1179" y="3898"/>
                    <a:pt x="1254" y="3798"/>
                  </a:cubicBezTo>
                  <a:cubicBezTo>
                    <a:pt x="1407" y="3645"/>
                    <a:pt x="1743" y="3597"/>
                    <a:pt x="2098" y="3597"/>
                  </a:cubicBezTo>
                  <a:cubicBezTo>
                    <a:pt x="2497" y="3597"/>
                    <a:pt x="2921" y="3658"/>
                    <a:pt x="3134" y="3698"/>
                  </a:cubicBezTo>
                  <a:lnTo>
                    <a:pt x="3159" y="3547"/>
                  </a:lnTo>
                  <a:cubicBezTo>
                    <a:pt x="1981" y="3297"/>
                    <a:pt x="151" y="2695"/>
                    <a:pt x="176" y="2219"/>
                  </a:cubicBezTo>
                  <a:cubicBezTo>
                    <a:pt x="176" y="2219"/>
                    <a:pt x="201" y="2194"/>
                    <a:pt x="226" y="2169"/>
                  </a:cubicBezTo>
                  <a:cubicBezTo>
                    <a:pt x="323" y="2098"/>
                    <a:pt x="532" y="2068"/>
                    <a:pt x="814" y="2068"/>
                  </a:cubicBezTo>
                  <a:cubicBezTo>
                    <a:pt x="1915" y="2068"/>
                    <a:pt x="4125" y="2526"/>
                    <a:pt x="5064" y="2745"/>
                  </a:cubicBezTo>
                  <a:lnTo>
                    <a:pt x="5164" y="2770"/>
                  </a:lnTo>
                  <a:lnTo>
                    <a:pt x="5164" y="2670"/>
                  </a:lnTo>
                  <a:cubicBezTo>
                    <a:pt x="5164" y="2645"/>
                    <a:pt x="5064" y="540"/>
                    <a:pt x="5790" y="164"/>
                  </a:cubicBezTo>
                  <a:cubicBezTo>
                    <a:pt x="5815" y="151"/>
                    <a:pt x="5847" y="145"/>
                    <a:pt x="5878" y="145"/>
                  </a:cubicBezTo>
                  <a:cubicBezTo>
                    <a:pt x="5909" y="145"/>
                    <a:pt x="5941" y="151"/>
                    <a:pt x="5966" y="164"/>
                  </a:cubicBezTo>
                  <a:cubicBezTo>
                    <a:pt x="6467" y="415"/>
                    <a:pt x="6943" y="2269"/>
                    <a:pt x="7094" y="2971"/>
                  </a:cubicBezTo>
                  <a:lnTo>
                    <a:pt x="9349" y="7332"/>
                  </a:lnTo>
                  <a:lnTo>
                    <a:pt x="9424" y="7307"/>
                  </a:lnTo>
                  <a:lnTo>
                    <a:pt x="9500" y="7282"/>
                  </a:lnTo>
                  <a:lnTo>
                    <a:pt x="9074" y="6480"/>
                  </a:lnTo>
                  <a:lnTo>
                    <a:pt x="7244" y="2946"/>
                  </a:lnTo>
                  <a:cubicBezTo>
                    <a:pt x="7219" y="2846"/>
                    <a:pt x="7119" y="2394"/>
                    <a:pt x="6968" y="1868"/>
                  </a:cubicBezTo>
                  <a:cubicBezTo>
                    <a:pt x="6743" y="1116"/>
                    <a:pt x="6417" y="214"/>
                    <a:pt x="6041" y="39"/>
                  </a:cubicBezTo>
                  <a:cubicBezTo>
                    <a:pt x="5978" y="14"/>
                    <a:pt x="5922" y="1"/>
                    <a:pt x="5869" y="1"/>
                  </a:cubicBezTo>
                  <a:close/>
                </a:path>
              </a:pathLst>
            </a:custGeom>
            <a:solidFill>
              <a:srgbClr val="6C471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2307" name="Google Shape;2467;p68">
              <a:extLst>
                <a:ext uri="{FF2B5EF4-FFF2-40B4-BE49-F238E27FC236}">
                  <a16:creationId xmlns:a16="http://schemas.microsoft.com/office/drawing/2014/main" id="{78EEA61C-FE6D-C972-9670-31ACE65EA0E7}"/>
                </a:ext>
              </a:extLst>
            </p:cNvPr>
            <p:cNvSpPr/>
            <p:nvPr/>
          </p:nvSpPr>
          <p:spPr>
            <a:xfrm>
              <a:off x="1777827" y="3850930"/>
              <a:ext cx="197283" cy="82765"/>
            </a:xfrm>
            <a:custGeom>
              <a:avLst/>
              <a:gdLst/>
              <a:ahLst/>
              <a:cxnLst/>
              <a:rect l="l" t="t" r="r" b="b"/>
              <a:pathLst>
                <a:path w="3585" h="1504" extrusionOk="0">
                  <a:moveTo>
                    <a:pt x="101" y="0"/>
                  </a:moveTo>
                  <a:cubicBezTo>
                    <a:pt x="101" y="0"/>
                    <a:pt x="1" y="326"/>
                    <a:pt x="26" y="727"/>
                  </a:cubicBezTo>
                  <a:cubicBezTo>
                    <a:pt x="1379" y="777"/>
                    <a:pt x="2507" y="1178"/>
                    <a:pt x="3234" y="1504"/>
                  </a:cubicBezTo>
                  <a:cubicBezTo>
                    <a:pt x="3484" y="1128"/>
                    <a:pt x="3585" y="777"/>
                    <a:pt x="3585" y="777"/>
                  </a:cubicBezTo>
                  <a:cubicBezTo>
                    <a:pt x="3585" y="777"/>
                    <a:pt x="1830" y="50"/>
                    <a:pt x="101" y="0"/>
                  </a:cubicBezTo>
                  <a:close/>
                </a:path>
              </a:pathLst>
            </a:custGeom>
            <a:solidFill>
              <a:srgbClr val="FDA27D"/>
            </a:solidFill>
            <a:ln w="9525" cap="flat" cmpd="sng">
              <a:solidFill>
                <a:srgbClr val="FDA27D"/>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2308" name="Google Shape;2468;p68">
              <a:extLst>
                <a:ext uri="{FF2B5EF4-FFF2-40B4-BE49-F238E27FC236}">
                  <a16:creationId xmlns:a16="http://schemas.microsoft.com/office/drawing/2014/main" id="{458A0EC7-B8E6-C58D-2837-3CD0E4A9B2A2}"/>
                </a:ext>
              </a:extLst>
            </p:cNvPr>
            <p:cNvSpPr/>
            <p:nvPr/>
          </p:nvSpPr>
          <p:spPr>
            <a:xfrm>
              <a:off x="1779202" y="3890882"/>
              <a:ext cx="176591" cy="90414"/>
            </a:xfrm>
            <a:custGeom>
              <a:avLst/>
              <a:gdLst/>
              <a:ahLst/>
              <a:cxnLst/>
              <a:rect l="l" t="t" r="r" b="b"/>
              <a:pathLst>
                <a:path w="3209" h="1643" extrusionOk="0">
                  <a:moveTo>
                    <a:pt x="1" y="1"/>
                  </a:moveTo>
                  <a:cubicBezTo>
                    <a:pt x="1" y="552"/>
                    <a:pt x="251" y="1304"/>
                    <a:pt x="1379" y="1580"/>
                  </a:cubicBezTo>
                  <a:cubicBezTo>
                    <a:pt x="1539" y="1623"/>
                    <a:pt x="1688" y="1642"/>
                    <a:pt x="1827" y="1642"/>
                  </a:cubicBezTo>
                  <a:cubicBezTo>
                    <a:pt x="2497" y="1642"/>
                    <a:pt x="2939" y="1193"/>
                    <a:pt x="3209" y="778"/>
                  </a:cubicBezTo>
                  <a:cubicBezTo>
                    <a:pt x="2482" y="452"/>
                    <a:pt x="1354" y="51"/>
                    <a:pt x="1" y="1"/>
                  </a:cubicBezTo>
                  <a:close/>
                </a:path>
              </a:pathLst>
            </a:custGeom>
            <a:solidFill>
              <a:srgbClr val="FDA27D"/>
            </a:solidFill>
            <a:ln w="9525" cap="flat" cmpd="sng">
              <a:solidFill>
                <a:srgbClr val="FDA27D"/>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grpSp>
          <p:nvGrpSpPr>
            <p:cNvPr id="2309" name="Google Shape;2469;p68">
              <a:extLst>
                <a:ext uri="{FF2B5EF4-FFF2-40B4-BE49-F238E27FC236}">
                  <a16:creationId xmlns:a16="http://schemas.microsoft.com/office/drawing/2014/main" id="{17214308-DFC2-1230-3463-A067E73F5A05}"/>
                </a:ext>
              </a:extLst>
            </p:cNvPr>
            <p:cNvGrpSpPr/>
            <p:nvPr/>
          </p:nvGrpSpPr>
          <p:grpSpPr>
            <a:xfrm rot="-782102" flipH="1">
              <a:off x="1378524" y="3361975"/>
              <a:ext cx="840698" cy="646014"/>
              <a:chOff x="5994293" y="3320795"/>
              <a:chExt cx="799059" cy="614017"/>
            </a:xfrm>
          </p:grpSpPr>
          <p:sp>
            <p:nvSpPr>
              <p:cNvPr id="2311" name="Google Shape;2470;p68">
                <a:extLst>
                  <a:ext uri="{FF2B5EF4-FFF2-40B4-BE49-F238E27FC236}">
                    <a16:creationId xmlns:a16="http://schemas.microsoft.com/office/drawing/2014/main" id="{25A847A1-7632-C1E1-B032-5A3900150077}"/>
                  </a:ext>
                </a:extLst>
              </p:cNvPr>
              <p:cNvSpPr/>
              <p:nvPr/>
            </p:nvSpPr>
            <p:spPr>
              <a:xfrm rot="566434">
                <a:off x="6000464" y="3807844"/>
                <a:ext cx="129859" cy="86063"/>
              </a:xfrm>
              <a:prstGeom prst="ellipse">
                <a:avLst/>
              </a:prstGeom>
              <a:solidFill>
                <a:srgbClr val="B93F49">
                  <a:alpha val="41960"/>
                </a:srgbClr>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2312" name="Google Shape;2471;p68">
                <a:extLst>
                  <a:ext uri="{FF2B5EF4-FFF2-40B4-BE49-F238E27FC236}">
                    <a16:creationId xmlns:a16="http://schemas.microsoft.com/office/drawing/2014/main" id="{42FF8CDF-9047-32D1-811B-0D4C06678A37}"/>
                  </a:ext>
                </a:extLst>
              </p:cNvPr>
              <p:cNvSpPr/>
              <p:nvPr/>
            </p:nvSpPr>
            <p:spPr>
              <a:xfrm rot="-518129">
                <a:off x="6657766" y="3766403"/>
                <a:ext cx="129872" cy="86171"/>
              </a:xfrm>
              <a:prstGeom prst="ellipse">
                <a:avLst/>
              </a:prstGeom>
              <a:solidFill>
                <a:srgbClr val="B93F49">
                  <a:alpha val="41960"/>
                </a:srgbClr>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2313" name="Google Shape;2472;p68">
                <a:extLst>
                  <a:ext uri="{FF2B5EF4-FFF2-40B4-BE49-F238E27FC236}">
                    <a16:creationId xmlns:a16="http://schemas.microsoft.com/office/drawing/2014/main" id="{B42FCC2F-79FC-E659-7C69-8FCD8C26CCB4}"/>
                  </a:ext>
                </a:extLst>
              </p:cNvPr>
              <p:cNvSpPr/>
              <p:nvPr/>
            </p:nvSpPr>
            <p:spPr>
              <a:xfrm rot="-427541" flipH="1">
                <a:off x="6284349" y="3501461"/>
                <a:ext cx="101074" cy="288481"/>
              </a:xfrm>
              <a:custGeom>
                <a:avLst/>
                <a:gdLst/>
                <a:ahLst/>
                <a:cxnLst/>
                <a:rect l="l" t="t" r="r" b="b"/>
                <a:pathLst>
                  <a:path w="3785" h="10803" extrusionOk="0">
                    <a:moveTo>
                      <a:pt x="552" y="0"/>
                    </a:moveTo>
                    <a:lnTo>
                      <a:pt x="552" y="0"/>
                    </a:lnTo>
                    <a:cubicBezTo>
                      <a:pt x="552" y="0"/>
                      <a:pt x="502" y="226"/>
                      <a:pt x="426" y="627"/>
                    </a:cubicBezTo>
                    <a:cubicBezTo>
                      <a:pt x="401" y="702"/>
                      <a:pt x="376" y="827"/>
                      <a:pt x="351" y="928"/>
                    </a:cubicBezTo>
                    <a:cubicBezTo>
                      <a:pt x="351" y="1053"/>
                      <a:pt x="326" y="1178"/>
                      <a:pt x="326" y="1329"/>
                    </a:cubicBezTo>
                    <a:cubicBezTo>
                      <a:pt x="326" y="1604"/>
                      <a:pt x="276" y="1905"/>
                      <a:pt x="301" y="2256"/>
                    </a:cubicBezTo>
                    <a:cubicBezTo>
                      <a:pt x="326" y="2607"/>
                      <a:pt x="301" y="2983"/>
                      <a:pt x="401" y="3359"/>
                    </a:cubicBezTo>
                    <a:cubicBezTo>
                      <a:pt x="452" y="3735"/>
                      <a:pt x="502" y="4161"/>
                      <a:pt x="627" y="4562"/>
                    </a:cubicBezTo>
                    <a:cubicBezTo>
                      <a:pt x="677" y="4787"/>
                      <a:pt x="727" y="4988"/>
                      <a:pt x="802" y="5213"/>
                    </a:cubicBezTo>
                    <a:cubicBezTo>
                      <a:pt x="878" y="5414"/>
                      <a:pt x="953" y="5614"/>
                      <a:pt x="1028" y="5840"/>
                    </a:cubicBezTo>
                    <a:cubicBezTo>
                      <a:pt x="1178" y="6266"/>
                      <a:pt x="1429" y="6692"/>
                      <a:pt x="1629" y="7093"/>
                    </a:cubicBezTo>
                    <a:cubicBezTo>
                      <a:pt x="1755" y="7294"/>
                      <a:pt x="1905" y="7469"/>
                      <a:pt x="2030" y="7670"/>
                    </a:cubicBezTo>
                    <a:lnTo>
                      <a:pt x="2231" y="7920"/>
                    </a:lnTo>
                    <a:cubicBezTo>
                      <a:pt x="2331" y="8045"/>
                      <a:pt x="2381" y="8121"/>
                      <a:pt x="2482" y="8196"/>
                    </a:cubicBezTo>
                    <a:cubicBezTo>
                      <a:pt x="2632" y="8371"/>
                      <a:pt x="2807" y="8522"/>
                      <a:pt x="2908" y="8622"/>
                    </a:cubicBezTo>
                    <a:cubicBezTo>
                      <a:pt x="2983" y="8697"/>
                      <a:pt x="3033" y="8772"/>
                      <a:pt x="3083" y="8873"/>
                    </a:cubicBezTo>
                    <a:lnTo>
                      <a:pt x="3183" y="8998"/>
                    </a:lnTo>
                    <a:cubicBezTo>
                      <a:pt x="3158" y="8998"/>
                      <a:pt x="3183" y="9073"/>
                      <a:pt x="3208" y="9098"/>
                    </a:cubicBezTo>
                    <a:cubicBezTo>
                      <a:pt x="3233" y="9198"/>
                      <a:pt x="3259" y="9274"/>
                      <a:pt x="3259" y="9349"/>
                    </a:cubicBezTo>
                    <a:cubicBezTo>
                      <a:pt x="3284" y="9424"/>
                      <a:pt x="3259" y="9474"/>
                      <a:pt x="3259" y="9549"/>
                    </a:cubicBezTo>
                    <a:cubicBezTo>
                      <a:pt x="3284" y="9599"/>
                      <a:pt x="3208" y="9700"/>
                      <a:pt x="3158" y="9775"/>
                    </a:cubicBezTo>
                    <a:lnTo>
                      <a:pt x="3140" y="9830"/>
                    </a:lnTo>
                    <a:lnTo>
                      <a:pt x="3140" y="9830"/>
                    </a:lnTo>
                    <a:cubicBezTo>
                      <a:pt x="3140" y="9829"/>
                      <a:pt x="3139" y="9829"/>
                      <a:pt x="3139" y="9829"/>
                    </a:cubicBezTo>
                    <a:cubicBezTo>
                      <a:pt x="3132" y="9829"/>
                      <a:pt x="3108" y="9858"/>
                      <a:pt x="3108" y="9875"/>
                    </a:cubicBezTo>
                    <a:lnTo>
                      <a:pt x="3008" y="9950"/>
                    </a:lnTo>
                    <a:cubicBezTo>
                      <a:pt x="2807" y="10201"/>
                      <a:pt x="2457" y="10326"/>
                      <a:pt x="2156" y="10426"/>
                    </a:cubicBezTo>
                    <a:cubicBezTo>
                      <a:pt x="2005" y="10451"/>
                      <a:pt x="1855" y="10502"/>
                      <a:pt x="1730" y="10527"/>
                    </a:cubicBezTo>
                    <a:cubicBezTo>
                      <a:pt x="1579" y="10552"/>
                      <a:pt x="1429" y="10552"/>
                      <a:pt x="1304" y="10577"/>
                    </a:cubicBezTo>
                    <a:cubicBezTo>
                      <a:pt x="1028" y="10577"/>
                      <a:pt x="802" y="10577"/>
                      <a:pt x="602" y="10552"/>
                    </a:cubicBezTo>
                    <a:cubicBezTo>
                      <a:pt x="426" y="10527"/>
                      <a:pt x="276" y="10502"/>
                      <a:pt x="176" y="10451"/>
                    </a:cubicBezTo>
                    <a:cubicBezTo>
                      <a:pt x="76" y="10426"/>
                      <a:pt x="0" y="10426"/>
                      <a:pt x="0" y="10426"/>
                    </a:cubicBezTo>
                    <a:lnTo>
                      <a:pt x="0" y="10426"/>
                    </a:lnTo>
                    <a:cubicBezTo>
                      <a:pt x="0" y="10426"/>
                      <a:pt x="51" y="10451"/>
                      <a:pt x="151" y="10502"/>
                    </a:cubicBezTo>
                    <a:cubicBezTo>
                      <a:pt x="251" y="10552"/>
                      <a:pt x="376" y="10627"/>
                      <a:pt x="577" y="10652"/>
                    </a:cubicBezTo>
                    <a:cubicBezTo>
                      <a:pt x="777" y="10727"/>
                      <a:pt x="1003" y="10752"/>
                      <a:pt x="1304" y="10802"/>
                    </a:cubicBezTo>
                    <a:lnTo>
                      <a:pt x="1755" y="10802"/>
                    </a:lnTo>
                    <a:cubicBezTo>
                      <a:pt x="1905" y="10802"/>
                      <a:pt x="2081" y="10777"/>
                      <a:pt x="2256" y="10752"/>
                    </a:cubicBezTo>
                    <a:cubicBezTo>
                      <a:pt x="2582" y="10677"/>
                      <a:pt x="2983" y="10577"/>
                      <a:pt x="3309" y="10276"/>
                    </a:cubicBezTo>
                    <a:lnTo>
                      <a:pt x="3434" y="10176"/>
                    </a:lnTo>
                    <a:cubicBezTo>
                      <a:pt x="3484" y="10126"/>
                      <a:pt x="3459" y="10151"/>
                      <a:pt x="3534" y="10076"/>
                    </a:cubicBezTo>
                    <a:lnTo>
                      <a:pt x="3559" y="10025"/>
                    </a:lnTo>
                    <a:cubicBezTo>
                      <a:pt x="3609" y="9925"/>
                      <a:pt x="3685" y="9875"/>
                      <a:pt x="3710" y="9725"/>
                    </a:cubicBezTo>
                    <a:cubicBezTo>
                      <a:pt x="3760" y="9574"/>
                      <a:pt x="3785" y="9424"/>
                      <a:pt x="3785" y="9299"/>
                    </a:cubicBezTo>
                    <a:cubicBezTo>
                      <a:pt x="3785" y="9173"/>
                      <a:pt x="3735" y="9048"/>
                      <a:pt x="3710" y="8948"/>
                    </a:cubicBezTo>
                    <a:cubicBezTo>
                      <a:pt x="3685" y="8873"/>
                      <a:pt x="3685" y="8847"/>
                      <a:pt x="3634" y="8747"/>
                    </a:cubicBezTo>
                    <a:lnTo>
                      <a:pt x="3559" y="8597"/>
                    </a:lnTo>
                    <a:cubicBezTo>
                      <a:pt x="3509" y="8522"/>
                      <a:pt x="3459" y="8421"/>
                      <a:pt x="3359" y="8321"/>
                    </a:cubicBezTo>
                    <a:cubicBezTo>
                      <a:pt x="3183" y="8096"/>
                      <a:pt x="3033" y="7945"/>
                      <a:pt x="2883" y="7795"/>
                    </a:cubicBezTo>
                    <a:lnTo>
                      <a:pt x="2682" y="7594"/>
                    </a:lnTo>
                    <a:lnTo>
                      <a:pt x="2507" y="7319"/>
                    </a:lnTo>
                    <a:cubicBezTo>
                      <a:pt x="2381" y="7118"/>
                      <a:pt x="2231" y="6943"/>
                      <a:pt x="2131" y="6767"/>
                    </a:cubicBezTo>
                    <a:cubicBezTo>
                      <a:pt x="1930" y="6391"/>
                      <a:pt x="1705" y="6040"/>
                      <a:pt x="1554" y="5614"/>
                    </a:cubicBezTo>
                    <a:cubicBezTo>
                      <a:pt x="1479" y="5414"/>
                      <a:pt x="1404" y="5213"/>
                      <a:pt x="1329" y="5038"/>
                    </a:cubicBezTo>
                    <a:cubicBezTo>
                      <a:pt x="1254" y="4837"/>
                      <a:pt x="1203" y="4637"/>
                      <a:pt x="1128" y="4436"/>
                    </a:cubicBezTo>
                    <a:cubicBezTo>
                      <a:pt x="1003" y="4035"/>
                      <a:pt x="928" y="3659"/>
                      <a:pt x="827" y="3284"/>
                    </a:cubicBezTo>
                    <a:cubicBezTo>
                      <a:pt x="727" y="2908"/>
                      <a:pt x="702" y="2557"/>
                      <a:pt x="652" y="2231"/>
                    </a:cubicBezTo>
                    <a:cubicBezTo>
                      <a:pt x="577" y="1905"/>
                      <a:pt x="577" y="1604"/>
                      <a:pt x="552" y="1329"/>
                    </a:cubicBezTo>
                    <a:cubicBezTo>
                      <a:pt x="527" y="1203"/>
                      <a:pt x="527" y="1053"/>
                      <a:pt x="527" y="953"/>
                    </a:cubicBezTo>
                    <a:cubicBezTo>
                      <a:pt x="527" y="827"/>
                      <a:pt x="527" y="727"/>
                      <a:pt x="527" y="627"/>
                    </a:cubicBezTo>
                    <a:cubicBezTo>
                      <a:pt x="552" y="226"/>
                      <a:pt x="552" y="0"/>
                      <a:pt x="552" y="0"/>
                    </a:cubicBezTo>
                    <a:close/>
                  </a:path>
                </a:pathLst>
              </a:custGeom>
              <a:solidFill>
                <a:srgbClr val="6C471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2314" name="Google Shape;2473;p68">
                <a:extLst>
                  <a:ext uri="{FF2B5EF4-FFF2-40B4-BE49-F238E27FC236}">
                    <a16:creationId xmlns:a16="http://schemas.microsoft.com/office/drawing/2014/main" id="{4968DD72-8355-43DB-EE94-F2B56F465714}"/>
                  </a:ext>
                </a:extLst>
              </p:cNvPr>
              <p:cNvSpPr/>
              <p:nvPr/>
            </p:nvSpPr>
            <p:spPr>
              <a:xfrm rot="-427541" flipH="1">
                <a:off x="6462163" y="3325639"/>
                <a:ext cx="80832" cy="43928"/>
              </a:xfrm>
              <a:custGeom>
                <a:avLst/>
                <a:gdLst/>
                <a:ahLst/>
                <a:cxnLst/>
                <a:rect l="l" t="t" r="r" b="b"/>
                <a:pathLst>
                  <a:path w="3027" h="1645" extrusionOk="0">
                    <a:moveTo>
                      <a:pt x="2322" y="1"/>
                    </a:moveTo>
                    <a:cubicBezTo>
                      <a:pt x="1852" y="1"/>
                      <a:pt x="1242" y="309"/>
                      <a:pt x="997" y="456"/>
                    </a:cubicBezTo>
                    <a:cubicBezTo>
                      <a:pt x="721" y="606"/>
                      <a:pt x="270" y="857"/>
                      <a:pt x="145" y="1183"/>
                    </a:cubicBezTo>
                    <a:cubicBezTo>
                      <a:pt x="0" y="1537"/>
                      <a:pt x="158" y="1644"/>
                      <a:pt x="388" y="1644"/>
                    </a:cubicBezTo>
                    <a:cubicBezTo>
                      <a:pt x="597" y="1644"/>
                      <a:pt x="867" y="1555"/>
                      <a:pt x="1022" y="1484"/>
                    </a:cubicBezTo>
                    <a:cubicBezTo>
                      <a:pt x="1072" y="1459"/>
                      <a:pt x="1222" y="1409"/>
                      <a:pt x="1373" y="1358"/>
                    </a:cubicBezTo>
                    <a:cubicBezTo>
                      <a:pt x="1974" y="1133"/>
                      <a:pt x="3027" y="732"/>
                      <a:pt x="2876" y="331"/>
                    </a:cubicBezTo>
                    <a:cubicBezTo>
                      <a:pt x="2781" y="88"/>
                      <a:pt x="2571" y="1"/>
                      <a:pt x="2322" y="1"/>
                    </a:cubicBezTo>
                    <a:close/>
                  </a:path>
                </a:pathLst>
              </a:custGeom>
              <a:solidFill>
                <a:srgbClr val="B93F49"/>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2315" name="Google Shape;2474;p68">
                <a:extLst>
                  <a:ext uri="{FF2B5EF4-FFF2-40B4-BE49-F238E27FC236}">
                    <a16:creationId xmlns:a16="http://schemas.microsoft.com/office/drawing/2014/main" id="{345225B0-AB0D-FF23-54DA-A1E7B70F444F}"/>
                  </a:ext>
                </a:extLst>
              </p:cNvPr>
              <p:cNvSpPr/>
              <p:nvPr/>
            </p:nvSpPr>
            <p:spPr>
              <a:xfrm rot="-427541" flipH="1">
                <a:off x="6140218" y="3365884"/>
                <a:ext cx="80859" cy="43928"/>
              </a:xfrm>
              <a:custGeom>
                <a:avLst/>
                <a:gdLst/>
                <a:ahLst/>
                <a:cxnLst/>
                <a:rect l="l" t="t" r="r" b="b"/>
                <a:pathLst>
                  <a:path w="3028" h="1645" extrusionOk="0">
                    <a:moveTo>
                      <a:pt x="706" y="1"/>
                    </a:moveTo>
                    <a:cubicBezTo>
                      <a:pt x="457" y="1"/>
                      <a:pt x="247" y="88"/>
                      <a:pt x="151" y="331"/>
                    </a:cubicBezTo>
                    <a:cubicBezTo>
                      <a:pt x="1" y="732"/>
                      <a:pt x="1028" y="1133"/>
                      <a:pt x="1655" y="1358"/>
                    </a:cubicBezTo>
                    <a:cubicBezTo>
                      <a:pt x="1805" y="1409"/>
                      <a:pt x="1956" y="1459"/>
                      <a:pt x="2006" y="1484"/>
                    </a:cubicBezTo>
                    <a:cubicBezTo>
                      <a:pt x="2161" y="1555"/>
                      <a:pt x="2430" y="1644"/>
                      <a:pt x="2640" y="1644"/>
                    </a:cubicBezTo>
                    <a:cubicBezTo>
                      <a:pt x="2869" y="1644"/>
                      <a:pt x="3027" y="1537"/>
                      <a:pt x="2883" y="1183"/>
                    </a:cubicBezTo>
                    <a:cubicBezTo>
                      <a:pt x="2758" y="857"/>
                      <a:pt x="2306" y="606"/>
                      <a:pt x="2031" y="456"/>
                    </a:cubicBezTo>
                    <a:cubicBezTo>
                      <a:pt x="1785" y="309"/>
                      <a:pt x="1176" y="1"/>
                      <a:pt x="706" y="1"/>
                    </a:cubicBezTo>
                    <a:close/>
                  </a:path>
                </a:pathLst>
              </a:custGeom>
              <a:solidFill>
                <a:srgbClr val="B93F49"/>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2316" name="Google Shape;2475;p68">
                <a:extLst>
                  <a:ext uri="{FF2B5EF4-FFF2-40B4-BE49-F238E27FC236}">
                    <a16:creationId xmlns:a16="http://schemas.microsoft.com/office/drawing/2014/main" id="{34C90E62-44FF-9A0B-C9F3-FD105C1DE80C}"/>
                  </a:ext>
                </a:extLst>
              </p:cNvPr>
              <p:cNvSpPr/>
              <p:nvPr/>
            </p:nvSpPr>
            <p:spPr>
              <a:xfrm rot="-427541" flipH="1">
                <a:off x="6287267" y="3873445"/>
                <a:ext cx="214858" cy="48227"/>
              </a:xfrm>
              <a:custGeom>
                <a:avLst/>
                <a:gdLst/>
                <a:ahLst/>
                <a:cxnLst/>
                <a:rect l="l" t="t" r="r" b="b"/>
                <a:pathLst>
                  <a:path w="8046" h="1806" extrusionOk="0">
                    <a:moveTo>
                      <a:pt x="4058" y="1"/>
                    </a:moveTo>
                    <a:cubicBezTo>
                      <a:pt x="2655" y="1"/>
                      <a:pt x="1251" y="383"/>
                      <a:pt x="0" y="1154"/>
                    </a:cubicBezTo>
                    <a:cubicBezTo>
                      <a:pt x="1053" y="1530"/>
                      <a:pt x="2331" y="1805"/>
                      <a:pt x="3885" y="1805"/>
                    </a:cubicBezTo>
                    <a:cubicBezTo>
                      <a:pt x="5614" y="1805"/>
                      <a:pt x="6968" y="1530"/>
                      <a:pt x="8046" y="1103"/>
                    </a:cubicBezTo>
                    <a:cubicBezTo>
                      <a:pt x="6815" y="370"/>
                      <a:pt x="5437" y="1"/>
                      <a:pt x="4058" y="1"/>
                    </a:cubicBezTo>
                    <a:close/>
                  </a:path>
                </a:pathLst>
              </a:custGeom>
              <a:solidFill>
                <a:srgbClr val="FF9999"/>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2317" name="Google Shape;2476;p68">
                <a:extLst>
                  <a:ext uri="{FF2B5EF4-FFF2-40B4-BE49-F238E27FC236}">
                    <a16:creationId xmlns:a16="http://schemas.microsoft.com/office/drawing/2014/main" id="{DE025B94-8D3F-3EF3-BBDD-3F59AA8206D2}"/>
                  </a:ext>
                </a:extLst>
              </p:cNvPr>
              <p:cNvSpPr/>
              <p:nvPr/>
            </p:nvSpPr>
            <p:spPr>
              <a:xfrm rot="-427541" flipH="1">
                <a:off x="6185547" y="3826439"/>
                <a:ext cx="416979" cy="77654"/>
              </a:xfrm>
              <a:custGeom>
                <a:avLst/>
                <a:gdLst/>
                <a:ahLst/>
                <a:cxnLst/>
                <a:rect l="l" t="t" r="r" b="b"/>
                <a:pathLst>
                  <a:path w="15615" h="2908" extrusionOk="0">
                    <a:moveTo>
                      <a:pt x="15615" y="0"/>
                    </a:moveTo>
                    <a:lnTo>
                      <a:pt x="15615" y="0"/>
                    </a:lnTo>
                    <a:cubicBezTo>
                      <a:pt x="12365" y="944"/>
                      <a:pt x="9547" y="1259"/>
                      <a:pt x="7234" y="1259"/>
                    </a:cubicBezTo>
                    <a:cubicBezTo>
                      <a:pt x="2607" y="1259"/>
                      <a:pt x="1" y="0"/>
                      <a:pt x="1" y="0"/>
                    </a:cubicBezTo>
                    <a:lnTo>
                      <a:pt x="1" y="0"/>
                    </a:lnTo>
                    <a:cubicBezTo>
                      <a:pt x="1" y="0"/>
                      <a:pt x="1053" y="1880"/>
                      <a:pt x="3910" y="2908"/>
                    </a:cubicBezTo>
                    <a:cubicBezTo>
                      <a:pt x="5161" y="2137"/>
                      <a:pt x="6565" y="1755"/>
                      <a:pt x="7968" y="1755"/>
                    </a:cubicBezTo>
                    <a:cubicBezTo>
                      <a:pt x="9347" y="1755"/>
                      <a:pt x="10725" y="2124"/>
                      <a:pt x="11956" y="2857"/>
                    </a:cubicBezTo>
                    <a:cubicBezTo>
                      <a:pt x="14687" y="1830"/>
                      <a:pt x="15615" y="0"/>
                      <a:pt x="15615" y="0"/>
                    </a:cubicBezTo>
                    <a:close/>
                  </a:path>
                </a:pathLst>
              </a:custGeom>
              <a:solidFill>
                <a:srgbClr val="B93F49"/>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2318" name="Google Shape;2477;p68">
                <a:extLst>
                  <a:ext uri="{FF2B5EF4-FFF2-40B4-BE49-F238E27FC236}">
                    <a16:creationId xmlns:a16="http://schemas.microsoft.com/office/drawing/2014/main" id="{A215055D-C48C-0A58-E6AB-805041F3BDAA}"/>
                  </a:ext>
                </a:extLst>
              </p:cNvPr>
              <p:cNvSpPr/>
              <p:nvPr/>
            </p:nvSpPr>
            <p:spPr>
              <a:xfrm rot="-427541" flipH="1">
                <a:off x="6489076" y="3550422"/>
                <a:ext cx="124520" cy="65691"/>
              </a:xfrm>
              <a:custGeom>
                <a:avLst/>
                <a:gdLst/>
                <a:ahLst/>
                <a:cxnLst/>
                <a:rect l="l" t="t" r="r" b="b"/>
                <a:pathLst>
                  <a:path w="4663" h="2460" extrusionOk="0">
                    <a:moveTo>
                      <a:pt x="3033" y="0"/>
                    </a:moveTo>
                    <a:cubicBezTo>
                      <a:pt x="2306" y="0"/>
                      <a:pt x="1579" y="176"/>
                      <a:pt x="1053" y="527"/>
                    </a:cubicBezTo>
                    <a:cubicBezTo>
                      <a:pt x="452" y="903"/>
                      <a:pt x="101" y="1454"/>
                      <a:pt x="25" y="2106"/>
                    </a:cubicBezTo>
                    <a:cubicBezTo>
                      <a:pt x="0" y="2281"/>
                      <a:pt x="126" y="2432"/>
                      <a:pt x="301" y="2457"/>
                    </a:cubicBezTo>
                    <a:cubicBezTo>
                      <a:pt x="316" y="2458"/>
                      <a:pt x="330" y="2459"/>
                      <a:pt x="345" y="2459"/>
                    </a:cubicBezTo>
                    <a:cubicBezTo>
                      <a:pt x="523" y="2459"/>
                      <a:pt x="652" y="2318"/>
                      <a:pt x="652" y="2156"/>
                    </a:cubicBezTo>
                    <a:cubicBezTo>
                      <a:pt x="702" y="1705"/>
                      <a:pt x="953" y="1329"/>
                      <a:pt x="1379" y="1053"/>
                    </a:cubicBezTo>
                    <a:cubicBezTo>
                      <a:pt x="1821" y="763"/>
                      <a:pt x="2412" y="613"/>
                      <a:pt x="3027" y="613"/>
                    </a:cubicBezTo>
                    <a:cubicBezTo>
                      <a:pt x="3423" y="613"/>
                      <a:pt x="3828" y="675"/>
                      <a:pt x="4211" y="802"/>
                    </a:cubicBezTo>
                    <a:cubicBezTo>
                      <a:pt x="4242" y="813"/>
                      <a:pt x="4274" y="818"/>
                      <a:pt x="4308" y="818"/>
                    </a:cubicBezTo>
                    <a:cubicBezTo>
                      <a:pt x="4437" y="818"/>
                      <a:pt x="4572" y="742"/>
                      <a:pt x="4612" y="602"/>
                    </a:cubicBezTo>
                    <a:cubicBezTo>
                      <a:pt x="4662" y="452"/>
                      <a:pt x="4562" y="276"/>
                      <a:pt x="4411" y="201"/>
                    </a:cubicBezTo>
                    <a:cubicBezTo>
                      <a:pt x="3960" y="76"/>
                      <a:pt x="3509" y="0"/>
                      <a:pt x="3033"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2319" name="Google Shape;2478;p68">
                <a:extLst>
                  <a:ext uri="{FF2B5EF4-FFF2-40B4-BE49-F238E27FC236}">
                    <a16:creationId xmlns:a16="http://schemas.microsoft.com/office/drawing/2014/main" id="{E06043DF-5395-E2E7-A302-89B26EF88E8D}"/>
                  </a:ext>
                </a:extLst>
              </p:cNvPr>
              <p:cNvSpPr/>
              <p:nvPr/>
            </p:nvSpPr>
            <p:spPr>
              <a:xfrm rot="-427541" flipH="1">
                <a:off x="6110559" y="3597743"/>
                <a:ext cx="124493" cy="65691"/>
              </a:xfrm>
              <a:custGeom>
                <a:avLst/>
                <a:gdLst/>
                <a:ahLst/>
                <a:cxnLst/>
                <a:rect l="l" t="t" r="r" b="b"/>
                <a:pathLst>
                  <a:path w="4662" h="2460" extrusionOk="0">
                    <a:moveTo>
                      <a:pt x="1629" y="0"/>
                    </a:moveTo>
                    <a:cubicBezTo>
                      <a:pt x="1178" y="0"/>
                      <a:pt x="702" y="51"/>
                      <a:pt x="251" y="201"/>
                    </a:cubicBezTo>
                    <a:cubicBezTo>
                      <a:pt x="100" y="276"/>
                      <a:pt x="0" y="452"/>
                      <a:pt x="50" y="602"/>
                    </a:cubicBezTo>
                    <a:cubicBezTo>
                      <a:pt x="110" y="742"/>
                      <a:pt x="233" y="818"/>
                      <a:pt x="357" y="818"/>
                    </a:cubicBezTo>
                    <a:cubicBezTo>
                      <a:pt x="389" y="818"/>
                      <a:pt x="421" y="813"/>
                      <a:pt x="451" y="802"/>
                    </a:cubicBezTo>
                    <a:cubicBezTo>
                      <a:pt x="834" y="675"/>
                      <a:pt x="1239" y="613"/>
                      <a:pt x="1635" y="613"/>
                    </a:cubicBezTo>
                    <a:cubicBezTo>
                      <a:pt x="2250" y="613"/>
                      <a:pt x="2841" y="763"/>
                      <a:pt x="3283" y="1053"/>
                    </a:cubicBezTo>
                    <a:cubicBezTo>
                      <a:pt x="3709" y="1329"/>
                      <a:pt x="3960" y="1705"/>
                      <a:pt x="4010" y="2156"/>
                    </a:cubicBezTo>
                    <a:cubicBezTo>
                      <a:pt x="4033" y="2318"/>
                      <a:pt x="4143" y="2459"/>
                      <a:pt x="4318" y="2459"/>
                    </a:cubicBezTo>
                    <a:cubicBezTo>
                      <a:pt x="4332" y="2459"/>
                      <a:pt x="4346" y="2458"/>
                      <a:pt x="4361" y="2457"/>
                    </a:cubicBezTo>
                    <a:cubicBezTo>
                      <a:pt x="4537" y="2432"/>
                      <a:pt x="4662" y="2281"/>
                      <a:pt x="4637" y="2106"/>
                    </a:cubicBezTo>
                    <a:cubicBezTo>
                      <a:pt x="4562" y="1429"/>
                      <a:pt x="4211" y="903"/>
                      <a:pt x="3634" y="527"/>
                    </a:cubicBezTo>
                    <a:cubicBezTo>
                      <a:pt x="3083" y="176"/>
                      <a:pt x="2356" y="0"/>
                      <a:pt x="1629"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grpSp>
        <p:sp>
          <p:nvSpPr>
            <p:cNvPr id="2310" name="Google Shape;2479;p68">
              <a:extLst>
                <a:ext uri="{FF2B5EF4-FFF2-40B4-BE49-F238E27FC236}">
                  <a16:creationId xmlns:a16="http://schemas.microsoft.com/office/drawing/2014/main" id="{4C2774BB-12EC-DF4C-3F08-6504D8BB9D2F}"/>
                </a:ext>
              </a:extLst>
            </p:cNvPr>
            <p:cNvSpPr/>
            <p:nvPr/>
          </p:nvSpPr>
          <p:spPr>
            <a:xfrm rot="-428520">
              <a:off x="1081428" y="3831955"/>
              <a:ext cx="125474" cy="156619"/>
            </a:xfrm>
            <a:prstGeom prst="ellipse">
              <a:avLst/>
            </a:prstGeom>
            <a:solidFill>
              <a:srgbClr val="000000">
                <a:alpha val="8930"/>
              </a:srgbClr>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grpSp>
      <p:sp>
        <p:nvSpPr>
          <p:cNvPr id="2320" name="TextBox 2319">
            <a:extLst>
              <a:ext uri="{FF2B5EF4-FFF2-40B4-BE49-F238E27FC236}">
                <a16:creationId xmlns:a16="http://schemas.microsoft.com/office/drawing/2014/main" id="{59C54101-19B8-ADFC-5B0D-080CDDC48688}"/>
              </a:ext>
            </a:extLst>
          </p:cNvPr>
          <p:cNvSpPr txBox="1"/>
          <p:nvPr/>
        </p:nvSpPr>
        <p:spPr>
          <a:xfrm>
            <a:off x="4073685" y="1666176"/>
            <a:ext cx="3916185" cy="1815882"/>
          </a:xfrm>
          <a:prstGeom prst="rect">
            <a:avLst/>
          </a:prstGeom>
          <a:noFill/>
        </p:spPr>
        <p:txBody>
          <a:bodyPr wrap="square">
            <a:spAutoFit/>
          </a:bodyPr>
          <a:lstStyle/>
          <a:p>
            <a:pPr lvl="0" algn="ctr" defTabSz="1219170">
              <a:buClrTx/>
            </a:pPr>
            <a:r>
              <a:rPr lang="vi-VN" sz="2800" i="1">
                <a:latin typeface="+mj-lt"/>
              </a:rPr>
              <a:t>Nhận xét về cách gieo vần của bài thơ. Căn cứ vào đâu để em xác định như vậy?</a:t>
            </a:r>
            <a:endParaRPr kumimoji="0" lang="en-US" sz="66000" b="0" i="0" u="none" strike="noStrike" kern="0" cap="none" spc="0" normalizeH="0" baseline="0" noProof="0">
              <a:ln>
                <a:noFill/>
              </a:ln>
              <a:solidFill>
                <a:sysClr val="windowText" lastClr="000000"/>
              </a:solidFill>
              <a:effectLst/>
              <a:uLnTx/>
              <a:uFillTx/>
              <a:latin typeface="+mj-lt"/>
              <a:ea typeface="+mn-ea"/>
              <a:cs typeface="Times New Roman" panose="02020603050405020304" pitchFamily="18" charset="0"/>
            </a:endParaRPr>
          </a:p>
        </p:txBody>
      </p:sp>
    </p:spTree>
    <p:extLst>
      <p:ext uri="{BB962C8B-B14F-4D97-AF65-F5344CB8AC3E}">
        <p14:creationId xmlns:p14="http://schemas.microsoft.com/office/powerpoint/2010/main" val="124327296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randombar(horizontal)">
                                      <p:cBhvr>
                                        <p:cTn id="7" dur="500"/>
                                        <p:tgtEl>
                                          <p:spTgt spid="26"/>
                                        </p:tgtEl>
                                      </p:cBhvr>
                                    </p:animEffect>
                                  </p:childTnLst>
                                </p:cTn>
                              </p:par>
                              <p:par>
                                <p:cTn id="8" presetID="14" presetClass="entr" presetSubtype="10" fill="hold"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randombar(horizontal)">
                                      <p:cBhvr>
                                        <p:cTn id="10" dur="500"/>
                                        <p:tgtEl>
                                          <p:spTgt spid="17"/>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2320"/>
                                        </p:tgtEl>
                                        <p:attrNameLst>
                                          <p:attrName>style.visibility</p:attrName>
                                        </p:attrNameLst>
                                      </p:cBhvr>
                                      <p:to>
                                        <p:strVal val="visible"/>
                                      </p:to>
                                    </p:set>
                                    <p:animEffect transition="in" filter="randombar(horizontal)">
                                      <p:cBhvr>
                                        <p:cTn id="13" dur="500"/>
                                        <p:tgtEl>
                                          <p:spTgt spid="2320"/>
                                        </p:tgtEl>
                                      </p:cBhvr>
                                    </p:animEffect>
                                  </p:childTnLst>
                                </p:cTn>
                              </p:par>
                              <p:par>
                                <p:cTn id="14" presetID="14" presetClass="entr" presetSubtype="10"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randombar(horizontal)">
                                      <p:cBhvr>
                                        <p:cTn id="16"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20"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2350"/>
        <p:cNvGrpSpPr/>
        <p:nvPr/>
      </p:nvGrpSpPr>
      <p:grpSpPr>
        <a:xfrm>
          <a:off x="0" y="0"/>
          <a:ext cx="0" cy="0"/>
          <a:chOff x="0" y="0"/>
          <a:chExt cx="0" cy="0"/>
        </a:xfrm>
      </p:grpSpPr>
      <p:grpSp>
        <p:nvGrpSpPr>
          <p:cNvPr id="8" name="Google Shape;2494;p49">
            <a:extLst>
              <a:ext uri="{FF2B5EF4-FFF2-40B4-BE49-F238E27FC236}">
                <a16:creationId xmlns:a16="http://schemas.microsoft.com/office/drawing/2014/main" id="{781D5466-9556-45DC-1002-B39336108FDA}"/>
              </a:ext>
            </a:extLst>
          </p:cNvPr>
          <p:cNvGrpSpPr/>
          <p:nvPr/>
        </p:nvGrpSpPr>
        <p:grpSpPr>
          <a:xfrm flipH="1">
            <a:off x="1671165" y="65517"/>
            <a:ext cx="6219133" cy="862315"/>
            <a:chOff x="4263450" y="634575"/>
            <a:chExt cx="1007075" cy="387425"/>
          </a:xfrm>
        </p:grpSpPr>
        <p:sp>
          <p:nvSpPr>
            <p:cNvPr id="9" name="Google Shape;2495;p49">
              <a:extLst>
                <a:ext uri="{FF2B5EF4-FFF2-40B4-BE49-F238E27FC236}">
                  <a16:creationId xmlns:a16="http://schemas.microsoft.com/office/drawing/2014/main" id="{3BE5FC33-F074-2E8B-1A50-6A405990140C}"/>
                </a:ext>
              </a:extLst>
            </p:cNvPr>
            <p:cNvSpPr/>
            <p:nvPr/>
          </p:nvSpPr>
          <p:spPr>
            <a:xfrm>
              <a:off x="4263450" y="634575"/>
              <a:ext cx="1007075" cy="387425"/>
            </a:xfrm>
            <a:custGeom>
              <a:avLst/>
              <a:gdLst/>
              <a:ahLst/>
              <a:cxnLst/>
              <a:rect l="l" t="t" r="r" b="b"/>
              <a:pathLst>
                <a:path w="40283" h="15497" extrusionOk="0">
                  <a:moveTo>
                    <a:pt x="1950" y="0"/>
                  </a:moveTo>
                  <a:cubicBezTo>
                    <a:pt x="1214" y="0"/>
                    <a:pt x="617" y="458"/>
                    <a:pt x="458" y="1134"/>
                  </a:cubicBezTo>
                  <a:cubicBezTo>
                    <a:pt x="219" y="1492"/>
                    <a:pt x="0" y="2188"/>
                    <a:pt x="517" y="3044"/>
                  </a:cubicBezTo>
                  <a:cubicBezTo>
                    <a:pt x="796" y="3461"/>
                    <a:pt x="1055" y="3879"/>
                    <a:pt x="1313" y="4317"/>
                  </a:cubicBezTo>
                  <a:lnTo>
                    <a:pt x="1691" y="4914"/>
                  </a:lnTo>
                  <a:cubicBezTo>
                    <a:pt x="1910" y="5252"/>
                    <a:pt x="2109" y="5610"/>
                    <a:pt x="2348" y="5948"/>
                  </a:cubicBezTo>
                  <a:cubicBezTo>
                    <a:pt x="2447" y="6107"/>
                    <a:pt x="2507" y="6207"/>
                    <a:pt x="2606" y="6326"/>
                  </a:cubicBezTo>
                  <a:cubicBezTo>
                    <a:pt x="2686" y="6406"/>
                    <a:pt x="2745" y="6465"/>
                    <a:pt x="2765" y="6545"/>
                  </a:cubicBezTo>
                  <a:cubicBezTo>
                    <a:pt x="2865" y="6724"/>
                    <a:pt x="2964" y="6863"/>
                    <a:pt x="3044" y="7042"/>
                  </a:cubicBezTo>
                  <a:cubicBezTo>
                    <a:pt x="3163" y="7261"/>
                    <a:pt x="3263" y="7500"/>
                    <a:pt x="3402" y="7719"/>
                  </a:cubicBezTo>
                  <a:cubicBezTo>
                    <a:pt x="3442" y="7738"/>
                    <a:pt x="3442" y="7758"/>
                    <a:pt x="3442" y="7758"/>
                  </a:cubicBezTo>
                  <a:lnTo>
                    <a:pt x="3402" y="7798"/>
                  </a:lnTo>
                  <a:cubicBezTo>
                    <a:pt x="3263" y="7957"/>
                    <a:pt x="3103" y="8156"/>
                    <a:pt x="2984" y="8335"/>
                  </a:cubicBezTo>
                  <a:cubicBezTo>
                    <a:pt x="2905" y="8415"/>
                    <a:pt x="2865" y="8514"/>
                    <a:pt x="2785" y="8594"/>
                  </a:cubicBezTo>
                  <a:cubicBezTo>
                    <a:pt x="2646" y="8753"/>
                    <a:pt x="2507" y="8932"/>
                    <a:pt x="2367" y="9111"/>
                  </a:cubicBezTo>
                  <a:cubicBezTo>
                    <a:pt x="2069" y="9469"/>
                    <a:pt x="1751" y="9847"/>
                    <a:pt x="1452" y="10245"/>
                  </a:cubicBezTo>
                  <a:cubicBezTo>
                    <a:pt x="1074" y="10742"/>
                    <a:pt x="756" y="11259"/>
                    <a:pt x="398" y="11757"/>
                  </a:cubicBezTo>
                  <a:lnTo>
                    <a:pt x="318" y="11896"/>
                  </a:lnTo>
                  <a:cubicBezTo>
                    <a:pt x="159" y="12135"/>
                    <a:pt x="80" y="12493"/>
                    <a:pt x="120" y="12851"/>
                  </a:cubicBezTo>
                  <a:cubicBezTo>
                    <a:pt x="159" y="13129"/>
                    <a:pt x="199" y="13408"/>
                    <a:pt x="259" y="13647"/>
                  </a:cubicBezTo>
                  <a:cubicBezTo>
                    <a:pt x="418" y="14601"/>
                    <a:pt x="955" y="15019"/>
                    <a:pt x="1890" y="15039"/>
                  </a:cubicBezTo>
                  <a:lnTo>
                    <a:pt x="3402" y="15039"/>
                  </a:lnTo>
                  <a:cubicBezTo>
                    <a:pt x="3700" y="15039"/>
                    <a:pt x="3999" y="15079"/>
                    <a:pt x="4277" y="15099"/>
                  </a:cubicBezTo>
                  <a:cubicBezTo>
                    <a:pt x="4655" y="15119"/>
                    <a:pt x="5053" y="15138"/>
                    <a:pt x="5451" y="15138"/>
                  </a:cubicBezTo>
                  <a:cubicBezTo>
                    <a:pt x="7062" y="15178"/>
                    <a:pt x="8673" y="15198"/>
                    <a:pt x="10026" y="15198"/>
                  </a:cubicBezTo>
                  <a:lnTo>
                    <a:pt x="14502" y="15198"/>
                  </a:lnTo>
                  <a:cubicBezTo>
                    <a:pt x="15298" y="15198"/>
                    <a:pt x="16073" y="15218"/>
                    <a:pt x="16869" y="15238"/>
                  </a:cubicBezTo>
                  <a:cubicBezTo>
                    <a:pt x="17287" y="15238"/>
                    <a:pt x="17705" y="15278"/>
                    <a:pt x="18122" y="15278"/>
                  </a:cubicBezTo>
                  <a:cubicBezTo>
                    <a:pt x="19177" y="15298"/>
                    <a:pt x="20191" y="15298"/>
                    <a:pt x="21246" y="15318"/>
                  </a:cubicBezTo>
                  <a:lnTo>
                    <a:pt x="23295" y="15337"/>
                  </a:lnTo>
                  <a:cubicBezTo>
                    <a:pt x="24190" y="15337"/>
                    <a:pt x="25065" y="15377"/>
                    <a:pt x="25960" y="15377"/>
                  </a:cubicBezTo>
                  <a:cubicBezTo>
                    <a:pt x="26477" y="15377"/>
                    <a:pt x="27014" y="15397"/>
                    <a:pt x="27532" y="15397"/>
                  </a:cubicBezTo>
                  <a:cubicBezTo>
                    <a:pt x="27949" y="15397"/>
                    <a:pt x="28407" y="15417"/>
                    <a:pt x="28825" y="15417"/>
                  </a:cubicBezTo>
                  <a:lnTo>
                    <a:pt x="30038" y="15437"/>
                  </a:lnTo>
                  <a:cubicBezTo>
                    <a:pt x="31192" y="15477"/>
                    <a:pt x="32385" y="15497"/>
                    <a:pt x="33579" y="15497"/>
                  </a:cubicBezTo>
                  <a:lnTo>
                    <a:pt x="38473" y="15497"/>
                  </a:lnTo>
                  <a:cubicBezTo>
                    <a:pt x="38950" y="15497"/>
                    <a:pt x="39368" y="15318"/>
                    <a:pt x="39686" y="14979"/>
                  </a:cubicBezTo>
                  <a:cubicBezTo>
                    <a:pt x="40004" y="14621"/>
                    <a:pt x="40164" y="14144"/>
                    <a:pt x="40104" y="13627"/>
                  </a:cubicBezTo>
                  <a:cubicBezTo>
                    <a:pt x="40064" y="12930"/>
                    <a:pt x="39686" y="12453"/>
                    <a:pt x="39408" y="12115"/>
                  </a:cubicBezTo>
                  <a:lnTo>
                    <a:pt x="38751" y="11299"/>
                  </a:lnTo>
                  <a:cubicBezTo>
                    <a:pt x="38294" y="10742"/>
                    <a:pt x="37856" y="10205"/>
                    <a:pt x="37418" y="9628"/>
                  </a:cubicBezTo>
                  <a:cubicBezTo>
                    <a:pt x="37160" y="9250"/>
                    <a:pt x="36901" y="8852"/>
                    <a:pt x="36662" y="8415"/>
                  </a:cubicBezTo>
                  <a:cubicBezTo>
                    <a:pt x="36762" y="8315"/>
                    <a:pt x="36861" y="8216"/>
                    <a:pt x="36961" y="8077"/>
                  </a:cubicBezTo>
                  <a:cubicBezTo>
                    <a:pt x="37359" y="7758"/>
                    <a:pt x="37796" y="7261"/>
                    <a:pt x="38174" y="6744"/>
                  </a:cubicBezTo>
                  <a:cubicBezTo>
                    <a:pt x="38294" y="6565"/>
                    <a:pt x="38413" y="6425"/>
                    <a:pt x="38552" y="6246"/>
                  </a:cubicBezTo>
                  <a:cubicBezTo>
                    <a:pt x="38970" y="5729"/>
                    <a:pt x="39447" y="5113"/>
                    <a:pt x="39706" y="4277"/>
                  </a:cubicBezTo>
                  <a:cubicBezTo>
                    <a:pt x="39766" y="4138"/>
                    <a:pt x="39805" y="3999"/>
                    <a:pt x="39865" y="3859"/>
                  </a:cubicBezTo>
                  <a:cubicBezTo>
                    <a:pt x="40004" y="3442"/>
                    <a:pt x="40183" y="2984"/>
                    <a:pt x="40243" y="2447"/>
                  </a:cubicBezTo>
                  <a:cubicBezTo>
                    <a:pt x="40283" y="1870"/>
                    <a:pt x="40104" y="1353"/>
                    <a:pt x="39786" y="975"/>
                  </a:cubicBezTo>
                  <a:cubicBezTo>
                    <a:pt x="39467" y="617"/>
                    <a:pt x="39010" y="458"/>
                    <a:pt x="38512" y="458"/>
                  </a:cubicBezTo>
                  <a:lnTo>
                    <a:pt x="38393" y="458"/>
                  </a:lnTo>
                  <a:cubicBezTo>
                    <a:pt x="38075" y="478"/>
                    <a:pt x="37697" y="478"/>
                    <a:pt x="37279" y="478"/>
                  </a:cubicBezTo>
                  <a:lnTo>
                    <a:pt x="35767" y="478"/>
                  </a:lnTo>
                  <a:cubicBezTo>
                    <a:pt x="35489" y="478"/>
                    <a:pt x="35210" y="458"/>
                    <a:pt x="34932" y="458"/>
                  </a:cubicBezTo>
                  <a:cubicBezTo>
                    <a:pt x="34613" y="458"/>
                    <a:pt x="34275" y="418"/>
                    <a:pt x="33937" y="418"/>
                  </a:cubicBezTo>
                  <a:lnTo>
                    <a:pt x="30834" y="418"/>
                  </a:lnTo>
                  <a:cubicBezTo>
                    <a:pt x="30138" y="418"/>
                    <a:pt x="29421" y="398"/>
                    <a:pt x="28725" y="378"/>
                  </a:cubicBezTo>
                  <a:cubicBezTo>
                    <a:pt x="28148" y="358"/>
                    <a:pt x="27552" y="358"/>
                    <a:pt x="26975" y="318"/>
                  </a:cubicBezTo>
                  <a:lnTo>
                    <a:pt x="24269" y="318"/>
                  </a:lnTo>
                  <a:cubicBezTo>
                    <a:pt x="23891" y="318"/>
                    <a:pt x="23553" y="299"/>
                    <a:pt x="23175" y="299"/>
                  </a:cubicBezTo>
                  <a:cubicBezTo>
                    <a:pt x="22877" y="299"/>
                    <a:pt x="22598" y="279"/>
                    <a:pt x="22300" y="279"/>
                  </a:cubicBezTo>
                  <a:cubicBezTo>
                    <a:pt x="21842" y="279"/>
                    <a:pt x="21365" y="259"/>
                    <a:pt x="20907" y="259"/>
                  </a:cubicBezTo>
                  <a:cubicBezTo>
                    <a:pt x="20510" y="259"/>
                    <a:pt x="20112" y="259"/>
                    <a:pt x="19694" y="239"/>
                  </a:cubicBezTo>
                  <a:cubicBezTo>
                    <a:pt x="19376" y="239"/>
                    <a:pt x="19057" y="199"/>
                    <a:pt x="18719" y="199"/>
                  </a:cubicBezTo>
                  <a:cubicBezTo>
                    <a:pt x="18301" y="199"/>
                    <a:pt x="17904" y="179"/>
                    <a:pt x="17486" y="179"/>
                  </a:cubicBezTo>
                  <a:lnTo>
                    <a:pt x="15676" y="179"/>
                  </a:lnTo>
                  <a:cubicBezTo>
                    <a:pt x="15576" y="179"/>
                    <a:pt x="15477" y="179"/>
                    <a:pt x="15337" y="159"/>
                  </a:cubicBezTo>
                  <a:cubicBezTo>
                    <a:pt x="15198" y="159"/>
                    <a:pt x="15039" y="139"/>
                    <a:pt x="14900" y="139"/>
                  </a:cubicBezTo>
                  <a:lnTo>
                    <a:pt x="14880" y="139"/>
                  </a:lnTo>
                  <a:cubicBezTo>
                    <a:pt x="14601" y="139"/>
                    <a:pt x="14343" y="139"/>
                    <a:pt x="14084" y="159"/>
                  </a:cubicBezTo>
                  <a:cubicBezTo>
                    <a:pt x="13786" y="159"/>
                    <a:pt x="13448" y="179"/>
                    <a:pt x="13149" y="179"/>
                  </a:cubicBezTo>
                  <a:lnTo>
                    <a:pt x="12911" y="179"/>
                  </a:lnTo>
                  <a:cubicBezTo>
                    <a:pt x="12334" y="179"/>
                    <a:pt x="11757" y="159"/>
                    <a:pt x="11160" y="139"/>
                  </a:cubicBezTo>
                  <a:cubicBezTo>
                    <a:pt x="10623" y="100"/>
                    <a:pt x="10066" y="100"/>
                    <a:pt x="9529" y="80"/>
                  </a:cubicBezTo>
                  <a:cubicBezTo>
                    <a:pt x="8852" y="80"/>
                    <a:pt x="8176" y="60"/>
                    <a:pt x="7520" y="60"/>
                  </a:cubicBezTo>
                  <a:lnTo>
                    <a:pt x="6187" y="60"/>
                  </a:lnTo>
                  <a:cubicBezTo>
                    <a:pt x="5829" y="60"/>
                    <a:pt x="5451" y="60"/>
                    <a:pt x="5073" y="40"/>
                  </a:cubicBezTo>
                  <a:cubicBezTo>
                    <a:pt x="4735" y="40"/>
                    <a:pt x="4357" y="0"/>
                    <a:pt x="3999" y="0"/>
                  </a:cubicBezTo>
                  <a:close/>
                </a:path>
              </a:pathLst>
            </a:custGeom>
            <a:solidFill>
              <a:srgbClr val="FFFFFF"/>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2496;p49">
              <a:extLst>
                <a:ext uri="{FF2B5EF4-FFF2-40B4-BE49-F238E27FC236}">
                  <a16:creationId xmlns:a16="http://schemas.microsoft.com/office/drawing/2014/main" id="{B6C4EAD2-9570-4669-583C-27306710BBEC}"/>
                </a:ext>
              </a:extLst>
            </p:cNvPr>
            <p:cNvSpPr/>
            <p:nvPr/>
          </p:nvSpPr>
          <p:spPr>
            <a:xfrm>
              <a:off x="4292275" y="661425"/>
              <a:ext cx="953375" cy="337975"/>
            </a:xfrm>
            <a:custGeom>
              <a:avLst/>
              <a:gdLst/>
              <a:ahLst/>
              <a:cxnLst/>
              <a:rect l="l" t="t" r="r" b="b"/>
              <a:pathLst>
                <a:path w="38135" h="13519" extrusionOk="0">
                  <a:moveTo>
                    <a:pt x="817" y="0"/>
                  </a:moveTo>
                  <a:cubicBezTo>
                    <a:pt x="538" y="0"/>
                    <a:pt x="339" y="140"/>
                    <a:pt x="260" y="418"/>
                  </a:cubicBezTo>
                  <a:cubicBezTo>
                    <a:pt x="260" y="478"/>
                    <a:pt x="260" y="518"/>
                    <a:pt x="240" y="537"/>
                  </a:cubicBezTo>
                  <a:cubicBezTo>
                    <a:pt x="1" y="876"/>
                    <a:pt x="41" y="1194"/>
                    <a:pt x="240" y="1512"/>
                  </a:cubicBezTo>
                  <a:cubicBezTo>
                    <a:pt x="518" y="1930"/>
                    <a:pt x="797" y="2387"/>
                    <a:pt x="1035" y="2805"/>
                  </a:cubicBezTo>
                  <a:cubicBezTo>
                    <a:pt x="1354" y="3322"/>
                    <a:pt x="1692" y="3879"/>
                    <a:pt x="2030" y="4397"/>
                  </a:cubicBezTo>
                  <a:cubicBezTo>
                    <a:pt x="2149" y="4596"/>
                    <a:pt x="2348" y="4794"/>
                    <a:pt x="2488" y="4993"/>
                  </a:cubicBezTo>
                  <a:cubicBezTo>
                    <a:pt x="2706" y="5371"/>
                    <a:pt x="2885" y="5769"/>
                    <a:pt x="3124" y="6147"/>
                  </a:cubicBezTo>
                  <a:cubicBezTo>
                    <a:pt x="3423" y="6625"/>
                    <a:pt x="3403" y="6983"/>
                    <a:pt x="3025" y="7400"/>
                  </a:cubicBezTo>
                  <a:cubicBezTo>
                    <a:pt x="2806" y="7659"/>
                    <a:pt x="2627" y="7898"/>
                    <a:pt x="2428" y="8156"/>
                  </a:cubicBezTo>
                  <a:cubicBezTo>
                    <a:pt x="1990" y="8693"/>
                    <a:pt x="1533" y="9250"/>
                    <a:pt x="1115" y="9788"/>
                  </a:cubicBezTo>
                  <a:cubicBezTo>
                    <a:pt x="737" y="10325"/>
                    <a:pt x="399" y="10862"/>
                    <a:pt x="41" y="11379"/>
                  </a:cubicBezTo>
                  <a:cubicBezTo>
                    <a:pt x="1" y="11459"/>
                    <a:pt x="1" y="11618"/>
                    <a:pt x="1" y="11717"/>
                  </a:cubicBezTo>
                  <a:cubicBezTo>
                    <a:pt x="21" y="11956"/>
                    <a:pt x="61" y="12195"/>
                    <a:pt x="100" y="12433"/>
                  </a:cubicBezTo>
                  <a:cubicBezTo>
                    <a:pt x="160" y="12911"/>
                    <a:pt x="299" y="13010"/>
                    <a:pt x="797" y="13010"/>
                  </a:cubicBezTo>
                  <a:cubicBezTo>
                    <a:pt x="1314" y="13010"/>
                    <a:pt x="1811" y="13010"/>
                    <a:pt x="2328" y="13030"/>
                  </a:cubicBezTo>
                  <a:cubicBezTo>
                    <a:pt x="3005" y="13050"/>
                    <a:pt x="3681" y="13110"/>
                    <a:pt x="4338" y="13130"/>
                  </a:cubicBezTo>
                  <a:cubicBezTo>
                    <a:pt x="5869" y="13149"/>
                    <a:pt x="7381" y="13189"/>
                    <a:pt x="8913" y="13189"/>
                  </a:cubicBezTo>
                  <a:cubicBezTo>
                    <a:pt x="10405" y="13189"/>
                    <a:pt x="11897" y="13189"/>
                    <a:pt x="13389" y="13209"/>
                  </a:cubicBezTo>
                  <a:cubicBezTo>
                    <a:pt x="14622" y="13209"/>
                    <a:pt x="15816" y="13249"/>
                    <a:pt x="17029" y="13249"/>
                  </a:cubicBezTo>
                  <a:cubicBezTo>
                    <a:pt x="18064" y="13269"/>
                    <a:pt x="19098" y="13269"/>
                    <a:pt x="20132" y="13309"/>
                  </a:cubicBezTo>
                  <a:cubicBezTo>
                    <a:pt x="21704" y="13328"/>
                    <a:pt x="23295" y="13348"/>
                    <a:pt x="24867" y="13368"/>
                  </a:cubicBezTo>
                  <a:cubicBezTo>
                    <a:pt x="25802" y="13408"/>
                    <a:pt x="26777" y="13408"/>
                    <a:pt x="27711" y="13428"/>
                  </a:cubicBezTo>
                  <a:cubicBezTo>
                    <a:pt x="29283" y="13448"/>
                    <a:pt x="30874" y="13468"/>
                    <a:pt x="32446" y="13507"/>
                  </a:cubicBezTo>
                  <a:lnTo>
                    <a:pt x="37220" y="13507"/>
                  </a:lnTo>
                  <a:cubicBezTo>
                    <a:pt x="37267" y="13515"/>
                    <a:pt x="37312" y="13519"/>
                    <a:pt x="37355" y="13519"/>
                  </a:cubicBezTo>
                  <a:cubicBezTo>
                    <a:pt x="37774" y="13519"/>
                    <a:pt x="38032" y="13182"/>
                    <a:pt x="37996" y="12732"/>
                  </a:cubicBezTo>
                  <a:cubicBezTo>
                    <a:pt x="37956" y="12334"/>
                    <a:pt x="37717" y="12035"/>
                    <a:pt x="37499" y="11757"/>
                  </a:cubicBezTo>
                  <a:cubicBezTo>
                    <a:pt x="36822" y="10921"/>
                    <a:pt x="36126" y="10126"/>
                    <a:pt x="35470" y="9250"/>
                  </a:cubicBezTo>
                  <a:cubicBezTo>
                    <a:pt x="35052" y="8713"/>
                    <a:pt x="34734" y="8077"/>
                    <a:pt x="34376" y="7480"/>
                  </a:cubicBezTo>
                  <a:cubicBezTo>
                    <a:pt x="34336" y="7400"/>
                    <a:pt x="34356" y="7241"/>
                    <a:pt x="34435" y="7182"/>
                  </a:cubicBezTo>
                  <a:cubicBezTo>
                    <a:pt x="35012" y="6485"/>
                    <a:pt x="35669" y="5849"/>
                    <a:pt x="36226" y="5073"/>
                  </a:cubicBezTo>
                  <a:cubicBezTo>
                    <a:pt x="36723" y="4377"/>
                    <a:pt x="37340" y="3780"/>
                    <a:pt x="37618" y="2905"/>
                  </a:cubicBezTo>
                  <a:cubicBezTo>
                    <a:pt x="37797" y="2387"/>
                    <a:pt x="38036" y="1870"/>
                    <a:pt x="38095" y="1293"/>
                  </a:cubicBezTo>
                  <a:cubicBezTo>
                    <a:pt x="38134" y="826"/>
                    <a:pt x="37945" y="378"/>
                    <a:pt x="37339" y="378"/>
                  </a:cubicBezTo>
                  <a:cubicBezTo>
                    <a:pt x="37326" y="378"/>
                    <a:pt x="37313" y="378"/>
                    <a:pt x="37300" y="378"/>
                  </a:cubicBezTo>
                  <a:cubicBezTo>
                    <a:pt x="36852" y="398"/>
                    <a:pt x="36395" y="403"/>
                    <a:pt x="35937" y="403"/>
                  </a:cubicBezTo>
                  <a:cubicBezTo>
                    <a:pt x="35480" y="403"/>
                    <a:pt x="35022" y="398"/>
                    <a:pt x="34574" y="398"/>
                  </a:cubicBezTo>
                  <a:cubicBezTo>
                    <a:pt x="33978" y="398"/>
                    <a:pt x="33361" y="339"/>
                    <a:pt x="32764" y="339"/>
                  </a:cubicBezTo>
                  <a:cubicBezTo>
                    <a:pt x="31750" y="339"/>
                    <a:pt x="30695" y="378"/>
                    <a:pt x="29681" y="378"/>
                  </a:cubicBezTo>
                  <a:cubicBezTo>
                    <a:pt x="28388" y="339"/>
                    <a:pt x="27095" y="299"/>
                    <a:pt x="25822" y="299"/>
                  </a:cubicBezTo>
                  <a:cubicBezTo>
                    <a:pt x="25523" y="292"/>
                    <a:pt x="25225" y="290"/>
                    <a:pt x="24926" y="290"/>
                  </a:cubicBezTo>
                  <a:cubicBezTo>
                    <a:pt x="24330" y="290"/>
                    <a:pt x="23733" y="299"/>
                    <a:pt x="23136" y="299"/>
                  </a:cubicBezTo>
                  <a:cubicBezTo>
                    <a:pt x="22500" y="299"/>
                    <a:pt x="21823" y="279"/>
                    <a:pt x="21187" y="239"/>
                  </a:cubicBezTo>
                  <a:cubicBezTo>
                    <a:pt x="20311" y="219"/>
                    <a:pt x="19436" y="219"/>
                    <a:pt x="18561" y="219"/>
                  </a:cubicBezTo>
                  <a:cubicBezTo>
                    <a:pt x="17825" y="219"/>
                    <a:pt x="17109" y="199"/>
                    <a:pt x="16353" y="179"/>
                  </a:cubicBezTo>
                  <a:lnTo>
                    <a:pt x="14543" y="179"/>
                  </a:lnTo>
                  <a:cubicBezTo>
                    <a:pt x="14284" y="179"/>
                    <a:pt x="14025" y="140"/>
                    <a:pt x="13767" y="140"/>
                  </a:cubicBezTo>
                  <a:cubicBezTo>
                    <a:pt x="13187" y="140"/>
                    <a:pt x="12636" y="183"/>
                    <a:pt x="12065" y="183"/>
                  </a:cubicBezTo>
                  <a:cubicBezTo>
                    <a:pt x="11970" y="183"/>
                    <a:pt x="11874" y="182"/>
                    <a:pt x="11777" y="179"/>
                  </a:cubicBezTo>
                  <a:cubicBezTo>
                    <a:pt x="10663" y="140"/>
                    <a:pt x="9510" y="100"/>
                    <a:pt x="8396" y="80"/>
                  </a:cubicBezTo>
                  <a:cubicBezTo>
                    <a:pt x="7282" y="40"/>
                    <a:pt x="6188" y="40"/>
                    <a:pt x="5074" y="40"/>
                  </a:cubicBezTo>
                  <a:cubicBezTo>
                    <a:pt x="4318" y="40"/>
                    <a:pt x="3602" y="20"/>
                    <a:pt x="28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3" name="Google Shape;2353;p47"/>
          <p:cNvGrpSpPr/>
          <p:nvPr/>
        </p:nvGrpSpPr>
        <p:grpSpPr>
          <a:xfrm flipH="1">
            <a:off x="8604354" y="4275966"/>
            <a:ext cx="759406" cy="1604034"/>
            <a:chOff x="3043875" y="1092100"/>
            <a:chExt cx="405350" cy="1080350"/>
          </a:xfrm>
        </p:grpSpPr>
        <p:sp>
          <p:nvSpPr>
            <p:cNvPr id="2354" name="Google Shape;2354;p47"/>
            <p:cNvSpPr/>
            <p:nvPr/>
          </p:nvSpPr>
          <p:spPr>
            <a:xfrm>
              <a:off x="3043875" y="1092100"/>
              <a:ext cx="405350" cy="1080350"/>
            </a:xfrm>
            <a:custGeom>
              <a:avLst/>
              <a:gdLst/>
              <a:ahLst/>
              <a:cxnLst/>
              <a:rect l="l" t="t" r="r" b="b"/>
              <a:pathLst>
                <a:path w="16214" h="43214" extrusionOk="0">
                  <a:moveTo>
                    <a:pt x="8900" y="1"/>
                  </a:moveTo>
                  <a:cubicBezTo>
                    <a:pt x="8509" y="24"/>
                    <a:pt x="8164" y="254"/>
                    <a:pt x="7957" y="599"/>
                  </a:cubicBezTo>
                  <a:cubicBezTo>
                    <a:pt x="7865" y="737"/>
                    <a:pt x="6095" y="4163"/>
                    <a:pt x="6992" y="8326"/>
                  </a:cubicBezTo>
                  <a:cubicBezTo>
                    <a:pt x="6946" y="8648"/>
                    <a:pt x="6877" y="8878"/>
                    <a:pt x="6831" y="8924"/>
                  </a:cubicBezTo>
                  <a:cubicBezTo>
                    <a:pt x="5911" y="10304"/>
                    <a:pt x="4922" y="12305"/>
                    <a:pt x="5336" y="13846"/>
                  </a:cubicBezTo>
                  <a:cubicBezTo>
                    <a:pt x="5428" y="14168"/>
                    <a:pt x="5566" y="14444"/>
                    <a:pt x="5796" y="14697"/>
                  </a:cubicBezTo>
                  <a:cubicBezTo>
                    <a:pt x="4393" y="18307"/>
                    <a:pt x="1127" y="27115"/>
                    <a:pt x="621" y="32566"/>
                  </a:cubicBezTo>
                  <a:cubicBezTo>
                    <a:pt x="46" y="39189"/>
                    <a:pt x="0" y="41880"/>
                    <a:pt x="0" y="41903"/>
                  </a:cubicBezTo>
                  <a:cubicBezTo>
                    <a:pt x="0" y="42248"/>
                    <a:pt x="115" y="42570"/>
                    <a:pt x="345" y="42823"/>
                  </a:cubicBezTo>
                  <a:cubicBezTo>
                    <a:pt x="575" y="43076"/>
                    <a:pt x="920" y="43214"/>
                    <a:pt x="1265" y="43214"/>
                  </a:cubicBezTo>
                  <a:cubicBezTo>
                    <a:pt x="1955" y="43214"/>
                    <a:pt x="2530" y="42639"/>
                    <a:pt x="2553" y="41949"/>
                  </a:cubicBezTo>
                  <a:cubicBezTo>
                    <a:pt x="2553" y="41926"/>
                    <a:pt x="2622" y="39281"/>
                    <a:pt x="3197" y="32796"/>
                  </a:cubicBezTo>
                  <a:cubicBezTo>
                    <a:pt x="3657" y="27667"/>
                    <a:pt x="6923" y="18882"/>
                    <a:pt x="8164" y="15708"/>
                  </a:cubicBezTo>
                  <a:cubicBezTo>
                    <a:pt x="10717" y="15685"/>
                    <a:pt x="11361" y="12558"/>
                    <a:pt x="11637" y="11017"/>
                  </a:cubicBezTo>
                  <a:cubicBezTo>
                    <a:pt x="11775" y="10212"/>
                    <a:pt x="12235" y="9637"/>
                    <a:pt x="12235" y="9637"/>
                  </a:cubicBezTo>
                  <a:cubicBezTo>
                    <a:pt x="12350" y="9499"/>
                    <a:pt x="12442" y="9338"/>
                    <a:pt x="12465" y="9154"/>
                  </a:cubicBezTo>
                  <a:cubicBezTo>
                    <a:pt x="14374" y="7130"/>
                    <a:pt x="16214" y="4416"/>
                    <a:pt x="15754" y="1887"/>
                  </a:cubicBezTo>
                  <a:cubicBezTo>
                    <a:pt x="15708" y="1542"/>
                    <a:pt x="15478" y="1220"/>
                    <a:pt x="15156" y="1082"/>
                  </a:cubicBezTo>
                  <a:cubicBezTo>
                    <a:pt x="14972" y="990"/>
                    <a:pt x="14811" y="944"/>
                    <a:pt x="14604" y="944"/>
                  </a:cubicBezTo>
                  <a:cubicBezTo>
                    <a:pt x="14443" y="944"/>
                    <a:pt x="14282" y="967"/>
                    <a:pt x="14144" y="1059"/>
                  </a:cubicBezTo>
                  <a:cubicBezTo>
                    <a:pt x="14121" y="1082"/>
                    <a:pt x="13960" y="1151"/>
                    <a:pt x="13776" y="1266"/>
                  </a:cubicBezTo>
                  <a:lnTo>
                    <a:pt x="13684" y="990"/>
                  </a:lnTo>
                  <a:cubicBezTo>
                    <a:pt x="13546" y="691"/>
                    <a:pt x="13293" y="461"/>
                    <a:pt x="12971" y="346"/>
                  </a:cubicBezTo>
                  <a:cubicBezTo>
                    <a:pt x="12856" y="300"/>
                    <a:pt x="12741" y="277"/>
                    <a:pt x="12649" y="277"/>
                  </a:cubicBezTo>
                  <a:cubicBezTo>
                    <a:pt x="12419" y="277"/>
                    <a:pt x="12189" y="346"/>
                    <a:pt x="12005" y="484"/>
                  </a:cubicBezTo>
                  <a:cubicBezTo>
                    <a:pt x="12005" y="484"/>
                    <a:pt x="11982" y="507"/>
                    <a:pt x="11936" y="530"/>
                  </a:cubicBezTo>
                  <a:cubicBezTo>
                    <a:pt x="11752" y="369"/>
                    <a:pt x="11545" y="231"/>
                    <a:pt x="11315" y="185"/>
                  </a:cubicBezTo>
                  <a:cubicBezTo>
                    <a:pt x="11246" y="162"/>
                    <a:pt x="11154" y="162"/>
                    <a:pt x="11085" y="162"/>
                  </a:cubicBezTo>
                  <a:cubicBezTo>
                    <a:pt x="10832" y="162"/>
                    <a:pt x="10556" y="254"/>
                    <a:pt x="10349" y="415"/>
                  </a:cubicBezTo>
                  <a:cubicBezTo>
                    <a:pt x="10326" y="461"/>
                    <a:pt x="10211" y="530"/>
                    <a:pt x="10050" y="714"/>
                  </a:cubicBezTo>
                  <a:cubicBezTo>
                    <a:pt x="10004" y="622"/>
                    <a:pt x="9981" y="576"/>
                    <a:pt x="9912" y="484"/>
                  </a:cubicBezTo>
                  <a:cubicBezTo>
                    <a:pt x="9682" y="162"/>
                    <a:pt x="9337" y="1"/>
                    <a:pt x="8969"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5" name="Google Shape;2355;p47"/>
            <p:cNvSpPr/>
            <p:nvPr/>
          </p:nvSpPr>
          <p:spPr>
            <a:xfrm>
              <a:off x="3070325" y="1433750"/>
              <a:ext cx="165025" cy="710550"/>
            </a:xfrm>
            <a:custGeom>
              <a:avLst/>
              <a:gdLst/>
              <a:ahLst/>
              <a:cxnLst/>
              <a:rect l="l" t="t" r="r" b="b"/>
              <a:pathLst>
                <a:path w="6601" h="28422" extrusionOk="0">
                  <a:moveTo>
                    <a:pt x="6410" y="0"/>
                  </a:moveTo>
                  <a:cubicBezTo>
                    <a:pt x="6348" y="0"/>
                    <a:pt x="6295" y="38"/>
                    <a:pt x="6279" y="88"/>
                  </a:cubicBezTo>
                  <a:cubicBezTo>
                    <a:pt x="6210" y="203"/>
                    <a:pt x="1219" y="12345"/>
                    <a:pt x="644" y="18992"/>
                  </a:cubicBezTo>
                  <a:cubicBezTo>
                    <a:pt x="69" y="25615"/>
                    <a:pt x="0" y="28237"/>
                    <a:pt x="0" y="28260"/>
                  </a:cubicBezTo>
                  <a:cubicBezTo>
                    <a:pt x="0" y="28352"/>
                    <a:pt x="69" y="28421"/>
                    <a:pt x="161" y="28421"/>
                  </a:cubicBezTo>
                  <a:cubicBezTo>
                    <a:pt x="230" y="28421"/>
                    <a:pt x="299" y="28352"/>
                    <a:pt x="322" y="28260"/>
                  </a:cubicBezTo>
                  <a:cubicBezTo>
                    <a:pt x="322" y="28237"/>
                    <a:pt x="391" y="25615"/>
                    <a:pt x="966" y="19015"/>
                  </a:cubicBezTo>
                  <a:cubicBezTo>
                    <a:pt x="1541" y="12437"/>
                    <a:pt x="6509" y="318"/>
                    <a:pt x="6555" y="203"/>
                  </a:cubicBezTo>
                  <a:cubicBezTo>
                    <a:pt x="6601" y="134"/>
                    <a:pt x="6555" y="42"/>
                    <a:pt x="6486" y="19"/>
                  </a:cubicBezTo>
                  <a:cubicBezTo>
                    <a:pt x="6460" y="6"/>
                    <a:pt x="6434" y="0"/>
                    <a:pt x="641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6" name="Google Shape;2356;p47"/>
            <p:cNvSpPr/>
            <p:nvPr/>
          </p:nvSpPr>
          <p:spPr>
            <a:xfrm>
              <a:off x="3276150" y="1144425"/>
              <a:ext cx="149500" cy="201250"/>
            </a:xfrm>
            <a:custGeom>
              <a:avLst/>
              <a:gdLst/>
              <a:ahLst/>
              <a:cxnLst/>
              <a:rect l="l" t="t" r="r" b="b"/>
              <a:pathLst>
                <a:path w="5980" h="8050" extrusionOk="0">
                  <a:moveTo>
                    <a:pt x="5336" y="1"/>
                  </a:moveTo>
                  <a:lnTo>
                    <a:pt x="5336" y="1"/>
                  </a:lnTo>
                  <a:cubicBezTo>
                    <a:pt x="5336" y="1"/>
                    <a:pt x="0" y="2393"/>
                    <a:pt x="460" y="8050"/>
                  </a:cubicBezTo>
                  <a:cubicBezTo>
                    <a:pt x="460" y="8050"/>
                    <a:pt x="5980" y="3565"/>
                    <a:pt x="53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7" name="Google Shape;2357;p47"/>
            <p:cNvSpPr/>
            <p:nvPr/>
          </p:nvSpPr>
          <p:spPr>
            <a:xfrm>
              <a:off x="3214050" y="1120850"/>
              <a:ext cx="134000" cy="207000"/>
            </a:xfrm>
            <a:custGeom>
              <a:avLst/>
              <a:gdLst/>
              <a:ahLst/>
              <a:cxnLst/>
              <a:rect l="l" t="t" r="r" b="b"/>
              <a:pathLst>
                <a:path w="5360" h="8280" extrusionOk="0">
                  <a:moveTo>
                    <a:pt x="2116" y="1"/>
                  </a:moveTo>
                  <a:lnTo>
                    <a:pt x="2116" y="1"/>
                  </a:lnTo>
                  <a:cubicBezTo>
                    <a:pt x="2116" y="1"/>
                    <a:pt x="1" y="3865"/>
                    <a:pt x="1610" y="8280"/>
                  </a:cubicBezTo>
                  <a:cubicBezTo>
                    <a:pt x="1610" y="8280"/>
                    <a:pt x="5359" y="4623"/>
                    <a:pt x="211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8" name="Google Shape;2358;p47"/>
            <p:cNvSpPr/>
            <p:nvPr/>
          </p:nvSpPr>
          <p:spPr>
            <a:xfrm>
              <a:off x="3268675" y="1127750"/>
              <a:ext cx="131675" cy="215625"/>
            </a:xfrm>
            <a:custGeom>
              <a:avLst/>
              <a:gdLst/>
              <a:ahLst/>
              <a:cxnLst/>
              <a:rect l="l" t="t" r="r" b="b"/>
              <a:pathLst>
                <a:path w="5267" h="8625" extrusionOk="0">
                  <a:moveTo>
                    <a:pt x="3634" y="1"/>
                  </a:moveTo>
                  <a:cubicBezTo>
                    <a:pt x="3634" y="1"/>
                    <a:pt x="0" y="2439"/>
                    <a:pt x="322" y="8625"/>
                  </a:cubicBezTo>
                  <a:cubicBezTo>
                    <a:pt x="345" y="8602"/>
                    <a:pt x="5267" y="3818"/>
                    <a:pt x="36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9" name="Google Shape;2359;p47"/>
            <p:cNvSpPr/>
            <p:nvPr/>
          </p:nvSpPr>
          <p:spPr>
            <a:xfrm>
              <a:off x="3238775" y="1124300"/>
              <a:ext cx="129250" cy="206450"/>
            </a:xfrm>
            <a:custGeom>
              <a:avLst/>
              <a:gdLst/>
              <a:ahLst/>
              <a:cxnLst/>
              <a:rect l="l" t="t" r="r" b="b"/>
              <a:pathLst>
                <a:path w="5170" h="8258" extrusionOk="0">
                  <a:moveTo>
                    <a:pt x="3243" y="1"/>
                  </a:moveTo>
                  <a:cubicBezTo>
                    <a:pt x="3243" y="1"/>
                    <a:pt x="1" y="2738"/>
                    <a:pt x="1127" y="8257"/>
                  </a:cubicBezTo>
                  <a:cubicBezTo>
                    <a:pt x="1127" y="8257"/>
                    <a:pt x="1128" y="8257"/>
                    <a:pt x="1128" y="8257"/>
                  </a:cubicBezTo>
                  <a:cubicBezTo>
                    <a:pt x="1172" y="8257"/>
                    <a:pt x="5170" y="3992"/>
                    <a:pt x="32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0" name="Google Shape;2360;p47"/>
            <p:cNvSpPr/>
            <p:nvPr/>
          </p:nvSpPr>
          <p:spPr>
            <a:xfrm>
              <a:off x="3179550" y="1293350"/>
              <a:ext cx="147800" cy="177675"/>
            </a:xfrm>
            <a:custGeom>
              <a:avLst/>
              <a:gdLst/>
              <a:ahLst/>
              <a:cxnLst/>
              <a:rect l="l" t="t" r="r" b="b"/>
              <a:pathLst>
                <a:path w="5912" h="7107" extrusionOk="0">
                  <a:moveTo>
                    <a:pt x="2645" y="0"/>
                  </a:moveTo>
                  <a:lnTo>
                    <a:pt x="3450" y="920"/>
                  </a:lnTo>
                  <a:lnTo>
                    <a:pt x="4324" y="414"/>
                  </a:lnTo>
                  <a:lnTo>
                    <a:pt x="4784" y="1403"/>
                  </a:lnTo>
                  <a:lnTo>
                    <a:pt x="5911" y="851"/>
                  </a:lnTo>
                  <a:cubicBezTo>
                    <a:pt x="5911" y="851"/>
                    <a:pt x="5267" y="1633"/>
                    <a:pt x="5037" y="2760"/>
                  </a:cubicBezTo>
                  <a:cubicBezTo>
                    <a:pt x="4554" y="5175"/>
                    <a:pt x="3887" y="7106"/>
                    <a:pt x="1818" y="6348"/>
                  </a:cubicBezTo>
                  <a:cubicBezTo>
                    <a:pt x="1" y="5681"/>
                    <a:pt x="1243" y="3105"/>
                    <a:pt x="2301" y="1518"/>
                  </a:cubicBezTo>
                  <a:cubicBezTo>
                    <a:pt x="2645" y="966"/>
                    <a:pt x="2645" y="0"/>
                    <a:pt x="264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61" name="Google Shape;2361;p47"/>
          <p:cNvGrpSpPr/>
          <p:nvPr/>
        </p:nvGrpSpPr>
        <p:grpSpPr>
          <a:xfrm>
            <a:off x="-182366" y="4550586"/>
            <a:ext cx="759407" cy="1604034"/>
            <a:chOff x="6507375" y="2263850"/>
            <a:chExt cx="619225" cy="1140725"/>
          </a:xfrm>
        </p:grpSpPr>
        <p:sp>
          <p:nvSpPr>
            <p:cNvPr id="2362" name="Google Shape;2362;p47"/>
            <p:cNvSpPr/>
            <p:nvPr/>
          </p:nvSpPr>
          <p:spPr>
            <a:xfrm>
              <a:off x="6507375" y="2263850"/>
              <a:ext cx="619225" cy="1140725"/>
            </a:xfrm>
            <a:custGeom>
              <a:avLst/>
              <a:gdLst/>
              <a:ahLst/>
              <a:cxnLst/>
              <a:rect l="l" t="t" r="r" b="b"/>
              <a:pathLst>
                <a:path w="24769" h="45629" extrusionOk="0">
                  <a:moveTo>
                    <a:pt x="9245" y="1"/>
                  </a:moveTo>
                  <a:cubicBezTo>
                    <a:pt x="7359" y="1"/>
                    <a:pt x="6371" y="921"/>
                    <a:pt x="5865" y="1679"/>
                  </a:cubicBezTo>
                  <a:cubicBezTo>
                    <a:pt x="3726" y="4922"/>
                    <a:pt x="6417" y="11983"/>
                    <a:pt x="7129" y="13799"/>
                  </a:cubicBezTo>
                  <a:cubicBezTo>
                    <a:pt x="6210" y="16536"/>
                    <a:pt x="4922" y="20607"/>
                    <a:pt x="3680" y="25413"/>
                  </a:cubicBezTo>
                  <a:cubicBezTo>
                    <a:pt x="3657" y="25482"/>
                    <a:pt x="3657" y="25528"/>
                    <a:pt x="3611" y="25620"/>
                  </a:cubicBezTo>
                  <a:cubicBezTo>
                    <a:pt x="1932" y="32198"/>
                    <a:pt x="713" y="38430"/>
                    <a:pt x="23" y="44157"/>
                  </a:cubicBezTo>
                  <a:cubicBezTo>
                    <a:pt x="0" y="44502"/>
                    <a:pt x="92" y="44870"/>
                    <a:pt x="322" y="45146"/>
                  </a:cubicBezTo>
                  <a:cubicBezTo>
                    <a:pt x="552" y="45399"/>
                    <a:pt x="851" y="45606"/>
                    <a:pt x="1196" y="45629"/>
                  </a:cubicBezTo>
                  <a:lnTo>
                    <a:pt x="1357" y="45629"/>
                  </a:lnTo>
                  <a:cubicBezTo>
                    <a:pt x="2047" y="45629"/>
                    <a:pt x="2576" y="45100"/>
                    <a:pt x="2668" y="44456"/>
                  </a:cubicBezTo>
                  <a:cubicBezTo>
                    <a:pt x="3335" y="38890"/>
                    <a:pt x="4485" y="32842"/>
                    <a:pt x="6118" y="26448"/>
                  </a:cubicBezTo>
                  <a:cubicBezTo>
                    <a:pt x="7060" y="25413"/>
                    <a:pt x="10924" y="21458"/>
                    <a:pt x="16651" y="18767"/>
                  </a:cubicBezTo>
                  <a:cubicBezTo>
                    <a:pt x="17824" y="19779"/>
                    <a:pt x="19824" y="21228"/>
                    <a:pt x="21618" y="21228"/>
                  </a:cubicBezTo>
                  <a:cubicBezTo>
                    <a:pt x="22768" y="21228"/>
                    <a:pt x="23688" y="20607"/>
                    <a:pt x="24240" y="19549"/>
                  </a:cubicBezTo>
                  <a:cubicBezTo>
                    <a:pt x="24769" y="18560"/>
                    <a:pt x="24631" y="17709"/>
                    <a:pt x="24401" y="17180"/>
                  </a:cubicBezTo>
                  <a:cubicBezTo>
                    <a:pt x="24194" y="16674"/>
                    <a:pt x="23895" y="16306"/>
                    <a:pt x="23550" y="16030"/>
                  </a:cubicBezTo>
                  <a:cubicBezTo>
                    <a:pt x="23803" y="15708"/>
                    <a:pt x="24010" y="15294"/>
                    <a:pt x="24079" y="14834"/>
                  </a:cubicBezTo>
                  <a:cubicBezTo>
                    <a:pt x="24194" y="14167"/>
                    <a:pt x="24148" y="13178"/>
                    <a:pt x="23090" y="12075"/>
                  </a:cubicBezTo>
                  <a:cubicBezTo>
                    <a:pt x="22331" y="11293"/>
                    <a:pt x="21595" y="11132"/>
                    <a:pt x="21066" y="11132"/>
                  </a:cubicBezTo>
                  <a:cubicBezTo>
                    <a:pt x="18973" y="11132"/>
                    <a:pt x="17226" y="13776"/>
                    <a:pt x="16099" y="16168"/>
                  </a:cubicBezTo>
                  <a:cubicBezTo>
                    <a:pt x="12534" y="17778"/>
                    <a:pt x="9590" y="19848"/>
                    <a:pt x="7497" y="21596"/>
                  </a:cubicBezTo>
                  <a:cubicBezTo>
                    <a:pt x="8279" y="18859"/>
                    <a:pt x="9015" y="16536"/>
                    <a:pt x="9636" y="14788"/>
                  </a:cubicBezTo>
                  <a:cubicBezTo>
                    <a:pt x="12396" y="14558"/>
                    <a:pt x="17410" y="13753"/>
                    <a:pt x="19203" y="11040"/>
                  </a:cubicBezTo>
                  <a:cubicBezTo>
                    <a:pt x="19916" y="9959"/>
                    <a:pt x="20031" y="8648"/>
                    <a:pt x="19548" y="7268"/>
                  </a:cubicBezTo>
                  <a:cubicBezTo>
                    <a:pt x="18858" y="5359"/>
                    <a:pt x="17387" y="4324"/>
                    <a:pt x="15409" y="4324"/>
                  </a:cubicBezTo>
                  <a:cubicBezTo>
                    <a:pt x="14949" y="4324"/>
                    <a:pt x="14489" y="4370"/>
                    <a:pt x="14075" y="4462"/>
                  </a:cubicBezTo>
                  <a:cubicBezTo>
                    <a:pt x="14121" y="3634"/>
                    <a:pt x="13937" y="2645"/>
                    <a:pt x="13362" y="1794"/>
                  </a:cubicBezTo>
                  <a:cubicBezTo>
                    <a:pt x="12557" y="645"/>
                    <a:pt x="11200" y="24"/>
                    <a:pt x="9337"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3" name="Google Shape;2363;p47"/>
            <p:cNvSpPr/>
            <p:nvPr/>
          </p:nvSpPr>
          <p:spPr>
            <a:xfrm>
              <a:off x="6536100" y="2504600"/>
              <a:ext cx="224850" cy="872950"/>
            </a:xfrm>
            <a:custGeom>
              <a:avLst/>
              <a:gdLst/>
              <a:ahLst/>
              <a:cxnLst/>
              <a:rect l="l" t="t" r="r" b="b"/>
              <a:pathLst>
                <a:path w="8994" h="34918" extrusionOk="0">
                  <a:moveTo>
                    <a:pt x="8806" y="1"/>
                  </a:moveTo>
                  <a:cubicBezTo>
                    <a:pt x="8726" y="1"/>
                    <a:pt x="8644" y="46"/>
                    <a:pt x="8625" y="122"/>
                  </a:cubicBezTo>
                  <a:cubicBezTo>
                    <a:pt x="8556" y="306"/>
                    <a:pt x="2094" y="17094"/>
                    <a:pt x="24" y="34711"/>
                  </a:cubicBezTo>
                  <a:cubicBezTo>
                    <a:pt x="1" y="34803"/>
                    <a:pt x="93" y="34918"/>
                    <a:pt x="208" y="34918"/>
                  </a:cubicBezTo>
                  <a:cubicBezTo>
                    <a:pt x="323" y="34918"/>
                    <a:pt x="369" y="34826"/>
                    <a:pt x="369" y="34734"/>
                  </a:cubicBezTo>
                  <a:cubicBezTo>
                    <a:pt x="2439" y="17163"/>
                    <a:pt x="8901" y="421"/>
                    <a:pt x="8970" y="237"/>
                  </a:cubicBezTo>
                  <a:cubicBezTo>
                    <a:pt x="8993" y="145"/>
                    <a:pt x="8924" y="30"/>
                    <a:pt x="8855" y="7"/>
                  </a:cubicBezTo>
                  <a:cubicBezTo>
                    <a:pt x="8839" y="3"/>
                    <a:pt x="8823" y="1"/>
                    <a:pt x="88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4" name="Google Shape;2364;p47"/>
            <p:cNvSpPr/>
            <p:nvPr/>
          </p:nvSpPr>
          <p:spPr>
            <a:xfrm>
              <a:off x="6580450" y="2293725"/>
              <a:ext cx="438650" cy="312825"/>
            </a:xfrm>
            <a:custGeom>
              <a:avLst/>
              <a:gdLst/>
              <a:ahLst/>
              <a:cxnLst/>
              <a:rect l="l" t="t" r="r" b="b"/>
              <a:pathLst>
                <a:path w="17546" h="12513" extrusionOk="0">
                  <a:moveTo>
                    <a:pt x="6304" y="1"/>
                  </a:moveTo>
                  <a:cubicBezTo>
                    <a:pt x="1" y="1"/>
                    <a:pt x="5379" y="12512"/>
                    <a:pt x="5379" y="12512"/>
                  </a:cubicBezTo>
                  <a:cubicBezTo>
                    <a:pt x="5379" y="12512"/>
                    <a:pt x="17545" y="12144"/>
                    <a:pt x="15521" y="6487"/>
                  </a:cubicBezTo>
                  <a:cubicBezTo>
                    <a:pt x="14920" y="4765"/>
                    <a:pt x="13677" y="4292"/>
                    <a:pt x="12494" y="4292"/>
                  </a:cubicBezTo>
                  <a:cubicBezTo>
                    <a:pt x="11054" y="4292"/>
                    <a:pt x="9703" y="4992"/>
                    <a:pt x="9703" y="4992"/>
                  </a:cubicBezTo>
                  <a:cubicBezTo>
                    <a:pt x="9703" y="4992"/>
                    <a:pt x="11474" y="71"/>
                    <a:pt x="6391" y="2"/>
                  </a:cubicBezTo>
                  <a:cubicBezTo>
                    <a:pt x="6362" y="1"/>
                    <a:pt x="6333" y="1"/>
                    <a:pt x="63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5" name="Google Shape;2365;p47"/>
            <p:cNvSpPr/>
            <p:nvPr/>
          </p:nvSpPr>
          <p:spPr>
            <a:xfrm>
              <a:off x="6625225" y="2671950"/>
              <a:ext cx="353625" cy="243350"/>
            </a:xfrm>
            <a:custGeom>
              <a:avLst/>
              <a:gdLst/>
              <a:ahLst/>
              <a:cxnLst/>
              <a:rect l="l" t="t" r="r" b="b"/>
              <a:pathLst>
                <a:path w="14145" h="9734" extrusionOk="0">
                  <a:moveTo>
                    <a:pt x="13921" y="1"/>
                  </a:moveTo>
                  <a:cubicBezTo>
                    <a:pt x="13911" y="1"/>
                    <a:pt x="13901" y="2"/>
                    <a:pt x="13891" y="5"/>
                  </a:cubicBezTo>
                  <a:cubicBezTo>
                    <a:pt x="5566" y="3041"/>
                    <a:pt x="116" y="9365"/>
                    <a:pt x="47" y="9411"/>
                  </a:cubicBezTo>
                  <a:cubicBezTo>
                    <a:pt x="1" y="9503"/>
                    <a:pt x="1" y="9618"/>
                    <a:pt x="93" y="9664"/>
                  </a:cubicBezTo>
                  <a:cubicBezTo>
                    <a:pt x="116" y="9710"/>
                    <a:pt x="162" y="9733"/>
                    <a:pt x="208" y="9733"/>
                  </a:cubicBezTo>
                  <a:cubicBezTo>
                    <a:pt x="254" y="9733"/>
                    <a:pt x="323" y="9733"/>
                    <a:pt x="323" y="9641"/>
                  </a:cubicBezTo>
                  <a:cubicBezTo>
                    <a:pt x="369" y="9595"/>
                    <a:pt x="5773" y="3340"/>
                    <a:pt x="14006" y="350"/>
                  </a:cubicBezTo>
                  <a:cubicBezTo>
                    <a:pt x="14075" y="327"/>
                    <a:pt x="14144" y="212"/>
                    <a:pt x="14121" y="120"/>
                  </a:cubicBezTo>
                  <a:cubicBezTo>
                    <a:pt x="14082" y="60"/>
                    <a:pt x="13990" y="1"/>
                    <a:pt x="1392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6" name="Google Shape;2366;p47"/>
            <p:cNvSpPr/>
            <p:nvPr/>
          </p:nvSpPr>
          <p:spPr>
            <a:xfrm>
              <a:off x="6927075" y="2570650"/>
              <a:ext cx="186300" cy="196900"/>
            </a:xfrm>
            <a:custGeom>
              <a:avLst/>
              <a:gdLst/>
              <a:ahLst/>
              <a:cxnLst/>
              <a:rect l="l" t="t" r="r" b="b"/>
              <a:pathLst>
                <a:path w="7452" h="7876" extrusionOk="0">
                  <a:moveTo>
                    <a:pt x="4273" y="1"/>
                  </a:moveTo>
                  <a:cubicBezTo>
                    <a:pt x="2118" y="1"/>
                    <a:pt x="1" y="5138"/>
                    <a:pt x="1" y="5138"/>
                  </a:cubicBezTo>
                  <a:cubicBezTo>
                    <a:pt x="1" y="5138"/>
                    <a:pt x="2843" y="7875"/>
                    <a:pt x="4870" y="7875"/>
                  </a:cubicBezTo>
                  <a:cubicBezTo>
                    <a:pt x="5516" y="7875"/>
                    <a:pt x="6079" y="7597"/>
                    <a:pt x="6440" y="6863"/>
                  </a:cubicBezTo>
                  <a:cubicBezTo>
                    <a:pt x="7452" y="4793"/>
                    <a:pt x="4738" y="3896"/>
                    <a:pt x="4738" y="3896"/>
                  </a:cubicBezTo>
                  <a:cubicBezTo>
                    <a:pt x="4738" y="3896"/>
                    <a:pt x="7452" y="2677"/>
                    <a:pt x="5451" y="584"/>
                  </a:cubicBezTo>
                  <a:cubicBezTo>
                    <a:pt x="5066" y="174"/>
                    <a:pt x="4669" y="1"/>
                    <a:pt x="42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7" name="Google Shape;546;p36">
            <a:extLst>
              <a:ext uri="{FF2B5EF4-FFF2-40B4-BE49-F238E27FC236}">
                <a16:creationId xmlns:a16="http://schemas.microsoft.com/office/drawing/2014/main" id="{6B1CB8A8-4908-F847-4849-DC43833D5438}"/>
              </a:ext>
            </a:extLst>
          </p:cNvPr>
          <p:cNvSpPr txBox="1">
            <a:spLocks/>
          </p:cNvSpPr>
          <p:nvPr/>
        </p:nvSpPr>
        <p:spPr>
          <a:xfrm flipH="1">
            <a:off x="1981747" y="546451"/>
            <a:ext cx="5328630" cy="411900"/>
          </a:xfrm>
          <a:prstGeom prst="rect">
            <a:avLst/>
          </a:prstGeom>
          <a:noFill/>
          <a:ln>
            <a:noFill/>
          </a:ln>
        </p:spPr>
        <p:txBody>
          <a:bodyPr spcFirstLastPara="1" wrap="square" lIns="18287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400" b="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1</a:t>
            </a:r>
            <a:r>
              <a:rPr lang="vi-VN" sz="2400" b="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 Tìm hiểu về thể thơ, vần, bố cục, mạch cảm xúc, hình ảnh</a:t>
            </a:r>
            <a:endParaRPr lang="en-US" sz="2400">
              <a:solidFill>
                <a:schemeClr val="bg1"/>
              </a:solidFill>
              <a:effectLst/>
              <a:latin typeface=".VnTime"/>
              <a:ea typeface="Times New Roman" panose="02020603050405020304" pitchFamily="18" charset="0"/>
              <a:cs typeface="Times New Roman" panose="02020603050405020304" pitchFamily="18" charset="0"/>
            </a:endParaRPr>
          </a:p>
        </p:txBody>
      </p:sp>
      <p:sp>
        <p:nvSpPr>
          <p:cNvPr id="11" name="Google Shape;2499;p49">
            <a:extLst>
              <a:ext uri="{FF2B5EF4-FFF2-40B4-BE49-F238E27FC236}">
                <a16:creationId xmlns:a16="http://schemas.microsoft.com/office/drawing/2014/main" id="{80640AE6-107D-437F-BE26-EB6FCDC6CE7B}"/>
              </a:ext>
            </a:extLst>
          </p:cNvPr>
          <p:cNvSpPr/>
          <p:nvPr/>
        </p:nvSpPr>
        <p:spPr>
          <a:xfrm>
            <a:off x="814241" y="110626"/>
            <a:ext cx="359138" cy="322019"/>
          </a:xfrm>
          <a:custGeom>
            <a:avLst/>
            <a:gdLst/>
            <a:ahLst/>
            <a:cxnLst/>
            <a:rect l="l" t="t" r="r" b="b"/>
            <a:pathLst>
              <a:path w="4528" h="4060" extrusionOk="0">
                <a:moveTo>
                  <a:pt x="654" y="0"/>
                </a:moveTo>
                <a:cubicBezTo>
                  <a:pt x="504" y="0"/>
                  <a:pt x="356" y="50"/>
                  <a:pt x="220" y="155"/>
                </a:cubicBezTo>
                <a:cubicBezTo>
                  <a:pt x="1" y="354"/>
                  <a:pt x="1" y="632"/>
                  <a:pt x="61" y="871"/>
                </a:cubicBezTo>
                <a:cubicBezTo>
                  <a:pt x="279" y="1945"/>
                  <a:pt x="816" y="2860"/>
                  <a:pt x="1413" y="3755"/>
                </a:cubicBezTo>
                <a:cubicBezTo>
                  <a:pt x="1568" y="3966"/>
                  <a:pt x="1798" y="4059"/>
                  <a:pt x="2036" y="4059"/>
                </a:cubicBezTo>
                <a:cubicBezTo>
                  <a:pt x="2225" y="4059"/>
                  <a:pt x="2420" y="4000"/>
                  <a:pt x="2587" y="3894"/>
                </a:cubicBezTo>
                <a:cubicBezTo>
                  <a:pt x="2945" y="3656"/>
                  <a:pt x="3144" y="3337"/>
                  <a:pt x="3363" y="3039"/>
                </a:cubicBezTo>
                <a:cubicBezTo>
                  <a:pt x="3880" y="2402"/>
                  <a:pt x="4337" y="1706"/>
                  <a:pt x="4457" y="851"/>
                </a:cubicBezTo>
                <a:cubicBezTo>
                  <a:pt x="4528" y="372"/>
                  <a:pt x="4409" y="19"/>
                  <a:pt x="3888" y="19"/>
                </a:cubicBezTo>
                <a:cubicBezTo>
                  <a:pt x="3825" y="19"/>
                  <a:pt x="3756" y="24"/>
                  <a:pt x="3681" y="35"/>
                </a:cubicBezTo>
                <a:cubicBezTo>
                  <a:pt x="3263" y="75"/>
                  <a:pt x="3104" y="373"/>
                  <a:pt x="2945" y="652"/>
                </a:cubicBezTo>
                <a:cubicBezTo>
                  <a:pt x="2647" y="1050"/>
                  <a:pt x="2408" y="1507"/>
                  <a:pt x="2169" y="1905"/>
                </a:cubicBezTo>
                <a:cubicBezTo>
                  <a:pt x="1891" y="1408"/>
                  <a:pt x="1652" y="911"/>
                  <a:pt x="1373" y="433"/>
                </a:cubicBezTo>
                <a:cubicBezTo>
                  <a:pt x="1294" y="314"/>
                  <a:pt x="1174" y="174"/>
                  <a:pt x="1055" y="115"/>
                </a:cubicBezTo>
                <a:cubicBezTo>
                  <a:pt x="924" y="40"/>
                  <a:pt x="788" y="0"/>
                  <a:pt x="6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 name="Google Shape;2509;p49">
            <a:extLst>
              <a:ext uri="{FF2B5EF4-FFF2-40B4-BE49-F238E27FC236}">
                <a16:creationId xmlns:a16="http://schemas.microsoft.com/office/drawing/2014/main" id="{98895902-5EAE-8805-FFCB-1410FFF1256C}"/>
              </a:ext>
            </a:extLst>
          </p:cNvPr>
          <p:cNvGrpSpPr/>
          <p:nvPr/>
        </p:nvGrpSpPr>
        <p:grpSpPr>
          <a:xfrm rot="637">
            <a:off x="978145" y="501682"/>
            <a:ext cx="505773" cy="456339"/>
            <a:chOff x="7144013" y="1512200"/>
            <a:chExt cx="936616" cy="844916"/>
          </a:xfrm>
        </p:grpSpPr>
        <p:sp>
          <p:nvSpPr>
            <p:cNvPr id="14" name="Google Shape;2510;p49">
              <a:extLst>
                <a:ext uri="{FF2B5EF4-FFF2-40B4-BE49-F238E27FC236}">
                  <a16:creationId xmlns:a16="http://schemas.microsoft.com/office/drawing/2014/main" id="{1EA0BCF6-3273-A5EA-5D09-A2B6883EC33E}"/>
                </a:ext>
              </a:extLst>
            </p:cNvPr>
            <p:cNvSpPr/>
            <p:nvPr/>
          </p:nvSpPr>
          <p:spPr>
            <a:xfrm>
              <a:off x="7144013" y="1512200"/>
              <a:ext cx="936616" cy="844916"/>
            </a:xfrm>
            <a:custGeom>
              <a:avLst/>
              <a:gdLst/>
              <a:ahLst/>
              <a:cxnLst/>
              <a:rect l="l" t="t" r="r" b="b"/>
              <a:pathLst>
                <a:path w="9550" h="8615" extrusionOk="0">
                  <a:moveTo>
                    <a:pt x="2189" y="1"/>
                  </a:moveTo>
                  <a:cubicBezTo>
                    <a:pt x="1712" y="1"/>
                    <a:pt x="1234" y="160"/>
                    <a:pt x="856" y="458"/>
                  </a:cubicBezTo>
                  <a:cubicBezTo>
                    <a:pt x="439" y="816"/>
                    <a:pt x="1" y="1453"/>
                    <a:pt x="220" y="2607"/>
                  </a:cubicBezTo>
                  <a:cubicBezTo>
                    <a:pt x="618" y="4576"/>
                    <a:pt x="1612" y="6207"/>
                    <a:pt x="2627" y="7699"/>
                  </a:cubicBezTo>
                  <a:cubicBezTo>
                    <a:pt x="3025" y="8296"/>
                    <a:pt x="3681" y="8614"/>
                    <a:pt x="4417" y="8614"/>
                  </a:cubicBezTo>
                  <a:cubicBezTo>
                    <a:pt x="4914" y="8614"/>
                    <a:pt x="5471" y="8475"/>
                    <a:pt x="5909" y="8177"/>
                  </a:cubicBezTo>
                  <a:cubicBezTo>
                    <a:pt x="6506" y="7779"/>
                    <a:pt x="6884" y="7282"/>
                    <a:pt x="7202" y="6824"/>
                  </a:cubicBezTo>
                  <a:cubicBezTo>
                    <a:pt x="7282" y="6725"/>
                    <a:pt x="7361" y="6625"/>
                    <a:pt x="7401" y="6565"/>
                  </a:cubicBezTo>
                  <a:cubicBezTo>
                    <a:pt x="8256" y="5471"/>
                    <a:pt x="9171" y="4138"/>
                    <a:pt x="9430" y="2487"/>
                  </a:cubicBezTo>
                  <a:cubicBezTo>
                    <a:pt x="9549" y="1692"/>
                    <a:pt x="9390" y="1055"/>
                    <a:pt x="8992" y="617"/>
                  </a:cubicBezTo>
                  <a:cubicBezTo>
                    <a:pt x="8754" y="339"/>
                    <a:pt x="8296" y="1"/>
                    <a:pt x="7500" y="1"/>
                  </a:cubicBezTo>
                  <a:cubicBezTo>
                    <a:pt x="7361" y="1"/>
                    <a:pt x="7202" y="1"/>
                    <a:pt x="7063" y="21"/>
                  </a:cubicBezTo>
                  <a:cubicBezTo>
                    <a:pt x="6008" y="160"/>
                    <a:pt x="5551" y="856"/>
                    <a:pt x="5272" y="1314"/>
                  </a:cubicBezTo>
                  <a:cubicBezTo>
                    <a:pt x="5213" y="1354"/>
                    <a:pt x="5193" y="1433"/>
                    <a:pt x="5153" y="1493"/>
                  </a:cubicBezTo>
                  <a:cubicBezTo>
                    <a:pt x="4994" y="1692"/>
                    <a:pt x="4875" y="1891"/>
                    <a:pt x="4755" y="2109"/>
                  </a:cubicBezTo>
                  <a:cubicBezTo>
                    <a:pt x="4576" y="1811"/>
                    <a:pt x="4417" y="1533"/>
                    <a:pt x="4258" y="1234"/>
                  </a:cubicBezTo>
                  <a:cubicBezTo>
                    <a:pt x="4019" y="836"/>
                    <a:pt x="3701" y="518"/>
                    <a:pt x="3323" y="319"/>
                  </a:cubicBezTo>
                  <a:cubicBezTo>
                    <a:pt x="2945" y="120"/>
                    <a:pt x="2587" y="1"/>
                    <a:pt x="2189" y="1"/>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511;p49">
              <a:extLst>
                <a:ext uri="{FF2B5EF4-FFF2-40B4-BE49-F238E27FC236}">
                  <a16:creationId xmlns:a16="http://schemas.microsoft.com/office/drawing/2014/main" id="{D4DB9C9C-B47D-B2C9-6204-410CD409072E}"/>
                </a:ext>
              </a:extLst>
            </p:cNvPr>
            <p:cNvSpPr/>
            <p:nvPr/>
          </p:nvSpPr>
          <p:spPr>
            <a:xfrm>
              <a:off x="7228008" y="1568170"/>
              <a:ext cx="768625" cy="732977"/>
            </a:xfrm>
            <a:custGeom>
              <a:avLst/>
              <a:gdLst/>
              <a:ahLst/>
              <a:cxnLst/>
              <a:rect l="l" t="t" r="r" b="b"/>
              <a:pathLst>
                <a:path w="7449" h="6666" extrusionOk="0">
                  <a:moveTo>
                    <a:pt x="1060" y="1"/>
                  </a:moveTo>
                  <a:cubicBezTo>
                    <a:pt x="826" y="1"/>
                    <a:pt x="594" y="80"/>
                    <a:pt x="378" y="254"/>
                  </a:cubicBezTo>
                  <a:cubicBezTo>
                    <a:pt x="0" y="573"/>
                    <a:pt x="0" y="1010"/>
                    <a:pt x="80" y="1428"/>
                  </a:cubicBezTo>
                  <a:cubicBezTo>
                    <a:pt x="438" y="3199"/>
                    <a:pt x="1333" y="4710"/>
                    <a:pt x="2328" y="6182"/>
                  </a:cubicBezTo>
                  <a:cubicBezTo>
                    <a:pt x="2566" y="6518"/>
                    <a:pt x="2928" y="6665"/>
                    <a:pt x="3312" y="6665"/>
                  </a:cubicBezTo>
                  <a:cubicBezTo>
                    <a:pt x="3632" y="6665"/>
                    <a:pt x="3968" y="6563"/>
                    <a:pt x="4257" y="6381"/>
                  </a:cubicBezTo>
                  <a:cubicBezTo>
                    <a:pt x="4814" y="6003"/>
                    <a:pt x="5153" y="5486"/>
                    <a:pt x="5511" y="4989"/>
                  </a:cubicBezTo>
                  <a:cubicBezTo>
                    <a:pt x="6366" y="3915"/>
                    <a:pt x="7142" y="2781"/>
                    <a:pt x="7341" y="1388"/>
                  </a:cubicBezTo>
                  <a:cubicBezTo>
                    <a:pt x="7449" y="580"/>
                    <a:pt x="7232" y="15"/>
                    <a:pt x="6370" y="15"/>
                  </a:cubicBezTo>
                  <a:cubicBezTo>
                    <a:pt x="6277" y="15"/>
                    <a:pt x="6176" y="22"/>
                    <a:pt x="6068" y="36"/>
                  </a:cubicBezTo>
                  <a:cubicBezTo>
                    <a:pt x="5371" y="135"/>
                    <a:pt x="5153" y="632"/>
                    <a:pt x="4854" y="1090"/>
                  </a:cubicBezTo>
                  <a:cubicBezTo>
                    <a:pt x="4397" y="1766"/>
                    <a:pt x="3999" y="2482"/>
                    <a:pt x="3601" y="3159"/>
                  </a:cubicBezTo>
                  <a:cubicBezTo>
                    <a:pt x="3124" y="2323"/>
                    <a:pt x="2726" y="1567"/>
                    <a:pt x="2268" y="732"/>
                  </a:cubicBezTo>
                  <a:cubicBezTo>
                    <a:pt x="2129" y="513"/>
                    <a:pt x="1930" y="314"/>
                    <a:pt x="1711" y="195"/>
                  </a:cubicBezTo>
                  <a:cubicBezTo>
                    <a:pt x="1500" y="70"/>
                    <a:pt x="1279" y="1"/>
                    <a:pt x="10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 name="Picture 17" descr="A picture containing graphics, clipart, graphic design, design&#10;&#10;Description automatically generated">
            <a:extLst>
              <a:ext uri="{FF2B5EF4-FFF2-40B4-BE49-F238E27FC236}">
                <a16:creationId xmlns:a16="http://schemas.microsoft.com/office/drawing/2014/main" id="{7A29D6F2-A07E-9DEE-0186-24E7DC16FCC8}"/>
              </a:ext>
            </a:extLst>
          </p:cNvPr>
          <p:cNvPicPr>
            <a:picLocks noChangeAspect="1"/>
          </p:cNvPicPr>
          <p:nvPr/>
        </p:nvPicPr>
        <p:blipFill>
          <a:blip r:embed="rId3"/>
          <a:stretch>
            <a:fillRect/>
          </a:stretch>
        </p:blipFill>
        <p:spPr>
          <a:xfrm>
            <a:off x="8200882" y="65517"/>
            <a:ext cx="759406" cy="759406"/>
          </a:xfrm>
          <a:prstGeom prst="rect">
            <a:avLst/>
          </a:prstGeom>
        </p:spPr>
      </p:pic>
      <p:sp>
        <p:nvSpPr>
          <p:cNvPr id="27" name="Google Shape;798;p26">
            <a:extLst>
              <a:ext uri="{FF2B5EF4-FFF2-40B4-BE49-F238E27FC236}">
                <a16:creationId xmlns:a16="http://schemas.microsoft.com/office/drawing/2014/main" id="{ED137588-FDCE-50E9-6A1D-C49B55B8F491}"/>
              </a:ext>
            </a:extLst>
          </p:cNvPr>
          <p:cNvSpPr/>
          <p:nvPr/>
        </p:nvSpPr>
        <p:spPr>
          <a:xfrm>
            <a:off x="2554941" y="1938041"/>
            <a:ext cx="2382473" cy="456750"/>
          </a:xfrm>
          <a:prstGeom prst="roundRect">
            <a:avLst>
              <a:gd name="adj" fmla="val 16667"/>
            </a:avLst>
          </a:prstGeom>
          <a:solidFill>
            <a:srgbClr val="ED7341"/>
          </a:solidFill>
          <a:ln>
            <a:noFill/>
          </a:ln>
        </p:spPr>
        <p:txBody>
          <a:bodyPr spcFirstLastPara="1" wrap="square" lIns="68569" tIns="68569" rIns="68569" bIns="68569" anchor="ctr" anchorCtr="0">
            <a:noAutofit/>
          </a:bodyPr>
          <a:lstStyle/>
          <a:p>
            <a:pPr algn="ctr" defTabSz="685800">
              <a:buClrTx/>
              <a:defRPr/>
            </a:pPr>
            <a:r>
              <a:rPr lang="en-US" sz="2800" b="1">
                <a:latin typeface="Times New Roman" panose="02020603050405020304" pitchFamily="18" charset="0"/>
                <a:ea typeface="Fira Sans Extra Condensed"/>
              </a:rPr>
              <a:t>Gieo vần cách</a:t>
            </a:r>
            <a:endParaRPr sz="2800" b="1">
              <a:solidFill>
                <a:srgbClr val="FFFFFF"/>
              </a:solidFill>
              <a:latin typeface="Fira Sans Extra Condensed"/>
              <a:ea typeface="Fira Sans Extra Condensed"/>
              <a:cs typeface="Fira Sans Extra Condensed"/>
              <a:sym typeface="Fira Sans Extra Condensed"/>
            </a:endParaRPr>
          </a:p>
        </p:txBody>
      </p:sp>
      <p:sp>
        <p:nvSpPr>
          <p:cNvPr id="28" name="Google Shape;799;p26">
            <a:extLst>
              <a:ext uri="{FF2B5EF4-FFF2-40B4-BE49-F238E27FC236}">
                <a16:creationId xmlns:a16="http://schemas.microsoft.com/office/drawing/2014/main" id="{BAACD4B8-F58C-C9B6-D329-39608C93A658}"/>
              </a:ext>
            </a:extLst>
          </p:cNvPr>
          <p:cNvSpPr/>
          <p:nvPr/>
        </p:nvSpPr>
        <p:spPr>
          <a:xfrm>
            <a:off x="2657788" y="3965272"/>
            <a:ext cx="2142811" cy="456750"/>
          </a:xfrm>
          <a:prstGeom prst="roundRect">
            <a:avLst>
              <a:gd name="adj" fmla="val 16667"/>
            </a:avLst>
          </a:prstGeom>
          <a:solidFill>
            <a:srgbClr val="F3D676"/>
          </a:solidFill>
          <a:ln>
            <a:noFill/>
          </a:ln>
        </p:spPr>
        <p:txBody>
          <a:bodyPr spcFirstLastPara="1" wrap="square" lIns="68569" tIns="68569" rIns="68569" bIns="68569" anchor="ctr" anchorCtr="0">
            <a:noAutofit/>
          </a:bodyPr>
          <a:lstStyle/>
          <a:p>
            <a:pPr algn="ctr" defTabSz="685800">
              <a:buClrTx/>
              <a:defRPr/>
            </a:pPr>
            <a:r>
              <a:rPr lang="en-US" sz="2800" b="1">
                <a:latin typeface="Times New Roman" panose="02020603050405020304" pitchFamily="18" charset="0"/>
                <a:ea typeface="Calibri" panose="020F0502020204030204" pitchFamily="34" charset="0"/>
              </a:rPr>
              <a:t>Căn cứ </a:t>
            </a:r>
            <a:endParaRPr sz="2800" b="1">
              <a:solidFill>
                <a:srgbClr val="FFFFFF"/>
              </a:solidFill>
              <a:latin typeface="Fira Sans Extra Condensed"/>
              <a:ea typeface="Fira Sans Extra Condensed"/>
              <a:cs typeface="Fira Sans Extra Condensed"/>
              <a:sym typeface="Fira Sans Extra Condensed"/>
            </a:endParaRPr>
          </a:p>
        </p:txBody>
      </p:sp>
      <p:sp>
        <p:nvSpPr>
          <p:cNvPr id="29" name="Google Shape;800;p26">
            <a:extLst>
              <a:ext uri="{FF2B5EF4-FFF2-40B4-BE49-F238E27FC236}">
                <a16:creationId xmlns:a16="http://schemas.microsoft.com/office/drawing/2014/main" id="{868E47F6-FBBE-4497-A370-F1D5AB8CF4F9}"/>
              </a:ext>
            </a:extLst>
          </p:cNvPr>
          <p:cNvSpPr/>
          <p:nvPr/>
        </p:nvSpPr>
        <p:spPr>
          <a:xfrm>
            <a:off x="1286576" y="2901439"/>
            <a:ext cx="4001113" cy="536850"/>
          </a:xfrm>
          <a:prstGeom prst="roundRect">
            <a:avLst>
              <a:gd name="adj" fmla="val 7663"/>
            </a:avLst>
          </a:prstGeom>
          <a:solidFill>
            <a:srgbClr val="5492C4">
              <a:alpha val="25099"/>
            </a:srgbClr>
          </a:solidFill>
          <a:ln>
            <a:noFill/>
          </a:ln>
        </p:spPr>
        <p:txBody>
          <a:bodyPr spcFirstLastPara="1" wrap="square" lIns="68569" tIns="68569" rIns="68569" bIns="68569" anchor="ctr" anchorCtr="0">
            <a:noAutofit/>
          </a:bodyPr>
          <a:lstStyle/>
          <a:p>
            <a:pPr marL="0" marR="0" lvl="0" indent="0" algn="r" defTabSz="685800" eaLnBrk="1" fontAlgn="auto" latinLnBrk="0" hangingPunct="1">
              <a:lnSpc>
                <a:spcPct val="100000"/>
              </a:lnSpc>
              <a:spcBef>
                <a:spcPts val="0"/>
              </a:spcBef>
              <a:spcAft>
                <a:spcPts val="0"/>
              </a:spcAft>
              <a:buClrTx/>
              <a:buSzTx/>
              <a:buFontTx/>
              <a:buNone/>
              <a:tabLst/>
              <a:defRPr/>
            </a:pPr>
            <a:r>
              <a:rPr kumimoji="0" lang="en-US" sz="2800" b="1" i="1" u="none" strike="noStrike" kern="0" cap="none" spc="0" normalizeH="0" baseline="0" noProof="0">
                <a:ln>
                  <a:noFill/>
                </a:ln>
                <a:solidFill>
                  <a:sysClr val="windowText" lastClr="000000"/>
                </a:solidFill>
                <a:effectLst/>
                <a:uLnTx/>
                <a:uFillTx/>
                <a:latin typeface="Times New Roman" panose="02020603050405020304" pitchFamily="18" charset="0"/>
                <a:ea typeface="+mn-ea"/>
              </a:rPr>
              <a:t>Các</a:t>
            </a:r>
            <a:r>
              <a:rPr lang="en-US" sz="2800" b="1" i="1">
                <a:solidFill>
                  <a:sysClr val="windowText" lastClr="000000"/>
                </a:solidFill>
                <a:latin typeface="Times New Roman" panose="02020603050405020304" pitchFamily="18" charset="0"/>
                <a:ea typeface="+mn-ea"/>
              </a:rPr>
              <a:t>h gieo vần</a:t>
            </a:r>
            <a:endParaRPr kumimoji="0" lang="en-US" sz="2800" b="1" i="1" u="none" strike="noStrike" kern="0" cap="none" spc="0" normalizeH="0" baseline="0" noProof="0">
              <a:ln>
                <a:noFill/>
              </a:ln>
              <a:solidFill>
                <a:sysClr val="windowText" lastClr="000000"/>
              </a:solidFill>
              <a:effectLst/>
              <a:uLnTx/>
              <a:uFillTx/>
              <a:ea typeface="+mn-ea"/>
            </a:endParaRPr>
          </a:p>
        </p:txBody>
      </p:sp>
      <p:sp>
        <p:nvSpPr>
          <p:cNvPr id="30" name="Google Shape;853;p26">
            <a:extLst>
              <a:ext uri="{FF2B5EF4-FFF2-40B4-BE49-F238E27FC236}">
                <a16:creationId xmlns:a16="http://schemas.microsoft.com/office/drawing/2014/main" id="{961B58C5-4951-5C96-288A-B3F709D9A503}"/>
              </a:ext>
            </a:extLst>
          </p:cNvPr>
          <p:cNvSpPr txBox="1"/>
          <p:nvPr/>
        </p:nvSpPr>
        <p:spPr>
          <a:xfrm>
            <a:off x="5386620" y="1934820"/>
            <a:ext cx="3573668" cy="456750"/>
          </a:xfrm>
          <a:prstGeom prst="rect">
            <a:avLst/>
          </a:prstGeom>
          <a:noFill/>
          <a:ln>
            <a:noFill/>
          </a:ln>
        </p:spPr>
        <p:txBody>
          <a:bodyPr spcFirstLastPara="1" wrap="square" lIns="68569" tIns="68569" rIns="68569" bIns="68569" anchor="ctr" anchorCtr="0">
            <a:noAutofit/>
          </a:bodyPr>
          <a:lstStyle/>
          <a:p>
            <a:r>
              <a:rPr lang="vi-VN" sz="2400">
                <a:latin typeface="+mj-lt"/>
              </a:rPr>
              <a:t>ngào – dao; xanh – anh; trầu – cau ; con – hơn; rồi – nôi; sờn – thơm; nao – cao; ra – xa</a:t>
            </a:r>
            <a:endParaRPr lang="en-US" sz="2400">
              <a:latin typeface="+mj-lt"/>
            </a:endParaRPr>
          </a:p>
        </p:txBody>
      </p:sp>
      <p:sp>
        <p:nvSpPr>
          <p:cNvPr id="31" name="Google Shape;854;p26">
            <a:extLst>
              <a:ext uri="{FF2B5EF4-FFF2-40B4-BE49-F238E27FC236}">
                <a16:creationId xmlns:a16="http://schemas.microsoft.com/office/drawing/2014/main" id="{9766E6EB-6439-195E-76B2-479A9F7E1132}"/>
              </a:ext>
            </a:extLst>
          </p:cNvPr>
          <p:cNvSpPr txBox="1"/>
          <p:nvPr/>
        </p:nvSpPr>
        <p:spPr>
          <a:xfrm>
            <a:off x="5410389" y="3968181"/>
            <a:ext cx="3573668" cy="456750"/>
          </a:xfrm>
          <a:prstGeom prst="rect">
            <a:avLst/>
          </a:prstGeom>
          <a:noFill/>
          <a:ln>
            <a:noFill/>
          </a:ln>
        </p:spPr>
        <p:txBody>
          <a:bodyPr spcFirstLastPara="1" wrap="square" lIns="68569" tIns="68569" rIns="68569" bIns="68569" anchor="ctr" anchorCtr="0">
            <a:noAutofit/>
          </a:bodyPr>
          <a:lstStyle/>
          <a:p>
            <a:r>
              <a:rPr lang="vi-VN" sz="2400">
                <a:latin typeface="+mj-lt"/>
              </a:rPr>
              <a:t>Vần cách là trường hợp tiếng cuối ở hai dòng thơ cách nhau vần với nhau</a:t>
            </a:r>
            <a:endParaRPr lang="en-US" sz="2400">
              <a:latin typeface="+mj-lt"/>
            </a:endParaRPr>
          </a:p>
        </p:txBody>
      </p:sp>
      <p:cxnSp>
        <p:nvCxnSpPr>
          <p:cNvPr id="32" name="Google Shape;855;p26">
            <a:extLst>
              <a:ext uri="{FF2B5EF4-FFF2-40B4-BE49-F238E27FC236}">
                <a16:creationId xmlns:a16="http://schemas.microsoft.com/office/drawing/2014/main" id="{92397758-7BC9-EABB-A3A3-194756F864B6}"/>
              </a:ext>
            </a:extLst>
          </p:cNvPr>
          <p:cNvCxnSpPr>
            <a:cxnSpLocks/>
            <a:stCxn id="27" idx="3"/>
            <a:endCxn id="30" idx="1"/>
          </p:cNvCxnSpPr>
          <p:nvPr/>
        </p:nvCxnSpPr>
        <p:spPr>
          <a:xfrm flipV="1">
            <a:off x="4937414" y="2163195"/>
            <a:ext cx="449206" cy="3221"/>
          </a:xfrm>
          <a:prstGeom prst="straightConnector1">
            <a:avLst/>
          </a:prstGeom>
          <a:noFill/>
          <a:ln w="9525" cap="flat" cmpd="sng">
            <a:solidFill>
              <a:srgbClr val="666666"/>
            </a:solidFill>
            <a:prstDash val="solid"/>
            <a:round/>
            <a:headEnd type="none" w="med" len="med"/>
            <a:tailEnd type="oval" w="med" len="med"/>
          </a:ln>
        </p:spPr>
      </p:cxnSp>
      <p:cxnSp>
        <p:nvCxnSpPr>
          <p:cNvPr id="33" name="Google Shape;856;p26">
            <a:extLst>
              <a:ext uri="{FF2B5EF4-FFF2-40B4-BE49-F238E27FC236}">
                <a16:creationId xmlns:a16="http://schemas.microsoft.com/office/drawing/2014/main" id="{CA779B79-3F86-B610-11B8-2B70372F2710}"/>
              </a:ext>
            </a:extLst>
          </p:cNvPr>
          <p:cNvCxnSpPr>
            <a:cxnSpLocks/>
            <a:stCxn id="28" idx="3"/>
            <a:endCxn id="31" idx="1"/>
          </p:cNvCxnSpPr>
          <p:nvPr/>
        </p:nvCxnSpPr>
        <p:spPr>
          <a:xfrm>
            <a:off x="4800599" y="4193647"/>
            <a:ext cx="609790" cy="2909"/>
          </a:xfrm>
          <a:prstGeom prst="straightConnector1">
            <a:avLst/>
          </a:prstGeom>
          <a:noFill/>
          <a:ln w="9525" cap="flat" cmpd="sng">
            <a:solidFill>
              <a:srgbClr val="666666"/>
            </a:solidFill>
            <a:prstDash val="solid"/>
            <a:round/>
            <a:headEnd type="none" w="med" len="med"/>
            <a:tailEnd type="oval" w="med" len="med"/>
          </a:ln>
        </p:spPr>
      </p:cxnSp>
      <p:grpSp>
        <p:nvGrpSpPr>
          <p:cNvPr id="34" name="Google Shape;857;p26">
            <a:extLst>
              <a:ext uri="{FF2B5EF4-FFF2-40B4-BE49-F238E27FC236}">
                <a16:creationId xmlns:a16="http://schemas.microsoft.com/office/drawing/2014/main" id="{6779B690-8F8C-F6F6-DB63-204920243000}"/>
              </a:ext>
            </a:extLst>
          </p:cNvPr>
          <p:cNvGrpSpPr/>
          <p:nvPr/>
        </p:nvGrpSpPr>
        <p:grpSpPr>
          <a:xfrm>
            <a:off x="3729193" y="2514428"/>
            <a:ext cx="279466" cy="247039"/>
            <a:chOff x="3199454" y="2306991"/>
            <a:chExt cx="372621" cy="329385"/>
          </a:xfrm>
        </p:grpSpPr>
        <p:sp>
          <p:nvSpPr>
            <p:cNvPr id="35" name="Google Shape;858;p26">
              <a:extLst>
                <a:ext uri="{FF2B5EF4-FFF2-40B4-BE49-F238E27FC236}">
                  <a16:creationId xmlns:a16="http://schemas.microsoft.com/office/drawing/2014/main" id="{699C8BA0-77F0-5958-0D74-D3489EA59326}"/>
                </a:ext>
              </a:extLst>
            </p:cNvPr>
            <p:cNvSpPr/>
            <p:nvPr/>
          </p:nvSpPr>
          <p:spPr>
            <a:xfrm>
              <a:off x="3199454" y="2306991"/>
              <a:ext cx="265815" cy="329385"/>
            </a:xfrm>
            <a:custGeom>
              <a:avLst/>
              <a:gdLst/>
              <a:ahLst/>
              <a:cxnLst/>
              <a:rect l="l" t="t" r="r" b="b"/>
              <a:pathLst>
                <a:path w="7765" h="9622" extrusionOk="0">
                  <a:moveTo>
                    <a:pt x="5097" y="0"/>
                  </a:moveTo>
                  <a:cubicBezTo>
                    <a:pt x="4097" y="0"/>
                    <a:pt x="2835" y="358"/>
                    <a:pt x="2120" y="1072"/>
                  </a:cubicBezTo>
                  <a:cubicBezTo>
                    <a:pt x="1430" y="1763"/>
                    <a:pt x="1025" y="2715"/>
                    <a:pt x="1025" y="3692"/>
                  </a:cubicBezTo>
                  <a:cubicBezTo>
                    <a:pt x="1025" y="3954"/>
                    <a:pt x="977" y="4192"/>
                    <a:pt x="858" y="4406"/>
                  </a:cubicBezTo>
                  <a:lnTo>
                    <a:pt x="239" y="5597"/>
                  </a:lnTo>
                  <a:cubicBezTo>
                    <a:pt x="1" y="6002"/>
                    <a:pt x="310" y="6502"/>
                    <a:pt x="763" y="6502"/>
                  </a:cubicBezTo>
                  <a:lnTo>
                    <a:pt x="1025" y="6502"/>
                  </a:lnTo>
                  <a:lnTo>
                    <a:pt x="1025" y="7454"/>
                  </a:lnTo>
                  <a:cubicBezTo>
                    <a:pt x="1025" y="8026"/>
                    <a:pt x="1501" y="8502"/>
                    <a:pt x="2049" y="8502"/>
                  </a:cubicBezTo>
                  <a:lnTo>
                    <a:pt x="2716" y="8502"/>
                  </a:lnTo>
                  <a:lnTo>
                    <a:pt x="2716" y="8764"/>
                  </a:lnTo>
                  <a:cubicBezTo>
                    <a:pt x="2739" y="9240"/>
                    <a:pt x="3121" y="9621"/>
                    <a:pt x="3573" y="9621"/>
                  </a:cubicBezTo>
                  <a:lnTo>
                    <a:pt x="6836" y="9621"/>
                  </a:lnTo>
                  <a:cubicBezTo>
                    <a:pt x="7312" y="9621"/>
                    <a:pt x="7693" y="9240"/>
                    <a:pt x="7693" y="8764"/>
                  </a:cubicBezTo>
                  <a:lnTo>
                    <a:pt x="7693" y="8145"/>
                  </a:lnTo>
                  <a:cubicBezTo>
                    <a:pt x="7693" y="7835"/>
                    <a:pt x="7717" y="7550"/>
                    <a:pt x="7764" y="7240"/>
                  </a:cubicBezTo>
                  <a:cubicBezTo>
                    <a:pt x="6002" y="7073"/>
                    <a:pt x="4668" y="5573"/>
                    <a:pt x="4668" y="3811"/>
                  </a:cubicBezTo>
                  <a:cubicBezTo>
                    <a:pt x="4668" y="2334"/>
                    <a:pt x="5597" y="1024"/>
                    <a:pt x="7002" y="548"/>
                  </a:cubicBezTo>
                  <a:cubicBezTo>
                    <a:pt x="6431" y="191"/>
                    <a:pt x="5764" y="0"/>
                    <a:pt x="5097" y="0"/>
                  </a:cubicBezTo>
                  <a:close/>
                </a:path>
              </a:pathLst>
            </a:custGeom>
            <a:solidFill>
              <a:srgbClr val="ED7341"/>
            </a:solidFill>
            <a:ln>
              <a:noFill/>
            </a:ln>
          </p:spPr>
          <p:txBody>
            <a:bodyPr spcFirstLastPara="1" wrap="square" lIns="68569" tIns="68569" rIns="68569" bIns="68569" anchor="ctr" anchorCtr="0">
              <a:noAutofit/>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ysClr val="windowText" lastClr="000000"/>
                </a:solidFill>
                <a:effectLst/>
                <a:uLnTx/>
                <a:uFillTx/>
                <a:ea typeface="+mn-ea"/>
              </a:endParaRPr>
            </a:p>
          </p:txBody>
        </p:sp>
        <p:sp>
          <p:nvSpPr>
            <p:cNvPr id="36" name="Google Shape;859;p26">
              <a:extLst>
                <a:ext uri="{FF2B5EF4-FFF2-40B4-BE49-F238E27FC236}">
                  <a16:creationId xmlns:a16="http://schemas.microsoft.com/office/drawing/2014/main" id="{FC9920AD-DC1E-90D4-F518-68CF2F8801B3}"/>
                </a:ext>
              </a:extLst>
            </p:cNvPr>
            <p:cNvSpPr/>
            <p:nvPr/>
          </p:nvSpPr>
          <p:spPr>
            <a:xfrm>
              <a:off x="3346208" y="2341223"/>
              <a:ext cx="225866" cy="193003"/>
            </a:xfrm>
            <a:custGeom>
              <a:avLst/>
              <a:gdLst/>
              <a:ahLst/>
              <a:cxnLst/>
              <a:rect l="l" t="t" r="r" b="b"/>
              <a:pathLst>
                <a:path w="6598" h="5638" extrusionOk="0">
                  <a:moveTo>
                    <a:pt x="3767" y="851"/>
                  </a:moveTo>
                  <a:cubicBezTo>
                    <a:pt x="4141" y="851"/>
                    <a:pt x="4512" y="1034"/>
                    <a:pt x="4740" y="1382"/>
                  </a:cubicBezTo>
                  <a:cubicBezTo>
                    <a:pt x="5144" y="2001"/>
                    <a:pt x="4859" y="2811"/>
                    <a:pt x="4192" y="3073"/>
                  </a:cubicBezTo>
                  <a:cubicBezTo>
                    <a:pt x="4120" y="3096"/>
                    <a:pt x="4097" y="3168"/>
                    <a:pt x="4097" y="3239"/>
                  </a:cubicBezTo>
                  <a:cubicBezTo>
                    <a:pt x="4120" y="3466"/>
                    <a:pt x="3948" y="3579"/>
                    <a:pt x="3775" y="3579"/>
                  </a:cubicBezTo>
                  <a:cubicBezTo>
                    <a:pt x="3602" y="3579"/>
                    <a:pt x="3430" y="3466"/>
                    <a:pt x="3454" y="3239"/>
                  </a:cubicBezTo>
                  <a:cubicBezTo>
                    <a:pt x="3454" y="2906"/>
                    <a:pt x="3668" y="2620"/>
                    <a:pt x="3954" y="2501"/>
                  </a:cubicBezTo>
                  <a:cubicBezTo>
                    <a:pt x="4168" y="2406"/>
                    <a:pt x="4311" y="2191"/>
                    <a:pt x="4311" y="1977"/>
                  </a:cubicBezTo>
                  <a:cubicBezTo>
                    <a:pt x="4287" y="1691"/>
                    <a:pt x="4073" y="1501"/>
                    <a:pt x="3811" y="1477"/>
                  </a:cubicBezTo>
                  <a:cubicBezTo>
                    <a:pt x="3644" y="1477"/>
                    <a:pt x="3501" y="1525"/>
                    <a:pt x="3406" y="1644"/>
                  </a:cubicBezTo>
                  <a:cubicBezTo>
                    <a:pt x="3346" y="1703"/>
                    <a:pt x="3263" y="1733"/>
                    <a:pt x="3180" y="1733"/>
                  </a:cubicBezTo>
                  <a:cubicBezTo>
                    <a:pt x="3096" y="1733"/>
                    <a:pt x="3013" y="1703"/>
                    <a:pt x="2953" y="1644"/>
                  </a:cubicBezTo>
                  <a:cubicBezTo>
                    <a:pt x="2834" y="1501"/>
                    <a:pt x="2834" y="1310"/>
                    <a:pt x="2953" y="1191"/>
                  </a:cubicBezTo>
                  <a:cubicBezTo>
                    <a:pt x="3183" y="962"/>
                    <a:pt x="3476" y="851"/>
                    <a:pt x="3767" y="851"/>
                  </a:cubicBezTo>
                  <a:close/>
                  <a:moveTo>
                    <a:pt x="3775" y="3858"/>
                  </a:moveTo>
                  <a:cubicBezTo>
                    <a:pt x="3924" y="3858"/>
                    <a:pt x="4073" y="3954"/>
                    <a:pt x="4097" y="4144"/>
                  </a:cubicBezTo>
                  <a:lnTo>
                    <a:pt x="4097" y="4478"/>
                  </a:lnTo>
                  <a:cubicBezTo>
                    <a:pt x="4073" y="4668"/>
                    <a:pt x="3924" y="4763"/>
                    <a:pt x="3775" y="4763"/>
                  </a:cubicBezTo>
                  <a:cubicBezTo>
                    <a:pt x="3626" y="4763"/>
                    <a:pt x="3477" y="4668"/>
                    <a:pt x="3454" y="4478"/>
                  </a:cubicBezTo>
                  <a:lnTo>
                    <a:pt x="3454" y="4144"/>
                  </a:lnTo>
                  <a:cubicBezTo>
                    <a:pt x="3477" y="3954"/>
                    <a:pt x="3626" y="3858"/>
                    <a:pt x="3775" y="3858"/>
                  </a:cubicBezTo>
                  <a:close/>
                  <a:moveTo>
                    <a:pt x="3763" y="1"/>
                  </a:moveTo>
                  <a:cubicBezTo>
                    <a:pt x="1263" y="1"/>
                    <a:pt x="0" y="3025"/>
                    <a:pt x="1787" y="4811"/>
                  </a:cubicBezTo>
                  <a:cubicBezTo>
                    <a:pt x="2357" y="5381"/>
                    <a:pt x="3059" y="5637"/>
                    <a:pt x="3749" y="5637"/>
                  </a:cubicBezTo>
                  <a:cubicBezTo>
                    <a:pt x="5192" y="5637"/>
                    <a:pt x="6581" y="4518"/>
                    <a:pt x="6597" y="2811"/>
                  </a:cubicBezTo>
                  <a:cubicBezTo>
                    <a:pt x="6597" y="1263"/>
                    <a:pt x="5335" y="1"/>
                    <a:pt x="3763" y="1"/>
                  </a:cubicBezTo>
                  <a:close/>
                </a:path>
              </a:pathLst>
            </a:custGeom>
            <a:solidFill>
              <a:srgbClr val="ED7341"/>
            </a:solidFill>
            <a:ln>
              <a:noFill/>
            </a:ln>
          </p:spPr>
          <p:txBody>
            <a:bodyPr spcFirstLastPara="1" wrap="square" lIns="68569" tIns="68569" rIns="68569" bIns="68569" anchor="ctr" anchorCtr="0">
              <a:noAutofit/>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ysClr val="windowText" lastClr="000000"/>
                </a:solidFill>
                <a:effectLst/>
                <a:uLnTx/>
                <a:uFillTx/>
                <a:ea typeface="+mn-ea"/>
              </a:endParaRPr>
            </a:p>
          </p:txBody>
        </p:sp>
      </p:grpSp>
      <p:grpSp>
        <p:nvGrpSpPr>
          <p:cNvPr id="37" name="Google Shape;860;p26">
            <a:extLst>
              <a:ext uri="{FF2B5EF4-FFF2-40B4-BE49-F238E27FC236}">
                <a16:creationId xmlns:a16="http://schemas.microsoft.com/office/drawing/2014/main" id="{78CF1CD2-C6FC-37C7-C90F-1556FB604C46}"/>
              </a:ext>
            </a:extLst>
          </p:cNvPr>
          <p:cNvGrpSpPr/>
          <p:nvPr/>
        </p:nvGrpSpPr>
        <p:grpSpPr>
          <a:xfrm>
            <a:off x="3689756" y="3654864"/>
            <a:ext cx="278234" cy="270890"/>
            <a:chOff x="3204349" y="4054012"/>
            <a:chExt cx="370978" cy="361187"/>
          </a:xfrm>
        </p:grpSpPr>
        <p:sp>
          <p:nvSpPr>
            <p:cNvPr id="38" name="Google Shape;861;p26">
              <a:extLst>
                <a:ext uri="{FF2B5EF4-FFF2-40B4-BE49-F238E27FC236}">
                  <a16:creationId xmlns:a16="http://schemas.microsoft.com/office/drawing/2014/main" id="{24FB8A54-FA7E-683C-ECA1-22DB2CD2B8EB}"/>
                </a:ext>
              </a:extLst>
            </p:cNvPr>
            <p:cNvSpPr/>
            <p:nvPr/>
          </p:nvSpPr>
          <p:spPr>
            <a:xfrm>
              <a:off x="3204349" y="4054012"/>
              <a:ext cx="118239" cy="279645"/>
            </a:xfrm>
            <a:custGeom>
              <a:avLst/>
              <a:gdLst/>
              <a:ahLst/>
              <a:cxnLst/>
              <a:rect l="l" t="t" r="r" b="b"/>
              <a:pathLst>
                <a:path w="3454" h="8169" extrusionOk="0">
                  <a:moveTo>
                    <a:pt x="2359" y="1948"/>
                  </a:moveTo>
                  <a:cubicBezTo>
                    <a:pt x="2523" y="1948"/>
                    <a:pt x="2689" y="1996"/>
                    <a:pt x="2835" y="2096"/>
                  </a:cubicBezTo>
                  <a:cubicBezTo>
                    <a:pt x="2978" y="2191"/>
                    <a:pt x="3001" y="2382"/>
                    <a:pt x="2906" y="2525"/>
                  </a:cubicBezTo>
                  <a:cubicBezTo>
                    <a:pt x="2845" y="2617"/>
                    <a:pt x="2743" y="2670"/>
                    <a:pt x="2641" y="2670"/>
                  </a:cubicBezTo>
                  <a:cubicBezTo>
                    <a:pt x="2585" y="2670"/>
                    <a:pt x="2528" y="2654"/>
                    <a:pt x="2477" y="2620"/>
                  </a:cubicBezTo>
                  <a:cubicBezTo>
                    <a:pt x="2430" y="2572"/>
                    <a:pt x="2358" y="2572"/>
                    <a:pt x="2311" y="2572"/>
                  </a:cubicBezTo>
                  <a:cubicBezTo>
                    <a:pt x="2263" y="2572"/>
                    <a:pt x="2192" y="2620"/>
                    <a:pt x="2168" y="2668"/>
                  </a:cubicBezTo>
                  <a:cubicBezTo>
                    <a:pt x="2120" y="2739"/>
                    <a:pt x="2025" y="2787"/>
                    <a:pt x="1906" y="2787"/>
                  </a:cubicBezTo>
                  <a:cubicBezTo>
                    <a:pt x="1858" y="2787"/>
                    <a:pt x="1787" y="2787"/>
                    <a:pt x="1739" y="2739"/>
                  </a:cubicBezTo>
                  <a:cubicBezTo>
                    <a:pt x="1596" y="2644"/>
                    <a:pt x="1549" y="2453"/>
                    <a:pt x="1668" y="2311"/>
                  </a:cubicBezTo>
                  <a:cubicBezTo>
                    <a:pt x="1830" y="2075"/>
                    <a:pt x="2092" y="1948"/>
                    <a:pt x="2359" y="1948"/>
                  </a:cubicBezTo>
                  <a:close/>
                  <a:moveTo>
                    <a:pt x="1781" y="3570"/>
                  </a:moveTo>
                  <a:cubicBezTo>
                    <a:pt x="1929" y="3570"/>
                    <a:pt x="2051" y="3682"/>
                    <a:pt x="2073" y="3835"/>
                  </a:cubicBezTo>
                  <a:cubicBezTo>
                    <a:pt x="2073" y="3978"/>
                    <a:pt x="2144" y="4073"/>
                    <a:pt x="2239" y="4168"/>
                  </a:cubicBezTo>
                  <a:cubicBezTo>
                    <a:pt x="2318" y="4227"/>
                    <a:pt x="2412" y="4269"/>
                    <a:pt x="2510" y="4269"/>
                  </a:cubicBezTo>
                  <a:cubicBezTo>
                    <a:pt x="2530" y="4269"/>
                    <a:pt x="2552" y="4268"/>
                    <a:pt x="2573" y="4263"/>
                  </a:cubicBezTo>
                  <a:cubicBezTo>
                    <a:pt x="2588" y="4262"/>
                    <a:pt x="2602" y="4261"/>
                    <a:pt x="2616" y="4261"/>
                  </a:cubicBezTo>
                  <a:cubicBezTo>
                    <a:pt x="2982" y="4261"/>
                    <a:pt x="3034" y="4837"/>
                    <a:pt x="2644" y="4882"/>
                  </a:cubicBezTo>
                  <a:lnTo>
                    <a:pt x="2525" y="4882"/>
                  </a:lnTo>
                  <a:cubicBezTo>
                    <a:pt x="1977" y="4882"/>
                    <a:pt x="1501" y="4454"/>
                    <a:pt x="1453" y="3906"/>
                  </a:cubicBezTo>
                  <a:cubicBezTo>
                    <a:pt x="1430" y="3739"/>
                    <a:pt x="1549" y="3573"/>
                    <a:pt x="1739" y="3573"/>
                  </a:cubicBezTo>
                  <a:cubicBezTo>
                    <a:pt x="1753" y="3571"/>
                    <a:pt x="1768" y="3570"/>
                    <a:pt x="1781" y="3570"/>
                  </a:cubicBezTo>
                  <a:close/>
                  <a:moveTo>
                    <a:pt x="1739" y="5317"/>
                  </a:moveTo>
                  <a:cubicBezTo>
                    <a:pt x="1894" y="5317"/>
                    <a:pt x="2049" y="5418"/>
                    <a:pt x="2049" y="5621"/>
                  </a:cubicBezTo>
                  <a:cubicBezTo>
                    <a:pt x="2049" y="5740"/>
                    <a:pt x="2144" y="5835"/>
                    <a:pt x="2263" y="5859"/>
                  </a:cubicBezTo>
                  <a:cubicBezTo>
                    <a:pt x="2668" y="5859"/>
                    <a:pt x="2668" y="6478"/>
                    <a:pt x="2263" y="6478"/>
                  </a:cubicBezTo>
                  <a:cubicBezTo>
                    <a:pt x="1787" y="6454"/>
                    <a:pt x="1430" y="6097"/>
                    <a:pt x="1430" y="5621"/>
                  </a:cubicBezTo>
                  <a:cubicBezTo>
                    <a:pt x="1430" y="5418"/>
                    <a:pt x="1584" y="5317"/>
                    <a:pt x="1739" y="5317"/>
                  </a:cubicBezTo>
                  <a:close/>
                  <a:moveTo>
                    <a:pt x="2811" y="1"/>
                  </a:moveTo>
                  <a:cubicBezTo>
                    <a:pt x="2335" y="24"/>
                    <a:pt x="1930" y="310"/>
                    <a:pt x="1739" y="715"/>
                  </a:cubicBezTo>
                  <a:cubicBezTo>
                    <a:pt x="1572" y="786"/>
                    <a:pt x="1406" y="858"/>
                    <a:pt x="1287" y="1001"/>
                  </a:cubicBezTo>
                  <a:cubicBezTo>
                    <a:pt x="1096" y="1191"/>
                    <a:pt x="977" y="1477"/>
                    <a:pt x="1001" y="1787"/>
                  </a:cubicBezTo>
                  <a:cubicBezTo>
                    <a:pt x="620" y="2025"/>
                    <a:pt x="406" y="2430"/>
                    <a:pt x="406" y="2882"/>
                  </a:cubicBezTo>
                  <a:cubicBezTo>
                    <a:pt x="406" y="3001"/>
                    <a:pt x="429" y="3120"/>
                    <a:pt x="453" y="3239"/>
                  </a:cubicBezTo>
                  <a:cubicBezTo>
                    <a:pt x="239" y="3477"/>
                    <a:pt x="96" y="3787"/>
                    <a:pt x="96" y="4097"/>
                  </a:cubicBezTo>
                  <a:cubicBezTo>
                    <a:pt x="120" y="4335"/>
                    <a:pt x="167" y="4549"/>
                    <a:pt x="286" y="4763"/>
                  </a:cubicBezTo>
                  <a:cubicBezTo>
                    <a:pt x="1" y="5216"/>
                    <a:pt x="72" y="5787"/>
                    <a:pt x="429" y="6192"/>
                  </a:cubicBezTo>
                  <a:lnTo>
                    <a:pt x="429" y="6288"/>
                  </a:lnTo>
                  <a:cubicBezTo>
                    <a:pt x="429" y="6621"/>
                    <a:pt x="572" y="6954"/>
                    <a:pt x="787" y="7192"/>
                  </a:cubicBezTo>
                  <a:cubicBezTo>
                    <a:pt x="1001" y="7407"/>
                    <a:pt x="1287" y="7550"/>
                    <a:pt x="1596" y="7573"/>
                  </a:cubicBezTo>
                  <a:cubicBezTo>
                    <a:pt x="1858" y="7955"/>
                    <a:pt x="2287" y="8169"/>
                    <a:pt x="2739" y="8169"/>
                  </a:cubicBezTo>
                  <a:cubicBezTo>
                    <a:pt x="3001" y="8169"/>
                    <a:pt x="3239" y="8074"/>
                    <a:pt x="3454" y="7931"/>
                  </a:cubicBezTo>
                  <a:lnTo>
                    <a:pt x="3454" y="191"/>
                  </a:lnTo>
                  <a:cubicBezTo>
                    <a:pt x="3287" y="72"/>
                    <a:pt x="3049" y="1"/>
                    <a:pt x="2835" y="1"/>
                  </a:cubicBezTo>
                  <a:close/>
                </a:path>
              </a:pathLst>
            </a:custGeom>
            <a:solidFill>
              <a:srgbClr val="F3D676"/>
            </a:solidFill>
            <a:ln>
              <a:noFill/>
            </a:ln>
          </p:spPr>
          <p:txBody>
            <a:bodyPr spcFirstLastPara="1" wrap="square" lIns="68569" tIns="68569" rIns="68569" bIns="68569" anchor="ctr" anchorCtr="0">
              <a:noAutofit/>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ysClr val="windowText" lastClr="000000"/>
                </a:solidFill>
                <a:effectLst/>
                <a:uLnTx/>
                <a:uFillTx/>
                <a:ea typeface="+mn-ea"/>
              </a:endParaRPr>
            </a:p>
          </p:txBody>
        </p:sp>
        <p:sp>
          <p:nvSpPr>
            <p:cNvPr id="39" name="Google Shape;862;p26">
              <a:extLst>
                <a:ext uri="{FF2B5EF4-FFF2-40B4-BE49-F238E27FC236}">
                  <a16:creationId xmlns:a16="http://schemas.microsoft.com/office/drawing/2014/main" id="{323DD486-9237-700B-B2FD-A95CF5DC3211}"/>
                </a:ext>
              </a:extLst>
            </p:cNvPr>
            <p:cNvSpPr/>
            <p:nvPr/>
          </p:nvSpPr>
          <p:spPr>
            <a:xfrm>
              <a:off x="3451371" y="4303464"/>
              <a:ext cx="41627" cy="35568"/>
            </a:xfrm>
            <a:custGeom>
              <a:avLst/>
              <a:gdLst/>
              <a:ahLst/>
              <a:cxnLst/>
              <a:rect l="l" t="t" r="r" b="b"/>
              <a:pathLst>
                <a:path w="1216" h="1039" extrusionOk="0">
                  <a:moveTo>
                    <a:pt x="691" y="1"/>
                  </a:moveTo>
                  <a:cubicBezTo>
                    <a:pt x="239" y="1"/>
                    <a:pt x="0" y="572"/>
                    <a:pt x="334" y="882"/>
                  </a:cubicBezTo>
                  <a:cubicBezTo>
                    <a:pt x="434" y="990"/>
                    <a:pt x="562" y="1038"/>
                    <a:pt x="690" y="1038"/>
                  </a:cubicBezTo>
                  <a:cubicBezTo>
                    <a:pt x="954" y="1038"/>
                    <a:pt x="1215" y="830"/>
                    <a:pt x="1215" y="525"/>
                  </a:cubicBezTo>
                  <a:cubicBezTo>
                    <a:pt x="1215" y="239"/>
                    <a:pt x="977" y="1"/>
                    <a:pt x="691" y="1"/>
                  </a:cubicBezTo>
                  <a:close/>
                </a:path>
              </a:pathLst>
            </a:custGeom>
            <a:solidFill>
              <a:srgbClr val="F3D676"/>
            </a:solidFill>
            <a:ln>
              <a:noFill/>
            </a:ln>
          </p:spPr>
          <p:txBody>
            <a:bodyPr spcFirstLastPara="1" wrap="square" lIns="68569" tIns="68569" rIns="68569" bIns="68569" anchor="ctr" anchorCtr="0">
              <a:noAutofit/>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ysClr val="windowText" lastClr="000000"/>
                </a:solidFill>
                <a:effectLst/>
                <a:uLnTx/>
                <a:uFillTx/>
                <a:ea typeface="+mn-ea"/>
              </a:endParaRPr>
            </a:p>
          </p:txBody>
        </p:sp>
        <p:sp>
          <p:nvSpPr>
            <p:cNvPr id="40" name="Google Shape;863;p26">
              <a:extLst>
                <a:ext uri="{FF2B5EF4-FFF2-40B4-BE49-F238E27FC236}">
                  <a16:creationId xmlns:a16="http://schemas.microsoft.com/office/drawing/2014/main" id="{15E918A6-F17A-E3BB-7932-D49638EA0753}"/>
                </a:ext>
              </a:extLst>
            </p:cNvPr>
            <p:cNvSpPr/>
            <p:nvPr/>
          </p:nvSpPr>
          <p:spPr>
            <a:xfrm>
              <a:off x="3381263" y="4227639"/>
              <a:ext cx="194064" cy="187560"/>
            </a:xfrm>
            <a:custGeom>
              <a:avLst/>
              <a:gdLst/>
              <a:ahLst/>
              <a:cxnLst/>
              <a:rect l="l" t="t" r="r" b="b"/>
              <a:pathLst>
                <a:path w="5669" h="5479" extrusionOk="0">
                  <a:moveTo>
                    <a:pt x="2725" y="1561"/>
                  </a:moveTo>
                  <a:cubicBezTo>
                    <a:pt x="3327" y="1561"/>
                    <a:pt x="3906" y="2030"/>
                    <a:pt x="3906" y="2740"/>
                  </a:cubicBezTo>
                  <a:cubicBezTo>
                    <a:pt x="3906" y="3383"/>
                    <a:pt x="3382" y="3907"/>
                    <a:pt x="2739" y="3907"/>
                  </a:cubicBezTo>
                  <a:cubicBezTo>
                    <a:pt x="1691" y="3907"/>
                    <a:pt x="1167" y="2644"/>
                    <a:pt x="1906" y="1906"/>
                  </a:cubicBezTo>
                  <a:cubicBezTo>
                    <a:pt x="2144" y="1668"/>
                    <a:pt x="2437" y="1561"/>
                    <a:pt x="2725" y="1561"/>
                  </a:cubicBezTo>
                  <a:close/>
                  <a:moveTo>
                    <a:pt x="2739" y="1"/>
                  </a:moveTo>
                  <a:cubicBezTo>
                    <a:pt x="2596" y="1"/>
                    <a:pt x="2477" y="49"/>
                    <a:pt x="2406" y="144"/>
                  </a:cubicBezTo>
                  <a:cubicBezTo>
                    <a:pt x="2310" y="215"/>
                    <a:pt x="2263" y="358"/>
                    <a:pt x="2263" y="477"/>
                  </a:cubicBezTo>
                  <a:lnTo>
                    <a:pt x="2263" y="739"/>
                  </a:lnTo>
                  <a:cubicBezTo>
                    <a:pt x="2048" y="787"/>
                    <a:pt x="1834" y="858"/>
                    <a:pt x="1667" y="977"/>
                  </a:cubicBezTo>
                  <a:lnTo>
                    <a:pt x="1477" y="811"/>
                  </a:lnTo>
                  <a:cubicBezTo>
                    <a:pt x="1382" y="715"/>
                    <a:pt x="1257" y="668"/>
                    <a:pt x="1132" y="668"/>
                  </a:cubicBezTo>
                  <a:cubicBezTo>
                    <a:pt x="1007" y="668"/>
                    <a:pt x="882" y="715"/>
                    <a:pt x="786" y="811"/>
                  </a:cubicBezTo>
                  <a:cubicBezTo>
                    <a:pt x="596" y="1001"/>
                    <a:pt x="596" y="1287"/>
                    <a:pt x="786" y="1477"/>
                  </a:cubicBezTo>
                  <a:lnTo>
                    <a:pt x="977" y="1668"/>
                  </a:lnTo>
                  <a:cubicBezTo>
                    <a:pt x="858" y="1859"/>
                    <a:pt x="786" y="2049"/>
                    <a:pt x="739" y="2263"/>
                  </a:cubicBezTo>
                  <a:lnTo>
                    <a:pt x="477" y="2263"/>
                  </a:lnTo>
                  <a:cubicBezTo>
                    <a:pt x="215" y="2263"/>
                    <a:pt x="0" y="2478"/>
                    <a:pt x="0" y="2740"/>
                  </a:cubicBezTo>
                  <a:cubicBezTo>
                    <a:pt x="0" y="2883"/>
                    <a:pt x="48" y="3002"/>
                    <a:pt x="143" y="3097"/>
                  </a:cubicBezTo>
                  <a:cubicBezTo>
                    <a:pt x="215" y="3168"/>
                    <a:pt x="358" y="3240"/>
                    <a:pt x="477" y="3240"/>
                  </a:cubicBezTo>
                  <a:lnTo>
                    <a:pt x="739" y="3240"/>
                  </a:lnTo>
                  <a:cubicBezTo>
                    <a:pt x="786" y="3430"/>
                    <a:pt x="858" y="3645"/>
                    <a:pt x="977" y="3835"/>
                  </a:cubicBezTo>
                  <a:lnTo>
                    <a:pt x="810" y="4002"/>
                  </a:lnTo>
                  <a:cubicBezTo>
                    <a:pt x="620" y="4192"/>
                    <a:pt x="620" y="4478"/>
                    <a:pt x="810" y="4669"/>
                  </a:cubicBezTo>
                  <a:cubicBezTo>
                    <a:pt x="905" y="4764"/>
                    <a:pt x="1024" y="4811"/>
                    <a:pt x="1167" y="4811"/>
                  </a:cubicBezTo>
                  <a:cubicBezTo>
                    <a:pt x="1286" y="4811"/>
                    <a:pt x="1405" y="4764"/>
                    <a:pt x="1501" y="4669"/>
                  </a:cubicBezTo>
                  <a:lnTo>
                    <a:pt x="1667" y="4502"/>
                  </a:lnTo>
                  <a:cubicBezTo>
                    <a:pt x="1858" y="4621"/>
                    <a:pt x="2048" y="4692"/>
                    <a:pt x="2263" y="4740"/>
                  </a:cubicBezTo>
                  <a:lnTo>
                    <a:pt x="2263" y="5002"/>
                  </a:lnTo>
                  <a:cubicBezTo>
                    <a:pt x="2263" y="5264"/>
                    <a:pt x="2477" y="5478"/>
                    <a:pt x="2763" y="5478"/>
                  </a:cubicBezTo>
                  <a:cubicBezTo>
                    <a:pt x="3025" y="5478"/>
                    <a:pt x="3239" y="5264"/>
                    <a:pt x="3239" y="5002"/>
                  </a:cubicBezTo>
                  <a:lnTo>
                    <a:pt x="3239" y="4740"/>
                  </a:lnTo>
                  <a:cubicBezTo>
                    <a:pt x="3454" y="4692"/>
                    <a:pt x="3644" y="4597"/>
                    <a:pt x="3835" y="4502"/>
                  </a:cubicBezTo>
                  <a:lnTo>
                    <a:pt x="4001" y="4669"/>
                  </a:lnTo>
                  <a:cubicBezTo>
                    <a:pt x="4097" y="4764"/>
                    <a:pt x="4222" y="4811"/>
                    <a:pt x="4347" y="4811"/>
                  </a:cubicBezTo>
                  <a:cubicBezTo>
                    <a:pt x="4472" y="4811"/>
                    <a:pt x="4597" y="4764"/>
                    <a:pt x="4692" y="4669"/>
                  </a:cubicBezTo>
                  <a:cubicBezTo>
                    <a:pt x="4882" y="4478"/>
                    <a:pt x="4882" y="4168"/>
                    <a:pt x="4692" y="3978"/>
                  </a:cubicBezTo>
                  <a:lnTo>
                    <a:pt x="4525" y="3811"/>
                  </a:lnTo>
                  <a:cubicBezTo>
                    <a:pt x="4620" y="3621"/>
                    <a:pt x="4716" y="3430"/>
                    <a:pt x="4763" y="3216"/>
                  </a:cubicBezTo>
                  <a:lnTo>
                    <a:pt x="5001" y="3216"/>
                  </a:lnTo>
                  <a:cubicBezTo>
                    <a:pt x="5668" y="3216"/>
                    <a:pt x="5668" y="2240"/>
                    <a:pt x="5001" y="2240"/>
                  </a:cubicBezTo>
                  <a:lnTo>
                    <a:pt x="5001" y="2263"/>
                  </a:lnTo>
                  <a:lnTo>
                    <a:pt x="4763" y="2263"/>
                  </a:lnTo>
                  <a:cubicBezTo>
                    <a:pt x="4692" y="2049"/>
                    <a:pt x="4620" y="1835"/>
                    <a:pt x="4501" y="1668"/>
                  </a:cubicBezTo>
                  <a:lnTo>
                    <a:pt x="4692" y="1477"/>
                  </a:lnTo>
                  <a:cubicBezTo>
                    <a:pt x="5090" y="1133"/>
                    <a:pt x="4745" y="610"/>
                    <a:pt x="4357" y="610"/>
                  </a:cubicBezTo>
                  <a:cubicBezTo>
                    <a:pt x="4235" y="610"/>
                    <a:pt x="4110" y="662"/>
                    <a:pt x="4001" y="787"/>
                  </a:cubicBezTo>
                  <a:lnTo>
                    <a:pt x="3811" y="977"/>
                  </a:lnTo>
                  <a:cubicBezTo>
                    <a:pt x="3644" y="858"/>
                    <a:pt x="3430" y="787"/>
                    <a:pt x="3215" y="739"/>
                  </a:cubicBezTo>
                  <a:lnTo>
                    <a:pt x="3215" y="477"/>
                  </a:lnTo>
                  <a:cubicBezTo>
                    <a:pt x="3215" y="215"/>
                    <a:pt x="3001" y="1"/>
                    <a:pt x="2739" y="1"/>
                  </a:cubicBezTo>
                  <a:close/>
                </a:path>
              </a:pathLst>
            </a:custGeom>
            <a:solidFill>
              <a:srgbClr val="F3D676"/>
            </a:solidFill>
            <a:ln>
              <a:noFill/>
            </a:ln>
          </p:spPr>
          <p:txBody>
            <a:bodyPr spcFirstLastPara="1" wrap="square" lIns="68569" tIns="68569" rIns="68569" bIns="68569" anchor="ctr" anchorCtr="0">
              <a:noAutofit/>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ysClr val="windowText" lastClr="000000"/>
                </a:solidFill>
                <a:effectLst/>
                <a:uLnTx/>
                <a:uFillTx/>
                <a:ea typeface="+mn-ea"/>
              </a:endParaRPr>
            </a:p>
          </p:txBody>
        </p:sp>
        <p:sp>
          <p:nvSpPr>
            <p:cNvPr id="41" name="Google Shape;864;p26">
              <a:extLst>
                <a:ext uri="{FF2B5EF4-FFF2-40B4-BE49-F238E27FC236}">
                  <a16:creationId xmlns:a16="http://schemas.microsoft.com/office/drawing/2014/main" id="{FAFEB9C8-B3FF-C0EB-EF96-EF05FD457B7A}"/>
                </a:ext>
              </a:extLst>
            </p:cNvPr>
            <p:cNvSpPr/>
            <p:nvPr/>
          </p:nvSpPr>
          <p:spPr>
            <a:xfrm>
              <a:off x="3343744" y="4054012"/>
              <a:ext cx="114987" cy="278036"/>
            </a:xfrm>
            <a:custGeom>
              <a:avLst/>
              <a:gdLst/>
              <a:ahLst/>
              <a:cxnLst/>
              <a:rect l="l" t="t" r="r" b="b"/>
              <a:pathLst>
                <a:path w="3359" h="8122" extrusionOk="0">
                  <a:moveTo>
                    <a:pt x="1096" y="1948"/>
                  </a:moveTo>
                  <a:cubicBezTo>
                    <a:pt x="1363" y="1948"/>
                    <a:pt x="1625" y="2075"/>
                    <a:pt x="1787" y="2311"/>
                  </a:cubicBezTo>
                  <a:cubicBezTo>
                    <a:pt x="1948" y="2494"/>
                    <a:pt x="1799" y="2788"/>
                    <a:pt x="1553" y="2788"/>
                  </a:cubicBezTo>
                  <a:cubicBezTo>
                    <a:pt x="1544" y="2788"/>
                    <a:pt x="1535" y="2788"/>
                    <a:pt x="1525" y="2787"/>
                  </a:cubicBezTo>
                  <a:cubicBezTo>
                    <a:pt x="1430" y="2787"/>
                    <a:pt x="1335" y="2739"/>
                    <a:pt x="1287" y="2668"/>
                  </a:cubicBezTo>
                  <a:cubicBezTo>
                    <a:pt x="1239" y="2620"/>
                    <a:pt x="1192" y="2572"/>
                    <a:pt x="1144" y="2572"/>
                  </a:cubicBezTo>
                  <a:cubicBezTo>
                    <a:pt x="1123" y="2566"/>
                    <a:pt x="1104" y="2563"/>
                    <a:pt x="1087" y="2563"/>
                  </a:cubicBezTo>
                  <a:cubicBezTo>
                    <a:pt x="1045" y="2563"/>
                    <a:pt x="1011" y="2579"/>
                    <a:pt x="977" y="2596"/>
                  </a:cubicBezTo>
                  <a:cubicBezTo>
                    <a:pt x="916" y="2640"/>
                    <a:pt x="854" y="2659"/>
                    <a:pt x="795" y="2659"/>
                  </a:cubicBezTo>
                  <a:cubicBezTo>
                    <a:pt x="536" y="2659"/>
                    <a:pt x="348" y="2290"/>
                    <a:pt x="620" y="2096"/>
                  </a:cubicBezTo>
                  <a:cubicBezTo>
                    <a:pt x="765" y="1996"/>
                    <a:pt x="931" y="1948"/>
                    <a:pt x="1096" y="1948"/>
                  </a:cubicBezTo>
                  <a:close/>
                  <a:moveTo>
                    <a:pt x="1721" y="3570"/>
                  </a:moveTo>
                  <a:cubicBezTo>
                    <a:pt x="1735" y="3570"/>
                    <a:pt x="1749" y="3571"/>
                    <a:pt x="1763" y="3573"/>
                  </a:cubicBezTo>
                  <a:cubicBezTo>
                    <a:pt x="1930" y="3573"/>
                    <a:pt x="2073" y="3739"/>
                    <a:pt x="2049" y="3906"/>
                  </a:cubicBezTo>
                  <a:cubicBezTo>
                    <a:pt x="1978" y="4454"/>
                    <a:pt x="1525" y="4882"/>
                    <a:pt x="954" y="4882"/>
                  </a:cubicBezTo>
                  <a:lnTo>
                    <a:pt x="858" y="4882"/>
                  </a:lnTo>
                  <a:cubicBezTo>
                    <a:pt x="692" y="4882"/>
                    <a:pt x="549" y="4716"/>
                    <a:pt x="573" y="4549"/>
                  </a:cubicBezTo>
                  <a:cubicBezTo>
                    <a:pt x="573" y="4395"/>
                    <a:pt x="716" y="4261"/>
                    <a:pt x="869" y="4261"/>
                  </a:cubicBezTo>
                  <a:cubicBezTo>
                    <a:pt x="881" y="4261"/>
                    <a:pt x="894" y="4262"/>
                    <a:pt x="906" y="4263"/>
                  </a:cubicBezTo>
                  <a:cubicBezTo>
                    <a:pt x="921" y="4265"/>
                    <a:pt x="936" y="4265"/>
                    <a:pt x="950" y="4265"/>
                  </a:cubicBezTo>
                  <a:cubicBezTo>
                    <a:pt x="1194" y="4265"/>
                    <a:pt x="1407" y="4083"/>
                    <a:pt x="1430" y="3858"/>
                  </a:cubicBezTo>
                  <a:cubicBezTo>
                    <a:pt x="1430" y="3684"/>
                    <a:pt x="1569" y="3570"/>
                    <a:pt x="1721" y="3570"/>
                  </a:cubicBezTo>
                  <a:close/>
                  <a:moveTo>
                    <a:pt x="1192" y="6621"/>
                  </a:moveTo>
                  <a:lnTo>
                    <a:pt x="1192" y="6621"/>
                  </a:lnTo>
                  <a:cubicBezTo>
                    <a:pt x="1182" y="6625"/>
                    <a:pt x="1172" y="6628"/>
                    <a:pt x="1163" y="6632"/>
                  </a:cubicBezTo>
                  <a:lnTo>
                    <a:pt x="1163" y="6632"/>
                  </a:lnTo>
                  <a:cubicBezTo>
                    <a:pt x="1164" y="6636"/>
                    <a:pt x="1166" y="6641"/>
                    <a:pt x="1168" y="6645"/>
                  </a:cubicBezTo>
                  <a:lnTo>
                    <a:pt x="1192" y="6621"/>
                  </a:lnTo>
                  <a:close/>
                  <a:moveTo>
                    <a:pt x="596" y="1"/>
                  </a:moveTo>
                  <a:cubicBezTo>
                    <a:pt x="382" y="1"/>
                    <a:pt x="191" y="48"/>
                    <a:pt x="1" y="143"/>
                  </a:cubicBezTo>
                  <a:lnTo>
                    <a:pt x="1" y="7883"/>
                  </a:lnTo>
                  <a:cubicBezTo>
                    <a:pt x="168" y="8002"/>
                    <a:pt x="358" y="8074"/>
                    <a:pt x="549" y="8121"/>
                  </a:cubicBezTo>
                  <a:cubicBezTo>
                    <a:pt x="477" y="7978"/>
                    <a:pt x="453" y="7812"/>
                    <a:pt x="453" y="7645"/>
                  </a:cubicBezTo>
                  <a:cubicBezTo>
                    <a:pt x="453" y="7202"/>
                    <a:pt x="727" y="6805"/>
                    <a:pt x="1163" y="6632"/>
                  </a:cubicBezTo>
                  <a:lnTo>
                    <a:pt x="1163" y="6632"/>
                  </a:lnTo>
                  <a:cubicBezTo>
                    <a:pt x="1094" y="6470"/>
                    <a:pt x="1049" y="6307"/>
                    <a:pt x="1049" y="6145"/>
                  </a:cubicBezTo>
                  <a:cubicBezTo>
                    <a:pt x="1049" y="5859"/>
                    <a:pt x="1168" y="5573"/>
                    <a:pt x="1358" y="5383"/>
                  </a:cubicBezTo>
                  <a:cubicBezTo>
                    <a:pt x="1565" y="5176"/>
                    <a:pt x="1844" y="5070"/>
                    <a:pt x="2123" y="5070"/>
                  </a:cubicBezTo>
                  <a:cubicBezTo>
                    <a:pt x="2295" y="5070"/>
                    <a:pt x="2466" y="5110"/>
                    <a:pt x="2621" y="5192"/>
                  </a:cubicBezTo>
                  <a:cubicBezTo>
                    <a:pt x="2716" y="4859"/>
                    <a:pt x="2978" y="4597"/>
                    <a:pt x="3287" y="4501"/>
                  </a:cubicBezTo>
                  <a:cubicBezTo>
                    <a:pt x="3335" y="4359"/>
                    <a:pt x="3359" y="4192"/>
                    <a:pt x="3359" y="4049"/>
                  </a:cubicBezTo>
                  <a:cubicBezTo>
                    <a:pt x="3359" y="3716"/>
                    <a:pt x="3240" y="3406"/>
                    <a:pt x="3002" y="3192"/>
                  </a:cubicBezTo>
                  <a:cubicBezTo>
                    <a:pt x="3025" y="3073"/>
                    <a:pt x="3049" y="2954"/>
                    <a:pt x="3049" y="2834"/>
                  </a:cubicBezTo>
                  <a:cubicBezTo>
                    <a:pt x="3049" y="2382"/>
                    <a:pt x="2811" y="1977"/>
                    <a:pt x="2430" y="1739"/>
                  </a:cubicBezTo>
                  <a:cubicBezTo>
                    <a:pt x="2430" y="1429"/>
                    <a:pt x="2311" y="1167"/>
                    <a:pt x="2120" y="953"/>
                  </a:cubicBezTo>
                  <a:cubicBezTo>
                    <a:pt x="1978" y="834"/>
                    <a:pt x="1835" y="739"/>
                    <a:pt x="1668" y="691"/>
                  </a:cubicBezTo>
                  <a:cubicBezTo>
                    <a:pt x="1477" y="286"/>
                    <a:pt x="1049" y="1"/>
                    <a:pt x="596" y="1"/>
                  </a:cubicBezTo>
                  <a:close/>
                </a:path>
              </a:pathLst>
            </a:custGeom>
            <a:solidFill>
              <a:srgbClr val="F3D676"/>
            </a:solidFill>
            <a:ln>
              <a:noFill/>
            </a:ln>
          </p:spPr>
          <p:txBody>
            <a:bodyPr spcFirstLastPara="1" wrap="square" lIns="68569" tIns="68569" rIns="68569" bIns="68569" anchor="ctr" anchorCtr="0">
              <a:noAutofit/>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ysClr val="windowText" lastClr="000000"/>
                </a:solidFill>
                <a:effectLst/>
                <a:uLnTx/>
                <a:uFillTx/>
                <a:ea typeface="+mn-ea"/>
              </a:endParaRPr>
            </a:p>
          </p:txBody>
        </p:sp>
      </p:grpSp>
      <p:pic>
        <p:nvPicPr>
          <p:cNvPr id="42" name="Picture 41">
            <a:extLst>
              <a:ext uri="{FF2B5EF4-FFF2-40B4-BE49-F238E27FC236}">
                <a16:creationId xmlns:a16="http://schemas.microsoft.com/office/drawing/2014/main" id="{EE7A25EA-4657-0017-B3D9-750A868D683F}"/>
              </a:ext>
            </a:extLst>
          </p:cNvPr>
          <p:cNvPicPr>
            <a:picLocks noChangeAspect="1"/>
          </p:cNvPicPr>
          <p:nvPr/>
        </p:nvPicPr>
        <p:blipFill>
          <a:blip r:embed="rId4"/>
          <a:stretch>
            <a:fillRect/>
          </a:stretch>
        </p:blipFill>
        <p:spPr>
          <a:xfrm>
            <a:off x="408729" y="1788459"/>
            <a:ext cx="1676646" cy="3335265"/>
          </a:xfrm>
          <a:prstGeom prst="rect">
            <a:avLst/>
          </a:prstGeom>
        </p:spPr>
      </p:pic>
    </p:spTree>
    <p:extLst>
      <p:ext uri="{BB962C8B-B14F-4D97-AF65-F5344CB8AC3E}">
        <p14:creationId xmlns:p14="http://schemas.microsoft.com/office/powerpoint/2010/main" val="37939163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barn(inVertical)">
                                      <p:cBhvr>
                                        <p:cTn id="7" dur="500"/>
                                        <p:tgtEl>
                                          <p:spTgt spid="29"/>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27"/>
                                        </p:tgtEl>
                                        <p:attrNameLst>
                                          <p:attrName>style.visibility</p:attrName>
                                        </p:attrNameLst>
                                      </p:cBhvr>
                                      <p:to>
                                        <p:strVal val="visible"/>
                                      </p:to>
                                    </p:set>
                                    <p:animEffect transition="in" filter="barn(inVertical)">
                                      <p:cBhvr>
                                        <p:cTn id="12" dur="500"/>
                                        <p:tgtEl>
                                          <p:spTgt spid="27"/>
                                        </p:tgtEl>
                                      </p:cBhvr>
                                    </p:animEffect>
                                  </p:childTnLst>
                                </p:cTn>
                              </p:par>
                              <p:par>
                                <p:cTn id="13" presetID="16" presetClass="entr" presetSubtype="21" fill="hold" nodeType="withEffect">
                                  <p:stCondLst>
                                    <p:cond delay="0"/>
                                  </p:stCondLst>
                                  <p:childTnLst>
                                    <p:set>
                                      <p:cBhvr>
                                        <p:cTn id="14" dur="1" fill="hold">
                                          <p:stCondLst>
                                            <p:cond delay="0"/>
                                          </p:stCondLst>
                                        </p:cTn>
                                        <p:tgtEl>
                                          <p:spTgt spid="34"/>
                                        </p:tgtEl>
                                        <p:attrNameLst>
                                          <p:attrName>style.visibility</p:attrName>
                                        </p:attrNameLst>
                                      </p:cBhvr>
                                      <p:to>
                                        <p:strVal val="visible"/>
                                      </p:to>
                                    </p:set>
                                    <p:animEffect transition="in" filter="barn(inVertical)">
                                      <p:cBhvr>
                                        <p:cTn id="15" dur="500"/>
                                        <p:tgtEl>
                                          <p:spTgt spid="34"/>
                                        </p:tgtEl>
                                      </p:cBhvr>
                                    </p:animEffect>
                                  </p:childTnLst>
                                </p:cTn>
                              </p:par>
                              <p:par>
                                <p:cTn id="16" presetID="16" presetClass="entr" presetSubtype="21" fill="hold" nodeType="withEffect">
                                  <p:stCondLst>
                                    <p:cond delay="0"/>
                                  </p:stCondLst>
                                  <p:childTnLst>
                                    <p:set>
                                      <p:cBhvr>
                                        <p:cTn id="17" dur="1" fill="hold">
                                          <p:stCondLst>
                                            <p:cond delay="0"/>
                                          </p:stCondLst>
                                        </p:cTn>
                                        <p:tgtEl>
                                          <p:spTgt spid="37"/>
                                        </p:tgtEl>
                                        <p:attrNameLst>
                                          <p:attrName>style.visibility</p:attrName>
                                        </p:attrNameLst>
                                      </p:cBhvr>
                                      <p:to>
                                        <p:strVal val="visible"/>
                                      </p:to>
                                    </p:set>
                                    <p:animEffect transition="in" filter="barn(inVertical)">
                                      <p:cBhvr>
                                        <p:cTn id="18" dur="500"/>
                                        <p:tgtEl>
                                          <p:spTgt spid="37"/>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28"/>
                                        </p:tgtEl>
                                        <p:attrNameLst>
                                          <p:attrName>style.visibility</p:attrName>
                                        </p:attrNameLst>
                                      </p:cBhvr>
                                      <p:to>
                                        <p:strVal val="visible"/>
                                      </p:to>
                                    </p:set>
                                    <p:animEffect transition="in" filter="barn(inVertical)">
                                      <p:cBhvr>
                                        <p:cTn id="21" dur="500"/>
                                        <p:tgtEl>
                                          <p:spTgt spid="28"/>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nodeType="clickEffect">
                                  <p:stCondLst>
                                    <p:cond delay="0"/>
                                  </p:stCondLst>
                                  <p:childTnLst>
                                    <p:set>
                                      <p:cBhvr>
                                        <p:cTn id="25" dur="1" fill="hold">
                                          <p:stCondLst>
                                            <p:cond delay="0"/>
                                          </p:stCondLst>
                                        </p:cTn>
                                        <p:tgtEl>
                                          <p:spTgt spid="32"/>
                                        </p:tgtEl>
                                        <p:attrNameLst>
                                          <p:attrName>style.visibility</p:attrName>
                                        </p:attrNameLst>
                                      </p:cBhvr>
                                      <p:to>
                                        <p:strVal val="visible"/>
                                      </p:to>
                                    </p:set>
                                    <p:animEffect transition="in" filter="barn(inVertical)">
                                      <p:cBhvr>
                                        <p:cTn id="26" dur="500"/>
                                        <p:tgtEl>
                                          <p:spTgt spid="32"/>
                                        </p:tgtEl>
                                      </p:cBhvr>
                                    </p:animEffect>
                                  </p:childTnLst>
                                </p:cTn>
                              </p:par>
                              <p:par>
                                <p:cTn id="27" presetID="16" presetClass="entr" presetSubtype="21" fill="hold" grpId="0" nodeType="with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barn(inVertical)">
                                      <p:cBhvr>
                                        <p:cTn id="29" dur="500"/>
                                        <p:tgtEl>
                                          <p:spTgt spid="30"/>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nodeType="clickEffect">
                                  <p:stCondLst>
                                    <p:cond delay="0"/>
                                  </p:stCondLst>
                                  <p:childTnLst>
                                    <p:set>
                                      <p:cBhvr>
                                        <p:cTn id="33" dur="1" fill="hold">
                                          <p:stCondLst>
                                            <p:cond delay="0"/>
                                          </p:stCondLst>
                                        </p:cTn>
                                        <p:tgtEl>
                                          <p:spTgt spid="33"/>
                                        </p:tgtEl>
                                        <p:attrNameLst>
                                          <p:attrName>style.visibility</p:attrName>
                                        </p:attrNameLst>
                                      </p:cBhvr>
                                      <p:to>
                                        <p:strVal val="visible"/>
                                      </p:to>
                                    </p:set>
                                    <p:animEffect transition="in" filter="barn(inVertical)">
                                      <p:cBhvr>
                                        <p:cTn id="34" dur="500"/>
                                        <p:tgtEl>
                                          <p:spTgt spid="33"/>
                                        </p:tgtEl>
                                      </p:cBhvr>
                                    </p:animEffect>
                                  </p:childTnLst>
                                </p:cTn>
                              </p:par>
                              <p:par>
                                <p:cTn id="35" presetID="16" presetClass="entr" presetSubtype="21" fill="hold" grpId="0" nodeType="withEffect">
                                  <p:stCondLst>
                                    <p:cond delay="0"/>
                                  </p:stCondLst>
                                  <p:childTnLst>
                                    <p:set>
                                      <p:cBhvr>
                                        <p:cTn id="36" dur="1" fill="hold">
                                          <p:stCondLst>
                                            <p:cond delay="0"/>
                                          </p:stCondLst>
                                        </p:cTn>
                                        <p:tgtEl>
                                          <p:spTgt spid="31"/>
                                        </p:tgtEl>
                                        <p:attrNameLst>
                                          <p:attrName>style.visibility</p:attrName>
                                        </p:attrNameLst>
                                      </p:cBhvr>
                                      <p:to>
                                        <p:strVal val="visible"/>
                                      </p:to>
                                    </p:set>
                                    <p:animEffect transition="in" filter="barn(inVertical)">
                                      <p:cBhvr>
                                        <p:cTn id="3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8" grpId="0" animBg="1"/>
      <p:bldP spid="29" grpId="0" animBg="1"/>
      <p:bldP spid="30" grpId="0"/>
      <p:bldP spid="31"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2350"/>
        <p:cNvGrpSpPr/>
        <p:nvPr/>
      </p:nvGrpSpPr>
      <p:grpSpPr>
        <a:xfrm>
          <a:off x="0" y="0"/>
          <a:ext cx="0" cy="0"/>
          <a:chOff x="0" y="0"/>
          <a:chExt cx="0" cy="0"/>
        </a:xfrm>
      </p:grpSpPr>
      <p:grpSp>
        <p:nvGrpSpPr>
          <p:cNvPr id="8" name="Google Shape;2494;p49">
            <a:extLst>
              <a:ext uri="{FF2B5EF4-FFF2-40B4-BE49-F238E27FC236}">
                <a16:creationId xmlns:a16="http://schemas.microsoft.com/office/drawing/2014/main" id="{781D5466-9556-45DC-1002-B39336108FDA}"/>
              </a:ext>
            </a:extLst>
          </p:cNvPr>
          <p:cNvGrpSpPr/>
          <p:nvPr/>
        </p:nvGrpSpPr>
        <p:grpSpPr>
          <a:xfrm flipH="1">
            <a:off x="1671165" y="65517"/>
            <a:ext cx="6219133" cy="862315"/>
            <a:chOff x="4263450" y="634575"/>
            <a:chExt cx="1007075" cy="387425"/>
          </a:xfrm>
        </p:grpSpPr>
        <p:sp>
          <p:nvSpPr>
            <p:cNvPr id="9" name="Google Shape;2495;p49">
              <a:extLst>
                <a:ext uri="{FF2B5EF4-FFF2-40B4-BE49-F238E27FC236}">
                  <a16:creationId xmlns:a16="http://schemas.microsoft.com/office/drawing/2014/main" id="{3BE5FC33-F074-2E8B-1A50-6A405990140C}"/>
                </a:ext>
              </a:extLst>
            </p:cNvPr>
            <p:cNvSpPr/>
            <p:nvPr/>
          </p:nvSpPr>
          <p:spPr>
            <a:xfrm>
              <a:off x="4263450" y="634575"/>
              <a:ext cx="1007075" cy="387425"/>
            </a:xfrm>
            <a:custGeom>
              <a:avLst/>
              <a:gdLst/>
              <a:ahLst/>
              <a:cxnLst/>
              <a:rect l="l" t="t" r="r" b="b"/>
              <a:pathLst>
                <a:path w="40283" h="15497" extrusionOk="0">
                  <a:moveTo>
                    <a:pt x="1950" y="0"/>
                  </a:moveTo>
                  <a:cubicBezTo>
                    <a:pt x="1214" y="0"/>
                    <a:pt x="617" y="458"/>
                    <a:pt x="458" y="1134"/>
                  </a:cubicBezTo>
                  <a:cubicBezTo>
                    <a:pt x="219" y="1492"/>
                    <a:pt x="0" y="2188"/>
                    <a:pt x="517" y="3044"/>
                  </a:cubicBezTo>
                  <a:cubicBezTo>
                    <a:pt x="796" y="3461"/>
                    <a:pt x="1055" y="3879"/>
                    <a:pt x="1313" y="4317"/>
                  </a:cubicBezTo>
                  <a:lnTo>
                    <a:pt x="1691" y="4914"/>
                  </a:lnTo>
                  <a:cubicBezTo>
                    <a:pt x="1910" y="5252"/>
                    <a:pt x="2109" y="5610"/>
                    <a:pt x="2348" y="5948"/>
                  </a:cubicBezTo>
                  <a:cubicBezTo>
                    <a:pt x="2447" y="6107"/>
                    <a:pt x="2507" y="6207"/>
                    <a:pt x="2606" y="6326"/>
                  </a:cubicBezTo>
                  <a:cubicBezTo>
                    <a:pt x="2686" y="6406"/>
                    <a:pt x="2745" y="6465"/>
                    <a:pt x="2765" y="6545"/>
                  </a:cubicBezTo>
                  <a:cubicBezTo>
                    <a:pt x="2865" y="6724"/>
                    <a:pt x="2964" y="6863"/>
                    <a:pt x="3044" y="7042"/>
                  </a:cubicBezTo>
                  <a:cubicBezTo>
                    <a:pt x="3163" y="7261"/>
                    <a:pt x="3263" y="7500"/>
                    <a:pt x="3402" y="7719"/>
                  </a:cubicBezTo>
                  <a:cubicBezTo>
                    <a:pt x="3442" y="7738"/>
                    <a:pt x="3442" y="7758"/>
                    <a:pt x="3442" y="7758"/>
                  </a:cubicBezTo>
                  <a:lnTo>
                    <a:pt x="3402" y="7798"/>
                  </a:lnTo>
                  <a:cubicBezTo>
                    <a:pt x="3263" y="7957"/>
                    <a:pt x="3103" y="8156"/>
                    <a:pt x="2984" y="8335"/>
                  </a:cubicBezTo>
                  <a:cubicBezTo>
                    <a:pt x="2905" y="8415"/>
                    <a:pt x="2865" y="8514"/>
                    <a:pt x="2785" y="8594"/>
                  </a:cubicBezTo>
                  <a:cubicBezTo>
                    <a:pt x="2646" y="8753"/>
                    <a:pt x="2507" y="8932"/>
                    <a:pt x="2367" y="9111"/>
                  </a:cubicBezTo>
                  <a:cubicBezTo>
                    <a:pt x="2069" y="9469"/>
                    <a:pt x="1751" y="9847"/>
                    <a:pt x="1452" y="10245"/>
                  </a:cubicBezTo>
                  <a:cubicBezTo>
                    <a:pt x="1074" y="10742"/>
                    <a:pt x="756" y="11259"/>
                    <a:pt x="398" y="11757"/>
                  </a:cubicBezTo>
                  <a:lnTo>
                    <a:pt x="318" y="11896"/>
                  </a:lnTo>
                  <a:cubicBezTo>
                    <a:pt x="159" y="12135"/>
                    <a:pt x="80" y="12493"/>
                    <a:pt x="120" y="12851"/>
                  </a:cubicBezTo>
                  <a:cubicBezTo>
                    <a:pt x="159" y="13129"/>
                    <a:pt x="199" y="13408"/>
                    <a:pt x="259" y="13647"/>
                  </a:cubicBezTo>
                  <a:cubicBezTo>
                    <a:pt x="418" y="14601"/>
                    <a:pt x="955" y="15019"/>
                    <a:pt x="1890" y="15039"/>
                  </a:cubicBezTo>
                  <a:lnTo>
                    <a:pt x="3402" y="15039"/>
                  </a:lnTo>
                  <a:cubicBezTo>
                    <a:pt x="3700" y="15039"/>
                    <a:pt x="3999" y="15079"/>
                    <a:pt x="4277" y="15099"/>
                  </a:cubicBezTo>
                  <a:cubicBezTo>
                    <a:pt x="4655" y="15119"/>
                    <a:pt x="5053" y="15138"/>
                    <a:pt x="5451" y="15138"/>
                  </a:cubicBezTo>
                  <a:cubicBezTo>
                    <a:pt x="7062" y="15178"/>
                    <a:pt x="8673" y="15198"/>
                    <a:pt x="10026" y="15198"/>
                  </a:cubicBezTo>
                  <a:lnTo>
                    <a:pt x="14502" y="15198"/>
                  </a:lnTo>
                  <a:cubicBezTo>
                    <a:pt x="15298" y="15198"/>
                    <a:pt x="16073" y="15218"/>
                    <a:pt x="16869" y="15238"/>
                  </a:cubicBezTo>
                  <a:cubicBezTo>
                    <a:pt x="17287" y="15238"/>
                    <a:pt x="17705" y="15278"/>
                    <a:pt x="18122" y="15278"/>
                  </a:cubicBezTo>
                  <a:cubicBezTo>
                    <a:pt x="19177" y="15298"/>
                    <a:pt x="20191" y="15298"/>
                    <a:pt x="21246" y="15318"/>
                  </a:cubicBezTo>
                  <a:lnTo>
                    <a:pt x="23295" y="15337"/>
                  </a:lnTo>
                  <a:cubicBezTo>
                    <a:pt x="24190" y="15337"/>
                    <a:pt x="25065" y="15377"/>
                    <a:pt x="25960" y="15377"/>
                  </a:cubicBezTo>
                  <a:cubicBezTo>
                    <a:pt x="26477" y="15377"/>
                    <a:pt x="27014" y="15397"/>
                    <a:pt x="27532" y="15397"/>
                  </a:cubicBezTo>
                  <a:cubicBezTo>
                    <a:pt x="27949" y="15397"/>
                    <a:pt x="28407" y="15417"/>
                    <a:pt x="28825" y="15417"/>
                  </a:cubicBezTo>
                  <a:lnTo>
                    <a:pt x="30038" y="15437"/>
                  </a:lnTo>
                  <a:cubicBezTo>
                    <a:pt x="31192" y="15477"/>
                    <a:pt x="32385" y="15497"/>
                    <a:pt x="33579" y="15497"/>
                  </a:cubicBezTo>
                  <a:lnTo>
                    <a:pt x="38473" y="15497"/>
                  </a:lnTo>
                  <a:cubicBezTo>
                    <a:pt x="38950" y="15497"/>
                    <a:pt x="39368" y="15318"/>
                    <a:pt x="39686" y="14979"/>
                  </a:cubicBezTo>
                  <a:cubicBezTo>
                    <a:pt x="40004" y="14621"/>
                    <a:pt x="40164" y="14144"/>
                    <a:pt x="40104" y="13627"/>
                  </a:cubicBezTo>
                  <a:cubicBezTo>
                    <a:pt x="40064" y="12930"/>
                    <a:pt x="39686" y="12453"/>
                    <a:pt x="39408" y="12115"/>
                  </a:cubicBezTo>
                  <a:lnTo>
                    <a:pt x="38751" y="11299"/>
                  </a:lnTo>
                  <a:cubicBezTo>
                    <a:pt x="38294" y="10742"/>
                    <a:pt x="37856" y="10205"/>
                    <a:pt x="37418" y="9628"/>
                  </a:cubicBezTo>
                  <a:cubicBezTo>
                    <a:pt x="37160" y="9250"/>
                    <a:pt x="36901" y="8852"/>
                    <a:pt x="36662" y="8415"/>
                  </a:cubicBezTo>
                  <a:cubicBezTo>
                    <a:pt x="36762" y="8315"/>
                    <a:pt x="36861" y="8216"/>
                    <a:pt x="36961" y="8077"/>
                  </a:cubicBezTo>
                  <a:cubicBezTo>
                    <a:pt x="37359" y="7758"/>
                    <a:pt x="37796" y="7261"/>
                    <a:pt x="38174" y="6744"/>
                  </a:cubicBezTo>
                  <a:cubicBezTo>
                    <a:pt x="38294" y="6565"/>
                    <a:pt x="38413" y="6425"/>
                    <a:pt x="38552" y="6246"/>
                  </a:cubicBezTo>
                  <a:cubicBezTo>
                    <a:pt x="38970" y="5729"/>
                    <a:pt x="39447" y="5113"/>
                    <a:pt x="39706" y="4277"/>
                  </a:cubicBezTo>
                  <a:cubicBezTo>
                    <a:pt x="39766" y="4138"/>
                    <a:pt x="39805" y="3999"/>
                    <a:pt x="39865" y="3859"/>
                  </a:cubicBezTo>
                  <a:cubicBezTo>
                    <a:pt x="40004" y="3442"/>
                    <a:pt x="40183" y="2984"/>
                    <a:pt x="40243" y="2447"/>
                  </a:cubicBezTo>
                  <a:cubicBezTo>
                    <a:pt x="40283" y="1870"/>
                    <a:pt x="40104" y="1353"/>
                    <a:pt x="39786" y="975"/>
                  </a:cubicBezTo>
                  <a:cubicBezTo>
                    <a:pt x="39467" y="617"/>
                    <a:pt x="39010" y="458"/>
                    <a:pt x="38512" y="458"/>
                  </a:cubicBezTo>
                  <a:lnTo>
                    <a:pt x="38393" y="458"/>
                  </a:lnTo>
                  <a:cubicBezTo>
                    <a:pt x="38075" y="478"/>
                    <a:pt x="37697" y="478"/>
                    <a:pt x="37279" y="478"/>
                  </a:cubicBezTo>
                  <a:lnTo>
                    <a:pt x="35767" y="478"/>
                  </a:lnTo>
                  <a:cubicBezTo>
                    <a:pt x="35489" y="478"/>
                    <a:pt x="35210" y="458"/>
                    <a:pt x="34932" y="458"/>
                  </a:cubicBezTo>
                  <a:cubicBezTo>
                    <a:pt x="34613" y="458"/>
                    <a:pt x="34275" y="418"/>
                    <a:pt x="33937" y="418"/>
                  </a:cubicBezTo>
                  <a:lnTo>
                    <a:pt x="30834" y="418"/>
                  </a:lnTo>
                  <a:cubicBezTo>
                    <a:pt x="30138" y="418"/>
                    <a:pt x="29421" y="398"/>
                    <a:pt x="28725" y="378"/>
                  </a:cubicBezTo>
                  <a:cubicBezTo>
                    <a:pt x="28148" y="358"/>
                    <a:pt x="27552" y="358"/>
                    <a:pt x="26975" y="318"/>
                  </a:cubicBezTo>
                  <a:lnTo>
                    <a:pt x="24269" y="318"/>
                  </a:lnTo>
                  <a:cubicBezTo>
                    <a:pt x="23891" y="318"/>
                    <a:pt x="23553" y="299"/>
                    <a:pt x="23175" y="299"/>
                  </a:cubicBezTo>
                  <a:cubicBezTo>
                    <a:pt x="22877" y="299"/>
                    <a:pt x="22598" y="279"/>
                    <a:pt x="22300" y="279"/>
                  </a:cubicBezTo>
                  <a:cubicBezTo>
                    <a:pt x="21842" y="279"/>
                    <a:pt x="21365" y="259"/>
                    <a:pt x="20907" y="259"/>
                  </a:cubicBezTo>
                  <a:cubicBezTo>
                    <a:pt x="20510" y="259"/>
                    <a:pt x="20112" y="259"/>
                    <a:pt x="19694" y="239"/>
                  </a:cubicBezTo>
                  <a:cubicBezTo>
                    <a:pt x="19376" y="239"/>
                    <a:pt x="19057" y="199"/>
                    <a:pt x="18719" y="199"/>
                  </a:cubicBezTo>
                  <a:cubicBezTo>
                    <a:pt x="18301" y="199"/>
                    <a:pt x="17904" y="179"/>
                    <a:pt x="17486" y="179"/>
                  </a:cubicBezTo>
                  <a:lnTo>
                    <a:pt x="15676" y="179"/>
                  </a:lnTo>
                  <a:cubicBezTo>
                    <a:pt x="15576" y="179"/>
                    <a:pt x="15477" y="179"/>
                    <a:pt x="15337" y="159"/>
                  </a:cubicBezTo>
                  <a:cubicBezTo>
                    <a:pt x="15198" y="159"/>
                    <a:pt x="15039" y="139"/>
                    <a:pt x="14900" y="139"/>
                  </a:cubicBezTo>
                  <a:lnTo>
                    <a:pt x="14880" y="139"/>
                  </a:lnTo>
                  <a:cubicBezTo>
                    <a:pt x="14601" y="139"/>
                    <a:pt x="14343" y="139"/>
                    <a:pt x="14084" y="159"/>
                  </a:cubicBezTo>
                  <a:cubicBezTo>
                    <a:pt x="13786" y="159"/>
                    <a:pt x="13448" y="179"/>
                    <a:pt x="13149" y="179"/>
                  </a:cubicBezTo>
                  <a:lnTo>
                    <a:pt x="12911" y="179"/>
                  </a:lnTo>
                  <a:cubicBezTo>
                    <a:pt x="12334" y="179"/>
                    <a:pt x="11757" y="159"/>
                    <a:pt x="11160" y="139"/>
                  </a:cubicBezTo>
                  <a:cubicBezTo>
                    <a:pt x="10623" y="100"/>
                    <a:pt x="10066" y="100"/>
                    <a:pt x="9529" y="80"/>
                  </a:cubicBezTo>
                  <a:cubicBezTo>
                    <a:pt x="8852" y="80"/>
                    <a:pt x="8176" y="60"/>
                    <a:pt x="7520" y="60"/>
                  </a:cubicBezTo>
                  <a:lnTo>
                    <a:pt x="6187" y="60"/>
                  </a:lnTo>
                  <a:cubicBezTo>
                    <a:pt x="5829" y="60"/>
                    <a:pt x="5451" y="60"/>
                    <a:pt x="5073" y="40"/>
                  </a:cubicBezTo>
                  <a:cubicBezTo>
                    <a:pt x="4735" y="40"/>
                    <a:pt x="4357" y="0"/>
                    <a:pt x="3999" y="0"/>
                  </a:cubicBezTo>
                  <a:close/>
                </a:path>
              </a:pathLst>
            </a:custGeom>
            <a:solidFill>
              <a:srgbClr val="FFFFFF"/>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2496;p49">
              <a:extLst>
                <a:ext uri="{FF2B5EF4-FFF2-40B4-BE49-F238E27FC236}">
                  <a16:creationId xmlns:a16="http://schemas.microsoft.com/office/drawing/2014/main" id="{B6C4EAD2-9570-4669-583C-27306710BBEC}"/>
                </a:ext>
              </a:extLst>
            </p:cNvPr>
            <p:cNvSpPr/>
            <p:nvPr/>
          </p:nvSpPr>
          <p:spPr>
            <a:xfrm>
              <a:off x="4292275" y="661425"/>
              <a:ext cx="953375" cy="337975"/>
            </a:xfrm>
            <a:custGeom>
              <a:avLst/>
              <a:gdLst/>
              <a:ahLst/>
              <a:cxnLst/>
              <a:rect l="l" t="t" r="r" b="b"/>
              <a:pathLst>
                <a:path w="38135" h="13519" extrusionOk="0">
                  <a:moveTo>
                    <a:pt x="817" y="0"/>
                  </a:moveTo>
                  <a:cubicBezTo>
                    <a:pt x="538" y="0"/>
                    <a:pt x="339" y="140"/>
                    <a:pt x="260" y="418"/>
                  </a:cubicBezTo>
                  <a:cubicBezTo>
                    <a:pt x="260" y="478"/>
                    <a:pt x="260" y="518"/>
                    <a:pt x="240" y="537"/>
                  </a:cubicBezTo>
                  <a:cubicBezTo>
                    <a:pt x="1" y="876"/>
                    <a:pt x="41" y="1194"/>
                    <a:pt x="240" y="1512"/>
                  </a:cubicBezTo>
                  <a:cubicBezTo>
                    <a:pt x="518" y="1930"/>
                    <a:pt x="797" y="2387"/>
                    <a:pt x="1035" y="2805"/>
                  </a:cubicBezTo>
                  <a:cubicBezTo>
                    <a:pt x="1354" y="3322"/>
                    <a:pt x="1692" y="3879"/>
                    <a:pt x="2030" y="4397"/>
                  </a:cubicBezTo>
                  <a:cubicBezTo>
                    <a:pt x="2149" y="4596"/>
                    <a:pt x="2348" y="4794"/>
                    <a:pt x="2488" y="4993"/>
                  </a:cubicBezTo>
                  <a:cubicBezTo>
                    <a:pt x="2706" y="5371"/>
                    <a:pt x="2885" y="5769"/>
                    <a:pt x="3124" y="6147"/>
                  </a:cubicBezTo>
                  <a:cubicBezTo>
                    <a:pt x="3423" y="6625"/>
                    <a:pt x="3403" y="6983"/>
                    <a:pt x="3025" y="7400"/>
                  </a:cubicBezTo>
                  <a:cubicBezTo>
                    <a:pt x="2806" y="7659"/>
                    <a:pt x="2627" y="7898"/>
                    <a:pt x="2428" y="8156"/>
                  </a:cubicBezTo>
                  <a:cubicBezTo>
                    <a:pt x="1990" y="8693"/>
                    <a:pt x="1533" y="9250"/>
                    <a:pt x="1115" y="9788"/>
                  </a:cubicBezTo>
                  <a:cubicBezTo>
                    <a:pt x="737" y="10325"/>
                    <a:pt x="399" y="10862"/>
                    <a:pt x="41" y="11379"/>
                  </a:cubicBezTo>
                  <a:cubicBezTo>
                    <a:pt x="1" y="11459"/>
                    <a:pt x="1" y="11618"/>
                    <a:pt x="1" y="11717"/>
                  </a:cubicBezTo>
                  <a:cubicBezTo>
                    <a:pt x="21" y="11956"/>
                    <a:pt x="61" y="12195"/>
                    <a:pt x="100" y="12433"/>
                  </a:cubicBezTo>
                  <a:cubicBezTo>
                    <a:pt x="160" y="12911"/>
                    <a:pt x="299" y="13010"/>
                    <a:pt x="797" y="13010"/>
                  </a:cubicBezTo>
                  <a:cubicBezTo>
                    <a:pt x="1314" y="13010"/>
                    <a:pt x="1811" y="13010"/>
                    <a:pt x="2328" y="13030"/>
                  </a:cubicBezTo>
                  <a:cubicBezTo>
                    <a:pt x="3005" y="13050"/>
                    <a:pt x="3681" y="13110"/>
                    <a:pt x="4338" y="13130"/>
                  </a:cubicBezTo>
                  <a:cubicBezTo>
                    <a:pt x="5869" y="13149"/>
                    <a:pt x="7381" y="13189"/>
                    <a:pt x="8913" y="13189"/>
                  </a:cubicBezTo>
                  <a:cubicBezTo>
                    <a:pt x="10405" y="13189"/>
                    <a:pt x="11897" y="13189"/>
                    <a:pt x="13389" y="13209"/>
                  </a:cubicBezTo>
                  <a:cubicBezTo>
                    <a:pt x="14622" y="13209"/>
                    <a:pt x="15816" y="13249"/>
                    <a:pt x="17029" y="13249"/>
                  </a:cubicBezTo>
                  <a:cubicBezTo>
                    <a:pt x="18064" y="13269"/>
                    <a:pt x="19098" y="13269"/>
                    <a:pt x="20132" y="13309"/>
                  </a:cubicBezTo>
                  <a:cubicBezTo>
                    <a:pt x="21704" y="13328"/>
                    <a:pt x="23295" y="13348"/>
                    <a:pt x="24867" y="13368"/>
                  </a:cubicBezTo>
                  <a:cubicBezTo>
                    <a:pt x="25802" y="13408"/>
                    <a:pt x="26777" y="13408"/>
                    <a:pt x="27711" y="13428"/>
                  </a:cubicBezTo>
                  <a:cubicBezTo>
                    <a:pt x="29283" y="13448"/>
                    <a:pt x="30874" y="13468"/>
                    <a:pt x="32446" y="13507"/>
                  </a:cubicBezTo>
                  <a:lnTo>
                    <a:pt x="37220" y="13507"/>
                  </a:lnTo>
                  <a:cubicBezTo>
                    <a:pt x="37267" y="13515"/>
                    <a:pt x="37312" y="13519"/>
                    <a:pt x="37355" y="13519"/>
                  </a:cubicBezTo>
                  <a:cubicBezTo>
                    <a:pt x="37774" y="13519"/>
                    <a:pt x="38032" y="13182"/>
                    <a:pt x="37996" y="12732"/>
                  </a:cubicBezTo>
                  <a:cubicBezTo>
                    <a:pt x="37956" y="12334"/>
                    <a:pt x="37717" y="12035"/>
                    <a:pt x="37499" y="11757"/>
                  </a:cubicBezTo>
                  <a:cubicBezTo>
                    <a:pt x="36822" y="10921"/>
                    <a:pt x="36126" y="10126"/>
                    <a:pt x="35470" y="9250"/>
                  </a:cubicBezTo>
                  <a:cubicBezTo>
                    <a:pt x="35052" y="8713"/>
                    <a:pt x="34734" y="8077"/>
                    <a:pt x="34376" y="7480"/>
                  </a:cubicBezTo>
                  <a:cubicBezTo>
                    <a:pt x="34336" y="7400"/>
                    <a:pt x="34356" y="7241"/>
                    <a:pt x="34435" y="7182"/>
                  </a:cubicBezTo>
                  <a:cubicBezTo>
                    <a:pt x="35012" y="6485"/>
                    <a:pt x="35669" y="5849"/>
                    <a:pt x="36226" y="5073"/>
                  </a:cubicBezTo>
                  <a:cubicBezTo>
                    <a:pt x="36723" y="4377"/>
                    <a:pt x="37340" y="3780"/>
                    <a:pt x="37618" y="2905"/>
                  </a:cubicBezTo>
                  <a:cubicBezTo>
                    <a:pt x="37797" y="2387"/>
                    <a:pt x="38036" y="1870"/>
                    <a:pt x="38095" y="1293"/>
                  </a:cubicBezTo>
                  <a:cubicBezTo>
                    <a:pt x="38134" y="826"/>
                    <a:pt x="37945" y="378"/>
                    <a:pt x="37339" y="378"/>
                  </a:cubicBezTo>
                  <a:cubicBezTo>
                    <a:pt x="37326" y="378"/>
                    <a:pt x="37313" y="378"/>
                    <a:pt x="37300" y="378"/>
                  </a:cubicBezTo>
                  <a:cubicBezTo>
                    <a:pt x="36852" y="398"/>
                    <a:pt x="36395" y="403"/>
                    <a:pt x="35937" y="403"/>
                  </a:cubicBezTo>
                  <a:cubicBezTo>
                    <a:pt x="35480" y="403"/>
                    <a:pt x="35022" y="398"/>
                    <a:pt x="34574" y="398"/>
                  </a:cubicBezTo>
                  <a:cubicBezTo>
                    <a:pt x="33978" y="398"/>
                    <a:pt x="33361" y="339"/>
                    <a:pt x="32764" y="339"/>
                  </a:cubicBezTo>
                  <a:cubicBezTo>
                    <a:pt x="31750" y="339"/>
                    <a:pt x="30695" y="378"/>
                    <a:pt x="29681" y="378"/>
                  </a:cubicBezTo>
                  <a:cubicBezTo>
                    <a:pt x="28388" y="339"/>
                    <a:pt x="27095" y="299"/>
                    <a:pt x="25822" y="299"/>
                  </a:cubicBezTo>
                  <a:cubicBezTo>
                    <a:pt x="25523" y="292"/>
                    <a:pt x="25225" y="290"/>
                    <a:pt x="24926" y="290"/>
                  </a:cubicBezTo>
                  <a:cubicBezTo>
                    <a:pt x="24330" y="290"/>
                    <a:pt x="23733" y="299"/>
                    <a:pt x="23136" y="299"/>
                  </a:cubicBezTo>
                  <a:cubicBezTo>
                    <a:pt x="22500" y="299"/>
                    <a:pt x="21823" y="279"/>
                    <a:pt x="21187" y="239"/>
                  </a:cubicBezTo>
                  <a:cubicBezTo>
                    <a:pt x="20311" y="219"/>
                    <a:pt x="19436" y="219"/>
                    <a:pt x="18561" y="219"/>
                  </a:cubicBezTo>
                  <a:cubicBezTo>
                    <a:pt x="17825" y="219"/>
                    <a:pt x="17109" y="199"/>
                    <a:pt x="16353" y="179"/>
                  </a:cubicBezTo>
                  <a:lnTo>
                    <a:pt x="14543" y="179"/>
                  </a:lnTo>
                  <a:cubicBezTo>
                    <a:pt x="14284" y="179"/>
                    <a:pt x="14025" y="140"/>
                    <a:pt x="13767" y="140"/>
                  </a:cubicBezTo>
                  <a:cubicBezTo>
                    <a:pt x="13187" y="140"/>
                    <a:pt x="12636" y="183"/>
                    <a:pt x="12065" y="183"/>
                  </a:cubicBezTo>
                  <a:cubicBezTo>
                    <a:pt x="11970" y="183"/>
                    <a:pt x="11874" y="182"/>
                    <a:pt x="11777" y="179"/>
                  </a:cubicBezTo>
                  <a:cubicBezTo>
                    <a:pt x="10663" y="140"/>
                    <a:pt x="9510" y="100"/>
                    <a:pt x="8396" y="80"/>
                  </a:cubicBezTo>
                  <a:cubicBezTo>
                    <a:pt x="7282" y="40"/>
                    <a:pt x="6188" y="40"/>
                    <a:pt x="5074" y="40"/>
                  </a:cubicBezTo>
                  <a:cubicBezTo>
                    <a:pt x="4318" y="40"/>
                    <a:pt x="3602" y="20"/>
                    <a:pt x="28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3" name="Google Shape;2353;p47"/>
          <p:cNvGrpSpPr/>
          <p:nvPr/>
        </p:nvGrpSpPr>
        <p:grpSpPr>
          <a:xfrm flipH="1">
            <a:off x="8506072" y="4172652"/>
            <a:ext cx="759406" cy="1604034"/>
            <a:chOff x="3043875" y="1092100"/>
            <a:chExt cx="405350" cy="1080350"/>
          </a:xfrm>
        </p:grpSpPr>
        <p:sp>
          <p:nvSpPr>
            <p:cNvPr id="2354" name="Google Shape;2354;p47"/>
            <p:cNvSpPr/>
            <p:nvPr/>
          </p:nvSpPr>
          <p:spPr>
            <a:xfrm>
              <a:off x="3043875" y="1092100"/>
              <a:ext cx="405350" cy="1080350"/>
            </a:xfrm>
            <a:custGeom>
              <a:avLst/>
              <a:gdLst/>
              <a:ahLst/>
              <a:cxnLst/>
              <a:rect l="l" t="t" r="r" b="b"/>
              <a:pathLst>
                <a:path w="16214" h="43214" extrusionOk="0">
                  <a:moveTo>
                    <a:pt x="8900" y="1"/>
                  </a:moveTo>
                  <a:cubicBezTo>
                    <a:pt x="8509" y="24"/>
                    <a:pt x="8164" y="254"/>
                    <a:pt x="7957" y="599"/>
                  </a:cubicBezTo>
                  <a:cubicBezTo>
                    <a:pt x="7865" y="737"/>
                    <a:pt x="6095" y="4163"/>
                    <a:pt x="6992" y="8326"/>
                  </a:cubicBezTo>
                  <a:cubicBezTo>
                    <a:pt x="6946" y="8648"/>
                    <a:pt x="6877" y="8878"/>
                    <a:pt x="6831" y="8924"/>
                  </a:cubicBezTo>
                  <a:cubicBezTo>
                    <a:pt x="5911" y="10304"/>
                    <a:pt x="4922" y="12305"/>
                    <a:pt x="5336" y="13846"/>
                  </a:cubicBezTo>
                  <a:cubicBezTo>
                    <a:pt x="5428" y="14168"/>
                    <a:pt x="5566" y="14444"/>
                    <a:pt x="5796" y="14697"/>
                  </a:cubicBezTo>
                  <a:cubicBezTo>
                    <a:pt x="4393" y="18307"/>
                    <a:pt x="1127" y="27115"/>
                    <a:pt x="621" y="32566"/>
                  </a:cubicBezTo>
                  <a:cubicBezTo>
                    <a:pt x="46" y="39189"/>
                    <a:pt x="0" y="41880"/>
                    <a:pt x="0" y="41903"/>
                  </a:cubicBezTo>
                  <a:cubicBezTo>
                    <a:pt x="0" y="42248"/>
                    <a:pt x="115" y="42570"/>
                    <a:pt x="345" y="42823"/>
                  </a:cubicBezTo>
                  <a:cubicBezTo>
                    <a:pt x="575" y="43076"/>
                    <a:pt x="920" y="43214"/>
                    <a:pt x="1265" y="43214"/>
                  </a:cubicBezTo>
                  <a:cubicBezTo>
                    <a:pt x="1955" y="43214"/>
                    <a:pt x="2530" y="42639"/>
                    <a:pt x="2553" y="41949"/>
                  </a:cubicBezTo>
                  <a:cubicBezTo>
                    <a:pt x="2553" y="41926"/>
                    <a:pt x="2622" y="39281"/>
                    <a:pt x="3197" y="32796"/>
                  </a:cubicBezTo>
                  <a:cubicBezTo>
                    <a:pt x="3657" y="27667"/>
                    <a:pt x="6923" y="18882"/>
                    <a:pt x="8164" y="15708"/>
                  </a:cubicBezTo>
                  <a:cubicBezTo>
                    <a:pt x="10717" y="15685"/>
                    <a:pt x="11361" y="12558"/>
                    <a:pt x="11637" y="11017"/>
                  </a:cubicBezTo>
                  <a:cubicBezTo>
                    <a:pt x="11775" y="10212"/>
                    <a:pt x="12235" y="9637"/>
                    <a:pt x="12235" y="9637"/>
                  </a:cubicBezTo>
                  <a:cubicBezTo>
                    <a:pt x="12350" y="9499"/>
                    <a:pt x="12442" y="9338"/>
                    <a:pt x="12465" y="9154"/>
                  </a:cubicBezTo>
                  <a:cubicBezTo>
                    <a:pt x="14374" y="7130"/>
                    <a:pt x="16214" y="4416"/>
                    <a:pt x="15754" y="1887"/>
                  </a:cubicBezTo>
                  <a:cubicBezTo>
                    <a:pt x="15708" y="1542"/>
                    <a:pt x="15478" y="1220"/>
                    <a:pt x="15156" y="1082"/>
                  </a:cubicBezTo>
                  <a:cubicBezTo>
                    <a:pt x="14972" y="990"/>
                    <a:pt x="14811" y="944"/>
                    <a:pt x="14604" y="944"/>
                  </a:cubicBezTo>
                  <a:cubicBezTo>
                    <a:pt x="14443" y="944"/>
                    <a:pt x="14282" y="967"/>
                    <a:pt x="14144" y="1059"/>
                  </a:cubicBezTo>
                  <a:cubicBezTo>
                    <a:pt x="14121" y="1082"/>
                    <a:pt x="13960" y="1151"/>
                    <a:pt x="13776" y="1266"/>
                  </a:cubicBezTo>
                  <a:lnTo>
                    <a:pt x="13684" y="990"/>
                  </a:lnTo>
                  <a:cubicBezTo>
                    <a:pt x="13546" y="691"/>
                    <a:pt x="13293" y="461"/>
                    <a:pt x="12971" y="346"/>
                  </a:cubicBezTo>
                  <a:cubicBezTo>
                    <a:pt x="12856" y="300"/>
                    <a:pt x="12741" y="277"/>
                    <a:pt x="12649" y="277"/>
                  </a:cubicBezTo>
                  <a:cubicBezTo>
                    <a:pt x="12419" y="277"/>
                    <a:pt x="12189" y="346"/>
                    <a:pt x="12005" y="484"/>
                  </a:cubicBezTo>
                  <a:cubicBezTo>
                    <a:pt x="12005" y="484"/>
                    <a:pt x="11982" y="507"/>
                    <a:pt x="11936" y="530"/>
                  </a:cubicBezTo>
                  <a:cubicBezTo>
                    <a:pt x="11752" y="369"/>
                    <a:pt x="11545" y="231"/>
                    <a:pt x="11315" y="185"/>
                  </a:cubicBezTo>
                  <a:cubicBezTo>
                    <a:pt x="11246" y="162"/>
                    <a:pt x="11154" y="162"/>
                    <a:pt x="11085" y="162"/>
                  </a:cubicBezTo>
                  <a:cubicBezTo>
                    <a:pt x="10832" y="162"/>
                    <a:pt x="10556" y="254"/>
                    <a:pt x="10349" y="415"/>
                  </a:cubicBezTo>
                  <a:cubicBezTo>
                    <a:pt x="10326" y="461"/>
                    <a:pt x="10211" y="530"/>
                    <a:pt x="10050" y="714"/>
                  </a:cubicBezTo>
                  <a:cubicBezTo>
                    <a:pt x="10004" y="622"/>
                    <a:pt x="9981" y="576"/>
                    <a:pt x="9912" y="484"/>
                  </a:cubicBezTo>
                  <a:cubicBezTo>
                    <a:pt x="9682" y="162"/>
                    <a:pt x="9337" y="1"/>
                    <a:pt x="8969"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5" name="Google Shape;2355;p47"/>
            <p:cNvSpPr/>
            <p:nvPr/>
          </p:nvSpPr>
          <p:spPr>
            <a:xfrm>
              <a:off x="3070325" y="1433750"/>
              <a:ext cx="165025" cy="710550"/>
            </a:xfrm>
            <a:custGeom>
              <a:avLst/>
              <a:gdLst/>
              <a:ahLst/>
              <a:cxnLst/>
              <a:rect l="l" t="t" r="r" b="b"/>
              <a:pathLst>
                <a:path w="6601" h="28422" extrusionOk="0">
                  <a:moveTo>
                    <a:pt x="6410" y="0"/>
                  </a:moveTo>
                  <a:cubicBezTo>
                    <a:pt x="6348" y="0"/>
                    <a:pt x="6295" y="38"/>
                    <a:pt x="6279" y="88"/>
                  </a:cubicBezTo>
                  <a:cubicBezTo>
                    <a:pt x="6210" y="203"/>
                    <a:pt x="1219" y="12345"/>
                    <a:pt x="644" y="18992"/>
                  </a:cubicBezTo>
                  <a:cubicBezTo>
                    <a:pt x="69" y="25615"/>
                    <a:pt x="0" y="28237"/>
                    <a:pt x="0" y="28260"/>
                  </a:cubicBezTo>
                  <a:cubicBezTo>
                    <a:pt x="0" y="28352"/>
                    <a:pt x="69" y="28421"/>
                    <a:pt x="161" y="28421"/>
                  </a:cubicBezTo>
                  <a:cubicBezTo>
                    <a:pt x="230" y="28421"/>
                    <a:pt x="299" y="28352"/>
                    <a:pt x="322" y="28260"/>
                  </a:cubicBezTo>
                  <a:cubicBezTo>
                    <a:pt x="322" y="28237"/>
                    <a:pt x="391" y="25615"/>
                    <a:pt x="966" y="19015"/>
                  </a:cubicBezTo>
                  <a:cubicBezTo>
                    <a:pt x="1541" y="12437"/>
                    <a:pt x="6509" y="318"/>
                    <a:pt x="6555" y="203"/>
                  </a:cubicBezTo>
                  <a:cubicBezTo>
                    <a:pt x="6601" y="134"/>
                    <a:pt x="6555" y="42"/>
                    <a:pt x="6486" y="19"/>
                  </a:cubicBezTo>
                  <a:cubicBezTo>
                    <a:pt x="6460" y="6"/>
                    <a:pt x="6434" y="0"/>
                    <a:pt x="641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6" name="Google Shape;2356;p47"/>
            <p:cNvSpPr/>
            <p:nvPr/>
          </p:nvSpPr>
          <p:spPr>
            <a:xfrm>
              <a:off x="3276150" y="1144425"/>
              <a:ext cx="149500" cy="201250"/>
            </a:xfrm>
            <a:custGeom>
              <a:avLst/>
              <a:gdLst/>
              <a:ahLst/>
              <a:cxnLst/>
              <a:rect l="l" t="t" r="r" b="b"/>
              <a:pathLst>
                <a:path w="5980" h="8050" extrusionOk="0">
                  <a:moveTo>
                    <a:pt x="5336" y="1"/>
                  </a:moveTo>
                  <a:lnTo>
                    <a:pt x="5336" y="1"/>
                  </a:lnTo>
                  <a:cubicBezTo>
                    <a:pt x="5336" y="1"/>
                    <a:pt x="0" y="2393"/>
                    <a:pt x="460" y="8050"/>
                  </a:cubicBezTo>
                  <a:cubicBezTo>
                    <a:pt x="460" y="8050"/>
                    <a:pt x="5980" y="3565"/>
                    <a:pt x="53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7" name="Google Shape;2357;p47"/>
            <p:cNvSpPr/>
            <p:nvPr/>
          </p:nvSpPr>
          <p:spPr>
            <a:xfrm>
              <a:off x="3214050" y="1120850"/>
              <a:ext cx="134000" cy="207000"/>
            </a:xfrm>
            <a:custGeom>
              <a:avLst/>
              <a:gdLst/>
              <a:ahLst/>
              <a:cxnLst/>
              <a:rect l="l" t="t" r="r" b="b"/>
              <a:pathLst>
                <a:path w="5360" h="8280" extrusionOk="0">
                  <a:moveTo>
                    <a:pt x="2116" y="1"/>
                  </a:moveTo>
                  <a:lnTo>
                    <a:pt x="2116" y="1"/>
                  </a:lnTo>
                  <a:cubicBezTo>
                    <a:pt x="2116" y="1"/>
                    <a:pt x="1" y="3865"/>
                    <a:pt x="1610" y="8280"/>
                  </a:cubicBezTo>
                  <a:cubicBezTo>
                    <a:pt x="1610" y="8280"/>
                    <a:pt x="5359" y="4623"/>
                    <a:pt x="211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8" name="Google Shape;2358;p47"/>
            <p:cNvSpPr/>
            <p:nvPr/>
          </p:nvSpPr>
          <p:spPr>
            <a:xfrm>
              <a:off x="3268675" y="1127750"/>
              <a:ext cx="131675" cy="215625"/>
            </a:xfrm>
            <a:custGeom>
              <a:avLst/>
              <a:gdLst/>
              <a:ahLst/>
              <a:cxnLst/>
              <a:rect l="l" t="t" r="r" b="b"/>
              <a:pathLst>
                <a:path w="5267" h="8625" extrusionOk="0">
                  <a:moveTo>
                    <a:pt x="3634" y="1"/>
                  </a:moveTo>
                  <a:cubicBezTo>
                    <a:pt x="3634" y="1"/>
                    <a:pt x="0" y="2439"/>
                    <a:pt x="322" y="8625"/>
                  </a:cubicBezTo>
                  <a:cubicBezTo>
                    <a:pt x="345" y="8602"/>
                    <a:pt x="5267" y="3818"/>
                    <a:pt x="36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9" name="Google Shape;2359;p47"/>
            <p:cNvSpPr/>
            <p:nvPr/>
          </p:nvSpPr>
          <p:spPr>
            <a:xfrm>
              <a:off x="3238775" y="1124300"/>
              <a:ext cx="129250" cy="206450"/>
            </a:xfrm>
            <a:custGeom>
              <a:avLst/>
              <a:gdLst/>
              <a:ahLst/>
              <a:cxnLst/>
              <a:rect l="l" t="t" r="r" b="b"/>
              <a:pathLst>
                <a:path w="5170" h="8258" extrusionOk="0">
                  <a:moveTo>
                    <a:pt x="3243" y="1"/>
                  </a:moveTo>
                  <a:cubicBezTo>
                    <a:pt x="3243" y="1"/>
                    <a:pt x="1" y="2738"/>
                    <a:pt x="1127" y="8257"/>
                  </a:cubicBezTo>
                  <a:cubicBezTo>
                    <a:pt x="1127" y="8257"/>
                    <a:pt x="1128" y="8257"/>
                    <a:pt x="1128" y="8257"/>
                  </a:cubicBezTo>
                  <a:cubicBezTo>
                    <a:pt x="1172" y="8257"/>
                    <a:pt x="5170" y="3992"/>
                    <a:pt x="32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0" name="Google Shape;2360;p47"/>
            <p:cNvSpPr/>
            <p:nvPr/>
          </p:nvSpPr>
          <p:spPr>
            <a:xfrm>
              <a:off x="3179550" y="1293350"/>
              <a:ext cx="147800" cy="177675"/>
            </a:xfrm>
            <a:custGeom>
              <a:avLst/>
              <a:gdLst/>
              <a:ahLst/>
              <a:cxnLst/>
              <a:rect l="l" t="t" r="r" b="b"/>
              <a:pathLst>
                <a:path w="5912" h="7107" extrusionOk="0">
                  <a:moveTo>
                    <a:pt x="2645" y="0"/>
                  </a:moveTo>
                  <a:lnTo>
                    <a:pt x="3450" y="920"/>
                  </a:lnTo>
                  <a:lnTo>
                    <a:pt x="4324" y="414"/>
                  </a:lnTo>
                  <a:lnTo>
                    <a:pt x="4784" y="1403"/>
                  </a:lnTo>
                  <a:lnTo>
                    <a:pt x="5911" y="851"/>
                  </a:lnTo>
                  <a:cubicBezTo>
                    <a:pt x="5911" y="851"/>
                    <a:pt x="5267" y="1633"/>
                    <a:pt x="5037" y="2760"/>
                  </a:cubicBezTo>
                  <a:cubicBezTo>
                    <a:pt x="4554" y="5175"/>
                    <a:pt x="3887" y="7106"/>
                    <a:pt x="1818" y="6348"/>
                  </a:cubicBezTo>
                  <a:cubicBezTo>
                    <a:pt x="1" y="5681"/>
                    <a:pt x="1243" y="3105"/>
                    <a:pt x="2301" y="1518"/>
                  </a:cubicBezTo>
                  <a:cubicBezTo>
                    <a:pt x="2645" y="966"/>
                    <a:pt x="2645" y="0"/>
                    <a:pt x="264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61" name="Google Shape;2361;p47"/>
          <p:cNvGrpSpPr/>
          <p:nvPr/>
        </p:nvGrpSpPr>
        <p:grpSpPr>
          <a:xfrm>
            <a:off x="-182366" y="4550586"/>
            <a:ext cx="759407" cy="1604034"/>
            <a:chOff x="6507375" y="2263850"/>
            <a:chExt cx="619225" cy="1140725"/>
          </a:xfrm>
        </p:grpSpPr>
        <p:sp>
          <p:nvSpPr>
            <p:cNvPr id="2362" name="Google Shape;2362;p47"/>
            <p:cNvSpPr/>
            <p:nvPr/>
          </p:nvSpPr>
          <p:spPr>
            <a:xfrm>
              <a:off x="6507375" y="2263850"/>
              <a:ext cx="619225" cy="1140725"/>
            </a:xfrm>
            <a:custGeom>
              <a:avLst/>
              <a:gdLst/>
              <a:ahLst/>
              <a:cxnLst/>
              <a:rect l="l" t="t" r="r" b="b"/>
              <a:pathLst>
                <a:path w="24769" h="45629" extrusionOk="0">
                  <a:moveTo>
                    <a:pt x="9245" y="1"/>
                  </a:moveTo>
                  <a:cubicBezTo>
                    <a:pt x="7359" y="1"/>
                    <a:pt x="6371" y="921"/>
                    <a:pt x="5865" y="1679"/>
                  </a:cubicBezTo>
                  <a:cubicBezTo>
                    <a:pt x="3726" y="4922"/>
                    <a:pt x="6417" y="11983"/>
                    <a:pt x="7129" y="13799"/>
                  </a:cubicBezTo>
                  <a:cubicBezTo>
                    <a:pt x="6210" y="16536"/>
                    <a:pt x="4922" y="20607"/>
                    <a:pt x="3680" y="25413"/>
                  </a:cubicBezTo>
                  <a:cubicBezTo>
                    <a:pt x="3657" y="25482"/>
                    <a:pt x="3657" y="25528"/>
                    <a:pt x="3611" y="25620"/>
                  </a:cubicBezTo>
                  <a:cubicBezTo>
                    <a:pt x="1932" y="32198"/>
                    <a:pt x="713" y="38430"/>
                    <a:pt x="23" y="44157"/>
                  </a:cubicBezTo>
                  <a:cubicBezTo>
                    <a:pt x="0" y="44502"/>
                    <a:pt x="92" y="44870"/>
                    <a:pt x="322" y="45146"/>
                  </a:cubicBezTo>
                  <a:cubicBezTo>
                    <a:pt x="552" y="45399"/>
                    <a:pt x="851" y="45606"/>
                    <a:pt x="1196" y="45629"/>
                  </a:cubicBezTo>
                  <a:lnTo>
                    <a:pt x="1357" y="45629"/>
                  </a:lnTo>
                  <a:cubicBezTo>
                    <a:pt x="2047" y="45629"/>
                    <a:pt x="2576" y="45100"/>
                    <a:pt x="2668" y="44456"/>
                  </a:cubicBezTo>
                  <a:cubicBezTo>
                    <a:pt x="3335" y="38890"/>
                    <a:pt x="4485" y="32842"/>
                    <a:pt x="6118" y="26448"/>
                  </a:cubicBezTo>
                  <a:cubicBezTo>
                    <a:pt x="7060" y="25413"/>
                    <a:pt x="10924" y="21458"/>
                    <a:pt x="16651" y="18767"/>
                  </a:cubicBezTo>
                  <a:cubicBezTo>
                    <a:pt x="17824" y="19779"/>
                    <a:pt x="19824" y="21228"/>
                    <a:pt x="21618" y="21228"/>
                  </a:cubicBezTo>
                  <a:cubicBezTo>
                    <a:pt x="22768" y="21228"/>
                    <a:pt x="23688" y="20607"/>
                    <a:pt x="24240" y="19549"/>
                  </a:cubicBezTo>
                  <a:cubicBezTo>
                    <a:pt x="24769" y="18560"/>
                    <a:pt x="24631" y="17709"/>
                    <a:pt x="24401" y="17180"/>
                  </a:cubicBezTo>
                  <a:cubicBezTo>
                    <a:pt x="24194" y="16674"/>
                    <a:pt x="23895" y="16306"/>
                    <a:pt x="23550" y="16030"/>
                  </a:cubicBezTo>
                  <a:cubicBezTo>
                    <a:pt x="23803" y="15708"/>
                    <a:pt x="24010" y="15294"/>
                    <a:pt x="24079" y="14834"/>
                  </a:cubicBezTo>
                  <a:cubicBezTo>
                    <a:pt x="24194" y="14167"/>
                    <a:pt x="24148" y="13178"/>
                    <a:pt x="23090" y="12075"/>
                  </a:cubicBezTo>
                  <a:cubicBezTo>
                    <a:pt x="22331" y="11293"/>
                    <a:pt x="21595" y="11132"/>
                    <a:pt x="21066" y="11132"/>
                  </a:cubicBezTo>
                  <a:cubicBezTo>
                    <a:pt x="18973" y="11132"/>
                    <a:pt x="17226" y="13776"/>
                    <a:pt x="16099" y="16168"/>
                  </a:cubicBezTo>
                  <a:cubicBezTo>
                    <a:pt x="12534" y="17778"/>
                    <a:pt x="9590" y="19848"/>
                    <a:pt x="7497" y="21596"/>
                  </a:cubicBezTo>
                  <a:cubicBezTo>
                    <a:pt x="8279" y="18859"/>
                    <a:pt x="9015" y="16536"/>
                    <a:pt x="9636" y="14788"/>
                  </a:cubicBezTo>
                  <a:cubicBezTo>
                    <a:pt x="12396" y="14558"/>
                    <a:pt x="17410" y="13753"/>
                    <a:pt x="19203" y="11040"/>
                  </a:cubicBezTo>
                  <a:cubicBezTo>
                    <a:pt x="19916" y="9959"/>
                    <a:pt x="20031" y="8648"/>
                    <a:pt x="19548" y="7268"/>
                  </a:cubicBezTo>
                  <a:cubicBezTo>
                    <a:pt x="18858" y="5359"/>
                    <a:pt x="17387" y="4324"/>
                    <a:pt x="15409" y="4324"/>
                  </a:cubicBezTo>
                  <a:cubicBezTo>
                    <a:pt x="14949" y="4324"/>
                    <a:pt x="14489" y="4370"/>
                    <a:pt x="14075" y="4462"/>
                  </a:cubicBezTo>
                  <a:cubicBezTo>
                    <a:pt x="14121" y="3634"/>
                    <a:pt x="13937" y="2645"/>
                    <a:pt x="13362" y="1794"/>
                  </a:cubicBezTo>
                  <a:cubicBezTo>
                    <a:pt x="12557" y="645"/>
                    <a:pt x="11200" y="24"/>
                    <a:pt x="9337"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3" name="Google Shape;2363;p47"/>
            <p:cNvSpPr/>
            <p:nvPr/>
          </p:nvSpPr>
          <p:spPr>
            <a:xfrm>
              <a:off x="6536100" y="2504600"/>
              <a:ext cx="224850" cy="872950"/>
            </a:xfrm>
            <a:custGeom>
              <a:avLst/>
              <a:gdLst/>
              <a:ahLst/>
              <a:cxnLst/>
              <a:rect l="l" t="t" r="r" b="b"/>
              <a:pathLst>
                <a:path w="8994" h="34918" extrusionOk="0">
                  <a:moveTo>
                    <a:pt x="8806" y="1"/>
                  </a:moveTo>
                  <a:cubicBezTo>
                    <a:pt x="8726" y="1"/>
                    <a:pt x="8644" y="46"/>
                    <a:pt x="8625" y="122"/>
                  </a:cubicBezTo>
                  <a:cubicBezTo>
                    <a:pt x="8556" y="306"/>
                    <a:pt x="2094" y="17094"/>
                    <a:pt x="24" y="34711"/>
                  </a:cubicBezTo>
                  <a:cubicBezTo>
                    <a:pt x="1" y="34803"/>
                    <a:pt x="93" y="34918"/>
                    <a:pt x="208" y="34918"/>
                  </a:cubicBezTo>
                  <a:cubicBezTo>
                    <a:pt x="323" y="34918"/>
                    <a:pt x="369" y="34826"/>
                    <a:pt x="369" y="34734"/>
                  </a:cubicBezTo>
                  <a:cubicBezTo>
                    <a:pt x="2439" y="17163"/>
                    <a:pt x="8901" y="421"/>
                    <a:pt x="8970" y="237"/>
                  </a:cubicBezTo>
                  <a:cubicBezTo>
                    <a:pt x="8993" y="145"/>
                    <a:pt x="8924" y="30"/>
                    <a:pt x="8855" y="7"/>
                  </a:cubicBezTo>
                  <a:cubicBezTo>
                    <a:pt x="8839" y="3"/>
                    <a:pt x="8823" y="1"/>
                    <a:pt x="88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4" name="Google Shape;2364;p47"/>
            <p:cNvSpPr/>
            <p:nvPr/>
          </p:nvSpPr>
          <p:spPr>
            <a:xfrm>
              <a:off x="6580450" y="2293725"/>
              <a:ext cx="438650" cy="312825"/>
            </a:xfrm>
            <a:custGeom>
              <a:avLst/>
              <a:gdLst/>
              <a:ahLst/>
              <a:cxnLst/>
              <a:rect l="l" t="t" r="r" b="b"/>
              <a:pathLst>
                <a:path w="17546" h="12513" extrusionOk="0">
                  <a:moveTo>
                    <a:pt x="6304" y="1"/>
                  </a:moveTo>
                  <a:cubicBezTo>
                    <a:pt x="1" y="1"/>
                    <a:pt x="5379" y="12512"/>
                    <a:pt x="5379" y="12512"/>
                  </a:cubicBezTo>
                  <a:cubicBezTo>
                    <a:pt x="5379" y="12512"/>
                    <a:pt x="17545" y="12144"/>
                    <a:pt x="15521" y="6487"/>
                  </a:cubicBezTo>
                  <a:cubicBezTo>
                    <a:pt x="14920" y="4765"/>
                    <a:pt x="13677" y="4292"/>
                    <a:pt x="12494" y="4292"/>
                  </a:cubicBezTo>
                  <a:cubicBezTo>
                    <a:pt x="11054" y="4292"/>
                    <a:pt x="9703" y="4992"/>
                    <a:pt x="9703" y="4992"/>
                  </a:cubicBezTo>
                  <a:cubicBezTo>
                    <a:pt x="9703" y="4992"/>
                    <a:pt x="11474" y="71"/>
                    <a:pt x="6391" y="2"/>
                  </a:cubicBezTo>
                  <a:cubicBezTo>
                    <a:pt x="6362" y="1"/>
                    <a:pt x="6333" y="1"/>
                    <a:pt x="63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5" name="Google Shape;2365;p47"/>
            <p:cNvSpPr/>
            <p:nvPr/>
          </p:nvSpPr>
          <p:spPr>
            <a:xfrm>
              <a:off x="6625225" y="2671950"/>
              <a:ext cx="353625" cy="243350"/>
            </a:xfrm>
            <a:custGeom>
              <a:avLst/>
              <a:gdLst/>
              <a:ahLst/>
              <a:cxnLst/>
              <a:rect l="l" t="t" r="r" b="b"/>
              <a:pathLst>
                <a:path w="14145" h="9734" extrusionOk="0">
                  <a:moveTo>
                    <a:pt x="13921" y="1"/>
                  </a:moveTo>
                  <a:cubicBezTo>
                    <a:pt x="13911" y="1"/>
                    <a:pt x="13901" y="2"/>
                    <a:pt x="13891" y="5"/>
                  </a:cubicBezTo>
                  <a:cubicBezTo>
                    <a:pt x="5566" y="3041"/>
                    <a:pt x="116" y="9365"/>
                    <a:pt x="47" y="9411"/>
                  </a:cubicBezTo>
                  <a:cubicBezTo>
                    <a:pt x="1" y="9503"/>
                    <a:pt x="1" y="9618"/>
                    <a:pt x="93" y="9664"/>
                  </a:cubicBezTo>
                  <a:cubicBezTo>
                    <a:pt x="116" y="9710"/>
                    <a:pt x="162" y="9733"/>
                    <a:pt x="208" y="9733"/>
                  </a:cubicBezTo>
                  <a:cubicBezTo>
                    <a:pt x="254" y="9733"/>
                    <a:pt x="323" y="9733"/>
                    <a:pt x="323" y="9641"/>
                  </a:cubicBezTo>
                  <a:cubicBezTo>
                    <a:pt x="369" y="9595"/>
                    <a:pt x="5773" y="3340"/>
                    <a:pt x="14006" y="350"/>
                  </a:cubicBezTo>
                  <a:cubicBezTo>
                    <a:pt x="14075" y="327"/>
                    <a:pt x="14144" y="212"/>
                    <a:pt x="14121" y="120"/>
                  </a:cubicBezTo>
                  <a:cubicBezTo>
                    <a:pt x="14082" y="60"/>
                    <a:pt x="13990" y="1"/>
                    <a:pt x="1392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6" name="Google Shape;2366;p47"/>
            <p:cNvSpPr/>
            <p:nvPr/>
          </p:nvSpPr>
          <p:spPr>
            <a:xfrm>
              <a:off x="6927075" y="2570650"/>
              <a:ext cx="186300" cy="196900"/>
            </a:xfrm>
            <a:custGeom>
              <a:avLst/>
              <a:gdLst/>
              <a:ahLst/>
              <a:cxnLst/>
              <a:rect l="l" t="t" r="r" b="b"/>
              <a:pathLst>
                <a:path w="7452" h="7876" extrusionOk="0">
                  <a:moveTo>
                    <a:pt x="4273" y="1"/>
                  </a:moveTo>
                  <a:cubicBezTo>
                    <a:pt x="2118" y="1"/>
                    <a:pt x="1" y="5138"/>
                    <a:pt x="1" y="5138"/>
                  </a:cubicBezTo>
                  <a:cubicBezTo>
                    <a:pt x="1" y="5138"/>
                    <a:pt x="2843" y="7875"/>
                    <a:pt x="4870" y="7875"/>
                  </a:cubicBezTo>
                  <a:cubicBezTo>
                    <a:pt x="5516" y="7875"/>
                    <a:pt x="6079" y="7597"/>
                    <a:pt x="6440" y="6863"/>
                  </a:cubicBezTo>
                  <a:cubicBezTo>
                    <a:pt x="7452" y="4793"/>
                    <a:pt x="4738" y="3896"/>
                    <a:pt x="4738" y="3896"/>
                  </a:cubicBezTo>
                  <a:cubicBezTo>
                    <a:pt x="4738" y="3896"/>
                    <a:pt x="7452" y="2677"/>
                    <a:pt x="5451" y="584"/>
                  </a:cubicBezTo>
                  <a:cubicBezTo>
                    <a:pt x="5066" y="174"/>
                    <a:pt x="4669" y="1"/>
                    <a:pt x="42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7" name="Google Shape;546;p36">
            <a:extLst>
              <a:ext uri="{FF2B5EF4-FFF2-40B4-BE49-F238E27FC236}">
                <a16:creationId xmlns:a16="http://schemas.microsoft.com/office/drawing/2014/main" id="{6B1CB8A8-4908-F847-4849-DC43833D5438}"/>
              </a:ext>
            </a:extLst>
          </p:cNvPr>
          <p:cNvSpPr txBox="1">
            <a:spLocks/>
          </p:cNvSpPr>
          <p:nvPr/>
        </p:nvSpPr>
        <p:spPr>
          <a:xfrm flipH="1">
            <a:off x="1981747" y="546451"/>
            <a:ext cx="5328630" cy="411900"/>
          </a:xfrm>
          <a:prstGeom prst="rect">
            <a:avLst/>
          </a:prstGeom>
          <a:noFill/>
          <a:ln>
            <a:noFill/>
          </a:ln>
        </p:spPr>
        <p:txBody>
          <a:bodyPr spcFirstLastPara="1" wrap="square" lIns="18287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400" b="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1</a:t>
            </a:r>
            <a:r>
              <a:rPr lang="vi-VN" sz="2400" b="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 Tìm hiểu về thể thơ, vần, bố cục, mạch cảm xúc, hình ảnh</a:t>
            </a:r>
            <a:endParaRPr lang="en-US" sz="2400">
              <a:solidFill>
                <a:schemeClr val="bg1"/>
              </a:solidFill>
              <a:effectLst/>
              <a:latin typeface=".VnTime"/>
              <a:ea typeface="Times New Roman" panose="02020603050405020304" pitchFamily="18" charset="0"/>
              <a:cs typeface="Times New Roman" panose="02020603050405020304" pitchFamily="18" charset="0"/>
            </a:endParaRPr>
          </a:p>
        </p:txBody>
      </p:sp>
      <p:sp>
        <p:nvSpPr>
          <p:cNvPr id="11" name="Google Shape;2499;p49">
            <a:extLst>
              <a:ext uri="{FF2B5EF4-FFF2-40B4-BE49-F238E27FC236}">
                <a16:creationId xmlns:a16="http://schemas.microsoft.com/office/drawing/2014/main" id="{80640AE6-107D-437F-BE26-EB6FCDC6CE7B}"/>
              </a:ext>
            </a:extLst>
          </p:cNvPr>
          <p:cNvSpPr/>
          <p:nvPr/>
        </p:nvSpPr>
        <p:spPr>
          <a:xfrm>
            <a:off x="814241" y="110626"/>
            <a:ext cx="359138" cy="322019"/>
          </a:xfrm>
          <a:custGeom>
            <a:avLst/>
            <a:gdLst/>
            <a:ahLst/>
            <a:cxnLst/>
            <a:rect l="l" t="t" r="r" b="b"/>
            <a:pathLst>
              <a:path w="4528" h="4060" extrusionOk="0">
                <a:moveTo>
                  <a:pt x="654" y="0"/>
                </a:moveTo>
                <a:cubicBezTo>
                  <a:pt x="504" y="0"/>
                  <a:pt x="356" y="50"/>
                  <a:pt x="220" y="155"/>
                </a:cubicBezTo>
                <a:cubicBezTo>
                  <a:pt x="1" y="354"/>
                  <a:pt x="1" y="632"/>
                  <a:pt x="61" y="871"/>
                </a:cubicBezTo>
                <a:cubicBezTo>
                  <a:pt x="279" y="1945"/>
                  <a:pt x="816" y="2860"/>
                  <a:pt x="1413" y="3755"/>
                </a:cubicBezTo>
                <a:cubicBezTo>
                  <a:pt x="1568" y="3966"/>
                  <a:pt x="1798" y="4059"/>
                  <a:pt x="2036" y="4059"/>
                </a:cubicBezTo>
                <a:cubicBezTo>
                  <a:pt x="2225" y="4059"/>
                  <a:pt x="2420" y="4000"/>
                  <a:pt x="2587" y="3894"/>
                </a:cubicBezTo>
                <a:cubicBezTo>
                  <a:pt x="2945" y="3656"/>
                  <a:pt x="3144" y="3337"/>
                  <a:pt x="3363" y="3039"/>
                </a:cubicBezTo>
                <a:cubicBezTo>
                  <a:pt x="3880" y="2402"/>
                  <a:pt x="4337" y="1706"/>
                  <a:pt x="4457" y="851"/>
                </a:cubicBezTo>
                <a:cubicBezTo>
                  <a:pt x="4528" y="372"/>
                  <a:pt x="4409" y="19"/>
                  <a:pt x="3888" y="19"/>
                </a:cubicBezTo>
                <a:cubicBezTo>
                  <a:pt x="3825" y="19"/>
                  <a:pt x="3756" y="24"/>
                  <a:pt x="3681" y="35"/>
                </a:cubicBezTo>
                <a:cubicBezTo>
                  <a:pt x="3263" y="75"/>
                  <a:pt x="3104" y="373"/>
                  <a:pt x="2945" y="652"/>
                </a:cubicBezTo>
                <a:cubicBezTo>
                  <a:pt x="2647" y="1050"/>
                  <a:pt x="2408" y="1507"/>
                  <a:pt x="2169" y="1905"/>
                </a:cubicBezTo>
                <a:cubicBezTo>
                  <a:pt x="1891" y="1408"/>
                  <a:pt x="1652" y="911"/>
                  <a:pt x="1373" y="433"/>
                </a:cubicBezTo>
                <a:cubicBezTo>
                  <a:pt x="1294" y="314"/>
                  <a:pt x="1174" y="174"/>
                  <a:pt x="1055" y="115"/>
                </a:cubicBezTo>
                <a:cubicBezTo>
                  <a:pt x="924" y="40"/>
                  <a:pt x="788" y="0"/>
                  <a:pt x="6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 name="Google Shape;2509;p49">
            <a:extLst>
              <a:ext uri="{FF2B5EF4-FFF2-40B4-BE49-F238E27FC236}">
                <a16:creationId xmlns:a16="http://schemas.microsoft.com/office/drawing/2014/main" id="{98895902-5EAE-8805-FFCB-1410FFF1256C}"/>
              </a:ext>
            </a:extLst>
          </p:cNvPr>
          <p:cNvGrpSpPr/>
          <p:nvPr/>
        </p:nvGrpSpPr>
        <p:grpSpPr>
          <a:xfrm rot="637">
            <a:off x="978145" y="501682"/>
            <a:ext cx="505773" cy="456339"/>
            <a:chOff x="7144013" y="1512200"/>
            <a:chExt cx="936616" cy="844916"/>
          </a:xfrm>
        </p:grpSpPr>
        <p:sp>
          <p:nvSpPr>
            <p:cNvPr id="14" name="Google Shape;2510;p49">
              <a:extLst>
                <a:ext uri="{FF2B5EF4-FFF2-40B4-BE49-F238E27FC236}">
                  <a16:creationId xmlns:a16="http://schemas.microsoft.com/office/drawing/2014/main" id="{1EA0BCF6-3273-A5EA-5D09-A2B6883EC33E}"/>
                </a:ext>
              </a:extLst>
            </p:cNvPr>
            <p:cNvSpPr/>
            <p:nvPr/>
          </p:nvSpPr>
          <p:spPr>
            <a:xfrm>
              <a:off x="7144013" y="1512200"/>
              <a:ext cx="936616" cy="844916"/>
            </a:xfrm>
            <a:custGeom>
              <a:avLst/>
              <a:gdLst/>
              <a:ahLst/>
              <a:cxnLst/>
              <a:rect l="l" t="t" r="r" b="b"/>
              <a:pathLst>
                <a:path w="9550" h="8615" extrusionOk="0">
                  <a:moveTo>
                    <a:pt x="2189" y="1"/>
                  </a:moveTo>
                  <a:cubicBezTo>
                    <a:pt x="1712" y="1"/>
                    <a:pt x="1234" y="160"/>
                    <a:pt x="856" y="458"/>
                  </a:cubicBezTo>
                  <a:cubicBezTo>
                    <a:pt x="439" y="816"/>
                    <a:pt x="1" y="1453"/>
                    <a:pt x="220" y="2607"/>
                  </a:cubicBezTo>
                  <a:cubicBezTo>
                    <a:pt x="618" y="4576"/>
                    <a:pt x="1612" y="6207"/>
                    <a:pt x="2627" y="7699"/>
                  </a:cubicBezTo>
                  <a:cubicBezTo>
                    <a:pt x="3025" y="8296"/>
                    <a:pt x="3681" y="8614"/>
                    <a:pt x="4417" y="8614"/>
                  </a:cubicBezTo>
                  <a:cubicBezTo>
                    <a:pt x="4914" y="8614"/>
                    <a:pt x="5471" y="8475"/>
                    <a:pt x="5909" y="8177"/>
                  </a:cubicBezTo>
                  <a:cubicBezTo>
                    <a:pt x="6506" y="7779"/>
                    <a:pt x="6884" y="7282"/>
                    <a:pt x="7202" y="6824"/>
                  </a:cubicBezTo>
                  <a:cubicBezTo>
                    <a:pt x="7282" y="6725"/>
                    <a:pt x="7361" y="6625"/>
                    <a:pt x="7401" y="6565"/>
                  </a:cubicBezTo>
                  <a:cubicBezTo>
                    <a:pt x="8256" y="5471"/>
                    <a:pt x="9171" y="4138"/>
                    <a:pt x="9430" y="2487"/>
                  </a:cubicBezTo>
                  <a:cubicBezTo>
                    <a:pt x="9549" y="1692"/>
                    <a:pt x="9390" y="1055"/>
                    <a:pt x="8992" y="617"/>
                  </a:cubicBezTo>
                  <a:cubicBezTo>
                    <a:pt x="8754" y="339"/>
                    <a:pt x="8296" y="1"/>
                    <a:pt x="7500" y="1"/>
                  </a:cubicBezTo>
                  <a:cubicBezTo>
                    <a:pt x="7361" y="1"/>
                    <a:pt x="7202" y="1"/>
                    <a:pt x="7063" y="21"/>
                  </a:cubicBezTo>
                  <a:cubicBezTo>
                    <a:pt x="6008" y="160"/>
                    <a:pt x="5551" y="856"/>
                    <a:pt x="5272" y="1314"/>
                  </a:cubicBezTo>
                  <a:cubicBezTo>
                    <a:pt x="5213" y="1354"/>
                    <a:pt x="5193" y="1433"/>
                    <a:pt x="5153" y="1493"/>
                  </a:cubicBezTo>
                  <a:cubicBezTo>
                    <a:pt x="4994" y="1692"/>
                    <a:pt x="4875" y="1891"/>
                    <a:pt x="4755" y="2109"/>
                  </a:cubicBezTo>
                  <a:cubicBezTo>
                    <a:pt x="4576" y="1811"/>
                    <a:pt x="4417" y="1533"/>
                    <a:pt x="4258" y="1234"/>
                  </a:cubicBezTo>
                  <a:cubicBezTo>
                    <a:pt x="4019" y="836"/>
                    <a:pt x="3701" y="518"/>
                    <a:pt x="3323" y="319"/>
                  </a:cubicBezTo>
                  <a:cubicBezTo>
                    <a:pt x="2945" y="120"/>
                    <a:pt x="2587" y="1"/>
                    <a:pt x="2189" y="1"/>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511;p49">
              <a:extLst>
                <a:ext uri="{FF2B5EF4-FFF2-40B4-BE49-F238E27FC236}">
                  <a16:creationId xmlns:a16="http://schemas.microsoft.com/office/drawing/2014/main" id="{D4DB9C9C-B47D-B2C9-6204-410CD409072E}"/>
                </a:ext>
              </a:extLst>
            </p:cNvPr>
            <p:cNvSpPr/>
            <p:nvPr/>
          </p:nvSpPr>
          <p:spPr>
            <a:xfrm>
              <a:off x="7228008" y="1568170"/>
              <a:ext cx="768625" cy="732977"/>
            </a:xfrm>
            <a:custGeom>
              <a:avLst/>
              <a:gdLst/>
              <a:ahLst/>
              <a:cxnLst/>
              <a:rect l="l" t="t" r="r" b="b"/>
              <a:pathLst>
                <a:path w="7449" h="6666" extrusionOk="0">
                  <a:moveTo>
                    <a:pt x="1060" y="1"/>
                  </a:moveTo>
                  <a:cubicBezTo>
                    <a:pt x="826" y="1"/>
                    <a:pt x="594" y="80"/>
                    <a:pt x="378" y="254"/>
                  </a:cubicBezTo>
                  <a:cubicBezTo>
                    <a:pt x="0" y="573"/>
                    <a:pt x="0" y="1010"/>
                    <a:pt x="80" y="1428"/>
                  </a:cubicBezTo>
                  <a:cubicBezTo>
                    <a:pt x="438" y="3199"/>
                    <a:pt x="1333" y="4710"/>
                    <a:pt x="2328" y="6182"/>
                  </a:cubicBezTo>
                  <a:cubicBezTo>
                    <a:pt x="2566" y="6518"/>
                    <a:pt x="2928" y="6665"/>
                    <a:pt x="3312" y="6665"/>
                  </a:cubicBezTo>
                  <a:cubicBezTo>
                    <a:pt x="3632" y="6665"/>
                    <a:pt x="3968" y="6563"/>
                    <a:pt x="4257" y="6381"/>
                  </a:cubicBezTo>
                  <a:cubicBezTo>
                    <a:pt x="4814" y="6003"/>
                    <a:pt x="5153" y="5486"/>
                    <a:pt x="5511" y="4989"/>
                  </a:cubicBezTo>
                  <a:cubicBezTo>
                    <a:pt x="6366" y="3915"/>
                    <a:pt x="7142" y="2781"/>
                    <a:pt x="7341" y="1388"/>
                  </a:cubicBezTo>
                  <a:cubicBezTo>
                    <a:pt x="7449" y="580"/>
                    <a:pt x="7232" y="15"/>
                    <a:pt x="6370" y="15"/>
                  </a:cubicBezTo>
                  <a:cubicBezTo>
                    <a:pt x="6277" y="15"/>
                    <a:pt x="6176" y="22"/>
                    <a:pt x="6068" y="36"/>
                  </a:cubicBezTo>
                  <a:cubicBezTo>
                    <a:pt x="5371" y="135"/>
                    <a:pt x="5153" y="632"/>
                    <a:pt x="4854" y="1090"/>
                  </a:cubicBezTo>
                  <a:cubicBezTo>
                    <a:pt x="4397" y="1766"/>
                    <a:pt x="3999" y="2482"/>
                    <a:pt x="3601" y="3159"/>
                  </a:cubicBezTo>
                  <a:cubicBezTo>
                    <a:pt x="3124" y="2323"/>
                    <a:pt x="2726" y="1567"/>
                    <a:pt x="2268" y="732"/>
                  </a:cubicBezTo>
                  <a:cubicBezTo>
                    <a:pt x="2129" y="513"/>
                    <a:pt x="1930" y="314"/>
                    <a:pt x="1711" y="195"/>
                  </a:cubicBezTo>
                  <a:cubicBezTo>
                    <a:pt x="1500" y="70"/>
                    <a:pt x="1279" y="1"/>
                    <a:pt x="10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 name="Picture 17" descr="A picture containing graphics, clipart, graphic design, design&#10;&#10;Description automatically generated">
            <a:extLst>
              <a:ext uri="{FF2B5EF4-FFF2-40B4-BE49-F238E27FC236}">
                <a16:creationId xmlns:a16="http://schemas.microsoft.com/office/drawing/2014/main" id="{7A29D6F2-A07E-9DEE-0186-24E7DC16FCC8}"/>
              </a:ext>
            </a:extLst>
          </p:cNvPr>
          <p:cNvPicPr>
            <a:picLocks noChangeAspect="1"/>
          </p:cNvPicPr>
          <p:nvPr/>
        </p:nvPicPr>
        <p:blipFill>
          <a:blip r:embed="rId3"/>
          <a:stretch>
            <a:fillRect/>
          </a:stretch>
        </p:blipFill>
        <p:spPr>
          <a:xfrm>
            <a:off x="8200882" y="65517"/>
            <a:ext cx="759406" cy="759406"/>
          </a:xfrm>
          <a:prstGeom prst="rect">
            <a:avLst/>
          </a:prstGeom>
        </p:spPr>
      </p:pic>
      <p:pic>
        <p:nvPicPr>
          <p:cNvPr id="2" name="图片 19">
            <a:extLst>
              <a:ext uri="{FF2B5EF4-FFF2-40B4-BE49-F238E27FC236}">
                <a16:creationId xmlns:a16="http://schemas.microsoft.com/office/drawing/2014/main" id="{D541BDBF-379E-EFFA-75A1-541514EF3336}"/>
              </a:ext>
            </a:extLst>
          </p:cNvPr>
          <p:cNvPicPr>
            <a:picLocks noChangeAspect="1"/>
          </p:cNvPicPr>
          <p:nvPr/>
        </p:nvPicPr>
        <p:blipFill>
          <a:blip r:embed="rId4" cstate="email"/>
          <a:stretch>
            <a:fillRect/>
          </a:stretch>
        </p:blipFill>
        <p:spPr>
          <a:xfrm>
            <a:off x="128614" y="1850118"/>
            <a:ext cx="4226865" cy="4226865"/>
          </a:xfrm>
          <a:prstGeom prst="rect">
            <a:avLst/>
          </a:prstGeom>
        </p:spPr>
      </p:pic>
      <p:pic>
        <p:nvPicPr>
          <p:cNvPr id="3" name="图片 16">
            <a:extLst>
              <a:ext uri="{FF2B5EF4-FFF2-40B4-BE49-F238E27FC236}">
                <a16:creationId xmlns:a16="http://schemas.microsoft.com/office/drawing/2014/main" id="{B51E6375-B56F-7FF8-7178-20D61E58353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11634" y="1133647"/>
            <a:ext cx="4688707" cy="2915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文本框 13">
            <a:extLst>
              <a:ext uri="{FF2B5EF4-FFF2-40B4-BE49-F238E27FC236}">
                <a16:creationId xmlns:a16="http://schemas.microsoft.com/office/drawing/2014/main" id="{7777EAA5-FA3B-3356-DD57-EED53826CB8D}"/>
              </a:ext>
            </a:extLst>
          </p:cNvPr>
          <p:cNvSpPr txBox="1"/>
          <p:nvPr/>
        </p:nvSpPr>
        <p:spPr>
          <a:xfrm>
            <a:off x="5316126" y="1710071"/>
            <a:ext cx="2884756" cy="1384995"/>
          </a:xfrm>
          <a:prstGeom prst="rect">
            <a:avLst/>
          </a:prstGeom>
          <a:noFill/>
          <a:extLst>
            <a:ext uri="{909E8E84-426E-40DD-AFC4-6F175D3DCCD1}">
              <a14:hiddenFill xmlns:a14="http://schemas.microsoft.com/office/drawing/2010/main">
                <a:solidFill>
                  <a:srgbClr val="E84C53"/>
                </a:solidFill>
              </a14:hiddenFill>
            </a:ext>
          </a:extLst>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buClrTx/>
              <a:buFontTx/>
              <a:buNone/>
            </a:pPr>
            <a:r>
              <a:rPr lang="vi-VN" sz="2800" i="1">
                <a:latin typeface="+mj-lt"/>
              </a:rPr>
              <a:t>Em hãy điền vào sơ đồ bố cục bài thơ theo PHT số 2 </a:t>
            </a:r>
            <a:endParaRPr lang="en-US" sz="4000">
              <a:solidFill>
                <a:srgbClr val="212121"/>
              </a:solidFill>
              <a:latin typeface="+mj-lt"/>
              <a:cs typeface="Times New Roman" panose="02020603050405020304" pitchFamily="18" charset="0"/>
            </a:endParaRPr>
          </a:p>
        </p:txBody>
      </p:sp>
    </p:spTree>
    <p:extLst>
      <p:ext uri="{BB962C8B-B14F-4D97-AF65-F5344CB8AC3E}">
        <p14:creationId xmlns:p14="http://schemas.microsoft.com/office/powerpoint/2010/main" val="21844178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500" fill="hold"/>
                                        <p:tgtEl>
                                          <p:spTgt spid="3"/>
                                        </p:tgtEl>
                                        <p:attrNameLst>
                                          <p:attrName>ppt_x</p:attrName>
                                        </p:attrNameLst>
                                      </p:cBhvr>
                                      <p:tavLst>
                                        <p:tav tm="0">
                                          <p:val>
                                            <p:strVal val="#ppt_x"/>
                                          </p:val>
                                        </p:tav>
                                        <p:tav tm="100000">
                                          <p:val>
                                            <p:strVal val="#ppt_x"/>
                                          </p:val>
                                        </p:tav>
                                      </p:tavLst>
                                    </p:anim>
                                    <p:anim calcmode="lin" valueType="num">
                                      <p:cBhvr additive="base">
                                        <p:cTn id="13"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42" presetClass="entr" presetSubtype="0" fill="hold" grpId="0" nodeType="click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1000"/>
                                        <p:tgtEl>
                                          <p:spTgt spid="4"/>
                                        </p:tgtEl>
                                      </p:cBhvr>
                                    </p:animEffect>
                                    <p:anim calcmode="lin" valueType="num">
                                      <p:cBhvr>
                                        <p:cTn id="19" dur="1000" fill="hold"/>
                                        <p:tgtEl>
                                          <p:spTgt spid="4"/>
                                        </p:tgtEl>
                                        <p:attrNameLst>
                                          <p:attrName>ppt_x</p:attrName>
                                        </p:attrNameLst>
                                      </p:cBhvr>
                                      <p:tavLst>
                                        <p:tav tm="0">
                                          <p:val>
                                            <p:strVal val="#ppt_x"/>
                                          </p:val>
                                        </p:tav>
                                        <p:tav tm="100000">
                                          <p:val>
                                            <p:strVal val="#ppt_x"/>
                                          </p:val>
                                        </p:tav>
                                      </p:tavLst>
                                    </p:anim>
                                    <p:anim calcmode="lin" valueType="num">
                                      <p:cBhvr>
                                        <p:cTn id="20"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2350"/>
        <p:cNvGrpSpPr/>
        <p:nvPr/>
      </p:nvGrpSpPr>
      <p:grpSpPr>
        <a:xfrm>
          <a:off x="0" y="0"/>
          <a:ext cx="0" cy="0"/>
          <a:chOff x="0" y="0"/>
          <a:chExt cx="0" cy="0"/>
        </a:xfrm>
      </p:grpSpPr>
      <p:grpSp>
        <p:nvGrpSpPr>
          <p:cNvPr id="2353" name="Google Shape;2353;p47"/>
          <p:cNvGrpSpPr/>
          <p:nvPr/>
        </p:nvGrpSpPr>
        <p:grpSpPr>
          <a:xfrm flipH="1">
            <a:off x="8506072" y="4172652"/>
            <a:ext cx="759406" cy="1604034"/>
            <a:chOff x="3043875" y="1092100"/>
            <a:chExt cx="405350" cy="1080350"/>
          </a:xfrm>
        </p:grpSpPr>
        <p:sp>
          <p:nvSpPr>
            <p:cNvPr id="2354" name="Google Shape;2354;p47"/>
            <p:cNvSpPr/>
            <p:nvPr/>
          </p:nvSpPr>
          <p:spPr>
            <a:xfrm>
              <a:off x="3043875" y="1092100"/>
              <a:ext cx="405350" cy="1080350"/>
            </a:xfrm>
            <a:custGeom>
              <a:avLst/>
              <a:gdLst/>
              <a:ahLst/>
              <a:cxnLst/>
              <a:rect l="l" t="t" r="r" b="b"/>
              <a:pathLst>
                <a:path w="16214" h="43214" extrusionOk="0">
                  <a:moveTo>
                    <a:pt x="8900" y="1"/>
                  </a:moveTo>
                  <a:cubicBezTo>
                    <a:pt x="8509" y="24"/>
                    <a:pt x="8164" y="254"/>
                    <a:pt x="7957" y="599"/>
                  </a:cubicBezTo>
                  <a:cubicBezTo>
                    <a:pt x="7865" y="737"/>
                    <a:pt x="6095" y="4163"/>
                    <a:pt x="6992" y="8326"/>
                  </a:cubicBezTo>
                  <a:cubicBezTo>
                    <a:pt x="6946" y="8648"/>
                    <a:pt x="6877" y="8878"/>
                    <a:pt x="6831" y="8924"/>
                  </a:cubicBezTo>
                  <a:cubicBezTo>
                    <a:pt x="5911" y="10304"/>
                    <a:pt x="4922" y="12305"/>
                    <a:pt x="5336" y="13846"/>
                  </a:cubicBezTo>
                  <a:cubicBezTo>
                    <a:pt x="5428" y="14168"/>
                    <a:pt x="5566" y="14444"/>
                    <a:pt x="5796" y="14697"/>
                  </a:cubicBezTo>
                  <a:cubicBezTo>
                    <a:pt x="4393" y="18307"/>
                    <a:pt x="1127" y="27115"/>
                    <a:pt x="621" y="32566"/>
                  </a:cubicBezTo>
                  <a:cubicBezTo>
                    <a:pt x="46" y="39189"/>
                    <a:pt x="0" y="41880"/>
                    <a:pt x="0" y="41903"/>
                  </a:cubicBezTo>
                  <a:cubicBezTo>
                    <a:pt x="0" y="42248"/>
                    <a:pt x="115" y="42570"/>
                    <a:pt x="345" y="42823"/>
                  </a:cubicBezTo>
                  <a:cubicBezTo>
                    <a:pt x="575" y="43076"/>
                    <a:pt x="920" y="43214"/>
                    <a:pt x="1265" y="43214"/>
                  </a:cubicBezTo>
                  <a:cubicBezTo>
                    <a:pt x="1955" y="43214"/>
                    <a:pt x="2530" y="42639"/>
                    <a:pt x="2553" y="41949"/>
                  </a:cubicBezTo>
                  <a:cubicBezTo>
                    <a:pt x="2553" y="41926"/>
                    <a:pt x="2622" y="39281"/>
                    <a:pt x="3197" y="32796"/>
                  </a:cubicBezTo>
                  <a:cubicBezTo>
                    <a:pt x="3657" y="27667"/>
                    <a:pt x="6923" y="18882"/>
                    <a:pt x="8164" y="15708"/>
                  </a:cubicBezTo>
                  <a:cubicBezTo>
                    <a:pt x="10717" y="15685"/>
                    <a:pt x="11361" y="12558"/>
                    <a:pt x="11637" y="11017"/>
                  </a:cubicBezTo>
                  <a:cubicBezTo>
                    <a:pt x="11775" y="10212"/>
                    <a:pt x="12235" y="9637"/>
                    <a:pt x="12235" y="9637"/>
                  </a:cubicBezTo>
                  <a:cubicBezTo>
                    <a:pt x="12350" y="9499"/>
                    <a:pt x="12442" y="9338"/>
                    <a:pt x="12465" y="9154"/>
                  </a:cubicBezTo>
                  <a:cubicBezTo>
                    <a:pt x="14374" y="7130"/>
                    <a:pt x="16214" y="4416"/>
                    <a:pt x="15754" y="1887"/>
                  </a:cubicBezTo>
                  <a:cubicBezTo>
                    <a:pt x="15708" y="1542"/>
                    <a:pt x="15478" y="1220"/>
                    <a:pt x="15156" y="1082"/>
                  </a:cubicBezTo>
                  <a:cubicBezTo>
                    <a:pt x="14972" y="990"/>
                    <a:pt x="14811" y="944"/>
                    <a:pt x="14604" y="944"/>
                  </a:cubicBezTo>
                  <a:cubicBezTo>
                    <a:pt x="14443" y="944"/>
                    <a:pt x="14282" y="967"/>
                    <a:pt x="14144" y="1059"/>
                  </a:cubicBezTo>
                  <a:cubicBezTo>
                    <a:pt x="14121" y="1082"/>
                    <a:pt x="13960" y="1151"/>
                    <a:pt x="13776" y="1266"/>
                  </a:cubicBezTo>
                  <a:lnTo>
                    <a:pt x="13684" y="990"/>
                  </a:lnTo>
                  <a:cubicBezTo>
                    <a:pt x="13546" y="691"/>
                    <a:pt x="13293" y="461"/>
                    <a:pt x="12971" y="346"/>
                  </a:cubicBezTo>
                  <a:cubicBezTo>
                    <a:pt x="12856" y="300"/>
                    <a:pt x="12741" y="277"/>
                    <a:pt x="12649" y="277"/>
                  </a:cubicBezTo>
                  <a:cubicBezTo>
                    <a:pt x="12419" y="277"/>
                    <a:pt x="12189" y="346"/>
                    <a:pt x="12005" y="484"/>
                  </a:cubicBezTo>
                  <a:cubicBezTo>
                    <a:pt x="12005" y="484"/>
                    <a:pt x="11982" y="507"/>
                    <a:pt x="11936" y="530"/>
                  </a:cubicBezTo>
                  <a:cubicBezTo>
                    <a:pt x="11752" y="369"/>
                    <a:pt x="11545" y="231"/>
                    <a:pt x="11315" y="185"/>
                  </a:cubicBezTo>
                  <a:cubicBezTo>
                    <a:pt x="11246" y="162"/>
                    <a:pt x="11154" y="162"/>
                    <a:pt x="11085" y="162"/>
                  </a:cubicBezTo>
                  <a:cubicBezTo>
                    <a:pt x="10832" y="162"/>
                    <a:pt x="10556" y="254"/>
                    <a:pt x="10349" y="415"/>
                  </a:cubicBezTo>
                  <a:cubicBezTo>
                    <a:pt x="10326" y="461"/>
                    <a:pt x="10211" y="530"/>
                    <a:pt x="10050" y="714"/>
                  </a:cubicBezTo>
                  <a:cubicBezTo>
                    <a:pt x="10004" y="622"/>
                    <a:pt x="9981" y="576"/>
                    <a:pt x="9912" y="484"/>
                  </a:cubicBezTo>
                  <a:cubicBezTo>
                    <a:pt x="9682" y="162"/>
                    <a:pt x="9337" y="1"/>
                    <a:pt x="8969"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5" name="Google Shape;2355;p47"/>
            <p:cNvSpPr/>
            <p:nvPr/>
          </p:nvSpPr>
          <p:spPr>
            <a:xfrm>
              <a:off x="3070325" y="1433750"/>
              <a:ext cx="165025" cy="710550"/>
            </a:xfrm>
            <a:custGeom>
              <a:avLst/>
              <a:gdLst/>
              <a:ahLst/>
              <a:cxnLst/>
              <a:rect l="l" t="t" r="r" b="b"/>
              <a:pathLst>
                <a:path w="6601" h="28422" extrusionOk="0">
                  <a:moveTo>
                    <a:pt x="6410" y="0"/>
                  </a:moveTo>
                  <a:cubicBezTo>
                    <a:pt x="6348" y="0"/>
                    <a:pt x="6295" y="38"/>
                    <a:pt x="6279" y="88"/>
                  </a:cubicBezTo>
                  <a:cubicBezTo>
                    <a:pt x="6210" y="203"/>
                    <a:pt x="1219" y="12345"/>
                    <a:pt x="644" y="18992"/>
                  </a:cubicBezTo>
                  <a:cubicBezTo>
                    <a:pt x="69" y="25615"/>
                    <a:pt x="0" y="28237"/>
                    <a:pt x="0" y="28260"/>
                  </a:cubicBezTo>
                  <a:cubicBezTo>
                    <a:pt x="0" y="28352"/>
                    <a:pt x="69" y="28421"/>
                    <a:pt x="161" y="28421"/>
                  </a:cubicBezTo>
                  <a:cubicBezTo>
                    <a:pt x="230" y="28421"/>
                    <a:pt x="299" y="28352"/>
                    <a:pt x="322" y="28260"/>
                  </a:cubicBezTo>
                  <a:cubicBezTo>
                    <a:pt x="322" y="28237"/>
                    <a:pt x="391" y="25615"/>
                    <a:pt x="966" y="19015"/>
                  </a:cubicBezTo>
                  <a:cubicBezTo>
                    <a:pt x="1541" y="12437"/>
                    <a:pt x="6509" y="318"/>
                    <a:pt x="6555" y="203"/>
                  </a:cubicBezTo>
                  <a:cubicBezTo>
                    <a:pt x="6601" y="134"/>
                    <a:pt x="6555" y="42"/>
                    <a:pt x="6486" y="19"/>
                  </a:cubicBezTo>
                  <a:cubicBezTo>
                    <a:pt x="6460" y="6"/>
                    <a:pt x="6434" y="0"/>
                    <a:pt x="641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6" name="Google Shape;2356;p47"/>
            <p:cNvSpPr/>
            <p:nvPr/>
          </p:nvSpPr>
          <p:spPr>
            <a:xfrm>
              <a:off x="3276150" y="1144425"/>
              <a:ext cx="149500" cy="201250"/>
            </a:xfrm>
            <a:custGeom>
              <a:avLst/>
              <a:gdLst/>
              <a:ahLst/>
              <a:cxnLst/>
              <a:rect l="l" t="t" r="r" b="b"/>
              <a:pathLst>
                <a:path w="5980" h="8050" extrusionOk="0">
                  <a:moveTo>
                    <a:pt x="5336" y="1"/>
                  </a:moveTo>
                  <a:lnTo>
                    <a:pt x="5336" y="1"/>
                  </a:lnTo>
                  <a:cubicBezTo>
                    <a:pt x="5336" y="1"/>
                    <a:pt x="0" y="2393"/>
                    <a:pt x="460" y="8050"/>
                  </a:cubicBezTo>
                  <a:cubicBezTo>
                    <a:pt x="460" y="8050"/>
                    <a:pt x="5980" y="3565"/>
                    <a:pt x="53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7" name="Google Shape;2357;p47"/>
            <p:cNvSpPr/>
            <p:nvPr/>
          </p:nvSpPr>
          <p:spPr>
            <a:xfrm>
              <a:off x="3214050" y="1120850"/>
              <a:ext cx="134000" cy="207000"/>
            </a:xfrm>
            <a:custGeom>
              <a:avLst/>
              <a:gdLst/>
              <a:ahLst/>
              <a:cxnLst/>
              <a:rect l="l" t="t" r="r" b="b"/>
              <a:pathLst>
                <a:path w="5360" h="8280" extrusionOk="0">
                  <a:moveTo>
                    <a:pt x="2116" y="1"/>
                  </a:moveTo>
                  <a:lnTo>
                    <a:pt x="2116" y="1"/>
                  </a:lnTo>
                  <a:cubicBezTo>
                    <a:pt x="2116" y="1"/>
                    <a:pt x="1" y="3865"/>
                    <a:pt x="1610" y="8280"/>
                  </a:cubicBezTo>
                  <a:cubicBezTo>
                    <a:pt x="1610" y="8280"/>
                    <a:pt x="5359" y="4623"/>
                    <a:pt x="211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8" name="Google Shape;2358;p47"/>
            <p:cNvSpPr/>
            <p:nvPr/>
          </p:nvSpPr>
          <p:spPr>
            <a:xfrm>
              <a:off x="3268675" y="1127750"/>
              <a:ext cx="131675" cy="215625"/>
            </a:xfrm>
            <a:custGeom>
              <a:avLst/>
              <a:gdLst/>
              <a:ahLst/>
              <a:cxnLst/>
              <a:rect l="l" t="t" r="r" b="b"/>
              <a:pathLst>
                <a:path w="5267" h="8625" extrusionOk="0">
                  <a:moveTo>
                    <a:pt x="3634" y="1"/>
                  </a:moveTo>
                  <a:cubicBezTo>
                    <a:pt x="3634" y="1"/>
                    <a:pt x="0" y="2439"/>
                    <a:pt x="322" y="8625"/>
                  </a:cubicBezTo>
                  <a:cubicBezTo>
                    <a:pt x="345" y="8602"/>
                    <a:pt x="5267" y="3818"/>
                    <a:pt x="36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9" name="Google Shape;2359;p47"/>
            <p:cNvSpPr/>
            <p:nvPr/>
          </p:nvSpPr>
          <p:spPr>
            <a:xfrm>
              <a:off x="3238775" y="1124300"/>
              <a:ext cx="129250" cy="206450"/>
            </a:xfrm>
            <a:custGeom>
              <a:avLst/>
              <a:gdLst/>
              <a:ahLst/>
              <a:cxnLst/>
              <a:rect l="l" t="t" r="r" b="b"/>
              <a:pathLst>
                <a:path w="5170" h="8258" extrusionOk="0">
                  <a:moveTo>
                    <a:pt x="3243" y="1"/>
                  </a:moveTo>
                  <a:cubicBezTo>
                    <a:pt x="3243" y="1"/>
                    <a:pt x="1" y="2738"/>
                    <a:pt x="1127" y="8257"/>
                  </a:cubicBezTo>
                  <a:cubicBezTo>
                    <a:pt x="1127" y="8257"/>
                    <a:pt x="1128" y="8257"/>
                    <a:pt x="1128" y="8257"/>
                  </a:cubicBezTo>
                  <a:cubicBezTo>
                    <a:pt x="1172" y="8257"/>
                    <a:pt x="5170" y="3992"/>
                    <a:pt x="32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0" name="Google Shape;2360;p47"/>
            <p:cNvSpPr/>
            <p:nvPr/>
          </p:nvSpPr>
          <p:spPr>
            <a:xfrm>
              <a:off x="3179550" y="1293350"/>
              <a:ext cx="147800" cy="177675"/>
            </a:xfrm>
            <a:custGeom>
              <a:avLst/>
              <a:gdLst/>
              <a:ahLst/>
              <a:cxnLst/>
              <a:rect l="l" t="t" r="r" b="b"/>
              <a:pathLst>
                <a:path w="5912" h="7107" extrusionOk="0">
                  <a:moveTo>
                    <a:pt x="2645" y="0"/>
                  </a:moveTo>
                  <a:lnTo>
                    <a:pt x="3450" y="920"/>
                  </a:lnTo>
                  <a:lnTo>
                    <a:pt x="4324" y="414"/>
                  </a:lnTo>
                  <a:lnTo>
                    <a:pt x="4784" y="1403"/>
                  </a:lnTo>
                  <a:lnTo>
                    <a:pt x="5911" y="851"/>
                  </a:lnTo>
                  <a:cubicBezTo>
                    <a:pt x="5911" y="851"/>
                    <a:pt x="5267" y="1633"/>
                    <a:pt x="5037" y="2760"/>
                  </a:cubicBezTo>
                  <a:cubicBezTo>
                    <a:pt x="4554" y="5175"/>
                    <a:pt x="3887" y="7106"/>
                    <a:pt x="1818" y="6348"/>
                  </a:cubicBezTo>
                  <a:cubicBezTo>
                    <a:pt x="1" y="5681"/>
                    <a:pt x="1243" y="3105"/>
                    <a:pt x="2301" y="1518"/>
                  </a:cubicBezTo>
                  <a:cubicBezTo>
                    <a:pt x="2645" y="966"/>
                    <a:pt x="2645" y="0"/>
                    <a:pt x="264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61" name="Google Shape;2361;p47"/>
          <p:cNvGrpSpPr/>
          <p:nvPr/>
        </p:nvGrpSpPr>
        <p:grpSpPr>
          <a:xfrm>
            <a:off x="-182366" y="4550586"/>
            <a:ext cx="759407" cy="1604034"/>
            <a:chOff x="6507375" y="2263850"/>
            <a:chExt cx="619225" cy="1140725"/>
          </a:xfrm>
        </p:grpSpPr>
        <p:sp>
          <p:nvSpPr>
            <p:cNvPr id="2362" name="Google Shape;2362;p47"/>
            <p:cNvSpPr/>
            <p:nvPr/>
          </p:nvSpPr>
          <p:spPr>
            <a:xfrm>
              <a:off x="6507375" y="2263850"/>
              <a:ext cx="619225" cy="1140725"/>
            </a:xfrm>
            <a:custGeom>
              <a:avLst/>
              <a:gdLst/>
              <a:ahLst/>
              <a:cxnLst/>
              <a:rect l="l" t="t" r="r" b="b"/>
              <a:pathLst>
                <a:path w="24769" h="45629" extrusionOk="0">
                  <a:moveTo>
                    <a:pt x="9245" y="1"/>
                  </a:moveTo>
                  <a:cubicBezTo>
                    <a:pt x="7359" y="1"/>
                    <a:pt x="6371" y="921"/>
                    <a:pt x="5865" y="1679"/>
                  </a:cubicBezTo>
                  <a:cubicBezTo>
                    <a:pt x="3726" y="4922"/>
                    <a:pt x="6417" y="11983"/>
                    <a:pt x="7129" y="13799"/>
                  </a:cubicBezTo>
                  <a:cubicBezTo>
                    <a:pt x="6210" y="16536"/>
                    <a:pt x="4922" y="20607"/>
                    <a:pt x="3680" y="25413"/>
                  </a:cubicBezTo>
                  <a:cubicBezTo>
                    <a:pt x="3657" y="25482"/>
                    <a:pt x="3657" y="25528"/>
                    <a:pt x="3611" y="25620"/>
                  </a:cubicBezTo>
                  <a:cubicBezTo>
                    <a:pt x="1932" y="32198"/>
                    <a:pt x="713" y="38430"/>
                    <a:pt x="23" y="44157"/>
                  </a:cubicBezTo>
                  <a:cubicBezTo>
                    <a:pt x="0" y="44502"/>
                    <a:pt x="92" y="44870"/>
                    <a:pt x="322" y="45146"/>
                  </a:cubicBezTo>
                  <a:cubicBezTo>
                    <a:pt x="552" y="45399"/>
                    <a:pt x="851" y="45606"/>
                    <a:pt x="1196" y="45629"/>
                  </a:cubicBezTo>
                  <a:lnTo>
                    <a:pt x="1357" y="45629"/>
                  </a:lnTo>
                  <a:cubicBezTo>
                    <a:pt x="2047" y="45629"/>
                    <a:pt x="2576" y="45100"/>
                    <a:pt x="2668" y="44456"/>
                  </a:cubicBezTo>
                  <a:cubicBezTo>
                    <a:pt x="3335" y="38890"/>
                    <a:pt x="4485" y="32842"/>
                    <a:pt x="6118" y="26448"/>
                  </a:cubicBezTo>
                  <a:cubicBezTo>
                    <a:pt x="7060" y="25413"/>
                    <a:pt x="10924" y="21458"/>
                    <a:pt x="16651" y="18767"/>
                  </a:cubicBezTo>
                  <a:cubicBezTo>
                    <a:pt x="17824" y="19779"/>
                    <a:pt x="19824" y="21228"/>
                    <a:pt x="21618" y="21228"/>
                  </a:cubicBezTo>
                  <a:cubicBezTo>
                    <a:pt x="22768" y="21228"/>
                    <a:pt x="23688" y="20607"/>
                    <a:pt x="24240" y="19549"/>
                  </a:cubicBezTo>
                  <a:cubicBezTo>
                    <a:pt x="24769" y="18560"/>
                    <a:pt x="24631" y="17709"/>
                    <a:pt x="24401" y="17180"/>
                  </a:cubicBezTo>
                  <a:cubicBezTo>
                    <a:pt x="24194" y="16674"/>
                    <a:pt x="23895" y="16306"/>
                    <a:pt x="23550" y="16030"/>
                  </a:cubicBezTo>
                  <a:cubicBezTo>
                    <a:pt x="23803" y="15708"/>
                    <a:pt x="24010" y="15294"/>
                    <a:pt x="24079" y="14834"/>
                  </a:cubicBezTo>
                  <a:cubicBezTo>
                    <a:pt x="24194" y="14167"/>
                    <a:pt x="24148" y="13178"/>
                    <a:pt x="23090" y="12075"/>
                  </a:cubicBezTo>
                  <a:cubicBezTo>
                    <a:pt x="22331" y="11293"/>
                    <a:pt x="21595" y="11132"/>
                    <a:pt x="21066" y="11132"/>
                  </a:cubicBezTo>
                  <a:cubicBezTo>
                    <a:pt x="18973" y="11132"/>
                    <a:pt x="17226" y="13776"/>
                    <a:pt x="16099" y="16168"/>
                  </a:cubicBezTo>
                  <a:cubicBezTo>
                    <a:pt x="12534" y="17778"/>
                    <a:pt x="9590" y="19848"/>
                    <a:pt x="7497" y="21596"/>
                  </a:cubicBezTo>
                  <a:cubicBezTo>
                    <a:pt x="8279" y="18859"/>
                    <a:pt x="9015" y="16536"/>
                    <a:pt x="9636" y="14788"/>
                  </a:cubicBezTo>
                  <a:cubicBezTo>
                    <a:pt x="12396" y="14558"/>
                    <a:pt x="17410" y="13753"/>
                    <a:pt x="19203" y="11040"/>
                  </a:cubicBezTo>
                  <a:cubicBezTo>
                    <a:pt x="19916" y="9959"/>
                    <a:pt x="20031" y="8648"/>
                    <a:pt x="19548" y="7268"/>
                  </a:cubicBezTo>
                  <a:cubicBezTo>
                    <a:pt x="18858" y="5359"/>
                    <a:pt x="17387" y="4324"/>
                    <a:pt x="15409" y="4324"/>
                  </a:cubicBezTo>
                  <a:cubicBezTo>
                    <a:pt x="14949" y="4324"/>
                    <a:pt x="14489" y="4370"/>
                    <a:pt x="14075" y="4462"/>
                  </a:cubicBezTo>
                  <a:cubicBezTo>
                    <a:pt x="14121" y="3634"/>
                    <a:pt x="13937" y="2645"/>
                    <a:pt x="13362" y="1794"/>
                  </a:cubicBezTo>
                  <a:cubicBezTo>
                    <a:pt x="12557" y="645"/>
                    <a:pt x="11200" y="24"/>
                    <a:pt x="9337"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3" name="Google Shape;2363;p47"/>
            <p:cNvSpPr/>
            <p:nvPr/>
          </p:nvSpPr>
          <p:spPr>
            <a:xfrm>
              <a:off x="6536100" y="2504600"/>
              <a:ext cx="224850" cy="872950"/>
            </a:xfrm>
            <a:custGeom>
              <a:avLst/>
              <a:gdLst/>
              <a:ahLst/>
              <a:cxnLst/>
              <a:rect l="l" t="t" r="r" b="b"/>
              <a:pathLst>
                <a:path w="8994" h="34918" extrusionOk="0">
                  <a:moveTo>
                    <a:pt x="8806" y="1"/>
                  </a:moveTo>
                  <a:cubicBezTo>
                    <a:pt x="8726" y="1"/>
                    <a:pt x="8644" y="46"/>
                    <a:pt x="8625" y="122"/>
                  </a:cubicBezTo>
                  <a:cubicBezTo>
                    <a:pt x="8556" y="306"/>
                    <a:pt x="2094" y="17094"/>
                    <a:pt x="24" y="34711"/>
                  </a:cubicBezTo>
                  <a:cubicBezTo>
                    <a:pt x="1" y="34803"/>
                    <a:pt x="93" y="34918"/>
                    <a:pt x="208" y="34918"/>
                  </a:cubicBezTo>
                  <a:cubicBezTo>
                    <a:pt x="323" y="34918"/>
                    <a:pt x="369" y="34826"/>
                    <a:pt x="369" y="34734"/>
                  </a:cubicBezTo>
                  <a:cubicBezTo>
                    <a:pt x="2439" y="17163"/>
                    <a:pt x="8901" y="421"/>
                    <a:pt x="8970" y="237"/>
                  </a:cubicBezTo>
                  <a:cubicBezTo>
                    <a:pt x="8993" y="145"/>
                    <a:pt x="8924" y="30"/>
                    <a:pt x="8855" y="7"/>
                  </a:cubicBezTo>
                  <a:cubicBezTo>
                    <a:pt x="8839" y="3"/>
                    <a:pt x="8823" y="1"/>
                    <a:pt x="88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4" name="Google Shape;2364;p47"/>
            <p:cNvSpPr/>
            <p:nvPr/>
          </p:nvSpPr>
          <p:spPr>
            <a:xfrm>
              <a:off x="6580450" y="2293725"/>
              <a:ext cx="438650" cy="312825"/>
            </a:xfrm>
            <a:custGeom>
              <a:avLst/>
              <a:gdLst/>
              <a:ahLst/>
              <a:cxnLst/>
              <a:rect l="l" t="t" r="r" b="b"/>
              <a:pathLst>
                <a:path w="17546" h="12513" extrusionOk="0">
                  <a:moveTo>
                    <a:pt x="6304" y="1"/>
                  </a:moveTo>
                  <a:cubicBezTo>
                    <a:pt x="1" y="1"/>
                    <a:pt x="5379" y="12512"/>
                    <a:pt x="5379" y="12512"/>
                  </a:cubicBezTo>
                  <a:cubicBezTo>
                    <a:pt x="5379" y="12512"/>
                    <a:pt x="17545" y="12144"/>
                    <a:pt x="15521" y="6487"/>
                  </a:cubicBezTo>
                  <a:cubicBezTo>
                    <a:pt x="14920" y="4765"/>
                    <a:pt x="13677" y="4292"/>
                    <a:pt x="12494" y="4292"/>
                  </a:cubicBezTo>
                  <a:cubicBezTo>
                    <a:pt x="11054" y="4292"/>
                    <a:pt x="9703" y="4992"/>
                    <a:pt x="9703" y="4992"/>
                  </a:cubicBezTo>
                  <a:cubicBezTo>
                    <a:pt x="9703" y="4992"/>
                    <a:pt x="11474" y="71"/>
                    <a:pt x="6391" y="2"/>
                  </a:cubicBezTo>
                  <a:cubicBezTo>
                    <a:pt x="6362" y="1"/>
                    <a:pt x="6333" y="1"/>
                    <a:pt x="63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5" name="Google Shape;2365;p47"/>
            <p:cNvSpPr/>
            <p:nvPr/>
          </p:nvSpPr>
          <p:spPr>
            <a:xfrm>
              <a:off x="6625225" y="2671950"/>
              <a:ext cx="353625" cy="243350"/>
            </a:xfrm>
            <a:custGeom>
              <a:avLst/>
              <a:gdLst/>
              <a:ahLst/>
              <a:cxnLst/>
              <a:rect l="l" t="t" r="r" b="b"/>
              <a:pathLst>
                <a:path w="14145" h="9734" extrusionOk="0">
                  <a:moveTo>
                    <a:pt x="13921" y="1"/>
                  </a:moveTo>
                  <a:cubicBezTo>
                    <a:pt x="13911" y="1"/>
                    <a:pt x="13901" y="2"/>
                    <a:pt x="13891" y="5"/>
                  </a:cubicBezTo>
                  <a:cubicBezTo>
                    <a:pt x="5566" y="3041"/>
                    <a:pt x="116" y="9365"/>
                    <a:pt x="47" y="9411"/>
                  </a:cubicBezTo>
                  <a:cubicBezTo>
                    <a:pt x="1" y="9503"/>
                    <a:pt x="1" y="9618"/>
                    <a:pt x="93" y="9664"/>
                  </a:cubicBezTo>
                  <a:cubicBezTo>
                    <a:pt x="116" y="9710"/>
                    <a:pt x="162" y="9733"/>
                    <a:pt x="208" y="9733"/>
                  </a:cubicBezTo>
                  <a:cubicBezTo>
                    <a:pt x="254" y="9733"/>
                    <a:pt x="323" y="9733"/>
                    <a:pt x="323" y="9641"/>
                  </a:cubicBezTo>
                  <a:cubicBezTo>
                    <a:pt x="369" y="9595"/>
                    <a:pt x="5773" y="3340"/>
                    <a:pt x="14006" y="350"/>
                  </a:cubicBezTo>
                  <a:cubicBezTo>
                    <a:pt x="14075" y="327"/>
                    <a:pt x="14144" y="212"/>
                    <a:pt x="14121" y="120"/>
                  </a:cubicBezTo>
                  <a:cubicBezTo>
                    <a:pt x="14082" y="60"/>
                    <a:pt x="13990" y="1"/>
                    <a:pt x="1392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6" name="Google Shape;2366;p47"/>
            <p:cNvSpPr/>
            <p:nvPr/>
          </p:nvSpPr>
          <p:spPr>
            <a:xfrm>
              <a:off x="6927075" y="2570650"/>
              <a:ext cx="186300" cy="196900"/>
            </a:xfrm>
            <a:custGeom>
              <a:avLst/>
              <a:gdLst/>
              <a:ahLst/>
              <a:cxnLst/>
              <a:rect l="l" t="t" r="r" b="b"/>
              <a:pathLst>
                <a:path w="7452" h="7876" extrusionOk="0">
                  <a:moveTo>
                    <a:pt x="4273" y="1"/>
                  </a:moveTo>
                  <a:cubicBezTo>
                    <a:pt x="2118" y="1"/>
                    <a:pt x="1" y="5138"/>
                    <a:pt x="1" y="5138"/>
                  </a:cubicBezTo>
                  <a:cubicBezTo>
                    <a:pt x="1" y="5138"/>
                    <a:pt x="2843" y="7875"/>
                    <a:pt x="4870" y="7875"/>
                  </a:cubicBezTo>
                  <a:cubicBezTo>
                    <a:pt x="5516" y="7875"/>
                    <a:pt x="6079" y="7597"/>
                    <a:pt x="6440" y="6863"/>
                  </a:cubicBezTo>
                  <a:cubicBezTo>
                    <a:pt x="7452" y="4793"/>
                    <a:pt x="4738" y="3896"/>
                    <a:pt x="4738" y="3896"/>
                  </a:cubicBezTo>
                  <a:cubicBezTo>
                    <a:pt x="4738" y="3896"/>
                    <a:pt x="7452" y="2677"/>
                    <a:pt x="5451" y="584"/>
                  </a:cubicBezTo>
                  <a:cubicBezTo>
                    <a:pt x="5066" y="174"/>
                    <a:pt x="4669" y="1"/>
                    <a:pt x="42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7" name="Google Shape;546;p36">
            <a:extLst>
              <a:ext uri="{FF2B5EF4-FFF2-40B4-BE49-F238E27FC236}">
                <a16:creationId xmlns:a16="http://schemas.microsoft.com/office/drawing/2014/main" id="{6B1CB8A8-4908-F847-4849-DC43833D5438}"/>
              </a:ext>
            </a:extLst>
          </p:cNvPr>
          <p:cNvSpPr txBox="1">
            <a:spLocks/>
          </p:cNvSpPr>
          <p:nvPr/>
        </p:nvSpPr>
        <p:spPr>
          <a:xfrm flipH="1">
            <a:off x="1981747" y="591560"/>
            <a:ext cx="5328630" cy="411900"/>
          </a:xfrm>
          <a:prstGeom prst="rect">
            <a:avLst/>
          </a:prstGeom>
          <a:noFill/>
          <a:ln>
            <a:noFill/>
          </a:ln>
        </p:spPr>
        <p:txBody>
          <a:bodyPr spcFirstLastPara="1" wrap="square" lIns="18287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endParaRPr lang="en-US" sz="2400">
              <a:solidFill>
                <a:schemeClr val="bg1"/>
              </a:solidFill>
              <a:effectLst/>
              <a:latin typeface=".VnTime"/>
              <a:ea typeface="Times New Roman" panose="02020603050405020304" pitchFamily="18" charset="0"/>
              <a:cs typeface="Times New Roman" panose="02020603050405020304" pitchFamily="18" charset="0"/>
            </a:endParaRPr>
          </a:p>
        </p:txBody>
      </p:sp>
      <p:sp>
        <p:nvSpPr>
          <p:cNvPr id="11" name="Google Shape;2499;p49">
            <a:extLst>
              <a:ext uri="{FF2B5EF4-FFF2-40B4-BE49-F238E27FC236}">
                <a16:creationId xmlns:a16="http://schemas.microsoft.com/office/drawing/2014/main" id="{80640AE6-107D-437F-BE26-EB6FCDC6CE7B}"/>
              </a:ext>
            </a:extLst>
          </p:cNvPr>
          <p:cNvSpPr/>
          <p:nvPr/>
        </p:nvSpPr>
        <p:spPr>
          <a:xfrm>
            <a:off x="814241" y="110626"/>
            <a:ext cx="359138" cy="322019"/>
          </a:xfrm>
          <a:custGeom>
            <a:avLst/>
            <a:gdLst/>
            <a:ahLst/>
            <a:cxnLst/>
            <a:rect l="l" t="t" r="r" b="b"/>
            <a:pathLst>
              <a:path w="4528" h="4060" extrusionOk="0">
                <a:moveTo>
                  <a:pt x="654" y="0"/>
                </a:moveTo>
                <a:cubicBezTo>
                  <a:pt x="504" y="0"/>
                  <a:pt x="356" y="50"/>
                  <a:pt x="220" y="155"/>
                </a:cubicBezTo>
                <a:cubicBezTo>
                  <a:pt x="1" y="354"/>
                  <a:pt x="1" y="632"/>
                  <a:pt x="61" y="871"/>
                </a:cubicBezTo>
                <a:cubicBezTo>
                  <a:pt x="279" y="1945"/>
                  <a:pt x="816" y="2860"/>
                  <a:pt x="1413" y="3755"/>
                </a:cubicBezTo>
                <a:cubicBezTo>
                  <a:pt x="1568" y="3966"/>
                  <a:pt x="1798" y="4059"/>
                  <a:pt x="2036" y="4059"/>
                </a:cubicBezTo>
                <a:cubicBezTo>
                  <a:pt x="2225" y="4059"/>
                  <a:pt x="2420" y="4000"/>
                  <a:pt x="2587" y="3894"/>
                </a:cubicBezTo>
                <a:cubicBezTo>
                  <a:pt x="2945" y="3656"/>
                  <a:pt x="3144" y="3337"/>
                  <a:pt x="3363" y="3039"/>
                </a:cubicBezTo>
                <a:cubicBezTo>
                  <a:pt x="3880" y="2402"/>
                  <a:pt x="4337" y="1706"/>
                  <a:pt x="4457" y="851"/>
                </a:cubicBezTo>
                <a:cubicBezTo>
                  <a:pt x="4528" y="372"/>
                  <a:pt x="4409" y="19"/>
                  <a:pt x="3888" y="19"/>
                </a:cubicBezTo>
                <a:cubicBezTo>
                  <a:pt x="3825" y="19"/>
                  <a:pt x="3756" y="24"/>
                  <a:pt x="3681" y="35"/>
                </a:cubicBezTo>
                <a:cubicBezTo>
                  <a:pt x="3263" y="75"/>
                  <a:pt x="3104" y="373"/>
                  <a:pt x="2945" y="652"/>
                </a:cubicBezTo>
                <a:cubicBezTo>
                  <a:pt x="2647" y="1050"/>
                  <a:pt x="2408" y="1507"/>
                  <a:pt x="2169" y="1905"/>
                </a:cubicBezTo>
                <a:cubicBezTo>
                  <a:pt x="1891" y="1408"/>
                  <a:pt x="1652" y="911"/>
                  <a:pt x="1373" y="433"/>
                </a:cubicBezTo>
                <a:cubicBezTo>
                  <a:pt x="1294" y="314"/>
                  <a:pt x="1174" y="174"/>
                  <a:pt x="1055" y="115"/>
                </a:cubicBezTo>
                <a:cubicBezTo>
                  <a:pt x="924" y="40"/>
                  <a:pt x="788" y="0"/>
                  <a:pt x="6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 name="Google Shape;2509;p49">
            <a:extLst>
              <a:ext uri="{FF2B5EF4-FFF2-40B4-BE49-F238E27FC236}">
                <a16:creationId xmlns:a16="http://schemas.microsoft.com/office/drawing/2014/main" id="{98895902-5EAE-8805-FFCB-1410FFF1256C}"/>
              </a:ext>
            </a:extLst>
          </p:cNvPr>
          <p:cNvGrpSpPr/>
          <p:nvPr/>
        </p:nvGrpSpPr>
        <p:grpSpPr>
          <a:xfrm rot="637">
            <a:off x="978145" y="501682"/>
            <a:ext cx="505773" cy="456339"/>
            <a:chOff x="7144013" y="1512200"/>
            <a:chExt cx="936616" cy="844916"/>
          </a:xfrm>
        </p:grpSpPr>
        <p:sp>
          <p:nvSpPr>
            <p:cNvPr id="14" name="Google Shape;2510;p49">
              <a:extLst>
                <a:ext uri="{FF2B5EF4-FFF2-40B4-BE49-F238E27FC236}">
                  <a16:creationId xmlns:a16="http://schemas.microsoft.com/office/drawing/2014/main" id="{1EA0BCF6-3273-A5EA-5D09-A2B6883EC33E}"/>
                </a:ext>
              </a:extLst>
            </p:cNvPr>
            <p:cNvSpPr/>
            <p:nvPr/>
          </p:nvSpPr>
          <p:spPr>
            <a:xfrm>
              <a:off x="7144013" y="1512200"/>
              <a:ext cx="936616" cy="844916"/>
            </a:xfrm>
            <a:custGeom>
              <a:avLst/>
              <a:gdLst/>
              <a:ahLst/>
              <a:cxnLst/>
              <a:rect l="l" t="t" r="r" b="b"/>
              <a:pathLst>
                <a:path w="9550" h="8615" extrusionOk="0">
                  <a:moveTo>
                    <a:pt x="2189" y="1"/>
                  </a:moveTo>
                  <a:cubicBezTo>
                    <a:pt x="1712" y="1"/>
                    <a:pt x="1234" y="160"/>
                    <a:pt x="856" y="458"/>
                  </a:cubicBezTo>
                  <a:cubicBezTo>
                    <a:pt x="439" y="816"/>
                    <a:pt x="1" y="1453"/>
                    <a:pt x="220" y="2607"/>
                  </a:cubicBezTo>
                  <a:cubicBezTo>
                    <a:pt x="618" y="4576"/>
                    <a:pt x="1612" y="6207"/>
                    <a:pt x="2627" y="7699"/>
                  </a:cubicBezTo>
                  <a:cubicBezTo>
                    <a:pt x="3025" y="8296"/>
                    <a:pt x="3681" y="8614"/>
                    <a:pt x="4417" y="8614"/>
                  </a:cubicBezTo>
                  <a:cubicBezTo>
                    <a:pt x="4914" y="8614"/>
                    <a:pt x="5471" y="8475"/>
                    <a:pt x="5909" y="8177"/>
                  </a:cubicBezTo>
                  <a:cubicBezTo>
                    <a:pt x="6506" y="7779"/>
                    <a:pt x="6884" y="7282"/>
                    <a:pt x="7202" y="6824"/>
                  </a:cubicBezTo>
                  <a:cubicBezTo>
                    <a:pt x="7282" y="6725"/>
                    <a:pt x="7361" y="6625"/>
                    <a:pt x="7401" y="6565"/>
                  </a:cubicBezTo>
                  <a:cubicBezTo>
                    <a:pt x="8256" y="5471"/>
                    <a:pt x="9171" y="4138"/>
                    <a:pt x="9430" y="2487"/>
                  </a:cubicBezTo>
                  <a:cubicBezTo>
                    <a:pt x="9549" y="1692"/>
                    <a:pt x="9390" y="1055"/>
                    <a:pt x="8992" y="617"/>
                  </a:cubicBezTo>
                  <a:cubicBezTo>
                    <a:pt x="8754" y="339"/>
                    <a:pt x="8296" y="1"/>
                    <a:pt x="7500" y="1"/>
                  </a:cubicBezTo>
                  <a:cubicBezTo>
                    <a:pt x="7361" y="1"/>
                    <a:pt x="7202" y="1"/>
                    <a:pt x="7063" y="21"/>
                  </a:cubicBezTo>
                  <a:cubicBezTo>
                    <a:pt x="6008" y="160"/>
                    <a:pt x="5551" y="856"/>
                    <a:pt x="5272" y="1314"/>
                  </a:cubicBezTo>
                  <a:cubicBezTo>
                    <a:pt x="5213" y="1354"/>
                    <a:pt x="5193" y="1433"/>
                    <a:pt x="5153" y="1493"/>
                  </a:cubicBezTo>
                  <a:cubicBezTo>
                    <a:pt x="4994" y="1692"/>
                    <a:pt x="4875" y="1891"/>
                    <a:pt x="4755" y="2109"/>
                  </a:cubicBezTo>
                  <a:cubicBezTo>
                    <a:pt x="4576" y="1811"/>
                    <a:pt x="4417" y="1533"/>
                    <a:pt x="4258" y="1234"/>
                  </a:cubicBezTo>
                  <a:cubicBezTo>
                    <a:pt x="4019" y="836"/>
                    <a:pt x="3701" y="518"/>
                    <a:pt x="3323" y="319"/>
                  </a:cubicBezTo>
                  <a:cubicBezTo>
                    <a:pt x="2945" y="120"/>
                    <a:pt x="2587" y="1"/>
                    <a:pt x="2189" y="1"/>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511;p49">
              <a:extLst>
                <a:ext uri="{FF2B5EF4-FFF2-40B4-BE49-F238E27FC236}">
                  <a16:creationId xmlns:a16="http://schemas.microsoft.com/office/drawing/2014/main" id="{D4DB9C9C-B47D-B2C9-6204-410CD409072E}"/>
                </a:ext>
              </a:extLst>
            </p:cNvPr>
            <p:cNvSpPr/>
            <p:nvPr/>
          </p:nvSpPr>
          <p:spPr>
            <a:xfrm>
              <a:off x="7228008" y="1568170"/>
              <a:ext cx="768625" cy="732977"/>
            </a:xfrm>
            <a:custGeom>
              <a:avLst/>
              <a:gdLst/>
              <a:ahLst/>
              <a:cxnLst/>
              <a:rect l="l" t="t" r="r" b="b"/>
              <a:pathLst>
                <a:path w="7449" h="6666" extrusionOk="0">
                  <a:moveTo>
                    <a:pt x="1060" y="1"/>
                  </a:moveTo>
                  <a:cubicBezTo>
                    <a:pt x="826" y="1"/>
                    <a:pt x="594" y="80"/>
                    <a:pt x="378" y="254"/>
                  </a:cubicBezTo>
                  <a:cubicBezTo>
                    <a:pt x="0" y="573"/>
                    <a:pt x="0" y="1010"/>
                    <a:pt x="80" y="1428"/>
                  </a:cubicBezTo>
                  <a:cubicBezTo>
                    <a:pt x="438" y="3199"/>
                    <a:pt x="1333" y="4710"/>
                    <a:pt x="2328" y="6182"/>
                  </a:cubicBezTo>
                  <a:cubicBezTo>
                    <a:pt x="2566" y="6518"/>
                    <a:pt x="2928" y="6665"/>
                    <a:pt x="3312" y="6665"/>
                  </a:cubicBezTo>
                  <a:cubicBezTo>
                    <a:pt x="3632" y="6665"/>
                    <a:pt x="3968" y="6563"/>
                    <a:pt x="4257" y="6381"/>
                  </a:cubicBezTo>
                  <a:cubicBezTo>
                    <a:pt x="4814" y="6003"/>
                    <a:pt x="5153" y="5486"/>
                    <a:pt x="5511" y="4989"/>
                  </a:cubicBezTo>
                  <a:cubicBezTo>
                    <a:pt x="6366" y="3915"/>
                    <a:pt x="7142" y="2781"/>
                    <a:pt x="7341" y="1388"/>
                  </a:cubicBezTo>
                  <a:cubicBezTo>
                    <a:pt x="7449" y="580"/>
                    <a:pt x="7232" y="15"/>
                    <a:pt x="6370" y="15"/>
                  </a:cubicBezTo>
                  <a:cubicBezTo>
                    <a:pt x="6277" y="15"/>
                    <a:pt x="6176" y="22"/>
                    <a:pt x="6068" y="36"/>
                  </a:cubicBezTo>
                  <a:cubicBezTo>
                    <a:pt x="5371" y="135"/>
                    <a:pt x="5153" y="632"/>
                    <a:pt x="4854" y="1090"/>
                  </a:cubicBezTo>
                  <a:cubicBezTo>
                    <a:pt x="4397" y="1766"/>
                    <a:pt x="3999" y="2482"/>
                    <a:pt x="3601" y="3159"/>
                  </a:cubicBezTo>
                  <a:cubicBezTo>
                    <a:pt x="3124" y="2323"/>
                    <a:pt x="2726" y="1567"/>
                    <a:pt x="2268" y="732"/>
                  </a:cubicBezTo>
                  <a:cubicBezTo>
                    <a:pt x="2129" y="513"/>
                    <a:pt x="1930" y="314"/>
                    <a:pt x="1711" y="195"/>
                  </a:cubicBezTo>
                  <a:cubicBezTo>
                    <a:pt x="1500" y="70"/>
                    <a:pt x="1279" y="1"/>
                    <a:pt x="10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 name="Picture 17" descr="A picture containing graphics, clipart, graphic design, design&#10;&#10;Description automatically generated">
            <a:extLst>
              <a:ext uri="{FF2B5EF4-FFF2-40B4-BE49-F238E27FC236}">
                <a16:creationId xmlns:a16="http://schemas.microsoft.com/office/drawing/2014/main" id="{7A29D6F2-A07E-9DEE-0186-24E7DC16FCC8}"/>
              </a:ext>
            </a:extLst>
          </p:cNvPr>
          <p:cNvPicPr>
            <a:picLocks noChangeAspect="1"/>
          </p:cNvPicPr>
          <p:nvPr/>
        </p:nvPicPr>
        <p:blipFill>
          <a:blip r:embed="rId3"/>
          <a:stretch>
            <a:fillRect/>
          </a:stretch>
        </p:blipFill>
        <p:spPr>
          <a:xfrm>
            <a:off x="8200882" y="65517"/>
            <a:ext cx="759406" cy="759406"/>
          </a:xfrm>
          <a:prstGeom prst="rect">
            <a:avLst/>
          </a:prstGeom>
        </p:spPr>
      </p:pic>
      <p:pic>
        <p:nvPicPr>
          <p:cNvPr id="3" name="Picture 2">
            <a:extLst>
              <a:ext uri="{FF2B5EF4-FFF2-40B4-BE49-F238E27FC236}">
                <a16:creationId xmlns:a16="http://schemas.microsoft.com/office/drawing/2014/main" id="{9AE883B4-FC5B-D92D-7C20-9F021FEF35E4}"/>
              </a:ext>
            </a:extLst>
          </p:cNvPr>
          <p:cNvPicPr>
            <a:picLocks noChangeAspect="1"/>
          </p:cNvPicPr>
          <p:nvPr/>
        </p:nvPicPr>
        <p:blipFill>
          <a:blip r:embed="rId4"/>
          <a:stretch>
            <a:fillRect/>
          </a:stretch>
        </p:blipFill>
        <p:spPr>
          <a:xfrm>
            <a:off x="0" y="1255"/>
            <a:ext cx="9144000" cy="5140990"/>
          </a:xfrm>
          <a:prstGeom prst="rect">
            <a:avLst/>
          </a:prstGeom>
        </p:spPr>
      </p:pic>
    </p:spTree>
    <p:extLst>
      <p:ext uri="{BB962C8B-B14F-4D97-AF65-F5344CB8AC3E}">
        <p14:creationId xmlns:p14="http://schemas.microsoft.com/office/powerpoint/2010/main" val="78159743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2350"/>
        <p:cNvGrpSpPr/>
        <p:nvPr/>
      </p:nvGrpSpPr>
      <p:grpSpPr>
        <a:xfrm>
          <a:off x="0" y="0"/>
          <a:ext cx="0" cy="0"/>
          <a:chOff x="0" y="0"/>
          <a:chExt cx="0" cy="0"/>
        </a:xfrm>
      </p:grpSpPr>
      <p:grpSp>
        <p:nvGrpSpPr>
          <p:cNvPr id="2353" name="Google Shape;2353;p47"/>
          <p:cNvGrpSpPr/>
          <p:nvPr/>
        </p:nvGrpSpPr>
        <p:grpSpPr>
          <a:xfrm flipH="1">
            <a:off x="8506072" y="4172652"/>
            <a:ext cx="759406" cy="1604034"/>
            <a:chOff x="3043875" y="1092100"/>
            <a:chExt cx="405350" cy="1080350"/>
          </a:xfrm>
        </p:grpSpPr>
        <p:sp>
          <p:nvSpPr>
            <p:cNvPr id="2354" name="Google Shape;2354;p47"/>
            <p:cNvSpPr/>
            <p:nvPr/>
          </p:nvSpPr>
          <p:spPr>
            <a:xfrm>
              <a:off x="3043875" y="1092100"/>
              <a:ext cx="405350" cy="1080350"/>
            </a:xfrm>
            <a:custGeom>
              <a:avLst/>
              <a:gdLst/>
              <a:ahLst/>
              <a:cxnLst/>
              <a:rect l="l" t="t" r="r" b="b"/>
              <a:pathLst>
                <a:path w="16214" h="43214" extrusionOk="0">
                  <a:moveTo>
                    <a:pt x="8900" y="1"/>
                  </a:moveTo>
                  <a:cubicBezTo>
                    <a:pt x="8509" y="24"/>
                    <a:pt x="8164" y="254"/>
                    <a:pt x="7957" y="599"/>
                  </a:cubicBezTo>
                  <a:cubicBezTo>
                    <a:pt x="7865" y="737"/>
                    <a:pt x="6095" y="4163"/>
                    <a:pt x="6992" y="8326"/>
                  </a:cubicBezTo>
                  <a:cubicBezTo>
                    <a:pt x="6946" y="8648"/>
                    <a:pt x="6877" y="8878"/>
                    <a:pt x="6831" y="8924"/>
                  </a:cubicBezTo>
                  <a:cubicBezTo>
                    <a:pt x="5911" y="10304"/>
                    <a:pt x="4922" y="12305"/>
                    <a:pt x="5336" y="13846"/>
                  </a:cubicBezTo>
                  <a:cubicBezTo>
                    <a:pt x="5428" y="14168"/>
                    <a:pt x="5566" y="14444"/>
                    <a:pt x="5796" y="14697"/>
                  </a:cubicBezTo>
                  <a:cubicBezTo>
                    <a:pt x="4393" y="18307"/>
                    <a:pt x="1127" y="27115"/>
                    <a:pt x="621" y="32566"/>
                  </a:cubicBezTo>
                  <a:cubicBezTo>
                    <a:pt x="46" y="39189"/>
                    <a:pt x="0" y="41880"/>
                    <a:pt x="0" y="41903"/>
                  </a:cubicBezTo>
                  <a:cubicBezTo>
                    <a:pt x="0" y="42248"/>
                    <a:pt x="115" y="42570"/>
                    <a:pt x="345" y="42823"/>
                  </a:cubicBezTo>
                  <a:cubicBezTo>
                    <a:pt x="575" y="43076"/>
                    <a:pt x="920" y="43214"/>
                    <a:pt x="1265" y="43214"/>
                  </a:cubicBezTo>
                  <a:cubicBezTo>
                    <a:pt x="1955" y="43214"/>
                    <a:pt x="2530" y="42639"/>
                    <a:pt x="2553" y="41949"/>
                  </a:cubicBezTo>
                  <a:cubicBezTo>
                    <a:pt x="2553" y="41926"/>
                    <a:pt x="2622" y="39281"/>
                    <a:pt x="3197" y="32796"/>
                  </a:cubicBezTo>
                  <a:cubicBezTo>
                    <a:pt x="3657" y="27667"/>
                    <a:pt x="6923" y="18882"/>
                    <a:pt x="8164" y="15708"/>
                  </a:cubicBezTo>
                  <a:cubicBezTo>
                    <a:pt x="10717" y="15685"/>
                    <a:pt x="11361" y="12558"/>
                    <a:pt x="11637" y="11017"/>
                  </a:cubicBezTo>
                  <a:cubicBezTo>
                    <a:pt x="11775" y="10212"/>
                    <a:pt x="12235" y="9637"/>
                    <a:pt x="12235" y="9637"/>
                  </a:cubicBezTo>
                  <a:cubicBezTo>
                    <a:pt x="12350" y="9499"/>
                    <a:pt x="12442" y="9338"/>
                    <a:pt x="12465" y="9154"/>
                  </a:cubicBezTo>
                  <a:cubicBezTo>
                    <a:pt x="14374" y="7130"/>
                    <a:pt x="16214" y="4416"/>
                    <a:pt x="15754" y="1887"/>
                  </a:cubicBezTo>
                  <a:cubicBezTo>
                    <a:pt x="15708" y="1542"/>
                    <a:pt x="15478" y="1220"/>
                    <a:pt x="15156" y="1082"/>
                  </a:cubicBezTo>
                  <a:cubicBezTo>
                    <a:pt x="14972" y="990"/>
                    <a:pt x="14811" y="944"/>
                    <a:pt x="14604" y="944"/>
                  </a:cubicBezTo>
                  <a:cubicBezTo>
                    <a:pt x="14443" y="944"/>
                    <a:pt x="14282" y="967"/>
                    <a:pt x="14144" y="1059"/>
                  </a:cubicBezTo>
                  <a:cubicBezTo>
                    <a:pt x="14121" y="1082"/>
                    <a:pt x="13960" y="1151"/>
                    <a:pt x="13776" y="1266"/>
                  </a:cubicBezTo>
                  <a:lnTo>
                    <a:pt x="13684" y="990"/>
                  </a:lnTo>
                  <a:cubicBezTo>
                    <a:pt x="13546" y="691"/>
                    <a:pt x="13293" y="461"/>
                    <a:pt x="12971" y="346"/>
                  </a:cubicBezTo>
                  <a:cubicBezTo>
                    <a:pt x="12856" y="300"/>
                    <a:pt x="12741" y="277"/>
                    <a:pt x="12649" y="277"/>
                  </a:cubicBezTo>
                  <a:cubicBezTo>
                    <a:pt x="12419" y="277"/>
                    <a:pt x="12189" y="346"/>
                    <a:pt x="12005" y="484"/>
                  </a:cubicBezTo>
                  <a:cubicBezTo>
                    <a:pt x="12005" y="484"/>
                    <a:pt x="11982" y="507"/>
                    <a:pt x="11936" y="530"/>
                  </a:cubicBezTo>
                  <a:cubicBezTo>
                    <a:pt x="11752" y="369"/>
                    <a:pt x="11545" y="231"/>
                    <a:pt x="11315" y="185"/>
                  </a:cubicBezTo>
                  <a:cubicBezTo>
                    <a:pt x="11246" y="162"/>
                    <a:pt x="11154" y="162"/>
                    <a:pt x="11085" y="162"/>
                  </a:cubicBezTo>
                  <a:cubicBezTo>
                    <a:pt x="10832" y="162"/>
                    <a:pt x="10556" y="254"/>
                    <a:pt x="10349" y="415"/>
                  </a:cubicBezTo>
                  <a:cubicBezTo>
                    <a:pt x="10326" y="461"/>
                    <a:pt x="10211" y="530"/>
                    <a:pt x="10050" y="714"/>
                  </a:cubicBezTo>
                  <a:cubicBezTo>
                    <a:pt x="10004" y="622"/>
                    <a:pt x="9981" y="576"/>
                    <a:pt x="9912" y="484"/>
                  </a:cubicBezTo>
                  <a:cubicBezTo>
                    <a:pt x="9682" y="162"/>
                    <a:pt x="9337" y="1"/>
                    <a:pt x="8969"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5" name="Google Shape;2355;p47"/>
            <p:cNvSpPr/>
            <p:nvPr/>
          </p:nvSpPr>
          <p:spPr>
            <a:xfrm>
              <a:off x="3070325" y="1433750"/>
              <a:ext cx="165025" cy="710550"/>
            </a:xfrm>
            <a:custGeom>
              <a:avLst/>
              <a:gdLst/>
              <a:ahLst/>
              <a:cxnLst/>
              <a:rect l="l" t="t" r="r" b="b"/>
              <a:pathLst>
                <a:path w="6601" h="28422" extrusionOk="0">
                  <a:moveTo>
                    <a:pt x="6410" y="0"/>
                  </a:moveTo>
                  <a:cubicBezTo>
                    <a:pt x="6348" y="0"/>
                    <a:pt x="6295" y="38"/>
                    <a:pt x="6279" y="88"/>
                  </a:cubicBezTo>
                  <a:cubicBezTo>
                    <a:pt x="6210" y="203"/>
                    <a:pt x="1219" y="12345"/>
                    <a:pt x="644" y="18992"/>
                  </a:cubicBezTo>
                  <a:cubicBezTo>
                    <a:pt x="69" y="25615"/>
                    <a:pt x="0" y="28237"/>
                    <a:pt x="0" y="28260"/>
                  </a:cubicBezTo>
                  <a:cubicBezTo>
                    <a:pt x="0" y="28352"/>
                    <a:pt x="69" y="28421"/>
                    <a:pt x="161" y="28421"/>
                  </a:cubicBezTo>
                  <a:cubicBezTo>
                    <a:pt x="230" y="28421"/>
                    <a:pt x="299" y="28352"/>
                    <a:pt x="322" y="28260"/>
                  </a:cubicBezTo>
                  <a:cubicBezTo>
                    <a:pt x="322" y="28237"/>
                    <a:pt x="391" y="25615"/>
                    <a:pt x="966" y="19015"/>
                  </a:cubicBezTo>
                  <a:cubicBezTo>
                    <a:pt x="1541" y="12437"/>
                    <a:pt x="6509" y="318"/>
                    <a:pt x="6555" y="203"/>
                  </a:cubicBezTo>
                  <a:cubicBezTo>
                    <a:pt x="6601" y="134"/>
                    <a:pt x="6555" y="42"/>
                    <a:pt x="6486" y="19"/>
                  </a:cubicBezTo>
                  <a:cubicBezTo>
                    <a:pt x="6460" y="6"/>
                    <a:pt x="6434" y="0"/>
                    <a:pt x="641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6" name="Google Shape;2356;p47"/>
            <p:cNvSpPr/>
            <p:nvPr/>
          </p:nvSpPr>
          <p:spPr>
            <a:xfrm>
              <a:off x="3276150" y="1144425"/>
              <a:ext cx="149500" cy="201250"/>
            </a:xfrm>
            <a:custGeom>
              <a:avLst/>
              <a:gdLst/>
              <a:ahLst/>
              <a:cxnLst/>
              <a:rect l="l" t="t" r="r" b="b"/>
              <a:pathLst>
                <a:path w="5980" h="8050" extrusionOk="0">
                  <a:moveTo>
                    <a:pt x="5336" y="1"/>
                  </a:moveTo>
                  <a:lnTo>
                    <a:pt x="5336" y="1"/>
                  </a:lnTo>
                  <a:cubicBezTo>
                    <a:pt x="5336" y="1"/>
                    <a:pt x="0" y="2393"/>
                    <a:pt x="460" y="8050"/>
                  </a:cubicBezTo>
                  <a:cubicBezTo>
                    <a:pt x="460" y="8050"/>
                    <a:pt x="5980" y="3565"/>
                    <a:pt x="53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7" name="Google Shape;2357;p47"/>
            <p:cNvSpPr/>
            <p:nvPr/>
          </p:nvSpPr>
          <p:spPr>
            <a:xfrm>
              <a:off x="3214050" y="1120850"/>
              <a:ext cx="134000" cy="207000"/>
            </a:xfrm>
            <a:custGeom>
              <a:avLst/>
              <a:gdLst/>
              <a:ahLst/>
              <a:cxnLst/>
              <a:rect l="l" t="t" r="r" b="b"/>
              <a:pathLst>
                <a:path w="5360" h="8280" extrusionOk="0">
                  <a:moveTo>
                    <a:pt x="2116" y="1"/>
                  </a:moveTo>
                  <a:lnTo>
                    <a:pt x="2116" y="1"/>
                  </a:lnTo>
                  <a:cubicBezTo>
                    <a:pt x="2116" y="1"/>
                    <a:pt x="1" y="3865"/>
                    <a:pt x="1610" y="8280"/>
                  </a:cubicBezTo>
                  <a:cubicBezTo>
                    <a:pt x="1610" y="8280"/>
                    <a:pt x="5359" y="4623"/>
                    <a:pt x="211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8" name="Google Shape;2358;p47"/>
            <p:cNvSpPr/>
            <p:nvPr/>
          </p:nvSpPr>
          <p:spPr>
            <a:xfrm>
              <a:off x="3268675" y="1127750"/>
              <a:ext cx="131675" cy="215625"/>
            </a:xfrm>
            <a:custGeom>
              <a:avLst/>
              <a:gdLst/>
              <a:ahLst/>
              <a:cxnLst/>
              <a:rect l="l" t="t" r="r" b="b"/>
              <a:pathLst>
                <a:path w="5267" h="8625" extrusionOk="0">
                  <a:moveTo>
                    <a:pt x="3634" y="1"/>
                  </a:moveTo>
                  <a:cubicBezTo>
                    <a:pt x="3634" y="1"/>
                    <a:pt x="0" y="2439"/>
                    <a:pt x="322" y="8625"/>
                  </a:cubicBezTo>
                  <a:cubicBezTo>
                    <a:pt x="345" y="8602"/>
                    <a:pt x="5267" y="3818"/>
                    <a:pt x="36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9" name="Google Shape;2359;p47"/>
            <p:cNvSpPr/>
            <p:nvPr/>
          </p:nvSpPr>
          <p:spPr>
            <a:xfrm>
              <a:off x="3238775" y="1124300"/>
              <a:ext cx="129250" cy="206450"/>
            </a:xfrm>
            <a:custGeom>
              <a:avLst/>
              <a:gdLst/>
              <a:ahLst/>
              <a:cxnLst/>
              <a:rect l="l" t="t" r="r" b="b"/>
              <a:pathLst>
                <a:path w="5170" h="8258" extrusionOk="0">
                  <a:moveTo>
                    <a:pt x="3243" y="1"/>
                  </a:moveTo>
                  <a:cubicBezTo>
                    <a:pt x="3243" y="1"/>
                    <a:pt x="1" y="2738"/>
                    <a:pt x="1127" y="8257"/>
                  </a:cubicBezTo>
                  <a:cubicBezTo>
                    <a:pt x="1127" y="8257"/>
                    <a:pt x="1128" y="8257"/>
                    <a:pt x="1128" y="8257"/>
                  </a:cubicBezTo>
                  <a:cubicBezTo>
                    <a:pt x="1172" y="8257"/>
                    <a:pt x="5170" y="3992"/>
                    <a:pt x="32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0" name="Google Shape;2360;p47"/>
            <p:cNvSpPr/>
            <p:nvPr/>
          </p:nvSpPr>
          <p:spPr>
            <a:xfrm>
              <a:off x="3179550" y="1293350"/>
              <a:ext cx="147800" cy="177675"/>
            </a:xfrm>
            <a:custGeom>
              <a:avLst/>
              <a:gdLst/>
              <a:ahLst/>
              <a:cxnLst/>
              <a:rect l="l" t="t" r="r" b="b"/>
              <a:pathLst>
                <a:path w="5912" h="7107" extrusionOk="0">
                  <a:moveTo>
                    <a:pt x="2645" y="0"/>
                  </a:moveTo>
                  <a:lnTo>
                    <a:pt x="3450" y="920"/>
                  </a:lnTo>
                  <a:lnTo>
                    <a:pt x="4324" y="414"/>
                  </a:lnTo>
                  <a:lnTo>
                    <a:pt x="4784" y="1403"/>
                  </a:lnTo>
                  <a:lnTo>
                    <a:pt x="5911" y="851"/>
                  </a:lnTo>
                  <a:cubicBezTo>
                    <a:pt x="5911" y="851"/>
                    <a:pt x="5267" y="1633"/>
                    <a:pt x="5037" y="2760"/>
                  </a:cubicBezTo>
                  <a:cubicBezTo>
                    <a:pt x="4554" y="5175"/>
                    <a:pt x="3887" y="7106"/>
                    <a:pt x="1818" y="6348"/>
                  </a:cubicBezTo>
                  <a:cubicBezTo>
                    <a:pt x="1" y="5681"/>
                    <a:pt x="1243" y="3105"/>
                    <a:pt x="2301" y="1518"/>
                  </a:cubicBezTo>
                  <a:cubicBezTo>
                    <a:pt x="2645" y="966"/>
                    <a:pt x="2645" y="0"/>
                    <a:pt x="264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61" name="Google Shape;2361;p47"/>
          <p:cNvGrpSpPr/>
          <p:nvPr/>
        </p:nvGrpSpPr>
        <p:grpSpPr>
          <a:xfrm>
            <a:off x="-182366" y="4550586"/>
            <a:ext cx="759407" cy="1604034"/>
            <a:chOff x="6507375" y="2263850"/>
            <a:chExt cx="619225" cy="1140725"/>
          </a:xfrm>
        </p:grpSpPr>
        <p:sp>
          <p:nvSpPr>
            <p:cNvPr id="2362" name="Google Shape;2362;p47"/>
            <p:cNvSpPr/>
            <p:nvPr/>
          </p:nvSpPr>
          <p:spPr>
            <a:xfrm>
              <a:off x="6507375" y="2263850"/>
              <a:ext cx="619225" cy="1140725"/>
            </a:xfrm>
            <a:custGeom>
              <a:avLst/>
              <a:gdLst/>
              <a:ahLst/>
              <a:cxnLst/>
              <a:rect l="l" t="t" r="r" b="b"/>
              <a:pathLst>
                <a:path w="24769" h="45629" extrusionOk="0">
                  <a:moveTo>
                    <a:pt x="9245" y="1"/>
                  </a:moveTo>
                  <a:cubicBezTo>
                    <a:pt x="7359" y="1"/>
                    <a:pt x="6371" y="921"/>
                    <a:pt x="5865" y="1679"/>
                  </a:cubicBezTo>
                  <a:cubicBezTo>
                    <a:pt x="3726" y="4922"/>
                    <a:pt x="6417" y="11983"/>
                    <a:pt x="7129" y="13799"/>
                  </a:cubicBezTo>
                  <a:cubicBezTo>
                    <a:pt x="6210" y="16536"/>
                    <a:pt x="4922" y="20607"/>
                    <a:pt x="3680" y="25413"/>
                  </a:cubicBezTo>
                  <a:cubicBezTo>
                    <a:pt x="3657" y="25482"/>
                    <a:pt x="3657" y="25528"/>
                    <a:pt x="3611" y="25620"/>
                  </a:cubicBezTo>
                  <a:cubicBezTo>
                    <a:pt x="1932" y="32198"/>
                    <a:pt x="713" y="38430"/>
                    <a:pt x="23" y="44157"/>
                  </a:cubicBezTo>
                  <a:cubicBezTo>
                    <a:pt x="0" y="44502"/>
                    <a:pt x="92" y="44870"/>
                    <a:pt x="322" y="45146"/>
                  </a:cubicBezTo>
                  <a:cubicBezTo>
                    <a:pt x="552" y="45399"/>
                    <a:pt x="851" y="45606"/>
                    <a:pt x="1196" y="45629"/>
                  </a:cubicBezTo>
                  <a:lnTo>
                    <a:pt x="1357" y="45629"/>
                  </a:lnTo>
                  <a:cubicBezTo>
                    <a:pt x="2047" y="45629"/>
                    <a:pt x="2576" y="45100"/>
                    <a:pt x="2668" y="44456"/>
                  </a:cubicBezTo>
                  <a:cubicBezTo>
                    <a:pt x="3335" y="38890"/>
                    <a:pt x="4485" y="32842"/>
                    <a:pt x="6118" y="26448"/>
                  </a:cubicBezTo>
                  <a:cubicBezTo>
                    <a:pt x="7060" y="25413"/>
                    <a:pt x="10924" y="21458"/>
                    <a:pt x="16651" y="18767"/>
                  </a:cubicBezTo>
                  <a:cubicBezTo>
                    <a:pt x="17824" y="19779"/>
                    <a:pt x="19824" y="21228"/>
                    <a:pt x="21618" y="21228"/>
                  </a:cubicBezTo>
                  <a:cubicBezTo>
                    <a:pt x="22768" y="21228"/>
                    <a:pt x="23688" y="20607"/>
                    <a:pt x="24240" y="19549"/>
                  </a:cubicBezTo>
                  <a:cubicBezTo>
                    <a:pt x="24769" y="18560"/>
                    <a:pt x="24631" y="17709"/>
                    <a:pt x="24401" y="17180"/>
                  </a:cubicBezTo>
                  <a:cubicBezTo>
                    <a:pt x="24194" y="16674"/>
                    <a:pt x="23895" y="16306"/>
                    <a:pt x="23550" y="16030"/>
                  </a:cubicBezTo>
                  <a:cubicBezTo>
                    <a:pt x="23803" y="15708"/>
                    <a:pt x="24010" y="15294"/>
                    <a:pt x="24079" y="14834"/>
                  </a:cubicBezTo>
                  <a:cubicBezTo>
                    <a:pt x="24194" y="14167"/>
                    <a:pt x="24148" y="13178"/>
                    <a:pt x="23090" y="12075"/>
                  </a:cubicBezTo>
                  <a:cubicBezTo>
                    <a:pt x="22331" y="11293"/>
                    <a:pt x="21595" y="11132"/>
                    <a:pt x="21066" y="11132"/>
                  </a:cubicBezTo>
                  <a:cubicBezTo>
                    <a:pt x="18973" y="11132"/>
                    <a:pt x="17226" y="13776"/>
                    <a:pt x="16099" y="16168"/>
                  </a:cubicBezTo>
                  <a:cubicBezTo>
                    <a:pt x="12534" y="17778"/>
                    <a:pt x="9590" y="19848"/>
                    <a:pt x="7497" y="21596"/>
                  </a:cubicBezTo>
                  <a:cubicBezTo>
                    <a:pt x="8279" y="18859"/>
                    <a:pt x="9015" y="16536"/>
                    <a:pt x="9636" y="14788"/>
                  </a:cubicBezTo>
                  <a:cubicBezTo>
                    <a:pt x="12396" y="14558"/>
                    <a:pt x="17410" y="13753"/>
                    <a:pt x="19203" y="11040"/>
                  </a:cubicBezTo>
                  <a:cubicBezTo>
                    <a:pt x="19916" y="9959"/>
                    <a:pt x="20031" y="8648"/>
                    <a:pt x="19548" y="7268"/>
                  </a:cubicBezTo>
                  <a:cubicBezTo>
                    <a:pt x="18858" y="5359"/>
                    <a:pt x="17387" y="4324"/>
                    <a:pt x="15409" y="4324"/>
                  </a:cubicBezTo>
                  <a:cubicBezTo>
                    <a:pt x="14949" y="4324"/>
                    <a:pt x="14489" y="4370"/>
                    <a:pt x="14075" y="4462"/>
                  </a:cubicBezTo>
                  <a:cubicBezTo>
                    <a:pt x="14121" y="3634"/>
                    <a:pt x="13937" y="2645"/>
                    <a:pt x="13362" y="1794"/>
                  </a:cubicBezTo>
                  <a:cubicBezTo>
                    <a:pt x="12557" y="645"/>
                    <a:pt x="11200" y="24"/>
                    <a:pt x="9337"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3" name="Google Shape;2363;p47"/>
            <p:cNvSpPr/>
            <p:nvPr/>
          </p:nvSpPr>
          <p:spPr>
            <a:xfrm>
              <a:off x="6536100" y="2504600"/>
              <a:ext cx="224850" cy="872950"/>
            </a:xfrm>
            <a:custGeom>
              <a:avLst/>
              <a:gdLst/>
              <a:ahLst/>
              <a:cxnLst/>
              <a:rect l="l" t="t" r="r" b="b"/>
              <a:pathLst>
                <a:path w="8994" h="34918" extrusionOk="0">
                  <a:moveTo>
                    <a:pt x="8806" y="1"/>
                  </a:moveTo>
                  <a:cubicBezTo>
                    <a:pt x="8726" y="1"/>
                    <a:pt x="8644" y="46"/>
                    <a:pt x="8625" y="122"/>
                  </a:cubicBezTo>
                  <a:cubicBezTo>
                    <a:pt x="8556" y="306"/>
                    <a:pt x="2094" y="17094"/>
                    <a:pt x="24" y="34711"/>
                  </a:cubicBezTo>
                  <a:cubicBezTo>
                    <a:pt x="1" y="34803"/>
                    <a:pt x="93" y="34918"/>
                    <a:pt x="208" y="34918"/>
                  </a:cubicBezTo>
                  <a:cubicBezTo>
                    <a:pt x="323" y="34918"/>
                    <a:pt x="369" y="34826"/>
                    <a:pt x="369" y="34734"/>
                  </a:cubicBezTo>
                  <a:cubicBezTo>
                    <a:pt x="2439" y="17163"/>
                    <a:pt x="8901" y="421"/>
                    <a:pt x="8970" y="237"/>
                  </a:cubicBezTo>
                  <a:cubicBezTo>
                    <a:pt x="8993" y="145"/>
                    <a:pt x="8924" y="30"/>
                    <a:pt x="8855" y="7"/>
                  </a:cubicBezTo>
                  <a:cubicBezTo>
                    <a:pt x="8839" y="3"/>
                    <a:pt x="8823" y="1"/>
                    <a:pt x="88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4" name="Google Shape;2364;p47"/>
            <p:cNvSpPr/>
            <p:nvPr/>
          </p:nvSpPr>
          <p:spPr>
            <a:xfrm>
              <a:off x="6580450" y="2293725"/>
              <a:ext cx="438650" cy="312825"/>
            </a:xfrm>
            <a:custGeom>
              <a:avLst/>
              <a:gdLst/>
              <a:ahLst/>
              <a:cxnLst/>
              <a:rect l="l" t="t" r="r" b="b"/>
              <a:pathLst>
                <a:path w="17546" h="12513" extrusionOk="0">
                  <a:moveTo>
                    <a:pt x="6304" y="1"/>
                  </a:moveTo>
                  <a:cubicBezTo>
                    <a:pt x="1" y="1"/>
                    <a:pt x="5379" y="12512"/>
                    <a:pt x="5379" y="12512"/>
                  </a:cubicBezTo>
                  <a:cubicBezTo>
                    <a:pt x="5379" y="12512"/>
                    <a:pt x="17545" y="12144"/>
                    <a:pt x="15521" y="6487"/>
                  </a:cubicBezTo>
                  <a:cubicBezTo>
                    <a:pt x="14920" y="4765"/>
                    <a:pt x="13677" y="4292"/>
                    <a:pt x="12494" y="4292"/>
                  </a:cubicBezTo>
                  <a:cubicBezTo>
                    <a:pt x="11054" y="4292"/>
                    <a:pt x="9703" y="4992"/>
                    <a:pt x="9703" y="4992"/>
                  </a:cubicBezTo>
                  <a:cubicBezTo>
                    <a:pt x="9703" y="4992"/>
                    <a:pt x="11474" y="71"/>
                    <a:pt x="6391" y="2"/>
                  </a:cubicBezTo>
                  <a:cubicBezTo>
                    <a:pt x="6362" y="1"/>
                    <a:pt x="6333" y="1"/>
                    <a:pt x="63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5" name="Google Shape;2365;p47"/>
            <p:cNvSpPr/>
            <p:nvPr/>
          </p:nvSpPr>
          <p:spPr>
            <a:xfrm>
              <a:off x="6625225" y="2671950"/>
              <a:ext cx="353625" cy="243350"/>
            </a:xfrm>
            <a:custGeom>
              <a:avLst/>
              <a:gdLst/>
              <a:ahLst/>
              <a:cxnLst/>
              <a:rect l="l" t="t" r="r" b="b"/>
              <a:pathLst>
                <a:path w="14145" h="9734" extrusionOk="0">
                  <a:moveTo>
                    <a:pt x="13921" y="1"/>
                  </a:moveTo>
                  <a:cubicBezTo>
                    <a:pt x="13911" y="1"/>
                    <a:pt x="13901" y="2"/>
                    <a:pt x="13891" y="5"/>
                  </a:cubicBezTo>
                  <a:cubicBezTo>
                    <a:pt x="5566" y="3041"/>
                    <a:pt x="116" y="9365"/>
                    <a:pt x="47" y="9411"/>
                  </a:cubicBezTo>
                  <a:cubicBezTo>
                    <a:pt x="1" y="9503"/>
                    <a:pt x="1" y="9618"/>
                    <a:pt x="93" y="9664"/>
                  </a:cubicBezTo>
                  <a:cubicBezTo>
                    <a:pt x="116" y="9710"/>
                    <a:pt x="162" y="9733"/>
                    <a:pt x="208" y="9733"/>
                  </a:cubicBezTo>
                  <a:cubicBezTo>
                    <a:pt x="254" y="9733"/>
                    <a:pt x="323" y="9733"/>
                    <a:pt x="323" y="9641"/>
                  </a:cubicBezTo>
                  <a:cubicBezTo>
                    <a:pt x="369" y="9595"/>
                    <a:pt x="5773" y="3340"/>
                    <a:pt x="14006" y="350"/>
                  </a:cubicBezTo>
                  <a:cubicBezTo>
                    <a:pt x="14075" y="327"/>
                    <a:pt x="14144" y="212"/>
                    <a:pt x="14121" y="120"/>
                  </a:cubicBezTo>
                  <a:cubicBezTo>
                    <a:pt x="14082" y="60"/>
                    <a:pt x="13990" y="1"/>
                    <a:pt x="1392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6" name="Google Shape;2366;p47"/>
            <p:cNvSpPr/>
            <p:nvPr/>
          </p:nvSpPr>
          <p:spPr>
            <a:xfrm>
              <a:off x="6927075" y="2570650"/>
              <a:ext cx="186300" cy="196900"/>
            </a:xfrm>
            <a:custGeom>
              <a:avLst/>
              <a:gdLst/>
              <a:ahLst/>
              <a:cxnLst/>
              <a:rect l="l" t="t" r="r" b="b"/>
              <a:pathLst>
                <a:path w="7452" h="7876" extrusionOk="0">
                  <a:moveTo>
                    <a:pt x="4273" y="1"/>
                  </a:moveTo>
                  <a:cubicBezTo>
                    <a:pt x="2118" y="1"/>
                    <a:pt x="1" y="5138"/>
                    <a:pt x="1" y="5138"/>
                  </a:cubicBezTo>
                  <a:cubicBezTo>
                    <a:pt x="1" y="5138"/>
                    <a:pt x="2843" y="7875"/>
                    <a:pt x="4870" y="7875"/>
                  </a:cubicBezTo>
                  <a:cubicBezTo>
                    <a:pt x="5516" y="7875"/>
                    <a:pt x="6079" y="7597"/>
                    <a:pt x="6440" y="6863"/>
                  </a:cubicBezTo>
                  <a:cubicBezTo>
                    <a:pt x="7452" y="4793"/>
                    <a:pt x="4738" y="3896"/>
                    <a:pt x="4738" y="3896"/>
                  </a:cubicBezTo>
                  <a:cubicBezTo>
                    <a:pt x="4738" y="3896"/>
                    <a:pt x="7452" y="2677"/>
                    <a:pt x="5451" y="584"/>
                  </a:cubicBezTo>
                  <a:cubicBezTo>
                    <a:pt x="5066" y="174"/>
                    <a:pt x="4669" y="1"/>
                    <a:pt x="42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7" name="Google Shape;546;p36">
            <a:extLst>
              <a:ext uri="{FF2B5EF4-FFF2-40B4-BE49-F238E27FC236}">
                <a16:creationId xmlns:a16="http://schemas.microsoft.com/office/drawing/2014/main" id="{6B1CB8A8-4908-F847-4849-DC43833D5438}"/>
              </a:ext>
            </a:extLst>
          </p:cNvPr>
          <p:cNvSpPr txBox="1">
            <a:spLocks/>
          </p:cNvSpPr>
          <p:nvPr/>
        </p:nvSpPr>
        <p:spPr>
          <a:xfrm flipH="1">
            <a:off x="1981747" y="591560"/>
            <a:ext cx="5328630" cy="411900"/>
          </a:xfrm>
          <a:prstGeom prst="rect">
            <a:avLst/>
          </a:prstGeom>
          <a:noFill/>
          <a:ln>
            <a:noFill/>
          </a:ln>
        </p:spPr>
        <p:txBody>
          <a:bodyPr spcFirstLastPara="1" wrap="square" lIns="18287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endParaRPr lang="en-US" sz="2400">
              <a:solidFill>
                <a:schemeClr val="bg1"/>
              </a:solidFill>
              <a:effectLst/>
              <a:latin typeface=".VnTime"/>
              <a:ea typeface="Times New Roman" panose="02020603050405020304" pitchFamily="18" charset="0"/>
              <a:cs typeface="Times New Roman" panose="02020603050405020304" pitchFamily="18" charset="0"/>
            </a:endParaRPr>
          </a:p>
        </p:txBody>
      </p:sp>
      <p:sp>
        <p:nvSpPr>
          <p:cNvPr id="11" name="Google Shape;2499;p49">
            <a:extLst>
              <a:ext uri="{FF2B5EF4-FFF2-40B4-BE49-F238E27FC236}">
                <a16:creationId xmlns:a16="http://schemas.microsoft.com/office/drawing/2014/main" id="{80640AE6-107D-437F-BE26-EB6FCDC6CE7B}"/>
              </a:ext>
            </a:extLst>
          </p:cNvPr>
          <p:cNvSpPr/>
          <p:nvPr/>
        </p:nvSpPr>
        <p:spPr>
          <a:xfrm>
            <a:off x="814241" y="110626"/>
            <a:ext cx="359138" cy="322019"/>
          </a:xfrm>
          <a:custGeom>
            <a:avLst/>
            <a:gdLst/>
            <a:ahLst/>
            <a:cxnLst/>
            <a:rect l="l" t="t" r="r" b="b"/>
            <a:pathLst>
              <a:path w="4528" h="4060" extrusionOk="0">
                <a:moveTo>
                  <a:pt x="654" y="0"/>
                </a:moveTo>
                <a:cubicBezTo>
                  <a:pt x="504" y="0"/>
                  <a:pt x="356" y="50"/>
                  <a:pt x="220" y="155"/>
                </a:cubicBezTo>
                <a:cubicBezTo>
                  <a:pt x="1" y="354"/>
                  <a:pt x="1" y="632"/>
                  <a:pt x="61" y="871"/>
                </a:cubicBezTo>
                <a:cubicBezTo>
                  <a:pt x="279" y="1945"/>
                  <a:pt x="816" y="2860"/>
                  <a:pt x="1413" y="3755"/>
                </a:cubicBezTo>
                <a:cubicBezTo>
                  <a:pt x="1568" y="3966"/>
                  <a:pt x="1798" y="4059"/>
                  <a:pt x="2036" y="4059"/>
                </a:cubicBezTo>
                <a:cubicBezTo>
                  <a:pt x="2225" y="4059"/>
                  <a:pt x="2420" y="4000"/>
                  <a:pt x="2587" y="3894"/>
                </a:cubicBezTo>
                <a:cubicBezTo>
                  <a:pt x="2945" y="3656"/>
                  <a:pt x="3144" y="3337"/>
                  <a:pt x="3363" y="3039"/>
                </a:cubicBezTo>
                <a:cubicBezTo>
                  <a:pt x="3880" y="2402"/>
                  <a:pt x="4337" y="1706"/>
                  <a:pt x="4457" y="851"/>
                </a:cubicBezTo>
                <a:cubicBezTo>
                  <a:pt x="4528" y="372"/>
                  <a:pt x="4409" y="19"/>
                  <a:pt x="3888" y="19"/>
                </a:cubicBezTo>
                <a:cubicBezTo>
                  <a:pt x="3825" y="19"/>
                  <a:pt x="3756" y="24"/>
                  <a:pt x="3681" y="35"/>
                </a:cubicBezTo>
                <a:cubicBezTo>
                  <a:pt x="3263" y="75"/>
                  <a:pt x="3104" y="373"/>
                  <a:pt x="2945" y="652"/>
                </a:cubicBezTo>
                <a:cubicBezTo>
                  <a:pt x="2647" y="1050"/>
                  <a:pt x="2408" y="1507"/>
                  <a:pt x="2169" y="1905"/>
                </a:cubicBezTo>
                <a:cubicBezTo>
                  <a:pt x="1891" y="1408"/>
                  <a:pt x="1652" y="911"/>
                  <a:pt x="1373" y="433"/>
                </a:cubicBezTo>
                <a:cubicBezTo>
                  <a:pt x="1294" y="314"/>
                  <a:pt x="1174" y="174"/>
                  <a:pt x="1055" y="115"/>
                </a:cubicBezTo>
                <a:cubicBezTo>
                  <a:pt x="924" y="40"/>
                  <a:pt x="788" y="0"/>
                  <a:pt x="6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 name="Google Shape;2509;p49">
            <a:extLst>
              <a:ext uri="{FF2B5EF4-FFF2-40B4-BE49-F238E27FC236}">
                <a16:creationId xmlns:a16="http://schemas.microsoft.com/office/drawing/2014/main" id="{98895902-5EAE-8805-FFCB-1410FFF1256C}"/>
              </a:ext>
            </a:extLst>
          </p:cNvPr>
          <p:cNvGrpSpPr/>
          <p:nvPr/>
        </p:nvGrpSpPr>
        <p:grpSpPr>
          <a:xfrm rot="637">
            <a:off x="978145" y="501682"/>
            <a:ext cx="505773" cy="456339"/>
            <a:chOff x="7144013" y="1512200"/>
            <a:chExt cx="936616" cy="844916"/>
          </a:xfrm>
        </p:grpSpPr>
        <p:sp>
          <p:nvSpPr>
            <p:cNvPr id="14" name="Google Shape;2510;p49">
              <a:extLst>
                <a:ext uri="{FF2B5EF4-FFF2-40B4-BE49-F238E27FC236}">
                  <a16:creationId xmlns:a16="http://schemas.microsoft.com/office/drawing/2014/main" id="{1EA0BCF6-3273-A5EA-5D09-A2B6883EC33E}"/>
                </a:ext>
              </a:extLst>
            </p:cNvPr>
            <p:cNvSpPr/>
            <p:nvPr/>
          </p:nvSpPr>
          <p:spPr>
            <a:xfrm>
              <a:off x="7144013" y="1512200"/>
              <a:ext cx="936616" cy="844916"/>
            </a:xfrm>
            <a:custGeom>
              <a:avLst/>
              <a:gdLst/>
              <a:ahLst/>
              <a:cxnLst/>
              <a:rect l="l" t="t" r="r" b="b"/>
              <a:pathLst>
                <a:path w="9550" h="8615" extrusionOk="0">
                  <a:moveTo>
                    <a:pt x="2189" y="1"/>
                  </a:moveTo>
                  <a:cubicBezTo>
                    <a:pt x="1712" y="1"/>
                    <a:pt x="1234" y="160"/>
                    <a:pt x="856" y="458"/>
                  </a:cubicBezTo>
                  <a:cubicBezTo>
                    <a:pt x="439" y="816"/>
                    <a:pt x="1" y="1453"/>
                    <a:pt x="220" y="2607"/>
                  </a:cubicBezTo>
                  <a:cubicBezTo>
                    <a:pt x="618" y="4576"/>
                    <a:pt x="1612" y="6207"/>
                    <a:pt x="2627" y="7699"/>
                  </a:cubicBezTo>
                  <a:cubicBezTo>
                    <a:pt x="3025" y="8296"/>
                    <a:pt x="3681" y="8614"/>
                    <a:pt x="4417" y="8614"/>
                  </a:cubicBezTo>
                  <a:cubicBezTo>
                    <a:pt x="4914" y="8614"/>
                    <a:pt x="5471" y="8475"/>
                    <a:pt x="5909" y="8177"/>
                  </a:cubicBezTo>
                  <a:cubicBezTo>
                    <a:pt x="6506" y="7779"/>
                    <a:pt x="6884" y="7282"/>
                    <a:pt x="7202" y="6824"/>
                  </a:cubicBezTo>
                  <a:cubicBezTo>
                    <a:pt x="7282" y="6725"/>
                    <a:pt x="7361" y="6625"/>
                    <a:pt x="7401" y="6565"/>
                  </a:cubicBezTo>
                  <a:cubicBezTo>
                    <a:pt x="8256" y="5471"/>
                    <a:pt x="9171" y="4138"/>
                    <a:pt x="9430" y="2487"/>
                  </a:cubicBezTo>
                  <a:cubicBezTo>
                    <a:pt x="9549" y="1692"/>
                    <a:pt x="9390" y="1055"/>
                    <a:pt x="8992" y="617"/>
                  </a:cubicBezTo>
                  <a:cubicBezTo>
                    <a:pt x="8754" y="339"/>
                    <a:pt x="8296" y="1"/>
                    <a:pt x="7500" y="1"/>
                  </a:cubicBezTo>
                  <a:cubicBezTo>
                    <a:pt x="7361" y="1"/>
                    <a:pt x="7202" y="1"/>
                    <a:pt x="7063" y="21"/>
                  </a:cubicBezTo>
                  <a:cubicBezTo>
                    <a:pt x="6008" y="160"/>
                    <a:pt x="5551" y="856"/>
                    <a:pt x="5272" y="1314"/>
                  </a:cubicBezTo>
                  <a:cubicBezTo>
                    <a:pt x="5213" y="1354"/>
                    <a:pt x="5193" y="1433"/>
                    <a:pt x="5153" y="1493"/>
                  </a:cubicBezTo>
                  <a:cubicBezTo>
                    <a:pt x="4994" y="1692"/>
                    <a:pt x="4875" y="1891"/>
                    <a:pt x="4755" y="2109"/>
                  </a:cubicBezTo>
                  <a:cubicBezTo>
                    <a:pt x="4576" y="1811"/>
                    <a:pt x="4417" y="1533"/>
                    <a:pt x="4258" y="1234"/>
                  </a:cubicBezTo>
                  <a:cubicBezTo>
                    <a:pt x="4019" y="836"/>
                    <a:pt x="3701" y="518"/>
                    <a:pt x="3323" y="319"/>
                  </a:cubicBezTo>
                  <a:cubicBezTo>
                    <a:pt x="2945" y="120"/>
                    <a:pt x="2587" y="1"/>
                    <a:pt x="2189" y="1"/>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511;p49">
              <a:extLst>
                <a:ext uri="{FF2B5EF4-FFF2-40B4-BE49-F238E27FC236}">
                  <a16:creationId xmlns:a16="http://schemas.microsoft.com/office/drawing/2014/main" id="{D4DB9C9C-B47D-B2C9-6204-410CD409072E}"/>
                </a:ext>
              </a:extLst>
            </p:cNvPr>
            <p:cNvSpPr/>
            <p:nvPr/>
          </p:nvSpPr>
          <p:spPr>
            <a:xfrm>
              <a:off x="7228008" y="1568170"/>
              <a:ext cx="768625" cy="732977"/>
            </a:xfrm>
            <a:custGeom>
              <a:avLst/>
              <a:gdLst/>
              <a:ahLst/>
              <a:cxnLst/>
              <a:rect l="l" t="t" r="r" b="b"/>
              <a:pathLst>
                <a:path w="7449" h="6666" extrusionOk="0">
                  <a:moveTo>
                    <a:pt x="1060" y="1"/>
                  </a:moveTo>
                  <a:cubicBezTo>
                    <a:pt x="826" y="1"/>
                    <a:pt x="594" y="80"/>
                    <a:pt x="378" y="254"/>
                  </a:cubicBezTo>
                  <a:cubicBezTo>
                    <a:pt x="0" y="573"/>
                    <a:pt x="0" y="1010"/>
                    <a:pt x="80" y="1428"/>
                  </a:cubicBezTo>
                  <a:cubicBezTo>
                    <a:pt x="438" y="3199"/>
                    <a:pt x="1333" y="4710"/>
                    <a:pt x="2328" y="6182"/>
                  </a:cubicBezTo>
                  <a:cubicBezTo>
                    <a:pt x="2566" y="6518"/>
                    <a:pt x="2928" y="6665"/>
                    <a:pt x="3312" y="6665"/>
                  </a:cubicBezTo>
                  <a:cubicBezTo>
                    <a:pt x="3632" y="6665"/>
                    <a:pt x="3968" y="6563"/>
                    <a:pt x="4257" y="6381"/>
                  </a:cubicBezTo>
                  <a:cubicBezTo>
                    <a:pt x="4814" y="6003"/>
                    <a:pt x="5153" y="5486"/>
                    <a:pt x="5511" y="4989"/>
                  </a:cubicBezTo>
                  <a:cubicBezTo>
                    <a:pt x="6366" y="3915"/>
                    <a:pt x="7142" y="2781"/>
                    <a:pt x="7341" y="1388"/>
                  </a:cubicBezTo>
                  <a:cubicBezTo>
                    <a:pt x="7449" y="580"/>
                    <a:pt x="7232" y="15"/>
                    <a:pt x="6370" y="15"/>
                  </a:cubicBezTo>
                  <a:cubicBezTo>
                    <a:pt x="6277" y="15"/>
                    <a:pt x="6176" y="22"/>
                    <a:pt x="6068" y="36"/>
                  </a:cubicBezTo>
                  <a:cubicBezTo>
                    <a:pt x="5371" y="135"/>
                    <a:pt x="5153" y="632"/>
                    <a:pt x="4854" y="1090"/>
                  </a:cubicBezTo>
                  <a:cubicBezTo>
                    <a:pt x="4397" y="1766"/>
                    <a:pt x="3999" y="2482"/>
                    <a:pt x="3601" y="3159"/>
                  </a:cubicBezTo>
                  <a:cubicBezTo>
                    <a:pt x="3124" y="2323"/>
                    <a:pt x="2726" y="1567"/>
                    <a:pt x="2268" y="732"/>
                  </a:cubicBezTo>
                  <a:cubicBezTo>
                    <a:pt x="2129" y="513"/>
                    <a:pt x="1930" y="314"/>
                    <a:pt x="1711" y="195"/>
                  </a:cubicBezTo>
                  <a:cubicBezTo>
                    <a:pt x="1500" y="70"/>
                    <a:pt x="1279" y="1"/>
                    <a:pt x="10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 name="Picture 17" descr="A picture containing graphics, clipart, graphic design, design&#10;&#10;Description automatically generated">
            <a:extLst>
              <a:ext uri="{FF2B5EF4-FFF2-40B4-BE49-F238E27FC236}">
                <a16:creationId xmlns:a16="http://schemas.microsoft.com/office/drawing/2014/main" id="{7A29D6F2-A07E-9DEE-0186-24E7DC16FCC8}"/>
              </a:ext>
            </a:extLst>
          </p:cNvPr>
          <p:cNvPicPr>
            <a:picLocks noChangeAspect="1"/>
          </p:cNvPicPr>
          <p:nvPr/>
        </p:nvPicPr>
        <p:blipFill>
          <a:blip r:embed="rId3"/>
          <a:stretch>
            <a:fillRect/>
          </a:stretch>
        </p:blipFill>
        <p:spPr>
          <a:xfrm>
            <a:off x="8200882" y="65517"/>
            <a:ext cx="759406" cy="759406"/>
          </a:xfrm>
          <a:prstGeom prst="rect">
            <a:avLst/>
          </a:prstGeom>
        </p:spPr>
      </p:pic>
      <p:pic>
        <p:nvPicPr>
          <p:cNvPr id="4" name="Picture 3">
            <a:extLst>
              <a:ext uri="{FF2B5EF4-FFF2-40B4-BE49-F238E27FC236}">
                <a16:creationId xmlns:a16="http://schemas.microsoft.com/office/drawing/2014/main" id="{EADB7E52-015C-9F98-0BCC-6B895C2FBD8B}"/>
              </a:ext>
            </a:extLst>
          </p:cNvPr>
          <p:cNvPicPr>
            <a:picLocks noChangeAspect="1"/>
          </p:cNvPicPr>
          <p:nvPr/>
        </p:nvPicPr>
        <p:blipFill>
          <a:blip r:embed="rId4"/>
          <a:stretch>
            <a:fillRect/>
          </a:stretch>
        </p:blipFill>
        <p:spPr>
          <a:xfrm>
            <a:off x="0" y="1255"/>
            <a:ext cx="9144000" cy="5140990"/>
          </a:xfrm>
          <a:prstGeom prst="rect">
            <a:avLst/>
          </a:prstGeom>
        </p:spPr>
      </p:pic>
    </p:spTree>
    <p:extLst>
      <p:ext uri="{BB962C8B-B14F-4D97-AF65-F5344CB8AC3E}">
        <p14:creationId xmlns:p14="http://schemas.microsoft.com/office/powerpoint/2010/main" val="174874433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2350"/>
        <p:cNvGrpSpPr/>
        <p:nvPr/>
      </p:nvGrpSpPr>
      <p:grpSpPr>
        <a:xfrm>
          <a:off x="0" y="0"/>
          <a:ext cx="0" cy="0"/>
          <a:chOff x="0" y="0"/>
          <a:chExt cx="0" cy="0"/>
        </a:xfrm>
      </p:grpSpPr>
      <p:grpSp>
        <p:nvGrpSpPr>
          <p:cNvPr id="8" name="Google Shape;2494;p49">
            <a:extLst>
              <a:ext uri="{FF2B5EF4-FFF2-40B4-BE49-F238E27FC236}">
                <a16:creationId xmlns:a16="http://schemas.microsoft.com/office/drawing/2014/main" id="{781D5466-9556-45DC-1002-B39336108FDA}"/>
              </a:ext>
            </a:extLst>
          </p:cNvPr>
          <p:cNvGrpSpPr/>
          <p:nvPr/>
        </p:nvGrpSpPr>
        <p:grpSpPr>
          <a:xfrm flipH="1">
            <a:off x="1671165" y="213435"/>
            <a:ext cx="6219133" cy="862315"/>
            <a:chOff x="4263450" y="634575"/>
            <a:chExt cx="1007075" cy="387425"/>
          </a:xfrm>
        </p:grpSpPr>
        <p:sp>
          <p:nvSpPr>
            <p:cNvPr id="9" name="Google Shape;2495;p49">
              <a:extLst>
                <a:ext uri="{FF2B5EF4-FFF2-40B4-BE49-F238E27FC236}">
                  <a16:creationId xmlns:a16="http://schemas.microsoft.com/office/drawing/2014/main" id="{3BE5FC33-F074-2E8B-1A50-6A405990140C}"/>
                </a:ext>
              </a:extLst>
            </p:cNvPr>
            <p:cNvSpPr/>
            <p:nvPr/>
          </p:nvSpPr>
          <p:spPr>
            <a:xfrm>
              <a:off x="4263450" y="634575"/>
              <a:ext cx="1007075" cy="387425"/>
            </a:xfrm>
            <a:custGeom>
              <a:avLst/>
              <a:gdLst/>
              <a:ahLst/>
              <a:cxnLst/>
              <a:rect l="l" t="t" r="r" b="b"/>
              <a:pathLst>
                <a:path w="40283" h="15497" extrusionOk="0">
                  <a:moveTo>
                    <a:pt x="1950" y="0"/>
                  </a:moveTo>
                  <a:cubicBezTo>
                    <a:pt x="1214" y="0"/>
                    <a:pt x="617" y="458"/>
                    <a:pt x="458" y="1134"/>
                  </a:cubicBezTo>
                  <a:cubicBezTo>
                    <a:pt x="219" y="1492"/>
                    <a:pt x="0" y="2188"/>
                    <a:pt x="517" y="3044"/>
                  </a:cubicBezTo>
                  <a:cubicBezTo>
                    <a:pt x="796" y="3461"/>
                    <a:pt x="1055" y="3879"/>
                    <a:pt x="1313" y="4317"/>
                  </a:cubicBezTo>
                  <a:lnTo>
                    <a:pt x="1691" y="4914"/>
                  </a:lnTo>
                  <a:cubicBezTo>
                    <a:pt x="1910" y="5252"/>
                    <a:pt x="2109" y="5610"/>
                    <a:pt x="2348" y="5948"/>
                  </a:cubicBezTo>
                  <a:cubicBezTo>
                    <a:pt x="2447" y="6107"/>
                    <a:pt x="2507" y="6207"/>
                    <a:pt x="2606" y="6326"/>
                  </a:cubicBezTo>
                  <a:cubicBezTo>
                    <a:pt x="2686" y="6406"/>
                    <a:pt x="2745" y="6465"/>
                    <a:pt x="2765" y="6545"/>
                  </a:cubicBezTo>
                  <a:cubicBezTo>
                    <a:pt x="2865" y="6724"/>
                    <a:pt x="2964" y="6863"/>
                    <a:pt x="3044" y="7042"/>
                  </a:cubicBezTo>
                  <a:cubicBezTo>
                    <a:pt x="3163" y="7261"/>
                    <a:pt x="3263" y="7500"/>
                    <a:pt x="3402" y="7719"/>
                  </a:cubicBezTo>
                  <a:cubicBezTo>
                    <a:pt x="3442" y="7738"/>
                    <a:pt x="3442" y="7758"/>
                    <a:pt x="3442" y="7758"/>
                  </a:cubicBezTo>
                  <a:lnTo>
                    <a:pt x="3402" y="7798"/>
                  </a:lnTo>
                  <a:cubicBezTo>
                    <a:pt x="3263" y="7957"/>
                    <a:pt x="3103" y="8156"/>
                    <a:pt x="2984" y="8335"/>
                  </a:cubicBezTo>
                  <a:cubicBezTo>
                    <a:pt x="2905" y="8415"/>
                    <a:pt x="2865" y="8514"/>
                    <a:pt x="2785" y="8594"/>
                  </a:cubicBezTo>
                  <a:cubicBezTo>
                    <a:pt x="2646" y="8753"/>
                    <a:pt x="2507" y="8932"/>
                    <a:pt x="2367" y="9111"/>
                  </a:cubicBezTo>
                  <a:cubicBezTo>
                    <a:pt x="2069" y="9469"/>
                    <a:pt x="1751" y="9847"/>
                    <a:pt x="1452" y="10245"/>
                  </a:cubicBezTo>
                  <a:cubicBezTo>
                    <a:pt x="1074" y="10742"/>
                    <a:pt x="756" y="11259"/>
                    <a:pt x="398" y="11757"/>
                  </a:cubicBezTo>
                  <a:lnTo>
                    <a:pt x="318" y="11896"/>
                  </a:lnTo>
                  <a:cubicBezTo>
                    <a:pt x="159" y="12135"/>
                    <a:pt x="80" y="12493"/>
                    <a:pt x="120" y="12851"/>
                  </a:cubicBezTo>
                  <a:cubicBezTo>
                    <a:pt x="159" y="13129"/>
                    <a:pt x="199" y="13408"/>
                    <a:pt x="259" y="13647"/>
                  </a:cubicBezTo>
                  <a:cubicBezTo>
                    <a:pt x="418" y="14601"/>
                    <a:pt x="955" y="15019"/>
                    <a:pt x="1890" y="15039"/>
                  </a:cubicBezTo>
                  <a:lnTo>
                    <a:pt x="3402" y="15039"/>
                  </a:lnTo>
                  <a:cubicBezTo>
                    <a:pt x="3700" y="15039"/>
                    <a:pt x="3999" y="15079"/>
                    <a:pt x="4277" y="15099"/>
                  </a:cubicBezTo>
                  <a:cubicBezTo>
                    <a:pt x="4655" y="15119"/>
                    <a:pt x="5053" y="15138"/>
                    <a:pt x="5451" y="15138"/>
                  </a:cubicBezTo>
                  <a:cubicBezTo>
                    <a:pt x="7062" y="15178"/>
                    <a:pt x="8673" y="15198"/>
                    <a:pt x="10026" y="15198"/>
                  </a:cubicBezTo>
                  <a:lnTo>
                    <a:pt x="14502" y="15198"/>
                  </a:lnTo>
                  <a:cubicBezTo>
                    <a:pt x="15298" y="15198"/>
                    <a:pt x="16073" y="15218"/>
                    <a:pt x="16869" y="15238"/>
                  </a:cubicBezTo>
                  <a:cubicBezTo>
                    <a:pt x="17287" y="15238"/>
                    <a:pt x="17705" y="15278"/>
                    <a:pt x="18122" y="15278"/>
                  </a:cubicBezTo>
                  <a:cubicBezTo>
                    <a:pt x="19177" y="15298"/>
                    <a:pt x="20191" y="15298"/>
                    <a:pt x="21246" y="15318"/>
                  </a:cubicBezTo>
                  <a:lnTo>
                    <a:pt x="23295" y="15337"/>
                  </a:lnTo>
                  <a:cubicBezTo>
                    <a:pt x="24190" y="15337"/>
                    <a:pt x="25065" y="15377"/>
                    <a:pt x="25960" y="15377"/>
                  </a:cubicBezTo>
                  <a:cubicBezTo>
                    <a:pt x="26477" y="15377"/>
                    <a:pt x="27014" y="15397"/>
                    <a:pt x="27532" y="15397"/>
                  </a:cubicBezTo>
                  <a:cubicBezTo>
                    <a:pt x="27949" y="15397"/>
                    <a:pt x="28407" y="15417"/>
                    <a:pt x="28825" y="15417"/>
                  </a:cubicBezTo>
                  <a:lnTo>
                    <a:pt x="30038" y="15437"/>
                  </a:lnTo>
                  <a:cubicBezTo>
                    <a:pt x="31192" y="15477"/>
                    <a:pt x="32385" y="15497"/>
                    <a:pt x="33579" y="15497"/>
                  </a:cubicBezTo>
                  <a:lnTo>
                    <a:pt x="38473" y="15497"/>
                  </a:lnTo>
                  <a:cubicBezTo>
                    <a:pt x="38950" y="15497"/>
                    <a:pt x="39368" y="15318"/>
                    <a:pt x="39686" y="14979"/>
                  </a:cubicBezTo>
                  <a:cubicBezTo>
                    <a:pt x="40004" y="14621"/>
                    <a:pt x="40164" y="14144"/>
                    <a:pt x="40104" y="13627"/>
                  </a:cubicBezTo>
                  <a:cubicBezTo>
                    <a:pt x="40064" y="12930"/>
                    <a:pt x="39686" y="12453"/>
                    <a:pt x="39408" y="12115"/>
                  </a:cubicBezTo>
                  <a:lnTo>
                    <a:pt x="38751" y="11299"/>
                  </a:lnTo>
                  <a:cubicBezTo>
                    <a:pt x="38294" y="10742"/>
                    <a:pt x="37856" y="10205"/>
                    <a:pt x="37418" y="9628"/>
                  </a:cubicBezTo>
                  <a:cubicBezTo>
                    <a:pt x="37160" y="9250"/>
                    <a:pt x="36901" y="8852"/>
                    <a:pt x="36662" y="8415"/>
                  </a:cubicBezTo>
                  <a:cubicBezTo>
                    <a:pt x="36762" y="8315"/>
                    <a:pt x="36861" y="8216"/>
                    <a:pt x="36961" y="8077"/>
                  </a:cubicBezTo>
                  <a:cubicBezTo>
                    <a:pt x="37359" y="7758"/>
                    <a:pt x="37796" y="7261"/>
                    <a:pt x="38174" y="6744"/>
                  </a:cubicBezTo>
                  <a:cubicBezTo>
                    <a:pt x="38294" y="6565"/>
                    <a:pt x="38413" y="6425"/>
                    <a:pt x="38552" y="6246"/>
                  </a:cubicBezTo>
                  <a:cubicBezTo>
                    <a:pt x="38970" y="5729"/>
                    <a:pt x="39447" y="5113"/>
                    <a:pt x="39706" y="4277"/>
                  </a:cubicBezTo>
                  <a:cubicBezTo>
                    <a:pt x="39766" y="4138"/>
                    <a:pt x="39805" y="3999"/>
                    <a:pt x="39865" y="3859"/>
                  </a:cubicBezTo>
                  <a:cubicBezTo>
                    <a:pt x="40004" y="3442"/>
                    <a:pt x="40183" y="2984"/>
                    <a:pt x="40243" y="2447"/>
                  </a:cubicBezTo>
                  <a:cubicBezTo>
                    <a:pt x="40283" y="1870"/>
                    <a:pt x="40104" y="1353"/>
                    <a:pt x="39786" y="975"/>
                  </a:cubicBezTo>
                  <a:cubicBezTo>
                    <a:pt x="39467" y="617"/>
                    <a:pt x="39010" y="458"/>
                    <a:pt x="38512" y="458"/>
                  </a:cubicBezTo>
                  <a:lnTo>
                    <a:pt x="38393" y="458"/>
                  </a:lnTo>
                  <a:cubicBezTo>
                    <a:pt x="38075" y="478"/>
                    <a:pt x="37697" y="478"/>
                    <a:pt x="37279" y="478"/>
                  </a:cubicBezTo>
                  <a:lnTo>
                    <a:pt x="35767" y="478"/>
                  </a:lnTo>
                  <a:cubicBezTo>
                    <a:pt x="35489" y="478"/>
                    <a:pt x="35210" y="458"/>
                    <a:pt x="34932" y="458"/>
                  </a:cubicBezTo>
                  <a:cubicBezTo>
                    <a:pt x="34613" y="458"/>
                    <a:pt x="34275" y="418"/>
                    <a:pt x="33937" y="418"/>
                  </a:cubicBezTo>
                  <a:lnTo>
                    <a:pt x="30834" y="418"/>
                  </a:lnTo>
                  <a:cubicBezTo>
                    <a:pt x="30138" y="418"/>
                    <a:pt x="29421" y="398"/>
                    <a:pt x="28725" y="378"/>
                  </a:cubicBezTo>
                  <a:cubicBezTo>
                    <a:pt x="28148" y="358"/>
                    <a:pt x="27552" y="358"/>
                    <a:pt x="26975" y="318"/>
                  </a:cubicBezTo>
                  <a:lnTo>
                    <a:pt x="24269" y="318"/>
                  </a:lnTo>
                  <a:cubicBezTo>
                    <a:pt x="23891" y="318"/>
                    <a:pt x="23553" y="299"/>
                    <a:pt x="23175" y="299"/>
                  </a:cubicBezTo>
                  <a:cubicBezTo>
                    <a:pt x="22877" y="299"/>
                    <a:pt x="22598" y="279"/>
                    <a:pt x="22300" y="279"/>
                  </a:cubicBezTo>
                  <a:cubicBezTo>
                    <a:pt x="21842" y="279"/>
                    <a:pt x="21365" y="259"/>
                    <a:pt x="20907" y="259"/>
                  </a:cubicBezTo>
                  <a:cubicBezTo>
                    <a:pt x="20510" y="259"/>
                    <a:pt x="20112" y="259"/>
                    <a:pt x="19694" y="239"/>
                  </a:cubicBezTo>
                  <a:cubicBezTo>
                    <a:pt x="19376" y="239"/>
                    <a:pt x="19057" y="199"/>
                    <a:pt x="18719" y="199"/>
                  </a:cubicBezTo>
                  <a:cubicBezTo>
                    <a:pt x="18301" y="199"/>
                    <a:pt x="17904" y="179"/>
                    <a:pt x="17486" y="179"/>
                  </a:cubicBezTo>
                  <a:lnTo>
                    <a:pt x="15676" y="179"/>
                  </a:lnTo>
                  <a:cubicBezTo>
                    <a:pt x="15576" y="179"/>
                    <a:pt x="15477" y="179"/>
                    <a:pt x="15337" y="159"/>
                  </a:cubicBezTo>
                  <a:cubicBezTo>
                    <a:pt x="15198" y="159"/>
                    <a:pt x="15039" y="139"/>
                    <a:pt x="14900" y="139"/>
                  </a:cubicBezTo>
                  <a:lnTo>
                    <a:pt x="14880" y="139"/>
                  </a:lnTo>
                  <a:cubicBezTo>
                    <a:pt x="14601" y="139"/>
                    <a:pt x="14343" y="139"/>
                    <a:pt x="14084" y="159"/>
                  </a:cubicBezTo>
                  <a:cubicBezTo>
                    <a:pt x="13786" y="159"/>
                    <a:pt x="13448" y="179"/>
                    <a:pt x="13149" y="179"/>
                  </a:cubicBezTo>
                  <a:lnTo>
                    <a:pt x="12911" y="179"/>
                  </a:lnTo>
                  <a:cubicBezTo>
                    <a:pt x="12334" y="179"/>
                    <a:pt x="11757" y="159"/>
                    <a:pt x="11160" y="139"/>
                  </a:cubicBezTo>
                  <a:cubicBezTo>
                    <a:pt x="10623" y="100"/>
                    <a:pt x="10066" y="100"/>
                    <a:pt x="9529" y="80"/>
                  </a:cubicBezTo>
                  <a:cubicBezTo>
                    <a:pt x="8852" y="80"/>
                    <a:pt x="8176" y="60"/>
                    <a:pt x="7520" y="60"/>
                  </a:cubicBezTo>
                  <a:lnTo>
                    <a:pt x="6187" y="60"/>
                  </a:lnTo>
                  <a:cubicBezTo>
                    <a:pt x="5829" y="60"/>
                    <a:pt x="5451" y="60"/>
                    <a:pt x="5073" y="40"/>
                  </a:cubicBezTo>
                  <a:cubicBezTo>
                    <a:pt x="4735" y="40"/>
                    <a:pt x="4357" y="0"/>
                    <a:pt x="3999" y="0"/>
                  </a:cubicBezTo>
                  <a:close/>
                </a:path>
              </a:pathLst>
            </a:custGeom>
            <a:solidFill>
              <a:srgbClr val="FFFFFF"/>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2496;p49">
              <a:extLst>
                <a:ext uri="{FF2B5EF4-FFF2-40B4-BE49-F238E27FC236}">
                  <a16:creationId xmlns:a16="http://schemas.microsoft.com/office/drawing/2014/main" id="{B6C4EAD2-9570-4669-583C-27306710BBEC}"/>
                </a:ext>
              </a:extLst>
            </p:cNvPr>
            <p:cNvSpPr/>
            <p:nvPr/>
          </p:nvSpPr>
          <p:spPr>
            <a:xfrm>
              <a:off x="4292275" y="661425"/>
              <a:ext cx="953375" cy="337975"/>
            </a:xfrm>
            <a:custGeom>
              <a:avLst/>
              <a:gdLst/>
              <a:ahLst/>
              <a:cxnLst/>
              <a:rect l="l" t="t" r="r" b="b"/>
              <a:pathLst>
                <a:path w="38135" h="13519" extrusionOk="0">
                  <a:moveTo>
                    <a:pt x="817" y="0"/>
                  </a:moveTo>
                  <a:cubicBezTo>
                    <a:pt x="538" y="0"/>
                    <a:pt x="339" y="140"/>
                    <a:pt x="260" y="418"/>
                  </a:cubicBezTo>
                  <a:cubicBezTo>
                    <a:pt x="260" y="478"/>
                    <a:pt x="260" y="518"/>
                    <a:pt x="240" y="537"/>
                  </a:cubicBezTo>
                  <a:cubicBezTo>
                    <a:pt x="1" y="876"/>
                    <a:pt x="41" y="1194"/>
                    <a:pt x="240" y="1512"/>
                  </a:cubicBezTo>
                  <a:cubicBezTo>
                    <a:pt x="518" y="1930"/>
                    <a:pt x="797" y="2387"/>
                    <a:pt x="1035" y="2805"/>
                  </a:cubicBezTo>
                  <a:cubicBezTo>
                    <a:pt x="1354" y="3322"/>
                    <a:pt x="1692" y="3879"/>
                    <a:pt x="2030" y="4397"/>
                  </a:cubicBezTo>
                  <a:cubicBezTo>
                    <a:pt x="2149" y="4596"/>
                    <a:pt x="2348" y="4794"/>
                    <a:pt x="2488" y="4993"/>
                  </a:cubicBezTo>
                  <a:cubicBezTo>
                    <a:pt x="2706" y="5371"/>
                    <a:pt x="2885" y="5769"/>
                    <a:pt x="3124" y="6147"/>
                  </a:cubicBezTo>
                  <a:cubicBezTo>
                    <a:pt x="3423" y="6625"/>
                    <a:pt x="3403" y="6983"/>
                    <a:pt x="3025" y="7400"/>
                  </a:cubicBezTo>
                  <a:cubicBezTo>
                    <a:pt x="2806" y="7659"/>
                    <a:pt x="2627" y="7898"/>
                    <a:pt x="2428" y="8156"/>
                  </a:cubicBezTo>
                  <a:cubicBezTo>
                    <a:pt x="1990" y="8693"/>
                    <a:pt x="1533" y="9250"/>
                    <a:pt x="1115" y="9788"/>
                  </a:cubicBezTo>
                  <a:cubicBezTo>
                    <a:pt x="737" y="10325"/>
                    <a:pt x="399" y="10862"/>
                    <a:pt x="41" y="11379"/>
                  </a:cubicBezTo>
                  <a:cubicBezTo>
                    <a:pt x="1" y="11459"/>
                    <a:pt x="1" y="11618"/>
                    <a:pt x="1" y="11717"/>
                  </a:cubicBezTo>
                  <a:cubicBezTo>
                    <a:pt x="21" y="11956"/>
                    <a:pt x="61" y="12195"/>
                    <a:pt x="100" y="12433"/>
                  </a:cubicBezTo>
                  <a:cubicBezTo>
                    <a:pt x="160" y="12911"/>
                    <a:pt x="299" y="13010"/>
                    <a:pt x="797" y="13010"/>
                  </a:cubicBezTo>
                  <a:cubicBezTo>
                    <a:pt x="1314" y="13010"/>
                    <a:pt x="1811" y="13010"/>
                    <a:pt x="2328" y="13030"/>
                  </a:cubicBezTo>
                  <a:cubicBezTo>
                    <a:pt x="3005" y="13050"/>
                    <a:pt x="3681" y="13110"/>
                    <a:pt x="4338" y="13130"/>
                  </a:cubicBezTo>
                  <a:cubicBezTo>
                    <a:pt x="5869" y="13149"/>
                    <a:pt x="7381" y="13189"/>
                    <a:pt x="8913" y="13189"/>
                  </a:cubicBezTo>
                  <a:cubicBezTo>
                    <a:pt x="10405" y="13189"/>
                    <a:pt x="11897" y="13189"/>
                    <a:pt x="13389" y="13209"/>
                  </a:cubicBezTo>
                  <a:cubicBezTo>
                    <a:pt x="14622" y="13209"/>
                    <a:pt x="15816" y="13249"/>
                    <a:pt x="17029" y="13249"/>
                  </a:cubicBezTo>
                  <a:cubicBezTo>
                    <a:pt x="18064" y="13269"/>
                    <a:pt x="19098" y="13269"/>
                    <a:pt x="20132" y="13309"/>
                  </a:cubicBezTo>
                  <a:cubicBezTo>
                    <a:pt x="21704" y="13328"/>
                    <a:pt x="23295" y="13348"/>
                    <a:pt x="24867" y="13368"/>
                  </a:cubicBezTo>
                  <a:cubicBezTo>
                    <a:pt x="25802" y="13408"/>
                    <a:pt x="26777" y="13408"/>
                    <a:pt x="27711" y="13428"/>
                  </a:cubicBezTo>
                  <a:cubicBezTo>
                    <a:pt x="29283" y="13448"/>
                    <a:pt x="30874" y="13468"/>
                    <a:pt x="32446" y="13507"/>
                  </a:cubicBezTo>
                  <a:lnTo>
                    <a:pt x="37220" y="13507"/>
                  </a:lnTo>
                  <a:cubicBezTo>
                    <a:pt x="37267" y="13515"/>
                    <a:pt x="37312" y="13519"/>
                    <a:pt x="37355" y="13519"/>
                  </a:cubicBezTo>
                  <a:cubicBezTo>
                    <a:pt x="37774" y="13519"/>
                    <a:pt x="38032" y="13182"/>
                    <a:pt x="37996" y="12732"/>
                  </a:cubicBezTo>
                  <a:cubicBezTo>
                    <a:pt x="37956" y="12334"/>
                    <a:pt x="37717" y="12035"/>
                    <a:pt x="37499" y="11757"/>
                  </a:cubicBezTo>
                  <a:cubicBezTo>
                    <a:pt x="36822" y="10921"/>
                    <a:pt x="36126" y="10126"/>
                    <a:pt x="35470" y="9250"/>
                  </a:cubicBezTo>
                  <a:cubicBezTo>
                    <a:pt x="35052" y="8713"/>
                    <a:pt x="34734" y="8077"/>
                    <a:pt x="34376" y="7480"/>
                  </a:cubicBezTo>
                  <a:cubicBezTo>
                    <a:pt x="34336" y="7400"/>
                    <a:pt x="34356" y="7241"/>
                    <a:pt x="34435" y="7182"/>
                  </a:cubicBezTo>
                  <a:cubicBezTo>
                    <a:pt x="35012" y="6485"/>
                    <a:pt x="35669" y="5849"/>
                    <a:pt x="36226" y="5073"/>
                  </a:cubicBezTo>
                  <a:cubicBezTo>
                    <a:pt x="36723" y="4377"/>
                    <a:pt x="37340" y="3780"/>
                    <a:pt x="37618" y="2905"/>
                  </a:cubicBezTo>
                  <a:cubicBezTo>
                    <a:pt x="37797" y="2387"/>
                    <a:pt x="38036" y="1870"/>
                    <a:pt x="38095" y="1293"/>
                  </a:cubicBezTo>
                  <a:cubicBezTo>
                    <a:pt x="38134" y="826"/>
                    <a:pt x="37945" y="378"/>
                    <a:pt x="37339" y="378"/>
                  </a:cubicBezTo>
                  <a:cubicBezTo>
                    <a:pt x="37326" y="378"/>
                    <a:pt x="37313" y="378"/>
                    <a:pt x="37300" y="378"/>
                  </a:cubicBezTo>
                  <a:cubicBezTo>
                    <a:pt x="36852" y="398"/>
                    <a:pt x="36395" y="403"/>
                    <a:pt x="35937" y="403"/>
                  </a:cubicBezTo>
                  <a:cubicBezTo>
                    <a:pt x="35480" y="403"/>
                    <a:pt x="35022" y="398"/>
                    <a:pt x="34574" y="398"/>
                  </a:cubicBezTo>
                  <a:cubicBezTo>
                    <a:pt x="33978" y="398"/>
                    <a:pt x="33361" y="339"/>
                    <a:pt x="32764" y="339"/>
                  </a:cubicBezTo>
                  <a:cubicBezTo>
                    <a:pt x="31750" y="339"/>
                    <a:pt x="30695" y="378"/>
                    <a:pt x="29681" y="378"/>
                  </a:cubicBezTo>
                  <a:cubicBezTo>
                    <a:pt x="28388" y="339"/>
                    <a:pt x="27095" y="299"/>
                    <a:pt x="25822" y="299"/>
                  </a:cubicBezTo>
                  <a:cubicBezTo>
                    <a:pt x="25523" y="292"/>
                    <a:pt x="25225" y="290"/>
                    <a:pt x="24926" y="290"/>
                  </a:cubicBezTo>
                  <a:cubicBezTo>
                    <a:pt x="24330" y="290"/>
                    <a:pt x="23733" y="299"/>
                    <a:pt x="23136" y="299"/>
                  </a:cubicBezTo>
                  <a:cubicBezTo>
                    <a:pt x="22500" y="299"/>
                    <a:pt x="21823" y="279"/>
                    <a:pt x="21187" y="239"/>
                  </a:cubicBezTo>
                  <a:cubicBezTo>
                    <a:pt x="20311" y="219"/>
                    <a:pt x="19436" y="219"/>
                    <a:pt x="18561" y="219"/>
                  </a:cubicBezTo>
                  <a:cubicBezTo>
                    <a:pt x="17825" y="219"/>
                    <a:pt x="17109" y="199"/>
                    <a:pt x="16353" y="179"/>
                  </a:cubicBezTo>
                  <a:lnTo>
                    <a:pt x="14543" y="179"/>
                  </a:lnTo>
                  <a:cubicBezTo>
                    <a:pt x="14284" y="179"/>
                    <a:pt x="14025" y="140"/>
                    <a:pt x="13767" y="140"/>
                  </a:cubicBezTo>
                  <a:cubicBezTo>
                    <a:pt x="13187" y="140"/>
                    <a:pt x="12636" y="183"/>
                    <a:pt x="12065" y="183"/>
                  </a:cubicBezTo>
                  <a:cubicBezTo>
                    <a:pt x="11970" y="183"/>
                    <a:pt x="11874" y="182"/>
                    <a:pt x="11777" y="179"/>
                  </a:cubicBezTo>
                  <a:cubicBezTo>
                    <a:pt x="10663" y="140"/>
                    <a:pt x="9510" y="100"/>
                    <a:pt x="8396" y="80"/>
                  </a:cubicBezTo>
                  <a:cubicBezTo>
                    <a:pt x="7282" y="40"/>
                    <a:pt x="6188" y="40"/>
                    <a:pt x="5074" y="40"/>
                  </a:cubicBezTo>
                  <a:cubicBezTo>
                    <a:pt x="4318" y="40"/>
                    <a:pt x="3602" y="20"/>
                    <a:pt x="28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3" name="Google Shape;2353;p47"/>
          <p:cNvGrpSpPr/>
          <p:nvPr/>
        </p:nvGrpSpPr>
        <p:grpSpPr>
          <a:xfrm flipH="1">
            <a:off x="8506072" y="4172652"/>
            <a:ext cx="759406" cy="1604034"/>
            <a:chOff x="3043875" y="1092100"/>
            <a:chExt cx="405350" cy="1080350"/>
          </a:xfrm>
        </p:grpSpPr>
        <p:sp>
          <p:nvSpPr>
            <p:cNvPr id="2354" name="Google Shape;2354;p47"/>
            <p:cNvSpPr/>
            <p:nvPr/>
          </p:nvSpPr>
          <p:spPr>
            <a:xfrm>
              <a:off x="3043875" y="1092100"/>
              <a:ext cx="405350" cy="1080350"/>
            </a:xfrm>
            <a:custGeom>
              <a:avLst/>
              <a:gdLst/>
              <a:ahLst/>
              <a:cxnLst/>
              <a:rect l="l" t="t" r="r" b="b"/>
              <a:pathLst>
                <a:path w="16214" h="43214" extrusionOk="0">
                  <a:moveTo>
                    <a:pt x="8900" y="1"/>
                  </a:moveTo>
                  <a:cubicBezTo>
                    <a:pt x="8509" y="24"/>
                    <a:pt x="8164" y="254"/>
                    <a:pt x="7957" y="599"/>
                  </a:cubicBezTo>
                  <a:cubicBezTo>
                    <a:pt x="7865" y="737"/>
                    <a:pt x="6095" y="4163"/>
                    <a:pt x="6992" y="8326"/>
                  </a:cubicBezTo>
                  <a:cubicBezTo>
                    <a:pt x="6946" y="8648"/>
                    <a:pt x="6877" y="8878"/>
                    <a:pt x="6831" y="8924"/>
                  </a:cubicBezTo>
                  <a:cubicBezTo>
                    <a:pt x="5911" y="10304"/>
                    <a:pt x="4922" y="12305"/>
                    <a:pt x="5336" y="13846"/>
                  </a:cubicBezTo>
                  <a:cubicBezTo>
                    <a:pt x="5428" y="14168"/>
                    <a:pt x="5566" y="14444"/>
                    <a:pt x="5796" y="14697"/>
                  </a:cubicBezTo>
                  <a:cubicBezTo>
                    <a:pt x="4393" y="18307"/>
                    <a:pt x="1127" y="27115"/>
                    <a:pt x="621" y="32566"/>
                  </a:cubicBezTo>
                  <a:cubicBezTo>
                    <a:pt x="46" y="39189"/>
                    <a:pt x="0" y="41880"/>
                    <a:pt x="0" y="41903"/>
                  </a:cubicBezTo>
                  <a:cubicBezTo>
                    <a:pt x="0" y="42248"/>
                    <a:pt x="115" y="42570"/>
                    <a:pt x="345" y="42823"/>
                  </a:cubicBezTo>
                  <a:cubicBezTo>
                    <a:pt x="575" y="43076"/>
                    <a:pt x="920" y="43214"/>
                    <a:pt x="1265" y="43214"/>
                  </a:cubicBezTo>
                  <a:cubicBezTo>
                    <a:pt x="1955" y="43214"/>
                    <a:pt x="2530" y="42639"/>
                    <a:pt x="2553" y="41949"/>
                  </a:cubicBezTo>
                  <a:cubicBezTo>
                    <a:pt x="2553" y="41926"/>
                    <a:pt x="2622" y="39281"/>
                    <a:pt x="3197" y="32796"/>
                  </a:cubicBezTo>
                  <a:cubicBezTo>
                    <a:pt x="3657" y="27667"/>
                    <a:pt x="6923" y="18882"/>
                    <a:pt x="8164" y="15708"/>
                  </a:cubicBezTo>
                  <a:cubicBezTo>
                    <a:pt x="10717" y="15685"/>
                    <a:pt x="11361" y="12558"/>
                    <a:pt x="11637" y="11017"/>
                  </a:cubicBezTo>
                  <a:cubicBezTo>
                    <a:pt x="11775" y="10212"/>
                    <a:pt x="12235" y="9637"/>
                    <a:pt x="12235" y="9637"/>
                  </a:cubicBezTo>
                  <a:cubicBezTo>
                    <a:pt x="12350" y="9499"/>
                    <a:pt x="12442" y="9338"/>
                    <a:pt x="12465" y="9154"/>
                  </a:cubicBezTo>
                  <a:cubicBezTo>
                    <a:pt x="14374" y="7130"/>
                    <a:pt x="16214" y="4416"/>
                    <a:pt x="15754" y="1887"/>
                  </a:cubicBezTo>
                  <a:cubicBezTo>
                    <a:pt x="15708" y="1542"/>
                    <a:pt x="15478" y="1220"/>
                    <a:pt x="15156" y="1082"/>
                  </a:cubicBezTo>
                  <a:cubicBezTo>
                    <a:pt x="14972" y="990"/>
                    <a:pt x="14811" y="944"/>
                    <a:pt x="14604" y="944"/>
                  </a:cubicBezTo>
                  <a:cubicBezTo>
                    <a:pt x="14443" y="944"/>
                    <a:pt x="14282" y="967"/>
                    <a:pt x="14144" y="1059"/>
                  </a:cubicBezTo>
                  <a:cubicBezTo>
                    <a:pt x="14121" y="1082"/>
                    <a:pt x="13960" y="1151"/>
                    <a:pt x="13776" y="1266"/>
                  </a:cubicBezTo>
                  <a:lnTo>
                    <a:pt x="13684" y="990"/>
                  </a:lnTo>
                  <a:cubicBezTo>
                    <a:pt x="13546" y="691"/>
                    <a:pt x="13293" y="461"/>
                    <a:pt x="12971" y="346"/>
                  </a:cubicBezTo>
                  <a:cubicBezTo>
                    <a:pt x="12856" y="300"/>
                    <a:pt x="12741" y="277"/>
                    <a:pt x="12649" y="277"/>
                  </a:cubicBezTo>
                  <a:cubicBezTo>
                    <a:pt x="12419" y="277"/>
                    <a:pt x="12189" y="346"/>
                    <a:pt x="12005" y="484"/>
                  </a:cubicBezTo>
                  <a:cubicBezTo>
                    <a:pt x="12005" y="484"/>
                    <a:pt x="11982" y="507"/>
                    <a:pt x="11936" y="530"/>
                  </a:cubicBezTo>
                  <a:cubicBezTo>
                    <a:pt x="11752" y="369"/>
                    <a:pt x="11545" y="231"/>
                    <a:pt x="11315" y="185"/>
                  </a:cubicBezTo>
                  <a:cubicBezTo>
                    <a:pt x="11246" y="162"/>
                    <a:pt x="11154" y="162"/>
                    <a:pt x="11085" y="162"/>
                  </a:cubicBezTo>
                  <a:cubicBezTo>
                    <a:pt x="10832" y="162"/>
                    <a:pt x="10556" y="254"/>
                    <a:pt x="10349" y="415"/>
                  </a:cubicBezTo>
                  <a:cubicBezTo>
                    <a:pt x="10326" y="461"/>
                    <a:pt x="10211" y="530"/>
                    <a:pt x="10050" y="714"/>
                  </a:cubicBezTo>
                  <a:cubicBezTo>
                    <a:pt x="10004" y="622"/>
                    <a:pt x="9981" y="576"/>
                    <a:pt x="9912" y="484"/>
                  </a:cubicBezTo>
                  <a:cubicBezTo>
                    <a:pt x="9682" y="162"/>
                    <a:pt x="9337" y="1"/>
                    <a:pt x="8969"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5" name="Google Shape;2355;p47"/>
            <p:cNvSpPr/>
            <p:nvPr/>
          </p:nvSpPr>
          <p:spPr>
            <a:xfrm>
              <a:off x="3070325" y="1433750"/>
              <a:ext cx="165025" cy="710550"/>
            </a:xfrm>
            <a:custGeom>
              <a:avLst/>
              <a:gdLst/>
              <a:ahLst/>
              <a:cxnLst/>
              <a:rect l="l" t="t" r="r" b="b"/>
              <a:pathLst>
                <a:path w="6601" h="28422" extrusionOk="0">
                  <a:moveTo>
                    <a:pt x="6410" y="0"/>
                  </a:moveTo>
                  <a:cubicBezTo>
                    <a:pt x="6348" y="0"/>
                    <a:pt x="6295" y="38"/>
                    <a:pt x="6279" y="88"/>
                  </a:cubicBezTo>
                  <a:cubicBezTo>
                    <a:pt x="6210" y="203"/>
                    <a:pt x="1219" y="12345"/>
                    <a:pt x="644" y="18992"/>
                  </a:cubicBezTo>
                  <a:cubicBezTo>
                    <a:pt x="69" y="25615"/>
                    <a:pt x="0" y="28237"/>
                    <a:pt x="0" y="28260"/>
                  </a:cubicBezTo>
                  <a:cubicBezTo>
                    <a:pt x="0" y="28352"/>
                    <a:pt x="69" y="28421"/>
                    <a:pt x="161" y="28421"/>
                  </a:cubicBezTo>
                  <a:cubicBezTo>
                    <a:pt x="230" y="28421"/>
                    <a:pt x="299" y="28352"/>
                    <a:pt x="322" y="28260"/>
                  </a:cubicBezTo>
                  <a:cubicBezTo>
                    <a:pt x="322" y="28237"/>
                    <a:pt x="391" y="25615"/>
                    <a:pt x="966" y="19015"/>
                  </a:cubicBezTo>
                  <a:cubicBezTo>
                    <a:pt x="1541" y="12437"/>
                    <a:pt x="6509" y="318"/>
                    <a:pt x="6555" y="203"/>
                  </a:cubicBezTo>
                  <a:cubicBezTo>
                    <a:pt x="6601" y="134"/>
                    <a:pt x="6555" y="42"/>
                    <a:pt x="6486" y="19"/>
                  </a:cubicBezTo>
                  <a:cubicBezTo>
                    <a:pt x="6460" y="6"/>
                    <a:pt x="6434" y="0"/>
                    <a:pt x="641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6" name="Google Shape;2356;p47"/>
            <p:cNvSpPr/>
            <p:nvPr/>
          </p:nvSpPr>
          <p:spPr>
            <a:xfrm>
              <a:off x="3276150" y="1144425"/>
              <a:ext cx="149500" cy="201250"/>
            </a:xfrm>
            <a:custGeom>
              <a:avLst/>
              <a:gdLst/>
              <a:ahLst/>
              <a:cxnLst/>
              <a:rect l="l" t="t" r="r" b="b"/>
              <a:pathLst>
                <a:path w="5980" h="8050" extrusionOk="0">
                  <a:moveTo>
                    <a:pt x="5336" y="1"/>
                  </a:moveTo>
                  <a:lnTo>
                    <a:pt x="5336" y="1"/>
                  </a:lnTo>
                  <a:cubicBezTo>
                    <a:pt x="5336" y="1"/>
                    <a:pt x="0" y="2393"/>
                    <a:pt x="460" y="8050"/>
                  </a:cubicBezTo>
                  <a:cubicBezTo>
                    <a:pt x="460" y="8050"/>
                    <a:pt x="5980" y="3565"/>
                    <a:pt x="53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7" name="Google Shape;2357;p47"/>
            <p:cNvSpPr/>
            <p:nvPr/>
          </p:nvSpPr>
          <p:spPr>
            <a:xfrm>
              <a:off x="3214050" y="1120850"/>
              <a:ext cx="134000" cy="207000"/>
            </a:xfrm>
            <a:custGeom>
              <a:avLst/>
              <a:gdLst/>
              <a:ahLst/>
              <a:cxnLst/>
              <a:rect l="l" t="t" r="r" b="b"/>
              <a:pathLst>
                <a:path w="5360" h="8280" extrusionOk="0">
                  <a:moveTo>
                    <a:pt x="2116" y="1"/>
                  </a:moveTo>
                  <a:lnTo>
                    <a:pt x="2116" y="1"/>
                  </a:lnTo>
                  <a:cubicBezTo>
                    <a:pt x="2116" y="1"/>
                    <a:pt x="1" y="3865"/>
                    <a:pt x="1610" y="8280"/>
                  </a:cubicBezTo>
                  <a:cubicBezTo>
                    <a:pt x="1610" y="8280"/>
                    <a:pt x="5359" y="4623"/>
                    <a:pt x="211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8" name="Google Shape;2358;p47"/>
            <p:cNvSpPr/>
            <p:nvPr/>
          </p:nvSpPr>
          <p:spPr>
            <a:xfrm>
              <a:off x="3268675" y="1127750"/>
              <a:ext cx="131675" cy="215625"/>
            </a:xfrm>
            <a:custGeom>
              <a:avLst/>
              <a:gdLst/>
              <a:ahLst/>
              <a:cxnLst/>
              <a:rect l="l" t="t" r="r" b="b"/>
              <a:pathLst>
                <a:path w="5267" h="8625" extrusionOk="0">
                  <a:moveTo>
                    <a:pt x="3634" y="1"/>
                  </a:moveTo>
                  <a:cubicBezTo>
                    <a:pt x="3634" y="1"/>
                    <a:pt x="0" y="2439"/>
                    <a:pt x="322" y="8625"/>
                  </a:cubicBezTo>
                  <a:cubicBezTo>
                    <a:pt x="345" y="8602"/>
                    <a:pt x="5267" y="3818"/>
                    <a:pt x="36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9" name="Google Shape;2359;p47"/>
            <p:cNvSpPr/>
            <p:nvPr/>
          </p:nvSpPr>
          <p:spPr>
            <a:xfrm>
              <a:off x="3238775" y="1124300"/>
              <a:ext cx="129250" cy="206450"/>
            </a:xfrm>
            <a:custGeom>
              <a:avLst/>
              <a:gdLst/>
              <a:ahLst/>
              <a:cxnLst/>
              <a:rect l="l" t="t" r="r" b="b"/>
              <a:pathLst>
                <a:path w="5170" h="8258" extrusionOk="0">
                  <a:moveTo>
                    <a:pt x="3243" y="1"/>
                  </a:moveTo>
                  <a:cubicBezTo>
                    <a:pt x="3243" y="1"/>
                    <a:pt x="1" y="2738"/>
                    <a:pt x="1127" y="8257"/>
                  </a:cubicBezTo>
                  <a:cubicBezTo>
                    <a:pt x="1127" y="8257"/>
                    <a:pt x="1128" y="8257"/>
                    <a:pt x="1128" y="8257"/>
                  </a:cubicBezTo>
                  <a:cubicBezTo>
                    <a:pt x="1172" y="8257"/>
                    <a:pt x="5170" y="3992"/>
                    <a:pt x="32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0" name="Google Shape;2360;p47"/>
            <p:cNvSpPr/>
            <p:nvPr/>
          </p:nvSpPr>
          <p:spPr>
            <a:xfrm>
              <a:off x="3179550" y="1293350"/>
              <a:ext cx="147800" cy="177675"/>
            </a:xfrm>
            <a:custGeom>
              <a:avLst/>
              <a:gdLst/>
              <a:ahLst/>
              <a:cxnLst/>
              <a:rect l="l" t="t" r="r" b="b"/>
              <a:pathLst>
                <a:path w="5912" h="7107" extrusionOk="0">
                  <a:moveTo>
                    <a:pt x="2645" y="0"/>
                  </a:moveTo>
                  <a:lnTo>
                    <a:pt x="3450" y="920"/>
                  </a:lnTo>
                  <a:lnTo>
                    <a:pt x="4324" y="414"/>
                  </a:lnTo>
                  <a:lnTo>
                    <a:pt x="4784" y="1403"/>
                  </a:lnTo>
                  <a:lnTo>
                    <a:pt x="5911" y="851"/>
                  </a:lnTo>
                  <a:cubicBezTo>
                    <a:pt x="5911" y="851"/>
                    <a:pt x="5267" y="1633"/>
                    <a:pt x="5037" y="2760"/>
                  </a:cubicBezTo>
                  <a:cubicBezTo>
                    <a:pt x="4554" y="5175"/>
                    <a:pt x="3887" y="7106"/>
                    <a:pt x="1818" y="6348"/>
                  </a:cubicBezTo>
                  <a:cubicBezTo>
                    <a:pt x="1" y="5681"/>
                    <a:pt x="1243" y="3105"/>
                    <a:pt x="2301" y="1518"/>
                  </a:cubicBezTo>
                  <a:cubicBezTo>
                    <a:pt x="2645" y="966"/>
                    <a:pt x="2645" y="0"/>
                    <a:pt x="264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61" name="Google Shape;2361;p47"/>
          <p:cNvGrpSpPr/>
          <p:nvPr/>
        </p:nvGrpSpPr>
        <p:grpSpPr>
          <a:xfrm>
            <a:off x="-182366" y="4550586"/>
            <a:ext cx="759407" cy="1604034"/>
            <a:chOff x="6507375" y="2263850"/>
            <a:chExt cx="619225" cy="1140725"/>
          </a:xfrm>
        </p:grpSpPr>
        <p:sp>
          <p:nvSpPr>
            <p:cNvPr id="2362" name="Google Shape;2362;p47"/>
            <p:cNvSpPr/>
            <p:nvPr/>
          </p:nvSpPr>
          <p:spPr>
            <a:xfrm>
              <a:off x="6507375" y="2263850"/>
              <a:ext cx="619225" cy="1140725"/>
            </a:xfrm>
            <a:custGeom>
              <a:avLst/>
              <a:gdLst/>
              <a:ahLst/>
              <a:cxnLst/>
              <a:rect l="l" t="t" r="r" b="b"/>
              <a:pathLst>
                <a:path w="24769" h="45629" extrusionOk="0">
                  <a:moveTo>
                    <a:pt x="9245" y="1"/>
                  </a:moveTo>
                  <a:cubicBezTo>
                    <a:pt x="7359" y="1"/>
                    <a:pt x="6371" y="921"/>
                    <a:pt x="5865" y="1679"/>
                  </a:cubicBezTo>
                  <a:cubicBezTo>
                    <a:pt x="3726" y="4922"/>
                    <a:pt x="6417" y="11983"/>
                    <a:pt x="7129" y="13799"/>
                  </a:cubicBezTo>
                  <a:cubicBezTo>
                    <a:pt x="6210" y="16536"/>
                    <a:pt x="4922" y="20607"/>
                    <a:pt x="3680" y="25413"/>
                  </a:cubicBezTo>
                  <a:cubicBezTo>
                    <a:pt x="3657" y="25482"/>
                    <a:pt x="3657" y="25528"/>
                    <a:pt x="3611" y="25620"/>
                  </a:cubicBezTo>
                  <a:cubicBezTo>
                    <a:pt x="1932" y="32198"/>
                    <a:pt x="713" y="38430"/>
                    <a:pt x="23" y="44157"/>
                  </a:cubicBezTo>
                  <a:cubicBezTo>
                    <a:pt x="0" y="44502"/>
                    <a:pt x="92" y="44870"/>
                    <a:pt x="322" y="45146"/>
                  </a:cubicBezTo>
                  <a:cubicBezTo>
                    <a:pt x="552" y="45399"/>
                    <a:pt x="851" y="45606"/>
                    <a:pt x="1196" y="45629"/>
                  </a:cubicBezTo>
                  <a:lnTo>
                    <a:pt x="1357" y="45629"/>
                  </a:lnTo>
                  <a:cubicBezTo>
                    <a:pt x="2047" y="45629"/>
                    <a:pt x="2576" y="45100"/>
                    <a:pt x="2668" y="44456"/>
                  </a:cubicBezTo>
                  <a:cubicBezTo>
                    <a:pt x="3335" y="38890"/>
                    <a:pt x="4485" y="32842"/>
                    <a:pt x="6118" y="26448"/>
                  </a:cubicBezTo>
                  <a:cubicBezTo>
                    <a:pt x="7060" y="25413"/>
                    <a:pt x="10924" y="21458"/>
                    <a:pt x="16651" y="18767"/>
                  </a:cubicBezTo>
                  <a:cubicBezTo>
                    <a:pt x="17824" y="19779"/>
                    <a:pt x="19824" y="21228"/>
                    <a:pt x="21618" y="21228"/>
                  </a:cubicBezTo>
                  <a:cubicBezTo>
                    <a:pt x="22768" y="21228"/>
                    <a:pt x="23688" y="20607"/>
                    <a:pt x="24240" y="19549"/>
                  </a:cubicBezTo>
                  <a:cubicBezTo>
                    <a:pt x="24769" y="18560"/>
                    <a:pt x="24631" y="17709"/>
                    <a:pt x="24401" y="17180"/>
                  </a:cubicBezTo>
                  <a:cubicBezTo>
                    <a:pt x="24194" y="16674"/>
                    <a:pt x="23895" y="16306"/>
                    <a:pt x="23550" y="16030"/>
                  </a:cubicBezTo>
                  <a:cubicBezTo>
                    <a:pt x="23803" y="15708"/>
                    <a:pt x="24010" y="15294"/>
                    <a:pt x="24079" y="14834"/>
                  </a:cubicBezTo>
                  <a:cubicBezTo>
                    <a:pt x="24194" y="14167"/>
                    <a:pt x="24148" y="13178"/>
                    <a:pt x="23090" y="12075"/>
                  </a:cubicBezTo>
                  <a:cubicBezTo>
                    <a:pt x="22331" y="11293"/>
                    <a:pt x="21595" y="11132"/>
                    <a:pt x="21066" y="11132"/>
                  </a:cubicBezTo>
                  <a:cubicBezTo>
                    <a:pt x="18973" y="11132"/>
                    <a:pt x="17226" y="13776"/>
                    <a:pt x="16099" y="16168"/>
                  </a:cubicBezTo>
                  <a:cubicBezTo>
                    <a:pt x="12534" y="17778"/>
                    <a:pt x="9590" y="19848"/>
                    <a:pt x="7497" y="21596"/>
                  </a:cubicBezTo>
                  <a:cubicBezTo>
                    <a:pt x="8279" y="18859"/>
                    <a:pt x="9015" y="16536"/>
                    <a:pt x="9636" y="14788"/>
                  </a:cubicBezTo>
                  <a:cubicBezTo>
                    <a:pt x="12396" y="14558"/>
                    <a:pt x="17410" y="13753"/>
                    <a:pt x="19203" y="11040"/>
                  </a:cubicBezTo>
                  <a:cubicBezTo>
                    <a:pt x="19916" y="9959"/>
                    <a:pt x="20031" y="8648"/>
                    <a:pt x="19548" y="7268"/>
                  </a:cubicBezTo>
                  <a:cubicBezTo>
                    <a:pt x="18858" y="5359"/>
                    <a:pt x="17387" y="4324"/>
                    <a:pt x="15409" y="4324"/>
                  </a:cubicBezTo>
                  <a:cubicBezTo>
                    <a:pt x="14949" y="4324"/>
                    <a:pt x="14489" y="4370"/>
                    <a:pt x="14075" y="4462"/>
                  </a:cubicBezTo>
                  <a:cubicBezTo>
                    <a:pt x="14121" y="3634"/>
                    <a:pt x="13937" y="2645"/>
                    <a:pt x="13362" y="1794"/>
                  </a:cubicBezTo>
                  <a:cubicBezTo>
                    <a:pt x="12557" y="645"/>
                    <a:pt x="11200" y="24"/>
                    <a:pt x="9337"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3" name="Google Shape;2363;p47"/>
            <p:cNvSpPr/>
            <p:nvPr/>
          </p:nvSpPr>
          <p:spPr>
            <a:xfrm>
              <a:off x="6536100" y="2504600"/>
              <a:ext cx="224850" cy="872950"/>
            </a:xfrm>
            <a:custGeom>
              <a:avLst/>
              <a:gdLst/>
              <a:ahLst/>
              <a:cxnLst/>
              <a:rect l="l" t="t" r="r" b="b"/>
              <a:pathLst>
                <a:path w="8994" h="34918" extrusionOk="0">
                  <a:moveTo>
                    <a:pt x="8806" y="1"/>
                  </a:moveTo>
                  <a:cubicBezTo>
                    <a:pt x="8726" y="1"/>
                    <a:pt x="8644" y="46"/>
                    <a:pt x="8625" y="122"/>
                  </a:cubicBezTo>
                  <a:cubicBezTo>
                    <a:pt x="8556" y="306"/>
                    <a:pt x="2094" y="17094"/>
                    <a:pt x="24" y="34711"/>
                  </a:cubicBezTo>
                  <a:cubicBezTo>
                    <a:pt x="1" y="34803"/>
                    <a:pt x="93" y="34918"/>
                    <a:pt x="208" y="34918"/>
                  </a:cubicBezTo>
                  <a:cubicBezTo>
                    <a:pt x="323" y="34918"/>
                    <a:pt x="369" y="34826"/>
                    <a:pt x="369" y="34734"/>
                  </a:cubicBezTo>
                  <a:cubicBezTo>
                    <a:pt x="2439" y="17163"/>
                    <a:pt x="8901" y="421"/>
                    <a:pt x="8970" y="237"/>
                  </a:cubicBezTo>
                  <a:cubicBezTo>
                    <a:pt x="8993" y="145"/>
                    <a:pt x="8924" y="30"/>
                    <a:pt x="8855" y="7"/>
                  </a:cubicBezTo>
                  <a:cubicBezTo>
                    <a:pt x="8839" y="3"/>
                    <a:pt x="8823" y="1"/>
                    <a:pt x="88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4" name="Google Shape;2364;p47"/>
            <p:cNvSpPr/>
            <p:nvPr/>
          </p:nvSpPr>
          <p:spPr>
            <a:xfrm>
              <a:off x="6580450" y="2293725"/>
              <a:ext cx="438650" cy="312825"/>
            </a:xfrm>
            <a:custGeom>
              <a:avLst/>
              <a:gdLst/>
              <a:ahLst/>
              <a:cxnLst/>
              <a:rect l="l" t="t" r="r" b="b"/>
              <a:pathLst>
                <a:path w="17546" h="12513" extrusionOk="0">
                  <a:moveTo>
                    <a:pt x="6304" y="1"/>
                  </a:moveTo>
                  <a:cubicBezTo>
                    <a:pt x="1" y="1"/>
                    <a:pt x="5379" y="12512"/>
                    <a:pt x="5379" y="12512"/>
                  </a:cubicBezTo>
                  <a:cubicBezTo>
                    <a:pt x="5379" y="12512"/>
                    <a:pt x="17545" y="12144"/>
                    <a:pt x="15521" y="6487"/>
                  </a:cubicBezTo>
                  <a:cubicBezTo>
                    <a:pt x="14920" y="4765"/>
                    <a:pt x="13677" y="4292"/>
                    <a:pt x="12494" y="4292"/>
                  </a:cubicBezTo>
                  <a:cubicBezTo>
                    <a:pt x="11054" y="4292"/>
                    <a:pt x="9703" y="4992"/>
                    <a:pt x="9703" y="4992"/>
                  </a:cubicBezTo>
                  <a:cubicBezTo>
                    <a:pt x="9703" y="4992"/>
                    <a:pt x="11474" y="71"/>
                    <a:pt x="6391" y="2"/>
                  </a:cubicBezTo>
                  <a:cubicBezTo>
                    <a:pt x="6362" y="1"/>
                    <a:pt x="6333" y="1"/>
                    <a:pt x="63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5" name="Google Shape;2365;p47"/>
            <p:cNvSpPr/>
            <p:nvPr/>
          </p:nvSpPr>
          <p:spPr>
            <a:xfrm>
              <a:off x="6625225" y="2671950"/>
              <a:ext cx="353625" cy="243350"/>
            </a:xfrm>
            <a:custGeom>
              <a:avLst/>
              <a:gdLst/>
              <a:ahLst/>
              <a:cxnLst/>
              <a:rect l="l" t="t" r="r" b="b"/>
              <a:pathLst>
                <a:path w="14145" h="9734" extrusionOk="0">
                  <a:moveTo>
                    <a:pt x="13921" y="1"/>
                  </a:moveTo>
                  <a:cubicBezTo>
                    <a:pt x="13911" y="1"/>
                    <a:pt x="13901" y="2"/>
                    <a:pt x="13891" y="5"/>
                  </a:cubicBezTo>
                  <a:cubicBezTo>
                    <a:pt x="5566" y="3041"/>
                    <a:pt x="116" y="9365"/>
                    <a:pt x="47" y="9411"/>
                  </a:cubicBezTo>
                  <a:cubicBezTo>
                    <a:pt x="1" y="9503"/>
                    <a:pt x="1" y="9618"/>
                    <a:pt x="93" y="9664"/>
                  </a:cubicBezTo>
                  <a:cubicBezTo>
                    <a:pt x="116" y="9710"/>
                    <a:pt x="162" y="9733"/>
                    <a:pt x="208" y="9733"/>
                  </a:cubicBezTo>
                  <a:cubicBezTo>
                    <a:pt x="254" y="9733"/>
                    <a:pt x="323" y="9733"/>
                    <a:pt x="323" y="9641"/>
                  </a:cubicBezTo>
                  <a:cubicBezTo>
                    <a:pt x="369" y="9595"/>
                    <a:pt x="5773" y="3340"/>
                    <a:pt x="14006" y="350"/>
                  </a:cubicBezTo>
                  <a:cubicBezTo>
                    <a:pt x="14075" y="327"/>
                    <a:pt x="14144" y="212"/>
                    <a:pt x="14121" y="120"/>
                  </a:cubicBezTo>
                  <a:cubicBezTo>
                    <a:pt x="14082" y="60"/>
                    <a:pt x="13990" y="1"/>
                    <a:pt x="1392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6" name="Google Shape;2366;p47"/>
            <p:cNvSpPr/>
            <p:nvPr/>
          </p:nvSpPr>
          <p:spPr>
            <a:xfrm>
              <a:off x="6927075" y="2570650"/>
              <a:ext cx="186300" cy="196900"/>
            </a:xfrm>
            <a:custGeom>
              <a:avLst/>
              <a:gdLst/>
              <a:ahLst/>
              <a:cxnLst/>
              <a:rect l="l" t="t" r="r" b="b"/>
              <a:pathLst>
                <a:path w="7452" h="7876" extrusionOk="0">
                  <a:moveTo>
                    <a:pt x="4273" y="1"/>
                  </a:moveTo>
                  <a:cubicBezTo>
                    <a:pt x="2118" y="1"/>
                    <a:pt x="1" y="5138"/>
                    <a:pt x="1" y="5138"/>
                  </a:cubicBezTo>
                  <a:cubicBezTo>
                    <a:pt x="1" y="5138"/>
                    <a:pt x="2843" y="7875"/>
                    <a:pt x="4870" y="7875"/>
                  </a:cubicBezTo>
                  <a:cubicBezTo>
                    <a:pt x="5516" y="7875"/>
                    <a:pt x="6079" y="7597"/>
                    <a:pt x="6440" y="6863"/>
                  </a:cubicBezTo>
                  <a:cubicBezTo>
                    <a:pt x="7452" y="4793"/>
                    <a:pt x="4738" y="3896"/>
                    <a:pt x="4738" y="3896"/>
                  </a:cubicBezTo>
                  <a:cubicBezTo>
                    <a:pt x="4738" y="3896"/>
                    <a:pt x="7452" y="2677"/>
                    <a:pt x="5451" y="584"/>
                  </a:cubicBezTo>
                  <a:cubicBezTo>
                    <a:pt x="5066" y="174"/>
                    <a:pt x="4669" y="1"/>
                    <a:pt x="42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7" name="Google Shape;546;p36">
            <a:extLst>
              <a:ext uri="{FF2B5EF4-FFF2-40B4-BE49-F238E27FC236}">
                <a16:creationId xmlns:a16="http://schemas.microsoft.com/office/drawing/2014/main" id="{6B1CB8A8-4908-F847-4849-DC43833D5438}"/>
              </a:ext>
            </a:extLst>
          </p:cNvPr>
          <p:cNvSpPr txBox="1">
            <a:spLocks/>
          </p:cNvSpPr>
          <p:nvPr/>
        </p:nvSpPr>
        <p:spPr>
          <a:xfrm flipH="1">
            <a:off x="1981747" y="694369"/>
            <a:ext cx="5328630" cy="411900"/>
          </a:xfrm>
          <a:prstGeom prst="rect">
            <a:avLst/>
          </a:prstGeom>
          <a:noFill/>
          <a:ln>
            <a:noFill/>
          </a:ln>
        </p:spPr>
        <p:txBody>
          <a:bodyPr spcFirstLastPara="1" wrap="square" lIns="18287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400" b="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1</a:t>
            </a:r>
            <a:r>
              <a:rPr lang="vi-VN" sz="2400" b="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 Tìm hiểu về thể thơ, vần, bố cục, mạch cảm xúc, hình ảnh</a:t>
            </a:r>
            <a:endParaRPr lang="en-US" sz="2400">
              <a:solidFill>
                <a:schemeClr val="bg1"/>
              </a:solidFill>
              <a:effectLst/>
              <a:latin typeface=".VnTime"/>
              <a:ea typeface="Times New Roman" panose="02020603050405020304" pitchFamily="18" charset="0"/>
              <a:cs typeface="Times New Roman" panose="02020603050405020304" pitchFamily="18" charset="0"/>
            </a:endParaRPr>
          </a:p>
        </p:txBody>
      </p:sp>
      <p:sp>
        <p:nvSpPr>
          <p:cNvPr id="11" name="Google Shape;2499;p49">
            <a:extLst>
              <a:ext uri="{FF2B5EF4-FFF2-40B4-BE49-F238E27FC236}">
                <a16:creationId xmlns:a16="http://schemas.microsoft.com/office/drawing/2014/main" id="{80640AE6-107D-437F-BE26-EB6FCDC6CE7B}"/>
              </a:ext>
            </a:extLst>
          </p:cNvPr>
          <p:cNvSpPr/>
          <p:nvPr/>
        </p:nvSpPr>
        <p:spPr>
          <a:xfrm>
            <a:off x="814241" y="110626"/>
            <a:ext cx="359138" cy="322019"/>
          </a:xfrm>
          <a:custGeom>
            <a:avLst/>
            <a:gdLst/>
            <a:ahLst/>
            <a:cxnLst/>
            <a:rect l="l" t="t" r="r" b="b"/>
            <a:pathLst>
              <a:path w="4528" h="4060" extrusionOk="0">
                <a:moveTo>
                  <a:pt x="654" y="0"/>
                </a:moveTo>
                <a:cubicBezTo>
                  <a:pt x="504" y="0"/>
                  <a:pt x="356" y="50"/>
                  <a:pt x="220" y="155"/>
                </a:cubicBezTo>
                <a:cubicBezTo>
                  <a:pt x="1" y="354"/>
                  <a:pt x="1" y="632"/>
                  <a:pt x="61" y="871"/>
                </a:cubicBezTo>
                <a:cubicBezTo>
                  <a:pt x="279" y="1945"/>
                  <a:pt x="816" y="2860"/>
                  <a:pt x="1413" y="3755"/>
                </a:cubicBezTo>
                <a:cubicBezTo>
                  <a:pt x="1568" y="3966"/>
                  <a:pt x="1798" y="4059"/>
                  <a:pt x="2036" y="4059"/>
                </a:cubicBezTo>
                <a:cubicBezTo>
                  <a:pt x="2225" y="4059"/>
                  <a:pt x="2420" y="4000"/>
                  <a:pt x="2587" y="3894"/>
                </a:cubicBezTo>
                <a:cubicBezTo>
                  <a:pt x="2945" y="3656"/>
                  <a:pt x="3144" y="3337"/>
                  <a:pt x="3363" y="3039"/>
                </a:cubicBezTo>
                <a:cubicBezTo>
                  <a:pt x="3880" y="2402"/>
                  <a:pt x="4337" y="1706"/>
                  <a:pt x="4457" y="851"/>
                </a:cubicBezTo>
                <a:cubicBezTo>
                  <a:pt x="4528" y="372"/>
                  <a:pt x="4409" y="19"/>
                  <a:pt x="3888" y="19"/>
                </a:cubicBezTo>
                <a:cubicBezTo>
                  <a:pt x="3825" y="19"/>
                  <a:pt x="3756" y="24"/>
                  <a:pt x="3681" y="35"/>
                </a:cubicBezTo>
                <a:cubicBezTo>
                  <a:pt x="3263" y="75"/>
                  <a:pt x="3104" y="373"/>
                  <a:pt x="2945" y="652"/>
                </a:cubicBezTo>
                <a:cubicBezTo>
                  <a:pt x="2647" y="1050"/>
                  <a:pt x="2408" y="1507"/>
                  <a:pt x="2169" y="1905"/>
                </a:cubicBezTo>
                <a:cubicBezTo>
                  <a:pt x="1891" y="1408"/>
                  <a:pt x="1652" y="911"/>
                  <a:pt x="1373" y="433"/>
                </a:cubicBezTo>
                <a:cubicBezTo>
                  <a:pt x="1294" y="314"/>
                  <a:pt x="1174" y="174"/>
                  <a:pt x="1055" y="115"/>
                </a:cubicBezTo>
                <a:cubicBezTo>
                  <a:pt x="924" y="40"/>
                  <a:pt x="788" y="0"/>
                  <a:pt x="6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 name="Google Shape;2509;p49">
            <a:extLst>
              <a:ext uri="{FF2B5EF4-FFF2-40B4-BE49-F238E27FC236}">
                <a16:creationId xmlns:a16="http://schemas.microsoft.com/office/drawing/2014/main" id="{98895902-5EAE-8805-FFCB-1410FFF1256C}"/>
              </a:ext>
            </a:extLst>
          </p:cNvPr>
          <p:cNvGrpSpPr/>
          <p:nvPr/>
        </p:nvGrpSpPr>
        <p:grpSpPr>
          <a:xfrm rot="637">
            <a:off x="978145" y="501682"/>
            <a:ext cx="505773" cy="456339"/>
            <a:chOff x="7144013" y="1512200"/>
            <a:chExt cx="936616" cy="844916"/>
          </a:xfrm>
        </p:grpSpPr>
        <p:sp>
          <p:nvSpPr>
            <p:cNvPr id="14" name="Google Shape;2510;p49">
              <a:extLst>
                <a:ext uri="{FF2B5EF4-FFF2-40B4-BE49-F238E27FC236}">
                  <a16:creationId xmlns:a16="http://schemas.microsoft.com/office/drawing/2014/main" id="{1EA0BCF6-3273-A5EA-5D09-A2B6883EC33E}"/>
                </a:ext>
              </a:extLst>
            </p:cNvPr>
            <p:cNvSpPr/>
            <p:nvPr/>
          </p:nvSpPr>
          <p:spPr>
            <a:xfrm>
              <a:off x="7144013" y="1512200"/>
              <a:ext cx="936616" cy="844916"/>
            </a:xfrm>
            <a:custGeom>
              <a:avLst/>
              <a:gdLst/>
              <a:ahLst/>
              <a:cxnLst/>
              <a:rect l="l" t="t" r="r" b="b"/>
              <a:pathLst>
                <a:path w="9550" h="8615" extrusionOk="0">
                  <a:moveTo>
                    <a:pt x="2189" y="1"/>
                  </a:moveTo>
                  <a:cubicBezTo>
                    <a:pt x="1712" y="1"/>
                    <a:pt x="1234" y="160"/>
                    <a:pt x="856" y="458"/>
                  </a:cubicBezTo>
                  <a:cubicBezTo>
                    <a:pt x="439" y="816"/>
                    <a:pt x="1" y="1453"/>
                    <a:pt x="220" y="2607"/>
                  </a:cubicBezTo>
                  <a:cubicBezTo>
                    <a:pt x="618" y="4576"/>
                    <a:pt x="1612" y="6207"/>
                    <a:pt x="2627" y="7699"/>
                  </a:cubicBezTo>
                  <a:cubicBezTo>
                    <a:pt x="3025" y="8296"/>
                    <a:pt x="3681" y="8614"/>
                    <a:pt x="4417" y="8614"/>
                  </a:cubicBezTo>
                  <a:cubicBezTo>
                    <a:pt x="4914" y="8614"/>
                    <a:pt x="5471" y="8475"/>
                    <a:pt x="5909" y="8177"/>
                  </a:cubicBezTo>
                  <a:cubicBezTo>
                    <a:pt x="6506" y="7779"/>
                    <a:pt x="6884" y="7282"/>
                    <a:pt x="7202" y="6824"/>
                  </a:cubicBezTo>
                  <a:cubicBezTo>
                    <a:pt x="7282" y="6725"/>
                    <a:pt x="7361" y="6625"/>
                    <a:pt x="7401" y="6565"/>
                  </a:cubicBezTo>
                  <a:cubicBezTo>
                    <a:pt x="8256" y="5471"/>
                    <a:pt x="9171" y="4138"/>
                    <a:pt x="9430" y="2487"/>
                  </a:cubicBezTo>
                  <a:cubicBezTo>
                    <a:pt x="9549" y="1692"/>
                    <a:pt x="9390" y="1055"/>
                    <a:pt x="8992" y="617"/>
                  </a:cubicBezTo>
                  <a:cubicBezTo>
                    <a:pt x="8754" y="339"/>
                    <a:pt x="8296" y="1"/>
                    <a:pt x="7500" y="1"/>
                  </a:cubicBezTo>
                  <a:cubicBezTo>
                    <a:pt x="7361" y="1"/>
                    <a:pt x="7202" y="1"/>
                    <a:pt x="7063" y="21"/>
                  </a:cubicBezTo>
                  <a:cubicBezTo>
                    <a:pt x="6008" y="160"/>
                    <a:pt x="5551" y="856"/>
                    <a:pt x="5272" y="1314"/>
                  </a:cubicBezTo>
                  <a:cubicBezTo>
                    <a:pt x="5213" y="1354"/>
                    <a:pt x="5193" y="1433"/>
                    <a:pt x="5153" y="1493"/>
                  </a:cubicBezTo>
                  <a:cubicBezTo>
                    <a:pt x="4994" y="1692"/>
                    <a:pt x="4875" y="1891"/>
                    <a:pt x="4755" y="2109"/>
                  </a:cubicBezTo>
                  <a:cubicBezTo>
                    <a:pt x="4576" y="1811"/>
                    <a:pt x="4417" y="1533"/>
                    <a:pt x="4258" y="1234"/>
                  </a:cubicBezTo>
                  <a:cubicBezTo>
                    <a:pt x="4019" y="836"/>
                    <a:pt x="3701" y="518"/>
                    <a:pt x="3323" y="319"/>
                  </a:cubicBezTo>
                  <a:cubicBezTo>
                    <a:pt x="2945" y="120"/>
                    <a:pt x="2587" y="1"/>
                    <a:pt x="2189" y="1"/>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511;p49">
              <a:extLst>
                <a:ext uri="{FF2B5EF4-FFF2-40B4-BE49-F238E27FC236}">
                  <a16:creationId xmlns:a16="http://schemas.microsoft.com/office/drawing/2014/main" id="{D4DB9C9C-B47D-B2C9-6204-410CD409072E}"/>
                </a:ext>
              </a:extLst>
            </p:cNvPr>
            <p:cNvSpPr/>
            <p:nvPr/>
          </p:nvSpPr>
          <p:spPr>
            <a:xfrm>
              <a:off x="7228008" y="1568170"/>
              <a:ext cx="768625" cy="732977"/>
            </a:xfrm>
            <a:custGeom>
              <a:avLst/>
              <a:gdLst/>
              <a:ahLst/>
              <a:cxnLst/>
              <a:rect l="l" t="t" r="r" b="b"/>
              <a:pathLst>
                <a:path w="7449" h="6666" extrusionOk="0">
                  <a:moveTo>
                    <a:pt x="1060" y="1"/>
                  </a:moveTo>
                  <a:cubicBezTo>
                    <a:pt x="826" y="1"/>
                    <a:pt x="594" y="80"/>
                    <a:pt x="378" y="254"/>
                  </a:cubicBezTo>
                  <a:cubicBezTo>
                    <a:pt x="0" y="573"/>
                    <a:pt x="0" y="1010"/>
                    <a:pt x="80" y="1428"/>
                  </a:cubicBezTo>
                  <a:cubicBezTo>
                    <a:pt x="438" y="3199"/>
                    <a:pt x="1333" y="4710"/>
                    <a:pt x="2328" y="6182"/>
                  </a:cubicBezTo>
                  <a:cubicBezTo>
                    <a:pt x="2566" y="6518"/>
                    <a:pt x="2928" y="6665"/>
                    <a:pt x="3312" y="6665"/>
                  </a:cubicBezTo>
                  <a:cubicBezTo>
                    <a:pt x="3632" y="6665"/>
                    <a:pt x="3968" y="6563"/>
                    <a:pt x="4257" y="6381"/>
                  </a:cubicBezTo>
                  <a:cubicBezTo>
                    <a:pt x="4814" y="6003"/>
                    <a:pt x="5153" y="5486"/>
                    <a:pt x="5511" y="4989"/>
                  </a:cubicBezTo>
                  <a:cubicBezTo>
                    <a:pt x="6366" y="3915"/>
                    <a:pt x="7142" y="2781"/>
                    <a:pt x="7341" y="1388"/>
                  </a:cubicBezTo>
                  <a:cubicBezTo>
                    <a:pt x="7449" y="580"/>
                    <a:pt x="7232" y="15"/>
                    <a:pt x="6370" y="15"/>
                  </a:cubicBezTo>
                  <a:cubicBezTo>
                    <a:pt x="6277" y="15"/>
                    <a:pt x="6176" y="22"/>
                    <a:pt x="6068" y="36"/>
                  </a:cubicBezTo>
                  <a:cubicBezTo>
                    <a:pt x="5371" y="135"/>
                    <a:pt x="5153" y="632"/>
                    <a:pt x="4854" y="1090"/>
                  </a:cubicBezTo>
                  <a:cubicBezTo>
                    <a:pt x="4397" y="1766"/>
                    <a:pt x="3999" y="2482"/>
                    <a:pt x="3601" y="3159"/>
                  </a:cubicBezTo>
                  <a:cubicBezTo>
                    <a:pt x="3124" y="2323"/>
                    <a:pt x="2726" y="1567"/>
                    <a:pt x="2268" y="732"/>
                  </a:cubicBezTo>
                  <a:cubicBezTo>
                    <a:pt x="2129" y="513"/>
                    <a:pt x="1930" y="314"/>
                    <a:pt x="1711" y="195"/>
                  </a:cubicBezTo>
                  <a:cubicBezTo>
                    <a:pt x="1500" y="70"/>
                    <a:pt x="1279" y="1"/>
                    <a:pt x="10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 name="Picture 17" descr="A picture containing graphics, clipart, graphic design, design&#10;&#10;Description automatically generated">
            <a:extLst>
              <a:ext uri="{FF2B5EF4-FFF2-40B4-BE49-F238E27FC236}">
                <a16:creationId xmlns:a16="http://schemas.microsoft.com/office/drawing/2014/main" id="{7A29D6F2-A07E-9DEE-0186-24E7DC16FCC8}"/>
              </a:ext>
            </a:extLst>
          </p:cNvPr>
          <p:cNvPicPr>
            <a:picLocks noChangeAspect="1"/>
          </p:cNvPicPr>
          <p:nvPr/>
        </p:nvPicPr>
        <p:blipFill>
          <a:blip r:embed="rId3"/>
          <a:stretch>
            <a:fillRect/>
          </a:stretch>
        </p:blipFill>
        <p:spPr>
          <a:xfrm>
            <a:off x="8200882" y="65517"/>
            <a:ext cx="759406" cy="759406"/>
          </a:xfrm>
          <a:prstGeom prst="rect">
            <a:avLst/>
          </a:prstGeom>
        </p:spPr>
      </p:pic>
      <p:pic>
        <p:nvPicPr>
          <p:cNvPr id="2" name="图片 8">
            <a:extLst>
              <a:ext uri="{FF2B5EF4-FFF2-40B4-BE49-F238E27FC236}">
                <a16:creationId xmlns:a16="http://schemas.microsoft.com/office/drawing/2014/main" id="{21BA3ABB-80A6-CF59-B47E-183EE39D14EC}"/>
              </a:ext>
            </a:extLst>
          </p:cNvPr>
          <p:cNvPicPr>
            <a:picLocks noChangeAspect="1"/>
          </p:cNvPicPr>
          <p:nvPr/>
        </p:nvPicPr>
        <p:blipFill rotWithShape="1">
          <a:blip r:embed="rId4">
            <a:extLst>
              <a:ext uri="{28A0092B-C50C-407E-A947-70E740481C1C}">
                <a14:useLocalDpi xmlns:a14="http://schemas.microsoft.com/office/drawing/2010/main" val="0"/>
              </a:ext>
            </a:extLst>
          </a:blip>
          <a:srcRect l="16830" t="18507" r="21214" b="27951"/>
          <a:stretch/>
        </p:blipFill>
        <p:spPr>
          <a:xfrm>
            <a:off x="1671165" y="1543167"/>
            <a:ext cx="6295085" cy="3715699"/>
          </a:xfrm>
          <a:prstGeom prst="rect">
            <a:avLst/>
          </a:prstGeom>
        </p:spPr>
      </p:pic>
      <p:sp>
        <p:nvSpPr>
          <p:cNvPr id="3" name="TextBox 3">
            <a:extLst>
              <a:ext uri="{FF2B5EF4-FFF2-40B4-BE49-F238E27FC236}">
                <a16:creationId xmlns:a16="http://schemas.microsoft.com/office/drawing/2014/main" id="{03C1D226-8E70-1C35-974A-67F974017008}"/>
              </a:ext>
            </a:extLst>
          </p:cNvPr>
          <p:cNvSpPr txBox="1"/>
          <p:nvPr/>
        </p:nvSpPr>
        <p:spPr>
          <a:xfrm>
            <a:off x="2730367" y="2802585"/>
            <a:ext cx="3764562" cy="1384995"/>
          </a:xfrm>
          <a:prstGeom prst="rect">
            <a:avLst/>
          </a:prstGeom>
          <a:noFill/>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just">
              <a:buClrTx/>
            </a:pPr>
            <a:r>
              <a:rPr lang="en-US" sz="2800" i="1">
                <a:solidFill>
                  <a:schemeClr val="bg1"/>
                </a:solidFill>
                <a:latin typeface="Times New Roman" panose="02020603050405020304" pitchFamily="18" charset="0"/>
                <a:cs typeface="Times New Roman" panose="02020603050405020304" pitchFamily="18" charset="0"/>
              </a:rPr>
              <a:t>HS </a:t>
            </a:r>
            <a:r>
              <a:rPr lang="vi-VN" sz="2800" i="1">
                <a:solidFill>
                  <a:schemeClr val="bg1"/>
                </a:solidFill>
                <a:latin typeface="Times New Roman" panose="02020603050405020304" pitchFamily="18" charset="0"/>
                <a:cs typeface="Times New Roman" panose="02020603050405020304" pitchFamily="18" charset="0"/>
              </a:rPr>
              <a:t>nhận xét về nét độc đáo của bố cục bài thơ (Hs thảo luận nhóm đôi)</a:t>
            </a:r>
            <a:endParaRPr kumimoji="0" lang="en-US" sz="4800" b="0" i="0" u="none" strike="noStrike" kern="1200" cap="none" spc="0" normalizeH="0" baseline="0" noProof="0">
              <a:ln>
                <a:noFill/>
              </a:ln>
              <a:solidFill>
                <a:schemeClr val="bg1"/>
              </a:solidFill>
              <a:effectLst/>
              <a:uLnTx/>
              <a:uFillTx/>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28933040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barn(inVertical)">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350"/>
        <p:cNvGrpSpPr/>
        <p:nvPr/>
      </p:nvGrpSpPr>
      <p:grpSpPr>
        <a:xfrm>
          <a:off x="0" y="0"/>
          <a:ext cx="0" cy="0"/>
          <a:chOff x="0" y="0"/>
          <a:chExt cx="0" cy="0"/>
        </a:xfrm>
      </p:grpSpPr>
      <p:grpSp>
        <p:nvGrpSpPr>
          <p:cNvPr id="8" name="Google Shape;2494;p49">
            <a:extLst>
              <a:ext uri="{FF2B5EF4-FFF2-40B4-BE49-F238E27FC236}">
                <a16:creationId xmlns:a16="http://schemas.microsoft.com/office/drawing/2014/main" id="{781D5466-9556-45DC-1002-B39336108FDA}"/>
              </a:ext>
            </a:extLst>
          </p:cNvPr>
          <p:cNvGrpSpPr/>
          <p:nvPr/>
        </p:nvGrpSpPr>
        <p:grpSpPr>
          <a:xfrm flipH="1">
            <a:off x="1782940" y="225024"/>
            <a:ext cx="5726250" cy="702808"/>
            <a:chOff x="4263450" y="634575"/>
            <a:chExt cx="1007075" cy="387425"/>
          </a:xfrm>
        </p:grpSpPr>
        <p:sp>
          <p:nvSpPr>
            <p:cNvPr id="9" name="Google Shape;2495;p49">
              <a:extLst>
                <a:ext uri="{FF2B5EF4-FFF2-40B4-BE49-F238E27FC236}">
                  <a16:creationId xmlns:a16="http://schemas.microsoft.com/office/drawing/2014/main" id="{3BE5FC33-F074-2E8B-1A50-6A405990140C}"/>
                </a:ext>
              </a:extLst>
            </p:cNvPr>
            <p:cNvSpPr/>
            <p:nvPr/>
          </p:nvSpPr>
          <p:spPr>
            <a:xfrm>
              <a:off x="4263450" y="634575"/>
              <a:ext cx="1007075" cy="387425"/>
            </a:xfrm>
            <a:custGeom>
              <a:avLst/>
              <a:gdLst/>
              <a:ahLst/>
              <a:cxnLst/>
              <a:rect l="l" t="t" r="r" b="b"/>
              <a:pathLst>
                <a:path w="40283" h="15497" extrusionOk="0">
                  <a:moveTo>
                    <a:pt x="1950" y="0"/>
                  </a:moveTo>
                  <a:cubicBezTo>
                    <a:pt x="1214" y="0"/>
                    <a:pt x="617" y="458"/>
                    <a:pt x="458" y="1134"/>
                  </a:cubicBezTo>
                  <a:cubicBezTo>
                    <a:pt x="219" y="1492"/>
                    <a:pt x="0" y="2188"/>
                    <a:pt x="517" y="3044"/>
                  </a:cubicBezTo>
                  <a:cubicBezTo>
                    <a:pt x="796" y="3461"/>
                    <a:pt x="1055" y="3879"/>
                    <a:pt x="1313" y="4317"/>
                  </a:cubicBezTo>
                  <a:lnTo>
                    <a:pt x="1691" y="4914"/>
                  </a:lnTo>
                  <a:cubicBezTo>
                    <a:pt x="1910" y="5252"/>
                    <a:pt x="2109" y="5610"/>
                    <a:pt x="2348" y="5948"/>
                  </a:cubicBezTo>
                  <a:cubicBezTo>
                    <a:pt x="2447" y="6107"/>
                    <a:pt x="2507" y="6207"/>
                    <a:pt x="2606" y="6326"/>
                  </a:cubicBezTo>
                  <a:cubicBezTo>
                    <a:pt x="2686" y="6406"/>
                    <a:pt x="2745" y="6465"/>
                    <a:pt x="2765" y="6545"/>
                  </a:cubicBezTo>
                  <a:cubicBezTo>
                    <a:pt x="2865" y="6724"/>
                    <a:pt x="2964" y="6863"/>
                    <a:pt x="3044" y="7042"/>
                  </a:cubicBezTo>
                  <a:cubicBezTo>
                    <a:pt x="3163" y="7261"/>
                    <a:pt x="3263" y="7500"/>
                    <a:pt x="3402" y="7719"/>
                  </a:cubicBezTo>
                  <a:cubicBezTo>
                    <a:pt x="3442" y="7738"/>
                    <a:pt x="3442" y="7758"/>
                    <a:pt x="3442" y="7758"/>
                  </a:cubicBezTo>
                  <a:lnTo>
                    <a:pt x="3402" y="7798"/>
                  </a:lnTo>
                  <a:cubicBezTo>
                    <a:pt x="3263" y="7957"/>
                    <a:pt x="3103" y="8156"/>
                    <a:pt x="2984" y="8335"/>
                  </a:cubicBezTo>
                  <a:cubicBezTo>
                    <a:pt x="2905" y="8415"/>
                    <a:pt x="2865" y="8514"/>
                    <a:pt x="2785" y="8594"/>
                  </a:cubicBezTo>
                  <a:cubicBezTo>
                    <a:pt x="2646" y="8753"/>
                    <a:pt x="2507" y="8932"/>
                    <a:pt x="2367" y="9111"/>
                  </a:cubicBezTo>
                  <a:cubicBezTo>
                    <a:pt x="2069" y="9469"/>
                    <a:pt x="1751" y="9847"/>
                    <a:pt x="1452" y="10245"/>
                  </a:cubicBezTo>
                  <a:cubicBezTo>
                    <a:pt x="1074" y="10742"/>
                    <a:pt x="756" y="11259"/>
                    <a:pt x="398" y="11757"/>
                  </a:cubicBezTo>
                  <a:lnTo>
                    <a:pt x="318" y="11896"/>
                  </a:lnTo>
                  <a:cubicBezTo>
                    <a:pt x="159" y="12135"/>
                    <a:pt x="80" y="12493"/>
                    <a:pt x="120" y="12851"/>
                  </a:cubicBezTo>
                  <a:cubicBezTo>
                    <a:pt x="159" y="13129"/>
                    <a:pt x="199" y="13408"/>
                    <a:pt x="259" y="13647"/>
                  </a:cubicBezTo>
                  <a:cubicBezTo>
                    <a:pt x="418" y="14601"/>
                    <a:pt x="955" y="15019"/>
                    <a:pt x="1890" y="15039"/>
                  </a:cubicBezTo>
                  <a:lnTo>
                    <a:pt x="3402" y="15039"/>
                  </a:lnTo>
                  <a:cubicBezTo>
                    <a:pt x="3700" y="15039"/>
                    <a:pt x="3999" y="15079"/>
                    <a:pt x="4277" y="15099"/>
                  </a:cubicBezTo>
                  <a:cubicBezTo>
                    <a:pt x="4655" y="15119"/>
                    <a:pt x="5053" y="15138"/>
                    <a:pt x="5451" y="15138"/>
                  </a:cubicBezTo>
                  <a:cubicBezTo>
                    <a:pt x="7062" y="15178"/>
                    <a:pt x="8673" y="15198"/>
                    <a:pt x="10026" y="15198"/>
                  </a:cubicBezTo>
                  <a:lnTo>
                    <a:pt x="14502" y="15198"/>
                  </a:lnTo>
                  <a:cubicBezTo>
                    <a:pt x="15298" y="15198"/>
                    <a:pt x="16073" y="15218"/>
                    <a:pt x="16869" y="15238"/>
                  </a:cubicBezTo>
                  <a:cubicBezTo>
                    <a:pt x="17287" y="15238"/>
                    <a:pt x="17705" y="15278"/>
                    <a:pt x="18122" y="15278"/>
                  </a:cubicBezTo>
                  <a:cubicBezTo>
                    <a:pt x="19177" y="15298"/>
                    <a:pt x="20191" y="15298"/>
                    <a:pt x="21246" y="15318"/>
                  </a:cubicBezTo>
                  <a:lnTo>
                    <a:pt x="23295" y="15337"/>
                  </a:lnTo>
                  <a:cubicBezTo>
                    <a:pt x="24190" y="15337"/>
                    <a:pt x="25065" y="15377"/>
                    <a:pt x="25960" y="15377"/>
                  </a:cubicBezTo>
                  <a:cubicBezTo>
                    <a:pt x="26477" y="15377"/>
                    <a:pt x="27014" y="15397"/>
                    <a:pt x="27532" y="15397"/>
                  </a:cubicBezTo>
                  <a:cubicBezTo>
                    <a:pt x="27949" y="15397"/>
                    <a:pt x="28407" y="15417"/>
                    <a:pt x="28825" y="15417"/>
                  </a:cubicBezTo>
                  <a:lnTo>
                    <a:pt x="30038" y="15437"/>
                  </a:lnTo>
                  <a:cubicBezTo>
                    <a:pt x="31192" y="15477"/>
                    <a:pt x="32385" y="15497"/>
                    <a:pt x="33579" y="15497"/>
                  </a:cubicBezTo>
                  <a:lnTo>
                    <a:pt x="38473" y="15497"/>
                  </a:lnTo>
                  <a:cubicBezTo>
                    <a:pt x="38950" y="15497"/>
                    <a:pt x="39368" y="15318"/>
                    <a:pt x="39686" y="14979"/>
                  </a:cubicBezTo>
                  <a:cubicBezTo>
                    <a:pt x="40004" y="14621"/>
                    <a:pt x="40164" y="14144"/>
                    <a:pt x="40104" y="13627"/>
                  </a:cubicBezTo>
                  <a:cubicBezTo>
                    <a:pt x="40064" y="12930"/>
                    <a:pt x="39686" y="12453"/>
                    <a:pt x="39408" y="12115"/>
                  </a:cubicBezTo>
                  <a:lnTo>
                    <a:pt x="38751" y="11299"/>
                  </a:lnTo>
                  <a:cubicBezTo>
                    <a:pt x="38294" y="10742"/>
                    <a:pt x="37856" y="10205"/>
                    <a:pt x="37418" y="9628"/>
                  </a:cubicBezTo>
                  <a:cubicBezTo>
                    <a:pt x="37160" y="9250"/>
                    <a:pt x="36901" y="8852"/>
                    <a:pt x="36662" y="8415"/>
                  </a:cubicBezTo>
                  <a:cubicBezTo>
                    <a:pt x="36762" y="8315"/>
                    <a:pt x="36861" y="8216"/>
                    <a:pt x="36961" y="8077"/>
                  </a:cubicBezTo>
                  <a:cubicBezTo>
                    <a:pt x="37359" y="7758"/>
                    <a:pt x="37796" y="7261"/>
                    <a:pt x="38174" y="6744"/>
                  </a:cubicBezTo>
                  <a:cubicBezTo>
                    <a:pt x="38294" y="6565"/>
                    <a:pt x="38413" y="6425"/>
                    <a:pt x="38552" y="6246"/>
                  </a:cubicBezTo>
                  <a:cubicBezTo>
                    <a:pt x="38970" y="5729"/>
                    <a:pt x="39447" y="5113"/>
                    <a:pt x="39706" y="4277"/>
                  </a:cubicBezTo>
                  <a:cubicBezTo>
                    <a:pt x="39766" y="4138"/>
                    <a:pt x="39805" y="3999"/>
                    <a:pt x="39865" y="3859"/>
                  </a:cubicBezTo>
                  <a:cubicBezTo>
                    <a:pt x="40004" y="3442"/>
                    <a:pt x="40183" y="2984"/>
                    <a:pt x="40243" y="2447"/>
                  </a:cubicBezTo>
                  <a:cubicBezTo>
                    <a:pt x="40283" y="1870"/>
                    <a:pt x="40104" y="1353"/>
                    <a:pt x="39786" y="975"/>
                  </a:cubicBezTo>
                  <a:cubicBezTo>
                    <a:pt x="39467" y="617"/>
                    <a:pt x="39010" y="458"/>
                    <a:pt x="38512" y="458"/>
                  </a:cubicBezTo>
                  <a:lnTo>
                    <a:pt x="38393" y="458"/>
                  </a:lnTo>
                  <a:cubicBezTo>
                    <a:pt x="38075" y="478"/>
                    <a:pt x="37697" y="478"/>
                    <a:pt x="37279" y="478"/>
                  </a:cubicBezTo>
                  <a:lnTo>
                    <a:pt x="35767" y="478"/>
                  </a:lnTo>
                  <a:cubicBezTo>
                    <a:pt x="35489" y="478"/>
                    <a:pt x="35210" y="458"/>
                    <a:pt x="34932" y="458"/>
                  </a:cubicBezTo>
                  <a:cubicBezTo>
                    <a:pt x="34613" y="458"/>
                    <a:pt x="34275" y="418"/>
                    <a:pt x="33937" y="418"/>
                  </a:cubicBezTo>
                  <a:lnTo>
                    <a:pt x="30834" y="418"/>
                  </a:lnTo>
                  <a:cubicBezTo>
                    <a:pt x="30138" y="418"/>
                    <a:pt x="29421" y="398"/>
                    <a:pt x="28725" y="378"/>
                  </a:cubicBezTo>
                  <a:cubicBezTo>
                    <a:pt x="28148" y="358"/>
                    <a:pt x="27552" y="358"/>
                    <a:pt x="26975" y="318"/>
                  </a:cubicBezTo>
                  <a:lnTo>
                    <a:pt x="24269" y="318"/>
                  </a:lnTo>
                  <a:cubicBezTo>
                    <a:pt x="23891" y="318"/>
                    <a:pt x="23553" y="299"/>
                    <a:pt x="23175" y="299"/>
                  </a:cubicBezTo>
                  <a:cubicBezTo>
                    <a:pt x="22877" y="299"/>
                    <a:pt x="22598" y="279"/>
                    <a:pt x="22300" y="279"/>
                  </a:cubicBezTo>
                  <a:cubicBezTo>
                    <a:pt x="21842" y="279"/>
                    <a:pt x="21365" y="259"/>
                    <a:pt x="20907" y="259"/>
                  </a:cubicBezTo>
                  <a:cubicBezTo>
                    <a:pt x="20510" y="259"/>
                    <a:pt x="20112" y="259"/>
                    <a:pt x="19694" y="239"/>
                  </a:cubicBezTo>
                  <a:cubicBezTo>
                    <a:pt x="19376" y="239"/>
                    <a:pt x="19057" y="199"/>
                    <a:pt x="18719" y="199"/>
                  </a:cubicBezTo>
                  <a:cubicBezTo>
                    <a:pt x="18301" y="199"/>
                    <a:pt x="17904" y="179"/>
                    <a:pt x="17486" y="179"/>
                  </a:cubicBezTo>
                  <a:lnTo>
                    <a:pt x="15676" y="179"/>
                  </a:lnTo>
                  <a:cubicBezTo>
                    <a:pt x="15576" y="179"/>
                    <a:pt x="15477" y="179"/>
                    <a:pt x="15337" y="159"/>
                  </a:cubicBezTo>
                  <a:cubicBezTo>
                    <a:pt x="15198" y="159"/>
                    <a:pt x="15039" y="139"/>
                    <a:pt x="14900" y="139"/>
                  </a:cubicBezTo>
                  <a:lnTo>
                    <a:pt x="14880" y="139"/>
                  </a:lnTo>
                  <a:cubicBezTo>
                    <a:pt x="14601" y="139"/>
                    <a:pt x="14343" y="139"/>
                    <a:pt x="14084" y="159"/>
                  </a:cubicBezTo>
                  <a:cubicBezTo>
                    <a:pt x="13786" y="159"/>
                    <a:pt x="13448" y="179"/>
                    <a:pt x="13149" y="179"/>
                  </a:cubicBezTo>
                  <a:lnTo>
                    <a:pt x="12911" y="179"/>
                  </a:lnTo>
                  <a:cubicBezTo>
                    <a:pt x="12334" y="179"/>
                    <a:pt x="11757" y="159"/>
                    <a:pt x="11160" y="139"/>
                  </a:cubicBezTo>
                  <a:cubicBezTo>
                    <a:pt x="10623" y="100"/>
                    <a:pt x="10066" y="100"/>
                    <a:pt x="9529" y="80"/>
                  </a:cubicBezTo>
                  <a:cubicBezTo>
                    <a:pt x="8852" y="80"/>
                    <a:pt x="8176" y="60"/>
                    <a:pt x="7520" y="60"/>
                  </a:cubicBezTo>
                  <a:lnTo>
                    <a:pt x="6187" y="60"/>
                  </a:lnTo>
                  <a:cubicBezTo>
                    <a:pt x="5829" y="60"/>
                    <a:pt x="5451" y="60"/>
                    <a:pt x="5073" y="40"/>
                  </a:cubicBezTo>
                  <a:cubicBezTo>
                    <a:pt x="4735" y="40"/>
                    <a:pt x="4357" y="0"/>
                    <a:pt x="3999" y="0"/>
                  </a:cubicBezTo>
                  <a:close/>
                </a:path>
              </a:pathLst>
            </a:custGeom>
            <a:solidFill>
              <a:srgbClr val="FFFFFF"/>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2496;p49">
              <a:extLst>
                <a:ext uri="{FF2B5EF4-FFF2-40B4-BE49-F238E27FC236}">
                  <a16:creationId xmlns:a16="http://schemas.microsoft.com/office/drawing/2014/main" id="{B6C4EAD2-9570-4669-583C-27306710BBEC}"/>
                </a:ext>
              </a:extLst>
            </p:cNvPr>
            <p:cNvSpPr/>
            <p:nvPr/>
          </p:nvSpPr>
          <p:spPr>
            <a:xfrm>
              <a:off x="4292275" y="661425"/>
              <a:ext cx="953375" cy="337975"/>
            </a:xfrm>
            <a:custGeom>
              <a:avLst/>
              <a:gdLst/>
              <a:ahLst/>
              <a:cxnLst/>
              <a:rect l="l" t="t" r="r" b="b"/>
              <a:pathLst>
                <a:path w="38135" h="13519" extrusionOk="0">
                  <a:moveTo>
                    <a:pt x="817" y="0"/>
                  </a:moveTo>
                  <a:cubicBezTo>
                    <a:pt x="538" y="0"/>
                    <a:pt x="339" y="140"/>
                    <a:pt x="260" y="418"/>
                  </a:cubicBezTo>
                  <a:cubicBezTo>
                    <a:pt x="260" y="478"/>
                    <a:pt x="260" y="518"/>
                    <a:pt x="240" y="537"/>
                  </a:cubicBezTo>
                  <a:cubicBezTo>
                    <a:pt x="1" y="876"/>
                    <a:pt x="41" y="1194"/>
                    <a:pt x="240" y="1512"/>
                  </a:cubicBezTo>
                  <a:cubicBezTo>
                    <a:pt x="518" y="1930"/>
                    <a:pt x="797" y="2387"/>
                    <a:pt x="1035" y="2805"/>
                  </a:cubicBezTo>
                  <a:cubicBezTo>
                    <a:pt x="1354" y="3322"/>
                    <a:pt x="1692" y="3879"/>
                    <a:pt x="2030" y="4397"/>
                  </a:cubicBezTo>
                  <a:cubicBezTo>
                    <a:pt x="2149" y="4596"/>
                    <a:pt x="2348" y="4794"/>
                    <a:pt x="2488" y="4993"/>
                  </a:cubicBezTo>
                  <a:cubicBezTo>
                    <a:pt x="2706" y="5371"/>
                    <a:pt x="2885" y="5769"/>
                    <a:pt x="3124" y="6147"/>
                  </a:cubicBezTo>
                  <a:cubicBezTo>
                    <a:pt x="3423" y="6625"/>
                    <a:pt x="3403" y="6983"/>
                    <a:pt x="3025" y="7400"/>
                  </a:cubicBezTo>
                  <a:cubicBezTo>
                    <a:pt x="2806" y="7659"/>
                    <a:pt x="2627" y="7898"/>
                    <a:pt x="2428" y="8156"/>
                  </a:cubicBezTo>
                  <a:cubicBezTo>
                    <a:pt x="1990" y="8693"/>
                    <a:pt x="1533" y="9250"/>
                    <a:pt x="1115" y="9788"/>
                  </a:cubicBezTo>
                  <a:cubicBezTo>
                    <a:pt x="737" y="10325"/>
                    <a:pt x="399" y="10862"/>
                    <a:pt x="41" y="11379"/>
                  </a:cubicBezTo>
                  <a:cubicBezTo>
                    <a:pt x="1" y="11459"/>
                    <a:pt x="1" y="11618"/>
                    <a:pt x="1" y="11717"/>
                  </a:cubicBezTo>
                  <a:cubicBezTo>
                    <a:pt x="21" y="11956"/>
                    <a:pt x="61" y="12195"/>
                    <a:pt x="100" y="12433"/>
                  </a:cubicBezTo>
                  <a:cubicBezTo>
                    <a:pt x="160" y="12911"/>
                    <a:pt x="299" y="13010"/>
                    <a:pt x="797" y="13010"/>
                  </a:cubicBezTo>
                  <a:cubicBezTo>
                    <a:pt x="1314" y="13010"/>
                    <a:pt x="1811" y="13010"/>
                    <a:pt x="2328" y="13030"/>
                  </a:cubicBezTo>
                  <a:cubicBezTo>
                    <a:pt x="3005" y="13050"/>
                    <a:pt x="3681" y="13110"/>
                    <a:pt x="4338" y="13130"/>
                  </a:cubicBezTo>
                  <a:cubicBezTo>
                    <a:pt x="5869" y="13149"/>
                    <a:pt x="7381" y="13189"/>
                    <a:pt x="8913" y="13189"/>
                  </a:cubicBezTo>
                  <a:cubicBezTo>
                    <a:pt x="10405" y="13189"/>
                    <a:pt x="11897" y="13189"/>
                    <a:pt x="13389" y="13209"/>
                  </a:cubicBezTo>
                  <a:cubicBezTo>
                    <a:pt x="14622" y="13209"/>
                    <a:pt x="15816" y="13249"/>
                    <a:pt x="17029" y="13249"/>
                  </a:cubicBezTo>
                  <a:cubicBezTo>
                    <a:pt x="18064" y="13269"/>
                    <a:pt x="19098" y="13269"/>
                    <a:pt x="20132" y="13309"/>
                  </a:cubicBezTo>
                  <a:cubicBezTo>
                    <a:pt x="21704" y="13328"/>
                    <a:pt x="23295" y="13348"/>
                    <a:pt x="24867" y="13368"/>
                  </a:cubicBezTo>
                  <a:cubicBezTo>
                    <a:pt x="25802" y="13408"/>
                    <a:pt x="26777" y="13408"/>
                    <a:pt x="27711" y="13428"/>
                  </a:cubicBezTo>
                  <a:cubicBezTo>
                    <a:pt x="29283" y="13448"/>
                    <a:pt x="30874" y="13468"/>
                    <a:pt x="32446" y="13507"/>
                  </a:cubicBezTo>
                  <a:lnTo>
                    <a:pt x="37220" y="13507"/>
                  </a:lnTo>
                  <a:cubicBezTo>
                    <a:pt x="37267" y="13515"/>
                    <a:pt x="37312" y="13519"/>
                    <a:pt x="37355" y="13519"/>
                  </a:cubicBezTo>
                  <a:cubicBezTo>
                    <a:pt x="37774" y="13519"/>
                    <a:pt x="38032" y="13182"/>
                    <a:pt x="37996" y="12732"/>
                  </a:cubicBezTo>
                  <a:cubicBezTo>
                    <a:pt x="37956" y="12334"/>
                    <a:pt x="37717" y="12035"/>
                    <a:pt x="37499" y="11757"/>
                  </a:cubicBezTo>
                  <a:cubicBezTo>
                    <a:pt x="36822" y="10921"/>
                    <a:pt x="36126" y="10126"/>
                    <a:pt x="35470" y="9250"/>
                  </a:cubicBezTo>
                  <a:cubicBezTo>
                    <a:pt x="35052" y="8713"/>
                    <a:pt x="34734" y="8077"/>
                    <a:pt x="34376" y="7480"/>
                  </a:cubicBezTo>
                  <a:cubicBezTo>
                    <a:pt x="34336" y="7400"/>
                    <a:pt x="34356" y="7241"/>
                    <a:pt x="34435" y="7182"/>
                  </a:cubicBezTo>
                  <a:cubicBezTo>
                    <a:pt x="35012" y="6485"/>
                    <a:pt x="35669" y="5849"/>
                    <a:pt x="36226" y="5073"/>
                  </a:cubicBezTo>
                  <a:cubicBezTo>
                    <a:pt x="36723" y="4377"/>
                    <a:pt x="37340" y="3780"/>
                    <a:pt x="37618" y="2905"/>
                  </a:cubicBezTo>
                  <a:cubicBezTo>
                    <a:pt x="37797" y="2387"/>
                    <a:pt x="38036" y="1870"/>
                    <a:pt x="38095" y="1293"/>
                  </a:cubicBezTo>
                  <a:cubicBezTo>
                    <a:pt x="38134" y="826"/>
                    <a:pt x="37945" y="378"/>
                    <a:pt x="37339" y="378"/>
                  </a:cubicBezTo>
                  <a:cubicBezTo>
                    <a:pt x="37326" y="378"/>
                    <a:pt x="37313" y="378"/>
                    <a:pt x="37300" y="378"/>
                  </a:cubicBezTo>
                  <a:cubicBezTo>
                    <a:pt x="36852" y="398"/>
                    <a:pt x="36395" y="403"/>
                    <a:pt x="35937" y="403"/>
                  </a:cubicBezTo>
                  <a:cubicBezTo>
                    <a:pt x="35480" y="403"/>
                    <a:pt x="35022" y="398"/>
                    <a:pt x="34574" y="398"/>
                  </a:cubicBezTo>
                  <a:cubicBezTo>
                    <a:pt x="33978" y="398"/>
                    <a:pt x="33361" y="339"/>
                    <a:pt x="32764" y="339"/>
                  </a:cubicBezTo>
                  <a:cubicBezTo>
                    <a:pt x="31750" y="339"/>
                    <a:pt x="30695" y="378"/>
                    <a:pt x="29681" y="378"/>
                  </a:cubicBezTo>
                  <a:cubicBezTo>
                    <a:pt x="28388" y="339"/>
                    <a:pt x="27095" y="299"/>
                    <a:pt x="25822" y="299"/>
                  </a:cubicBezTo>
                  <a:cubicBezTo>
                    <a:pt x="25523" y="292"/>
                    <a:pt x="25225" y="290"/>
                    <a:pt x="24926" y="290"/>
                  </a:cubicBezTo>
                  <a:cubicBezTo>
                    <a:pt x="24330" y="290"/>
                    <a:pt x="23733" y="299"/>
                    <a:pt x="23136" y="299"/>
                  </a:cubicBezTo>
                  <a:cubicBezTo>
                    <a:pt x="22500" y="299"/>
                    <a:pt x="21823" y="279"/>
                    <a:pt x="21187" y="239"/>
                  </a:cubicBezTo>
                  <a:cubicBezTo>
                    <a:pt x="20311" y="219"/>
                    <a:pt x="19436" y="219"/>
                    <a:pt x="18561" y="219"/>
                  </a:cubicBezTo>
                  <a:cubicBezTo>
                    <a:pt x="17825" y="219"/>
                    <a:pt x="17109" y="199"/>
                    <a:pt x="16353" y="179"/>
                  </a:cubicBezTo>
                  <a:lnTo>
                    <a:pt x="14543" y="179"/>
                  </a:lnTo>
                  <a:cubicBezTo>
                    <a:pt x="14284" y="179"/>
                    <a:pt x="14025" y="140"/>
                    <a:pt x="13767" y="140"/>
                  </a:cubicBezTo>
                  <a:cubicBezTo>
                    <a:pt x="13187" y="140"/>
                    <a:pt x="12636" y="183"/>
                    <a:pt x="12065" y="183"/>
                  </a:cubicBezTo>
                  <a:cubicBezTo>
                    <a:pt x="11970" y="183"/>
                    <a:pt x="11874" y="182"/>
                    <a:pt x="11777" y="179"/>
                  </a:cubicBezTo>
                  <a:cubicBezTo>
                    <a:pt x="10663" y="140"/>
                    <a:pt x="9510" y="100"/>
                    <a:pt x="8396" y="80"/>
                  </a:cubicBezTo>
                  <a:cubicBezTo>
                    <a:pt x="7282" y="40"/>
                    <a:pt x="6188" y="40"/>
                    <a:pt x="5074" y="40"/>
                  </a:cubicBezTo>
                  <a:cubicBezTo>
                    <a:pt x="4318" y="40"/>
                    <a:pt x="3602" y="20"/>
                    <a:pt x="28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3" name="Google Shape;2353;p47"/>
          <p:cNvGrpSpPr/>
          <p:nvPr/>
        </p:nvGrpSpPr>
        <p:grpSpPr>
          <a:xfrm flipH="1">
            <a:off x="8506072" y="4172652"/>
            <a:ext cx="759406" cy="1604034"/>
            <a:chOff x="3043875" y="1092100"/>
            <a:chExt cx="405350" cy="1080350"/>
          </a:xfrm>
        </p:grpSpPr>
        <p:sp>
          <p:nvSpPr>
            <p:cNvPr id="2354" name="Google Shape;2354;p47"/>
            <p:cNvSpPr/>
            <p:nvPr/>
          </p:nvSpPr>
          <p:spPr>
            <a:xfrm>
              <a:off x="3043875" y="1092100"/>
              <a:ext cx="405350" cy="1080350"/>
            </a:xfrm>
            <a:custGeom>
              <a:avLst/>
              <a:gdLst/>
              <a:ahLst/>
              <a:cxnLst/>
              <a:rect l="l" t="t" r="r" b="b"/>
              <a:pathLst>
                <a:path w="16214" h="43214" extrusionOk="0">
                  <a:moveTo>
                    <a:pt x="8900" y="1"/>
                  </a:moveTo>
                  <a:cubicBezTo>
                    <a:pt x="8509" y="24"/>
                    <a:pt x="8164" y="254"/>
                    <a:pt x="7957" y="599"/>
                  </a:cubicBezTo>
                  <a:cubicBezTo>
                    <a:pt x="7865" y="737"/>
                    <a:pt x="6095" y="4163"/>
                    <a:pt x="6992" y="8326"/>
                  </a:cubicBezTo>
                  <a:cubicBezTo>
                    <a:pt x="6946" y="8648"/>
                    <a:pt x="6877" y="8878"/>
                    <a:pt x="6831" y="8924"/>
                  </a:cubicBezTo>
                  <a:cubicBezTo>
                    <a:pt x="5911" y="10304"/>
                    <a:pt x="4922" y="12305"/>
                    <a:pt x="5336" y="13846"/>
                  </a:cubicBezTo>
                  <a:cubicBezTo>
                    <a:pt x="5428" y="14168"/>
                    <a:pt x="5566" y="14444"/>
                    <a:pt x="5796" y="14697"/>
                  </a:cubicBezTo>
                  <a:cubicBezTo>
                    <a:pt x="4393" y="18307"/>
                    <a:pt x="1127" y="27115"/>
                    <a:pt x="621" y="32566"/>
                  </a:cubicBezTo>
                  <a:cubicBezTo>
                    <a:pt x="46" y="39189"/>
                    <a:pt x="0" y="41880"/>
                    <a:pt x="0" y="41903"/>
                  </a:cubicBezTo>
                  <a:cubicBezTo>
                    <a:pt x="0" y="42248"/>
                    <a:pt x="115" y="42570"/>
                    <a:pt x="345" y="42823"/>
                  </a:cubicBezTo>
                  <a:cubicBezTo>
                    <a:pt x="575" y="43076"/>
                    <a:pt x="920" y="43214"/>
                    <a:pt x="1265" y="43214"/>
                  </a:cubicBezTo>
                  <a:cubicBezTo>
                    <a:pt x="1955" y="43214"/>
                    <a:pt x="2530" y="42639"/>
                    <a:pt x="2553" y="41949"/>
                  </a:cubicBezTo>
                  <a:cubicBezTo>
                    <a:pt x="2553" y="41926"/>
                    <a:pt x="2622" y="39281"/>
                    <a:pt x="3197" y="32796"/>
                  </a:cubicBezTo>
                  <a:cubicBezTo>
                    <a:pt x="3657" y="27667"/>
                    <a:pt x="6923" y="18882"/>
                    <a:pt x="8164" y="15708"/>
                  </a:cubicBezTo>
                  <a:cubicBezTo>
                    <a:pt x="10717" y="15685"/>
                    <a:pt x="11361" y="12558"/>
                    <a:pt x="11637" y="11017"/>
                  </a:cubicBezTo>
                  <a:cubicBezTo>
                    <a:pt x="11775" y="10212"/>
                    <a:pt x="12235" y="9637"/>
                    <a:pt x="12235" y="9637"/>
                  </a:cubicBezTo>
                  <a:cubicBezTo>
                    <a:pt x="12350" y="9499"/>
                    <a:pt x="12442" y="9338"/>
                    <a:pt x="12465" y="9154"/>
                  </a:cubicBezTo>
                  <a:cubicBezTo>
                    <a:pt x="14374" y="7130"/>
                    <a:pt x="16214" y="4416"/>
                    <a:pt x="15754" y="1887"/>
                  </a:cubicBezTo>
                  <a:cubicBezTo>
                    <a:pt x="15708" y="1542"/>
                    <a:pt x="15478" y="1220"/>
                    <a:pt x="15156" y="1082"/>
                  </a:cubicBezTo>
                  <a:cubicBezTo>
                    <a:pt x="14972" y="990"/>
                    <a:pt x="14811" y="944"/>
                    <a:pt x="14604" y="944"/>
                  </a:cubicBezTo>
                  <a:cubicBezTo>
                    <a:pt x="14443" y="944"/>
                    <a:pt x="14282" y="967"/>
                    <a:pt x="14144" y="1059"/>
                  </a:cubicBezTo>
                  <a:cubicBezTo>
                    <a:pt x="14121" y="1082"/>
                    <a:pt x="13960" y="1151"/>
                    <a:pt x="13776" y="1266"/>
                  </a:cubicBezTo>
                  <a:lnTo>
                    <a:pt x="13684" y="990"/>
                  </a:lnTo>
                  <a:cubicBezTo>
                    <a:pt x="13546" y="691"/>
                    <a:pt x="13293" y="461"/>
                    <a:pt x="12971" y="346"/>
                  </a:cubicBezTo>
                  <a:cubicBezTo>
                    <a:pt x="12856" y="300"/>
                    <a:pt x="12741" y="277"/>
                    <a:pt x="12649" y="277"/>
                  </a:cubicBezTo>
                  <a:cubicBezTo>
                    <a:pt x="12419" y="277"/>
                    <a:pt x="12189" y="346"/>
                    <a:pt x="12005" y="484"/>
                  </a:cubicBezTo>
                  <a:cubicBezTo>
                    <a:pt x="12005" y="484"/>
                    <a:pt x="11982" y="507"/>
                    <a:pt x="11936" y="530"/>
                  </a:cubicBezTo>
                  <a:cubicBezTo>
                    <a:pt x="11752" y="369"/>
                    <a:pt x="11545" y="231"/>
                    <a:pt x="11315" y="185"/>
                  </a:cubicBezTo>
                  <a:cubicBezTo>
                    <a:pt x="11246" y="162"/>
                    <a:pt x="11154" y="162"/>
                    <a:pt x="11085" y="162"/>
                  </a:cubicBezTo>
                  <a:cubicBezTo>
                    <a:pt x="10832" y="162"/>
                    <a:pt x="10556" y="254"/>
                    <a:pt x="10349" y="415"/>
                  </a:cubicBezTo>
                  <a:cubicBezTo>
                    <a:pt x="10326" y="461"/>
                    <a:pt x="10211" y="530"/>
                    <a:pt x="10050" y="714"/>
                  </a:cubicBezTo>
                  <a:cubicBezTo>
                    <a:pt x="10004" y="622"/>
                    <a:pt x="9981" y="576"/>
                    <a:pt x="9912" y="484"/>
                  </a:cubicBezTo>
                  <a:cubicBezTo>
                    <a:pt x="9682" y="162"/>
                    <a:pt x="9337" y="1"/>
                    <a:pt x="8969"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5" name="Google Shape;2355;p47"/>
            <p:cNvSpPr/>
            <p:nvPr/>
          </p:nvSpPr>
          <p:spPr>
            <a:xfrm>
              <a:off x="3070325" y="1433750"/>
              <a:ext cx="165025" cy="710550"/>
            </a:xfrm>
            <a:custGeom>
              <a:avLst/>
              <a:gdLst/>
              <a:ahLst/>
              <a:cxnLst/>
              <a:rect l="l" t="t" r="r" b="b"/>
              <a:pathLst>
                <a:path w="6601" h="28422" extrusionOk="0">
                  <a:moveTo>
                    <a:pt x="6410" y="0"/>
                  </a:moveTo>
                  <a:cubicBezTo>
                    <a:pt x="6348" y="0"/>
                    <a:pt x="6295" y="38"/>
                    <a:pt x="6279" y="88"/>
                  </a:cubicBezTo>
                  <a:cubicBezTo>
                    <a:pt x="6210" y="203"/>
                    <a:pt x="1219" y="12345"/>
                    <a:pt x="644" y="18992"/>
                  </a:cubicBezTo>
                  <a:cubicBezTo>
                    <a:pt x="69" y="25615"/>
                    <a:pt x="0" y="28237"/>
                    <a:pt x="0" y="28260"/>
                  </a:cubicBezTo>
                  <a:cubicBezTo>
                    <a:pt x="0" y="28352"/>
                    <a:pt x="69" y="28421"/>
                    <a:pt x="161" y="28421"/>
                  </a:cubicBezTo>
                  <a:cubicBezTo>
                    <a:pt x="230" y="28421"/>
                    <a:pt x="299" y="28352"/>
                    <a:pt x="322" y="28260"/>
                  </a:cubicBezTo>
                  <a:cubicBezTo>
                    <a:pt x="322" y="28237"/>
                    <a:pt x="391" y="25615"/>
                    <a:pt x="966" y="19015"/>
                  </a:cubicBezTo>
                  <a:cubicBezTo>
                    <a:pt x="1541" y="12437"/>
                    <a:pt x="6509" y="318"/>
                    <a:pt x="6555" y="203"/>
                  </a:cubicBezTo>
                  <a:cubicBezTo>
                    <a:pt x="6601" y="134"/>
                    <a:pt x="6555" y="42"/>
                    <a:pt x="6486" y="19"/>
                  </a:cubicBezTo>
                  <a:cubicBezTo>
                    <a:pt x="6460" y="6"/>
                    <a:pt x="6434" y="0"/>
                    <a:pt x="641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6" name="Google Shape;2356;p47"/>
            <p:cNvSpPr/>
            <p:nvPr/>
          </p:nvSpPr>
          <p:spPr>
            <a:xfrm>
              <a:off x="3276150" y="1144425"/>
              <a:ext cx="149500" cy="201250"/>
            </a:xfrm>
            <a:custGeom>
              <a:avLst/>
              <a:gdLst/>
              <a:ahLst/>
              <a:cxnLst/>
              <a:rect l="l" t="t" r="r" b="b"/>
              <a:pathLst>
                <a:path w="5980" h="8050" extrusionOk="0">
                  <a:moveTo>
                    <a:pt x="5336" y="1"/>
                  </a:moveTo>
                  <a:lnTo>
                    <a:pt x="5336" y="1"/>
                  </a:lnTo>
                  <a:cubicBezTo>
                    <a:pt x="5336" y="1"/>
                    <a:pt x="0" y="2393"/>
                    <a:pt x="460" y="8050"/>
                  </a:cubicBezTo>
                  <a:cubicBezTo>
                    <a:pt x="460" y="8050"/>
                    <a:pt x="5980" y="3565"/>
                    <a:pt x="53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7" name="Google Shape;2357;p47"/>
            <p:cNvSpPr/>
            <p:nvPr/>
          </p:nvSpPr>
          <p:spPr>
            <a:xfrm>
              <a:off x="3214050" y="1120850"/>
              <a:ext cx="134000" cy="207000"/>
            </a:xfrm>
            <a:custGeom>
              <a:avLst/>
              <a:gdLst/>
              <a:ahLst/>
              <a:cxnLst/>
              <a:rect l="l" t="t" r="r" b="b"/>
              <a:pathLst>
                <a:path w="5360" h="8280" extrusionOk="0">
                  <a:moveTo>
                    <a:pt x="2116" y="1"/>
                  </a:moveTo>
                  <a:lnTo>
                    <a:pt x="2116" y="1"/>
                  </a:lnTo>
                  <a:cubicBezTo>
                    <a:pt x="2116" y="1"/>
                    <a:pt x="1" y="3865"/>
                    <a:pt x="1610" y="8280"/>
                  </a:cubicBezTo>
                  <a:cubicBezTo>
                    <a:pt x="1610" y="8280"/>
                    <a:pt x="5359" y="4623"/>
                    <a:pt x="211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8" name="Google Shape;2358;p47"/>
            <p:cNvSpPr/>
            <p:nvPr/>
          </p:nvSpPr>
          <p:spPr>
            <a:xfrm>
              <a:off x="3268675" y="1127750"/>
              <a:ext cx="131675" cy="215625"/>
            </a:xfrm>
            <a:custGeom>
              <a:avLst/>
              <a:gdLst/>
              <a:ahLst/>
              <a:cxnLst/>
              <a:rect l="l" t="t" r="r" b="b"/>
              <a:pathLst>
                <a:path w="5267" h="8625" extrusionOk="0">
                  <a:moveTo>
                    <a:pt x="3634" y="1"/>
                  </a:moveTo>
                  <a:cubicBezTo>
                    <a:pt x="3634" y="1"/>
                    <a:pt x="0" y="2439"/>
                    <a:pt x="322" y="8625"/>
                  </a:cubicBezTo>
                  <a:cubicBezTo>
                    <a:pt x="345" y="8602"/>
                    <a:pt x="5267" y="3818"/>
                    <a:pt x="36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9" name="Google Shape;2359;p47"/>
            <p:cNvSpPr/>
            <p:nvPr/>
          </p:nvSpPr>
          <p:spPr>
            <a:xfrm>
              <a:off x="3238775" y="1124300"/>
              <a:ext cx="129250" cy="206450"/>
            </a:xfrm>
            <a:custGeom>
              <a:avLst/>
              <a:gdLst/>
              <a:ahLst/>
              <a:cxnLst/>
              <a:rect l="l" t="t" r="r" b="b"/>
              <a:pathLst>
                <a:path w="5170" h="8258" extrusionOk="0">
                  <a:moveTo>
                    <a:pt x="3243" y="1"/>
                  </a:moveTo>
                  <a:cubicBezTo>
                    <a:pt x="3243" y="1"/>
                    <a:pt x="1" y="2738"/>
                    <a:pt x="1127" y="8257"/>
                  </a:cubicBezTo>
                  <a:cubicBezTo>
                    <a:pt x="1127" y="8257"/>
                    <a:pt x="1128" y="8257"/>
                    <a:pt x="1128" y="8257"/>
                  </a:cubicBezTo>
                  <a:cubicBezTo>
                    <a:pt x="1172" y="8257"/>
                    <a:pt x="5170" y="3992"/>
                    <a:pt x="32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0" name="Google Shape;2360;p47"/>
            <p:cNvSpPr/>
            <p:nvPr/>
          </p:nvSpPr>
          <p:spPr>
            <a:xfrm>
              <a:off x="3179550" y="1293350"/>
              <a:ext cx="147800" cy="177675"/>
            </a:xfrm>
            <a:custGeom>
              <a:avLst/>
              <a:gdLst/>
              <a:ahLst/>
              <a:cxnLst/>
              <a:rect l="l" t="t" r="r" b="b"/>
              <a:pathLst>
                <a:path w="5912" h="7107" extrusionOk="0">
                  <a:moveTo>
                    <a:pt x="2645" y="0"/>
                  </a:moveTo>
                  <a:lnTo>
                    <a:pt x="3450" y="920"/>
                  </a:lnTo>
                  <a:lnTo>
                    <a:pt x="4324" y="414"/>
                  </a:lnTo>
                  <a:lnTo>
                    <a:pt x="4784" y="1403"/>
                  </a:lnTo>
                  <a:lnTo>
                    <a:pt x="5911" y="851"/>
                  </a:lnTo>
                  <a:cubicBezTo>
                    <a:pt x="5911" y="851"/>
                    <a:pt x="5267" y="1633"/>
                    <a:pt x="5037" y="2760"/>
                  </a:cubicBezTo>
                  <a:cubicBezTo>
                    <a:pt x="4554" y="5175"/>
                    <a:pt x="3887" y="7106"/>
                    <a:pt x="1818" y="6348"/>
                  </a:cubicBezTo>
                  <a:cubicBezTo>
                    <a:pt x="1" y="5681"/>
                    <a:pt x="1243" y="3105"/>
                    <a:pt x="2301" y="1518"/>
                  </a:cubicBezTo>
                  <a:cubicBezTo>
                    <a:pt x="2645" y="966"/>
                    <a:pt x="2645" y="0"/>
                    <a:pt x="264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7" name="Google Shape;546;p36">
            <a:extLst>
              <a:ext uri="{FF2B5EF4-FFF2-40B4-BE49-F238E27FC236}">
                <a16:creationId xmlns:a16="http://schemas.microsoft.com/office/drawing/2014/main" id="{6B1CB8A8-4908-F847-4849-DC43833D5438}"/>
              </a:ext>
            </a:extLst>
          </p:cNvPr>
          <p:cNvSpPr txBox="1">
            <a:spLocks/>
          </p:cNvSpPr>
          <p:nvPr/>
        </p:nvSpPr>
        <p:spPr>
          <a:xfrm flipH="1">
            <a:off x="1981750" y="505245"/>
            <a:ext cx="5328630" cy="411900"/>
          </a:xfrm>
          <a:prstGeom prst="rect">
            <a:avLst/>
          </a:prstGeom>
          <a:noFill/>
          <a:ln>
            <a:noFill/>
          </a:ln>
        </p:spPr>
        <p:txBody>
          <a:bodyPr spcFirstLastPara="1" wrap="square" lIns="18287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BD3145"/>
              </a:buClr>
              <a:buSzPts val="1400"/>
              <a:buFont typeface="Didact Gothic"/>
              <a:buNone/>
              <a:tabLst/>
              <a:defRPr/>
            </a:pPr>
            <a:r>
              <a:rPr kumimoji="0" lang="en-US" sz="3200" b="1" i="0" u="none" strike="noStrike" kern="0" cap="none" spc="0" normalizeH="0" baseline="0" noProof="0">
                <a:ln>
                  <a:noFill/>
                </a:ln>
                <a:solidFill>
                  <a:srgbClr val="FFFFFF"/>
                </a:solidFill>
                <a:effectLst/>
                <a:uLnTx/>
                <a:uFillTx/>
                <a:latin typeface="Times New Roman" panose="02020603050405020304" pitchFamily="18" charset="0"/>
                <a:cs typeface="Times New Roman" panose="02020603050405020304" pitchFamily="18" charset="0"/>
                <a:sym typeface="Didact Gothic"/>
              </a:rPr>
              <a:t>Hoạt động khởi động</a:t>
            </a:r>
          </a:p>
        </p:txBody>
      </p:sp>
      <p:sp>
        <p:nvSpPr>
          <p:cNvPr id="11" name="Google Shape;2499;p49">
            <a:extLst>
              <a:ext uri="{FF2B5EF4-FFF2-40B4-BE49-F238E27FC236}">
                <a16:creationId xmlns:a16="http://schemas.microsoft.com/office/drawing/2014/main" id="{80640AE6-107D-437F-BE26-EB6FCDC6CE7B}"/>
              </a:ext>
            </a:extLst>
          </p:cNvPr>
          <p:cNvSpPr/>
          <p:nvPr/>
        </p:nvSpPr>
        <p:spPr>
          <a:xfrm>
            <a:off x="814241" y="110626"/>
            <a:ext cx="359138" cy="322019"/>
          </a:xfrm>
          <a:custGeom>
            <a:avLst/>
            <a:gdLst/>
            <a:ahLst/>
            <a:cxnLst/>
            <a:rect l="l" t="t" r="r" b="b"/>
            <a:pathLst>
              <a:path w="4528" h="4060" extrusionOk="0">
                <a:moveTo>
                  <a:pt x="654" y="0"/>
                </a:moveTo>
                <a:cubicBezTo>
                  <a:pt x="504" y="0"/>
                  <a:pt x="356" y="50"/>
                  <a:pt x="220" y="155"/>
                </a:cubicBezTo>
                <a:cubicBezTo>
                  <a:pt x="1" y="354"/>
                  <a:pt x="1" y="632"/>
                  <a:pt x="61" y="871"/>
                </a:cubicBezTo>
                <a:cubicBezTo>
                  <a:pt x="279" y="1945"/>
                  <a:pt x="816" y="2860"/>
                  <a:pt x="1413" y="3755"/>
                </a:cubicBezTo>
                <a:cubicBezTo>
                  <a:pt x="1568" y="3966"/>
                  <a:pt x="1798" y="4059"/>
                  <a:pt x="2036" y="4059"/>
                </a:cubicBezTo>
                <a:cubicBezTo>
                  <a:pt x="2225" y="4059"/>
                  <a:pt x="2420" y="4000"/>
                  <a:pt x="2587" y="3894"/>
                </a:cubicBezTo>
                <a:cubicBezTo>
                  <a:pt x="2945" y="3656"/>
                  <a:pt x="3144" y="3337"/>
                  <a:pt x="3363" y="3039"/>
                </a:cubicBezTo>
                <a:cubicBezTo>
                  <a:pt x="3880" y="2402"/>
                  <a:pt x="4337" y="1706"/>
                  <a:pt x="4457" y="851"/>
                </a:cubicBezTo>
                <a:cubicBezTo>
                  <a:pt x="4528" y="372"/>
                  <a:pt x="4409" y="19"/>
                  <a:pt x="3888" y="19"/>
                </a:cubicBezTo>
                <a:cubicBezTo>
                  <a:pt x="3825" y="19"/>
                  <a:pt x="3756" y="24"/>
                  <a:pt x="3681" y="35"/>
                </a:cubicBezTo>
                <a:cubicBezTo>
                  <a:pt x="3263" y="75"/>
                  <a:pt x="3104" y="373"/>
                  <a:pt x="2945" y="652"/>
                </a:cubicBezTo>
                <a:cubicBezTo>
                  <a:pt x="2647" y="1050"/>
                  <a:pt x="2408" y="1507"/>
                  <a:pt x="2169" y="1905"/>
                </a:cubicBezTo>
                <a:cubicBezTo>
                  <a:pt x="1891" y="1408"/>
                  <a:pt x="1652" y="911"/>
                  <a:pt x="1373" y="433"/>
                </a:cubicBezTo>
                <a:cubicBezTo>
                  <a:pt x="1294" y="314"/>
                  <a:pt x="1174" y="174"/>
                  <a:pt x="1055" y="115"/>
                </a:cubicBezTo>
                <a:cubicBezTo>
                  <a:pt x="924" y="40"/>
                  <a:pt x="788" y="0"/>
                  <a:pt x="6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 name="Google Shape;2509;p49">
            <a:extLst>
              <a:ext uri="{FF2B5EF4-FFF2-40B4-BE49-F238E27FC236}">
                <a16:creationId xmlns:a16="http://schemas.microsoft.com/office/drawing/2014/main" id="{98895902-5EAE-8805-FFCB-1410FFF1256C}"/>
              </a:ext>
            </a:extLst>
          </p:cNvPr>
          <p:cNvGrpSpPr/>
          <p:nvPr/>
        </p:nvGrpSpPr>
        <p:grpSpPr>
          <a:xfrm rot="637">
            <a:off x="978145" y="501682"/>
            <a:ext cx="505773" cy="456339"/>
            <a:chOff x="7144013" y="1512200"/>
            <a:chExt cx="936616" cy="844916"/>
          </a:xfrm>
        </p:grpSpPr>
        <p:sp>
          <p:nvSpPr>
            <p:cNvPr id="14" name="Google Shape;2510;p49">
              <a:extLst>
                <a:ext uri="{FF2B5EF4-FFF2-40B4-BE49-F238E27FC236}">
                  <a16:creationId xmlns:a16="http://schemas.microsoft.com/office/drawing/2014/main" id="{1EA0BCF6-3273-A5EA-5D09-A2B6883EC33E}"/>
                </a:ext>
              </a:extLst>
            </p:cNvPr>
            <p:cNvSpPr/>
            <p:nvPr/>
          </p:nvSpPr>
          <p:spPr>
            <a:xfrm>
              <a:off x="7144013" y="1512200"/>
              <a:ext cx="936616" cy="844916"/>
            </a:xfrm>
            <a:custGeom>
              <a:avLst/>
              <a:gdLst/>
              <a:ahLst/>
              <a:cxnLst/>
              <a:rect l="l" t="t" r="r" b="b"/>
              <a:pathLst>
                <a:path w="9550" h="8615" extrusionOk="0">
                  <a:moveTo>
                    <a:pt x="2189" y="1"/>
                  </a:moveTo>
                  <a:cubicBezTo>
                    <a:pt x="1712" y="1"/>
                    <a:pt x="1234" y="160"/>
                    <a:pt x="856" y="458"/>
                  </a:cubicBezTo>
                  <a:cubicBezTo>
                    <a:pt x="439" y="816"/>
                    <a:pt x="1" y="1453"/>
                    <a:pt x="220" y="2607"/>
                  </a:cubicBezTo>
                  <a:cubicBezTo>
                    <a:pt x="618" y="4576"/>
                    <a:pt x="1612" y="6207"/>
                    <a:pt x="2627" y="7699"/>
                  </a:cubicBezTo>
                  <a:cubicBezTo>
                    <a:pt x="3025" y="8296"/>
                    <a:pt x="3681" y="8614"/>
                    <a:pt x="4417" y="8614"/>
                  </a:cubicBezTo>
                  <a:cubicBezTo>
                    <a:pt x="4914" y="8614"/>
                    <a:pt x="5471" y="8475"/>
                    <a:pt x="5909" y="8177"/>
                  </a:cubicBezTo>
                  <a:cubicBezTo>
                    <a:pt x="6506" y="7779"/>
                    <a:pt x="6884" y="7282"/>
                    <a:pt x="7202" y="6824"/>
                  </a:cubicBezTo>
                  <a:cubicBezTo>
                    <a:pt x="7282" y="6725"/>
                    <a:pt x="7361" y="6625"/>
                    <a:pt x="7401" y="6565"/>
                  </a:cubicBezTo>
                  <a:cubicBezTo>
                    <a:pt x="8256" y="5471"/>
                    <a:pt x="9171" y="4138"/>
                    <a:pt x="9430" y="2487"/>
                  </a:cubicBezTo>
                  <a:cubicBezTo>
                    <a:pt x="9549" y="1692"/>
                    <a:pt x="9390" y="1055"/>
                    <a:pt x="8992" y="617"/>
                  </a:cubicBezTo>
                  <a:cubicBezTo>
                    <a:pt x="8754" y="339"/>
                    <a:pt x="8296" y="1"/>
                    <a:pt x="7500" y="1"/>
                  </a:cubicBezTo>
                  <a:cubicBezTo>
                    <a:pt x="7361" y="1"/>
                    <a:pt x="7202" y="1"/>
                    <a:pt x="7063" y="21"/>
                  </a:cubicBezTo>
                  <a:cubicBezTo>
                    <a:pt x="6008" y="160"/>
                    <a:pt x="5551" y="856"/>
                    <a:pt x="5272" y="1314"/>
                  </a:cubicBezTo>
                  <a:cubicBezTo>
                    <a:pt x="5213" y="1354"/>
                    <a:pt x="5193" y="1433"/>
                    <a:pt x="5153" y="1493"/>
                  </a:cubicBezTo>
                  <a:cubicBezTo>
                    <a:pt x="4994" y="1692"/>
                    <a:pt x="4875" y="1891"/>
                    <a:pt x="4755" y="2109"/>
                  </a:cubicBezTo>
                  <a:cubicBezTo>
                    <a:pt x="4576" y="1811"/>
                    <a:pt x="4417" y="1533"/>
                    <a:pt x="4258" y="1234"/>
                  </a:cubicBezTo>
                  <a:cubicBezTo>
                    <a:pt x="4019" y="836"/>
                    <a:pt x="3701" y="518"/>
                    <a:pt x="3323" y="319"/>
                  </a:cubicBezTo>
                  <a:cubicBezTo>
                    <a:pt x="2945" y="120"/>
                    <a:pt x="2587" y="1"/>
                    <a:pt x="2189" y="1"/>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511;p49">
              <a:extLst>
                <a:ext uri="{FF2B5EF4-FFF2-40B4-BE49-F238E27FC236}">
                  <a16:creationId xmlns:a16="http://schemas.microsoft.com/office/drawing/2014/main" id="{D4DB9C9C-B47D-B2C9-6204-410CD409072E}"/>
                </a:ext>
              </a:extLst>
            </p:cNvPr>
            <p:cNvSpPr/>
            <p:nvPr/>
          </p:nvSpPr>
          <p:spPr>
            <a:xfrm>
              <a:off x="7228008" y="1568170"/>
              <a:ext cx="768625" cy="732977"/>
            </a:xfrm>
            <a:custGeom>
              <a:avLst/>
              <a:gdLst/>
              <a:ahLst/>
              <a:cxnLst/>
              <a:rect l="l" t="t" r="r" b="b"/>
              <a:pathLst>
                <a:path w="7449" h="6666" extrusionOk="0">
                  <a:moveTo>
                    <a:pt x="1060" y="1"/>
                  </a:moveTo>
                  <a:cubicBezTo>
                    <a:pt x="826" y="1"/>
                    <a:pt x="594" y="80"/>
                    <a:pt x="378" y="254"/>
                  </a:cubicBezTo>
                  <a:cubicBezTo>
                    <a:pt x="0" y="573"/>
                    <a:pt x="0" y="1010"/>
                    <a:pt x="80" y="1428"/>
                  </a:cubicBezTo>
                  <a:cubicBezTo>
                    <a:pt x="438" y="3199"/>
                    <a:pt x="1333" y="4710"/>
                    <a:pt x="2328" y="6182"/>
                  </a:cubicBezTo>
                  <a:cubicBezTo>
                    <a:pt x="2566" y="6518"/>
                    <a:pt x="2928" y="6665"/>
                    <a:pt x="3312" y="6665"/>
                  </a:cubicBezTo>
                  <a:cubicBezTo>
                    <a:pt x="3632" y="6665"/>
                    <a:pt x="3968" y="6563"/>
                    <a:pt x="4257" y="6381"/>
                  </a:cubicBezTo>
                  <a:cubicBezTo>
                    <a:pt x="4814" y="6003"/>
                    <a:pt x="5153" y="5486"/>
                    <a:pt x="5511" y="4989"/>
                  </a:cubicBezTo>
                  <a:cubicBezTo>
                    <a:pt x="6366" y="3915"/>
                    <a:pt x="7142" y="2781"/>
                    <a:pt x="7341" y="1388"/>
                  </a:cubicBezTo>
                  <a:cubicBezTo>
                    <a:pt x="7449" y="580"/>
                    <a:pt x="7232" y="15"/>
                    <a:pt x="6370" y="15"/>
                  </a:cubicBezTo>
                  <a:cubicBezTo>
                    <a:pt x="6277" y="15"/>
                    <a:pt x="6176" y="22"/>
                    <a:pt x="6068" y="36"/>
                  </a:cubicBezTo>
                  <a:cubicBezTo>
                    <a:pt x="5371" y="135"/>
                    <a:pt x="5153" y="632"/>
                    <a:pt x="4854" y="1090"/>
                  </a:cubicBezTo>
                  <a:cubicBezTo>
                    <a:pt x="4397" y="1766"/>
                    <a:pt x="3999" y="2482"/>
                    <a:pt x="3601" y="3159"/>
                  </a:cubicBezTo>
                  <a:cubicBezTo>
                    <a:pt x="3124" y="2323"/>
                    <a:pt x="2726" y="1567"/>
                    <a:pt x="2268" y="732"/>
                  </a:cubicBezTo>
                  <a:cubicBezTo>
                    <a:pt x="2129" y="513"/>
                    <a:pt x="1930" y="314"/>
                    <a:pt x="1711" y="195"/>
                  </a:cubicBezTo>
                  <a:cubicBezTo>
                    <a:pt x="1500" y="70"/>
                    <a:pt x="1279" y="1"/>
                    <a:pt x="10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 name="Picture 17" descr="A picture containing graphics, clipart, graphic design, design&#10;&#10;Description automatically generated">
            <a:extLst>
              <a:ext uri="{FF2B5EF4-FFF2-40B4-BE49-F238E27FC236}">
                <a16:creationId xmlns:a16="http://schemas.microsoft.com/office/drawing/2014/main" id="{7A29D6F2-A07E-9DEE-0186-24E7DC16FCC8}"/>
              </a:ext>
            </a:extLst>
          </p:cNvPr>
          <p:cNvPicPr>
            <a:picLocks noChangeAspect="1"/>
          </p:cNvPicPr>
          <p:nvPr/>
        </p:nvPicPr>
        <p:blipFill>
          <a:blip r:embed="rId3"/>
          <a:stretch>
            <a:fillRect/>
          </a:stretch>
        </p:blipFill>
        <p:spPr>
          <a:xfrm>
            <a:off x="8200882" y="65517"/>
            <a:ext cx="759406" cy="759406"/>
          </a:xfrm>
          <a:prstGeom prst="rect">
            <a:avLst/>
          </a:prstGeom>
        </p:spPr>
      </p:pic>
      <p:cxnSp>
        <p:nvCxnSpPr>
          <p:cNvPr id="20" name="Google Shape;1693;p50">
            <a:extLst>
              <a:ext uri="{FF2B5EF4-FFF2-40B4-BE49-F238E27FC236}">
                <a16:creationId xmlns:a16="http://schemas.microsoft.com/office/drawing/2014/main" id="{F3422AF7-7442-54CD-1D63-BC14D9F933C9}"/>
              </a:ext>
            </a:extLst>
          </p:cNvPr>
          <p:cNvCxnSpPr>
            <a:cxnSpLocks/>
          </p:cNvCxnSpPr>
          <p:nvPr/>
        </p:nvCxnSpPr>
        <p:spPr>
          <a:xfrm flipH="1">
            <a:off x="1229910" y="3723741"/>
            <a:ext cx="6317976" cy="0"/>
          </a:xfrm>
          <a:prstGeom prst="straightConnector1">
            <a:avLst/>
          </a:prstGeom>
          <a:noFill/>
          <a:ln w="9525" cap="flat" cmpd="sng">
            <a:solidFill>
              <a:srgbClr val="000000"/>
            </a:solidFill>
            <a:prstDash val="solid"/>
            <a:round/>
            <a:headEnd type="none" w="med" len="med"/>
            <a:tailEnd type="none" w="med" len="med"/>
          </a:ln>
        </p:spPr>
      </p:cxnSp>
      <p:grpSp>
        <p:nvGrpSpPr>
          <p:cNvPr id="21" name="Google Shape;1695;p50">
            <a:extLst>
              <a:ext uri="{FF2B5EF4-FFF2-40B4-BE49-F238E27FC236}">
                <a16:creationId xmlns:a16="http://schemas.microsoft.com/office/drawing/2014/main" id="{1CA6D355-FF96-BA99-95B2-9D1676CB3DDB}"/>
              </a:ext>
            </a:extLst>
          </p:cNvPr>
          <p:cNvGrpSpPr/>
          <p:nvPr/>
        </p:nvGrpSpPr>
        <p:grpSpPr>
          <a:xfrm flipH="1">
            <a:off x="338748" y="1904993"/>
            <a:ext cx="943879" cy="633281"/>
            <a:chOff x="7063315" y="932973"/>
            <a:chExt cx="1470115" cy="1217402"/>
          </a:xfrm>
        </p:grpSpPr>
        <p:sp>
          <p:nvSpPr>
            <p:cNvPr id="22" name="Google Shape;1696;p50">
              <a:extLst>
                <a:ext uri="{FF2B5EF4-FFF2-40B4-BE49-F238E27FC236}">
                  <a16:creationId xmlns:a16="http://schemas.microsoft.com/office/drawing/2014/main" id="{67B0D557-7D61-ADFA-F68A-3AEB81F02BBC}"/>
                </a:ext>
              </a:extLst>
            </p:cNvPr>
            <p:cNvSpPr/>
            <p:nvPr/>
          </p:nvSpPr>
          <p:spPr>
            <a:xfrm rot="696351">
              <a:off x="7148170" y="1053804"/>
              <a:ext cx="1300405" cy="975738"/>
            </a:xfrm>
            <a:custGeom>
              <a:avLst/>
              <a:gdLst/>
              <a:ahLst/>
              <a:cxnLst/>
              <a:rect l="l" t="t" r="r" b="b"/>
              <a:pathLst>
                <a:path w="38916" h="29200" extrusionOk="0">
                  <a:moveTo>
                    <a:pt x="0" y="0"/>
                  </a:moveTo>
                  <a:lnTo>
                    <a:pt x="789" y="29200"/>
                  </a:lnTo>
                  <a:lnTo>
                    <a:pt x="37472" y="29200"/>
                  </a:lnTo>
                  <a:lnTo>
                    <a:pt x="38916" y="0"/>
                  </a:lnTo>
                  <a:close/>
                </a:path>
              </a:pathLst>
            </a:custGeom>
            <a:solidFill>
              <a:srgbClr val="F1A9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1697;p50">
              <a:extLst>
                <a:ext uri="{FF2B5EF4-FFF2-40B4-BE49-F238E27FC236}">
                  <a16:creationId xmlns:a16="http://schemas.microsoft.com/office/drawing/2014/main" id="{8BBE8FAD-5B6A-AD31-BB43-7185CE84882C}"/>
                </a:ext>
              </a:extLst>
            </p:cNvPr>
            <p:cNvSpPr/>
            <p:nvPr/>
          </p:nvSpPr>
          <p:spPr>
            <a:xfrm rot="696351">
              <a:off x="7186092" y="1057658"/>
              <a:ext cx="1300405" cy="598742"/>
            </a:xfrm>
            <a:custGeom>
              <a:avLst/>
              <a:gdLst/>
              <a:ahLst/>
              <a:cxnLst/>
              <a:rect l="l" t="t" r="r" b="b"/>
              <a:pathLst>
                <a:path w="38916" h="17918" fill="none" extrusionOk="0">
                  <a:moveTo>
                    <a:pt x="0" y="0"/>
                  </a:moveTo>
                  <a:lnTo>
                    <a:pt x="19669" y="17917"/>
                  </a:lnTo>
                  <a:lnTo>
                    <a:pt x="38916" y="0"/>
                  </a:lnTo>
                </a:path>
              </a:pathLst>
            </a:custGeom>
            <a:noFill/>
            <a:ln w="3475" cap="rnd" cmpd="sng">
              <a:solidFill>
                <a:srgbClr val="DB355D"/>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1698;p50">
              <a:extLst>
                <a:ext uri="{FF2B5EF4-FFF2-40B4-BE49-F238E27FC236}">
                  <a16:creationId xmlns:a16="http://schemas.microsoft.com/office/drawing/2014/main" id="{94571498-CD02-FB0E-8B1C-B58AFAEEBE48}"/>
                </a:ext>
              </a:extLst>
            </p:cNvPr>
            <p:cNvSpPr/>
            <p:nvPr/>
          </p:nvSpPr>
          <p:spPr>
            <a:xfrm rot="696351">
              <a:off x="7670743" y="1449305"/>
              <a:ext cx="236149" cy="276448"/>
            </a:xfrm>
            <a:custGeom>
              <a:avLst/>
              <a:gdLst/>
              <a:ahLst/>
              <a:cxnLst/>
              <a:rect l="l" t="t" r="r" b="b"/>
              <a:pathLst>
                <a:path w="7067" h="8273" extrusionOk="0">
                  <a:moveTo>
                    <a:pt x="1786" y="1"/>
                  </a:moveTo>
                  <a:cubicBezTo>
                    <a:pt x="1632" y="1"/>
                    <a:pt x="1476" y="25"/>
                    <a:pt x="1323" y="76"/>
                  </a:cubicBezTo>
                  <a:lnTo>
                    <a:pt x="1051" y="168"/>
                  </a:lnTo>
                  <a:cubicBezTo>
                    <a:pt x="411" y="380"/>
                    <a:pt x="0" y="1004"/>
                    <a:pt x="56" y="1676"/>
                  </a:cubicBezTo>
                  <a:lnTo>
                    <a:pt x="73" y="1886"/>
                  </a:lnTo>
                  <a:cubicBezTo>
                    <a:pt x="199" y="3393"/>
                    <a:pt x="672" y="4727"/>
                    <a:pt x="2248" y="6747"/>
                  </a:cubicBezTo>
                  <a:lnTo>
                    <a:pt x="3527" y="8272"/>
                  </a:lnTo>
                  <a:lnTo>
                    <a:pt x="4795" y="7005"/>
                  </a:lnTo>
                  <a:cubicBezTo>
                    <a:pt x="6262" y="5537"/>
                    <a:pt x="7067" y="3533"/>
                    <a:pt x="7022" y="1456"/>
                  </a:cubicBezTo>
                  <a:cubicBezTo>
                    <a:pt x="7010" y="914"/>
                    <a:pt x="6699" y="422"/>
                    <a:pt x="6213" y="180"/>
                  </a:cubicBezTo>
                  <a:cubicBezTo>
                    <a:pt x="6002" y="75"/>
                    <a:pt x="5779" y="25"/>
                    <a:pt x="5561" y="25"/>
                  </a:cubicBezTo>
                  <a:cubicBezTo>
                    <a:pt x="4924" y="25"/>
                    <a:pt x="4324" y="445"/>
                    <a:pt x="4145" y="1113"/>
                  </a:cubicBezTo>
                  <a:cubicBezTo>
                    <a:pt x="4082" y="1350"/>
                    <a:pt x="3880" y="1471"/>
                    <a:pt x="3678" y="1471"/>
                  </a:cubicBezTo>
                  <a:cubicBezTo>
                    <a:pt x="3486" y="1471"/>
                    <a:pt x="3294" y="1362"/>
                    <a:pt x="3220" y="1141"/>
                  </a:cubicBezTo>
                  <a:lnTo>
                    <a:pt x="3174" y="1001"/>
                  </a:lnTo>
                  <a:cubicBezTo>
                    <a:pt x="2970" y="388"/>
                    <a:pt x="2399" y="1"/>
                    <a:pt x="1786" y="1"/>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1699;p50">
              <a:extLst>
                <a:ext uri="{FF2B5EF4-FFF2-40B4-BE49-F238E27FC236}">
                  <a16:creationId xmlns:a16="http://schemas.microsoft.com/office/drawing/2014/main" id="{ABD8FA92-2728-3109-6C33-27F0AF5A2FF5}"/>
                </a:ext>
              </a:extLst>
            </p:cNvPr>
            <p:cNvSpPr/>
            <p:nvPr/>
          </p:nvSpPr>
          <p:spPr>
            <a:xfrm rot="696351">
              <a:off x="7771440" y="1155380"/>
              <a:ext cx="207244" cy="25530"/>
            </a:xfrm>
            <a:custGeom>
              <a:avLst/>
              <a:gdLst/>
              <a:ahLst/>
              <a:cxnLst/>
              <a:rect l="l" t="t" r="r" b="b"/>
              <a:pathLst>
                <a:path w="6202" h="764" extrusionOk="0">
                  <a:moveTo>
                    <a:pt x="382" y="1"/>
                  </a:moveTo>
                  <a:cubicBezTo>
                    <a:pt x="171" y="1"/>
                    <a:pt x="1" y="171"/>
                    <a:pt x="1" y="382"/>
                  </a:cubicBezTo>
                  <a:cubicBezTo>
                    <a:pt x="1" y="594"/>
                    <a:pt x="171" y="764"/>
                    <a:pt x="382" y="764"/>
                  </a:cubicBezTo>
                  <a:lnTo>
                    <a:pt x="5819" y="764"/>
                  </a:lnTo>
                  <a:cubicBezTo>
                    <a:pt x="6032" y="764"/>
                    <a:pt x="6201" y="594"/>
                    <a:pt x="6201" y="382"/>
                  </a:cubicBezTo>
                  <a:cubicBezTo>
                    <a:pt x="6201" y="171"/>
                    <a:pt x="6032" y="1"/>
                    <a:pt x="581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1700;p50">
              <a:extLst>
                <a:ext uri="{FF2B5EF4-FFF2-40B4-BE49-F238E27FC236}">
                  <a16:creationId xmlns:a16="http://schemas.microsoft.com/office/drawing/2014/main" id="{FD50B9B0-8949-BC8D-8B13-1D5619E34CD0}"/>
                </a:ext>
              </a:extLst>
            </p:cNvPr>
            <p:cNvSpPr/>
            <p:nvPr/>
          </p:nvSpPr>
          <p:spPr>
            <a:xfrm rot="696351">
              <a:off x="7781396" y="1224671"/>
              <a:ext cx="158858" cy="25596"/>
            </a:xfrm>
            <a:custGeom>
              <a:avLst/>
              <a:gdLst/>
              <a:ahLst/>
              <a:cxnLst/>
              <a:rect l="l" t="t" r="r" b="b"/>
              <a:pathLst>
                <a:path w="4754" h="766" extrusionOk="0">
                  <a:moveTo>
                    <a:pt x="382" y="1"/>
                  </a:moveTo>
                  <a:cubicBezTo>
                    <a:pt x="171" y="1"/>
                    <a:pt x="1" y="171"/>
                    <a:pt x="1" y="382"/>
                  </a:cubicBezTo>
                  <a:cubicBezTo>
                    <a:pt x="1" y="594"/>
                    <a:pt x="171" y="765"/>
                    <a:pt x="382" y="765"/>
                  </a:cubicBezTo>
                  <a:lnTo>
                    <a:pt x="4371" y="765"/>
                  </a:lnTo>
                  <a:cubicBezTo>
                    <a:pt x="4583" y="765"/>
                    <a:pt x="4753" y="594"/>
                    <a:pt x="4753" y="382"/>
                  </a:cubicBezTo>
                  <a:lnTo>
                    <a:pt x="4749" y="382"/>
                  </a:lnTo>
                  <a:cubicBezTo>
                    <a:pt x="4750" y="172"/>
                    <a:pt x="4581" y="1"/>
                    <a:pt x="437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7" name="Google Shape;1701;p50">
            <a:extLst>
              <a:ext uri="{FF2B5EF4-FFF2-40B4-BE49-F238E27FC236}">
                <a16:creationId xmlns:a16="http://schemas.microsoft.com/office/drawing/2014/main" id="{6A77DBCD-EB47-472C-5923-8B81D260F30D}"/>
              </a:ext>
            </a:extLst>
          </p:cNvPr>
          <p:cNvGrpSpPr/>
          <p:nvPr/>
        </p:nvGrpSpPr>
        <p:grpSpPr>
          <a:xfrm>
            <a:off x="1463259" y="4073040"/>
            <a:ext cx="461121" cy="398413"/>
            <a:chOff x="7063315" y="932973"/>
            <a:chExt cx="1470115" cy="1217402"/>
          </a:xfrm>
        </p:grpSpPr>
        <p:sp>
          <p:nvSpPr>
            <p:cNvPr id="28" name="Google Shape;1702;p50">
              <a:extLst>
                <a:ext uri="{FF2B5EF4-FFF2-40B4-BE49-F238E27FC236}">
                  <a16:creationId xmlns:a16="http://schemas.microsoft.com/office/drawing/2014/main" id="{0863A1D8-8526-138C-C32F-67D084DE2AF6}"/>
                </a:ext>
              </a:extLst>
            </p:cNvPr>
            <p:cNvSpPr/>
            <p:nvPr/>
          </p:nvSpPr>
          <p:spPr>
            <a:xfrm rot="696351">
              <a:off x="7148170" y="1053804"/>
              <a:ext cx="1300405" cy="975738"/>
            </a:xfrm>
            <a:custGeom>
              <a:avLst/>
              <a:gdLst/>
              <a:ahLst/>
              <a:cxnLst/>
              <a:rect l="l" t="t" r="r" b="b"/>
              <a:pathLst>
                <a:path w="38916" h="29200" extrusionOk="0">
                  <a:moveTo>
                    <a:pt x="0" y="0"/>
                  </a:moveTo>
                  <a:lnTo>
                    <a:pt x="789" y="29200"/>
                  </a:lnTo>
                  <a:lnTo>
                    <a:pt x="37472" y="29200"/>
                  </a:lnTo>
                  <a:lnTo>
                    <a:pt x="38916" y="0"/>
                  </a:lnTo>
                  <a:close/>
                </a:path>
              </a:pathLst>
            </a:custGeom>
            <a:solidFill>
              <a:srgbClr val="F1A9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1703;p50">
              <a:extLst>
                <a:ext uri="{FF2B5EF4-FFF2-40B4-BE49-F238E27FC236}">
                  <a16:creationId xmlns:a16="http://schemas.microsoft.com/office/drawing/2014/main" id="{276EDE7D-83A3-C9CC-E48F-207A61E40DEF}"/>
                </a:ext>
              </a:extLst>
            </p:cNvPr>
            <p:cNvSpPr/>
            <p:nvPr/>
          </p:nvSpPr>
          <p:spPr>
            <a:xfrm rot="696351">
              <a:off x="7186092" y="1057658"/>
              <a:ext cx="1300405" cy="598742"/>
            </a:xfrm>
            <a:custGeom>
              <a:avLst/>
              <a:gdLst/>
              <a:ahLst/>
              <a:cxnLst/>
              <a:rect l="l" t="t" r="r" b="b"/>
              <a:pathLst>
                <a:path w="38916" h="17918" fill="none" extrusionOk="0">
                  <a:moveTo>
                    <a:pt x="0" y="0"/>
                  </a:moveTo>
                  <a:lnTo>
                    <a:pt x="19669" y="17917"/>
                  </a:lnTo>
                  <a:lnTo>
                    <a:pt x="38916" y="0"/>
                  </a:lnTo>
                </a:path>
              </a:pathLst>
            </a:custGeom>
            <a:noFill/>
            <a:ln w="3475" cap="rnd" cmpd="sng">
              <a:solidFill>
                <a:srgbClr val="DB355D"/>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1704;p50">
              <a:extLst>
                <a:ext uri="{FF2B5EF4-FFF2-40B4-BE49-F238E27FC236}">
                  <a16:creationId xmlns:a16="http://schemas.microsoft.com/office/drawing/2014/main" id="{00DD57F8-9606-4A70-78CC-2990599B0385}"/>
                </a:ext>
              </a:extLst>
            </p:cNvPr>
            <p:cNvSpPr/>
            <p:nvPr/>
          </p:nvSpPr>
          <p:spPr>
            <a:xfrm rot="696351">
              <a:off x="7670743" y="1449305"/>
              <a:ext cx="236149" cy="276448"/>
            </a:xfrm>
            <a:custGeom>
              <a:avLst/>
              <a:gdLst/>
              <a:ahLst/>
              <a:cxnLst/>
              <a:rect l="l" t="t" r="r" b="b"/>
              <a:pathLst>
                <a:path w="7067" h="8273" extrusionOk="0">
                  <a:moveTo>
                    <a:pt x="1786" y="1"/>
                  </a:moveTo>
                  <a:cubicBezTo>
                    <a:pt x="1632" y="1"/>
                    <a:pt x="1476" y="25"/>
                    <a:pt x="1323" y="76"/>
                  </a:cubicBezTo>
                  <a:lnTo>
                    <a:pt x="1051" y="168"/>
                  </a:lnTo>
                  <a:cubicBezTo>
                    <a:pt x="411" y="380"/>
                    <a:pt x="0" y="1004"/>
                    <a:pt x="56" y="1676"/>
                  </a:cubicBezTo>
                  <a:lnTo>
                    <a:pt x="73" y="1886"/>
                  </a:lnTo>
                  <a:cubicBezTo>
                    <a:pt x="199" y="3393"/>
                    <a:pt x="672" y="4727"/>
                    <a:pt x="2248" y="6747"/>
                  </a:cubicBezTo>
                  <a:lnTo>
                    <a:pt x="3527" y="8272"/>
                  </a:lnTo>
                  <a:lnTo>
                    <a:pt x="4795" y="7005"/>
                  </a:lnTo>
                  <a:cubicBezTo>
                    <a:pt x="6262" y="5537"/>
                    <a:pt x="7067" y="3533"/>
                    <a:pt x="7022" y="1456"/>
                  </a:cubicBezTo>
                  <a:cubicBezTo>
                    <a:pt x="7010" y="914"/>
                    <a:pt x="6699" y="422"/>
                    <a:pt x="6213" y="180"/>
                  </a:cubicBezTo>
                  <a:cubicBezTo>
                    <a:pt x="6002" y="75"/>
                    <a:pt x="5779" y="25"/>
                    <a:pt x="5561" y="25"/>
                  </a:cubicBezTo>
                  <a:cubicBezTo>
                    <a:pt x="4924" y="25"/>
                    <a:pt x="4324" y="445"/>
                    <a:pt x="4145" y="1113"/>
                  </a:cubicBezTo>
                  <a:cubicBezTo>
                    <a:pt x="4082" y="1350"/>
                    <a:pt x="3880" y="1471"/>
                    <a:pt x="3678" y="1471"/>
                  </a:cubicBezTo>
                  <a:cubicBezTo>
                    <a:pt x="3486" y="1471"/>
                    <a:pt x="3294" y="1362"/>
                    <a:pt x="3220" y="1141"/>
                  </a:cubicBezTo>
                  <a:lnTo>
                    <a:pt x="3174" y="1001"/>
                  </a:lnTo>
                  <a:cubicBezTo>
                    <a:pt x="2970" y="388"/>
                    <a:pt x="2399" y="1"/>
                    <a:pt x="1786" y="1"/>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1705;p50">
              <a:extLst>
                <a:ext uri="{FF2B5EF4-FFF2-40B4-BE49-F238E27FC236}">
                  <a16:creationId xmlns:a16="http://schemas.microsoft.com/office/drawing/2014/main" id="{FA5B4E69-2851-B286-05F6-244A171DBD19}"/>
                </a:ext>
              </a:extLst>
            </p:cNvPr>
            <p:cNvSpPr/>
            <p:nvPr/>
          </p:nvSpPr>
          <p:spPr>
            <a:xfrm rot="696351">
              <a:off x="7771440" y="1155380"/>
              <a:ext cx="207244" cy="25530"/>
            </a:xfrm>
            <a:custGeom>
              <a:avLst/>
              <a:gdLst/>
              <a:ahLst/>
              <a:cxnLst/>
              <a:rect l="l" t="t" r="r" b="b"/>
              <a:pathLst>
                <a:path w="6202" h="764" extrusionOk="0">
                  <a:moveTo>
                    <a:pt x="382" y="1"/>
                  </a:moveTo>
                  <a:cubicBezTo>
                    <a:pt x="171" y="1"/>
                    <a:pt x="1" y="171"/>
                    <a:pt x="1" y="382"/>
                  </a:cubicBezTo>
                  <a:cubicBezTo>
                    <a:pt x="1" y="594"/>
                    <a:pt x="171" y="764"/>
                    <a:pt x="382" y="764"/>
                  </a:cubicBezTo>
                  <a:lnTo>
                    <a:pt x="5819" y="764"/>
                  </a:lnTo>
                  <a:cubicBezTo>
                    <a:pt x="6032" y="764"/>
                    <a:pt x="6201" y="594"/>
                    <a:pt x="6201" y="382"/>
                  </a:cubicBezTo>
                  <a:cubicBezTo>
                    <a:pt x="6201" y="171"/>
                    <a:pt x="6032" y="1"/>
                    <a:pt x="581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1706;p50">
              <a:extLst>
                <a:ext uri="{FF2B5EF4-FFF2-40B4-BE49-F238E27FC236}">
                  <a16:creationId xmlns:a16="http://schemas.microsoft.com/office/drawing/2014/main" id="{B8D131B7-72BD-15EF-6778-610E3A3D6D5A}"/>
                </a:ext>
              </a:extLst>
            </p:cNvPr>
            <p:cNvSpPr/>
            <p:nvPr/>
          </p:nvSpPr>
          <p:spPr>
            <a:xfrm rot="696351">
              <a:off x="7781396" y="1224671"/>
              <a:ext cx="158858" cy="25596"/>
            </a:xfrm>
            <a:custGeom>
              <a:avLst/>
              <a:gdLst/>
              <a:ahLst/>
              <a:cxnLst/>
              <a:rect l="l" t="t" r="r" b="b"/>
              <a:pathLst>
                <a:path w="4754" h="766" extrusionOk="0">
                  <a:moveTo>
                    <a:pt x="382" y="1"/>
                  </a:moveTo>
                  <a:cubicBezTo>
                    <a:pt x="171" y="1"/>
                    <a:pt x="1" y="171"/>
                    <a:pt x="1" y="382"/>
                  </a:cubicBezTo>
                  <a:cubicBezTo>
                    <a:pt x="1" y="594"/>
                    <a:pt x="171" y="765"/>
                    <a:pt x="382" y="765"/>
                  </a:cubicBezTo>
                  <a:lnTo>
                    <a:pt x="4371" y="765"/>
                  </a:lnTo>
                  <a:cubicBezTo>
                    <a:pt x="4583" y="765"/>
                    <a:pt x="4753" y="594"/>
                    <a:pt x="4753" y="382"/>
                  </a:cubicBezTo>
                  <a:lnTo>
                    <a:pt x="4749" y="382"/>
                  </a:lnTo>
                  <a:cubicBezTo>
                    <a:pt x="4750" y="172"/>
                    <a:pt x="4581" y="1"/>
                    <a:pt x="437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34" name="TextBox 33">
            <a:extLst>
              <a:ext uri="{FF2B5EF4-FFF2-40B4-BE49-F238E27FC236}">
                <a16:creationId xmlns:a16="http://schemas.microsoft.com/office/drawing/2014/main" id="{11AD2686-06C0-D602-6200-92F0D0FF843B}"/>
              </a:ext>
            </a:extLst>
          </p:cNvPr>
          <p:cNvSpPr txBox="1"/>
          <p:nvPr/>
        </p:nvSpPr>
        <p:spPr>
          <a:xfrm>
            <a:off x="1075121" y="2589288"/>
            <a:ext cx="6270170" cy="1077218"/>
          </a:xfrm>
          <a:prstGeom prst="rect">
            <a:avLst/>
          </a:prstGeom>
          <a:noFill/>
        </p:spPr>
        <p:txBody>
          <a:bodyPr wrap="square">
            <a:spAutoFit/>
          </a:bodyPr>
          <a:lstStyle/>
          <a:p>
            <a:pPr marL="228600" algn="just"/>
            <a:r>
              <a:rPr lang="en-US" sz="3200" b="1"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 non mới biết non cao</a:t>
            </a:r>
            <a:endParaRPr lang="en-US" sz="3200" b="1">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r>
              <a:rPr lang="en-US" sz="3200" b="1"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Nuôi con mới biết công lao mẹ hiền.</a:t>
            </a:r>
            <a:endParaRPr lang="en-US" sz="3200" b="1">
              <a:effectLst/>
              <a:latin typeface="Times New Roman" panose="02020603050405020304" pitchFamily="18" charset="0"/>
              <a:ea typeface="Times New Roman" panose="02020603050405020304" pitchFamily="18" charset="0"/>
              <a:cs typeface="Times New Roman" panose="02020603050405020304" pitchFamily="18" charset="0"/>
            </a:endParaRPr>
          </a:p>
        </p:txBody>
      </p:sp>
      <p:pic>
        <p:nvPicPr>
          <p:cNvPr id="36" name="Picture 35">
            <a:extLst>
              <a:ext uri="{FF2B5EF4-FFF2-40B4-BE49-F238E27FC236}">
                <a16:creationId xmlns:a16="http://schemas.microsoft.com/office/drawing/2014/main" id="{6C3E2A12-DBA3-2057-C206-CBE7DAFB576F}"/>
              </a:ext>
            </a:extLst>
          </p:cNvPr>
          <p:cNvPicPr>
            <a:picLocks noChangeAspect="1"/>
          </p:cNvPicPr>
          <p:nvPr/>
        </p:nvPicPr>
        <p:blipFill>
          <a:blip r:embed="rId4"/>
          <a:stretch>
            <a:fillRect/>
          </a:stretch>
        </p:blipFill>
        <p:spPr>
          <a:xfrm>
            <a:off x="6648233" y="1251952"/>
            <a:ext cx="2749534" cy="3981033"/>
          </a:xfrm>
          <a:prstGeom prst="rect">
            <a:avLst/>
          </a:prstGeom>
        </p:spPr>
      </p:pic>
      <p:pic>
        <p:nvPicPr>
          <p:cNvPr id="37" name="Picture 36">
            <a:extLst>
              <a:ext uri="{FF2B5EF4-FFF2-40B4-BE49-F238E27FC236}">
                <a16:creationId xmlns:a16="http://schemas.microsoft.com/office/drawing/2014/main" id="{17F1A6A4-0E69-DA73-FAB2-1E921C0B9FEA}"/>
              </a:ext>
            </a:extLst>
          </p:cNvPr>
          <p:cNvPicPr>
            <a:picLocks noChangeAspect="1"/>
          </p:cNvPicPr>
          <p:nvPr/>
        </p:nvPicPr>
        <p:blipFill>
          <a:blip r:embed="rId5"/>
          <a:stretch>
            <a:fillRect/>
          </a:stretch>
        </p:blipFill>
        <p:spPr>
          <a:xfrm>
            <a:off x="-158126" y="4334276"/>
            <a:ext cx="7706012" cy="1310754"/>
          </a:xfrm>
          <a:prstGeom prst="rect">
            <a:avLst/>
          </a:prstGeom>
        </p:spPr>
      </p:pic>
    </p:spTree>
    <p:extLst>
      <p:ext uri="{BB962C8B-B14F-4D97-AF65-F5344CB8AC3E}">
        <p14:creationId xmlns:p14="http://schemas.microsoft.com/office/powerpoint/2010/main" val="197071752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randombar(horizontal)">
                                      <p:cBhvr>
                                        <p:cTn id="7" dur="500"/>
                                        <p:tgtEl>
                                          <p:spTgt spid="36"/>
                                        </p:tgtEl>
                                      </p:cBhvr>
                                    </p:animEffect>
                                  </p:childTnLst>
                                </p:cTn>
                              </p:par>
                              <p:par>
                                <p:cTn id="8" presetID="14" presetClass="entr" presetSubtype="10" fill="hold" nodeType="withEffect">
                                  <p:stCondLst>
                                    <p:cond delay="0"/>
                                  </p:stCondLst>
                                  <p:childTnLst>
                                    <p:set>
                                      <p:cBhvr>
                                        <p:cTn id="9" dur="1" fill="hold">
                                          <p:stCondLst>
                                            <p:cond delay="0"/>
                                          </p:stCondLst>
                                        </p:cTn>
                                        <p:tgtEl>
                                          <p:spTgt spid="37"/>
                                        </p:tgtEl>
                                        <p:attrNameLst>
                                          <p:attrName>style.visibility</p:attrName>
                                        </p:attrNameLst>
                                      </p:cBhvr>
                                      <p:to>
                                        <p:strVal val="visible"/>
                                      </p:to>
                                    </p:set>
                                    <p:animEffect transition="in" filter="randombar(horizontal)">
                                      <p:cBhvr>
                                        <p:cTn id="10" dur="500"/>
                                        <p:tgtEl>
                                          <p:spTgt spid="37"/>
                                        </p:tgtEl>
                                      </p:cBhvr>
                                    </p:animEffect>
                                  </p:childTnLst>
                                </p:cTn>
                              </p:par>
                              <p:par>
                                <p:cTn id="11" presetID="14" presetClass="entr" presetSubtype="10" fill="hold" nodeType="withEffect">
                                  <p:stCondLst>
                                    <p:cond delay="0"/>
                                  </p:stCondLst>
                                  <p:childTnLst>
                                    <p:set>
                                      <p:cBhvr>
                                        <p:cTn id="12" dur="1" fill="hold">
                                          <p:stCondLst>
                                            <p:cond delay="0"/>
                                          </p:stCondLst>
                                        </p:cTn>
                                        <p:tgtEl>
                                          <p:spTgt spid="27"/>
                                        </p:tgtEl>
                                        <p:attrNameLst>
                                          <p:attrName>style.visibility</p:attrName>
                                        </p:attrNameLst>
                                      </p:cBhvr>
                                      <p:to>
                                        <p:strVal val="visible"/>
                                      </p:to>
                                    </p:set>
                                    <p:animEffect transition="in" filter="randombar(horizontal)">
                                      <p:cBhvr>
                                        <p:cTn id="13" dur="500"/>
                                        <p:tgtEl>
                                          <p:spTgt spid="27"/>
                                        </p:tgtEl>
                                      </p:cBhvr>
                                    </p:animEffect>
                                  </p:childTnLst>
                                </p:cTn>
                              </p:par>
                              <p:par>
                                <p:cTn id="14" presetID="14" presetClass="entr" presetSubtype="10" fill="hold" nodeType="with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randombar(horizontal)">
                                      <p:cBhvr>
                                        <p:cTn id="16" dur="500"/>
                                        <p:tgtEl>
                                          <p:spTgt spid="20"/>
                                        </p:tgtEl>
                                      </p:cBhvr>
                                    </p:animEffect>
                                  </p:childTnLst>
                                </p:cTn>
                              </p:par>
                              <p:par>
                                <p:cTn id="17" presetID="14" presetClass="entr" presetSubtype="10" fill="hold" nodeType="with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randombar(horizontal)">
                                      <p:cBhvr>
                                        <p:cTn id="19" dur="500"/>
                                        <p:tgtEl>
                                          <p:spTgt spid="21"/>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34"/>
                                        </p:tgtEl>
                                        <p:attrNameLst>
                                          <p:attrName>style.visibility</p:attrName>
                                        </p:attrNameLst>
                                      </p:cBhvr>
                                      <p:to>
                                        <p:strVal val="visible"/>
                                      </p:to>
                                    </p:set>
                                    <p:animEffect transition="in" filter="barn(inVertical)">
                                      <p:cBhvr>
                                        <p:cTn id="24"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2350"/>
        <p:cNvGrpSpPr/>
        <p:nvPr/>
      </p:nvGrpSpPr>
      <p:grpSpPr>
        <a:xfrm>
          <a:off x="0" y="0"/>
          <a:ext cx="0" cy="0"/>
          <a:chOff x="0" y="0"/>
          <a:chExt cx="0" cy="0"/>
        </a:xfrm>
      </p:grpSpPr>
      <p:grpSp>
        <p:nvGrpSpPr>
          <p:cNvPr id="8" name="Google Shape;2494;p49">
            <a:extLst>
              <a:ext uri="{FF2B5EF4-FFF2-40B4-BE49-F238E27FC236}">
                <a16:creationId xmlns:a16="http://schemas.microsoft.com/office/drawing/2014/main" id="{781D5466-9556-45DC-1002-B39336108FDA}"/>
              </a:ext>
            </a:extLst>
          </p:cNvPr>
          <p:cNvGrpSpPr/>
          <p:nvPr/>
        </p:nvGrpSpPr>
        <p:grpSpPr>
          <a:xfrm flipH="1">
            <a:off x="1671165" y="65517"/>
            <a:ext cx="6219133" cy="862315"/>
            <a:chOff x="4263450" y="634575"/>
            <a:chExt cx="1007075" cy="387425"/>
          </a:xfrm>
        </p:grpSpPr>
        <p:sp>
          <p:nvSpPr>
            <p:cNvPr id="9" name="Google Shape;2495;p49">
              <a:extLst>
                <a:ext uri="{FF2B5EF4-FFF2-40B4-BE49-F238E27FC236}">
                  <a16:creationId xmlns:a16="http://schemas.microsoft.com/office/drawing/2014/main" id="{3BE5FC33-F074-2E8B-1A50-6A405990140C}"/>
                </a:ext>
              </a:extLst>
            </p:cNvPr>
            <p:cNvSpPr/>
            <p:nvPr/>
          </p:nvSpPr>
          <p:spPr>
            <a:xfrm>
              <a:off x="4263450" y="634575"/>
              <a:ext cx="1007075" cy="387425"/>
            </a:xfrm>
            <a:custGeom>
              <a:avLst/>
              <a:gdLst/>
              <a:ahLst/>
              <a:cxnLst/>
              <a:rect l="l" t="t" r="r" b="b"/>
              <a:pathLst>
                <a:path w="40283" h="15497" extrusionOk="0">
                  <a:moveTo>
                    <a:pt x="1950" y="0"/>
                  </a:moveTo>
                  <a:cubicBezTo>
                    <a:pt x="1214" y="0"/>
                    <a:pt x="617" y="458"/>
                    <a:pt x="458" y="1134"/>
                  </a:cubicBezTo>
                  <a:cubicBezTo>
                    <a:pt x="219" y="1492"/>
                    <a:pt x="0" y="2188"/>
                    <a:pt x="517" y="3044"/>
                  </a:cubicBezTo>
                  <a:cubicBezTo>
                    <a:pt x="796" y="3461"/>
                    <a:pt x="1055" y="3879"/>
                    <a:pt x="1313" y="4317"/>
                  </a:cubicBezTo>
                  <a:lnTo>
                    <a:pt x="1691" y="4914"/>
                  </a:lnTo>
                  <a:cubicBezTo>
                    <a:pt x="1910" y="5252"/>
                    <a:pt x="2109" y="5610"/>
                    <a:pt x="2348" y="5948"/>
                  </a:cubicBezTo>
                  <a:cubicBezTo>
                    <a:pt x="2447" y="6107"/>
                    <a:pt x="2507" y="6207"/>
                    <a:pt x="2606" y="6326"/>
                  </a:cubicBezTo>
                  <a:cubicBezTo>
                    <a:pt x="2686" y="6406"/>
                    <a:pt x="2745" y="6465"/>
                    <a:pt x="2765" y="6545"/>
                  </a:cubicBezTo>
                  <a:cubicBezTo>
                    <a:pt x="2865" y="6724"/>
                    <a:pt x="2964" y="6863"/>
                    <a:pt x="3044" y="7042"/>
                  </a:cubicBezTo>
                  <a:cubicBezTo>
                    <a:pt x="3163" y="7261"/>
                    <a:pt x="3263" y="7500"/>
                    <a:pt x="3402" y="7719"/>
                  </a:cubicBezTo>
                  <a:cubicBezTo>
                    <a:pt x="3442" y="7738"/>
                    <a:pt x="3442" y="7758"/>
                    <a:pt x="3442" y="7758"/>
                  </a:cubicBezTo>
                  <a:lnTo>
                    <a:pt x="3402" y="7798"/>
                  </a:lnTo>
                  <a:cubicBezTo>
                    <a:pt x="3263" y="7957"/>
                    <a:pt x="3103" y="8156"/>
                    <a:pt x="2984" y="8335"/>
                  </a:cubicBezTo>
                  <a:cubicBezTo>
                    <a:pt x="2905" y="8415"/>
                    <a:pt x="2865" y="8514"/>
                    <a:pt x="2785" y="8594"/>
                  </a:cubicBezTo>
                  <a:cubicBezTo>
                    <a:pt x="2646" y="8753"/>
                    <a:pt x="2507" y="8932"/>
                    <a:pt x="2367" y="9111"/>
                  </a:cubicBezTo>
                  <a:cubicBezTo>
                    <a:pt x="2069" y="9469"/>
                    <a:pt x="1751" y="9847"/>
                    <a:pt x="1452" y="10245"/>
                  </a:cubicBezTo>
                  <a:cubicBezTo>
                    <a:pt x="1074" y="10742"/>
                    <a:pt x="756" y="11259"/>
                    <a:pt x="398" y="11757"/>
                  </a:cubicBezTo>
                  <a:lnTo>
                    <a:pt x="318" y="11896"/>
                  </a:lnTo>
                  <a:cubicBezTo>
                    <a:pt x="159" y="12135"/>
                    <a:pt x="80" y="12493"/>
                    <a:pt x="120" y="12851"/>
                  </a:cubicBezTo>
                  <a:cubicBezTo>
                    <a:pt x="159" y="13129"/>
                    <a:pt x="199" y="13408"/>
                    <a:pt x="259" y="13647"/>
                  </a:cubicBezTo>
                  <a:cubicBezTo>
                    <a:pt x="418" y="14601"/>
                    <a:pt x="955" y="15019"/>
                    <a:pt x="1890" y="15039"/>
                  </a:cubicBezTo>
                  <a:lnTo>
                    <a:pt x="3402" y="15039"/>
                  </a:lnTo>
                  <a:cubicBezTo>
                    <a:pt x="3700" y="15039"/>
                    <a:pt x="3999" y="15079"/>
                    <a:pt x="4277" y="15099"/>
                  </a:cubicBezTo>
                  <a:cubicBezTo>
                    <a:pt x="4655" y="15119"/>
                    <a:pt x="5053" y="15138"/>
                    <a:pt x="5451" y="15138"/>
                  </a:cubicBezTo>
                  <a:cubicBezTo>
                    <a:pt x="7062" y="15178"/>
                    <a:pt x="8673" y="15198"/>
                    <a:pt x="10026" y="15198"/>
                  </a:cubicBezTo>
                  <a:lnTo>
                    <a:pt x="14502" y="15198"/>
                  </a:lnTo>
                  <a:cubicBezTo>
                    <a:pt x="15298" y="15198"/>
                    <a:pt x="16073" y="15218"/>
                    <a:pt x="16869" y="15238"/>
                  </a:cubicBezTo>
                  <a:cubicBezTo>
                    <a:pt x="17287" y="15238"/>
                    <a:pt x="17705" y="15278"/>
                    <a:pt x="18122" y="15278"/>
                  </a:cubicBezTo>
                  <a:cubicBezTo>
                    <a:pt x="19177" y="15298"/>
                    <a:pt x="20191" y="15298"/>
                    <a:pt x="21246" y="15318"/>
                  </a:cubicBezTo>
                  <a:lnTo>
                    <a:pt x="23295" y="15337"/>
                  </a:lnTo>
                  <a:cubicBezTo>
                    <a:pt x="24190" y="15337"/>
                    <a:pt x="25065" y="15377"/>
                    <a:pt x="25960" y="15377"/>
                  </a:cubicBezTo>
                  <a:cubicBezTo>
                    <a:pt x="26477" y="15377"/>
                    <a:pt x="27014" y="15397"/>
                    <a:pt x="27532" y="15397"/>
                  </a:cubicBezTo>
                  <a:cubicBezTo>
                    <a:pt x="27949" y="15397"/>
                    <a:pt x="28407" y="15417"/>
                    <a:pt x="28825" y="15417"/>
                  </a:cubicBezTo>
                  <a:lnTo>
                    <a:pt x="30038" y="15437"/>
                  </a:lnTo>
                  <a:cubicBezTo>
                    <a:pt x="31192" y="15477"/>
                    <a:pt x="32385" y="15497"/>
                    <a:pt x="33579" y="15497"/>
                  </a:cubicBezTo>
                  <a:lnTo>
                    <a:pt x="38473" y="15497"/>
                  </a:lnTo>
                  <a:cubicBezTo>
                    <a:pt x="38950" y="15497"/>
                    <a:pt x="39368" y="15318"/>
                    <a:pt x="39686" y="14979"/>
                  </a:cubicBezTo>
                  <a:cubicBezTo>
                    <a:pt x="40004" y="14621"/>
                    <a:pt x="40164" y="14144"/>
                    <a:pt x="40104" y="13627"/>
                  </a:cubicBezTo>
                  <a:cubicBezTo>
                    <a:pt x="40064" y="12930"/>
                    <a:pt x="39686" y="12453"/>
                    <a:pt x="39408" y="12115"/>
                  </a:cubicBezTo>
                  <a:lnTo>
                    <a:pt x="38751" y="11299"/>
                  </a:lnTo>
                  <a:cubicBezTo>
                    <a:pt x="38294" y="10742"/>
                    <a:pt x="37856" y="10205"/>
                    <a:pt x="37418" y="9628"/>
                  </a:cubicBezTo>
                  <a:cubicBezTo>
                    <a:pt x="37160" y="9250"/>
                    <a:pt x="36901" y="8852"/>
                    <a:pt x="36662" y="8415"/>
                  </a:cubicBezTo>
                  <a:cubicBezTo>
                    <a:pt x="36762" y="8315"/>
                    <a:pt x="36861" y="8216"/>
                    <a:pt x="36961" y="8077"/>
                  </a:cubicBezTo>
                  <a:cubicBezTo>
                    <a:pt x="37359" y="7758"/>
                    <a:pt x="37796" y="7261"/>
                    <a:pt x="38174" y="6744"/>
                  </a:cubicBezTo>
                  <a:cubicBezTo>
                    <a:pt x="38294" y="6565"/>
                    <a:pt x="38413" y="6425"/>
                    <a:pt x="38552" y="6246"/>
                  </a:cubicBezTo>
                  <a:cubicBezTo>
                    <a:pt x="38970" y="5729"/>
                    <a:pt x="39447" y="5113"/>
                    <a:pt x="39706" y="4277"/>
                  </a:cubicBezTo>
                  <a:cubicBezTo>
                    <a:pt x="39766" y="4138"/>
                    <a:pt x="39805" y="3999"/>
                    <a:pt x="39865" y="3859"/>
                  </a:cubicBezTo>
                  <a:cubicBezTo>
                    <a:pt x="40004" y="3442"/>
                    <a:pt x="40183" y="2984"/>
                    <a:pt x="40243" y="2447"/>
                  </a:cubicBezTo>
                  <a:cubicBezTo>
                    <a:pt x="40283" y="1870"/>
                    <a:pt x="40104" y="1353"/>
                    <a:pt x="39786" y="975"/>
                  </a:cubicBezTo>
                  <a:cubicBezTo>
                    <a:pt x="39467" y="617"/>
                    <a:pt x="39010" y="458"/>
                    <a:pt x="38512" y="458"/>
                  </a:cubicBezTo>
                  <a:lnTo>
                    <a:pt x="38393" y="458"/>
                  </a:lnTo>
                  <a:cubicBezTo>
                    <a:pt x="38075" y="478"/>
                    <a:pt x="37697" y="478"/>
                    <a:pt x="37279" y="478"/>
                  </a:cubicBezTo>
                  <a:lnTo>
                    <a:pt x="35767" y="478"/>
                  </a:lnTo>
                  <a:cubicBezTo>
                    <a:pt x="35489" y="478"/>
                    <a:pt x="35210" y="458"/>
                    <a:pt x="34932" y="458"/>
                  </a:cubicBezTo>
                  <a:cubicBezTo>
                    <a:pt x="34613" y="458"/>
                    <a:pt x="34275" y="418"/>
                    <a:pt x="33937" y="418"/>
                  </a:cubicBezTo>
                  <a:lnTo>
                    <a:pt x="30834" y="418"/>
                  </a:lnTo>
                  <a:cubicBezTo>
                    <a:pt x="30138" y="418"/>
                    <a:pt x="29421" y="398"/>
                    <a:pt x="28725" y="378"/>
                  </a:cubicBezTo>
                  <a:cubicBezTo>
                    <a:pt x="28148" y="358"/>
                    <a:pt x="27552" y="358"/>
                    <a:pt x="26975" y="318"/>
                  </a:cubicBezTo>
                  <a:lnTo>
                    <a:pt x="24269" y="318"/>
                  </a:lnTo>
                  <a:cubicBezTo>
                    <a:pt x="23891" y="318"/>
                    <a:pt x="23553" y="299"/>
                    <a:pt x="23175" y="299"/>
                  </a:cubicBezTo>
                  <a:cubicBezTo>
                    <a:pt x="22877" y="299"/>
                    <a:pt x="22598" y="279"/>
                    <a:pt x="22300" y="279"/>
                  </a:cubicBezTo>
                  <a:cubicBezTo>
                    <a:pt x="21842" y="279"/>
                    <a:pt x="21365" y="259"/>
                    <a:pt x="20907" y="259"/>
                  </a:cubicBezTo>
                  <a:cubicBezTo>
                    <a:pt x="20510" y="259"/>
                    <a:pt x="20112" y="259"/>
                    <a:pt x="19694" y="239"/>
                  </a:cubicBezTo>
                  <a:cubicBezTo>
                    <a:pt x="19376" y="239"/>
                    <a:pt x="19057" y="199"/>
                    <a:pt x="18719" y="199"/>
                  </a:cubicBezTo>
                  <a:cubicBezTo>
                    <a:pt x="18301" y="199"/>
                    <a:pt x="17904" y="179"/>
                    <a:pt x="17486" y="179"/>
                  </a:cubicBezTo>
                  <a:lnTo>
                    <a:pt x="15676" y="179"/>
                  </a:lnTo>
                  <a:cubicBezTo>
                    <a:pt x="15576" y="179"/>
                    <a:pt x="15477" y="179"/>
                    <a:pt x="15337" y="159"/>
                  </a:cubicBezTo>
                  <a:cubicBezTo>
                    <a:pt x="15198" y="159"/>
                    <a:pt x="15039" y="139"/>
                    <a:pt x="14900" y="139"/>
                  </a:cubicBezTo>
                  <a:lnTo>
                    <a:pt x="14880" y="139"/>
                  </a:lnTo>
                  <a:cubicBezTo>
                    <a:pt x="14601" y="139"/>
                    <a:pt x="14343" y="139"/>
                    <a:pt x="14084" y="159"/>
                  </a:cubicBezTo>
                  <a:cubicBezTo>
                    <a:pt x="13786" y="159"/>
                    <a:pt x="13448" y="179"/>
                    <a:pt x="13149" y="179"/>
                  </a:cubicBezTo>
                  <a:lnTo>
                    <a:pt x="12911" y="179"/>
                  </a:lnTo>
                  <a:cubicBezTo>
                    <a:pt x="12334" y="179"/>
                    <a:pt x="11757" y="159"/>
                    <a:pt x="11160" y="139"/>
                  </a:cubicBezTo>
                  <a:cubicBezTo>
                    <a:pt x="10623" y="100"/>
                    <a:pt x="10066" y="100"/>
                    <a:pt x="9529" y="80"/>
                  </a:cubicBezTo>
                  <a:cubicBezTo>
                    <a:pt x="8852" y="80"/>
                    <a:pt x="8176" y="60"/>
                    <a:pt x="7520" y="60"/>
                  </a:cubicBezTo>
                  <a:lnTo>
                    <a:pt x="6187" y="60"/>
                  </a:lnTo>
                  <a:cubicBezTo>
                    <a:pt x="5829" y="60"/>
                    <a:pt x="5451" y="60"/>
                    <a:pt x="5073" y="40"/>
                  </a:cubicBezTo>
                  <a:cubicBezTo>
                    <a:pt x="4735" y="40"/>
                    <a:pt x="4357" y="0"/>
                    <a:pt x="3999" y="0"/>
                  </a:cubicBezTo>
                  <a:close/>
                </a:path>
              </a:pathLst>
            </a:custGeom>
            <a:solidFill>
              <a:srgbClr val="FFFFFF"/>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2496;p49">
              <a:extLst>
                <a:ext uri="{FF2B5EF4-FFF2-40B4-BE49-F238E27FC236}">
                  <a16:creationId xmlns:a16="http://schemas.microsoft.com/office/drawing/2014/main" id="{B6C4EAD2-9570-4669-583C-27306710BBEC}"/>
                </a:ext>
              </a:extLst>
            </p:cNvPr>
            <p:cNvSpPr/>
            <p:nvPr/>
          </p:nvSpPr>
          <p:spPr>
            <a:xfrm>
              <a:off x="4292275" y="661425"/>
              <a:ext cx="953375" cy="337975"/>
            </a:xfrm>
            <a:custGeom>
              <a:avLst/>
              <a:gdLst/>
              <a:ahLst/>
              <a:cxnLst/>
              <a:rect l="l" t="t" r="r" b="b"/>
              <a:pathLst>
                <a:path w="38135" h="13519" extrusionOk="0">
                  <a:moveTo>
                    <a:pt x="817" y="0"/>
                  </a:moveTo>
                  <a:cubicBezTo>
                    <a:pt x="538" y="0"/>
                    <a:pt x="339" y="140"/>
                    <a:pt x="260" y="418"/>
                  </a:cubicBezTo>
                  <a:cubicBezTo>
                    <a:pt x="260" y="478"/>
                    <a:pt x="260" y="518"/>
                    <a:pt x="240" y="537"/>
                  </a:cubicBezTo>
                  <a:cubicBezTo>
                    <a:pt x="1" y="876"/>
                    <a:pt x="41" y="1194"/>
                    <a:pt x="240" y="1512"/>
                  </a:cubicBezTo>
                  <a:cubicBezTo>
                    <a:pt x="518" y="1930"/>
                    <a:pt x="797" y="2387"/>
                    <a:pt x="1035" y="2805"/>
                  </a:cubicBezTo>
                  <a:cubicBezTo>
                    <a:pt x="1354" y="3322"/>
                    <a:pt x="1692" y="3879"/>
                    <a:pt x="2030" y="4397"/>
                  </a:cubicBezTo>
                  <a:cubicBezTo>
                    <a:pt x="2149" y="4596"/>
                    <a:pt x="2348" y="4794"/>
                    <a:pt x="2488" y="4993"/>
                  </a:cubicBezTo>
                  <a:cubicBezTo>
                    <a:pt x="2706" y="5371"/>
                    <a:pt x="2885" y="5769"/>
                    <a:pt x="3124" y="6147"/>
                  </a:cubicBezTo>
                  <a:cubicBezTo>
                    <a:pt x="3423" y="6625"/>
                    <a:pt x="3403" y="6983"/>
                    <a:pt x="3025" y="7400"/>
                  </a:cubicBezTo>
                  <a:cubicBezTo>
                    <a:pt x="2806" y="7659"/>
                    <a:pt x="2627" y="7898"/>
                    <a:pt x="2428" y="8156"/>
                  </a:cubicBezTo>
                  <a:cubicBezTo>
                    <a:pt x="1990" y="8693"/>
                    <a:pt x="1533" y="9250"/>
                    <a:pt x="1115" y="9788"/>
                  </a:cubicBezTo>
                  <a:cubicBezTo>
                    <a:pt x="737" y="10325"/>
                    <a:pt x="399" y="10862"/>
                    <a:pt x="41" y="11379"/>
                  </a:cubicBezTo>
                  <a:cubicBezTo>
                    <a:pt x="1" y="11459"/>
                    <a:pt x="1" y="11618"/>
                    <a:pt x="1" y="11717"/>
                  </a:cubicBezTo>
                  <a:cubicBezTo>
                    <a:pt x="21" y="11956"/>
                    <a:pt x="61" y="12195"/>
                    <a:pt x="100" y="12433"/>
                  </a:cubicBezTo>
                  <a:cubicBezTo>
                    <a:pt x="160" y="12911"/>
                    <a:pt x="299" y="13010"/>
                    <a:pt x="797" y="13010"/>
                  </a:cubicBezTo>
                  <a:cubicBezTo>
                    <a:pt x="1314" y="13010"/>
                    <a:pt x="1811" y="13010"/>
                    <a:pt x="2328" y="13030"/>
                  </a:cubicBezTo>
                  <a:cubicBezTo>
                    <a:pt x="3005" y="13050"/>
                    <a:pt x="3681" y="13110"/>
                    <a:pt x="4338" y="13130"/>
                  </a:cubicBezTo>
                  <a:cubicBezTo>
                    <a:pt x="5869" y="13149"/>
                    <a:pt x="7381" y="13189"/>
                    <a:pt x="8913" y="13189"/>
                  </a:cubicBezTo>
                  <a:cubicBezTo>
                    <a:pt x="10405" y="13189"/>
                    <a:pt x="11897" y="13189"/>
                    <a:pt x="13389" y="13209"/>
                  </a:cubicBezTo>
                  <a:cubicBezTo>
                    <a:pt x="14622" y="13209"/>
                    <a:pt x="15816" y="13249"/>
                    <a:pt x="17029" y="13249"/>
                  </a:cubicBezTo>
                  <a:cubicBezTo>
                    <a:pt x="18064" y="13269"/>
                    <a:pt x="19098" y="13269"/>
                    <a:pt x="20132" y="13309"/>
                  </a:cubicBezTo>
                  <a:cubicBezTo>
                    <a:pt x="21704" y="13328"/>
                    <a:pt x="23295" y="13348"/>
                    <a:pt x="24867" y="13368"/>
                  </a:cubicBezTo>
                  <a:cubicBezTo>
                    <a:pt x="25802" y="13408"/>
                    <a:pt x="26777" y="13408"/>
                    <a:pt x="27711" y="13428"/>
                  </a:cubicBezTo>
                  <a:cubicBezTo>
                    <a:pt x="29283" y="13448"/>
                    <a:pt x="30874" y="13468"/>
                    <a:pt x="32446" y="13507"/>
                  </a:cubicBezTo>
                  <a:lnTo>
                    <a:pt x="37220" y="13507"/>
                  </a:lnTo>
                  <a:cubicBezTo>
                    <a:pt x="37267" y="13515"/>
                    <a:pt x="37312" y="13519"/>
                    <a:pt x="37355" y="13519"/>
                  </a:cubicBezTo>
                  <a:cubicBezTo>
                    <a:pt x="37774" y="13519"/>
                    <a:pt x="38032" y="13182"/>
                    <a:pt x="37996" y="12732"/>
                  </a:cubicBezTo>
                  <a:cubicBezTo>
                    <a:pt x="37956" y="12334"/>
                    <a:pt x="37717" y="12035"/>
                    <a:pt x="37499" y="11757"/>
                  </a:cubicBezTo>
                  <a:cubicBezTo>
                    <a:pt x="36822" y="10921"/>
                    <a:pt x="36126" y="10126"/>
                    <a:pt x="35470" y="9250"/>
                  </a:cubicBezTo>
                  <a:cubicBezTo>
                    <a:pt x="35052" y="8713"/>
                    <a:pt x="34734" y="8077"/>
                    <a:pt x="34376" y="7480"/>
                  </a:cubicBezTo>
                  <a:cubicBezTo>
                    <a:pt x="34336" y="7400"/>
                    <a:pt x="34356" y="7241"/>
                    <a:pt x="34435" y="7182"/>
                  </a:cubicBezTo>
                  <a:cubicBezTo>
                    <a:pt x="35012" y="6485"/>
                    <a:pt x="35669" y="5849"/>
                    <a:pt x="36226" y="5073"/>
                  </a:cubicBezTo>
                  <a:cubicBezTo>
                    <a:pt x="36723" y="4377"/>
                    <a:pt x="37340" y="3780"/>
                    <a:pt x="37618" y="2905"/>
                  </a:cubicBezTo>
                  <a:cubicBezTo>
                    <a:pt x="37797" y="2387"/>
                    <a:pt x="38036" y="1870"/>
                    <a:pt x="38095" y="1293"/>
                  </a:cubicBezTo>
                  <a:cubicBezTo>
                    <a:pt x="38134" y="826"/>
                    <a:pt x="37945" y="378"/>
                    <a:pt x="37339" y="378"/>
                  </a:cubicBezTo>
                  <a:cubicBezTo>
                    <a:pt x="37326" y="378"/>
                    <a:pt x="37313" y="378"/>
                    <a:pt x="37300" y="378"/>
                  </a:cubicBezTo>
                  <a:cubicBezTo>
                    <a:pt x="36852" y="398"/>
                    <a:pt x="36395" y="403"/>
                    <a:pt x="35937" y="403"/>
                  </a:cubicBezTo>
                  <a:cubicBezTo>
                    <a:pt x="35480" y="403"/>
                    <a:pt x="35022" y="398"/>
                    <a:pt x="34574" y="398"/>
                  </a:cubicBezTo>
                  <a:cubicBezTo>
                    <a:pt x="33978" y="398"/>
                    <a:pt x="33361" y="339"/>
                    <a:pt x="32764" y="339"/>
                  </a:cubicBezTo>
                  <a:cubicBezTo>
                    <a:pt x="31750" y="339"/>
                    <a:pt x="30695" y="378"/>
                    <a:pt x="29681" y="378"/>
                  </a:cubicBezTo>
                  <a:cubicBezTo>
                    <a:pt x="28388" y="339"/>
                    <a:pt x="27095" y="299"/>
                    <a:pt x="25822" y="299"/>
                  </a:cubicBezTo>
                  <a:cubicBezTo>
                    <a:pt x="25523" y="292"/>
                    <a:pt x="25225" y="290"/>
                    <a:pt x="24926" y="290"/>
                  </a:cubicBezTo>
                  <a:cubicBezTo>
                    <a:pt x="24330" y="290"/>
                    <a:pt x="23733" y="299"/>
                    <a:pt x="23136" y="299"/>
                  </a:cubicBezTo>
                  <a:cubicBezTo>
                    <a:pt x="22500" y="299"/>
                    <a:pt x="21823" y="279"/>
                    <a:pt x="21187" y="239"/>
                  </a:cubicBezTo>
                  <a:cubicBezTo>
                    <a:pt x="20311" y="219"/>
                    <a:pt x="19436" y="219"/>
                    <a:pt x="18561" y="219"/>
                  </a:cubicBezTo>
                  <a:cubicBezTo>
                    <a:pt x="17825" y="219"/>
                    <a:pt x="17109" y="199"/>
                    <a:pt x="16353" y="179"/>
                  </a:cubicBezTo>
                  <a:lnTo>
                    <a:pt x="14543" y="179"/>
                  </a:lnTo>
                  <a:cubicBezTo>
                    <a:pt x="14284" y="179"/>
                    <a:pt x="14025" y="140"/>
                    <a:pt x="13767" y="140"/>
                  </a:cubicBezTo>
                  <a:cubicBezTo>
                    <a:pt x="13187" y="140"/>
                    <a:pt x="12636" y="183"/>
                    <a:pt x="12065" y="183"/>
                  </a:cubicBezTo>
                  <a:cubicBezTo>
                    <a:pt x="11970" y="183"/>
                    <a:pt x="11874" y="182"/>
                    <a:pt x="11777" y="179"/>
                  </a:cubicBezTo>
                  <a:cubicBezTo>
                    <a:pt x="10663" y="140"/>
                    <a:pt x="9510" y="100"/>
                    <a:pt x="8396" y="80"/>
                  </a:cubicBezTo>
                  <a:cubicBezTo>
                    <a:pt x="7282" y="40"/>
                    <a:pt x="6188" y="40"/>
                    <a:pt x="5074" y="40"/>
                  </a:cubicBezTo>
                  <a:cubicBezTo>
                    <a:pt x="4318" y="40"/>
                    <a:pt x="3602" y="20"/>
                    <a:pt x="28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3" name="Google Shape;2353;p47"/>
          <p:cNvGrpSpPr/>
          <p:nvPr/>
        </p:nvGrpSpPr>
        <p:grpSpPr>
          <a:xfrm flipH="1">
            <a:off x="8506072" y="4172652"/>
            <a:ext cx="759406" cy="1604034"/>
            <a:chOff x="3043875" y="1092100"/>
            <a:chExt cx="405350" cy="1080350"/>
          </a:xfrm>
        </p:grpSpPr>
        <p:sp>
          <p:nvSpPr>
            <p:cNvPr id="2354" name="Google Shape;2354;p47"/>
            <p:cNvSpPr/>
            <p:nvPr/>
          </p:nvSpPr>
          <p:spPr>
            <a:xfrm>
              <a:off x="3043875" y="1092100"/>
              <a:ext cx="405350" cy="1080350"/>
            </a:xfrm>
            <a:custGeom>
              <a:avLst/>
              <a:gdLst/>
              <a:ahLst/>
              <a:cxnLst/>
              <a:rect l="l" t="t" r="r" b="b"/>
              <a:pathLst>
                <a:path w="16214" h="43214" extrusionOk="0">
                  <a:moveTo>
                    <a:pt x="8900" y="1"/>
                  </a:moveTo>
                  <a:cubicBezTo>
                    <a:pt x="8509" y="24"/>
                    <a:pt x="8164" y="254"/>
                    <a:pt x="7957" y="599"/>
                  </a:cubicBezTo>
                  <a:cubicBezTo>
                    <a:pt x="7865" y="737"/>
                    <a:pt x="6095" y="4163"/>
                    <a:pt x="6992" y="8326"/>
                  </a:cubicBezTo>
                  <a:cubicBezTo>
                    <a:pt x="6946" y="8648"/>
                    <a:pt x="6877" y="8878"/>
                    <a:pt x="6831" y="8924"/>
                  </a:cubicBezTo>
                  <a:cubicBezTo>
                    <a:pt x="5911" y="10304"/>
                    <a:pt x="4922" y="12305"/>
                    <a:pt x="5336" y="13846"/>
                  </a:cubicBezTo>
                  <a:cubicBezTo>
                    <a:pt x="5428" y="14168"/>
                    <a:pt x="5566" y="14444"/>
                    <a:pt x="5796" y="14697"/>
                  </a:cubicBezTo>
                  <a:cubicBezTo>
                    <a:pt x="4393" y="18307"/>
                    <a:pt x="1127" y="27115"/>
                    <a:pt x="621" y="32566"/>
                  </a:cubicBezTo>
                  <a:cubicBezTo>
                    <a:pt x="46" y="39189"/>
                    <a:pt x="0" y="41880"/>
                    <a:pt x="0" y="41903"/>
                  </a:cubicBezTo>
                  <a:cubicBezTo>
                    <a:pt x="0" y="42248"/>
                    <a:pt x="115" y="42570"/>
                    <a:pt x="345" y="42823"/>
                  </a:cubicBezTo>
                  <a:cubicBezTo>
                    <a:pt x="575" y="43076"/>
                    <a:pt x="920" y="43214"/>
                    <a:pt x="1265" y="43214"/>
                  </a:cubicBezTo>
                  <a:cubicBezTo>
                    <a:pt x="1955" y="43214"/>
                    <a:pt x="2530" y="42639"/>
                    <a:pt x="2553" y="41949"/>
                  </a:cubicBezTo>
                  <a:cubicBezTo>
                    <a:pt x="2553" y="41926"/>
                    <a:pt x="2622" y="39281"/>
                    <a:pt x="3197" y="32796"/>
                  </a:cubicBezTo>
                  <a:cubicBezTo>
                    <a:pt x="3657" y="27667"/>
                    <a:pt x="6923" y="18882"/>
                    <a:pt x="8164" y="15708"/>
                  </a:cubicBezTo>
                  <a:cubicBezTo>
                    <a:pt x="10717" y="15685"/>
                    <a:pt x="11361" y="12558"/>
                    <a:pt x="11637" y="11017"/>
                  </a:cubicBezTo>
                  <a:cubicBezTo>
                    <a:pt x="11775" y="10212"/>
                    <a:pt x="12235" y="9637"/>
                    <a:pt x="12235" y="9637"/>
                  </a:cubicBezTo>
                  <a:cubicBezTo>
                    <a:pt x="12350" y="9499"/>
                    <a:pt x="12442" y="9338"/>
                    <a:pt x="12465" y="9154"/>
                  </a:cubicBezTo>
                  <a:cubicBezTo>
                    <a:pt x="14374" y="7130"/>
                    <a:pt x="16214" y="4416"/>
                    <a:pt x="15754" y="1887"/>
                  </a:cubicBezTo>
                  <a:cubicBezTo>
                    <a:pt x="15708" y="1542"/>
                    <a:pt x="15478" y="1220"/>
                    <a:pt x="15156" y="1082"/>
                  </a:cubicBezTo>
                  <a:cubicBezTo>
                    <a:pt x="14972" y="990"/>
                    <a:pt x="14811" y="944"/>
                    <a:pt x="14604" y="944"/>
                  </a:cubicBezTo>
                  <a:cubicBezTo>
                    <a:pt x="14443" y="944"/>
                    <a:pt x="14282" y="967"/>
                    <a:pt x="14144" y="1059"/>
                  </a:cubicBezTo>
                  <a:cubicBezTo>
                    <a:pt x="14121" y="1082"/>
                    <a:pt x="13960" y="1151"/>
                    <a:pt x="13776" y="1266"/>
                  </a:cubicBezTo>
                  <a:lnTo>
                    <a:pt x="13684" y="990"/>
                  </a:lnTo>
                  <a:cubicBezTo>
                    <a:pt x="13546" y="691"/>
                    <a:pt x="13293" y="461"/>
                    <a:pt x="12971" y="346"/>
                  </a:cubicBezTo>
                  <a:cubicBezTo>
                    <a:pt x="12856" y="300"/>
                    <a:pt x="12741" y="277"/>
                    <a:pt x="12649" y="277"/>
                  </a:cubicBezTo>
                  <a:cubicBezTo>
                    <a:pt x="12419" y="277"/>
                    <a:pt x="12189" y="346"/>
                    <a:pt x="12005" y="484"/>
                  </a:cubicBezTo>
                  <a:cubicBezTo>
                    <a:pt x="12005" y="484"/>
                    <a:pt x="11982" y="507"/>
                    <a:pt x="11936" y="530"/>
                  </a:cubicBezTo>
                  <a:cubicBezTo>
                    <a:pt x="11752" y="369"/>
                    <a:pt x="11545" y="231"/>
                    <a:pt x="11315" y="185"/>
                  </a:cubicBezTo>
                  <a:cubicBezTo>
                    <a:pt x="11246" y="162"/>
                    <a:pt x="11154" y="162"/>
                    <a:pt x="11085" y="162"/>
                  </a:cubicBezTo>
                  <a:cubicBezTo>
                    <a:pt x="10832" y="162"/>
                    <a:pt x="10556" y="254"/>
                    <a:pt x="10349" y="415"/>
                  </a:cubicBezTo>
                  <a:cubicBezTo>
                    <a:pt x="10326" y="461"/>
                    <a:pt x="10211" y="530"/>
                    <a:pt x="10050" y="714"/>
                  </a:cubicBezTo>
                  <a:cubicBezTo>
                    <a:pt x="10004" y="622"/>
                    <a:pt x="9981" y="576"/>
                    <a:pt x="9912" y="484"/>
                  </a:cubicBezTo>
                  <a:cubicBezTo>
                    <a:pt x="9682" y="162"/>
                    <a:pt x="9337" y="1"/>
                    <a:pt x="8969"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5" name="Google Shape;2355;p47"/>
            <p:cNvSpPr/>
            <p:nvPr/>
          </p:nvSpPr>
          <p:spPr>
            <a:xfrm>
              <a:off x="3070325" y="1433750"/>
              <a:ext cx="165025" cy="710550"/>
            </a:xfrm>
            <a:custGeom>
              <a:avLst/>
              <a:gdLst/>
              <a:ahLst/>
              <a:cxnLst/>
              <a:rect l="l" t="t" r="r" b="b"/>
              <a:pathLst>
                <a:path w="6601" h="28422" extrusionOk="0">
                  <a:moveTo>
                    <a:pt x="6410" y="0"/>
                  </a:moveTo>
                  <a:cubicBezTo>
                    <a:pt x="6348" y="0"/>
                    <a:pt x="6295" y="38"/>
                    <a:pt x="6279" y="88"/>
                  </a:cubicBezTo>
                  <a:cubicBezTo>
                    <a:pt x="6210" y="203"/>
                    <a:pt x="1219" y="12345"/>
                    <a:pt x="644" y="18992"/>
                  </a:cubicBezTo>
                  <a:cubicBezTo>
                    <a:pt x="69" y="25615"/>
                    <a:pt x="0" y="28237"/>
                    <a:pt x="0" y="28260"/>
                  </a:cubicBezTo>
                  <a:cubicBezTo>
                    <a:pt x="0" y="28352"/>
                    <a:pt x="69" y="28421"/>
                    <a:pt x="161" y="28421"/>
                  </a:cubicBezTo>
                  <a:cubicBezTo>
                    <a:pt x="230" y="28421"/>
                    <a:pt x="299" y="28352"/>
                    <a:pt x="322" y="28260"/>
                  </a:cubicBezTo>
                  <a:cubicBezTo>
                    <a:pt x="322" y="28237"/>
                    <a:pt x="391" y="25615"/>
                    <a:pt x="966" y="19015"/>
                  </a:cubicBezTo>
                  <a:cubicBezTo>
                    <a:pt x="1541" y="12437"/>
                    <a:pt x="6509" y="318"/>
                    <a:pt x="6555" y="203"/>
                  </a:cubicBezTo>
                  <a:cubicBezTo>
                    <a:pt x="6601" y="134"/>
                    <a:pt x="6555" y="42"/>
                    <a:pt x="6486" y="19"/>
                  </a:cubicBezTo>
                  <a:cubicBezTo>
                    <a:pt x="6460" y="6"/>
                    <a:pt x="6434" y="0"/>
                    <a:pt x="641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6" name="Google Shape;2356;p47"/>
            <p:cNvSpPr/>
            <p:nvPr/>
          </p:nvSpPr>
          <p:spPr>
            <a:xfrm>
              <a:off x="3276150" y="1144425"/>
              <a:ext cx="149500" cy="201250"/>
            </a:xfrm>
            <a:custGeom>
              <a:avLst/>
              <a:gdLst/>
              <a:ahLst/>
              <a:cxnLst/>
              <a:rect l="l" t="t" r="r" b="b"/>
              <a:pathLst>
                <a:path w="5980" h="8050" extrusionOk="0">
                  <a:moveTo>
                    <a:pt x="5336" y="1"/>
                  </a:moveTo>
                  <a:lnTo>
                    <a:pt x="5336" y="1"/>
                  </a:lnTo>
                  <a:cubicBezTo>
                    <a:pt x="5336" y="1"/>
                    <a:pt x="0" y="2393"/>
                    <a:pt x="460" y="8050"/>
                  </a:cubicBezTo>
                  <a:cubicBezTo>
                    <a:pt x="460" y="8050"/>
                    <a:pt x="5980" y="3565"/>
                    <a:pt x="53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7" name="Google Shape;2357;p47"/>
            <p:cNvSpPr/>
            <p:nvPr/>
          </p:nvSpPr>
          <p:spPr>
            <a:xfrm>
              <a:off x="3214050" y="1120850"/>
              <a:ext cx="134000" cy="207000"/>
            </a:xfrm>
            <a:custGeom>
              <a:avLst/>
              <a:gdLst/>
              <a:ahLst/>
              <a:cxnLst/>
              <a:rect l="l" t="t" r="r" b="b"/>
              <a:pathLst>
                <a:path w="5360" h="8280" extrusionOk="0">
                  <a:moveTo>
                    <a:pt x="2116" y="1"/>
                  </a:moveTo>
                  <a:lnTo>
                    <a:pt x="2116" y="1"/>
                  </a:lnTo>
                  <a:cubicBezTo>
                    <a:pt x="2116" y="1"/>
                    <a:pt x="1" y="3865"/>
                    <a:pt x="1610" y="8280"/>
                  </a:cubicBezTo>
                  <a:cubicBezTo>
                    <a:pt x="1610" y="8280"/>
                    <a:pt x="5359" y="4623"/>
                    <a:pt x="211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8" name="Google Shape;2358;p47"/>
            <p:cNvSpPr/>
            <p:nvPr/>
          </p:nvSpPr>
          <p:spPr>
            <a:xfrm>
              <a:off x="3268675" y="1127750"/>
              <a:ext cx="131675" cy="215625"/>
            </a:xfrm>
            <a:custGeom>
              <a:avLst/>
              <a:gdLst/>
              <a:ahLst/>
              <a:cxnLst/>
              <a:rect l="l" t="t" r="r" b="b"/>
              <a:pathLst>
                <a:path w="5267" h="8625" extrusionOk="0">
                  <a:moveTo>
                    <a:pt x="3634" y="1"/>
                  </a:moveTo>
                  <a:cubicBezTo>
                    <a:pt x="3634" y="1"/>
                    <a:pt x="0" y="2439"/>
                    <a:pt x="322" y="8625"/>
                  </a:cubicBezTo>
                  <a:cubicBezTo>
                    <a:pt x="345" y="8602"/>
                    <a:pt x="5267" y="3818"/>
                    <a:pt x="36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9" name="Google Shape;2359;p47"/>
            <p:cNvSpPr/>
            <p:nvPr/>
          </p:nvSpPr>
          <p:spPr>
            <a:xfrm>
              <a:off x="3238775" y="1124300"/>
              <a:ext cx="129250" cy="206450"/>
            </a:xfrm>
            <a:custGeom>
              <a:avLst/>
              <a:gdLst/>
              <a:ahLst/>
              <a:cxnLst/>
              <a:rect l="l" t="t" r="r" b="b"/>
              <a:pathLst>
                <a:path w="5170" h="8258" extrusionOk="0">
                  <a:moveTo>
                    <a:pt x="3243" y="1"/>
                  </a:moveTo>
                  <a:cubicBezTo>
                    <a:pt x="3243" y="1"/>
                    <a:pt x="1" y="2738"/>
                    <a:pt x="1127" y="8257"/>
                  </a:cubicBezTo>
                  <a:cubicBezTo>
                    <a:pt x="1127" y="8257"/>
                    <a:pt x="1128" y="8257"/>
                    <a:pt x="1128" y="8257"/>
                  </a:cubicBezTo>
                  <a:cubicBezTo>
                    <a:pt x="1172" y="8257"/>
                    <a:pt x="5170" y="3992"/>
                    <a:pt x="32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0" name="Google Shape;2360;p47"/>
            <p:cNvSpPr/>
            <p:nvPr/>
          </p:nvSpPr>
          <p:spPr>
            <a:xfrm>
              <a:off x="3179550" y="1293350"/>
              <a:ext cx="147800" cy="177675"/>
            </a:xfrm>
            <a:custGeom>
              <a:avLst/>
              <a:gdLst/>
              <a:ahLst/>
              <a:cxnLst/>
              <a:rect l="l" t="t" r="r" b="b"/>
              <a:pathLst>
                <a:path w="5912" h="7107" extrusionOk="0">
                  <a:moveTo>
                    <a:pt x="2645" y="0"/>
                  </a:moveTo>
                  <a:lnTo>
                    <a:pt x="3450" y="920"/>
                  </a:lnTo>
                  <a:lnTo>
                    <a:pt x="4324" y="414"/>
                  </a:lnTo>
                  <a:lnTo>
                    <a:pt x="4784" y="1403"/>
                  </a:lnTo>
                  <a:lnTo>
                    <a:pt x="5911" y="851"/>
                  </a:lnTo>
                  <a:cubicBezTo>
                    <a:pt x="5911" y="851"/>
                    <a:pt x="5267" y="1633"/>
                    <a:pt x="5037" y="2760"/>
                  </a:cubicBezTo>
                  <a:cubicBezTo>
                    <a:pt x="4554" y="5175"/>
                    <a:pt x="3887" y="7106"/>
                    <a:pt x="1818" y="6348"/>
                  </a:cubicBezTo>
                  <a:cubicBezTo>
                    <a:pt x="1" y="5681"/>
                    <a:pt x="1243" y="3105"/>
                    <a:pt x="2301" y="1518"/>
                  </a:cubicBezTo>
                  <a:cubicBezTo>
                    <a:pt x="2645" y="966"/>
                    <a:pt x="2645" y="0"/>
                    <a:pt x="264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61" name="Google Shape;2361;p47"/>
          <p:cNvGrpSpPr/>
          <p:nvPr/>
        </p:nvGrpSpPr>
        <p:grpSpPr>
          <a:xfrm>
            <a:off x="-182366" y="4550586"/>
            <a:ext cx="759407" cy="1604034"/>
            <a:chOff x="6507375" y="2263850"/>
            <a:chExt cx="619225" cy="1140725"/>
          </a:xfrm>
        </p:grpSpPr>
        <p:sp>
          <p:nvSpPr>
            <p:cNvPr id="2362" name="Google Shape;2362;p47"/>
            <p:cNvSpPr/>
            <p:nvPr/>
          </p:nvSpPr>
          <p:spPr>
            <a:xfrm>
              <a:off x="6507375" y="2263850"/>
              <a:ext cx="619225" cy="1140725"/>
            </a:xfrm>
            <a:custGeom>
              <a:avLst/>
              <a:gdLst/>
              <a:ahLst/>
              <a:cxnLst/>
              <a:rect l="l" t="t" r="r" b="b"/>
              <a:pathLst>
                <a:path w="24769" h="45629" extrusionOk="0">
                  <a:moveTo>
                    <a:pt x="9245" y="1"/>
                  </a:moveTo>
                  <a:cubicBezTo>
                    <a:pt x="7359" y="1"/>
                    <a:pt x="6371" y="921"/>
                    <a:pt x="5865" y="1679"/>
                  </a:cubicBezTo>
                  <a:cubicBezTo>
                    <a:pt x="3726" y="4922"/>
                    <a:pt x="6417" y="11983"/>
                    <a:pt x="7129" y="13799"/>
                  </a:cubicBezTo>
                  <a:cubicBezTo>
                    <a:pt x="6210" y="16536"/>
                    <a:pt x="4922" y="20607"/>
                    <a:pt x="3680" y="25413"/>
                  </a:cubicBezTo>
                  <a:cubicBezTo>
                    <a:pt x="3657" y="25482"/>
                    <a:pt x="3657" y="25528"/>
                    <a:pt x="3611" y="25620"/>
                  </a:cubicBezTo>
                  <a:cubicBezTo>
                    <a:pt x="1932" y="32198"/>
                    <a:pt x="713" y="38430"/>
                    <a:pt x="23" y="44157"/>
                  </a:cubicBezTo>
                  <a:cubicBezTo>
                    <a:pt x="0" y="44502"/>
                    <a:pt x="92" y="44870"/>
                    <a:pt x="322" y="45146"/>
                  </a:cubicBezTo>
                  <a:cubicBezTo>
                    <a:pt x="552" y="45399"/>
                    <a:pt x="851" y="45606"/>
                    <a:pt x="1196" y="45629"/>
                  </a:cubicBezTo>
                  <a:lnTo>
                    <a:pt x="1357" y="45629"/>
                  </a:lnTo>
                  <a:cubicBezTo>
                    <a:pt x="2047" y="45629"/>
                    <a:pt x="2576" y="45100"/>
                    <a:pt x="2668" y="44456"/>
                  </a:cubicBezTo>
                  <a:cubicBezTo>
                    <a:pt x="3335" y="38890"/>
                    <a:pt x="4485" y="32842"/>
                    <a:pt x="6118" y="26448"/>
                  </a:cubicBezTo>
                  <a:cubicBezTo>
                    <a:pt x="7060" y="25413"/>
                    <a:pt x="10924" y="21458"/>
                    <a:pt x="16651" y="18767"/>
                  </a:cubicBezTo>
                  <a:cubicBezTo>
                    <a:pt x="17824" y="19779"/>
                    <a:pt x="19824" y="21228"/>
                    <a:pt x="21618" y="21228"/>
                  </a:cubicBezTo>
                  <a:cubicBezTo>
                    <a:pt x="22768" y="21228"/>
                    <a:pt x="23688" y="20607"/>
                    <a:pt x="24240" y="19549"/>
                  </a:cubicBezTo>
                  <a:cubicBezTo>
                    <a:pt x="24769" y="18560"/>
                    <a:pt x="24631" y="17709"/>
                    <a:pt x="24401" y="17180"/>
                  </a:cubicBezTo>
                  <a:cubicBezTo>
                    <a:pt x="24194" y="16674"/>
                    <a:pt x="23895" y="16306"/>
                    <a:pt x="23550" y="16030"/>
                  </a:cubicBezTo>
                  <a:cubicBezTo>
                    <a:pt x="23803" y="15708"/>
                    <a:pt x="24010" y="15294"/>
                    <a:pt x="24079" y="14834"/>
                  </a:cubicBezTo>
                  <a:cubicBezTo>
                    <a:pt x="24194" y="14167"/>
                    <a:pt x="24148" y="13178"/>
                    <a:pt x="23090" y="12075"/>
                  </a:cubicBezTo>
                  <a:cubicBezTo>
                    <a:pt x="22331" y="11293"/>
                    <a:pt x="21595" y="11132"/>
                    <a:pt x="21066" y="11132"/>
                  </a:cubicBezTo>
                  <a:cubicBezTo>
                    <a:pt x="18973" y="11132"/>
                    <a:pt x="17226" y="13776"/>
                    <a:pt x="16099" y="16168"/>
                  </a:cubicBezTo>
                  <a:cubicBezTo>
                    <a:pt x="12534" y="17778"/>
                    <a:pt x="9590" y="19848"/>
                    <a:pt x="7497" y="21596"/>
                  </a:cubicBezTo>
                  <a:cubicBezTo>
                    <a:pt x="8279" y="18859"/>
                    <a:pt x="9015" y="16536"/>
                    <a:pt x="9636" y="14788"/>
                  </a:cubicBezTo>
                  <a:cubicBezTo>
                    <a:pt x="12396" y="14558"/>
                    <a:pt x="17410" y="13753"/>
                    <a:pt x="19203" y="11040"/>
                  </a:cubicBezTo>
                  <a:cubicBezTo>
                    <a:pt x="19916" y="9959"/>
                    <a:pt x="20031" y="8648"/>
                    <a:pt x="19548" y="7268"/>
                  </a:cubicBezTo>
                  <a:cubicBezTo>
                    <a:pt x="18858" y="5359"/>
                    <a:pt x="17387" y="4324"/>
                    <a:pt x="15409" y="4324"/>
                  </a:cubicBezTo>
                  <a:cubicBezTo>
                    <a:pt x="14949" y="4324"/>
                    <a:pt x="14489" y="4370"/>
                    <a:pt x="14075" y="4462"/>
                  </a:cubicBezTo>
                  <a:cubicBezTo>
                    <a:pt x="14121" y="3634"/>
                    <a:pt x="13937" y="2645"/>
                    <a:pt x="13362" y="1794"/>
                  </a:cubicBezTo>
                  <a:cubicBezTo>
                    <a:pt x="12557" y="645"/>
                    <a:pt x="11200" y="24"/>
                    <a:pt x="9337"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3" name="Google Shape;2363;p47"/>
            <p:cNvSpPr/>
            <p:nvPr/>
          </p:nvSpPr>
          <p:spPr>
            <a:xfrm>
              <a:off x="6536100" y="2504600"/>
              <a:ext cx="224850" cy="872950"/>
            </a:xfrm>
            <a:custGeom>
              <a:avLst/>
              <a:gdLst/>
              <a:ahLst/>
              <a:cxnLst/>
              <a:rect l="l" t="t" r="r" b="b"/>
              <a:pathLst>
                <a:path w="8994" h="34918" extrusionOk="0">
                  <a:moveTo>
                    <a:pt x="8806" y="1"/>
                  </a:moveTo>
                  <a:cubicBezTo>
                    <a:pt x="8726" y="1"/>
                    <a:pt x="8644" y="46"/>
                    <a:pt x="8625" y="122"/>
                  </a:cubicBezTo>
                  <a:cubicBezTo>
                    <a:pt x="8556" y="306"/>
                    <a:pt x="2094" y="17094"/>
                    <a:pt x="24" y="34711"/>
                  </a:cubicBezTo>
                  <a:cubicBezTo>
                    <a:pt x="1" y="34803"/>
                    <a:pt x="93" y="34918"/>
                    <a:pt x="208" y="34918"/>
                  </a:cubicBezTo>
                  <a:cubicBezTo>
                    <a:pt x="323" y="34918"/>
                    <a:pt x="369" y="34826"/>
                    <a:pt x="369" y="34734"/>
                  </a:cubicBezTo>
                  <a:cubicBezTo>
                    <a:pt x="2439" y="17163"/>
                    <a:pt x="8901" y="421"/>
                    <a:pt x="8970" y="237"/>
                  </a:cubicBezTo>
                  <a:cubicBezTo>
                    <a:pt x="8993" y="145"/>
                    <a:pt x="8924" y="30"/>
                    <a:pt x="8855" y="7"/>
                  </a:cubicBezTo>
                  <a:cubicBezTo>
                    <a:pt x="8839" y="3"/>
                    <a:pt x="8823" y="1"/>
                    <a:pt x="88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4" name="Google Shape;2364;p47"/>
            <p:cNvSpPr/>
            <p:nvPr/>
          </p:nvSpPr>
          <p:spPr>
            <a:xfrm>
              <a:off x="6580450" y="2293725"/>
              <a:ext cx="438650" cy="312825"/>
            </a:xfrm>
            <a:custGeom>
              <a:avLst/>
              <a:gdLst/>
              <a:ahLst/>
              <a:cxnLst/>
              <a:rect l="l" t="t" r="r" b="b"/>
              <a:pathLst>
                <a:path w="17546" h="12513" extrusionOk="0">
                  <a:moveTo>
                    <a:pt x="6304" y="1"/>
                  </a:moveTo>
                  <a:cubicBezTo>
                    <a:pt x="1" y="1"/>
                    <a:pt x="5379" y="12512"/>
                    <a:pt x="5379" y="12512"/>
                  </a:cubicBezTo>
                  <a:cubicBezTo>
                    <a:pt x="5379" y="12512"/>
                    <a:pt x="17545" y="12144"/>
                    <a:pt x="15521" y="6487"/>
                  </a:cubicBezTo>
                  <a:cubicBezTo>
                    <a:pt x="14920" y="4765"/>
                    <a:pt x="13677" y="4292"/>
                    <a:pt x="12494" y="4292"/>
                  </a:cubicBezTo>
                  <a:cubicBezTo>
                    <a:pt x="11054" y="4292"/>
                    <a:pt x="9703" y="4992"/>
                    <a:pt x="9703" y="4992"/>
                  </a:cubicBezTo>
                  <a:cubicBezTo>
                    <a:pt x="9703" y="4992"/>
                    <a:pt x="11474" y="71"/>
                    <a:pt x="6391" y="2"/>
                  </a:cubicBezTo>
                  <a:cubicBezTo>
                    <a:pt x="6362" y="1"/>
                    <a:pt x="6333" y="1"/>
                    <a:pt x="63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5" name="Google Shape;2365;p47"/>
            <p:cNvSpPr/>
            <p:nvPr/>
          </p:nvSpPr>
          <p:spPr>
            <a:xfrm>
              <a:off x="6625225" y="2671950"/>
              <a:ext cx="353625" cy="243350"/>
            </a:xfrm>
            <a:custGeom>
              <a:avLst/>
              <a:gdLst/>
              <a:ahLst/>
              <a:cxnLst/>
              <a:rect l="l" t="t" r="r" b="b"/>
              <a:pathLst>
                <a:path w="14145" h="9734" extrusionOk="0">
                  <a:moveTo>
                    <a:pt x="13921" y="1"/>
                  </a:moveTo>
                  <a:cubicBezTo>
                    <a:pt x="13911" y="1"/>
                    <a:pt x="13901" y="2"/>
                    <a:pt x="13891" y="5"/>
                  </a:cubicBezTo>
                  <a:cubicBezTo>
                    <a:pt x="5566" y="3041"/>
                    <a:pt x="116" y="9365"/>
                    <a:pt x="47" y="9411"/>
                  </a:cubicBezTo>
                  <a:cubicBezTo>
                    <a:pt x="1" y="9503"/>
                    <a:pt x="1" y="9618"/>
                    <a:pt x="93" y="9664"/>
                  </a:cubicBezTo>
                  <a:cubicBezTo>
                    <a:pt x="116" y="9710"/>
                    <a:pt x="162" y="9733"/>
                    <a:pt x="208" y="9733"/>
                  </a:cubicBezTo>
                  <a:cubicBezTo>
                    <a:pt x="254" y="9733"/>
                    <a:pt x="323" y="9733"/>
                    <a:pt x="323" y="9641"/>
                  </a:cubicBezTo>
                  <a:cubicBezTo>
                    <a:pt x="369" y="9595"/>
                    <a:pt x="5773" y="3340"/>
                    <a:pt x="14006" y="350"/>
                  </a:cubicBezTo>
                  <a:cubicBezTo>
                    <a:pt x="14075" y="327"/>
                    <a:pt x="14144" y="212"/>
                    <a:pt x="14121" y="120"/>
                  </a:cubicBezTo>
                  <a:cubicBezTo>
                    <a:pt x="14082" y="60"/>
                    <a:pt x="13990" y="1"/>
                    <a:pt x="1392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6" name="Google Shape;2366;p47"/>
            <p:cNvSpPr/>
            <p:nvPr/>
          </p:nvSpPr>
          <p:spPr>
            <a:xfrm>
              <a:off x="6927075" y="2570650"/>
              <a:ext cx="186300" cy="196900"/>
            </a:xfrm>
            <a:custGeom>
              <a:avLst/>
              <a:gdLst/>
              <a:ahLst/>
              <a:cxnLst/>
              <a:rect l="l" t="t" r="r" b="b"/>
              <a:pathLst>
                <a:path w="7452" h="7876" extrusionOk="0">
                  <a:moveTo>
                    <a:pt x="4273" y="1"/>
                  </a:moveTo>
                  <a:cubicBezTo>
                    <a:pt x="2118" y="1"/>
                    <a:pt x="1" y="5138"/>
                    <a:pt x="1" y="5138"/>
                  </a:cubicBezTo>
                  <a:cubicBezTo>
                    <a:pt x="1" y="5138"/>
                    <a:pt x="2843" y="7875"/>
                    <a:pt x="4870" y="7875"/>
                  </a:cubicBezTo>
                  <a:cubicBezTo>
                    <a:pt x="5516" y="7875"/>
                    <a:pt x="6079" y="7597"/>
                    <a:pt x="6440" y="6863"/>
                  </a:cubicBezTo>
                  <a:cubicBezTo>
                    <a:pt x="7452" y="4793"/>
                    <a:pt x="4738" y="3896"/>
                    <a:pt x="4738" y="3896"/>
                  </a:cubicBezTo>
                  <a:cubicBezTo>
                    <a:pt x="4738" y="3896"/>
                    <a:pt x="7452" y="2677"/>
                    <a:pt x="5451" y="584"/>
                  </a:cubicBezTo>
                  <a:cubicBezTo>
                    <a:pt x="5066" y="174"/>
                    <a:pt x="4669" y="1"/>
                    <a:pt x="42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7" name="Google Shape;546;p36">
            <a:extLst>
              <a:ext uri="{FF2B5EF4-FFF2-40B4-BE49-F238E27FC236}">
                <a16:creationId xmlns:a16="http://schemas.microsoft.com/office/drawing/2014/main" id="{6B1CB8A8-4908-F847-4849-DC43833D5438}"/>
              </a:ext>
            </a:extLst>
          </p:cNvPr>
          <p:cNvSpPr txBox="1">
            <a:spLocks/>
          </p:cNvSpPr>
          <p:nvPr/>
        </p:nvSpPr>
        <p:spPr>
          <a:xfrm flipH="1">
            <a:off x="1981747" y="546451"/>
            <a:ext cx="5328630" cy="411900"/>
          </a:xfrm>
          <a:prstGeom prst="rect">
            <a:avLst/>
          </a:prstGeom>
          <a:noFill/>
          <a:ln>
            <a:noFill/>
          </a:ln>
        </p:spPr>
        <p:txBody>
          <a:bodyPr spcFirstLastPara="1" wrap="square" lIns="18287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400" b="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1</a:t>
            </a:r>
            <a:r>
              <a:rPr lang="vi-VN" sz="2400" b="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 Tìm hiểu về thể thơ, vần, bố cục, mạch cảm xúc, hình ảnh</a:t>
            </a:r>
            <a:endParaRPr lang="en-US" sz="2400">
              <a:solidFill>
                <a:schemeClr val="bg1"/>
              </a:solidFill>
              <a:effectLst/>
              <a:latin typeface=".VnTime"/>
              <a:ea typeface="Times New Roman" panose="02020603050405020304" pitchFamily="18" charset="0"/>
              <a:cs typeface="Times New Roman" panose="02020603050405020304" pitchFamily="18" charset="0"/>
            </a:endParaRPr>
          </a:p>
        </p:txBody>
      </p:sp>
      <p:sp>
        <p:nvSpPr>
          <p:cNvPr id="11" name="Google Shape;2499;p49">
            <a:extLst>
              <a:ext uri="{FF2B5EF4-FFF2-40B4-BE49-F238E27FC236}">
                <a16:creationId xmlns:a16="http://schemas.microsoft.com/office/drawing/2014/main" id="{80640AE6-107D-437F-BE26-EB6FCDC6CE7B}"/>
              </a:ext>
            </a:extLst>
          </p:cNvPr>
          <p:cNvSpPr/>
          <p:nvPr/>
        </p:nvSpPr>
        <p:spPr>
          <a:xfrm>
            <a:off x="814241" y="110626"/>
            <a:ext cx="359138" cy="322019"/>
          </a:xfrm>
          <a:custGeom>
            <a:avLst/>
            <a:gdLst/>
            <a:ahLst/>
            <a:cxnLst/>
            <a:rect l="l" t="t" r="r" b="b"/>
            <a:pathLst>
              <a:path w="4528" h="4060" extrusionOk="0">
                <a:moveTo>
                  <a:pt x="654" y="0"/>
                </a:moveTo>
                <a:cubicBezTo>
                  <a:pt x="504" y="0"/>
                  <a:pt x="356" y="50"/>
                  <a:pt x="220" y="155"/>
                </a:cubicBezTo>
                <a:cubicBezTo>
                  <a:pt x="1" y="354"/>
                  <a:pt x="1" y="632"/>
                  <a:pt x="61" y="871"/>
                </a:cubicBezTo>
                <a:cubicBezTo>
                  <a:pt x="279" y="1945"/>
                  <a:pt x="816" y="2860"/>
                  <a:pt x="1413" y="3755"/>
                </a:cubicBezTo>
                <a:cubicBezTo>
                  <a:pt x="1568" y="3966"/>
                  <a:pt x="1798" y="4059"/>
                  <a:pt x="2036" y="4059"/>
                </a:cubicBezTo>
                <a:cubicBezTo>
                  <a:pt x="2225" y="4059"/>
                  <a:pt x="2420" y="4000"/>
                  <a:pt x="2587" y="3894"/>
                </a:cubicBezTo>
                <a:cubicBezTo>
                  <a:pt x="2945" y="3656"/>
                  <a:pt x="3144" y="3337"/>
                  <a:pt x="3363" y="3039"/>
                </a:cubicBezTo>
                <a:cubicBezTo>
                  <a:pt x="3880" y="2402"/>
                  <a:pt x="4337" y="1706"/>
                  <a:pt x="4457" y="851"/>
                </a:cubicBezTo>
                <a:cubicBezTo>
                  <a:pt x="4528" y="372"/>
                  <a:pt x="4409" y="19"/>
                  <a:pt x="3888" y="19"/>
                </a:cubicBezTo>
                <a:cubicBezTo>
                  <a:pt x="3825" y="19"/>
                  <a:pt x="3756" y="24"/>
                  <a:pt x="3681" y="35"/>
                </a:cubicBezTo>
                <a:cubicBezTo>
                  <a:pt x="3263" y="75"/>
                  <a:pt x="3104" y="373"/>
                  <a:pt x="2945" y="652"/>
                </a:cubicBezTo>
                <a:cubicBezTo>
                  <a:pt x="2647" y="1050"/>
                  <a:pt x="2408" y="1507"/>
                  <a:pt x="2169" y="1905"/>
                </a:cubicBezTo>
                <a:cubicBezTo>
                  <a:pt x="1891" y="1408"/>
                  <a:pt x="1652" y="911"/>
                  <a:pt x="1373" y="433"/>
                </a:cubicBezTo>
                <a:cubicBezTo>
                  <a:pt x="1294" y="314"/>
                  <a:pt x="1174" y="174"/>
                  <a:pt x="1055" y="115"/>
                </a:cubicBezTo>
                <a:cubicBezTo>
                  <a:pt x="924" y="40"/>
                  <a:pt x="788" y="0"/>
                  <a:pt x="6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 name="Google Shape;2509;p49">
            <a:extLst>
              <a:ext uri="{FF2B5EF4-FFF2-40B4-BE49-F238E27FC236}">
                <a16:creationId xmlns:a16="http://schemas.microsoft.com/office/drawing/2014/main" id="{98895902-5EAE-8805-FFCB-1410FFF1256C}"/>
              </a:ext>
            </a:extLst>
          </p:cNvPr>
          <p:cNvGrpSpPr/>
          <p:nvPr/>
        </p:nvGrpSpPr>
        <p:grpSpPr>
          <a:xfrm rot="637">
            <a:off x="978145" y="501682"/>
            <a:ext cx="505773" cy="456339"/>
            <a:chOff x="7144013" y="1512200"/>
            <a:chExt cx="936616" cy="844916"/>
          </a:xfrm>
        </p:grpSpPr>
        <p:sp>
          <p:nvSpPr>
            <p:cNvPr id="14" name="Google Shape;2510;p49">
              <a:extLst>
                <a:ext uri="{FF2B5EF4-FFF2-40B4-BE49-F238E27FC236}">
                  <a16:creationId xmlns:a16="http://schemas.microsoft.com/office/drawing/2014/main" id="{1EA0BCF6-3273-A5EA-5D09-A2B6883EC33E}"/>
                </a:ext>
              </a:extLst>
            </p:cNvPr>
            <p:cNvSpPr/>
            <p:nvPr/>
          </p:nvSpPr>
          <p:spPr>
            <a:xfrm>
              <a:off x="7144013" y="1512200"/>
              <a:ext cx="936616" cy="844916"/>
            </a:xfrm>
            <a:custGeom>
              <a:avLst/>
              <a:gdLst/>
              <a:ahLst/>
              <a:cxnLst/>
              <a:rect l="l" t="t" r="r" b="b"/>
              <a:pathLst>
                <a:path w="9550" h="8615" extrusionOk="0">
                  <a:moveTo>
                    <a:pt x="2189" y="1"/>
                  </a:moveTo>
                  <a:cubicBezTo>
                    <a:pt x="1712" y="1"/>
                    <a:pt x="1234" y="160"/>
                    <a:pt x="856" y="458"/>
                  </a:cubicBezTo>
                  <a:cubicBezTo>
                    <a:pt x="439" y="816"/>
                    <a:pt x="1" y="1453"/>
                    <a:pt x="220" y="2607"/>
                  </a:cubicBezTo>
                  <a:cubicBezTo>
                    <a:pt x="618" y="4576"/>
                    <a:pt x="1612" y="6207"/>
                    <a:pt x="2627" y="7699"/>
                  </a:cubicBezTo>
                  <a:cubicBezTo>
                    <a:pt x="3025" y="8296"/>
                    <a:pt x="3681" y="8614"/>
                    <a:pt x="4417" y="8614"/>
                  </a:cubicBezTo>
                  <a:cubicBezTo>
                    <a:pt x="4914" y="8614"/>
                    <a:pt x="5471" y="8475"/>
                    <a:pt x="5909" y="8177"/>
                  </a:cubicBezTo>
                  <a:cubicBezTo>
                    <a:pt x="6506" y="7779"/>
                    <a:pt x="6884" y="7282"/>
                    <a:pt x="7202" y="6824"/>
                  </a:cubicBezTo>
                  <a:cubicBezTo>
                    <a:pt x="7282" y="6725"/>
                    <a:pt x="7361" y="6625"/>
                    <a:pt x="7401" y="6565"/>
                  </a:cubicBezTo>
                  <a:cubicBezTo>
                    <a:pt x="8256" y="5471"/>
                    <a:pt x="9171" y="4138"/>
                    <a:pt x="9430" y="2487"/>
                  </a:cubicBezTo>
                  <a:cubicBezTo>
                    <a:pt x="9549" y="1692"/>
                    <a:pt x="9390" y="1055"/>
                    <a:pt x="8992" y="617"/>
                  </a:cubicBezTo>
                  <a:cubicBezTo>
                    <a:pt x="8754" y="339"/>
                    <a:pt x="8296" y="1"/>
                    <a:pt x="7500" y="1"/>
                  </a:cubicBezTo>
                  <a:cubicBezTo>
                    <a:pt x="7361" y="1"/>
                    <a:pt x="7202" y="1"/>
                    <a:pt x="7063" y="21"/>
                  </a:cubicBezTo>
                  <a:cubicBezTo>
                    <a:pt x="6008" y="160"/>
                    <a:pt x="5551" y="856"/>
                    <a:pt x="5272" y="1314"/>
                  </a:cubicBezTo>
                  <a:cubicBezTo>
                    <a:pt x="5213" y="1354"/>
                    <a:pt x="5193" y="1433"/>
                    <a:pt x="5153" y="1493"/>
                  </a:cubicBezTo>
                  <a:cubicBezTo>
                    <a:pt x="4994" y="1692"/>
                    <a:pt x="4875" y="1891"/>
                    <a:pt x="4755" y="2109"/>
                  </a:cubicBezTo>
                  <a:cubicBezTo>
                    <a:pt x="4576" y="1811"/>
                    <a:pt x="4417" y="1533"/>
                    <a:pt x="4258" y="1234"/>
                  </a:cubicBezTo>
                  <a:cubicBezTo>
                    <a:pt x="4019" y="836"/>
                    <a:pt x="3701" y="518"/>
                    <a:pt x="3323" y="319"/>
                  </a:cubicBezTo>
                  <a:cubicBezTo>
                    <a:pt x="2945" y="120"/>
                    <a:pt x="2587" y="1"/>
                    <a:pt x="2189" y="1"/>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511;p49">
              <a:extLst>
                <a:ext uri="{FF2B5EF4-FFF2-40B4-BE49-F238E27FC236}">
                  <a16:creationId xmlns:a16="http://schemas.microsoft.com/office/drawing/2014/main" id="{D4DB9C9C-B47D-B2C9-6204-410CD409072E}"/>
                </a:ext>
              </a:extLst>
            </p:cNvPr>
            <p:cNvSpPr/>
            <p:nvPr/>
          </p:nvSpPr>
          <p:spPr>
            <a:xfrm>
              <a:off x="7228008" y="1568170"/>
              <a:ext cx="768625" cy="732977"/>
            </a:xfrm>
            <a:custGeom>
              <a:avLst/>
              <a:gdLst/>
              <a:ahLst/>
              <a:cxnLst/>
              <a:rect l="l" t="t" r="r" b="b"/>
              <a:pathLst>
                <a:path w="7449" h="6666" extrusionOk="0">
                  <a:moveTo>
                    <a:pt x="1060" y="1"/>
                  </a:moveTo>
                  <a:cubicBezTo>
                    <a:pt x="826" y="1"/>
                    <a:pt x="594" y="80"/>
                    <a:pt x="378" y="254"/>
                  </a:cubicBezTo>
                  <a:cubicBezTo>
                    <a:pt x="0" y="573"/>
                    <a:pt x="0" y="1010"/>
                    <a:pt x="80" y="1428"/>
                  </a:cubicBezTo>
                  <a:cubicBezTo>
                    <a:pt x="438" y="3199"/>
                    <a:pt x="1333" y="4710"/>
                    <a:pt x="2328" y="6182"/>
                  </a:cubicBezTo>
                  <a:cubicBezTo>
                    <a:pt x="2566" y="6518"/>
                    <a:pt x="2928" y="6665"/>
                    <a:pt x="3312" y="6665"/>
                  </a:cubicBezTo>
                  <a:cubicBezTo>
                    <a:pt x="3632" y="6665"/>
                    <a:pt x="3968" y="6563"/>
                    <a:pt x="4257" y="6381"/>
                  </a:cubicBezTo>
                  <a:cubicBezTo>
                    <a:pt x="4814" y="6003"/>
                    <a:pt x="5153" y="5486"/>
                    <a:pt x="5511" y="4989"/>
                  </a:cubicBezTo>
                  <a:cubicBezTo>
                    <a:pt x="6366" y="3915"/>
                    <a:pt x="7142" y="2781"/>
                    <a:pt x="7341" y="1388"/>
                  </a:cubicBezTo>
                  <a:cubicBezTo>
                    <a:pt x="7449" y="580"/>
                    <a:pt x="7232" y="15"/>
                    <a:pt x="6370" y="15"/>
                  </a:cubicBezTo>
                  <a:cubicBezTo>
                    <a:pt x="6277" y="15"/>
                    <a:pt x="6176" y="22"/>
                    <a:pt x="6068" y="36"/>
                  </a:cubicBezTo>
                  <a:cubicBezTo>
                    <a:pt x="5371" y="135"/>
                    <a:pt x="5153" y="632"/>
                    <a:pt x="4854" y="1090"/>
                  </a:cubicBezTo>
                  <a:cubicBezTo>
                    <a:pt x="4397" y="1766"/>
                    <a:pt x="3999" y="2482"/>
                    <a:pt x="3601" y="3159"/>
                  </a:cubicBezTo>
                  <a:cubicBezTo>
                    <a:pt x="3124" y="2323"/>
                    <a:pt x="2726" y="1567"/>
                    <a:pt x="2268" y="732"/>
                  </a:cubicBezTo>
                  <a:cubicBezTo>
                    <a:pt x="2129" y="513"/>
                    <a:pt x="1930" y="314"/>
                    <a:pt x="1711" y="195"/>
                  </a:cubicBezTo>
                  <a:cubicBezTo>
                    <a:pt x="1500" y="70"/>
                    <a:pt x="1279" y="1"/>
                    <a:pt x="10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 name="Picture 17" descr="A picture containing graphics, clipart, graphic design, design&#10;&#10;Description automatically generated">
            <a:extLst>
              <a:ext uri="{FF2B5EF4-FFF2-40B4-BE49-F238E27FC236}">
                <a16:creationId xmlns:a16="http://schemas.microsoft.com/office/drawing/2014/main" id="{7A29D6F2-A07E-9DEE-0186-24E7DC16FCC8}"/>
              </a:ext>
            </a:extLst>
          </p:cNvPr>
          <p:cNvPicPr>
            <a:picLocks noChangeAspect="1"/>
          </p:cNvPicPr>
          <p:nvPr/>
        </p:nvPicPr>
        <p:blipFill>
          <a:blip r:embed="rId3"/>
          <a:stretch>
            <a:fillRect/>
          </a:stretch>
        </p:blipFill>
        <p:spPr>
          <a:xfrm>
            <a:off x="8200882" y="65517"/>
            <a:ext cx="759406" cy="759406"/>
          </a:xfrm>
          <a:prstGeom prst="rect">
            <a:avLst/>
          </a:prstGeom>
        </p:spPr>
      </p:pic>
      <p:pic>
        <p:nvPicPr>
          <p:cNvPr id="2" name="图片 60">
            <a:extLst>
              <a:ext uri="{FF2B5EF4-FFF2-40B4-BE49-F238E27FC236}">
                <a16:creationId xmlns:a16="http://schemas.microsoft.com/office/drawing/2014/main" id="{E14C54C9-48FF-C8B6-6C1D-576C70F86D3C}"/>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81794" y="1392517"/>
            <a:ext cx="4530440" cy="2485189"/>
          </a:xfrm>
          <a:prstGeom prst="rect">
            <a:avLst/>
          </a:prstGeom>
        </p:spPr>
      </p:pic>
      <p:sp>
        <p:nvSpPr>
          <p:cNvPr id="3" name="TextBox 257">
            <a:extLst>
              <a:ext uri="{FF2B5EF4-FFF2-40B4-BE49-F238E27FC236}">
                <a16:creationId xmlns:a16="http://schemas.microsoft.com/office/drawing/2014/main" id="{0505A0BE-7C16-B939-8727-BA4AE17DB337}"/>
              </a:ext>
            </a:extLst>
          </p:cNvPr>
          <p:cNvSpPr txBox="1"/>
          <p:nvPr/>
        </p:nvSpPr>
        <p:spPr>
          <a:xfrm>
            <a:off x="617916" y="1818666"/>
            <a:ext cx="3858196" cy="1938992"/>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r>
              <a:rPr lang="vi-VN" sz="2400">
                <a:latin typeface="+mj-lt"/>
              </a:rPr>
              <a:t>Gợi tả sự lớn dần của nhân vật con, từ khi con còn bé đến lúc trưởng thành song hành với dấu ấn thời gian trong cuộc đời mẹ. </a:t>
            </a:r>
            <a:endParaRPr lang="en-US" sz="2400">
              <a:latin typeface="+mj-lt"/>
            </a:endParaRPr>
          </a:p>
        </p:txBody>
      </p:sp>
      <p:pic>
        <p:nvPicPr>
          <p:cNvPr id="4" name="Picture 3">
            <a:extLst>
              <a:ext uri="{FF2B5EF4-FFF2-40B4-BE49-F238E27FC236}">
                <a16:creationId xmlns:a16="http://schemas.microsoft.com/office/drawing/2014/main" id="{093B02DE-B3D4-0530-2D55-273BE6299353}"/>
              </a:ext>
            </a:extLst>
          </p:cNvPr>
          <p:cNvPicPr>
            <a:picLocks noChangeAspect="1"/>
          </p:cNvPicPr>
          <p:nvPr/>
        </p:nvPicPr>
        <p:blipFill>
          <a:blip r:embed="rId5"/>
          <a:stretch>
            <a:fillRect/>
          </a:stretch>
        </p:blipFill>
        <p:spPr>
          <a:xfrm>
            <a:off x="5574451" y="2256450"/>
            <a:ext cx="3237202" cy="3002416"/>
          </a:xfrm>
          <a:prstGeom prst="rect">
            <a:avLst/>
          </a:prstGeom>
        </p:spPr>
      </p:pic>
    </p:spTree>
    <p:extLst>
      <p:ext uri="{BB962C8B-B14F-4D97-AF65-F5344CB8AC3E}">
        <p14:creationId xmlns:p14="http://schemas.microsoft.com/office/powerpoint/2010/main" val="161306174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ppt_x"/>
                                          </p:val>
                                        </p:tav>
                                        <p:tav tm="100000">
                                          <p:val>
                                            <p:strVal val="#ppt_x"/>
                                          </p:val>
                                        </p:tav>
                                      </p:tavLst>
                                    </p:anim>
                                    <p:anim calcmode="lin" valueType="num">
                                      <p:cBhvr additive="base">
                                        <p:cTn id="1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2350"/>
        <p:cNvGrpSpPr/>
        <p:nvPr/>
      </p:nvGrpSpPr>
      <p:grpSpPr>
        <a:xfrm>
          <a:off x="0" y="0"/>
          <a:ext cx="0" cy="0"/>
          <a:chOff x="0" y="0"/>
          <a:chExt cx="0" cy="0"/>
        </a:xfrm>
      </p:grpSpPr>
      <p:grpSp>
        <p:nvGrpSpPr>
          <p:cNvPr id="8" name="Google Shape;2494;p49">
            <a:extLst>
              <a:ext uri="{FF2B5EF4-FFF2-40B4-BE49-F238E27FC236}">
                <a16:creationId xmlns:a16="http://schemas.microsoft.com/office/drawing/2014/main" id="{781D5466-9556-45DC-1002-B39336108FDA}"/>
              </a:ext>
            </a:extLst>
          </p:cNvPr>
          <p:cNvGrpSpPr/>
          <p:nvPr/>
        </p:nvGrpSpPr>
        <p:grpSpPr>
          <a:xfrm flipH="1">
            <a:off x="1671165" y="65517"/>
            <a:ext cx="6219133" cy="862315"/>
            <a:chOff x="4263450" y="634575"/>
            <a:chExt cx="1007075" cy="387425"/>
          </a:xfrm>
        </p:grpSpPr>
        <p:sp>
          <p:nvSpPr>
            <p:cNvPr id="9" name="Google Shape;2495;p49">
              <a:extLst>
                <a:ext uri="{FF2B5EF4-FFF2-40B4-BE49-F238E27FC236}">
                  <a16:creationId xmlns:a16="http://schemas.microsoft.com/office/drawing/2014/main" id="{3BE5FC33-F074-2E8B-1A50-6A405990140C}"/>
                </a:ext>
              </a:extLst>
            </p:cNvPr>
            <p:cNvSpPr/>
            <p:nvPr/>
          </p:nvSpPr>
          <p:spPr>
            <a:xfrm>
              <a:off x="4263450" y="634575"/>
              <a:ext cx="1007075" cy="387425"/>
            </a:xfrm>
            <a:custGeom>
              <a:avLst/>
              <a:gdLst/>
              <a:ahLst/>
              <a:cxnLst/>
              <a:rect l="l" t="t" r="r" b="b"/>
              <a:pathLst>
                <a:path w="40283" h="15497" extrusionOk="0">
                  <a:moveTo>
                    <a:pt x="1950" y="0"/>
                  </a:moveTo>
                  <a:cubicBezTo>
                    <a:pt x="1214" y="0"/>
                    <a:pt x="617" y="458"/>
                    <a:pt x="458" y="1134"/>
                  </a:cubicBezTo>
                  <a:cubicBezTo>
                    <a:pt x="219" y="1492"/>
                    <a:pt x="0" y="2188"/>
                    <a:pt x="517" y="3044"/>
                  </a:cubicBezTo>
                  <a:cubicBezTo>
                    <a:pt x="796" y="3461"/>
                    <a:pt x="1055" y="3879"/>
                    <a:pt x="1313" y="4317"/>
                  </a:cubicBezTo>
                  <a:lnTo>
                    <a:pt x="1691" y="4914"/>
                  </a:lnTo>
                  <a:cubicBezTo>
                    <a:pt x="1910" y="5252"/>
                    <a:pt x="2109" y="5610"/>
                    <a:pt x="2348" y="5948"/>
                  </a:cubicBezTo>
                  <a:cubicBezTo>
                    <a:pt x="2447" y="6107"/>
                    <a:pt x="2507" y="6207"/>
                    <a:pt x="2606" y="6326"/>
                  </a:cubicBezTo>
                  <a:cubicBezTo>
                    <a:pt x="2686" y="6406"/>
                    <a:pt x="2745" y="6465"/>
                    <a:pt x="2765" y="6545"/>
                  </a:cubicBezTo>
                  <a:cubicBezTo>
                    <a:pt x="2865" y="6724"/>
                    <a:pt x="2964" y="6863"/>
                    <a:pt x="3044" y="7042"/>
                  </a:cubicBezTo>
                  <a:cubicBezTo>
                    <a:pt x="3163" y="7261"/>
                    <a:pt x="3263" y="7500"/>
                    <a:pt x="3402" y="7719"/>
                  </a:cubicBezTo>
                  <a:cubicBezTo>
                    <a:pt x="3442" y="7738"/>
                    <a:pt x="3442" y="7758"/>
                    <a:pt x="3442" y="7758"/>
                  </a:cubicBezTo>
                  <a:lnTo>
                    <a:pt x="3402" y="7798"/>
                  </a:lnTo>
                  <a:cubicBezTo>
                    <a:pt x="3263" y="7957"/>
                    <a:pt x="3103" y="8156"/>
                    <a:pt x="2984" y="8335"/>
                  </a:cubicBezTo>
                  <a:cubicBezTo>
                    <a:pt x="2905" y="8415"/>
                    <a:pt x="2865" y="8514"/>
                    <a:pt x="2785" y="8594"/>
                  </a:cubicBezTo>
                  <a:cubicBezTo>
                    <a:pt x="2646" y="8753"/>
                    <a:pt x="2507" y="8932"/>
                    <a:pt x="2367" y="9111"/>
                  </a:cubicBezTo>
                  <a:cubicBezTo>
                    <a:pt x="2069" y="9469"/>
                    <a:pt x="1751" y="9847"/>
                    <a:pt x="1452" y="10245"/>
                  </a:cubicBezTo>
                  <a:cubicBezTo>
                    <a:pt x="1074" y="10742"/>
                    <a:pt x="756" y="11259"/>
                    <a:pt x="398" y="11757"/>
                  </a:cubicBezTo>
                  <a:lnTo>
                    <a:pt x="318" y="11896"/>
                  </a:lnTo>
                  <a:cubicBezTo>
                    <a:pt x="159" y="12135"/>
                    <a:pt x="80" y="12493"/>
                    <a:pt x="120" y="12851"/>
                  </a:cubicBezTo>
                  <a:cubicBezTo>
                    <a:pt x="159" y="13129"/>
                    <a:pt x="199" y="13408"/>
                    <a:pt x="259" y="13647"/>
                  </a:cubicBezTo>
                  <a:cubicBezTo>
                    <a:pt x="418" y="14601"/>
                    <a:pt x="955" y="15019"/>
                    <a:pt x="1890" y="15039"/>
                  </a:cubicBezTo>
                  <a:lnTo>
                    <a:pt x="3402" y="15039"/>
                  </a:lnTo>
                  <a:cubicBezTo>
                    <a:pt x="3700" y="15039"/>
                    <a:pt x="3999" y="15079"/>
                    <a:pt x="4277" y="15099"/>
                  </a:cubicBezTo>
                  <a:cubicBezTo>
                    <a:pt x="4655" y="15119"/>
                    <a:pt x="5053" y="15138"/>
                    <a:pt x="5451" y="15138"/>
                  </a:cubicBezTo>
                  <a:cubicBezTo>
                    <a:pt x="7062" y="15178"/>
                    <a:pt x="8673" y="15198"/>
                    <a:pt x="10026" y="15198"/>
                  </a:cubicBezTo>
                  <a:lnTo>
                    <a:pt x="14502" y="15198"/>
                  </a:lnTo>
                  <a:cubicBezTo>
                    <a:pt x="15298" y="15198"/>
                    <a:pt x="16073" y="15218"/>
                    <a:pt x="16869" y="15238"/>
                  </a:cubicBezTo>
                  <a:cubicBezTo>
                    <a:pt x="17287" y="15238"/>
                    <a:pt x="17705" y="15278"/>
                    <a:pt x="18122" y="15278"/>
                  </a:cubicBezTo>
                  <a:cubicBezTo>
                    <a:pt x="19177" y="15298"/>
                    <a:pt x="20191" y="15298"/>
                    <a:pt x="21246" y="15318"/>
                  </a:cubicBezTo>
                  <a:lnTo>
                    <a:pt x="23295" y="15337"/>
                  </a:lnTo>
                  <a:cubicBezTo>
                    <a:pt x="24190" y="15337"/>
                    <a:pt x="25065" y="15377"/>
                    <a:pt x="25960" y="15377"/>
                  </a:cubicBezTo>
                  <a:cubicBezTo>
                    <a:pt x="26477" y="15377"/>
                    <a:pt x="27014" y="15397"/>
                    <a:pt x="27532" y="15397"/>
                  </a:cubicBezTo>
                  <a:cubicBezTo>
                    <a:pt x="27949" y="15397"/>
                    <a:pt x="28407" y="15417"/>
                    <a:pt x="28825" y="15417"/>
                  </a:cubicBezTo>
                  <a:lnTo>
                    <a:pt x="30038" y="15437"/>
                  </a:lnTo>
                  <a:cubicBezTo>
                    <a:pt x="31192" y="15477"/>
                    <a:pt x="32385" y="15497"/>
                    <a:pt x="33579" y="15497"/>
                  </a:cubicBezTo>
                  <a:lnTo>
                    <a:pt x="38473" y="15497"/>
                  </a:lnTo>
                  <a:cubicBezTo>
                    <a:pt x="38950" y="15497"/>
                    <a:pt x="39368" y="15318"/>
                    <a:pt x="39686" y="14979"/>
                  </a:cubicBezTo>
                  <a:cubicBezTo>
                    <a:pt x="40004" y="14621"/>
                    <a:pt x="40164" y="14144"/>
                    <a:pt x="40104" y="13627"/>
                  </a:cubicBezTo>
                  <a:cubicBezTo>
                    <a:pt x="40064" y="12930"/>
                    <a:pt x="39686" y="12453"/>
                    <a:pt x="39408" y="12115"/>
                  </a:cubicBezTo>
                  <a:lnTo>
                    <a:pt x="38751" y="11299"/>
                  </a:lnTo>
                  <a:cubicBezTo>
                    <a:pt x="38294" y="10742"/>
                    <a:pt x="37856" y="10205"/>
                    <a:pt x="37418" y="9628"/>
                  </a:cubicBezTo>
                  <a:cubicBezTo>
                    <a:pt x="37160" y="9250"/>
                    <a:pt x="36901" y="8852"/>
                    <a:pt x="36662" y="8415"/>
                  </a:cubicBezTo>
                  <a:cubicBezTo>
                    <a:pt x="36762" y="8315"/>
                    <a:pt x="36861" y="8216"/>
                    <a:pt x="36961" y="8077"/>
                  </a:cubicBezTo>
                  <a:cubicBezTo>
                    <a:pt x="37359" y="7758"/>
                    <a:pt x="37796" y="7261"/>
                    <a:pt x="38174" y="6744"/>
                  </a:cubicBezTo>
                  <a:cubicBezTo>
                    <a:pt x="38294" y="6565"/>
                    <a:pt x="38413" y="6425"/>
                    <a:pt x="38552" y="6246"/>
                  </a:cubicBezTo>
                  <a:cubicBezTo>
                    <a:pt x="38970" y="5729"/>
                    <a:pt x="39447" y="5113"/>
                    <a:pt x="39706" y="4277"/>
                  </a:cubicBezTo>
                  <a:cubicBezTo>
                    <a:pt x="39766" y="4138"/>
                    <a:pt x="39805" y="3999"/>
                    <a:pt x="39865" y="3859"/>
                  </a:cubicBezTo>
                  <a:cubicBezTo>
                    <a:pt x="40004" y="3442"/>
                    <a:pt x="40183" y="2984"/>
                    <a:pt x="40243" y="2447"/>
                  </a:cubicBezTo>
                  <a:cubicBezTo>
                    <a:pt x="40283" y="1870"/>
                    <a:pt x="40104" y="1353"/>
                    <a:pt x="39786" y="975"/>
                  </a:cubicBezTo>
                  <a:cubicBezTo>
                    <a:pt x="39467" y="617"/>
                    <a:pt x="39010" y="458"/>
                    <a:pt x="38512" y="458"/>
                  </a:cubicBezTo>
                  <a:lnTo>
                    <a:pt x="38393" y="458"/>
                  </a:lnTo>
                  <a:cubicBezTo>
                    <a:pt x="38075" y="478"/>
                    <a:pt x="37697" y="478"/>
                    <a:pt x="37279" y="478"/>
                  </a:cubicBezTo>
                  <a:lnTo>
                    <a:pt x="35767" y="478"/>
                  </a:lnTo>
                  <a:cubicBezTo>
                    <a:pt x="35489" y="478"/>
                    <a:pt x="35210" y="458"/>
                    <a:pt x="34932" y="458"/>
                  </a:cubicBezTo>
                  <a:cubicBezTo>
                    <a:pt x="34613" y="458"/>
                    <a:pt x="34275" y="418"/>
                    <a:pt x="33937" y="418"/>
                  </a:cubicBezTo>
                  <a:lnTo>
                    <a:pt x="30834" y="418"/>
                  </a:lnTo>
                  <a:cubicBezTo>
                    <a:pt x="30138" y="418"/>
                    <a:pt x="29421" y="398"/>
                    <a:pt x="28725" y="378"/>
                  </a:cubicBezTo>
                  <a:cubicBezTo>
                    <a:pt x="28148" y="358"/>
                    <a:pt x="27552" y="358"/>
                    <a:pt x="26975" y="318"/>
                  </a:cubicBezTo>
                  <a:lnTo>
                    <a:pt x="24269" y="318"/>
                  </a:lnTo>
                  <a:cubicBezTo>
                    <a:pt x="23891" y="318"/>
                    <a:pt x="23553" y="299"/>
                    <a:pt x="23175" y="299"/>
                  </a:cubicBezTo>
                  <a:cubicBezTo>
                    <a:pt x="22877" y="299"/>
                    <a:pt x="22598" y="279"/>
                    <a:pt x="22300" y="279"/>
                  </a:cubicBezTo>
                  <a:cubicBezTo>
                    <a:pt x="21842" y="279"/>
                    <a:pt x="21365" y="259"/>
                    <a:pt x="20907" y="259"/>
                  </a:cubicBezTo>
                  <a:cubicBezTo>
                    <a:pt x="20510" y="259"/>
                    <a:pt x="20112" y="259"/>
                    <a:pt x="19694" y="239"/>
                  </a:cubicBezTo>
                  <a:cubicBezTo>
                    <a:pt x="19376" y="239"/>
                    <a:pt x="19057" y="199"/>
                    <a:pt x="18719" y="199"/>
                  </a:cubicBezTo>
                  <a:cubicBezTo>
                    <a:pt x="18301" y="199"/>
                    <a:pt x="17904" y="179"/>
                    <a:pt x="17486" y="179"/>
                  </a:cubicBezTo>
                  <a:lnTo>
                    <a:pt x="15676" y="179"/>
                  </a:lnTo>
                  <a:cubicBezTo>
                    <a:pt x="15576" y="179"/>
                    <a:pt x="15477" y="179"/>
                    <a:pt x="15337" y="159"/>
                  </a:cubicBezTo>
                  <a:cubicBezTo>
                    <a:pt x="15198" y="159"/>
                    <a:pt x="15039" y="139"/>
                    <a:pt x="14900" y="139"/>
                  </a:cubicBezTo>
                  <a:lnTo>
                    <a:pt x="14880" y="139"/>
                  </a:lnTo>
                  <a:cubicBezTo>
                    <a:pt x="14601" y="139"/>
                    <a:pt x="14343" y="139"/>
                    <a:pt x="14084" y="159"/>
                  </a:cubicBezTo>
                  <a:cubicBezTo>
                    <a:pt x="13786" y="159"/>
                    <a:pt x="13448" y="179"/>
                    <a:pt x="13149" y="179"/>
                  </a:cubicBezTo>
                  <a:lnTo>
                    <a:pt x="12911" y="179"/>
                  </a:lnTo>
                  <a:cubicBezTo>
                    <a:pt x="12334" y="179"/>
                    <a:pt x="11757" y="159"/>
                    <a:pt x="11160" y="139"/>
                  </a:cubicBezTo>
                  <a:cubicBezTo>
                    <a:pt x="10623" y="100"/>
                    <a:pt x="10066" y="100"/>
                    <a:pt x="9529" y="80"/>
                  </a:cubicBezTo>
                  <a:cubicBezTo>
                    <a:pt x="8852" y="80"/>
                    <a:pt x="8176" y="60"/>
                    <a:pt x="7520" y="60"/>
                  </a:cubicBezTo>
                  <a:lnTo>
                    <a:pt x="6187" y="60"/>
                  </a:lnTo>
                  <a:cubicBezTo>
                    <a:pt x="5829" y="60"/>
                    <a:pt x="5451" y="60"/>
                    <a:pt x="5073" y="40"/>
                  </a:cubicBezTo>
                  <a:cubicBezTo>
                    <a:pt x="4735" y="40"/>
                    <a:pt x="4357" y="0"/>
                    <a:pt x="3999" y="0"/>
                  </a:cubicBezTo>
                  <a:close/>
                </a:path>
              </a:pathLst>
            </a:custGeom>
            <a:solidFill>
              <a:srgbClr val="FFFFFF"/>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2496;p49">
              <a:extLst>
                <a:ext uri="{FF2B5EF4-FFF2-40B4-BE49-F238E27FC236}">
                  <a16:creationId xmlns:a16="http://schemas.microsoft.com/office/drawing/2014/main" id="{B6C4EAD2-9570-4669-583C-27306710BBEC}"/>
                </a:ext>
              </a:extLst>
            </p:cNvPr>
            <p:cNvSpPr/>
            <p:nvPr/>
          </p:nvSpPr>
          <p:spPr>
            <a:xfrm>
              <a:off x="4292275" y="661425"/>
              <a:ext cx="953375" cy="337975"/>
            </a:xfrm>
            <a:custGeom>
              <a:avLst/>
              <a:gdLst/>
              <a:ahLst/>
              <a:cxnLst/>
              <a:rect l="l" t="t" r="r" b="b"/>
              <a:pathLst>
                <a:path w="38135" h="13519" extrusionOk="0">
                  <a:moveTo>
                    <a:pt x="817" y="0"/>
                  </a:moveTo>
                  <a:cubicBezTo>
                    <a:pt x="538" y="0"/>
                    <a:pt x="339" y="140"/>
                    <a:pt x="260" y="418"/>
                  </a:cubicBezTo>
                  <a:cubicBezTo>
                    <a:pt x="260" y="478"/>
                    <a:pt x="260" y="518"/>
                    <a:pt x="240" y="537"/>
                  </a:cubicBezTo>
                  <a:cubicBezTo>
                    <a:pt x="1" y="876"/>
                    <a:pt x="41" y="1194"/>
                    <a:pt x="240" y="1512"/>
                  </a:cubicBezTo>
                  <a:cubicBezTo>
                    <a:pt x="518" y="1930"/>
                    <a:pt x="797" y="2387"/>
                    <a:pt x="1035" y="2805"/>
                  </a:cubicBezTo>
                  <a:cubicBezTo>
                    <a:pt x="1354" y="3322"/>
                    <a:pt x="1692" y="3879"/>
                    <a:pt x="2030" y="4397"/>
                  </a:cubicBezTo>
                  <a:cubicBezTo>
                    <a:pt x="2149" y="4596"/>
                    <a:pt x="2348" y="4794"/>
                    <a:pt x="2488" y="4993"/>
                  </a:cubicBezTo>
                  <a:cubicBezTo>
                    <a:pt x="2706" y="5371"/>
                    <a:pt x="2885" y="5769"/>
                    <a:pt x="3124" y="6147"/>
                  </a:cubicBezTo>
                  <a:cubicBezTo>
                    <a:pt x="3423" y="6625"/>
                    <a:pt x="3403" y="6983"/>
                    <a:pt x="3025" y="7400"/>
                  </a:cubicBezTo>
                  <a:cubicBezTo>
                    <a:pt x="2806" y="7659"/>
                    <a:pt x="2627" y="7898"/>
                    <a:pt x="2428" y="8156"/>
                  </a:cubicBezTo>
                  <a:cubicBezTo>
                    <a:pt x="1990" y="8693"/>
                    <a:pt x="1533" y="9250"/>
                    <a:pt x="1115" y="9788"/>
                  </a:cubicBezTo>
                  <a:cubicBezTo>
                    <a:pt x="737" y="10325"/>
                    <a:pt x="399" y="10862"/>
                    <a:pt x="41" y="11379"/>
                  </a:cubicBezTo>
                  <a:cubicBezTo>
                    <a:pt x="1" y="11459"/>
                    <a:pt x="1" y="11618"/>
                    <a:pt x="1" y="11717"/>
                  </a:cubicBezTo>
                  <a:cubicBezTo>
                    <a:pt x="21" y="11956"/>
                    <a:pt x="61" y="12195"/>
                    <a:pt x="100" y="12433"/>
                  </a:cubicBezTo>
                  <a:cubicBezTo>
                    <a:pt x="160" y="12911"/>
                    <a:pt x="299" y="13010"/>
                    <a:pt x="797" y="13010"/>
                  </a:cubicBezTo>
                  <a:cubicBezTo>
                    <a:pt x="1314" y="13010"/>
                    <a:pt x="1811" y="13010"/>
                    <a:pt x="2328" y="13030"/>
                  </a:cubicBezTo>
                  <a:cubicBezTo>
                    <a:pt x="3005" y="13050"/>
                    <a:pt x="3681" y="13110"/>
                    <a:pt x="4338" y="13130"/>
                  </a:cubicBezTo>
                  <a:cubicBezTo>
                    <a:pt x="5869" y="13149"/>
                    <a:pt x="7381" y="13189"/>
                    <a:pt x="8913" y="13189"/>
                  </a:cubicBezTo>
                  <a:cubicBezTo>
                    <a:pt x="10405" y="13189"/>
                    <a:pt x="11897" y="13189"/>
                    <a:pt x="13389" y="13209"/>
                  </a:cubicBezTo>
                  <a:cubicBezTo>
                    <a:pt x="14622" y="13209"/>
                    <a:pt x="15816" y="13249"/>
                    <a:pt x="17029" y="13249"/>
                  </a:cubicBezTo>
                  <a:cubicBezTo>
                    <a:pt x="18064" y="13269"/>
                    <a:pt x="19098" y="13269"/>
                    <a:pt x="20132" y="13309"/>
                  </a:cubicBezTo>
                  <a:cubicBezTo>
                    <a:pt x="21704" y="13328"/>
                    <a:pt x="23295" y="13348"/>
                    <a:pt x="24867" y="13368"/>
                  </a:cubicBezTo>
                  <a:cubicBezTo>
                    <a:pt x="25802" y="13408"/>
                    <a:pt x="26777" y="13408"/>
                    <a:pt x="27711" y="13428"/>
                  </a:cubicBezTo>
                  <a:cubicBezTo>
                    <a:pt x="29283" y="13448"/>
                    <a:pt x="30874" y="13468"/>
                    <a:pt x="32446" y="13507"/>
                  </a:cubicBezTo>
                  <a:lnTo>
                    <a:pt x="37220" y="13507"/>
                  </a:lnTo>
                  <a:cubicBezTo>
                    <a:pt x="37267" y="13515"/>
                    <a:pt x="37312" y="13519"/>
                    <a:pt x="37355" y="13519"/>
                  </a:cubicBezTo>
                  <a:cubicBezTo>
                    <a:pt x="37774" y="13519"/>
                    <a:pt x="38032" y="13182"/>
                    <a:pt x="37996" y="12732"/>
                  </a:cubicBezTo>
                  <a:cubicBezTo>
                    <a:pt x="37956" y="12334"/>
                    <a:pt x="37717" y="12035"/>
                    <a:pt x="37499" y="11757"/>
                  </a:cubicBezTo>
                  <a:cubicBezTo>
                    <a:pt x="36822" y="10921"/>
                    <a:pt x="36126" y="10126"/>
                    <a:pt x="35470" y="9250"/>
                  </a:cubicBezTo>
                  <a:cubicBezTo>
                    <a:pt x="35052" y="8713"/>
                    <a:pt x="34734" y="8077"/>
                    <a:pt x="34376" y="7480"/>
                  </a:cubicBezTo>
                  <a:cubicBezTo>
                    <a:pt x="34336" y="7400"/>
                    <a:pt x="34356" y="7241"/>
                    <a:pt x="34435" y="7182"/>
                  </a:cubicBezTo>
                  <a:cubicBezTo>
                    <a:pt x="35012" y="6485"/>
                    <a:pt x="35669" y="5849"/>
                    <a:pt x="36226" y="5073"/>
                  </a:cubicBezTo>
                  <a:cubicBezTo>
                    <a:pt x="36723" y="4377"/>
                    <a:pt x="37340" y="3780"/>
                    <a:pt x="37618" y="2905"/>
                  </a:cubicBezTo>
                  <a:cubicBezTo>
                    <a:pt x="37797" y="2387"/>
                    <a:pt x="38036" y="1870"/>
                    <a:pt x="38095" y="1293"/>
                  </a:cubicBezTo>
                  <a:cubicBezTo>
                    <a:pt x="38134" y="826"/>
                    <a:pt x="37945" y="378"/>
                    <a:pt x="37339" y="378"/>
                  </a:cubicBezTo>
                  <a:cubicBezTo>
                    <a:pt x="37326" y="378"/>
                    <a:pt x="37313" y="378"/>
                    <a:pt x="37300" y="378"/>
                  </a:cubicBezTo>
                  <a:cubicBezTo>
                    <a:pt x="36852" y="398"/>
                    <a:pt x="36395" y="403"/>
                    <a:pt x="35937" y="403"/>
                  </a:cubicBezTo>
                  <a:cubicBezTo>
                    <a:pt x="35480" y="403"/>
                    <a:pt x="35022" y="398"/>
                    <a:pt x="34574" y="398"/>
                  </a:cubicBezTo>
                  <a:cubicBezTo>
                    <a:pt x="33978" y="398"/>
                    <a:pt x="33361" y="339"/>
                    <a:pt x="32764" y="339"/>
                  </a:cubicBezTo>
                  <a:cubicBezTo>
                    <a:pt x="31750" y="339"/>
                    <a:pt x="30695" y="378"/>
                    <a:pt x="29681" y="378"/>
                  </a:cubicBezTo>
                  <a:cubicBezTo>
                    <a:pt x="28388" y="339"/>
                    <a:pt x="27095" y="299"/>
                    <a:pt x="25822" y="299"/>
                  </a:cubicBezTo>
                  <a:cubicBezTo>
                    <a:pt x="25523" y="292"/>
                    <a:pt x="25225" y="290"/>
                    <a:pt x="24926" y="290"/>
                  </a:cubicBezTo>
                  <a:cubicBezTo>
                    <a:pt x="24330" y="290"/>
                    <a:pt x="23733" y="299"/>
                    <a:pt x="23136" y="299"/>
                  </a:cubicBezTo>
                  <a:cubicBezTo>
                    <a:pt x="22500" y="299"/>
                    <a:pt x="21823" y="279"/>
                    <a:pt x="21187" y="239"/>
                  </a:cubicBezTo>
                  <a:cubicBezTo>
                    <a:pt x="20311" y="219"/>
                    <a:pt x="19436" y="219"/>
                    <a:pt x="18561" y="219"/>
                  </a:cubicBezTo>
                  <a:cubicBezTo>
                    <a:pt x="17825" y="219"/>
                    <a:pt x="17109" y="199"/>
                    <a:pt x="16353" y="179"/>
                  </a:cubicBezTo>
                  <a:lnTo>
                    <a:pt x="14543" y="179"/>
                  </a:lnTo>
                  <a:cubicBezTo>
                    <a:pt x="14284" y="179"/>
                    <a:pt x="14025" y="140"/>
                    <a:pt x="13767" y="140"/>
                  </a:cubicBezTo>
                  <a:cubicBezTo>
                    <a:pt x="13187" y="140"/>
                    <a:pt x="12636" y="183"/>
                    <a:pt x="12065" y="183"/>
                  </a:cubicBezTo>
                  <a:cubicBezTo>
                    <a:pt x="11970" y="183"/>
                    <a:pt x="11874" y="182"/>
                    <a:pt x="11777" y="179"/>
                  </a:cubicBezTo>
                  <a:cubicBezTo>
                    <a:pt x="10663" y="140"/>
                    <a:pt x="9510" y="100"/>
                    <a:pt x="8396" y="80"/>
                  </a:cubicBezTo>
                  <a:cubicBezTo>
                    <a:pt x="7282" y="40"/>
                    <a:pt x="6188" y="40"/>
                    <a:pt x="5074" y="40"/>
                  </a:cubicBezTo>
                  <a:cubicBezTo>
                    <a:pt x="4318" y="40"/>
                    <a:pt x="3602" y="20"/>
                    <a:pt x="28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3" name="Google Shape;2353;p47"/>
          <p:cNvGrpSpPr/>
          <p:nvPr/>
        </p:nvGrpSpPr>
        <p:grpSpPr>
          <a:xfrm flipH="1">
            <a:off x="8556008" y="4341483"/>
            <a:ext cx="759406" cy="1604034"/>
            <a:chOff x="3043875" y="1092100"/>
            <a:chExt cx="405350" cy="1080350"/>
          </a:xfrm>
        </p:grpSpPr>
        <p:sp>
          <p:nvSpPr>
            <p:cNvPr id="2354" name="Google Shape;2354;p47"/>
            <p:cNvSpPr/>
            <p:nvPr/>
          </p:nvSpPr>
          <p:spPr>
            <a:xfrm>
              <a:off x="3043875" y="1092100"/>
              <a:ext cx="405350" cy="1080350"/>
            </a:xfrm>
            <a:custGeom>
              <a:avLst/>
              <a:gdLst/>
              <a:ahLst/>
              <a:cxnLst/>
              <a:rect l="l" t="t" r="r" b="b"/>
              <a:pathLst>
                <a:path w="16214" h="43214" extrusionOk="0">
                  <a:moveTo>
                    <a:pt x="8900" y="1"/>
                  </a:moveTo>
                  <a:cubicBezTo>
                    <a:pt x="8509" y="24"/>
                    <a:pt x="8164" y="254"/>
                    <a:pt x="7957" y="599"/>
                  </a:cubicBezTo>
                  <a:cubicBezTo>
                    <a:pt x="7865" y="737"/>
                    <a:pt x="6095" y="4163"/>
                    <a:pt x="6992" y="8326"/>
                  </a:cubicBezTo>
                  <a:cubicBezTo>
                    <a:pt x="6946" y="8648"/>
                    <a:pt x="6877" y="8878"/>
                    <a:pt x="6831" y="8924"/>
                  </a:cubicBezTo>
                  <a:cubicBezTo>
                    <a:pt x="5911" y="10304"/>
                    <a:pt x="4922" y="12305"/>
                    <a:pt x="5336" y="13846"/>
                  </a:cubicBezTo>
                  <a:cubicBezTo>
                    <a:pt x="5428" y="14168"/>
                    <a:pt x="5566" y="14444"/>
                    <a:pt x="5796" y="14697"/>
                  </a:cubicBezTo>
                  <a:cubicBezTo>
                    <a:pt x="4393" y="18307"/>
                    <a:pt x="1127" y="27115"/>
                    <a:pt x="621" y="32566"/>
                  </a:cubicBezTo>
                  <a:cubicBezTo>
                    <a:pt x="46" y="39189"/>
                    <a:pt x="0" y="41880"/>
                    <a:pt x="0" y="41903"/>
                  </a:cubicBezTo>
                  <a:cubicBezTo>
                    <a:pt x="0" y="42248"/>
                    <a:pt x="115" y="42570"/>
                    <a:pt x="345" y="42823"/>
                  </a:cubicBezTo>
                  <a:cubicBezTo>
                    <a:pt x="575" y="43076"/>
                    <a:pt x="920" y="43214"/>
                    <a:pt x="1265" y="43214"/>
                  </a:cubicBezTo>
                  <a:cubicBezTo>
                    <a:pt x="1955" y="43214"/>
                    <a:pt x="2530" y="42639"/>
                    <a:pt x="2553" y="41949"/>
                  </a:cubicBezTo>
                  <a:cubicBezTo>
                    <a:pt x="2553" y="41926"/>
                    <a:pt x="2622" y="39281"/>
                    <a:pt x="3197" y="32796"/>
                  </a:cubicBezTo>
                  <a:cubicBezTo>
                    <a:pt x="3657" y="27667"/>
                    <a:pt x="6923" y="18882"/>
                    <a:pt x="8164" y="15708"/>
                  </a:cubicBezTo>
                  <a:cubicBezTo>
                    <a:pt x="10717" y="15685"/>
                    <a:pt x="11361" y="12558"/>
                    <a:pt x="11637" y="11017"/>
                  </a:cubicBezTo>
                  <a:cubicBezTo>
                    <a:pt x="11775" y="10212"/>
                    <a:pt x="12235" y="9637"/>
                    <a:pt x="12235" y="9637"/>
                  </a:cubicBezTo>
                  <a:cubicBezTo>
                    <a:pt x="12350" y="9499"/>
                    <a:pt x="12442" y="9338"/>
                    <a:pt x="12465" y="9154"/>
                  </a:cubicBezTo>
                  <a:cubicBezTo>
                    <a:pt x="14374" y="7130"/>
                    <a:pt x="16214" y="4416"/>
                    <a:pt x="15754" y="1887"/>
                  </a:cubicBezTo>
                  <a:cubicBezTo>
                    <a:pt x="15708" y="1542"/>
                    <a:pt x="15478" y="1220"/>
                    <a:pt x="15156" y="1082"/>
                  </a:cubicBezTo>
                  <a:cubicBezTo>
                    <a:pt x="14972" y="990"/>
                    <a:pt x="14811" y="944"/>
                    <a:pt x="14604" y="944"/>
                  </a:cubicBezTo>
                  <a:cubicBezTo>
                    <a:pt x="14443" y="944"/>
                    <a:pt x="14282" y="967"/>
                    <a:pt x="14144" y="1059"/>
                  </a:cubicBezTo>
                  <a:cubicBezTo>
                    <a:pt x="14121" y="1082"/>
                    <a:pt x="13960" y="1151"/>
                    <a:pt x="13776" y="1266"/>
                  </a:cubicBezTo>
                  <a:lnTo>
                    <a:pt x="13684" y="990"/>
                  </a:lnTo>
                  <a:cubicBezTo>
                    <a:pt x="13546" y="691"/>
                    <a:pt x="13293" y="461"/>
                    <a:pt x="12971" y="346"/>
                  </a:cubicBezTo>
                  <a:cubicBezTo>
                    <a:pt x="12856" y="300"/>
                    <a:pt x="12741" y="277"/>
                    <a:pt x="12649" y="277"/>
                  </a:cubicBezTo>
                  <a:cubicBezTo>
                    <a:pt x="12419" y="277"/>
                    <a:pt x="12189" y="346"/>
                    <a:pt x="12005" y="484"/>
                  </a:cubicBezTo>
                  <a:cubicBezTo>
                    <a:pt x="12005" y="484"/>
                    <a:pt x="11982" y="507"/>
                    <a:pt x="11936" y="530"/>
                  </a:cubicBezTo>
                  <a:cubicBezTo>
                    <a:pt x="11752" y="369"/>
                    <a:pt x="11545" y="231"/>
                    <a:pt x="11315" y="185"/>
                  </a:cubicBezTo>
                  <a:cubicBezTo>
                    <a:pt x="11246" y="162"/>
                    <a:pt x="11154" y="162"/>
                    <a:pt x="11085" y="162"/>
                  </a:cubicBezTo>
                  <a:cubicBezTo>
                    <a:pt x="10832" y="162"/>
                    <a:pt x="10556" y="254"/>
                    <a:pt x="10349" y="415"/>
                  </a:cubicBezTo>
                  <a:cubicBezTo>
                    <a:pt x="10326" y="461"/>
                    <a:pt x="10211" y="530"/>
                    <a:pt x="10050" y="714"/>
                  </a:cubicBezTo>
                  <a:cubicBezTo>
                    <a:pt x="10004" y="622"/>
                    <a:pt x="9981" y="576"/>
                    <a:pt x="9912" y="484"/>
                  </a:cubicBezTo>
                  <a:cubicBezTo>
                    <a:pt x="9682" y="162"/>
                    <a:pt x="9337" y="1"/>
                    <a:pt x="8969"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5" name="Google Shape;2355;p47"/>
            <p:cNvSpPr/>
            <p:nvPr/>
          </p:nvSpPr>
          <p:spPr>
            <a:xfrm>
              <a:off x="3070325" y="1433750"/>
              <a:ext cx="165025" cy="710550"/>
            </a:xfrm>
            <a:custGeom>
              <a:avLst/>
              <a:gdLst/>
              <a:ahLst/>
              <a:cxnLst/>
              <a:rect l="l" t="t" r="r" b="b"/>
              <a:pathLst>
                <a:path w="6601" h="28422" extrusionOk="0">
                  <a:moveTo>
                    <a:pt x="6410" y="0"/>
                  </a:moveTo>
                  <a:cubicBezTo>
                    <a:pt x="6348" y="0"/>
                    <a:pt x="6295" y="38"/>
                    <a:pt x="6279" y="88"/>
                  </a:cubicBezTo>
                  <a:cubicBezTo>
                    <a:pt x="6210" y="203"/>
                    <a:pt x="1219" y="12345"/>
                    <a:pt x="644" y="18992"/>
                  </a:cubicBezTo>
                  <a:cubicBezTo>
                    <a:pt x="69" y="25615"/>
                    <a:pt x="0" y="28237"/>
                    <a:pt x="0" y="28260"/>
                  </a:cubicBezTo>
                  <a:cubicBezTo>
                    <a:pt x="0" y="28352"/>
                    <a:pt x="69" y="28421"/>
                    <a:pt x="161" y="28421"/>
                  </a:cubicBezTo>
                  <a:cubicBezTo>
                    <a:pt x="230" y="28421"/>
                    <a:pt x="299" y="28352"/>
                    <a:pt x="322" y="28260"/>
                  </a:cubicBezTo>
                  <a:cubicBezTo>
                    <a:pt x="322" y="28237"/>
                    <a:pt x="391" y="25615"/>
                    <a:pt x="966" y="19015"/>
                  </a:cubicBezTo>
                  <a:cubicBezTo>
                    <a:pt x="1541" y="12437"/>
                    <a:pt x="6509" y="318"/>
                    <a:pt x="6555" y="203"/>
                  </a:cubicBezTo>
                  <a:cubicBezTo>
                    <a:pt x="6601" y="134"/>
                    <a:pt x="6555" y="42"/>
                    <a:pt x="6486" y="19"/>
                  </a:cubicBezTo>
                  <a:cubicBezTo>
                    <a:pt x="6460" y="6"/>
                    <a:pt x="6434" y="0"/>
                    <a:pt x="641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6" name="Google Shape;2356;p47"/>
            <p:cNvSpPr/>
            <p:nvPr/>
          </p:nvSpPr>
          <p:spPr>
            <a:xfrm>
              <a:off x="3276150" y="1144425"/>
              <a:ext cx="149500" cy="201250"/>
            </a:xfrm>
            <a:custGeom>
              <a:avLst/>
              <a:gdLst/>
              <a:ahLst/>
              <a:cxnLst/>
              <a:rect l="l" t="t" r="r" b="b"/>
              <a:pathLst>
                <a:path w="5980" h="8050" extrusionOk="0">
                  <a:moveTo>
                    <a:pt x="5336" y="1"/>
                  </a:moveTo>
                  <a:lnTo>
                    <a:pt x="5336" y="1"/>
                  </a:lnTo>
                  <a:cubicBezTo>
                    <a:pt x="5336" y="1"/>
                    <a:pt x="0" y="2393"/>
                    <a:pt x="460" y="8050"/>
                  </a:cubicBezTo>
                  <a:cubicBezTo>
                    <a:pt x="460" y="8050"/>
                    <a:pt x="5980" y="3565"/>
                    <a:pt x="53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7" name="Google Shape;2357;p47"/>
            <p:cNvSpPr/>
            <p:nvPr/>
          </p:nvSpPr>
          <p:spPr>
            <a:xfrm>
              <a:off x="3214050" y="1120850"/>
              <a:ext cx="134000" cy="207000"/>
            </a:xfrm>
            <a:custGeom>
              <a:avLst/>
              <a:gdLst/>
              <a:ahLst/>
              <a:cxnLst/>
              <a:rect l="l" t="t" r="r" b="b"/>
              <a:pathLst>
                <a:path w="5360" h="8280" extrusionOk="0">
                  <a:moveTo>
                    <a:pt x="2116" y="1"/>
                  </a:moveTo>
                  <a:lnTo>
                    <a:pt x="2116" y="1"/>
                  </a:lnTo>
                  <a:cubicBezTo>
                    <a:pt x="2116" y="1"/>
                    <a:pt x="1" y="3865"/>
                    <a:pt x="1610" y="8280"/>
                  </a:cubicBezTo>
                  <a:cubicBezTo>
                    <a:pt x="1610" y="8280"/>
                    <a:pt x="5359" y="4623"/>
                    <a:pt x="211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8" name="Google Shape;2358;p47"/>
            <p:cNvSpPr/>
            <p:nvPr/>
          </p:nvSpPr>
          <p:spPr>
            <a:xfrm>
              <a:off x="3268675" y="1127750"/>
              <a:ext cx="131675" cy="215625"/>
            </a:xfrm>
            <a:custGeom>
              <a:avLst/>
              <a:gdLst/>
              <a:ahLst/>
              <a:cxnLst/>
              <a:rect l="l" t="t" r="r" b="b"/>
              <a:pathLst>
                <a:path w="5267" h="8625" extrusionOk="0">
                  <a:moveTo>
                    <a:pt x="3634" y="1"/>
                  </a:moveTo>
                  <a:cubicBezTo>
                    <a:pt x="3634" y="1"/>
                    <a:pt x="0" y="2439"/>
                    <a:pt x="322" y="8625"/>
                  </a:cubicBezTo>
                  <a:cubicBezTo>
                    <a:pt x="345" y="8602"/>
                    <a:pt x="5267" y="3818"/>
                    <a:pt x="36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9" name="Google Shape;2359;p47"/>
            <p:cNvSpPr/>
            <p:nvPr/>
          </p:nvSpPr>
          <p:spPr>
            <a:xfrm>
              <a:off x="3238775" y="1124300"/>
              <a:ext cx="129250" cy="206450"/>
            </a:xfrm>
            <a:custGeom>
              <a:avLst/>
              <a:gdLst/>
              <a:ahLst/>
              <a:cxnLst/>
              <a:rect l="l" t="t" r="r" b="b"/>
              <a:pathLst>
                <a:path w="5170" h="8258" extrusionOk="0">
                  <a:moveTo>
                    <a:pt x="3243" y="1"/>
                  </a:moveTo>
                  <a:cubicBezTo>
                    <a:pt x="3243" y="1"/>
                    <a:pt x="1" y="2738"/>
                    <a:pt x="1127" y="8257"/>
                  </a:cubicBezTo>
                  <a:cubicBezTo>
                    <a:pt x="1127" y="8257"/>
                    <a:pt x="1128" y="8257"/>
                    <a:pt x="1128" y="8257"/>
                  </a:cubicBezTo>
                  <a:cubicBezTo>
                    <a:pt x="1172" y="8257"/>
                    <a:pt x="5170" y="3992"/>
                    <a:pt x="32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0" name="Google Shape;2360;p47"/>
            <p:cNvSpPr/>
            <p:nvPr/>
          </p:nvSpPr>
          <p:spPr>
            <a:xfrm>
              <a:off x="3179550" y="1293350"/>
              <a:ext cx="147800" cy="177675"/>
            </a:xfrm>
            <a:custGeom>
              <a:avLst/>
              <a:gdLst/>
              <a:ahLst/>
              <a:cxnLst/>
              <a:rect l="l" t="t" r="r" b="b"/>
              <a:pathLst>
                <a:path w="5912" h="7107" extrusionOk="0">
                  <a:moveTo>
                    <a:pt x="2645" y="0"/>
                  </a:moveTo>
                  <a:lnTo>
                    <a:pt x="3450" y="920"/>
                  </a:lnTo>
                  <a:lnTo>
                    <a:pt x="4324" y="414"/>
                  </a:lnTo>
                  <a:lnTo>
                    <a:pt x="4784" y="1403"/>
                  </a:lnTo>
                  <a:lnTo>
                    <a:pt x="5911" y="851"/>
                  </a:lnTo>
                  <a:cubicBezTo>
                    <a:pt x="5911" y="851"/>
                    <a:pt x="5267" y="1633"/>
                    <a:pt x="5037" y="2760"/>
                  </a:cubicBezTo>
                  <a:cubicBezTo>
                    <a:pt x="4554" y="5175"/>
                    <a:pt x="3887" y="7106"/>
                    <a:pt x="1818" y="6348"/>
                  </a:cubicBezTo>
                  <a:cubicBezTo>
                    <a:pt x="1" y="5681"/>
                    <a:pt x="1243" y="3105"/>
                    <a:pt x="2301" y="1518"/>
                  </a:cubicBezTo>
                  <a:cubicBezTo>
                    <a:pt x="2645" y="966"/>
                    <a:pt x="2645" y="0"/>
                    <a:pt x="264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61" name="Google Shape;2361;p47"/>
          <p:cNvGrpSpPr/>
          <p:nvPr/>
        </p:nvGrpSpPr>
        <p:grpSpPr>
          <a:xfrm>
            <a:off x="-182366" y="4550586"/>
            <a:ext cx="759407" cy="1604034"/>
            <a:chOff x="6507375" y="2263850"/>
            <a:chExt cx="619225" cy="1140725"/>
          </a:xfrm>
        </p:grpSpPr>
        <p:sp>
          <p:nvSpPr>
            <p:cNvPr id="2362" name="Google Shape;2362;p47"/>
            <p:cNvSpPr/>
            <p:nvPr/>
          </p:nvSpPr>
          <p:spPr>
            <a:xfrm>
              <a:off x="6507375" y="2263850"/>
              <a:ext cx="619225" cy="1140725"/>
            </a:xfrm>
            <a:custGeom>
              <a:avLst/>
              <a:gdLst/>
              <a:ahLst/>
              <a:cxnLst/>
              <a:rect l="l" t="t" r="r" b="b"/>
              <a:pathLst>
                <a:path w="24769" h="45629" extrusionOk="0">
                  <a:moveTo>
                    <a:pt x="9245" y="1"/>
                  </a:moveTo>
                  <a:cubicBezTo>
                    <a:pt x="7359" y="1"/>
                    <a:pt x="6371" y="921"/>
                    <a:pt x="5865" y="1679"/>
                  </a:cubicBezTo>
                  <a:cubicBezTo>
                    <a:pt x="3726" y="4922"/>
                    <a:pt x="6417" y="11983"/>
                    <a:pt x="7129" y="13799"/>
                  </a:cubicBezTo>
                  <a:cubicBezTo>
                    <a:pt x="6210" y="16536"/>
                    <a:pt x="4922" y="20607"/>
                    <a:pt x="3680" y="25413"/>
                  </a:cubicBezTo>
                  <a:cubicBezTo>
                    <a:pt x="3657" y="25482"/>
                    <a:pt x="3657" y="25528"/>
                    <a:pt x="3611" y="25620"/>
                  </a:cubicBezTo>
                  <a:cubicBezTo>
                    <a:pt x="1932" y="32198"/>
                    <a:pt x="713" y="38430"/>
                    <a:pt x="23" y="44157"/>
                  </a:cubicBezTo>
                  <a:cubicBezTo>
                    <a:pt x="0" y="44502"/>
                    <a:pt x="92" y="44870"/>
                    <a:pt x="322" y="45146"/>
                  </a:cubicBezTo>
                  <a:cubicBezTo>
                    <a:pt x="552" y="45399"/>
                    <a:pt x="851" y="45606"/>
                    <a:pt x="1196" y="45629"/>
                  </a:cubicBezTo>
                  <a:lnTo>
                    <a:pt x="1357" y="45629"/>
                  </a:lnTo>
                  <a:cubicBezTo>
                    <a:pt x="2047" y="45629"/>
                    <a:pt x="2576" y="45100"/>
                    <a:pt x="2668" y="44456"/>
                  </a:cubicBezTo>
                  <a:cubicBezTo>
                    <a:pt x="3335" y="38890"/>
                    <a:pt x="4485" y="32842"/>
                    <a:pt x="6118" y="26448"/>
                  </a:cubicBezTo>
                  <a:cubicBezTo>
                    <a:pt x="7060" y="25413"/>
                    <a:pt x="10924" y="21458"/>
                    <a:pt x="16651" y="18767"/>
                  </a:cubicBezTo>
                  <a:cubicBezTo>
                    <a:pt x="17824" y="19779"/>
                    <a:pt x="19824" y="21228"/>
                    <a:pt x="21618" y="21228"/>
                  </a:cubicBezTo>
                  <a:cubicBezTo>
                    <a:pt x="22768" y="21228"/>
                    <a:pt x="23688" y="20607"/>
                    <a:pt x="24240" y="19549"/>
                  </a:cubicBezTo>
                  <a:cubicBezTo>
                    <a:pt x="24769" y="18560"/>
                    <a:pt x="24631" y="17709"/>
                    <a:pt x="24401" y="17180"/>
                  </a:cubicBezTo>
                  <a:cubicBezTo>
                    <a:pt x="24194" y="16674"/>
                    <a:pt x="23895" y="16306"/>
                    <a:pt x="23550" y="16030"/>
                  </a:cubicBezTo>
                  <a:cubicBezTo>
                    <a:pt x="23803" y="15708"/>
                    <a:pt x="24010" y="15294"/>
                    <a:pt x="24079" y="14834"/>
                  </a:cubicBezTo>
                  <a:cubicBezTo>
                    <a:pt x="24194" y="14167"/>
                    <a:pt x="24148" y="13178"/>
                    <a:pt x="23090" y="12075"/>
                  </a:cubicBezTo>
                  <a:cubicBezTo>
                    <a:pt x="22331" y="11293"/>
                    <a:pt x="21595" y="11132"/>
                    <a:pt x="21066" y="11132"/>
                  </a:cubicBezTo>
                  <a:cubicBezTo>
                    <a:pt x="18973" y="11132"/>
                    <a:pt x="17226" y="13776"/>
                    <a:pt x="16099" y="16168"/>
                  </a:cubicBezTo>
                  <a:cubicBezTo>
                    <a:pt x="12534" y="17778"/>
                    <a:pt x="9590" y="19848"/>
                    <a:pt x="7497" y="21596"/>
                  </a:cubicBezTo>
                  <a:cubicBezTo>
                    <a:pt x="8279" y="18859"/>
                    <a:pt x="9015" y="16536"/>
                    <a:pt x="9636" y="14788"/>
                  </a:cubicBezTo>
                  <a:cubicBezTo>
                    <a:pt x="12396" y="14558"/>
                    <a:pt x="17410" y="13753"/>
                    <a:pt x="19203" y="11040"/>
                  </a:cubicBezTo>
                  <a:cubicBezTo>
                    <a:pt x="19916" y="9959"/>
                    <a:pt x="20031" y="8648"/>
                    <a:pt x="19548" y="7268"/>
                  </a:cubicBezTo>
                  <a:cubicBezTo>
                    <a:pt x="18858" y="5359"/>
                    <a:pt x="17387" y="4324"/>
                    <a:pt x="15409" y="4324"/>
                  </a:cubicBezTo>
                  <a:cubicBezTo>
                    <a:pt x="14949" y="4324"/>
                    <a:pt x="14489" y="4370"/>
                    <a:pt x="14075" y="4462"/>
                  </a:cubicBezTo>
                  <a:cubicBezTo>
                    <a:pt x="14121" y="3634"/>
                    <a:pt x="13937" y="2645"/>
                    <a:pt x="13362" y="1794"/>
                  </a:cubicBezTo>
                  <a:cubicBezTo>
                    <a:pt x="12557" y="645"/>
                    <a:pt x="11200" y="24"/>
                    <a:pt x="9337"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3" name="Google Shape;2363;p47"/>
            <p:cNvSpPr/>
            <p:nvPr/>
          </p:nvSpPr>
          <p:spPr>
            <a:xfrm>
              <a:off x="6536100" y="2504600"/>
              <a:ext cx="224850" cy="872950"/>
            </a:xfrm>
            <a:custGeom>
              <a:avLst/>
              <a:gdLst/>
              <a:ahLst/>
              <a:cxnLst/>
              <a:rect l="l" t="t" r="r" b="b"/>
              <a:pathLst>
                <a:path w="8994" h="34918" extrusionOk="0">
                  <a:moveTo>
                    <a:pt x="8806" y="1"/>
                  </a:moveTo>
                  <a:cubicBezTo>
                    <a:pt x="8726" y="1"/>
                    <a:pt x="8644" y="46"/>
                    <a:pt x="8625" y="122"/>
                  </a:cubicBezTo>
                  <a:cubicBezTo>
                    <a:pt x="8556" y="306"/>
                    <a:pt x="2094" y="17094"/>
                    <a:pt x="24" y="34711"/>
                  </a:cubicBezTo>
                  <a:cubicBezTo>
                    <a:pt x="1" y="34803"/>
                    <a:pt x="93" y="34918"/>
                    <a:pt x="208" y="34918"/>
                  </a:cubicBezTo>
                  <a:cubicBezTo>
                    <a:pt x="323" y="34918"/>
                    <a:pt x="369" y="34826"/>
                    <a:pt x="369" y="34734"/>
                  </a:cubicBezTo>
                  <a:cubicBezTo>
                    <a:pt x="2439" y="17163"/>
                    <a:pt x="8901" y="421"/>
                    <a:pt x="8970" y="237"/>
                  </a:cubicBezTo>
                  <a:cubicBezTo>
                    <a:pt x="8993" y="145"/>
                    <a:pt x="8924" y="30"/>
                    <a:pt x="8855" y="7"/>
                  </a:cubicBezTo>
                  <a:cubicBezTo>
                    <a:pt x="8839" y="3"/>
                    <a:pt x="8823" y="1"/>
                    <a:pt x="88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4" name="Google Shape;2364;p47"/>
            <p:cNvSpPr/>
            <p:nvPr/>
          </p:nvSpPr>
          <p:spPr>
            <a:xfrm>
              <a:off x="6580450" y="2293725"/>
              <a:ext cx="438650" cy="312825"/>
            </a:xfrm>
            <a:custGeom>
              <a:avLst/>
              <a:gdLst/>
              <a:ahLst/>
              <a:cxnLst/>
              <a:rect l="l" t="t" r="r" b="b"/>
              <a:pathLst>
                <a:path w="17546" h="12513" extrusionOk="0">
                  <a:moveTo>
                    <a:pt x="6304" y="1"/>
                  </a:moveTo>
                  <a:cubicBezTo>
                    <a:pt x="1" y="1"/>
                    <a:pt x="5379" y="12512"/>
                    <a:pt x="5379" y="12512"/>
                  </a:cubicBezTo>
                  <a:cubicBezTo>
                    <a:pt x="5379" y="12512"/>
                    <a:pt x="17545" y="12144"/>
                    <a:pt x="15521" y="6487"/>
                  </a:cubicBezTo>
                  <a:cubicBezTo>
                    <a:pt x="14920" y="4765"/>
                    <a:pt x="13677" y="4292"/>
                    <a:pt x="12494" y="4292"/>
                  </a:cubicBezTo>
                  <a:cubicBezTo>
                    <a:pt x="11054" y="4292"/>
                    <a:pt x="9703" y="4992"/>
                    <a:pt x="9703" y="4992"/>
                  </a:cubicBezTo>
                  <a:cubicBezTo>
                    <a:pt x="9703" y="4992"/>
                    <a:pt x="11474" y="71"/>
                    <a:pt x="6391" y="2"/>
                  </a:cubicBezTo>
                  <a:cubicBezTo>
                    <a:pt x="6362" y="1"/>
                    <a:pt x="6333" y="1"/>
                    <a:pt x="63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5" name="Google Shape;2365;p47"/>
            <p:cNvSpPr/>
            <p:nvPr/>
          </p:nvSpPr>
          <p:spPr>
            <a:xfrm>
              <a:off x="6625225" y="2671950"/>
              <a:ext cx="353625" cy="243350"/>
            </a:xfrm>
            <a:custGeom>
              <a:avLst/>
              <a:gdLst/>
              <a:ahLst/>
              <a:cxnLst/>
              <a:rect l="l" t="t" r="r" b="b"/>
              <a:pathLst>
                <a:path w="14145" h="9734" extrusionOk="0">
                  <a:moveTo>
                    <a:pt x="13921" y="1"/>
                  </a:moveTo>
                  <a:cubicBezTo>
                    <a:pt x="13911" y="1"/>
                    <a:pt x="13901" y="2"/>
                    <a:pt x="13891" y="5"/>
                  </a:cubicBezTo>
                  <a:cubicBezTo>
                    <a:pt x="5566" y="3041"/>
                    <a:pt x="116" y="9365"/>
                    <a:pt x="47" y="9411"/>
                  </a:cubicBezTo>
                  <a:cubicBezTo>
                    <a:pt x="1" y="9503"/>
                    <a:pt x="1" y="9618"/>
                    <a:pt x="93" y="9664"/>
                  </a:cubicBezTo>
                  <a:cubicBezTo>
                    <a:pt x="116" y="9710"/>
                    <a:pt x="162" y="9733"/>
                    <a:pt x="208" y="9733"/>
                  </a:cubicBezTo>
                  <a:cubicBezTo>
                    <a:pt x="254" y="9733"/>
                    <a:pt x="323" y="9733"/>
                    <a:pt x="323" y="9641"/>
                  </a:cubicBezTo>
                  <a:cubicBezTo>
                    <a:pt x="369" y="9595"/>
                    <a:pt x="5773" y="3340"/>
                    <a:pt x="14006" y="350"/>
                  </a:cubicBezTo>
                  <a:cubicBezTo>
                    <a:pt x="14075" y="327"/>
                    <a:pt x="14144" y="212"/>
                    <a:pt x="14121" y="120"/>
                  </a:cubicBezTo>
                  <a:cubicBezTo>
                    <a:pt x="14082" y="60"/>
                    <a:pt x="13990" y="1"/>
                    <a:pt x="1392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6" name="Google Shape;2366;p47"/>
            <p:cNvSpPr/>
            <p:nvPr/>
          </p:nvSpPr>
          <p:spPr>
            <a:xfrm>
              <a:off x="6927075" y="2570650"/>
              <a:ext cx="186300" cy="196900"/>
            </a:xfrm>
            <a:custGeom>
              <a:avLst/>
              <a:gdLst/>
              <a:ahLst/>
              <a:cxnLst/>
              <a:rect l="l" t="t" r="r" b="b"/>
              <a:pathLst>
                <a:path w="7452" h="7876" extrusionOk="0">
                  <a:moveTo>
                    <a:pt x="4273" y="1"/>
                  </a:moveTo>
                  <a:cubicBezTo>
                    <a:pt x="2118" y="1"/>
                    <a:pt x="1" y="5138"/>
                    <a:pt x="1" y="5138"/>
                  </a:cubicBezTo>
                  <a:cubicBezTo>
                    <a:pt x="1" y="5138"/>
                    <a:pt x="2843" y="7875"/>
                    <a:pt x="4870" y="7875"/>
                  </a:cubicBezTo>
                  <a:cubicBezTo>
                    <a:pt x="5516" y="7875"/>
                    <a:pt x="6079" y="7597"/>
                    <a:pt x="6440" y="6863"/>
                  </a:cubicBezTo>
                  <a:cubicBezTo>
                    <a:pt x="7452" y="4793"/>
                    <a:pt x="4738" y="3896"/>
                    <a:pt x="4738" y="3896"/>
                  </a:cubicBezTo>
                  <a:cubicBezTo>
                    <a:pt x="4738" y="3896"/>
                    <a:pt x="7452" y="2677"/>
                    <a:pt x="5451" y="584"/>
                  </a:cubicBezTo>
                  <a:cubicBezTo>
                    <a:pt x="5066" y="174"/>
                    <a:pt x="4669" y="1"/>
                    <a:pt x="42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7" name="Google Shape;546;p36">
            <a:extLst>
              <a:ext uri="{FF2B5EF4-FFF2-40B4-BE49-F238E27FC236}">
                <a16:creationId xmlns:a16="http://schemas.microsoft.com/office/drawing/2014/main" id="{6B1CB8A8-4908-F847-4849-DC43833D5438}"/>
              </a:ext>
            </a:extLst>
          </p:cNvPr>
          <p:cNvSpPr txBox="1">
            <a:spLocks/>
          </p:cNvSpPr>
          <p:nvPr/>
        </p:nvSpPr>
        <p:spPr>
          <a:xfrm flipH="1">
            <a:off x="1981747" y="546451"/>
            <a:ext cx="5328630" cy="411900"/>
          </a:xfrm>
          <a:prstGeom prst="rect">
            <a:avLst/>
          </a:prstGeom>
          <a:noFill/>
          <a:ln>
            <a:noFill/>
          </a:ln>
        </p:spPr>
        <p:txBody>
          <a:bodyPr spcFirstLastPara="1" wrap="square" lIns="18287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400" b="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1</a:t>
            </a:r>
            <a:r>
              <a:rPr lang="vi-VN" sz="2400" b="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 Tìm hiểu về thể thơ, vần, bố cục, mạch cảm xúc, hình ảnh</a:t>
            </a:r>
            <a:endParaRPr lang="en-US" sz="2400">
              <a:solidFill>
                <a:schemeClr val="bg1"/>
              </a:solidFill>
              <a:effectLst/>
              <a:latin typeface=".VnTime"/>
              <a:ea typeface="Times New Roman" panose="02020603050405020304" pitchFamily="18" charset="0"/>
              <a:cs typeface="Times New Roman" panose="02020603050405020304" pitchFamily="18" charset="0"/>
            </a:endParaRPr>
          </a:p>
        </p:txBody>
      </p:sp>
      <p:sp>
        <p:nvSpPr>
          <p:cNvPr id="11" name="Google Shape;2499;p49">
            <a:extLst>
              <a:ext uri="{FF2B5EF4-FFF2-40B4-BE49-F238E27FC236}">
                <a16:creationId xmlns:a16="http://schemas.microsoft.com/office/drawing/2014/main" id="{80640AE6-107D-437F-BE26-EB6FCDC6CE7B}"/>
              </a:ext>
            </a:extLst>
          </p:cNvPr>
          <p:cNvSpPr/>
          <p:nvPr/>
        </p:nvSpPr>
        <p:spPr>
          <a:xfrm>
            <a:off x="814241" y="110626"/>
            <a:ext cx="359138" cy="322019"/>
          </a:xfrm>
          <a:custGeom>
            <a:avLst/>
            <a:gdLst/>
            <a:ahLst/>
            <a:cxnLst/>
            <a:rect l="l" t="t" r="r" b="b"/>
            <a:pathLst>
              <a:path w="4528" h="4060" extrusionOk="0">
                <a:moveTo>
                  <a:pt x="654" y="0"/>
                </a:moveTo>
                <a:cubicBezTo>
                  <a:pt x="504" y="0"/>
                  <a:pt x="356" y="50"/>
                  <a:pt x="220" y="155"/>
                </a:cubicBezTo>
                <a:cubicBezTo>
                  <a:pt x="1" y="354"/>
                  <a:pt x="1" y="632"/>
                  <a:pt x="61" y="871"/>
                </a:cubicBezTo>
                <a:cubicBezTo>
                  <a:pt x="279" y="1945"/>
                  <a:pt x="816" y="2860"/>
                  <a:pt x="1413" y="3755"/>
                </a:cubicBezTo>
                <a:cubicBezTo>
                  <a:pt x="1568" y="3966"/>
                  <a:pt x="1798" y="4059"/>
                  <a:pt x="2036" y="4059"/>
                </a:cubicBezTo>
                <a:cubicBezTo>
                  <a:pt x="2225" y="4059"/>
                  <a:pt x="2420" y="4000"/>
                  <a:pt x="2587" y="3894"/>
                </a:cubicBezTo>
                <a:cubicBezTo>
                  <a:pt x="2945" y="3656"/>
                  <a:pt x="3144" y="3337"/>
                  <a:pt x="3363" y="3039"/>
                </a:cubicBezTo>
                <a:cubicBezTo>
                  <a:pt x="3880" y="2402"/>
                  <a:pt x="4337" y="1706"/>
                  <a:pt x="4457" y="851"/>
                </a:cubicBezTo>
                <a:cubicBezTo>
                  <a:pt x="4528" y="372"/>
                  <a:pt x="4409" y="19"/>
                  <a:pt x="3888" y="19"/>
                </a:cubicBezTo>
                <a:cubicBezTo>
                  <a:pt x="3825" y="19"/>
                  <a:pt x="3756" y="24"/>
                  <a:pt x="3681" y="35"/>
                </a:cubicBezTo>
                <a:cubicBezTo>
                  <a:pt x="3263" y="75"/>
                  <a:pt x="3104" y="373"/>
                  <a:pt x="2945" y="652"/>
                </a:cubicBezTo>
                <a:cubicBezTo>
                  <a:pt x="2647" y="1050"/>
                  <a:pt x="2408" y="1507"/>
                  <a:pt x="2169" y="1905"/>
                </a:cubicBezTo>
                <a:cubicBezTo>
                  <a:pt x="1891" y="1408"/>
                  <a:pt x="1652" y="911"/>
                  <a:pt x="1373" y="433"/>
                </a:cubicBezTo>
                <a:cubicBezTo>
                  <a:pt x="1294" y="314"/>
                  <a:pt x="1174" y="174"/>
                  <a:pt x="1055" y="115"/>
                </a:cubicBezTo>
                <a:cubicBezTo>
                  <a:pt x="924" y="40"/>
                  <a:pt x="788" y="0"/>
                  <a:pt x="6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 name="Google Shape;2509;p49">
            <a:extLst>
              <a:ext uri="{FF2B5EF4-FFF2-40B4-BE49-F238E27FC236}">
                <a16:creationId xmlns:a16="http://schemas.microsoft.com/office/drawing/2014/main" id="{98895902-5EAE-8805-FFCB-1410FFF1256C}"/>
              </a:ext>
            </a:extLst>
          </p:cNvPr>
          <p:cNvGrpSpPr/>
          <p:nvPr/>
        </p:nvGrpSpPr>
        <p:grpSpPr>
          <a:xfrm rot="637">
            <a:off x="978145" y="501682"/>
            <a:ext cx="505773" cy="456339"/>
            <a:chOff x="7144013" y="1512200"/>
            <a:chExt cx="936616" cy="844916"/>
          </a:xfrm>
        </p:grpSpPr>
        <p:sp>
          <p:nvSpPr>
            <p:cNvPr id="14" name="Google Shape;2510;p49">
              <a:extLst>
                <a:ext uri="{FF2B5EF4-FFF2-40B4-BE49-F238E27FC236}">
                  <a16:creationId xmlns:a16="http://schemas.microsoft.com/office/drawing/2014/main" id="{1EA0BCF6-3273-A5EA-5D09-A2B6883EC33E}"/>
                </a:ext>
              </a:extLst>
            </p:cNvPr>
            <p:cNvSpPr/>
            <p:nvPr/>
          </p:nvSpPr>
          <p:spPr>
            <a:xfrm>
              <a:off x="7144013" y="1512200"/>
              <a:ext cx="936616" cy="844916"/>
            </a:xfrm>
            <a:custGeom>
              <a:avLst/>
              <a:gdLst/>
              <a:ahLst/>
              <a:cxnLst/>
              <a:rect l="l" t="t" r="r" b="b"/>
              <a:pathLst>
                <a:path w="9550" h="8615" extrusionOk="0">
                  <a:moveTo>
                    <a:pt x="2189" y="1"/>
                  </a:moveTo>
                  <a:cubicBezTo>
                    <a:pt x="1712" y="1"/>
                    <a:pt x="1234" y="160"/>
                    <a:pt x="856" y="458"/>
                  </a:cubicBezTo>
                  <a:cubicBezTo>
                    <a:pt x="439" y="816"/>
                    <a:pt x="1" y="1453"/>
                    <a:pt x="220" y="2607"/>
                  </a:cubicBezTo>
                  <a:cubicBezTo>
                    <a:pt x="618" y="4576"/>
                    <a:pt x="1612" y="6207"/>
                    <a:pt x="2627" y="7699"/>
                  </a:cubicBezTo>
                  <a:cubicBezTo>
                    <a:pt x="3025" y="8296"/>
                    <a:pt x="3681" y="8614"/>
                    <a:pt x="4417" y="8614"/>
                  </a:cubicBezTo>
                  <a:cubicBezTo>
                    <a:pt x="4914" y="8614"/>
                    <a:pt x="5471" y="8475"/>
                    <a:pt x="5909" y="8177"/>
                  </a:cubicBezTo>
                  <a:cubicBezTo>
                    <a:pt x="6506" y="7779"/>
                    <a:pt x="6884" y="7282"/>
                    <a:pt x="7202" y="6824"/>
                  </a:cubicBezTo>
                  <a:cubicBezTo>
                    <a:pt x="7282" y="6725"/>
                    <a:pt x="7361" y="6625"/>
                    <a:pt x="7401" y="6565"/>
                  </a:cubicBezTo>
                  <a:cubicBezTo>
                    <a:pt x="8256" y="5471"/>
                    <a:pt x="9171" y="4138"/>
                    <a:pt x="9430" y="2487"/>
                  </a:cubicBezTo>
                  <a:cubicBezTo>
                    <a:pt x="9549" y="1692"/>
                    <a:pt x="9390" y="1055"/>
                    <a:pt x="8992" y="617"/>
                  </a:cubicBezTo>
                  <a:cubicBezTo>
                    <a:pt x="8754" y="339"/>
                    <a:pt x="8296" y="1"/>
                    <a:pt x="7500" y="1"/>
                  </a:cubicBezTo>
                  <a:cubicBezTo>
                    <a:pt x="7361" y="1"/>
                    <a:pt x="7202" y="1"/>
                    <a:pt x="7063" y="21"/>
                  </a:cubicBezTo>
                  <a:cubicBezTo>
                    <a:pt x="6008" y="160"/>
                    <a:pt x="5551" y="856"/>
                    <a:pt x="5272" y="1314"/>
                  </a:cubicBezTo>
                  <a:cubicBezTo>
                    <a:pt x="5213" y="1354"/>
                    <a:pt x="5193" y="1433"/>
                    <a:pt x="5153" y="1493"/>
                  </a:cubicBezTo>
                  <a:cubicBezTo>
                    <a:pt x="4994" y="1692"/>
                    <a:pt x="4875" y="1891"/>
                    <a:pt x="4755" y="2109"/>
                  </a:cubicBezTo>
                  <a:cubicBezTo>
                    <a:pt x="4576" y="1811"/>
                    <a:pt x="4417" y="1533"/>
                    <a:pt x="4258" y="1234"/>
                  </a:cubicBezTo>
                  <a:cubicBezTo>
                    <a:pt x="4019" y="836"/>
                    <a:pt x="3701" y="518"/>
                    <a:pt x="3323" y="319"/>
                  </a:cubicBezTo>
                  <a:cubicBezTo>
                    <a:pt x="2945" y="120"/>
                    <a:pt x="2587" y="1"/>
                    <a:pt x="2189" y="1"/>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511;p49">
              <a:extLst>
                <a:ext uri="{FF2B5EF4-FFF2-40B4-BE49-F238E27FC236}">
                  <a16:creationId xmlns:a16="http://schemas.microsoft.com/office/drawing/2014/main" id="{D4DB9C9C-B47D-B2C9-6204-410CD409072E}"/>
                </a:ext>
              </a:extLst>
            </p:cNvPr>
            <p:cNvSpPr/>
            <p:nvPr/>
          </p:nvSpPr>
          <p:spPr>
            <a:xfrm>
              <a:off x="7228008" y="1568170"/>
              <a:ext cx="768625" cy="732977"/>
            </a:xfrm>
            <a:custGeom>
              <a:avLst/>
              <a:gdLst/>
              <a:ahLst/>
              <a:cxnLst/>
              <a:rect l="l" t="t" r="r" b="b"/>
              <a:pathLst>
                <a:path w="7449" h="6666" extrusionOk="0">
                  <a:moveTo>
                    <a:pt x="1060" y="1"/>
                  </a:moveTo>
                  <a:cubicBezTo>
                    <a:pt x="826" y="1"/>
                    <a:pt x="594" y="80"/>
                    <a:pt x="378" y="254"/>
                  </a:cubicBezTo>
                  <a:cubicBezTo>
                    <a:pt x="0" y="573"/>
                    <a:pt x="0" y="1010"/>
                    <a:pt x="80" y="1428"/>
                  </a:cubicBezTo>
                  <a:cubicBezTo>
                    <a:pt x="438" y="3199"/>
                    <a:pt x="1333" y="4710"/>
                    <a:pt x="2328" y="6182"/>
                  </a:cubicBezTo>
                  <a:cubicBezTo>
                    <a:pt x="2566" y="6518"/>
                    <a:pt x="2928" y="6665"/>
                    <a:pt x="3312" y="6665"/>
                  </a:cubicBezTo>
                  <a:cubicBezTo>
                    <a:pt x="3632" y="6665"/>
                    <a:pt x="3968" y="6563"/>
                    <a:pt x="4257" y="6381"/>
                  </a:cubicBezTo>
                  <a:cubicBezTo>
                    <a:pt x="4814" y="6003"/>
                    <a:pt x="5153" y="5486"/>
                    <a:pt x="5511" y="4989"/>
                  </a:cubicBezTo>
                  <a:cubicBezTo>
                    <a:pt x="6366" y="3915"/>
                    <a:pt x="7142" y="2781"/>
                    <a:pt x="7341" y="1388"/>
                  </a:cubicBezTo>
                  <a:cubicBezTo>
                    <a:pt x="7449" y="580"/>
                    <a:pt x="7232" y="15"/>
                    <a:pt x="6370" y="15"/>
                  </a:cubicBezTo>
                  <a:cubicBezTo>
                    <a:pt x="6277" y="15"/>
                    <a:pt x="6176" y="22"/>
                    <a:pt x="6068" y="36"/>
                  </a:cubicBezTo>
                  <a:cubicBezTo>
                    <a:pt x="5371" y="135"/>
                    <a:pt x="5153" y="632"/>
                    <a:pt x="4854" y="1090"/>
                  </a:cubicBezTo>
                  <a:cubicBezTo>
                    <a:pt x="4397" y="1766"/>
                    <a:pt x="3999" y="2482"/>
                    <a:pt x="3601" y="3159"/>
                  </a:cubicBezTo>
                  <a:cubicBezTo>
                    <a:pt x="3124" y="2323"/>
                    <a:pt x="2726" y="1567"/>
                    <a:pt x="2268" y="732"/>
                  </a:cubicBezTo>
                  <a:cubicBezTo>
                    <a:pt x="2129" y="513"/>
                    <a:pt x="1930" y="314"/>
                    <a:pt x="1711" y="195"/>
                  </a:cubicBezTo>
                  <a:cubicBezTo>
                    <a:pt x="1500" y="70"/>
                    <a:pt x="1279" y="1"/>
                    <a:pt x="10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 name="Picture 17" descr="A picture containing graphics, clipart, graphic design, design&#10;&#10;Description automatically generated">
            <a:extLst>
              <a:ext uri="{FF2B5EF4-FFF2-40B4-BE49-F238E27FC236}">
                <a16:creationId xmlns:a16="http://schemas.microsoft.com/office/drawing/2014/main" id="{7A29D6F2-A07E-9DEE-0186-24E7DC16FCC8}"/>
              </a:ext>
            </a:extLst>
          </p:cNvPr>
          <p:cNvPicPr>
            <a:picLocks noChangeAspect="1"/>
          </p:cNvPicPr>
          <p:nvPr/>
        </p:nvPicPr>
        <p:blipFill>
          <a:blip r:embed="rId3"/>
          <a:stretch>
            <a:fillRect/>
          </a:stretch>
        </p:blipFill>
        <p:spPr>
          <a:xfrm>
            <a:off x="8200882" y="65517"/>
            <a:ext cx="759406" cy="759406"/>
          </a:xfrm>
          <a:prstGeom prst="rect">
            <a:avLst/>
          </a:prstGeom>
        </p:spPr>
      </p:pic>
      <p:sp>
        <p:nvSpPr>
          <p:cNvPr id="2" name="Google Shape;2035;p64">
            <a:extLst>
              <a:ext uri="{FF2B5EF4-FFF2-40B4-BE49-F238E27FC236}">
                <a16:creationId xmlns:a16="http://schemas.microsoft.com/office/drawing/2014/main" id="{776AE073-D07F-785C-CE55-B8FDF3C7491D}"/>
              </a:ext>
            </a:extLst>
          </p:cNvPr>
          <p:cNvSpPr/>
          <p:nvPr/>
        </p:nvSpPr>
        <p:spPr>
          <a:xfrm>
            <a:off x="763090" y="2608560"/>
            <a:ext cx="2568000" cy="152100"/>
          </a:xfrm>
          <a:prstGeom prst="rect">
            <a:avLst/>
          </a:prstGeom>
          <a:solidFill>
            <a:srgbClr val="A1C9C3"/>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 name="Google Shape;2036;p64">
            <a:extLst>
              <a:ext uri="{FF2B5EF4-FFF2-40B4-BE49-F238E27FC236}">
                <a16:creationId xmlns:a16="http://schemas.microsoft.com/office/drawing/2014/main" id="{D24DAF5B-6224-E681-221D-11CA2A8E7319}"/>
              </a:ext>
            </a:extLst>
          </p:cNvPr>
          <p:cNvSpPr/>
          <p:nvPr/>
        </p:nvSpPr>
        <p:spPr>
          <a:xfrm>
            <a:off x="3331101" y="2608560"/>
            <a:ext cx="2568000" cy="152100"/>
          </a:xfrm>
          <a:prstGeom prst="rect">
            <a:avLst/>
          </a:prstGeom>
          <a:solidFill>
            <a:srgbClr val="E5C942"/>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 name="Google Shape;2037;p64">
            <a:extLst>
              <a:ext uri="{FF2B5EF4-FFF2-40B4-BE49-F238E27FC236}">
                <a16:creationId xmlns:a16="http://schemas.microsoft.com/office/drawing/2014/main" id="{8B3EC1D0-1043-097C-3D89-1A20E7FB081E}"/>
              </a:ext>
            </a:extLst>
          </p:cNvPr>
          <p:cNvSpPr/>
          <p:nvPr/>
        </p:nvSpPr>
        <p:spPr>
          <a:xfrm>
            <a:off x="5899113" y="2608560"/>
            <a:ext cx="2568000" cy="152100"/>
          </a:xfrm>
          <a:prstGeom prst="rect">
            <a:avLst/>
          </a:prstGeom>
          <a:solidFill>
            <a:srgbClr val="F27EAA"/>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Google Shape;2044;p64">
            <a:extLst>
              <a:ext uri="{FF2B5EF4-FFF2-40B4-BE49-F238E27FC236}">
                <a16:creationId xmlns:a16="http://schemas.microsoft.com/office/drawing/2014/main" id="{00BED142-33C3-C98D-6EF9-1E9AE4CC9666}"/>
              </a:ext>
            </a:extLst>
          </p:cNvPr>
          <p:cNvSpPr/>
          <p:nvPr/>
        </p:nvSpPr>
        <p:spPr>
          <a:xfrm>
            <a:off x="1404206" y="1570284"/>
            <a:ext cx="1285767" cy="1123727"/>
          </a:xfrm>
          <a:custGeom>
            <a:avLst/>
            <a:gdLst/>
            <a:ahLst/>
            <a:cxnLst/>
            <a:rect l="l" t="t" r="r" b="b"/>
            <a:pathLst>
              <a:path w="18758" h="16394" extrusionOk="0">
                <a:moveTo>
                  <a:pt x="9138" y="0"/>
                </a:moveTo>
                <a:cubicBezTo>
                  <a:pt x="8150" y="0"/>
                  <a:pt x="7201" y="112"/>
                  <a:pt x="6390" y="319"/>
                </a:cubicBezTo>
                <a:cubicBezTo>
                  <a:pt x="1" y="1951"/>
                  <a:pt x="351" y="12546"/>
                  <a:pt x="5298" y="15680"/>
                </a:cubicBezTo>
                <a:cubicBezTo>
                  <a:pt x="6110" y="16196"/>
                  <a:pt x="7030" y="16394"/>
                  <a:pt x="7982" y="16394"/>
                </a:cubicBezTo>
                <a:cubicBezTo>
                  <a:pt x="9285" y="16394"/>
                  <a:pt x="10650" y="16024"/>
                  <a:pt x="11887" y="15590"/>
                </a:cubicBezTo>
                <a:cubicBezTo>
                  <a:pt x="13670" y="14969"/>
                  <a:pt x="15513" y="14168"/>
                  <a:pt x="16644" y="12656"/>
                </a:cubicBezTo>
                <a:cubicBezTo>
                  <a:pt x="18757" y="9822"/>
                  <a:pt x="17806" y="4675"/>
                  <a:pt x="15492" y="2161"/>
                </a:cubicBezTo>
                <a:cubicBezTo>
                  <a:pt x="14086" y="642"/>
                  <a:pt x="11504" y="0"/>
                  <a:pt x="91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Google Shape;2045;p64">
            <a:extLst>
              <a:ext uri="{FF2B5EF4-FFF2-40B4-BE49-F238E27FC236}">
                <a16:creationId xmlns:a16="http://schemas.microsoft.com/office/drawing/2014/main" id="{619B407C-F4B4-CBC7-21DF-B891F98780E9}"/>
              </a:ext>
            </a:extLst>
          </p:cNvPr>
          <p:cNvSpPr/>
          <p:nvPr/>
        </p:nvSpPr>
        <p:spPr>
          <a:xfrm>
            <a:off x="3972218" y="1570284"/>
            <a:ext cx="1285767" cy="1123727"/>
          </a:xfrm>
          <a:custGeom>
            <a:avLst/>
            <a:gdLst/>
            <a:ahLst/>
            <a:cxnLst/>
            <a:rect l="l" t="t" r="r" b="b"/>
            <a:pathLst>
              <a:path w="18758" h="16394" extrusionOk="0">
                <a:moveTo>
                  <a:pt x="9138" y="0"/>
                </a:moveTo>
                <a:cubicBezTo>
                  <a:pt x="8150" y="0"/>
                  <a:pt x="7201" y="112"/>
                  <a:pt x="6390" y="319"/>
                </a:cubicBezTo>
                <a:cubicBezTo>
                  <a:pt x="1" y="1951"/>
                  <a:pt x="351" y="12546"/>
                  <a:pt x="5298" y="15680"/>
                </a:cubicBezTo>
                <a:cubicBezTo>
                  <a:pt x="6110" y="16196"/>
                  <a:pt x="7030" y="16394"/>
                  <a:pt x="7982" y="16394"/>
                </a:cubicBezTo>
                <a:cubicBezTo>
                  <a:pt x="9285" y="16394"/>
                  <a:pt x="10650" y="16024"/>
                  <a:pt x="11887" y="15590"/>
                </a:cubicBezTo>
                <a:cubicBezTo>
                  <a:pt x="13670" y="14969"/>
                  <a:pt x="15513" y="14168"/>
                  <a:pt x="16644" y="12656"/>
                </a:cubicBezTo>
                <a:cubicBezTo>
                  <a:pt x="18757" y="9822"/>
                  <a:pt x="17806" y="4675"/>
                  <a:pt x="15492" y="2161"/>
                </a:cubicBezTo>
                <a:cubicBezTo>
                  <a:pt x="14086" y="642"/>
                  <a:pt x="11504" y="0"/>
                  <a:pt x="91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2046;p64">
            <a:extLst>
              <a:ext uri="{FF2B5EF4-FFF2-40B4-BE49-F238E27FC236}">
                <a16:creationId xmlns:a16="http://schemas.microsoft.com/office/drawing/2014/main" id="{4B194C55-587A-BE3C-6B27-A0D1A52ABD3F}"/>
              </a:ext>
            </a:extLst>
          </p:cNvPr>
          <p:cNvSpPr/>
          <p:nvPr/>
        </p:nvSpPr>
        <p:spPr>
          <a:xfrm>
            <a:off x="6540230" y="1570284"/>
            <a:ext cx="1285767" cy="1123727"/>
          </a:xfrm>
          <a:custGeom>
            <a:avLst/>
            <a:gdLst/>
            <a:ahLst/>
            <a:cxnLst/>
            <a:rect l="l" t="t" r="r" b="b"/>
            <a:pathLst>
              <a:path w="18758" h="16394" extrusionOk="0">
                <a:moveTo>
                  <a:pt x="9138" y="0"/>
                </a:moveTo>
                <a:cubicBezTo>
                  <a:pt x="8150" y="0"/>
                  <a:pt x="7201" y="112"/>
                  <a:pt x="6390" y="319"/>
                </a:cubicBezTo>
                <a:cubicBezTo>
                  <a:pt x="1" y="1951"/>
                  <a:pt x="351" y="12546"/>
                  <a:pt x="5298" y="15680"/>
                </a:cubicBezTo>
                <a:cubicBezTo>
                  <a:pt x="6110" y="16196"/>
                  <a:pt x="7030" y="16394"/>
                  <a:pt x="7982" y="16394"/>
                </a:cubicBezTo>
                <a:cubicBezTo>
                  <a:pt x="9285" y="16394"/>
                  <a:pt x="10650" y="16024"/>
                  <a:pt x="11887" y="15590"/>
                </a:cubicBezTo>
                <a:cubicBezTo>
                  <a:pt x="13670" y="14969"/>
                  <a:pt x="15513" y="14168"/>
                  <a:pt x="16644" y="12656"/>
                </a:cubicBezTo>
                <a:cubicBezTo>
                  <a:pt x="18757" y="9822"/>
                  <a:pt x="17806" y="4675"/>
                  <a:pt x="15492" y="2161"/>
                </a:cubicBezTo>
                <a:cubicBezTo>
                  <a:pt x="14086" y="642"/>
                  <a:pt x="11504" y="0"/>
                  <a:pt x="91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6" name="Google Shape;2055;p64">
            <a:extLst>
              <a:ext uri="{FF2B5EF4-FFF2-40B4-BE49-F238E27FC236}">
                <a16:creationId xmlns:a16="http://schemas.microsoft.com/office/drawing/2014/main" id="{8C1C55B9-2A95-644F-3DA7-64B57A10C50E}"/>
              </a:ext>
            </a:extLst>
          </p:cNvPr>
          <p:cNvGrpSpPr/>
          <p:nvPr/>
        </p:nvGrpSpPr>
        <p:grpSpPr>
          <a:xfrm>
            <a:off x="1813509" y="1780689"/>
            <a:ext cx="467162" cy="702916"/>
            <a:chOff x="2073375" y="1200175"/>
            <a:chExt cx="317150" cy="477200"/>
          </a:xfrm>
        </p:grpSpPr>
        <p:sp>
          <p:nvSpPr>
            <p:cNvPr id="17" name="Google Shape;2056;p64">
              <a:extLst>
                <a:ext uri="{FF2B5EF4-FFF2-40B4-BE49-F238E27FC236}">
                  <a16:creationId xmlns:a16="http://schemas.microsoft.com/office/drawing/2014/main" id="{D7CDF203-A80A-667B-D75E-7251C18DFEDD}"/>
                </a:ext>
              </a:extLst>
            </p:cNvPr>
            <p:cNvSpPr/>
            <p:nvPr/>
          </p:nvSpPr>
          <p:spPr>
            <a:xfrm>
              <a:off x="2073375" y="1200175"/>
              <a:ext cx="317150" cy="343550"/>
            </a:xfrm>
            <a:custGeom>
              <a:avLst/>
              <a:gdLst/>
              <a:ahLst/>
              <a:cxnLst/>
              <a:rect l="l" t="t" r="r" b="b"/>
              <a:pathLst>
                <a:path w="12686" h="13742" extrusionOk="0">
                  <a:moveTo>
                    <a:pt x="5351" y="1"/>
                  </a:moveTo>
                  <a:cubicBezTo>
                    <a:pt x="4767" y="1"/>
                    <a:pt x="4217" y="269"/>
                    <a:pt x="3859" y="730"/>
                  </a:cubicBezTo>
                  <a:lnTo>
                    <a:pt x="3573" y="1099"/>
                  </a:lnTo>
                  <a:cubicBezTo>
                    <a:pt x="3396" y="1327"/>
                    <a:pt x="3123" y="1461"/>
                    <a:pt x="2834" y="1461"/>
                  </a:cubicBezTo>
                  <a:cubicBezTo>
                    <a:pt x="2157" y="1461"/>
                    <a:pt x="1609" y="2009"/>
                    <a:pt x="1609" y="2685"/>
                  </a:cubicBezTo>
                  <a:lnTo>
                    <a:pt x="1609" y="9120"/>
                  </a:lnTo>
                  <a:cubicBezTo>
                    <a:pt x="1609" y="9583"/>
                    <a:pt x="1414" y="10024"/>
                    <a:pt x="1070" y="10335"/>
                  </a:cubicBezTo>
                  <a:lnTo>
                    <a:pt x="537" y="10815"/>
                  </a:lnTo>
                  <a:cubicBezTo>
                    <a:pt x="195" y="11126"/>
                    <a:pt x="0" y="11567"/>
                    <a:pt x="0" y="12030"/>
                  </a:cubicBezTo>
                  <a:cubicBezTo>
                    <a:pt x="0" y="12880"/>
                    <a:pt x="649" y="13585"/>
                    <a:pt x="1497" y="13661"/>
                  </a:cubicBezTo>
                  <a:cubicBezTo>
                    <a:pt x="2247" y="13729"/>
                    <a:pt x="3464" y="13742"/>
                    <a:pt x="4569" y="13742"/>
                  </a:cubicBezTo>
                  <a:cubicBezTo>
                    <a:pt x="5245" y="13742"/>
                    <a:pt x="5880" y="13737"/>
                    <a:pt x="6342" y="13737"/>
                  </a:cubicBezTo>
                  <a:cubicBezTo>
                    <a:pt x="6803" y="13737"/>
                    <a:pt x="7438" y="13742"/>
                    <a:pt x="8115" y="13742"/>
                  </a:cubicBezTo>
                  <a:cubicBezTo>
                    <a:pt x="9221" y="13742"/>
                    <a:pt x="10438" y="13729"/>
                    <a:pt x="11189" y="13661"/>
                  </a:cubicBezTo>
                  <a:cubicBezTo>
                    <a:pt x="12034" y="13585"/>
                    <a:pt x="12685" y="12880"/>
                    <a:pt x="12685" y="12030"/>
                  </a:cubicBezTo>
                  <a:cubicBezTo>
                    <a:pt x="12685" y="11567"/>
                    <a:pt x="12488" y="11126"/>
                    <a:pt x="12146" y="10815"/>
                  </a:cubicBezTo>
                  <a:lnTo>
                    <a:pt x="11614" y="10335"/>
                  </a:lnTo>
                  <a:cubicBezTo>
                    <a:pt x="11272" y="10024"/>
                    <a:pt x="11075" y="9583"/>
                    <a:pt x="11075" y="9120"/>
                  </a:cubicBezTo>
                  <a:lnTo>
                    <a:pt x="11075" y="3492"/>
                  </a:lnTo>
                  <a:cubicBezTo>
                    <a:pt x="11075" y="1564"/>
                    <a:pt x="9511" y="1"/>
                    <a:pt x="7583" y="1"/>
                  </a:cubicBezTo>
                  <a:close/>
                </a:path>
              </a:pathLst>
            </a:custGeom>
            <a:solidFill>
              <a:srgbClr val="1542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2057;p64">
              <a:extLst>
                <a:ext uri="{FF2B5EF4-FFF2-40B4-BE49-F238E27FC236}">
                  <a16:creationId xmlns:a16="http://schemas.microsoft.com/office/drawing/2014/main" id="{9E2A075D-194E-2DDB-D1A1-AF9EEEF34ECD}"/>
                </a:ext>
              </a:extLst>
            </p:cNvPr>
            <p:cNvSpPr/>
            <p:nvPr/>
          </p:nvSpPr>
          <p:spPr>
            <a:xfrm>
              <a:off x="2176650" y="1543575"/>
              <a:ext cx="43425" cy="150"/>
            </a:xfrm>
            <a:custGeom>
              <a:avLst/>
              <a:gdLst/>
              <a:ahLst/>
              <a:cxnLst/>
              <a:rect l="l" t="t" r="r" b="b"/>
              <a:pathLst>
                <a:path w="1737" h="6" extrusionOk="0">
                  <a:moveTo>
                    <a:pt x="1265" y="1"/>
                  </a:moveTo>
                  <a:cubicBezTo>
                    <a:pt x="920" y="1"/>
                    <a:pt x="482" y="3"/>
                    <a:pt x="1" y="5"/>
                  </a:cubicBezTo>
                  <a:cubicBezTo>
                    <a:pt x="120" y="6"/>
                    <a:pt x="238" y="6"/>
                    <a:pt x="355" y="6"/>
                  </a:cubicBezTo>
                  <a:cubicBezTo>
                    <a:pt x="853" y="6"/>
                    <a:pt x="1331" y="3"/>
                    <a:pt x="1737" y="1"/>
                  </a:cubicBezTo>
                  <a:close/>
                </a:path>
              </a:pathLst>
            </a:custGeom>
            <a:solidFill>
              <a:srgbClr val="544F5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2058;p64">
              <a:extLst>
                <a:ext uri="{FF2B5EF4-FFF2-40B4-BE49-F238E27FC236}">
                  <a16:creationId xmlns:a16="http://schemas.microsoft.com/office/drawing/2014/main" id="{EF8EC234-7015-BA81-088A-C6C63209809C}"/>
                </a:ext>
              </a:extLst>
            </p:cNvPr>
            <p:cNvSpPr/>
            <p:nvPr/>
          </p:nvSpPr>
          <p:spPr>
            <a:xfrm>
              <a:off x="2103575" y="1457350"/>
              <a:ext cx="256025" cy="220025"/>
            </a:xfrm>
            <a:custGeom>
              <a:avLst/>
              <a:gdLst/>
              <a:ahLst/>
              <a:cxnLst/>
              <a:rect l="l" t="t" r="r" b="b"/>
              <a:pathLst>
                <a:path w="10241" h="8801" extrusionOk="0">
                  <a:moveTo>
                    <a:pt x="5134" y="1"/>
                  </a:moveTo>
                  <a:cubicBezTo>
                    <a:pt x="2347" y="1"/>
                    <a:pt x="0" y="2130"/>
                    <a:pt x="0" y="8400"/>
                  </a:cubicBezTo>
                  <a:cubicBezTo>
                    <a:pt x="0" y="8619"/>
                    <a:pt x="166" y="8800"/>
                    <a:pt x="372" y="8800"/>
                  </a:cubicBezTo>
                  <a:lnTo>
                    <a:pt x="8540" y="8800"/>
                  </a:lnTo>
                  <a:cubicBezTo>
                    <a:pt x="8540" y="8800"/>
                    <a:pt x="8544" y="8800"/>
                    <a:pt x="8550" y="8800"/>
                  </a:cubicBezTo>
                  <a:cubicBezTo>
                    <a:pt x="8630" y="8800"/>
                    <a:pt x="9189" y="8777"/>
                    <a:pt x="9726" y="8156"/>
                  </a:cubicBezTo>
                  <a:cubicBezTo>
                    <a:pt x="10166" y="7644"/>
                    <a:pt x="10240" y="7098"/>
                    <a:pt x="10189" y="6519"/>
                  </a:cubicBezTo>
                  <a:cubicBezTo>
                    <a:pt x="9757" y="1696"/>
                    <a:pt x="7621" y="1"/>
                    <a:pt x="5134" y="1"/>
                  </a:cubicBezTo>
                  <a:close/>
                </a:path>
              </a:pathLst>
            </a:custGeom>
            <a:solidFill>
              <a:srgbClr val="A1C9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2059;p64">
              <a:extLst>
                <a:ext uri="{FF2B5EF4-FFF2-40B4-BE49-F238E27FC236}">
                  <a16:creationId xmlns:a16="http://schemas.microsoft.com/office/drawing/2014/main" id="{B9E0DDBB-A40E-98FA-BDB4-1ADE06ECDA7F}"/>
                </a:ext>
              </a:extLst>
            </p:cNvPr>
            <p:cNvSpPr/>
            <p:nvPr/>
          </p:nvSpPr>
          <p:spPr>
            <a:xfrm>
              <a:off x="2310575" y="1618125"/>
              <a:ext cx="49700" cy="59250"/>
            </a:xfrm>
            <a:custGeom>
              <a:avLst/>
              <a:gdLst/>
              <a:ahLst/>
              <a:cxnLst/>
              <a:rect l="l" t="t" r="r" b="b"/>
              <a:pathLst>
                <a:path w="1988" h="2370" extrusionOk="0">
                  <a:moveTo>
                    <a:pt x="1" y="0"/>
                  </a:moveTo>
                  <a:cubicBezTo>
                    <a:pt x="75" y="705"/>
                    <a:pt x="117" y="1490"/>
                    <a:pt x="126" y="2369"/>
                  </a:cubicBezTo>
                  <a:lnTo>
                    <a:pt x="1616" y="2369"/>
                  </a:lnTo>
                  <a:cubicBezTo>
                    <a:pt x="1824" y="2369"/>
                    <a:pt x="1987" y="2188"/>
                    <a:pt x="1987" y="1969"/>
                  </a:cubicBezTo>
                  <a:cubicBezTo>
                    <a:pt x="1987" y="1260"/>
                    <a:pt x="1958" y="606"/>
                    <a:pt x="1900" y="0"/>
                  </a:cubicBezTo>
                  <a:close/>
                </a:path>
              </a:pathLst>
            </a:custGeom>
            <a:solidFill>
              <a:srgbClr val="F4C5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2060;p64">
              <a:extLst>
                <a:ext uri="{FF2B5EF4-FFF2-40B4-BE49-F238E27FC236}">
                  <a16:creationId xmlns:a16="http://schemas.microsoft.com/office/drawing/2014/main" id="{A2F2EB79-F6A4-C84A-A638-C51FC404BF1F}"/>
                </a:ext>
              </a:extLst>
            </p:cNvPr>
            <p:cNvSpPr/>
            <p:nvPr/>
          </p:nvSpPr>
          <p:spPr>
            <a:xfrm>
              <a:off x="2103575" y="1618125"/>
              <a:ext cx="49675" cy="59250"/>
            </a:xfrm>
            <a:custGeom>
              <a:avLst/>
              <a:gdLst/>
              <a:ahLst/>
              <a:cxnLst/>
              <a:rect l="l" t="t" r="r" b="b"/>
              <a:pathLst>
                <a:path w="1987" h="2370" extrusionOk="0">
                  <a:moveTo>
                    <a:pt x="88" y="0"/>
                  </a:moveTo>
                  <a:cubicBezTo>
                    <a:pt x="32" y="606"/>
                    <a:pt x="0" y="1260"/>
                    <a:pt x="0" y="1969"/>
                  </a:cubicBezTo>
                  <a:cubicBezTo>
                    <a:pt x="0" y="2188"/>
                    <a:pt x="166" y="2369"/>
                    <a:pt x="372" y="2369"/>
                  </a:cubicBezTo>
                  <a:lnTo>
                    <a:pt x="1864" y="2369"/>
                  </a:lnTo>
                  <a:cubicBezTo>
                    <a:pt x="1870" y="1490"/>
                    <a:pt x="1913" y="705"/>
                    <a:pt x="1987" y="0"/>
                  </a:cubicBezTo>
                  <a:close/>
                </a:path>
              </a:pathLst>
            </a:custGeom>
            <a:solidFill>
              <a:srgbClr val="F4C5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2061;p64">
              <a:extLst>
                <a:ext uri="{FF2B5EF4-FFF2-40B4-BE49-F238E27FC236}">
                  <a16:creationId xmlns:a16="http://schemas.microsoft.com/office/drawing/2014/main" id="{74E75B80-C86C-740D-D893-54E93DEA2004}"/>
                </a:ext>
              </a:extLst>
            </p:cNvPr>
            <p:cNvSpPr/>
            <p:nvPr/>
          </p:nvSpPr>
          <p:spPr>
            <a:xfrm>
              <a:off x="2164175" y="1450075"/>
              <a:ext cx="135475" cy="87500"/>
            </a:xfrm>
            <a:custGeom>
              <a:avLst/>
              <a:gdLst/>
              <a:ahLst/>
              <a:cxnLst/>
              <a:rect l="l" t="t" r="r" b="b"/>
              <a:pathLst>
                <a:path w="5419" h="3500" extrusionOk="0">
                  <a:moveTo>
                    <a:pt x="2041" y="1"/>
                  </a:moveTo>
                  <a:cubicBezTo>
                    <a:pt x="1298" y="1"/>
                    <a:pt x="638" y="464"/>
                    <a:pt x="375" y="1157"/>
                  </a:cubicBezTo>
                  <a:cubicBezTo>
                    <a:pt x="229" y="1542"/>
                    <a:pt x="120" y="1940"/>
                    <a:pt x="57" y="2336"/>
                  </a:cubicBezTo>
                  <a:cubicBezTo>
                    <a:pt x="1" y="2685"/>
                    <a:pt x="57" y="3085"/>
                    <a:pt x="330" y="3311"/>
                  </a:cubicBezTo>
                  <a:cubicBezTo>
                    <a:pt x="498" y="3449"/>
                    <a:pt x="721" y="3499"/>
                    <a:pt x="941" y="3499"/>
                  </a:cubicBezTo>
                  <a:cubicBezTo>
                    <a:pt x="981" y="3499"/>
                    <a:pt x="1022" y="3498"/>
                    <a:pt x="1061" y="3495"/>
                  </a:cubicBezTo>
                  <a:cubicBezTo>
                    <a:pt x="1562" y="3454"/>
                    <a:pt x="2070" y="3322"/>
                    <a:pt x="2531" y="3114"/>
                  </a:cubicBezTo>
                  <a:cubicBezTo>
                    <a:pt x="2588" y="3089"/>
                    <a:pt x="2649" y="3076"/>
                    <a:pt x="2710" y="3076"/>
                  </a:cubicBezTo>
                  <a:cubicBezTo>
                    <a:pt x="2771" y="3076"/>
                    <a:pt x="2832" y="3089"/>
                    <a:pt x="2889" y="3114"/>
                  </a:cubicBezTo>
                  <a:cubicBezTo>
                    <a:pt x="3349" y="3322"/>
                    <a:pt x="3859" y="3454"/>
                    <a:pt x="4358" y="3495"/>
                  </a:cubicBezTo>
                  <a:cubicBezTo>
                    <a:pt x="4398" y="3498"/>
                    <a:pt x="4438" y="3499"/>
                    <a:pt x="4478" y="3499"/>
                  </a:cubicBezTo>
                  <a:cubicBezTo>
                    <a:pt x="4699" y="3499"/>
                    <a:pt x="4923" y="3449"/>
                    <a:pt x="5090" y="3311"/>
                  </a:cubicBezTo>
                  <a:cubicBezTo>
                    <a:pt x="5363" y="3085"/>
                    <a:pt x="5418" y="2685"/>
                    <a:pt x="5363" y="2336"/>
                  </a:cubicBezTo>
                  <a:cubicBezTo>
                    <a:pt x="5298" y="1929"/>
                    <a:pt x="5184" y="1520"/>
                    <a:pt x="5034" y="1126"/>
                  </a:cubicBezTo>
                  <a:cubicBezTo>
                    <a:pt x="4772" y="444"/>
                    <a:pt x="4110" y="1"/>
                    <a:pt x="3381" y="1"/>
                  </a:cubicBezTo>
                  <a:close/>
                </a:path>
              </a:pathLst>
            </a:custGeom>
            <a:solidFill>
              <a:srgbClr val="F27EA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2062;p64">
              <a:extLst>
                <a:ext uri="{FF2B5EF4-FFF2-40B4-BE49-F238E27FC236}">
                  <a16:creationId xmlns:a16="http://schemas.microsoft.com/office/drawing/2014/main" id="{F6967307-C86D-375B-5988-067FA7B13F02}"/>
                </a:ext>
              </a:extLst>
            </p:cNvPr>
            <p:cNvSpPr/>
            <p:nvPr/>
          </p:nvSpPr>
          <p:spPr>
            <a:xfrm>
              <a:off x="2201600" y="1405625"/>
              <a:ext cx="60650" cy="95500"/>
            </a:xfrm>
            <a:custGeom>
              <a:avLst/>
              <a:gdLst/>
              <a:ahLst/>
              <a:cxnLst/>
              <a:rect l="l" t="t" r="r" b="b"/>
              <a:pathLst>
                <a:path w="2426" h="3820" extrusionOk="0">
                  <a:moveTo>
                    <a:pt x="0" y="1"/>
                  </a:moveTo>
                  <a:lnTo>
                    <a:pt x="0" y="2304"/>
                  </a:lnTo>
                  <a:cubicBezTo>
                    <a:pt x="0" y="2582"/>
                    <a:pt x="70" y="2857"/>
                    <a:pt x="173" y="3116"/>
                  </a:cubicBezTo>
                  <a:cubicBezTo>
                    <a:pt x="361" y="3585"/>
                    <a:pt x="787" y="3819"/>
                    <a:pt x="1213" y="3819"/>
                  </a:cubicBezTo>
                  <a:cubicBezTo>
                    <a:pt x="1639" y="3819"/>
                    <a:pt x="2065" y="3585"/>
                    <a:pt x="2253" y="3116"/>
                  </a:cubicBezTo>
                  <a:cubicBezTo>
                    <a:pt x="2358" y="2857"/>
                    <a:pt x="2425" y="2582"/>
                    <a:pt x="2425" y="2304"/>
                  </a:cubicBezTo>
                  <a:lnTo>
                    <a:pt x="2425" y="1"/>
                  </a:lnTo>
                  <a:close/>
                </a:path>
              </a:pathLst>
            </a:custGeom>
            <a:solidFill>
              <a:srgbClr val="DDBDA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2063;p64">
              <a:extLst>
                <a:ext uri="{FF2B5EF4-FFF2-40B4-BE49-F238E27FC236}">
                  <a16:creationId xmlns:a16="http://schemas.microsoft.com/office/drawing/2014/main" id="{50F2A127-2D12-30C3-8DA0-11198DDC5C70}"/>
                </a:ext>
              </a:extLst>
            </p:cNvPr>
            <p:cNvSpPr/>
            <p:nvPr/>
          </p:nvSpPr>
          <p:spPr>
            <a:xfrm>
              <a:off x="2150100" y="1281850"/>
              <a:ext cx="163650" cy="151600"/>
            </a:xfrm>
            <a:custGeom>
              <a:avLst/>
              <a:gdLst/>
              <a:ahLst/>
              <a:cxnLst/>
              <a:rect l="l" t="t" r="r" b="b"/>
              <a:pathLst>
                <a:path w="6546" h="6064" extrusionOk="0">
                  <a:moveTo>
                    <a:pt x="1686" y="1"/>
                  </a:moveTo>
                  <a:cubicBezTo>
                    <a:pt x="1617" y="1"/>
                    <a:pt x="1549" y="33"/>
                    <a:pt x="1506" y="93"/>
                  </a:cubicBezTo>
                  <a:cubicBezTo>
                    <a:pt x="1161" y="574"/>
                    <a:pt x="669" y="950"/>
                    <a:pt x="117" y="1156"/>
                  </a:cubicBezTo>
                  <a:cubicBezTo>
                    <a:pt x="41" y="1536"/>
                    <a:pt x="0" y="1972"/>
                    <a:pt x="0" y="2469"/>
                  </a:cubicBezTo>
                  <a:cubicBezTo>
                    <a:pt x="0" y="5166"/>
                    <a:pt x="2248" y="6063"/>
                    <a:pt x="3273" y="6063"/>
                  </a:cubicBezTo>
                  <a:cubicBezTo>
                    <a:pt x="4299" y="6063"/>
                    <a:pt x="6545" y="5166"/>
                    <a:pt x="6545" y="2469"/>
                  </a:cubicBezTo>
                  <a:cubicBezTo>
                    <a:pt x="6545" y="1916"/>
                    <a:pt x="6496" y="1440"/>
                    <a:pt x="6404" y="1028"/>
                  </a:cubicBezTo>
                  <a:cubicBezTo>
                    <a:pt x="6032" y="1105"/>
                    <a:pt x="5649" y="1142"/>
                    <a:pt x="5265" y="1142"/>
                  </a:cubicBezTo>
                  <a:cubicBezTo>
                    <a:pt x="4036" y="1142"/>
                    <a:pt x="2792" y="760"/>
                    <a:pt x="1819" y="44"/>
                  </a:cubicBezTo>
                  <a:cubicBezTo>
                    <a:pt x="1779" y="15"/>
                    <a:pt x="1732" y="1"/>
                    <a:pt x="1686" y="1"/>
                  </a:cubicBezTo>
                  <a:close/>
                </a:path>
              </a:pathLst>
            </a:custGeom>
            <a:solidFill>
              <a:srgbClr val="F4C5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2064;p64">
              <a:extLst>
                <a:ext uri="{FF2B5EF4-FFF2-40B4-BE49-F238E27FC236}">
                  <a16:creationId xmlns:a16="http://schemas.microsoft.com/office/drawing/2014/main" id="{BE422C99-02F0-22F7-E9E8-DC8749194AA0}"/>
                </a:ext>
              </a:extLst>
            </p:cNvPr>
            <p:cNvSpPr/>
            <p:nvPr/>
          </p:nvSpPr>
          <p:spPr>
            <a:xfrm>
              <a:off x="2263550" y="1336450"/>
              <a:ext cx="14400" cy="17425"/>
            </a:xfrm>
            <a:custGeom>
              <a:avLst/>
              <a:gdLst/>
              <a:ahLst/>
              <a:cxnLst/>
              <a:rect l="l" t="t" r="r" b="b"/>
              <a:pathLst>
                <a:path w="576" h="697" extrusionOk="0">
                  <a:moveTo>
                    <a:pt x="287" y="1"/>
                  </a:moveTo>
                  <a:cubicBezTo>
                    <a:pt x="128" y="1"/>
                    <a:pt x="1" y="130"/>
                    <a:pt x="1" y="289"/>
                  </a:cubicBezTo>
                  <a:lnTo>
                    <a:pt x="1" y="408"/>
                  </a:lnTo>
                  <a:cubicBezTo>
                    <a:pt x="1" y="569"/>
                    <a:pt x="128" y="696"/>
                    <a:pt x="287" y="696"/>
                  </a:cubicBezTo>
                  <a:cubicBezTo>
                    <a:pt x="446" y="696"/>
                    <a:pt x="576" y="569"/>
                    <a:pt x="576" y="408"/>
                  </a:cubicBezTo>
                  <a:lnTo>
                    <a:pt x="576" y="289"/>
                  </a:lnTo>
                  <a:cubicBezTo>
                    <a:pt x="576" y="130"/>
                    <a:pt x="446" y="1"/>
                    <a:pt x="287" y="1"/>
                  </a:cubicBezTo>
                  <a:close/>
                </a:path>
              </a:pathLst>
            </a:custGeom>
            <a:solidFill>
              <a:srgbClr val="1542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2065;p64">
              <a:extLst>
                <a:ext uri="{FF2B5EF4-FFF2-40B4-BE49-F238E27FC236}">
                  <a16:creationId xmlns:a16="http://schemas.microsoft.com/office/drawing/2014/main" id="{2C932EF7-4490-F257-9087-BD3A332A1491}"/>
                </a:ext>
              </a:extLst>
            </p:cNvPr>
            <p:cNvSpPr/>
            <p:nvPr/>
          </p:nvSpPr>
          <p:spPr>
            <a:xfrm>
              <a:off x="2185875" y="1336450"/>
              <a:ext cx="14450" cy="17425"/>
            </a:xfrm>
            <a:custGeom>
              <a:avLst/>
              <a:gdLst/>
              <a:ahLst/>
              <a:cxnLst/>
              <a:rect l="l" t="t" r="r" b="b"/>
              <a:pathLst>
                <a:path w="578" h="697" extrusionOk="0">
                  <a:moveTo>
                    <a:pt x="289" y="1"/>
                  </a:moveTo>
                  <a:cubicBezTo>
                    <a:pt x="131" y="1"/>
                    <a:pt x="1" y="130"/>
                    <a:pt x="1" y="289"/>
                  </a:cubicBezTo>
                  <a:lnTo>
                    <a:pt x="1" y="408"/>
                  </a:lnTo>
                  <a:cubicBezTo>
                    <a:pt x="1" y="569"/>
                    <a:pt x="131" y="696"/>
                    <a:pt x="289" y="696"/>
                  </a:cubicBezTo>
                  <a:cubicBezTo>
                    <a:pt x="448" y="696"/>
                    <a:pt x="578" y="569"/>
                    <a:pt x="578" y="408"/>
                  </a:cubicBezTo>
                  <a:lnTo>
                    <a:pt x="578" y="289"/>
                  </a:lnTo>
                  <a:cubicBezTo>
                    <a:pt x="578" y="130"/>
                    <a:pt x="448" y="1"/>
                    <a:pt x="289" y="1"/>
                  </a:cubicBezTo>
                  <a:close/>
                </a:path>
              </a:pathLst>
            </a:custGeom>
            <a:solidFill>
              <a:srgbClr val="1542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2066;p64">
              <a:extLst>
                <a:ext uri="{FF2B5EF4-FFF2-40B4-BE49-F238E27FC236}">
                  <a16:creationId xmlns:a16="http://schemas.microsoft.com/office/drawing/2014/main" id="{72C421CF-B311-CC16-5144-74185891E47C}"/>
                </a:ext>
              </a:extLst>
            </p:cNvPr>
            <p:cNvSpPr/>
            <p:nvPr/>
          </p:nvSpPr>
          <p:spPr>
            <a:xfrm>
              <a:off x="2207075" y="1373750"/>
              <a:ext cx="49750" cy="20675"/>
            </a:xfrm>
            <a:custGeom>
              <a:avLst/>
              <a:gdLst/>
              <a:ahLst/>
              <a:cxnLst/>
              <a:rect l="l" t="t" r="r" b="b"/>
              <a:pathLst>
                <a:path w="1990" h="827" extrusionOk="0">
                  <a:moveTo>
                    <a:pt x="325" y="1"/>
                  </a:moveTo>
                  <a:cubicBezTo>
                    <a:pt x="237" y="1"/>
                    <a:pt x="150" y="41"/>
                    <a:pt x="95" y="117"/>
                  </a:cubicBezTo>
                  <a:cubicBezTo>
                    <a:pt x="1" y="244"/>
                    <a:pt x="27" y="426"/>
                    <a:pt x="155" y="520"/>
                  </a:cubicBezTo>
                  <a:cubicBezTo>
                    <a:pt x="430" y="725"/>
                    <a:pt x="712" y="826"/>
                    <a:pt x="994" y="826"/>
                  </a:cubicBezTo>
                  <a:cubicBezTo>
                    <a:pt x="1278" y="826"/>
                    <a:pt x="1560" y="725"/>
                    <a:pt x="1835" y="520"/>
                  </a:cubicBezTo>
                  <a:cubicBezTo>
                    <a:pt x="1962" y="426"/>
                    <a:pt x="1989" y="244"/>
                    <a:pt x="1893" y="117"/>
                  </a:cubicBezTo>
                  <a:cubicBezTo>
                    <a:pt x="1837" y="41"/>
                    <a:pt x="1750" y="1"/>
                    <a:pt x="1663" y="1"/>
                  </a:cubicBezTo>
                  <a:cubicBezTo>
                    <a:pt x="1603" y="1"/>
                    <a:pt x="1542" y="20"/>
                    <a:pt x="1490" y="59"/>
                  </a:cubicBezTo>
                  <a:cubicBezTo>
                    <a:pt x="1319" y="185"/>
                    <a:pt x="1157" y="248"/>
                    <a:pt x="995" y="248"/>
                  </a:cubicBezTo>
                  <a:cubicBezTo>
                    <a:pt x="832" y="248"/>
                    <a:pt x="669" y="185"/>
                    <a:pt x="497" y="59"/>
                  </a:cubicBezTo>
                  <a:cubicBezTo>
                    <a:pt x="445" y="20"/>
                    <a:pt x="385" y="1"/>
                    <a:pt x="325" y="1"/>
                  </a:cubicBezTo>
                  <a:close/>
                </a:path>
              </a:pathLst>
            </a:custGeom>
            <a:solidFill>
              <a:srgbClr val="1542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9" name="Google Shape;2067;p64">
            <a:extLst>
              <a:ext uri="{FF2B5EF4-FFF2-40B4-BE49-F238E27FC236}">
                <a16:creationId xmlns:a16="http://schemas.microsoft.com/office/drawing/2014/main" id="{B3C99BC9-C8AA-FEDE-F274-D89B341259DC}"/>
              </a:ext>
            </a:extLst>
          </p:cNvPr>
          <p:cNvGrpSpPr/>
          <p:nvPr/>
        </p:nvGrpSpPr>
        <p:grpSpPr>
          <a:xfrm>
            <a:off x="4411278" y="1709420"/>
            <a:ext cx="407647" cy="845455"/>
            <a:chOff x="6192450" y="2785425"/>
            <a:chExt cx="230075" cy="477200"/>
          </a:xfrm>
        </p:grpSpPr>
        <p:sp>
          <p:nvSpPr>
            <p:cNvPr id="30" name="Google Shape;2068;p64">
              <a:extLst>
                <a:ext uri="{FF2B5EF4-FFF2-40B4-BE49-F238E27FC236}">
                  <a16:creationId xmlns:a16="http://schemas.microsoft.com/office/drawing/2014/main" id="{4ADB2618-7F7F-9706-E332-79F0DD60683C}"/>
                </a:ext>
              </a:extLst>
            </p:cNvPr>
            <p:cNvSpPr/>
            <p:nvPr/>
          </p:nvSpPr>
          <p:spPr>
            <a:xfrm>
              <a:off x="6192450" y="2858700"/>
              <a:ext cx="230075" cy="301250"/>
            </a:xfrm>
            <a:custGeom>
              <a:avLst/>
              <a:gdLst/>
              <a:ahLst/>
              <a:cxnLst/>
              <a:rect l="l" t="t" r="r" b="b"/>
              <a:pathLst>
                <a:path w="9203" h="12050" extrusionOk="0">
                  <a:moveTo>
                    <a:pt x="4601" y="0"/>
                  </a:moveTo>
                  <a:cubicBezTo>
                    <a:pt x="2060" y="0"/>
                    <a:pt x="0" y="1268"/>
                    <a:pt x="0" y="5104"/>
                  </a:cubicBezTo>
                  <a:cubicBezTo>
                    <a:pt x="0" y="8940"/>
                    <a:pt x="2060" y="12050"/>
                    <a:pt x="4601" y="12050"/>
                  </a:cubicBezTo>
                  <a:cubicBezTo>
                    <a:pt x="7142" y="12050"/>
                    <a:pt x="9202" y="8940"/>
                    <a:pt x="9202" y="5104"/>
                  </a:cubicBezTo>
                  <a:cubicBezTo>
                    <a:pt x="9202" y="1268"/>
                    <a:pt x="7142" y="0"/>
                    <a:pt x="4601" y="0"/>
                  </a:cubicBezTo>
                  <a:close/>
                </a:path>
              </a:pathLst>
            </a:custGeom>
            <a:solidFill>
              <a:srgbClr val="1542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2069;p64">
              <a:extLst>
                <a:ext uri="{FF2B5EF4-FFF2-40B4-BE49-F238E27FC236}">
                  <a16:creationId xmlns:a16="http://schemas.microsoft.com/office/drawing/2014/main" id="{60014F61-886C-45C0-FBC5-DFD635BC0ADB}"/>
                </a:ext>
              </a:extLst>
            </p:cNvPr>
            <p:cNvSpPr/>
            <p:nvPr/>
          </p:nvSpPr>
          <p:spPr>
            <a:xfrm>
              <a:off x="6242875" y="3108025"/>
              <a:ext cx="127600" cy="154600"/>
            </a:xfrm>
            <a:custGeom>
              <a:avLst/>
              <a:gdLst/>
              <a:ahLst/>
              <a:cxnLst/>
              <a:rect l="l" t="t" r="r" b="b"/>
              <a:pathLst>
                <a:path w="5104" h="6184" extrusionOk="0">
                  <a:moveTo>
                    <a:pt x="2397" y="1"/>
                  </a:moveTo>
                  <a:cubicBezTo>
                    <a:pt x="963" y="1732"/>
                    <a:pt x="115" y="3940"/>
                    <a:pt x="1" y="6183"/>
                  </a:cubicBezTo>
                  <a:lnTo>
                    <a:pt x="5103" y="6183"/>
                  </a:lnTo>
                  <a:cubicBezTo>
                    <a:pt x="4987" y="3940"/>
                    <a:pt x="4141" y="1732"/>
                    <a:pt x="2705" y="1"/>
                  </a:cubicBezTo>
                  <a:close/>
                </a:path>
              </a:pathLst>
            </a:custGeom>
            <a:solidFill>
              <a:srgbClr val="F27EA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2070;p64">
              <a:extLst>
                <a:ext uri="{FF2B5EF4-FFF2-40B4-BE49-F238E27FC236}">
                  <a16:creationId xmlns:a16="http://schemas.microsoft.com/office/drawing/2014/main" id="{D70F7384-D0F9-DB18-6115-913C2909E288}"/>
                </a:ext>
              </a:extLst>
            </p:cNvPr>
            <p:cNvSpPr/>
            <p:nvPr/>
          </p:nvSpPr>
          <p:spPr>
            <a:xfrm>
              <a:off x="6296350" y="3065425"/>
              <a:ext cx="126175" cy="197200"/>
            </a:xfrm>
            <a:custGeom>
              <a:avLst/>
              <a:gdLst/>
              <a:ahLst/>
              <a:cxnLst/>
              <a:rect l="l" t="t" r="r" b="b"/>
              <a:pathLst>
                <a:path w="5047" h="7888" extrusionOk="0">
                  <a:moveTo>
                    <a:pt x="445" y="0"/>
                  </a:moveTo>
                  <a:cubicBezTo>
                    <a:pt x="296" y="0"/>
                    <a:pt x="146" y="7"/>
                    <a:pt x="0" y="21"/>
                  </a:cubicBezTo>
                  <a:cubicBezTo>
                    <a:pt x="2298" y="242"/>
                    <a:pt x="4156" y="2246"/>
                    <a:pt x="4156" y="7527"/>
                  </a:cubicBezTo>
                  <a:cubicBezTo>
                    <a:pt x="4156" y="7726"/>
                    <a:pt x="4009" y="7887"/>
                    <a:pt x="3823" y="7887"/>
                  </a:cubicBezTo>
                  <a:lnTo>
                    <a:pt x="4713" y="7887"/>
                  </a:lnTo>
                  <a:cubicBezTo>
                    <a:pt x="4899" y="7887"/>
                    <a:pt x="5046" y="7726"/>
                    <a:pt x="5046" y="7527"/>
                  </a:cubicBezTo>
                  <a:cubicBezTo>
                    <a:pt x="5046" y="1908"/>
                    <a:pt x="2942" y="0"/>
                    <a:pt x="445" y="0"/>
                  </a:cubicBezTo>
                  <a:close/>
                </a:path>
              </a:pathLst>
            </a:custGeom>
            <a:solidFill>
              <a:srgbClr val="7FBD9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2071;p64">
              <a:extLst>
                <a:ext uri="{FF2B5EF4-FFF2-40B4-BE49-F238E27FC236}">
                  <a16:creationId xmlns:a16="http://schemas.microsoft.com/office/drawing/2014/main" id="{E6CB50D8-E12E-E7BD-52D4-4E00EFA84B41}"/>
                </a:ext>
              </a:extLst>
            </p:cNvPr>
            <p:cNvSpPr/>
            <p:nvPr/>
          </p:nvSpPr>
          <p:spPr>
            <a:xfrm>
              <a:off x="6192450" y="3065425"/>
              <a:ext cx="230075" cy="197200"/>
            </a:xfrm>
            <a:custGeom>
              <a:avLst/>
              <a:gdLst/>
              <a:ahLst/>
              <a:cxnLst/>
              <a:rect l="l" t="t" r="r" b="b"/>
              <a:pathLst>
                <a:path w="9203" h="7888" extrusionOk="0">
                  <a:moveTo>
                    <a:pt x="4601" y="0"/>
                  </a:moveTo>
                  <a:cubicBezTo>
                    <a:pt x="2103" y="0"/>
                    <a:pt x="0" y="1908"/>
                    <a:pt x="0" y="7527"/>
                  </a:cubicBezTo>
                  <a:cubicBezTo>
                    <a:pt x="0" y="7726"/>
                    <a:pt x="146" y="7887"/>
                    <a:pt x="331" y="7887"/>
                  </a:cubicBezTo>
                  <a:lnTo>
                    <a:pt x="2018" y="7887"/>
                  </a:lnTo>
                  <a:cubicBezTo>
                    <a:pt x="2132" y="5644"/>
                    <a:pt x="2980" y="3436"/>
                    <a:pt x="4414" y="1705"/>
                  </a:cubicBezTo>
                  <a:lnTo>
                    <a:pt x="4722" y="1705"/>
                  </a:lnTo>
                  <a:cubicBezTo>
                    <a:pt x="6158" y="3436"/>
                    <a:pt x="7004" y="5644"/>
                    <a:pt x="7120" y="7887"/>
                  </a:cubicBezTo>
                  <a:lnTo>
                    <a:pt x="8869" y="7887"/>
                  </a:lnTo>
                  <a:cubicBezTo>
                    <a:pt x="9055" y="7887"/>
                    <a:pt x="9202" y="7726"/>
                    <a:pt x="9202" y="7527"/>
                  </a:cubicBezTo>
                  <a:cubicBezTo>
                    <a:pt x="9202" y="1908"/>
                    <a:pt x="7098" y="0"/>
                    <a:pt x="4601" y="0"/>
                  </a:cubicBezTo>
                  <a:close/>
                </a:path>
              </a:pathLst>
            </a:custGeom>
            <a:solidFill>
              <a:srgbClr val="A1C9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2072;p64">
              <a:extLst>
                <a:ext uri="{FF2B5EF4-FFF2-40B4-BE49-F238E27FC236}">
                  <a16:creationId xmlns:a16="http://schemas.microsoft.com/office/drawing/2014/main" id="{659B10D8-6BF7-F92A-A166-38DBAA8E9EAC}"/>
                </a:ext>
              </a:extLst>
            </p:cNvPr>
            <p:cNvSpPr/>
            <p:nvPr/>
          </p:nvSpPr>
          <p:spPr>
            <a:xfrm>
              <a:off x="6280300" y="3019075"/>
              <a:ext cx="54375" cy="85575"/>
            </a:xfrm>
            <a:custGeom>
              <a:avLst/>
              <a:gdLst/>
              <a:ahLst/>
              <a:cxnLst/>
              <a:rect l="l" t="t" r="r" b="b"/>
              <a:pathLst>
                <a:path w="2175" h="3423" extrusionOk="0">
                  <a:moveTo>
                    <a:pt x="0" y="0"/>
                  </a:moveTo>
                  <a:lnTo>
                    <a:pt x="0" y="2065"/>
                  </a:lnTo>
                  <a:cubicBezTo>
                    <a:pt x="0" y="2313"/>
                    <a:pt x="61" y="2561"/>
                    <a:pt x="155" y="2794"/>
                  </a:cubicBezTo>
                  <a:cubicBezTo>
                    <a:pt x="322" y="3213"/>
                    <a:pt x="704" y="3423"/>
                    <a:pt x="1086" y="3423"/>
                  </a:cubicBezTo>
                  <a:cubicBezTo>
                    <a:pt x="1468" y="3423"/>
                    <a:pt x="1850" y="3213"/>
                    <a:pt x="2018" y="2794"/>
                  </a:cubicBezTo>
                  <a:cubicBezTo>
                    <a:pt x="2112" y="2561"/>
                    <a:pt x="2175" y="2313"/>
                    <a:pt x="2175" y="2065"/>
                  </a:cubicBezTo>
                  <a:lnTo>
                    <a:pt x="2175" y="0"/>
                  </a:lnTo>
                  <a:close/>
                </a:path>
              </a:pathLst>
            </a:custGeom>
            <a:solidFill>
              <a:srgbClr val="F4C5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2073;p64">
              <a:extLst>
                <a:ext uri="{FF2B5EF4-FFF2-40B4-BE49-F238E27FC236}">
                  <a16:creationId xmlns:a16="http://schemas.microsoft.com/office/drawing/2014/main" id="{1AD639CC-332C-FB53-B6C1-2063A9455A96}"/>
                </a:ext>
              </a:extLst>
            </p:cNvPr>
            <p:cNvSpPr/>
            <p:nvPr/>
          </p:nvSpPr>
          <p:spPr>
            <a:xfrm>
              <a:off x="6234100" y="2908075"/>
              <a:ext cx="146700" cy="135900"/>
            </a:xfrm>
            <a:custGeom>
              <a:avLst/>
              <a:gdLst/>
              <a:ahLst/>
              <a:cxnLst/>
              <a:rect l="l" t="t" r="r" b="b"/>
              <a:pathLst>
                <a:path w="5868" h="5436" extrusionOk="0">
                  <a:moveTo>
                    <a:pt x="1512" y="1"/>
                  </a:moveTo>
                  <a:cubicBezTo>
                    <a:pt x="1449" y="1"/>
                    <a:pt x="1389" y="30"/>
                    <a:pt x="1350" y="85"/>
                  </a:cubicBezTo>
                  <a:cubicBezTo>
                    <a:pt x="1043" y="517"/>
                    <a:pt x="602" y="852"/>
                    <a:pt x="104" y="1038"/>
                  </a:cubicBezTo>
                  <a:cubicBezTo>
                    <a:pt x="37" y="1378"/>
                    <a:pt x="1" y="1769"/>
                    <a:pt x="1" y="2212"/>
                  </a:cubicBezTo>
                  <a:cubicBezTo>
                    <a:pt x="1" y="4632"/>
                    <a:pt x="2016" y="5435"/>
                    <a:pt x="2935" y="5435"/>
                  </a:cubicBezTo>
                  <a:cubicBezTo>
                    <a:pt x="3855" y="5435"/>
                    <a:pt x="5868" y="4632"/>
                    <a:pt x="5868" y="2212"/>
                  </a:cubicBezTo>
                  <a:cubicBezTo>
                    <a:pt x="5868" y="1718"/>
                    <a:pt x="5823" y="1291"/>
                    <a:pt x="5740" y="924"/>
                  </a:cubicBezTo>
                  <a:cubicBezTo>
                    <a:pt x="5407" y="992"/>
                    <a:pt x="5064" y="1025"/>
                    <a:pt x="4720" y="1025"/>
                  </a:cubicBezTo>
                  <a:cubicBezTo>
                    <a:pt x="3619" y="1025"/>
                    <a:pt x="2502" y="683"/>
                    <a:pt x="1631" y="40"/>
                  </a:cubicBezTo>
                  <a:cubicBezTo>
                    <a:pt x="1595" y="14"/>
                    <a:pt x="1553" y="1"/>
                    <a:pt x="1512" y="1"/>
                  </a:cubicBezTo>
                  <a:close/>
                </a:path>
              </a:pathLst>
            </a:custGeom>
            <a:solidFill>
              <a:srgbClr val="F4C5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2074;p64">
              <a:extLst>
                <a:ext uri="{FF2B5EF4-FFF2-40B4-BE49-F238E27FC236}">
                  <a16:creationId xmlns:a16="http://schemas.microsoft.com/office/drawing/2014/main" id="{4D880DC8-871C-2874-78A7-C608524DA41A}"/>
                </a:ext>
              </a:extLst>
            </p:cNvPr>
            <p:cNvSpPr/>
            <p:nvPr/>
          </p:nvSpPr>
          <p:spPr>
            <a:xfrm>
              <a:off x="6335050" y="2956325"/>
              <a:ext cx="14450" cy="17075"/>
            </a:xfrm>
            <a:custGeom>
              <a:avLst/>
              <a:gdLst/>
              <a:ahLst/>
              <a:cxnLst/>
              <a:rect l="l" t="t" r="r" b="b"/>
              <a:pathLst>
                <a:path w="578" h="683" extrusionOk="0">
                  <a:moveTo>
                    <a:pt x="289" y="0"/>
                  </a:moveTo>
                  <a:cubicBezTo>
                    <a:pt x="130" y="0"/>
                    <a:pt x="0" y="128"/>
                    <a:pt x="0" y="287"/>
                  </a:cubicBezTo>
                  <a:lnTo>
                    <a:pt x="0" y="394"/>
                  </a:lnTo>
                  <a:cubicBezTo>
                    <a:pt x="0" y="553"/>
                    <a:pt x="130" y="683"/>
                    <a:pt x="289" y="683"/>
                  </a:cubicBezTo>
                  <a:cubicBezTo>
                    <a:pt x="448" y="683"/>
                    <a:pt x="577" y="553"/>
                    <a:pt x="577" y="394"/>
                  </a:cubicBezTo>
                  <a:lnTo>
                    <a:pt x="577" y="287"/>
                  </a:lnTo>
                  <a:cubicBezTo>
                    <a:pt x="577" y="128"/>
                    <a:pt x="448" y="0"/>
                    <a:pt x="289" y="0"/>
                  </a:cubicBezTo>
                  <a:close/>
                </a:path>
              </a:pathLst>
            </a:custGeom>
            <a:solidFill>
              <a:srgbClr val="1542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2075;p64">
              <a:extLst>
                <a:ext uri="{FF2B5EF4-FFF2-40B4-BE49-F238E27FC236}">
                  <a16:creationId xmlns:a16="http://schemas.microsoft.com/office/drawing/2014/main" id="{12CD6520-B04B-8459-3713-40AEA4B1075B}"/>
                </a:ext>
              </a:extLst>
            </p:cNvPr>
            <p:cNvSpPr/>
            <p:nvPr/>
          </p:nvSpPr>
          <p:spPr>
            <a:xfrm>
              <a:off x="6265475" y="2956325"/>
              <a:ext cx="14400" cy="17075"/>
            </a:xfrm>
            <a:custGeom>
              <a:avLst/>
              <a:gdLst/>
              <a:ahLst/>
              <a:cxnLst/>
              <a:rect l="l" t="t" r="r" b="b"/>
              <a:pathLst>
                <a:path w="576" h="683" extrusionOk="0">
                  <a:moveTo>
                    <a:pt x="287" y="0"/>
                  </a:moveTo>
                  <a:cubicBezTo>
                    <a:pt x="128" y="0"/>
                    <a:pt x="1" y="128"/>
                    <a:pt x="1" y="287"/>
                  </a:cubicBezTo>
                  <a:lnTo>
                    <a:pt x="1" y="394"/>
                  </a:lnTo>
                  <a:cubicBezTo>
                    <a:pt x="1" y="553"/>
                    <a:pt x="128" y="683"/>
                    <a:pt x="287" y="683"/>
                  </a:cubicBezTo>
                  <a:cubicBezTo>
                    <a:pt x="448" y="683"/>
                    <a:pt x="575" y="553"/>
                    <a:pt x="575" y="394"/>
                  </a:cubicBezTo>
                  <a:lnTo>
                    <a:pt x="575" y="287"/>
                  </a:lnTo>
                  <a:cubicBezTo>
                    <a:pt x="575" y="128"/>
                    <a:pt x="448" y="0"/>
                    <a:pt x="287" y="0"/>
                  </a:cubicBezTo>
                  <a:close/>
                </a:path>
              </a:pathLst>
            </a:custGeom>
            <a:solidFill>
              <a:srgbClr val="1542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2076;p64">
              <a:extLst>
                <a:ext uri="{FF2B5EF4-FFF2-40B4-BE49-F238E27FC236}">
                  <a16:creationId xmlns:a16="http://schemas.microsoft.com/office/drawing/2014/main" id="{80E8A45C-F3C2-5010-4DE6-73A7C54401CF}"/>
                </a:ext>
              </a:extLst>
            </p:cNvPr>
            <p:cNvSpPr/>
            <p:nvPr/>
          </p:nvSpPr>
          <p:spPr>
            <a:xfrm>
              <a:off x="6284325" y="2989750"/>
              <a:ext cx="46275" cy="20000"/>
            </a:xfrm>
            <a:custGeom>
              <a:avLst/>
              <a:gdLst/>
              <a:ahLst/>
              <a:cxnLst/>
              <a:rect l="l" t="t" r="r" b="b"/>
              <a:pathLst>
                <a:path w="1851" h="800" extrusionOk="0">
                  <a:moveTo>
                    <a:pt x="1526" y="0"/>
                  </a:moveTo>
                  <a:cubicBezTo>
                    <a:pt x="1466" y="0"/>
                    <a:pt x="1405" y="19"/>
                    <a:pt x="1354" y="57"/>
                  </a:cubicBezTo>
                  <a:cubicBezTo>
                    <a:pt x="1206" y="167"/>
                    <a:pt x="1066" y="221"/>
                    <a:pt x="926" y="221"/>
                  </a:cubicBezTo>
                  <a:cubicBezTo>
                    <a:pt x="787" y="221"/>
                    <a:pt x="647" y="167"/>
                    <a:pt x="499" y="57"/>
                  </a:cubicBezTo>
                  <a:cubicBezTo>
                    <a:pt x="447" y="19"/>
                    <a:pt x="387" y="1"/>
                    <a:pt x="327" y="1"/>
                  </a:cubicBezTo>
                  <a:cubicBezTo>
                    <a:pt x="239" y="1"/>
                    <a:pt x="152" y="41"/>
                    <a:pt x="94" y="117"/>
                  </a:cubicBezTo>
                  <a:cubicBezTo>
                    <a:pt x="0" y="245"/>
                    <a:pt x="27" y="424"/>
                    <a:pt x="155" y="520"/>
                  </a:cubicBezTo>
                  <a:cubicBezTo>
                    <a:pt x="408" y="706"/>
                    <a:pt x="667" y="800"/>
                    <a:pt x="926" y="800"/>
                  </a:cubicBezTo>
                  <a:cubicBezTo>
                    <a:pt x="1186" y="800"/>
                    <a:pt x="1443" y="706"/>
                    <a:pt x="1696" y="520"/>
                  </a:cubicBezTo>
                  <a:cubicBezTo>
                    <a:pt x="1823" y="424"/>
                    <a:pt x="1850" y="245"/>
                    <a:pt x="1756" y="117"/>
                  </a:cubicBezTo>
                  <a:cubicBezTo>
                    <a:pt x="1700" y="40"/>
                    <a:pt x="1614" y="0"/>
                    <a:pt x="1526" y="0"/>
                  </a:cubicBezTo>
                  <a:close/>
                </a:path>
              </a:pathLst>
            </a:custGeom>
            <a:solidFill>
              <a:srgbClr val="1542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2077;p64">
              <a:extLst>
                <a:ext uri="{FF2B5EF4-FFF2-40B4-BE49-F238E27FC236}">
                  <a16:creationId xmlns:a16="http://schemas.microsoft.com/office/drawing/2014/main" id="{04BFB811-3662-4C65-64AF-3F7BE185AD15}"/>
                </a:ext>
              </a:extLst>
            </p:cNvPr>
            <p:cNvSpPr/>
            <p:nvPr/>
          </p:nvSpPr>
          <p:spPr>
            <a:xfrm>
              <a:off x="6289575" y="3089625"/>
              <a:ext cx="35750" cy="35775"/>
            </a:xfrm>
            <a:custGeom>
              <a:avLst/>
              <a:gdLst/>
              <a:ahLst/>
              <a:cxnLst/>
              <a:rect l="l" t="t" r="r" b="b"/>
              <a:pathLst>
                <a:path w="1430" h="1431" extrusionOk="0">
                  <a:moveTo>
                    <a:pt x="716" y="1"/>
                  </a:moveTo>
                  <a:cubicBezTo>
                    <a:pt x="321" y="1"/>
                    <a:pt x="1" y="321"/>
                    <a:pt x="1" y="714"/>
                  </a:cubicBezTo>
                  <a:cubicBezTo>
                    <a:pt x="1" y="1110"/>
                    <a:pt x="321" y="1430"/>
                    <a:pt x="716" y="1430"/>
                  </a:cubicBezTo>
                  <a:cubicBezTo>
                    <a:pt x="1110" y="1430"/>
                    <a:pt x="1430" y="1110"/>
                    <a:pt x="1430" y="714"/>
                  </a:cubicBezTo>
                  <a:cubicBezTo>
                    <a:pt x="1430" y="321"/>
                    <a:pt x="1110" y="1"/>
                    <a:pt x="716" y="1"/>
                  </a:cubicBezTo>
                  <a:close/>
                </a:path>
              </a:pathLst>
            </a:custGeom>
            <a:solidFill>
              <a:srgbClr val="E5C94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2078;p64">
              <a:extLst>
                <a:ext uri="{FF2B5EF4-FFF2-40B4-BE49-F238E27FC236}">
                  <a16:creationId xmlns:a16="http://schemas.microsoft.com/office/drawing/2014/main" id="{1666FD6C-26A4-44A2-2437-86853BB38312}"/>
                </a:ext>
              </a:extLst>
            </p:cNvPr>
            <p:cNvSpPr/>
            <p:nvPr/>
          </p:nvSpPr>
          <p:spPr>
            <a:xfrm>
              <a:off x="6300250" y="3148625"/>
              <a:ext cx="14400" cy="18475"/>
            </a:xfrm>
            <a:custGeom>
              <a:avLst/>
              <a:gdLst/>
              <a:ahLst/>
              <a:cxnLst/>
              <a:rect l="l" t="t" r="r" b="b"/>
              <a:pathLst>
                <a:path w="576" h="739" extrusionOk="0">
                  <a:moveTo>
                    <a:pt x="289" y="1"/>
                  </a:moveTo>
                  <a:cubicBezTo>
                    <a:pt x="131" y="1"/>
                    <a:pt x="1" y="130"/>
                    <a:pt x="1" y="289"/>
                  </a:cubicBezTo>
                  <a:lnTo>
                    <a:pt x="1" y="453"/>
                  </a:lnTo>
                  <a:cubicBezTo>
                    <a:pt x="1" y="611"/>
                    <a:pt x="131" y="739"/>
                    <a:pt x="289" y="739"/>
                  </a:cubicBezTo>
                  <a:cubicBezTo>
                    <a:pt x="448" y="739"/>
                    <a:pt x="576" y="611"/>
                    <a:pt x="576" y="453"/>
                  </a:cubicBezTo>
                  <a:lnTo>
                    <a:pt x="576" y="289"/>
                  </a:lnTo>
                  <a:cubicBezTo>
                    <a:pt x="576" y="130"/>
                    <a:pt x="448" y="1"/>
                    <a:pt x="289" y="1"/>
                  </a:cubicBezTo>
                  <a:close/>
                </a:path>
              </a:pathLst>
            </a:custGeom>
            <a:solidFill>
              <a:srgbClr val="EDF6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2079;p64">
              <a:extLst>
                <a:ext uri="{FF2B5EF4-FFF2-40B4-BE49-F238E27FC236}">
                  <a16:creationId xmlns:a16="http://schemas.microsoft.com/office/drawing/2014/main" id="{E7D4201D-3A8A-6A0D-52E3-B8DE3E2C97C6}"/>
                </a:ext>
              </a:extLst>
            </p:cNvPr>
            <p:cNvSpPr/>
            <p:nvPr/>
          </p:nvSpPr>
          <p:spPr>
            <a:xfrm>
              <a:off x="6300250" y="3203550"/>
              <a:ext cx="14400" cy="18475"/>
            </a:xfrm>
            <a:custGeom>
              <a:avLst/>
              <a:gdLst/>
              <a:ahLst/>
              <a:cxnLst/>
              <a:rect l="l" t="t" r="r" b="b"/>
              <a:pathLst>
                <a:path w="576" h="739" extrusionOk="0">
                  <a:moveTo>
                    <a:pt x="289" y="0"/>
                  </a:moveTo>
                  <a:cubicBezTo>
                    <a:pt x="131" y="0"/>
                    <a:pt x="1" y="130"/>
                    <a:pt x="1" y="289"/>
                  </a:cubicBezTo>
                  <a:lnTo>
                    <a:pt x="1" y="452"/>
                  </a:lnTo>
                  <a:cubicBezTo>
                    <a:pt x="1" y="611"/>
                    <a:pt x="131" y="738"/>
                    <a:pt x="289" y="738"/>
                  </a:cubicBezTo>
                  <a:cubicBezTo>
                    <a:pt x="448" y="738"/>
                    <a:pt x="576" y="611"/>
                    <a:pt x="576" y="452"/>
                  </a:cubicBezTo>
                  <a:lnTo>
                    <a:pt x="576" y="289"/>
                  </a:lnTo>
                  <a:cubicBezTo>
                    <a:pt x="576" y="130"/>
                    <a:pt x="448" y="0"/>
                    <a:pt x="289" y="0"/>
                  </a:cubicBezTo>
                  <a:close/>
                </a:path>
              </a:pathLst>
            </a:custGeom>
            <a:solidFill>
              <a:srgbClr val="EDF6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2080;p64">
              <a:extLst>
                <a:ext uri="{FF2B5EF4-FFF2-40B4-BE49-F238E27FC236}">
                  <a16:creationId xmlns:a16="http://schemas.microsoft.com/office/drawing/2014/main" id="{A9DC7C68-8D55-2AFE-DE57-AA015F49CA50}"/>
                </a:ext>
              </a:extLst>
            </p:cNvPr>
            <p:cNvSpPr/>
            <p:nvPr/>
          </p:nvSpPr>
          <p:spPr>
            <a:xfrm>
              <a:off x="6211125" y="2785425"/>
              <a:ext cx="192675" cy="102025"/>
            </a:xfrm>
            <a:custGeom>
              <a:avLst/>
              <a:gdLst/>
              <a:ahLst/>
              <a:cxnLst/>
              <a:rect l="l" t="t" r="r" b="b"/>
              <a:pathLst>
                <a:path w="7707" h="4081" extrusionOk="0">
                  <a:moveTo>
                    <a:pt x="3854" y="1"/>
                  </a:moveTo>
                  <a:cubicBezTo>
                    <a:pt x="3700" y="1"/>
                    <a:pt x="3550" y="5"/>
                    <a:pt x="3400" y="17"/>
                  </a:cubicBezTo>
                  <a:cubicBezTo>
                    <a:pt x="3320" y="23"/>
                    <a:pt x="3253" y="86"/>
                    <a:pt x="3244" y="166"/>
                  </a:cubicBezTo>
                  <a:cubicBezTo>
                    <a:pt x="3136" y="1157"/>
                    <a:pt x="2638" y="1907"/>
                    <a:pt x="2036" y="1907"/>
                  </a:cubicBezTo>
                  <a:cubicBezTo>
                    <a:pt x="1609" y="1907"/>
                    <a:pt x="1231" y="1526"/>
                    <a:pt x="1012" y="947"/>
                  </a:cubicBezTo>
                  <a:cubicBezTo>
                    <a:pt x="984" y="879"/>
                    <a:pt x="920" y="838"/>
                    <a:pt x="853" y="838"/>
                  </a:cubicBezTo>
                  <a:cubicBezTo>
                    <a:pt x="822" y="838"/>
                    <a:pt x="790" y="847"/>
                    <a:pt x="761" y="867"/>
                  </a:cubicBezTo>
                  <a:cubicBezTo>
                    <a:pt x="502" y="1034"/>
                    <a:pt x="267" y="1222"/>
                    <a:pt x="63" y="1430"/>
                  </a:cubicBezTo>
                  <a:cubicBezTo>
                    <a:pt x="18" y="1475"/>
                    <a:pt x="0" y="1540"/>
                    <a:pt x="21" y="1598"/>
                  </a:cubicBezTo>
                  <a:lnTo>
                    <a:pt x="678" y="3754"/>
                  </a:lnTo>
                  <a:cubicBezTo>
                    <a:pt x="739" y="3950"/>
                    <a:pt x="919" y="4080"/>
                    <a:pt x="1117" y="4080"/>
                  </a:cubicBezTo>
                  <a:cubicBezTo>
                    <a:pt x="1146" y="4080"/>
                    <a:pt x="1175" y="4077"/>
                    <a:pt x="1204" y="4072"/>
                  </a:cubicBezTo>
                  <a:cubicBezTo>
                    <a:pt x="1976" y="3922"/>
                    <a:pt x="2884" y="3835"/>
                    <a:pt x="3854" y="3835"/>
                  </a:cubicBezTo>
                  <a:cubicBezTo>
                    <a:pt x="4825" y="3835"/>
                    <a:pt x="5731" y="3922"/>
                    <a:pt x="6505" y="4072"/>
                  </a:cubicBezTo>
                  <a:cubicBezTo>
                    <a:pt x="6534" y="4077"/>
                    <a:pt x="6563" y="4080"/>
                    <a:pt x="6591" y="4080"/>
                  </a:cubicBezTo>
                  <a:cubicBezTo>
                    <a:pt x="6788" y="4080"/>
                    <a:pt x="6970" y="3950"/>
                    <a:pt x="7028" y="3754"/>
                  </a:cubicBezTo>
                  <a:lnTo>
                    <a:pt x="7688" y="1598"/>
                  </a:lnTo>
                  <a:cubicBezTo>
                    <a:pt x="7706" y="1540"/>
                    <a:pt x="7688" y="1475"/>
                    <a:pt x="7646" y="1430"/>
                  </a:cubicBezTo>
                  <a:cubicBezTo>
                    <a:pt x="7440" y="1222"/>
                    <a:pt x="7207" y="1034"/>
                    <a:pt x="6948" y="867"/>
                  </a:cubicBezTo>
                  <a:cubicBezTo>
                    <a:pt x="6919" y="847"/>
                    <a:pt x="6886" y="838"/>
                    <a:pt x="6854" y="838"/>
                  </a:cubicBezTo>
                  <a:cubicBezTo>
                    <a:pt x="6787" y="838"/>
                    <a:pt x="6723" y="879"/>
                    <a:pt x="6697" y="947"/>
                  </a:cubicBezTo>
                  <a:cubicBezTo>
                    <a:pt x="6476" y="1526"/>
                    <a:pt x="6100" y="1907"/>
                    <a:pt x="5671" y="1907"/>
                  </a:cubicBezTo>
                  <a:cubicBezTo>
                    <a:pt x="5071" y="1907"/>
                    <a:pt x="4570" y="1157"/>
                    <a:pt x="4463" y="166"/>
                  </a:cubicBezTo>
                  <a:cubicBezTo>
                    <a:pt x="4454" y="86"/>
                    <a:pt x="4389" y="23"/>
                    <a:pt x="4306" y="17"/>
                  </a:cubicBezTo>
                  <a:cubicBezTo>
                    <a:pt x="4159" y="5"/>
                    <a:pt x="4007" y="1"/>
                    <a:pt x="3854" y="1"/>
                  </a:cubicBezTo>
                  <a:close/>
                </a:path>
              </a:pathLst>
            </a:custGeom>
            <a:solidFill>
              <a:srgbClr val="E5C94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43" name="Google Shape;2081;p64">
            <a:extLst>
              <a:ext uri="{FF2B5EF4-FFF2-40B4-BE49-F238E27FC236}">
                <a16:creationId xmlns:a16="http://schemas.microsoft.com/office/drawing/2014/main" id="{FAD55607-CE70-AD1C-B554-BD6714388944}"/>
              </a:ext>
            </a:extLst>
          </p:cNvPr>
          <p:cNvGrpSpPr/>
          <p:nvPr/>
        </p:nvGrpSpPr>
        <p:grpSpPr>
          <a:xfrm>
            <a:off x="6894958" y="1780653"/>
            <a:ext cx="576311" cy="702989"/>
            <a:chOff x="7385925" y="3544025"/>
            <a:chExt cx="391250" cy="477250"/>
          </a:xfrm>
        </p:grpSpPr>
        <p:sp>
          <p:nvSpPr>
            <p:cNvPr id="44" name="Google Shape;2082;p64">
              <a:extLst>
                <a:ext uri="{FF2B5EF4-FFF2-40B4-BE49-F238E27FC236}">
                  <a16:creationId xmlns:a16="http://schemas.microsoft.com/office/drawing/2014/main" id="{FD9F2161-3398-271B-737C-03FC4F7686AD}"/>
                </a:ext>
              </a:extLst>
            </p:cNvPr>
            <p:cNvSpPr/>
            <p:nvPr/>
          </p:nvSpPr>
          <p:spPr>
            <a:xfrm>
              <a:off x="7421950" y="3544025"/>
              <a:ext cx="198750" cy="329075"/>
            </a:xfrm>
            <a:custGeom>
              <a:avLst/>
              <a:gdLst/>
              <a:ahLst/>
              <a:cxnLst/>
              <a:rect l="l" t="t" r="r" b="b"/>
              <a:pathLst>
                <a:path w="7950" h="13163" extrusionOk="0">
                  <a:moveTo>
                    <a:pt x="4380" y="1"/>
                  </a:moveTo>
                  <a:cubicBezTo>
                    <a:pt x="3772" y="1"/>
                    <a:pt x="3226" y="269"/>
                    <a:pt x="2857" y="694"/>
                  </a:cubicBezTo>
                  <a:cubicBezTo>
                    <a:pt x="2770" y="795"/>
                    <a:pt x="2646" y="851"/>
                    <a:pt x="2519" y="851"/>
                  </a:cubicBezTo>
                  <a:cubicBezTo>
                    <a:pt x="2459" y="851"/>
                    <a:pt x="2399" y="839"/>
                    <a:pt x="2342" y="813"/>
                  </a:cubicBezTo>
                  <a:cubicBezTo>
                    <a:pt x="2172" y="737"/>
                    <a:pt x="2011" y="694"/>
                    <a:pt x="1745" y="694"/>
                  </a:cubicBezTo>
                  <a:cubicBezTo>
                    <a:pt x="781" y="694"/>
                    <a:pt x="0" y="1475"/>
                    <a:pt x="0" y="2439"/>
                  </a:cubicBezTo>
                  <a:lnTo>
                    <a:pt x="0" y="9272"/>
                  </a:lnTo>
                  <a:cubicBezTo>
                    <a:pt x="0" y="11420"/>
                    <a:pt x="1741" y="13162"/>
                    <a:pt x="3890" y="13162"/>
                  </a:cubicBezTo>
                  <a:lnTo>
                    <a:pt x="4060" y="13162"/>
                  </a:lnTo>
                  <a:cubicBezTo>
                    <a:pt x="6207" y="13162"/>
                    <a:pt x="7950" y="11420"/>
                    <a:pt x="7950" y="9272"/>
                  </a:cubicBezTo>
                  <a:lnTo>
                    <a:pt x="7950" y="2815"/>
                  </a:lnTo>
                  <a:cubicBezTo>
                    <a:pt x="7950" y="1260"/>
                    <a:pt x="6691" y="1"/>
                    <a:pt x="5138" y="1"/>
                  </a:cubicBezTo>
                  <a:close/>
                </a:path>
              </a:pathLst>
            </a:custGeom>
            <a:solidFill>
              <a:srgbClr val="1542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2083;p64">
              <a:extLst>
                <a:ext uri="{FF2B5EF4-FFF2-40B4-BE49-F238E27FC236}">
                  <a16:creationId xmlns:a16="http://schemas.microsoft.com/office/drawing/2014/main" id="{DBC2B6A6-6416-B6ED-FE6C-CA77F764F181}"/>
                </a:ext>
              </a:extLst>
            </p:cNvPr>
            <p:cNvSpPr/>
            <p:nvPr/>
          </p:nvSpPr>
          <p:spPr>
            <a:xfrm>
              <a:off x="7418025" y="3844600"/>
              <a:ext cx="106950" cy="109750"/>
            </a:xfrm>
            <a:custGeom>
              <a:avLst/>
              <a:gdLst/>
              <a:ahLst/>
              <a:cxnLst/>
              <a:rect l="l" t="t" r="r" b="b"/>
              <a:pathLst>
                <a:path w="4278" h="4390" extrusionOk="0">
                  <a:moveTo>
                    <a:pt x="844" y="1"/>
                  </a:moveTo>
                  <a:lnTo>
                    <a:pt x="1" y="4389"/>
                  </a:lnTo>
                  <a:lnTo>
                    <a:pt x="4277" y="4389"/>
                  </a:lnTo>
                  <a:lnTo>
                    <a:pt x="4277" y="3776"/>
                  </a:lnTo>
                  <a:cubicBezTo>
                    <a:pt x="1392" y="3776"/>
                    <a:pt x="1242" y="1459"/>
                    <a:pt x="1430" y="97"/>
                  </a:cubicBezTo>
                  <a:lnTo>
                    <a:pt x="844" y="1"/>
                  </a:lnTo>
                  <a:close/>
                </a:path>
              </a:pathLst>
            </a:custGeom>
            <a:solidFill>
              <a:srgbClr val="BD96E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2084;p64">
              <a:extLst>
                <a:ext uri="{FF2B5EF4-FFF2-40B4-BE49-F238E27FC236}">
                  <a16:creationId xmlns:a16="http://schemas.microsoft.com/office/drawing/2014/main" id="{1981A1F9-6F70-FCAA-4E81-A1BB87AB1420}"/>
                </a:ext>
              </a:extLst>
            </p:cNvPr>
            <p:cNvSpPr/>
            <p:nvPr/>
          </p:nvSpPr>
          <p:spPr>
            <a:xfrm>
              <a:off x="7434975" y="3785825"/>
              <a:ext cx="288225" cy="235450"/>
            </a:xfrm>
            <a:custGeom>
              <a:avLst/>
              <a:gdLst/>
              <a:ahLst/>
              <a:cxnLst/>
              <a:rect l="l" t="t" r="r" b="b"/>
              <a:pathLst>
                <a:path w="11529" h="9418" extrusionOk="0">
                  <a:moveTo>
                    <a:pt x="365" y="1"/>
                  </a:moveTo>
                  <a:cubicBezTo>
                    <a:pt x="238" y="1"/>
                    <a:pt x="115" y="28"/>
                    <a:pt x="1" y="79"/>
                  </a:cubicBezTo>
                  <a:lnTo>
                    <a:pt x="1" y="8818"/>
                  </a:lnTo>
                  <a:cubicBezTo>
                    <a:pt x="1" y="9149"/>
                    <a:pt x="269" y="9417"/>
                    <a:pt x="600" y="9417"/>
                  </a:cubicBezTo>
                  <a:lnTo>
                    <a:pt x="6308" y="9417"/>
                  </a:lnTo>
                  <a:cubicBezTo>
                    <a:pt x="6639" y="9417"/>
                    <a:pt x="6908" y="9149"/>
                    <a:pt x="6908" y="8818"/>
                  </a:cubicBezTo>
                  <a:lnTo>
                    <a:pt x="6908" y="2454"/>
                  </a:lnTo>
                  <a:lnTo>
                    <a:pt x="9075" y="5624"/>
                  </a:lnTo>
                  <a:cubicBezTo>
                    <a:pt x="9185" y="5783"/>
                    <a:pt x="9115" y="6004"/>
                    <a:pt x="8934" y="6074"/>
                  </a:cubicBezTo>
                  <a:lnTo>
                    <a:pt x="8203" y="6353"/>
                  </a:lnTo>
                  <a:lnTo>
                    <a:pt x="8203" y="8234"/>
                  </a:lnTo>
                  <a:lnTo>
                    <a:pt x="10958" y="7183"/>
                  </a:lnTo>
                  <a:cubicBezTo>
                    <a:pt x="11209" y="7087"/>
                    <a:pt x="11404" y="6881"/>
                    <a:pt x="11484" y="6624"/>
                  </a:cubicBezTo>
                  <a:cubicBezTo>
                    <a:pt x="11515" y="6525"/>
                    <a:pt x="11529" y="6422"/>
                    <a:pt x="11524" y="6320"/>
                  </a:cubicBezTo>
                  <a:cubicBezTo>
                    <a:pt x="11515" y="6159"/>
                    <a:pt x="11464" y="6002"/>
                    <a:pt x="11370" y="5865"/>
                  </a:cubicBezTo>
                  <a:lnTo>
                    <a:pt x="7628" y="397"/>
                  </a:lnTo>
                  <a:cubicBezTo>
                    <a:pt x="7460" y="151"/>
                    <a:pt x="7187" y="7"/>
                    <a:pt x="6908" y="1"/>
                  </a:cubicBezTo>
                  <a:close/>
                </a:path>
              </a:pathLst>
            </a:custGeom>
            <a:solidFill>
              <a:srgbClr val="A1C9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2085;p64">
              <a:extLst>
                <a:ext uri="{FF2B5EF4-FFF2-40B4-BE49-F238E27FC236}">
                  <a16:creationId xmlns:a16="http://schemas.microsoft.com/office/drawing/2014/main" id="{BF92A7AB-ABA0-A1B2-8523-5C8FF04A73AE}"/>
                </a:ext>
              </a:extLst>
            </p:cNvPr>
            <p:cNvSpPr/>
            <p:nvPr/>
          </p:nvSpPr>
          <p:spPr>
            <a:xfrm>
              <a:off x="7702550" y="3832850"/>
              <a:ext cx="29000" cy="50250"/>
            </a:xfrm>
            <a:custGeom>
              <a:avLst/>
              <a:gdLst/>
              <a:ahLst/>
              <a:cxnLst/>
              <a:rect l="l" t="t" r="r" b="b"/>
              <a:pathLst>
                <a:path w="1160" h="2010" extrusionOk="0">
                  <a:moveTo>
                    <a:pt x="1159" y="1"/>
                  </a:moveTo>
                  <a:lnTo>
                    <a:pt x="0" y="2009"/>
                  </a:lnTo>
                </a:path>
              </a:pathLst>
            </a:custGeom>
            <a:solidFill>
              <a:srgbClr val="E8A2C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2086;p64">
              <a:extLst>
                <a:ext uri="{FF2B5EF4-FFF2-40B4-BE49-F238E27FC236}">
                  <a16:creationId xmlns:a16="http://schemas.microsoft.com/office/drawing/2014/main" id="{B9D25EDD-9AC9-DFC6-905F-F733CF1E281B}"/>
                </a:ext>
              </a:extLst>
            </p:cNvPr>
            <p:cNvSpPr/>
            <p:nvPr/>
          </p:nvSpPr>
          <p:spPr>
            <a:xfrm>
              <a:off x="7627725" y="3789700"/>
              <a:ext cx="29050" cy="50225"/>
            </a:xfrm>
            <a:custGeom>
              <a:avLst/>
              <a:gdLst/>
              <a:ahLst/>
              <a:cxnLst/>
              <a:rect l="l" t="t" r="r" b="b"/>
              <a:pathLst>
                <a:path w="1162" h="2009" extrusionOk="0">
                  <a:moveTo>
                    <a:pt x="1162" y="0"/>
                  </a:moveTo>
                  <a:lnTo>
                    <a:pt x="1" y="2009"/>
                  </a:lnTo>
                </a:path>
              </a:pathLst>
            </a:custGeom>
            <a:solidFill>
              <a:srgbClr val="E8A2C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2087;p64">
              <a:extLst>
                <a:ext uri="{FF2B5EF4-FFF2-40B4-BE49-F238E27FC236}">
                  <a16:creationId xmlns:a16="http://schemas.microsoft.com/office/drawing/2014/main" id="{C4855DD5-5B9F-3EDA-D5B2-FCDCEF333D63}"/>
                </a:ext>
              </a:extLst>
            </p:cNvPr>
            <p:cNvSpPr/>
            <p:nvPr/>
          </p:nvSpPr>
          <p:spPr>
            <a:xfrm>
              <a:off x="7695400" y="3826650"/>
              <a:ext cx="43250" cy="62700"/>
            </a:xfrm>
            <a:custGeom>
              <a:avLst/>
              <a:gdLst/>
              <a:ahLst/>
              <a:cxnLst/>
              <a:rect l="l" t="t" r="r" b="b"/>
              <a:pathLst>
                <a:path w="1730" h="2508" extrusionOk="0">
                  <a:moveTo>
                    <a:pt x="1444" y="0"/>
                  </a:moveTo>
                  <a:cubicBezTo>
                    <a:pt x="1358" y="0"/>
                    <a:pt x="1274" y="44"/>
                    <a:pt x="1228" y="124"/>
                  </a:cubicBezTo>
                  <a:lnTo>
                    <a:pt x="70" y="2132"/>
                  </a:lnTo>
                  <a:cubicBezTo>
                    <a:pt x="0" y="2253"/>
                    <a:pt x="40" y="2405"/>
                    <a:pt x="161" y="2474"/>
                  </a:cubicBezTo>
                  <a:cubicBezTo>
                    <a:pt x="199" y="2497"/>
                    <a:pt x="244" y="2508"/>
                    <a:pt x="286" y="2508"/>
                  </a:cubicBezTo>
                  <a:cubicBezTo>
                    <a:pt x="371" y="2508"/>
                    <a:pt x="456" y="2463"/>
                    <a:pt x="501" y="2383"/>
                  </a:cubicBezTo>
                  <a:lnTo>
                    <a:pt x="1662" y="374"/>
                  </a:lnTo>
                  <a:cubicBezTo>
                    <a:pt x="1729" y="256"/>
                    <a:pt x="1689" y="101"/>
                    <a:pt x="1570" y="34"/>
                  </a:cubicBezTo>
                  <a:cubicBezTo>
                    <a:pt x="1530" y="11"/>
                    <a:pt x="1487" y="0"/>
                    <a:pt x="1444" y="0"/>
                  </a:cubicBezTo>
                  <a:close/>
                </a:path>
              </a:pathLst>
            </a:custGeom>
            <a:solidFill>
              <a:srgbClr val="1542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2088;p64">
              <a:extLst>
                <a:ext uri="{FF2B5EF4-FFF2-40B4-BE49-F238E27FC236}">
                  <a16:creationId xmlns:a16="http://schemas.microsoft.com/office/drawing/2014/main" id="{40EBDA3D-9276-9038-4CB9-1E1EA422134E}"/>
                </a:ext>
              </a:extLst>
            </p:cNvPr>
            <p:cNvSpPr/>
            <p:nvPr/>
          </p:nvSpPr>
          <p:spPr>
            <a:xfrm>
              <a:off x="7620625" y="3783450"/>
              <a:ext cx="43250" cy="62750"/>
            </a:xfrm>
            <a:custGeom>
              <a:avLst/>
              <a:gdLst/>
              <a:ahLst/>
              <a:cxnLst/>
              <a:rect l="l" t="t" r="r" b="b"/>
              <a:pathLst>
                <a:path w="1730" h="2510" extrusionOk="0">
                  <a:moveTo>
                    <a:pt x="1446" y="1"/>
                  </a:moveTo>
                  <a:cubicBezTo>
                    <a:pt x="1359" y="1"/>
                    <a:pt x="1275" y="45"/>
                    <a:pt x="1229" y="125"/>
                  </a:cubicBezTo>
                  <a:lnTo>
                    <a:pt x="70" y="2133"/>
                  </a:lnTo>
                  <a:cubicBezTo>
                    <a:pt x="1" y="2252"/>
                    <a:pt x="41" y="2406"/>
                    <a:pt x="159" y="2476"/>
                  </a:cubicBezTo>
                  <a:cubicBezTo>
                    <a:pt x="200" y="2498"/>
                    <a:pt x="242" y="2509"/>
                    <a:pt x="285" y="2509"/>
                  </a:cubicBezTo>
                  <a:cubicBezTo>
                    <a:pt x="372" y="2509"/>
                    <a:pt x="455" y="2462"/>
                    <a:pt x="502" y="2384"/>
                  </a:cubicBezTo>
                  <a:lnTo>
                    <a:pt x="1660" y="375"/>
                  </a:lnTo>
                  <a:cubicBezTo>
                    <a:pt x="1730" y="254"/>
                    <a:pt x="1689" y="102"/>
                    <a:pt x="1569" y="33"/>
                  </a:cubicBezTo>
                  <a:cubicBezTo>
                    <a:pt x="1530" y="11"/>
                    <a:pt x="1487" y="1"/>
                    <a:pt x="1446" y="1"/>
                  </a:cubicBezTo>
                  <a:close/>
                </a:path>
              </a:pathLst>
            </a:custGeom>
            <a:solidFill>
              <a:srgbClr val="1542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2089;p64">
              <a:extLst>
                <a:ext uri="{FF2B5EF4-FFF2-40B4-BE49-F238E27FC236}">
                  <a16:creationId xmlns:a16="http://schemas.microsoft.com/office/drawing/2014/main" id="{2EDB09FE-AD58-3FFF-EA88-4E22991D19D4}"/>
                </a:ext>
              </a:extLst>
            </p:cNvPr>
            <p:cNvSpPr/>
            <p:nvPr/>
          </p:nvSpPr>
          <p:spPr>
            <a:xfrm>
              <a:off x="7669050" y="3785875"/>
              <a:ext cx="43250" cy="62725"/>
            </a:xfrm>
            <a:custGeom>
              <a:avLst/>
              <a:gdLst/>
              <a:ahLst/>
              <a:cxnLst/>
              <a:rect l="l" t="t" r="r" b="b"/>
              <a:pathLst>
                <a:path w="1730" h="2509" extrusionOk="0">
                  <a:moveTo>
                    <a:pt x="1445" y="1"/>
                  </a:moveTo>
                  <a:cubicBezTo>
                    <a:pt x="1358" y="1"/>
                    <a:pt x="1275" y="45"/>
                    <a:pt x="1229" y="126"/>
                  </a:cubicBezTo>
                  <a:lnTo>
                    <a:pt x="70" y="2135"/>
                  </a:lnTo>
                  <a:cubicBezTo>
                    <a:pt x="1" y="2253"/>
                    <a:pt x="41" y="2405"/>
                    <a:pt x="162" y="2475"/>
                  </a:cubicBezTo>
                  <a:cubicBezTo>
                    <a:pt x="200" y="2497"/>
                    <a:pt x="244" y="2508"/>
                    <a:pt x="287" y="2508"/>
                  </a:cubicBezTo>
                  <a:cubicBezTo>
                    <a:pt x="372" y="2508"/>
                    <a:pt x="457" y="2464"/>
                    <a:pt x="502" y="2383"/>
                  </a:cubicBezTo>
                  <a:lnTo>
                    <a:pt x="1663" y="374"/>
                  </a:lnTo>
                  <a:cubicBezTo>
                    <a:pt x="1730" y="256"/>
                    <a:pt x="1689" y="104"/>
                    <a:pt x="1571" y="34"/>
                  </a:cubicBezTo>
                  <a:cubicBezTo>
                    <a:pt x="1531" y="12"/>
                    <a:pt x="1488" y="1"/>
                    <a:pt x="1445" y="1"/>
                  </a:cubicBezTo>
                  <a:close/>
                </a:path>
              </a:pathLst>
            </a:custGeom>
            <a:solidFill>
              <a:srgbClr val="1542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2090;p64">
              <a:extLst>
                <a:ext uri="{FF2B5EF4-FFF2-40B4-BE49-F238E27FC236}">
                  <a16:creationId xmlns:a16="http://schemas.microsoft.com/office/drawing/2014/main" id="{2C925010-BBE9-03B4-0B38-8A0DA8BE4F5B}"/>
                </a:ext>
              </a:extLst>
            </p:cNvPr>
            <p:cNvSpPr/>
            <p:nvPr/>
          </p:nvSpPr>
          <p:spPr>
            <a:xfrm>
              <a:off x="7594525" y="3801500"/>
              <a:ext cx="146925" cy="159500"/>
            </a:xfrm>
            <a:custGeom>
              <a:avLst/>
              <a:gdLst/>
              <a:ahLst/>
              <a:cxnLst/>
              <a:rect l="l" t="t" r="r" b="b"/>
              <a:pathLst>
                <a:path w="5877" h="6380" extrusionOk="0">
                  <a:moveTo>
                    <a:pt x="1102" y="0"/>
                  </a:moveTo>
                  <a:cubicBezTo>
                    <a:pt x="932" y="0"/>
                    <a:pt x="771" y="122"/>
                    <a:pt x="745" y="309"/>
                  </a:cubicBezTo>
                  <a:lnTo>
                    <a:pt x="0" y="5464"/>
                  </a:lnTo>
                  <a:lnTo>
                    <a:pt x="1581" y="6379"/>
                  </a:lnTo>
                  <a:lnTo>
                    <a:pt x="5675" y="3156"/>
                  </a:lnTo>
                  <a:cubicBezTo>
                    <a:pt x="5876" y="2997"/>
                    <a:pt x="5854" y="2686"/>
                    <a:pt x="5632" y="2559"/>
                  </a:cubicBezTo>
                  <a:lnTo>
                    <a:pt x="1282" y="49"/>
                  </a:lnTo>
                  <a:cubicBezTo>
                    <a:pt x="1224" y="16"/>
                    <a:pt x="1162" y="0"/>
                    <a:pt x="1102" y="0"/>
                  </a:cubicBezTo>
                  <a:close/>
                </a:path>
              </a:pathLst>
            </a:custGeom>
            <a:solidFill>
              <a:srgbClr val="E5C94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2091;p64">
              <a:extLst>
                <a:ext uri="{FF2B5EF4-FFF2-40B4-BE49-F238E27FC236}">
                  <a16:creationId xmlns:a16="http://schemas.microsoft.com/office/drawing/2014/main" id="{A2655015-270B-0B83-6CC8-05D0063FAA68}"/>
                </a:ext>
              </a:extLst>
            </p:cNvPr>
            <p:cNvSpPr/>
            <p:nvPr/>
          </p:nvSpPr>
          <p:spPr>
            <a:xfrm>
              <a:off x="7559225" y="3938100"/>
              <a:ext cx="74850" cy="74175"/>
            </a:xfrm>
            <a:custGeom>
              <a:avLst/>
              <a:gdLst/>
              <a:ahLst/>
              <a:cxnLst/>
              <a:rect l="l" t="t" r="r" b="b"/>
              <a:pathLst>
                <a:path w="2994" h="2967" extrusionOk="0">
                  <a:moveTo>
                    <a:pt x="1412" y="0"/>
                  </a:moveTo>
                  <a:lnTo>
                    <a:pt x="235" y="1307"/>
                  </a:lnTo>
                  <a:cubicBezTo>
                    <a:pt x="1" y="1566"/>
                    <a:pt x="65" y="1975"/>
                    <a:pt x="370" y="2150"/>
                  </a:cubicBezTo>
                  <a:lnTo>
                    <a:pt x="1654" y="2893"/>
                  </a:lnTo>
                  <a:cubicBezTo>
                    <a:pt x="1741" y="2943"/>
                    <a:pt x="1836" y="2966"/>
                    <a:pt x="1929" y="2966"/>
                  </a:cubicBezTo>
                  <a:cubicBezTo>
                    <a:pt x="2158" y="2966"/>
                    <a:pt x="2376" y="2823"/>
                    <a:pt x="2452" y="2586"/>
                  </a:cubicBezTo>
                  <a:lnTo>
                    <a:pt x="2993" y="915"/>
                  </a:lnTo>
                  <a:lnTo>
                    <a:pt x="1412" y="0"/>
                  </a:lnTo>
                  <a:close/>
                </a:path>
              </a:pathLst>
            </a:custGeom>
            <a:solidFill>
              <a:srgbClr val="E5C94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2092;p64">
              <a:extLst>
                <a:ext uri="{FF2B5EF4-FFF2-40B4-BE49-F238E27FC236}">
                  <a16:creationId xmlns:a16="http://schemas.microsoft.com/office/drawing/2014/main" id="{9ACBD4DF-D2A6-48A9-6585-E05D349FAC14}"/>
                </a:ext>
              </a:extLst>
            </p:cNvPr>
            <p:cNvSpPr/>
            <p:nvPr/>
          </p:nvSpPr>
          <p:spPr>
            <a:xfrm>
              <a:off x="7385925" y="3785825"/>
              <a:ext cx="201350" cy="190500"/>
            </a:xfrm>
            <a:custGeom>
              <a:avLst/>
              <a:gdLst/>
              <a:ahLst/>
              <a:cxnLst/>
              <a:rect l="l" t="t" r="r" b="b"/>
              <a:pathLst>
                <a:path w="8054" h="7620" extrusionOk="0">
                  <a:moveTo>
                    <a:pt x="2327" y="1"/>
                  </a:moveTo>
                  <a:cubicBezTo>
                    <a:pt x="2200" y="1"/>
                    <a:pt x="2077" y="28"/>
                    <a:pt x="1963" y="79"/>
                  </a:cubicBezTo>
                  <a:cubicBezTo>
                    <a:pt x="1725" y="186"/>
                    <a:pt x="1538" y="399"/>
                    <a:pt x="1473" y="674"/>
                  </a:cubicBezTo>
                  <a:lnTo>
                    <a:pt x="63" y="6537"/>
                  </a:lnTo>
                  <a:cubicBezTo>
                    <a:pt x="1" y="6798"/>
                    <a:pt x="61" y="7073"/>
                    <a:pt x="229" y="7286"/>
                  </a:cubicBezTo>
                  <a:cubicBezTo>
                    <a:pt x="294" y="7369"/>
                    <a:pt x="372" y="7436"/>
                    <a:pt x="459" y="7489"/>
                  </a:cubicBezTo>
                  <a:cubicBezTo>
                    <a:pt x="596" y="7574"/>
                    <a:pt x="755" y="7619"/>
                    <a:pt x="918" y="7619"/>
                  </a:cubicBezTo>
                  <a:lnTo>
                    <a:pt x="7136" y="7619"/>
                  </a:lnTo>
                  <a:cubicBezTo>
                    <a:pt x="7613" y="7619"/>
                    <a:pt x="8017" y="7250"/>
                    <a:pt x="8035" y="6774"/>
                  </a:cubicBezTo>
                  <a:cubicBezTo>
                    <a:pt x="8053" y="6275"/>
                    <a:pt x="7653" y="5861"/>
                    <a:pt x="7156" y="5861"/>
                  </a:cubicBezTo>
                  <a:lnTo>
                    <a:pt x="2417" y="5861"/>
                  </a:lnTo>
                  <a:cubicBezTo>
                    <a:pt x="2222" y="5861"/>
                    <a:pt x="2077" y="5680"/>
                    <a:pt x="2124" y="5492"/>
                  </a:cubicBezTo>
                  <a:lnTo>
                    <a:pt x="3182" y="1083"/>
                  </a:lnTo>
                  <a:cubicBezTo>
                    <a:pt x="3208" y="978"/>
                    <a:pt x="3213" y="873"/>
                    <a:pt x="3199" y="770"/>
                  </a:cubicBezTo>
                  <a:cubicBezTo>
                    <a:pt x="3191" y="692"/>
                    <a:pt x="3170" y="616"/>
                    <a:pt x="3139" y="544"/>
                  </a:cubicBezTo>
                  <a:cubicBezTo>
                    <a:pt x="3036" y="291"/>
                    <a:pt x="2817" y="92"/>
                    <a:pt x="2533" y="25"/>
                  </a:cubicBezTo>
                  <a:cubicBezTo>
                    <a:pt x="2464" y="7"/>
                    <a:pt x="2394" y="1"/>
                    <a:pt x="2327" y="1"/>
                  </a:cubicBezTo>
                  <a:close/>
                </a:path>
              </a:pathLst>
            </a:custGeom>
            <a:solidFill>
              <a:srgbClr val="A1C9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2093;p64">
              <a:extLst>
                <a:ext uri="{FF2B5EF4-FFF2-40B4-BE49-F238E27FC236}">
                  <a16:creationId xmlns:a16="http://schemas.microsoft.com/office/drawing/2014/main" id="{B60CD5F0-2779-D3A7-E09B-A3EA6847A2B8}"/>
                </a:ext>
              </a:extLst>
            </p:cNvPr>
            <p:cNvSpPr/>
            <p:nvPr/>
          </p:nvSpPr>
          <p:spPr>
            <a:xfrm>
              <a:off x="7553800" y="3932350"/>
              <a:ext cx="43700" cy="43975"/>
            </a:xfrm>
            <a:custGeom>
              <a:avLst/>
              <a:gdLst/>
              <a:ahLst/>
              <a:cxnLst/>
              <a:rect l="l" t="t" r="r" b="b"/>
              <a:pathLst>
                <a:path w="1748" h="1759" extrusionOk="0">
                  <a:moveTo>
                    <a:pt x="1" y="0"/>
                  </a:moveTo>
                  <a:lnTo>
                    <a:pt x="1" y="1758"/>
                  </a:lnTo>
                  <a:lnTo>
                    <a:pt x="831" y="1758"/>
                  </a:lnTo>
                  <a:cubicBezTo>
                    <a:pt x="1307" y="1758"/>
                    <a:pt x="1712" y="1389"/>
                    <a:pt x="1730" y="913"/>
                  </a:cubicBezTo>
                  <a:cubicBezTo>
                    <a:pt x="1748" y="414"/>
                    <a:pt x="1347" y="0"/>
                    <a:pt x="851" y="0"/>
                  </a:cubicBezTo>
                  <a:close/>
                </a:path>
              </a:pathLst>
            </a:custGeom>
            <a:solidFill>
              <a:srgbClr val="F4C5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2094;p64">
              <a:extLst>
                <a:ext uri="{FF2B5EF4-FFF2-40B4-BE49-F238E27FC236}">
                  <a16:creationId xmlns:a16="http://schemas.microsoft.com/office/drawing/2014/main" id="{EA828AC8-2BC6-27D5-9F98-C600DD7D3967}"/>
                </a:ext>
              </a:extLst>
            </p:cNvPr>
            <p:cNvSpPr/>
            <p:nvPr/>
          </p:nvSpPr>
          <p:spPr>
            <a:xfrm>
              <a:off x="7613200" y="3954000"/>
              <a:ext cx="47550" cy="44675"/>
            </a:xfrm>
            <a:custGeom>
              <a:avLst/>
              <a:gdLst/>
              <a:ahLst/>
              <a:cxnLst/>
              <a:rect l="l" t="t" r="r" b="b"/>
              <a:pathLst>
                <a:path w="1902" h="1787" extrusionOk="0">
                  <a:moveTo>
                    <a:pt x="1065" y="0"/>
                  </a:moveTo>
                  <a:cubicBezTo>
                    <a:pt x="917" y="0"/>
                    <a:pt x="770" y="57"/>
                    <a:pt x="658" y="170"/>
                  </a:cubicBezTo>
                  <a:lnTo>
                    <a:pt x="226" y="599"/>
                  </a:lnTo>
                  <a:cubicBezTo>
                    <a:pt x="0" y="825"/>
                    <a:pt x="0" y="1190"/>
                    <a:pt x="226" y="1416"/>
                  </a:cubicBezTo>
                  <a:lnTo>
                    <a:pt x="427" y="1617"/>
                  </a:lnTo>
                  <a:cubicBezTo>
                    <a:pt x="540" y="1730"/>
                    <a:pt x="688" y="1786"/>
                    <a:pt x="837" y="1786"/>
                  </a:cubicBezTo>
                  <a:cubicBezTo>
                    <a:pt x="985" y="1786"/>
                    <a:pt x="1133" y="1730"/>
                    <a:pt x="1246" y="1617"/>
                  </a:cubicBezTo>
                  <a:lnTo>
                    <a:pt x="1675" y="1187"/>
                  </a:lnTo>
                  <a:cubicBezTo>
                    <a:pt x="1901" y="961"/>
                    <a:pt x="1901" y="597"/>
                    <a:pt x="1675" y="371"/>
                  </a:cubicBezTo>
                  <a:lnTo>
                    <a:pt x="1474" y="170"/>
                  </a:lnTo>
                  <a:cubicBezTo>
                    <a:pt x="1361" y="57"/>
                    <a:pt x="1213" y="0"/>
                    <a:pt x="1065" y="0"/>
                  </a:cubicBezTo>
                  <a:close/>
                </a:path>
              </a:pathLst>
            </a:custGeom>
            <a:solidFill>
              <a:srgbClr val="F4C5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2095;p64">
              <a:extLst>
                <a:ext uri="{FF2B5EF4-FFF2-40B4-BE49-F238E27FC236}">
                  <a16:creationId xmlns:a16="http://schemas.microsoft.com/office/drawing/2014/main" id="{F119AA63-D592-DDD8-6DC7-CD6F66E3D00F}"/>
                </a:ext>
              </a:extLst>
            </p:cNvPr>
            <p:cNvSpPr/>
            <p:nvPr/>
          </p:nvSpPr>
          <p:spPr>
            <a:xfrm>
              <a:off x="7472000" y="3735775"/>
              <a:ext cx="98650" cy="100300"/>
            </a:xfrm>
            <a:custGeom>
              <a:avLst/>
              <a:gdLst/>
              <a:ahLst/>
              <a:cxnLst/>
              <a:rect l="l" t="t" r="r" b="b"/>
              <a:pathLst>
                <a:path w="3946" h="4012" extrusionOk="0">
                  <a:moveTo>
                    <a:pt x="799" y="1"/>
                  </a:moveTo>
                  <a:lnTo>
                    <a:pt x="799" y="2003"/>
                  </a:lnTo>
                  <a:lnTo>
                    <a:pt x="119" y="2003"/>
                  </a:lnTo>
                  <a:cubicBezTo>
                    <a:pt x="25" y="2206"/>
                    <a:pt x="0" y="2448"/>
                    <a:pt x="74" y="2687"/>
                  </a:cubicBezTo>
                  <a:lnTo>
                    <a:pt x="269" y="3311"/>
                  </a:lnTo>
                  <a:cubicBezTo>
                    <a:pt x="398" y="3727"/>
                    <a:pt x="783" y="4011"/>
                    <a:pt x="1219" y="4011"/>
                  </a:cubicBezTo>
                  <a:lnTo>
                    <a:pt x="2725" y="4011"/>
                  </a:lnTo>
                  <a:cubicBezTo>
                    <a:pt x="3163" y="4011"/>
                    <a:pt x="3548" y="3727"/>
                    <a:pt x="3678" y="3311"/>
                  </a:cubicBezTo>
                  <a:lnTo>
                    <a:pt x="3872" y="2687"/>
                  </a:lnTo>
                  <a:cubicBezTo>
                    <a:pt x="3946" y="2448"/>
                    <a:pt x="3921" y="2206"/>
                    <a:pt x="3827" y="2003"/>
                  </a:cubicBezTo>
                  <a:lnTo>
                    <a:pt x="3145" y="2003"/>
                  </a:lnTo>
                  <a:lnTo>
                    <a:pt x="3145" y="1"/>
                  </a:lnTo>
                  <a:close/>
                </a:path>
              </a:pathLst>
            </a:custGeom>
            <a:solidFill>
              <a:srgbClr val="F4C5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2096;p64">
              <a:extLst>
                <a:ext uri="{FF2B5EF4-FFF2-40B4-BE49-F238E27FC236}">
                  <a16:creationId xmlns:a16="http://schemas.microsoft.com/office/drawing/2014/main" id="{3120FA2D-3CC6-A27B-84D3-1801E8DA10EC}"/>
                </a:ext>
              </a:extLst>
            </p:cNvPr>
            <p:cNvSpPr/>
            <p:nvPr/>
          </p:nvSpPr>
          <p:spPr>
            <a:xfrm>
              <a:off x="7448450" y="3601375"/>
              <a:ext cx="145700" cy="157700"/>
            </a:xfrm>
            <a:custGeom>
              <a:avLst/>
              <a:gdLst/>
              <a:ahLst/>
              <a:cxnLst/>
              <a:rect l="l" t="t" r="r" b="b"/>
              <a:pathLst>
                <a:path w="5828" h="6308" extrusionOk="0">
                  <a:moveTo>
                    <a:pt x="1666" y="0"/>
                  </a:moveTo>
                  <a:cubicBezTo>
                    <a:pt x="1598" y="0"/>
                    <a:pt x="1529" y="41"/>
                    <a:pt x="1508" y="120"/>
                  </a:cubicBezTo>
                  <a:cubicBezTo>
                    <a:pt x="1311" y="867"/>
                    <a:pt x="830" y="1541"/>
                    <a:pt x="186" y="1968"/>
                  </a:cubicBezTo>
                  <a:cubicBezTo>
                    <a:pt x="121" y="2010"/>
                    <a:pt x="79" y="2078"/>
                    <a:pt x="68" y="2156"/>
                  </a:cubicBezTo>
                  <a:cubicBezTo>
                    <a:pt x="23" y="2440"/>
                    <a:pt x="1" y="2755"/>
                    <a:pt x="1" y="3106"/>
                  </a:cubicBezTo>
                  <a:cubicBezTo>
                    <a:pt x="1" y="5509"/>
                    <a:pt x="2000" y="6307"/>
                    <a:pt x="2915" y="6307"/>
                  </a:cubicBezTo>
                  <a:cubicBezTo>
                    <a:pt x="3828" y="6307"/>
                    <a:pt x="5827" y="5509"/>
                    <a:pt x="5827" y="3106"/>
                  </a:cubicBezTo>
                  <a:cubicBezTo>
                    <a:pt x="5827" y="2773"/>
                    <a:pt x="5807" y="2471"/>
                    <a:pt x="5769" y="2196"/>
                  </a:cubicBezTo>
                  <a:cubicBezTo>
                    <a:pt x="5751" y="2069"/>
                    <a:pt x="5648" y="1972"/>
                    <a:pt x="5521" y="1961"/>
                  </a:cubicBezTo>
                  <a:cubicBezTo>
                    <a:pt x="4962" y="1916"/>
                    <a:pt x="4396" y="1870"/>
                    <a:pt x="3832" y="1823"/>
                  </a:cubicBezTo>
                  <a:cubicBezTo>
                    <a:pt x="3014" y="1755"/>
                    <a:pt x="2298" y="1239"/>
                    <a:pt x="1978" y="483"/>
                  </a:cubicBezTo>
                  <a:cubicBezTo>
                    <a:pt x="1924" y="355"/>
                    <a:pt x="1871" y="230"/>
                    <a:pt x="1819" y="102"/>
                  </a:cubicBezTo>
                  <a:cubicBezTo>
                    <a:pt x="1790" y="34"/>
                    <a:pt x="1728" y="0"/>
                    <a:pt x="1666" y="0"/>
                  </a:cubicBezTo>
                  <a:close/>
                </a:path>
              </a:pathLst>
            </a:custGeom>
            <a:solidFill>
              <a:srgbClr val="F4C5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2097;p64">
              <a:extLst>
                <a:ext uri="{FF2B5EF4-FFF2-40B4-BE49-F238E27FC236}">
                  <a16:creationId xmlns:a16="http://schemas.microsoft.com/office/drawing/2014/main" id="{E15BB342-BCCA-26E3-8003-B893A1B72557}"/>
                </a:ext>
              </a:extLst>
            </p:cNvPr>
            <p:cNvSpPr/>
            <p:nvPr/>
          </p:nvSpPr>
          <p:spPr>
            <a:xfrm>
              <a:off x="7552625" y="3669525"/>
              <a:ext cx="12500" cy="15400"/>
            </a:xfrm>
            <a:custGeom>
              <a:avLst/>
              <a:gdLst/>
              <a:ahLst/>
              <a:cxnLst/>
              <a:rect l="l" t="t" r="r" b="b"/>
              <a:pathLst>
                <a:path w="500" h="616" extrusionOk="0">
                  <a:moveTo>
                    <a:pt x="251" y="0"/>
                  </a:moveTo>
                  <a:cubicBezTo>
                    <a:pt x="113" y="0"/>
                    <a:pt x="1" y="112"/>
                    <a:pt x="1" y="251"/>
                  </a:cubicBezTo>
                  <a:lnTo>
                    <a:pt x="1" y="367"/>
                  </a:lnTo>
                  <a:cubicBezTo>
                    <a:pt x="1" y="503"/>
                    <a:pt x="113" y="615"/>
                    <a:pt x="251" y="615"/>
                  </a:cubicBezTo>
                  <a:cubicBezTo>
                    <a:pt x="388" y="615"/>
                    <a:pt x="499" y="503"/>
                    <a:pt x="499" y="367"/>
                  </a:cubicBezTo>
                  <a:lnTo>
                    <a:pt x="499" y="251"/>
                  </a:lnTo>
                  <a:cubicBezTo>
                    <a:pt x="499" y="112"/>
                    <a:pt x="388" y="0"/>
                    <a:pt x="251" y="0"/>
                  </a:cubicBezTo>
                  <a:close/>
                </a:path>
              </a:pathLst>
            </a:custGeom>
            <a:solidFill>
              <a:srgbClr val="1542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2098;p64">
              <a:extLst>
                <a:ext uri="{FF2B5EF4-FFF2-40B4-BE49-F238E27FC236}">
                  <a16:creationId xmlns:a16="http://schemas.microsoft.com/office/drawing/2014/main" id="{70ABFBF5-74B5-5787-7376-ACD0225166ED}"/>
                </a:ext>
              </a:extLst>
            </p:cNvPr>
            <p:cNvSpPr/>
            <p:nvPr/>
          </p:nvSpPr>
          <p:spPr>
            <a:xfrm>
              <a:off x="7477525" y="3669525"/>
              <a:ext cx="12500" cy="15400"/>
            </a:xfrm>
            <a:custGeom>
              <a:avLst/>
              <a:gdLst/>
              <a:ahLst/>
              <a:cxnLst/>
              <a:rect l="l" t="t" r="r" b="b"/>
              <a:pathLst>
                <a:path w="500" h="616" extrusionOk="0">
                  <a:moveTo>
                    <a:pt x="249" y="0"/>
                  </a:moveTo>
                  <a:cubicBezTo>
                    <a:pt x="113" y="0"/>
                    <a:pt x="1" y="112"/>
                    <a:pt x="1" y="251"/>
                  </a:cubicBezTo>
                  <a:lnTo>
                    <a:pt x="1" y="367"/>
                  </a:lnTo>
                  <a:cubicBezTo>
                    <a:pt x="1" y="503"/>
                    <a:pt x="113" y="615"/>
                    <a:pt x="249" y="615"/>
                  </a:cubicBezTo>
                  <a:cubicBezTo>
                    <a:pt x="388" y="615"/>
                    <a:pt x="500" y="503"/>
                    <a:pt x="500" y="367"/>
                  </a:cubicBezTo>
                  <a:lnTo>
                    <a:pt x="500" y="251"/>
                  </a:lnTo>
                  <a:cubicBezTo>
                    <a:pt x="500" y="112"/>
                    <a:pt x="388" y="0"/>
                    <a:pt x="249" y="0"/>
                  </a:cubicBezTo>
                  <a:close/>
                </a:path>
              </a:pathLst>
            </a:custGeom>
            <a:solidFill>
              <a:srgbClr val="1542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2099;p64">
              <a:extLst>
                <a:ext uri="{FF2B5EF4-FFF2-40B4-BE49-F238E27FC236}">
                  <a16:creationId xmlns:a16="http://schemas.microsoft.com/office/drawing/2014/main" id="{068FDD53-F959-325C-F163-ADC0BCAFF394}"/>
                </a:ext>
              </a:extLst>
            </p:cNvPr>
            <p:cNvSpPr/>
            <p:nvPr/>
          </p:nvSpPr>
          <p:spPr>
            <a:xfrm>
              <a:off x="7498100" y="3705625"/>
              <a:ext cx="46450" cy="18500"/>
            </a:xfrm>
            <a:custGeom>
              <a:avLst/>
              <a:gdLst/>
              <a:ahLst/>
              <a:cxnLst/>
              <a:rect l="l" t="t" r="r" b="b"/>
              <a:pathLst>
                <a:path w="1858" h="740" extrusionOk="0">
                  <a:moveTo>
                    <a:pt x="282" y="0"/>
                  </a:moveTo>
                  <a:cubicBezTo>
                    <a:pt x="206" y="0"/>
                    <a:pt x="131" y="35"/>
                    <a:pt x="81" y="102"/>
                  </a:cubicBezTo>
                  <a:cubicBezTo>
                    <a:pt x="1" y="211"/>
                    <a:pt x="23" y="368"/>
                    <a:pt x="133" y="451"/>
                  </a:cubicBezTo>
                  <a:cubicBezTo>
                    <a:pt x="395" y="643"/>
                    <a:pt x="661" y="739"/>
                    <a:pt x="929" y="739"/>
                  </a:cubicBezTo>
                  <a:cubicBezTo>
                    <a:pt x="1198" y="739"/>
                    <a:pt x="1464" y="643"/>
                    <a:pt x="1723" y="451"/>
                  </a:cubicBezTo>
                  <a:cubicBezTo>
                    <a:pt x="1835" y="368"/>
                    <a:pt x="1857" y="211"/>
                    <a:pt x="1777" y="102"/>
                  </a:cubicBezTo>
                  <a:cubicBezTo>
                    <a:pt x="1728" y="35"/>
                    <a:pt x="1652" y="0"/>
                    <a:pt x="1576" y="0"/>
                  </a:cubicBezTo>
                  <a:cubicBezTo>
                    <a:pt x="1525" y="0"/>
                    <a:pt x="1472" y="17"/>
                    <a:pt x="1428" y="50"/>
                  </a:cubicBezTo>
                  <a:cubicBezTo>
                    <a:pt x="1256" y="178"/>
                    <a:pt x="1092" y="242"/>
                    <a:pt x="929" y="242"/>
                  </a:cubicBezTo>
                  <a:cubicBezTo>
                    <a:pt x="766" y="242"/>
                    <a:pt x="603" y="178"/>
                    <a:pt x="430" y="50"/>
                  </a:cubicBezTo>
                  <a:cubicBezTo>
                    <a:pt x="386" y="17"/>
                    <a:pt x="334" y="0"/>
                    <a:pt x="282" y="0"/>
                  </a:cubicBezTo>
                  <a:close/>
                </a:path>
              </a:pathLst>
            </a:custGeom>
            <a:solidFill>
              <a:srgbClr val="1542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2100;p64">
              <a:extLst>
                <a:ext uri="{FF2B5EF4-FFF2-40B4-BE49-F238E27FC236}">
                  <a16:creationId xmlns:a16="http://schemas.microsoft.com/office/drawing/2014/main" id="{573FD424-24A1-6515-21C7-050664ECD79B}"/>
                </a:ext>
              </a:extLst>
            </p:cNvPr>
            <p:cNvSpPr/>
            <p:nvPr/>
          </p:nvSpPr>
          <p:spPr>
            <a:xfrm>
              <a:off x="7715750" y="3778300"/>
              <a:ext cx="61425" cy="57800"/>
            </a:xfrm>
            <a:custGeom>
              <a:avLst/>
              <a:gdLst/>
              <a:ahLst/>
              <a:cxnLst/>
              <a:rect l="l" t="t" r="r" b="b"/>
              <a:pathLst>
                <a:path w="2457" h="2312" extrusionOk="0">
                  <a:moveTo>
                    <a:pt x="810" y="0"/>
                  </a:moveTo>
                  <a:cubicBezTo>
                    <a:pt x="773" y="0"/>
                    <a:pt x="738" y="20"/>
                    <a:pt x="718" y="53"/>
                  </a:cubicBezTo>
                  <a:lnTo>
                    <a:pt x="269" y="832"/>
                  </a:lnTo>
                  <a:cubicBezTo>
                    <a:pt x="0" y="1299"/>
                    <a:pt x="155" y="1896"/>
                    <a:pt x="613" y="2174"/>
                  </a:cubicBezTo>
                  <a:cubicBezTo>
                    <a:pt x="769" y="2268"/>
                    <a:pt x="941" y="2312"/>
                    <a:pt x="1112" y="2312"/>
                  </a:cubicBezTo>
                  <a:cubicBezTo>
                    <a:pt x="1463" y="2312"/>
                    <a:pt x="1807" y="2126"/>
                    <a:pt x="1993" y="1803"/>
                  </a:cubicBezTo>
                  <a:lnTo>
                    <a:pt x="2432" y="1042"/>
                  </a:lnTo>
                  <a:cubicBezTo>
                    <a:pt x="2456" y="1000"/>
                    <a:pt x="2450" y="948"/>
                    <a:pt x="2414" y="915"/>
                  </a:cubicBezTo>
                  <a:cubicBezTo>
                    <a:pt x="2365" y="868"/>
                    <a:pt x="2311" y="825"/>
                    <a:pt x="2248" y="789"/>
                  </a:cubicBezTo>
                  <a:cubicBezTo>
                    <a:pt x="2110" y="710"/>
                    <a:pt x="1960" y="673"/>
                    <a:pt x="1812" y="673"/>
                  </a:cubicBezTo>
                  <a:cubicBezTo>
                    <a:pt x="1735" y="673"/>
                    <a:pt x="1658" y="683"/>
                    <a:pt x="1584" y="702"/>
                  </a:cubicBezTo>
                  <a:cubicBezTo>
                    <a:pt x="1573" y="705"/>
                    <a:pt x="1562" y="706"/>
                    <a:pt x="1552" y="706"/>
                  </a:cubicBezTo>
                  <a:cubicBezTo>
                    <a:pt x="1499" y="706"/>
                    <a:pt x="1451" y="671"/>
                    <a:pt x="1436" y="617"/>
                  </a:cubicBezTo>
                  <a:cubicBezTo>
                    <a:pt x="1378" y="402"/>
                    <a:pt x="1237" y="208"/>
                    <a:pt x="1029" y="85"/>
                  </a:cubicBezTo>
                  <a:cubicBezTo>
                    <a:pt x="967" y="51"/>
                    <a:pt x="904" y="22"/>
                    <a:pt x="839" y="4"/>
                  </a:cubicBezTo>
                  <a:cubicBezTo>
                    <a:pt x="829" y="1"/>
                    <a:pt x="820" y="0"/>
                    <a:pt x="810" y="0"/>
                  </a:cubicBezTo>
                  <a:close/>
                </a:path>
              </a:pathLst>
            </a:custGeom>
            <a:solidFill>
              <a:srgbClr val="F27EA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2101;p64">
              <a:extLst>
                <a:ext uri="{FF2B5EF4-FFF2-40B4-BE49-F238E27FC236}">
                  <a16:creationId xmlns:a16="http://schemas.microsoft.com/office/drawing/2014/main" id="{B6C5BAF5-32CA-D32D-2CEC-9346DA66658C}"/>
                </a:ext>
              </a:extLst>
            </p:cNvPr>
            <p:cNvSpPr/>
            <p:nvPr/>
          </p:nvSpPr>
          <p:spPr>
            <a:xfrm>
              <a:off x="7640925" y="3735125"/>
              <a:ext cx="61425" cy="57800"/>
            </a:xfrm>
            <a:custGeom>
              <a:avLst/>
              <a:gdLst/>
              <a:ahLst/>
              <a:cxnLst/>
              <a:rect l="l" t="t" r="r" b="b"/>
              <a:pathLst>
                <a:path w="2457" h="2312" extrusionOk="0">
                  <a:moveTo>
                    <a:pt x="811" y="0"/>
                  </a:moveTo>
                  <a:cubicBezTo>
                    <a:pt x="775" y="0"/>
                    <a:pt x="740" y="20"/>
                    <a:pt x="721" y="51"/>
                  </a:cubicBezTo>
                  <a:lnTo>
                    <a:pt x="271" y="832"/>
                  </a:lnTo>
                  <a:cubicBezTo>
                    <a:pt x="1" y="1299"/>
                    <a:pt x="155" y="1894"/>
                    <a:pt x="616" y="2174"/>
                  </a:cubicBezTo>
                  <a:cubicBezTo>
                    <a:pt x="771" y="2268"/>
                    <a:pt x="942" y="2311"/>
                    <a:pt x="1112" y="2311"/>
                  </a:cubicBezTo>
                  <a:cubicBezTo>
                    <a:pt x="1462" y="2311"/>
                    <a:pt x="1807" y="2125"/>
                    <a:pt x="1994" y="1803"/>
                  </a:cubicBezTo>
                  <a:lnTo>
                    <a:pt x="2434" y="1042"/>
                  </a:lnTo>
                  <a:cubicBezTo>
                    <a:pt x="2457" y="1000"/>
                    <a:pt x="2450" y="948"/>
                    <a:pt x="2416" y="915"/>
                  </a:cubicBezTo>
                  <a:cubicBezTo>
                    <a:pt x="2367" y="868"/>
                    <a:pt x="2311" y="825"/>
                    <a:pt x="2251" y="790"/>
                  </a:cubicBezTo>
                  <a:cubicBezTo>
                    <a:pt x="2112" y="710"/>
                    <a:pt x="1961" y="672"/>
                    <a:pt x="1813" y="672"/>
                  </a:cubicBezTo>
                  <a:cubicBezTo>
                    <a:pt x="1735" y="672"/>
                    <a:pt x="1658" y="682"/>
                    <a:pt x="1584" y="702"/>
                  </a:cubicBezTo>
                  <a:cubicBezTo>
                    <a:pt x="1574" y="705"/>
                    <a:pt x="1563" y="707"/>
                    <a:pt x="1553" y="707"/>
                  </a:cubicBezTo>
                  <a:cubicBezTo>
                    <a:pt x="1501" y="707"/>
                    <a:pt x="1452" y="671"/>
                    <a:pt x="1439" y="617"/>
                  </a:cubicBezTo>
                  <a:cubicBezTo>
                    <a:pt x="1381" y="400"/>
                    <a:pt x="1240" y="206"/>
                    <a:pt x="1029" y="85"/>
                  </a:cubicBezTo>
                  <a:cubicBezTo>
                    <a:pt x="969" y="49"/>
                    <a:pt x="904" y="22"/>
                    <a:pt x="839" y="4"/>
                  </a:cubicBezTo>
                  <a:cubicBezTo>
                    <a:pt x="830" y="2"/>
                    <a:pt x="820" y="0"/>
                    <a:pt x="811" y="0"/>
                  </a:cubicBezTo>
                  <a:close/>
                </a:path>
              </a:pathLst>
            </a:custGeom>
            <a:solidFill>
              <a:srgbClr val="F27EA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4" name="Google Shape;2102;p64">
              <a:extLst>
                <a:ext uri="{FF2B5EF4-FFF2-40B4-BE49-F238E27FC236}">
                  <a16:creationId xmlns:a16="http://schemas.microsoft.com/office/drawing/2014/main" id="{295EBC8B-1B11-66DB-BF17-E13E54279479}"/>
                </a:ext>
              </a:extLst>
            </p:cNvPr>
            <p:cNvSpPr/>
            <p:nvPr/>
          </p:nvSpPr>
          <p:spPr>
            <a:xfrm>
              <a:off x="7689400" y="3737525"/>
              <a:ext cx="61425" cy="57825"/>
            </a:xfrm>
            <a:custGeom>
              <a:avLst/>
              <a:gdLst/>
              <a:ahLst/>
              <a:cxnLst/>
              <a:rect l="l" t="t" r="r" b="b"/>
              <a:pathLst>
                <a:path w="2457" h="2313" extrusionOk="0">
                  <a:moveTo>
                    <a:pt x="812" y="1"/>
                  </a:moveTo>
                  <a:cubicBezTo>
                    <a:pt x="774" y="1"/>
                    <a:pt x="739" y="21"/>
                    <a:pt x="719" y="54"/>
                  </a:cubicBezTo>
                  <a:lnTo>
                    <a:pt x="269" y="834"/>
                  </a:lnTo>
                  <a:cubicBezTo>
                    <a:pt x="1" y="1302"/>
                    <a:pt x="155" y="1897"/>
                    <a:pt x="614" y="2174"/>
                  </a:cubicBezTo>
                  <a:cubicBezTo>
                    <a:pt x="770" y="2268"/>
                    <a:pt x="942" y="2312"/>
                    <a:pt x="1113" y="2312"/>
                  </a:cubicBezTo>
                  <a:cubicBezTo>
                    <a:pt x="1463" y="2312"/>
                    <a:pt x="1807" y="2126"/>
                    <a:pt x="1994" y="1803"/>
                  </a:cubicBezTo>
                  <a:lnTo>
                    <a:pt x="2432" y="1042"/>
                  </a:lnTo>
                  <a:cubicBezTo>
                    <a:pt x="2457" y="1002"/>
                    <a:pt x="2450" y="948"/>
                    <a:pt x="2414" y="915"/>
                  </a:cubicBezTo>
                  <a:cubicBezTo>
                    <a:pt x="2365" y="870"/>
                    <a:pt x="2311" y="828"/>
                    <a:pt x="2249" y="792"/>
                  </a:cubicBezTo>
                  <a:cubicBezTo>
                    <a:pt x="2110" y="712"/>
                    <a:pt x="1960" y="675"/>
                    <a:pt x="1812" y="675"/>
                  </a:cubicBezTo>
                  <a:cubicBezTo>
                    <a:pt x="1735" y="675"/>
                    <a:pt x="1659" y="685"/>
                    <a:pt x="1584" y="705"/>
                  </a:cubicBezTo>
                  <a:cubicBezTo>
                    <a:pt x="1574" y="708"/>
                    <a:pt x="1563" y="709"/>
                    <a:pt x="1552" y="709"/>
                  </a:cubicBezTo>
                  <a:cubicBezTo>
                    <a:pt x="1499" y="709"/>
                    <a:pt x="1452" y="674"/>
                    <a:pt x="1437" y="620"/>
                  </a:cubicBezTo>
                  <a:cubicBezTo>
                    <a:pt x="1379" y="403"/>
                    <a:pt x="1238" y="208"/>
                    <a:pt x="1030" y="87"/>
                  </a:cubicBezTo>
                  <a:cubicBezTo>
                    <a:pt x="967" y="52"/>
                    <a:pt x="904" y="25"/>
                    <a:pt x="840" y="5"/>
                  </a:cubicBezTo>
                  <a:cubicBezTo>
                    <a:pt x="830" y="2"/>
                    <a:pt x="821" y="1"/>
                    <a:pt x="812" y="1"/>
                  </a:cubicBezTo>
                  <a:close/>
                </a:path>
              </a:pathLst>
            </a:custGeom>
            <a:solidFill>
              <a:srgbClr val="F27EA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306" name="TextBox 2305">
            <a:extLst>
              <a:ext uri="{FF2B5EF4-FFF2-40B4-BE49-F238E27FC236}">
                <a16:creationId xmlns:a16="http://schemas.microsoft.com/office/drawing/2014/main" id="{D33A9911-1739-C721-8E5E-6E8676F9A4DA}"/>
              </a:ext>
            </a:extLst>
          </p:cNvPr>
          <p:cNvSpPr txBox="1"/>
          <p:nvPr/>
        </p:nvSpPr>
        <p:spPr>
          <a:xfrm>
            <a:off x="587992" y="2851400"/>
            <a:ext cx="2366682" cy="1938992"/>
          </a:xfrm>
          <a:prstGeom prst="rect">
            <a:avLst/>
          </a:prstGeom>
          <a:noFill/>
        </p:spPr>
        <p:txBody>
          <a:bodyPr wrap="square">
            <a:spAutoFit/>
          </a:bodyPr>
          <a:lstStyle/>
          <a:p>
            <a:pPr algn="ctr"/>
            <a:r>
              <a:rPr lang="vi-VN" sz="2400">
                <a:effectLst/>
                <a:latin typeface="Times New Roman" panose="02020603050405020304" pitchFamily="18" charset="0"/>
                <a:ea typeface="Times New Roman" panose="02020603050405020304" pitchFamily="18" charset="0"/>
              </a:rPr>
              <a:t>Khi đứa con còn nằm võng: lời ru mở ra hình ảnh quê hương đất nước (khổ 1,2), </a:t>
            </a:r>
            <a:endParaRPr lang="en-US" sz="2400"/>
          </a:p>
        </p:txBody>
      </p:sp>
      <p:sp>
        <p:nvSpPr>
          <p:cNvPr id="2308" name="TextBox 2307">
            <a:extLst>
              <a:ext uri="{FF2B5EF4-FFF2-40B4-BE49-F238E27FC236}">
                <a16:creationId xmlns:a16="http://schemas.microsoft.com/office/drawing/2014/main" id="{68438B64-5E78-A971-98B1-827ADDC6A9A5}"/>
              </a:ext>
            </a:extLst>
          </p:cNvPr>
          <p:cNvSpPr txBox="1"/>
          <p:nvPr/>
        </p:nvSpPr>
        <p:spPr>
          <a:xfrm>
            <a:off x="3400023" y="2863675"/>
            <a:ext cx="2366682" cy="2308324"/>
          </a:xfrm>
          <a:prstGeom prst="rect">
            <a:avLst/>
          </a:prstGeom>
          <a:noFill/>
        </p:spPr>
        <p:txBody>
          <a:bodyPr wrap="square">
            <a:spAutoFit/>
          </a:bodyPr>
          <a:lstStyle/>
          <a:p>
            <a:pPr algn="ctr"/>
            <a:r>
              <a:rPr lang="en-US" sz="2400">
                <a:latin typeface="Times New Roman" panose="02020603050405020304" pitchFamily="18" charset="0"/>
                <a:ea typeface="Times New Roman" panose="02020603050405020304" pitchFamily="18" charset="0"/>
              </a:rPr>
              <a:t>Q</a:t>
            </a:r>
            <a:r>
              <a:rPr lang="vi-VN" sz="2400">
                <a:effectLst/>
                <a:latin typeface="Times New Roman" panose="02020603050405020304" pitchFamily="18" charset="0"/>
                <a:ea typeface="Times New Roman" panose="02020603050405020304" pitchFamily="18" charset="0"/>
              </a:rPr>
              <a:t>ua lời ru, con thấu hiểu những tảo tần, vất vả, hi sinh của người mẹ qua thời gian (các khổ 3 – 7)</a:t>
            </a:r>
            <a:endParaRPr lang="en-US" sz="2400"/>
          </a:p>
        </p:txBody>
      </p:sp>
      <p:sp>
        <p:nvSpPr>
          <p:cNvPr id="2310" name="TextBox 2309">
            <a:extLst>
              <a:ext uri="{FF2B5EF4-FFF2-40B4-BE49-F238E27FC236}">
                <a16:creationId xmlns:a16="http://schemas.microsoft.com/office/drawing/2014/main" id="{A4129DCF-AA83-F039-9F29-0384ADF83451}"/>
              </a:ext>
            </a:extLst>
          </p:cNvPr>
          <p:cNvSpPr txBox="1"/>
          <p:nvPr/>
        </p:nvSpPr>
        <p:spPr>
          <a:xfrm>
            <a:off x="5996842" y="2855556"/>
            <a:ext cx="2802529" cy="1938992"/>
          </a:xfrm>
          <a:prstGeom prst="rect">
            <a:avLst/>
          </a:prstGeom>
          <a:noFill/>
        </p:spPr>
        <p:txBody>
          <a:bodyPr wrap="square">
            <a:spAutoFit/>
          </a:bodyPr>
          <a:lstStyle/>
          <a:p>
            <a:pPr algn="ctr"/>
            <a:r>
              <a:rPr lang="en-US" sz="2400">
                <a:latin typeface="Times New Roman" panose="02020603050405020304" pitchFamily="18" charset="0"/>
                <a:ea typeface="Times New Roman" panose="02020603050405020304" pitchFamily="18" charset="0"/>
                <a:cs typeface="Times New Roman" panose="02020603050405020304" pitchFamily="18" charset="0"/>
              </a:rPr>
              <a:t>H</a:t>
            </a:r>
            <a:r>
              <a:rPr lang="vi-VN" sz="2400">
                <a:effectLst/>
                <a:latin typeface="Times New Roman" panose="02020603050405020304" pitchFamily="18" charset="0"/>
                <a:ea typeface="Times New Roman" panose="02020603050405020304" pitchFamily="18" charset="0"/>
                <a:cs typeface="Times New Roman" panose="02020603050405020304" pitchFamily="18" charset="0"/>
              </a:rPr>
              <a:t>ình ảnh thơ mở rộng ra ý nghĩa của lời mẹ ru: lời ru giúp con lớn lên, trưởng thành (khổ cuối)</a:t>
            </a:r>
            <a:endParaRPr lang="en-US" sz="2000">
              <a:effectLst/>
              <a:latin typeface=".VnTime"/>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51901932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par>
                                <p:cTn id="11" presetID="16" presetClass="entr" presetSubtype="21" fill="hold" nodeType="with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barn(inVertical)">
                                      <p:cBhvr>
                                        <p:cTn id="13" dur="500"/>
                                        <p:tgtEl>
                                          <p:spTgt spid="16"/>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2306"/>
                                        </p:tgtEl>
                                        <p:attrNameLst>
                                          <p:attrName>style.visibility</p:attrName>
                                        </p:attrNameLst>
                                      </p:cBhvr>
                                      <p:to>
                                        <p:strVal val="visible"/>
                                      </p:to>
                                    </p:set>
                                    <p:animEffect transition="in" filter="barn(inVertical)">
                                      <p:cBhvr>
                                        <p:cTn id="16" dur="500"/>
                                        <p:tgtEl>
                                          <p:spTgt spid="2306"/>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barn(inVertical)">
                                      <p:cBhvr>
                                        <p:cTn id="21" dur="500"/>
                                        <p:tgtEl>
                                          <p:spTgt spid="3"/>
                                        </p:tgtEl>
                                      </p:cBhvr>
                                    </p:animEffect>
                                  </p:childTnLst>
                                </p:cTn>
                              </p:par>
                              <p:par>
                                <p:cTn id="22" presetID="16" presetClass="entr" presetSubtype="21" fill="hold" grpId="0" nodeType="with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barn(inVertical)">
                                      <p:cBhvr>
                                        <p:cTn id="24" dur="500"/>
                                        <p:tgtEl>
                                          <p:spTgt spid="6"/>
                                        </p:tgtEl>
                                      </p:cBhvr>
                                    </p:animEffect>
                                  </p:childTnLst>
                                </p:cTn>
                              </p:par>
                              <p:par>
                                <p:cTn id="25" presetID="16" presetClass="entr" presetSubtype="21" fill="hold" nodeType="with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barn(inVertical)">
                                      <p:cBhvr>
                                        <p:cTn id="27" dur="500"/>
                                        <p:tgtEl>
                                          <p:spTgt spid="29"/>
                                        </p:tgtEl>
                                      </p:cBhvr>
                                    </p:animEffect>
                                  </p:childTnLst>
                                </p:cTn>
                              </p:par>
                              <p:par>
                                <p:cTn id="28" presetID="16" presetClass="entr" presetSubtype="21" fill="hold" grpId="0" nodeType="withEffect">
                                  <p:stCondLst>
                                    <p:cond delay="0"/>
                                  </p:stCondLst>
                                  <p:childTnLst>
                                    <p:set>
                                      <p:cBhvr>
                                        <p:cTn id="29" dur="1" fill="hold">
                                          <p:stCondLst>
                                            <p:cond delay="0"/>
                                          </p:stCondLst>
                                        </p:cTn>
                                        <p:tgtEl>
                                          <p:spTgt spid="2308"/>
                                        </p:tgtEl>
                                        <p:attrNameLst>
                                          <p:attrName>style.visibility</p:attrName>
                                        </p:attrNameLst>
                                      </p:cBhvr>
                                      <p:to>
                                        <p:strVal val="visible"/>
                                      </p:to>
                                    </p:set>
                                    <p:animEffect transition="in" filter="barn(inVertical)">
                                      <p:cBhvr>
                                        <p:cTn id="30" dur="500"/>
                                        <p:tgtEl>
                                          <p:spTgt spid="2308"/>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grpId="0" nodeType="clickEffect">
                                  <p:stCondLst>
                                    <p:cond delay="0"/>
                                  </p:stCondLst>
                                  <p:childTnLst>
                                    <p:set>
                                      <p:cBhvr>
                                        <p:cTn id="34" dur="1" fill="hold">
                                          <p:stCondLst>
                                            <p:cond delay="0"/>
                                          </p:stCondLst>
                                        </p:cTn>
                                        <p:tgtEl>
                                          <p:spTgt spid="4"/>
                                        </p:tgtEl>
                                        <p:attrNameLst>
                                          <p:attrName>style.visibility</p:attrName>
                                        </p:attrNameLst>
                                      </p:cBhvr>
                                      <p:to>
                                        <p:strVal val="visible"/>
                                      </p:to>
                                    </p:set>
                                    <p:animEffect transition="in" filter="barn(inVertical)">
                                      <p:cBhvr>
                                        <p:cTn id="35" dur="500"/>
                                        <p:tgtEl>
                                          <p:spTgt spid="4"/>
                                        </p:tgtEl>
                                      </p:cBhvr>
                                    </p:animEffect>
                                  </p:childTnLst>
                                </p:cTn>
                              </p:par>
                              <p:par>
                                <p:cTn id="36" presetID="16" presetClass="entr" presetSubtype="21" fill="hold" grpId="0" nodeType="withEffect">
                                  <p:stCondLst>
                                    <p:cond delay="0"/>
                                  </p:stCondLst>
                                  <p:childTnLst>
                                    <p:set>
                                      <p:cBhvr>
                                        <p:cTn id="37" dur="1" fill="hold">
                                          <p:stCondLst>
                                            <p:cond delay="0"/>
                                          </p:stCondLst>
                                        </p:cTn>
                                        <p:tgtEl>
                                          <p:spTgt spid="12"/>
                                        </p:tgtEl>
                                        <p:attrNameLst>
                                          <p:attrName>style.visibility</p:attrName>
                                        </p:attrNameLst>
                                      </p:cBhvr>
                                      <p:to>
                                        <p:strVal val="visible"/>
                                      </p:to>
                                    </p:set>
                                    <p:animEffect transition="in" filter="barn(inVertical)">
                                      <p:cBhvr>
                                        <p:cTn id="38" dur="500"/>
                                        <p:tgtEl>
                                          <p:spTgt spid="12"/>
                                        </p:tgtEl>
                                      </p:cBhvr>
                                    </p:animEffect>
                                  </p:childTnLst>
                                </p:cTn>
                              </p:par>
                              <p:par>
                                <p:cTn id="39" presetID="16" presetClass="entr" presetSubtype="21" fill="hold" nodeType="withEffect">
                                  <p:stCondLst>
                                    <p:cond delay="0"/>
                                  </p:stCondLst>
                                  <p:childTnLst>
                                    <p:set>
                                      <p:cBhvr>
                                        <p:cTn id="40" dur="1" fill="hold">
                                          <p:stCondLst>
                                            <p:cond delay="0"/>
                                          </p:stCondLst>
                                        </p:cTn>
                                        <p:tgtEl>
                                          <p:spTgt spid="43"/>
                                        </p:tgtEl>
                                        <p:attrNameLst>
                                          <p:attrName>style.visibility</p:attrName>
                                        </p:attrNameLst>
                                      </p:cBhvr>
                                      <p:to>
                                        <p:strVal val="visible"/>
                                      </p:to>
                                    </p:set>
                                    <p:animEffect transition="in" filter="barn(inVertical)">
                                      <p:cBhvr>
                                        <p:cTn id="41" dur="500"/>
                                        <p:tgtEl>
                                          <p:spTgt spid="43"/>
                                        </p:tgtEl>
                                      </p:cBhvr>
                                    </p:animEffect>
                                  </p:childTnLst>
                                </p:cTn>
                              </p:par>
                              <p:par>
                                <p:cTn id="42" presetID="16" presetClass="entr" presetSubtype="21" fill="hold" grpId="0" nodeType="withEffect">
                                  <p:stCondLst>
                                    <p:cond delay="0"/>
                                  </p:stCondLst>
                                  <p:childTnLst>
                                    <p:set>
                                      <p:cBhvr>
                                        <p:cTn id="43" dur="1" fill="hold">
                                          <p:stCondLst>
                                            <p:cond delay="0"/>
                                          </p:stCondLst>
                                        </p:cTn>
                                        <p:tgtEl>
                                          <p:spTgt spid="2310"/>
                                        </p:tgtEl>
                                        <p:attrNameLst>
                                          <p:attrName>style.visibility</p:attrName>
                                        </p:attrNameLst>
                                      </p:cBhvr>
                                      <p:to>
                                        <p:strVal val="visible"/>
                                      </p:to>
                                    </p:set>
                                    <p:animEffect transition="in" filter="barn(inVertical)">
                                      <p:cBhvr>
                                        <p:cTn id="44" dur="500"/>
                                        <p:tgtEl>
                                          <p:spTgt spid="23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12" grpId="0" animBg="1"/>
      <p:bldP spid="2306" grpId="0"/>
      <p:bldP spid="2308" grpId="0"/>
      <p:bldP spid="2310"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2350"/>
        <p:cNvGrpSpPr/>
        <p:nvPr/>
      </p:nvGrpSpPr>
      <p:grpSpPr>
        <a:xfrm>
          <a:off x="0" y="0"/>
          <a:ext cx="0" cy="0"/>
          <a:chOff x="0" y="0"/>
          <a:chExt cx="0" cy="0"/>
        </a:xfrm>
      </p:grpSpPr>
      <p:sp>
        <p:nvSpPr>
          <p:cNvPr id="2382" name="Freeform 2">
            <a:extLst>
              <a:ext uri="{FF2B5EF4-FFF2-40B4-BE49-F238E27FC236}">
                <a16:creationId xmlns:a16="http://schemas.microsoft.com/office/drawing/2014/main" id="{D10EFC63-3615-DBFF-68F2-71ABBCC35E03}"/>
              </a:ext>
            </a:extLst>
          </p:cNvPr>
          <p:cNvSpPr/>
          <p:nvPr/>
        </p:nvSpPr>
        <p:spPr>
          <a:xfrm>
            <a:off x="4287061" y="1406760"/>
            <a:ext cx="4774280" cy="2651343"/>
          </a:xfrm>
          <a:custGeom>
            <a:avLst/>
            <a:gdLst/>
            <a:ahLst/>
            <a:cxnLst/>
            <a:rect l="l" t="t" r="r" b="b"/>
            <a:pathLst>
              <a:path w="12751145" h="8782351">
                <a:moveTo>
                  <a:pt x="0" y="0"/>
                </a:moveTo>
                <a:lnTo>
                  <a:pt x="12751145" y="0"/>
                </a:lnTo>
                <a:lnTo>
                  <a:pt x="12751145" y="8782352"/>
                </a:lnTo>
                <a:lnTo>
                  <a:pt x="0" y="8782352"/>
                </a:lnTo>
                <a:lnTo>
                  <a:pt x="0" y="0"/>
                </a:lnTo>
                <a:close/>
              </a:path>
            </a:pathLst>
          </a:custGeom>
          <a:blipFill>
            <a:blip r:embed="rId3">
              <a:extLst>
                <a:ext uri="{96DAC541-7B7A-43D3-8B79-37D633B846F1}">
                  <asvg:svgBlip xmlns="" xmlns:asvg="http://schemas.microsoft.com/office/drawing/2016/SVG/main" r:embed="rId4"/>
                </a:ext>
              </a:extLst>
            </a:blip>
            <a:stretch>
              <a:fillRect/>
            </a:stretch>
          </a:blipFill>
        </p:spPr>
      </p:sp>
      <p:grpSp>
        <p:nvGrpSpPr>
          <p:cNvPr id="8" name="Google Shape;2494;p49">
            <a:extLst>
              <a:ext uri="{FF2B5EF4-FFF2-40B4-BE49-F238E27FC236}">
                <a16:creationId xmlns:a16="http://schemas.microsoft.com/office/drawing/2014/main" id="{781D5466-9556-45DC-1002-B39336108FDA}"/>
              </a:ext>
            </a:extLst>
          </p:cNvPr>
          <p:cNvGrpSpPr/>
          <p:nvPr/>
        </p:nvGrpSpPr>
        <p:grpSpPr>
          <a:xfrm flipH="1">
            <a:off x="1671165" y="65517"/>
            <a:ext cx="6219133" cy="862315"/>
            <a:chOff x="4263450" y="634575"/>
            <a:chExt cx="1007075" cy="387425"/>
          </a:xfrm>
        </p:grpSpPr>
        <p:sp>
          <p:nvSpPr>
            <p:cNvPr id="9" name="Google Shape;2495;p49">
              <a:extLst>
                <a:ext uri="{FF2B5EF4-FFF2-40B4-BE49-F238E27FC236}">
                  <a16:creationId xmlns:a16="http://schemas.microsoft.com/office/drawing/2014/main" id="{3BE5FC33-F074-2E8B-1A50-6A405990140C}"/>
                </a:ext>
              </a:extLst>
            </p:cNvPr>
            <p:cNvSpPr/>
            <p:nvPr/>
          </p:nvSpPr>
          <p:spPr>
            <a:xfrm>
              <a:off x="4263450" y="634575"/>
              <a:ext cx="1007075" cy="387425"/>
            </a:xfrm>
            <a:custGeom>
              <a:avLst/>
              <a:gdLst/>
              <a:ahLst/>
              <a:cxnLst/>
              <a:rect l="l" t="t" r="r" b="b"/>
              <a:pathLst>
                <a:path w="40283" h="15497" extrusionOk="0">
                  <a:moveTo>
                    <a:pt x="1950" y="0"/>
                  </a:moveTo>
                  <a:cubicBezTo>
                    <a:pt x="1214" y="0"/>
                    <a:pt x="617" y="458"/>
                    <a:pt x="458" y="1134"/>
                  </a:cubicBezTo>
                  <a:cubicBezTo>
                    <a:pt x="219" y="1492"/>
                    <a:pt x="0" y="2188"/>
                    <a:pt x="517" y="3044"/>
                  </a:cubicBezTo>
                  <a:cubicBezTo>
                    <a:pt x="796" y="3461"/>
                    <a:pt x="1055" y="3879"/>
                    <a:pt x="1313" y="4317"/>
                  </a:cubicBezTo>
                  <a:lnTo>
                    <a:pt x="1691" y="4914"/>
                  </a:lnTo>
                  <a:cubicBezTo>
                    <a:pt x="1910" y="5252"/>
                    <a:pt x="2109" y="5610"/>
                    <a:pt x="2348" y="5948"/>
                  </a:cubicBezTo>
                  <a:cubicBezTo>
                    <a:pt x="2447" y="6107"/>
                    <a:pt x="2507" y="6207"/>
                    <a:pt x="2606" y="6326"/>
                  </a:cubicBezTo>
                  <a:cubicBezTo>
                    <a:pt x="2686" y="6406"/>
                    <a:pt x="2745" y="6465"/>
                    <a:pt x="2765" y="6545"/>
                  </a:cubicBezTo>
                  <a:cubicBezTo>
                    <a:pt x="2865" y="6724"/>
                    <a:pt x="2964" y="6863"/>
                    <a:pt x="3044" y="7042"/>
                  </a:cubicBezTo>
                  <a:cubicBezTo>
                    <a:pt x="3163" y="7261"/>
                    <a:pt x="3263" y="7500"/>
                    <a:pt x="3402" y="7719"/>
                  </a:cubicBezTo>
                  <a:cubicBezTo>
                    <a:pt x="3442" y="7738"/>
                    <a:pt x="3442" y="7758"/>
                    <a:pt x="3442" y="7758"/>
                  </a:cubicBezTo>
                  <a:lnTo>
                    <a:pt x="3402" y="7798"/>
                  </a:lnTo>
                  <a:cubicBezTo>
                    <a:pt x="3263" y="7957"/>
                    <a:pt x="3103" y="8156"/>
                    <a:pt x="2984" y="8335"/>
                  </a:cubicBezTo>
                  <a:cubicBezTo>
                    <a:pt x="2905" y="8415"/>
                    <a:pt x="2865" y="8514"/>
                    <a:pt x="2785" y="8594"/>
                  </a:cubicBezTo>
                  <a:cubicBezTo>
                    <a:pt x="2646" y="8753"/>
                    <a:pt x="2507" y="8932"/>
                    <a:pt x="2367" y="9111"/>
                  </a:cubicBezTo>
                  <a:cubicBezTo>
                    <a:pt x="2069" y="9469"/>
                    <a:pt x="1751" y="9847"/>
                    <a:pt x="1452" y="10245"/>
                  </a:cubicBezTo>
                  <a:cubicBezTo>
                    <a:pt x="1074" y="10742"/>
                    <a:pt x="756" y="11259"/>
                    <a:pt x="398" y="11757"/>
                  </a:cubicBezTo>
                  <a:lnTo>
                    <a:pt x="318" y="11896"/>
                  </a:lnTo>
                  <a:cubicBezTo>
                    <a:pt x="159" y="12135"/>
                    <a:pt x="80" y="12493"/>
                    <a:pt x="120" y="12851"/>
                  </a:cubicBezTo>
                  <a:cubicBezTo>
                    <a:pt x="159" y="13129"/>
                    <a:pt x="199" y="13408"/>
                    <a:pt x="259" y="13647"/>
                  </a:cubicBezTo>
                  <a:cubicBezTo>
                    <a:pt x="418" y="14601"/>
                    <a:pt x="955" y="15019"/>
                    <a:pt x="1890" y="15039"/>
                  </a:cubicBezTo>
                  <a:lnTo>
                    <a:pt x="3402" y="15039"/>
                  </a:lnTo>
                  <a:cubicBezTo>
                    <a:pt x="3700" y="15039"/>
                    <a:pt x="3999" y="15079"/>
                    <a:pt x="4277" y="15099"/>
                  </a:cubicBezTo>
                  <a:cubicBezTo>
                    <a:pt x="4655" y="15119"/>
                    <a:pt x="5053" y="15138"/>
                    <a:pt x="5451" y="15138"/>
                  </a:cubicBezTo>
                  <a:cubicBezTo>
                    <a:pt x="7062" y="15178"/>
                    <a:pt x="8673" y="15198"/>
                    <a:pt x="10026" y="15198"/>
                  </a:cubicBezTo>
                  <a:lnTo>
                    <a:pt x="14502" y="15198"/>
                  </a:lnTo>
                  <a:cubicBezTo>
                    <a:pt x="15298" y="15198"/>
                    <a:pt x="16073" y="15218"/>
                    <a:pt x="16869" y="15238"/>
                  </a:cubicBezTo>
                  <a:cubicBezTo>
                    <a:pt x="17287" y="15238"/>
                    <a:pt x="17705" y="15278"/>
                    <a:pt x="18122" y="15278"/>
                  </a:cubicBezTo>
                  <a:cubicBezTo>
                    <a:pt x="19177" y="15298"/>
                    <a:pt x="20191" y="15298"/>
                    <a:pt x="21246" y="15318"/>
                  </a:cubicBezTo>
                  <a:lnTo>
                    <a:pt x="23295" y="15337"/>
                  </a:lnTo>
                  <a:cubicBezTo>
                    <a:pt x="24190" y="15337"/>
                    <a:pt x="25065" y="15377"/>
                    <a:pt x="25960" y="15377"/>
                  </a:cubicBezTo>
                  <a:cubicBezTo>
                    <a:pt x="26477" y="15377"/>
                    <a:pt x="27014" y="15397"/>
                    <a:pt x="27532" y="15397"/>
                  </a:cubicBezTo>
                  <a:cubicBezTo>
                    <a:pt x="27949" y="15397"/>
                    <a:pt x="28407" y="15417"/>
                    <a:pt x="28825" y="15417"/>
                  </a:cubicBezTo>
                  <a:lnTo>
                    <a:pt x="30038" y="15437"/>
                  </a:lnTo>
                  <a:cubicBezTo>
                    <a:pt x="31192" y="15477"/>
                    <a:pt x="32385" y="15497"/>
                    <a:pt x="33579" y="15497"/>
                  </a:cubicBezTo>
                  <a:lnTo>
                    <a:pt x="38473" y="15497"/>
                  </a:lnTo>
                  <a:cubicBezTo>
                    <a:pt x="38950" y="15497"/>
                    <a:pt x="39368" y="15318"/>
                    <a:pt x="39686" y="14979"/>
                  </a:cubicBezTo>
                  <a:cubicBezTo>
                    <a:pt x="40004" y="14621"/>
                    <a:pt x="40164" y="14144"/>
                    <a:pt x="40104" y="13627"/>
                  </a:cubicBezTo>
                  <a:cubicBezTo>
                    <a:pt x="40064" y="12930"/>
                    <a:pt x="39686" y="12453"/>
                    <a:pt x="39408" y="12115"/>
                  </a:cubicBezTo>
                  <a:lnTo>
                    <a:pt x="38751" y="11299"/>
                  </a:lnTo>
                  <a:cubicBezTo>
                    <a:pt x="38294" y="10742"/>
                    <a:pt x="37856" y="10205"/>
                    <a:pt x="37418" y="9628"/>
                  </a:cubicBezTo>
                  <a:cubicBezTo>
                    <a:pt x="37160" y="9250"/>
                    <a:pt x="36901" y="8852"/>
                    <a:pt x="36662" y="8415"/>
                  </a:cubicBezTo>
                  <a:cubicBezTo>
                    <a:pt x="36762" y="8315"/>
                    <a:pt x="36861" y="8216"/>
                    <a:pt x="36961" y="8077"/>
                  </a:cubicBezTo>
                  <a:cubicBezTo>
                    <a:pt x="37359" y="7758"/>
                    <a:pt x="37796" y="7261"/>
                    <a:pt x="38174" y="6744"/>
                  </a:cubicBezTo>
                  <a:cubicBezTo>
                    <a:pt x="38294" y="6565"/>
                    <a:pt x="38413" y="6425"/>
                    <a:pt x="38552" y="6246"/>
                  </a:cubicBezTo>
                  <a:cubicBezTo>
                    <a:pt x="38970" y="5729"/>
                    <a:pt x="39447" y="5113"/>
                    <a:pt x="39706" y="4277"/>
                  </a:cubicBezTo>
                  <a:cubicBezTo>
                    <a:pt x="39766" y="4138"/>
                    <a:pt x="39805" y="3999"/>
                    <a:pt x="39865" y="3859"/>
                  </a:cubicBezTo>
                  <a:cubicBezTo>
                    <a:pt x="40004" y="3442"/>
                    <a:pt x="40183" y="2984"/>
                    <a:pt x="40243" y="2447"/>
                  </a:cubicBezTo>
                  <a:cubicBezTo>
                    <a:pt x="40283" y="1870"/>
                    <a:pt x="40104" y="1353"/>
                    <a:pt x="39786" y="975"/>
                  </a:cubicBezTo>
                  <a:cubicBezTo>
                    <a:pt x="39467" y="617"/>
                    <a:pt x="39010" y="458"/>
                    <a:pt x="38512" y="458"/>
                  </a:cubicBezTo>
                  <a:lnTo>
                    <a:pt x="38393" y="458"/>
                  </a:lnTo>
                  <a:cubicBezTo>
                    <a:pt x="38075" y="478"/>
                    <a:pt x="37697" y="478"/>
                    <a:pt x="37279" y="478"/>
                  </a:cubicBezTo>
                  <a:lnTo>
                    <a:pt x="35767" y="478"/>
                  </a:lnTo>
                  <a:cubicBezTo>
                    <a:pt x="35489" y="478"/>
                    <a:pt x="35210" y="458"/>
                    <a:pt x="34932" y="458"/>
                  </a:cubicBezTo>
                  <a:cubicBezTo>
                    <a:pt x="34613" y="458"/>
                    <a:pt x="34275" y="418"/>
                    <a:pt x="33937" y="418"/>
                  </a:cubicBezTo>
                  <a:lnTo>
                    <a:pt x="30834" y="418"/>
                  </a:lnTo>
                  <a:cubicBezTo>
                    <a:pt x="30138" y="418"/>
                    <a:pt x="29421" y="398"/>
                    <a:pt x="28725" y="378"/>
                  </a:cubicBezTo>
                  <a:cubicBezTo>
                    <a:pt x="28148" y="358"/>
                    <a:pt x="27552" y="358"/>
                    <a:pt x="26975" y="318"/>
                  </a:cubicBezTo>
                  <a:lnTo>
                    <a:pt x="24269" y="318"/>
                  </a:lnTo>
                  <a:cubicBezTo>
                    <a:pt x="23891" y="318"/>
                    <a:pt x="23553" y="299"/>
                    <a:pt x="23175" y="299"/>
                  </a:cubicBezTo>
                  <a:cubicBezTo>
                    <a:pt x="22877" y="299"/>
                    <a:pt x="22598" y="279"/>
                    <a:pt x="22300" y="279"/>
                  </a:cubicBezTo>
                  <a:cubicBezTo>
                    <a:pt x="21842" y="279"/>
                    <a:pt x="21365" y="259"/>
                    <a:pt x="20907" y="259"/>
                  </a:cubicBezTo>
                  <a:cubicBezTo>
                    <a:pt x="20510" y="259"/>
                    <a:pt x="20112" y="259"/>
                    <a:pt x="19694" y="239"/>
                  </a:cubicBezTo>
                  <a:cubicBezTo>
                    <a:pt x="19376" y="239"/>
                    <a:pt x="19057" y="199"/>
                    <a:pt x="18719" y="199"/>
                  </a:cubicBezTo>
                  <a:cubicBezTo>
                    <a:pt x="18301" y="199"/>
                    <a:pt x="17904" y="179"/>
                    <a:pt x="17486" y="179"/>
                  </a:cubicBezTo>
                  <a:lnTo>
                    <a:pt x="15676" y="179"/>
                  </a:lnTo>
                  <a:cubicBezTo>
                    <a:pt x="15576" y="179"/>
                    <a:pt x="15477" y="179"/>
                    <a:pt x="15337" y="159"/>
                  </a:cubicBezTo>
                  <a:cubicBezTo>
                    <a:pt x="15198" y="159"/>
                    <a:pt x="15039" y="139"/>
                    <a:pt x="14900" y="139"/>
                  </a:cubicBezTo>
                  <a:lnTo>
                    <a:pt x="14880" y="139"/>
                  </a:lnTo>
                  <a:cubicBezTo>
                    <a:pt x="14601" y="139"/>
                    <a:pt x="14343" y="139"/>
                    <a:pt x="14084" y="159"/>
                  </a:cubicBezTo>
                  <a:cubicBezTo>
                    <a:pt x="13786" y="159"/>
                    <a:pt x="13448" y="179"/>
                    <a:pt x="13149" y="179"/>
                  </a:cubicBezTo>
                  <a:lnTo>
                    <a:pt x="12911" y="179"/>
                  </a:lnTo>
                  <a:cubicBezTo>
                    <a:pt x="12334" y="179"/>
                    <a:pt x="11757" y="159"/>
                    <a:pt x="11160" y="139"/>
                  </a:cubicBezTo>
                  <a:cubicBezTo>
                    <a:pt x="10623" y="100"/>
                    <a:pt x="10066" y="100"/>
                    <a:pt x="9529" y="80"/>
                  </a:cubicBezTo>
                  <a:cubicBezTo>
                    <a:pt x="8852" y="80"/>
                    <a:pt x="8176" y="60"/>
                    <a:pt x="7520" y="60"/>
                  </a:cubicBezTo>
                  <a:lnTo>
                    <a:pt x="6187" y="60"/>
                  </a:lnTo>
                  <a:cubicBezTo>
                    <a:pt x="5829" y="60"/>
                    <a:pt x="5451" y="60"/>
                    <a:pt x="5073" y="40"/>
                  </a:cubicBezTo>
                  <a:cubicBezTo>
                    <a:pt x="4735" y="40"/>
                    <a:pt x="4357" y="0"/>
                    <a:pt x="3999" y="0"/>
                  </a:cubicBezTo>
                  <a:close/>
                </a:path>
              </a:pathLst>
            </a:custGeom>
            <a:solidFill>
              <a:srgbClr val="FFFFFF"/>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2496;p49">
              <a:extLst>
                <a:ext uri="{FF2B5EF4-FFF2-40B4-BE49-F238E27FC236}">
                  <a16:creationId xmlns:a16="http://schemas.microsoft.com/office/drawing/2014/main" id="{B6C4EAD2-9570-4669-583C-27306710BBEC}"/>
                </a:ext>
              </a:extLst>
            </p:cNvPr>
            <p:cNvSpPr/>
            <p:nvPr/>
          </p:nvSpPr>
          <p:spPr>
            <a:xfrm>
              <a:off x="4292275" y="661425"/>
              <a:ext cx="953375" cy="337975"/>
            </a:xfrm>
            <a:custGeom>
              <a:avLst/>
              <a:gdLst/>
              <a:ahLst/>
              <a:cxnLst/>
              <a:rect l="l" t="t" r="r" b="b"/>
              <a:pathLst>
                <a:path w="38135" h="13519" extrusionOk="0">
                  <a:moveTo>
                    <a:pt x="817" y="0"/>
                  </a:moveTo>
                  <a:cubicBezTo>
                    <a:pt x="538" y="0"/>
                    <a:pt x="339" y="140"/>
                    <a:pt x="260" y="418"/>
                  </a:cubicBezTo>
                  <a:cubicBezTo>
                    <a:pt x="260" y="478"/>
                    <a:pt x="260" y="518"/>
                    <a:pt x="240" y="537"/>
                  </a:cubicBezTo>
                  <a:cubicBezTo>
                    <a:pt x="1" y="876"/>
                    <a:pt x="41" y="1194"/>
                    <a:pt x="240" y="1512"/>
                  </a:cubicBezTo>
                  <a:cubicBezTo>
                    <a:pt x="518" y="1930"/>
                    <a:pt x="797" y="2387"/>
                    <a:pt x="1035" y="2805"/>
                  </a:cubicBezTo>
                  <a:cubicBezTo>
                    <a:pt x="1354" y="3322"/>
                    <a:pt x="1692" y="3879"/>
                    <a:pt x="2030" y="4397"/>
                  </a:cubicBezTo>
                  <a:cubicBezTo>
                    <a:pt x="2149" y="4596"/>
                    <a:pt x="2348" y="4794"/>
                    <a:pt x="2488" y="4993"/>
                  </a:cubicBezTo>
                  <a:cubicBezTo>
                    <a:pt x="2706" y="5371"/>
                    <a:pt x="2885" y="5769"/>
                    <a:pt x="3124" y="6147"/>
                  </a:cubicBezTo>
                  <a:cubicBezTo>
                    <a:pt x="3423" y="6625"/>
                    <a:pt x="3403" y="6983"/>
                    <a:pt x="3025" y="7400"/>
                  </a:cubicBezTo>
                  <a:cubicBezTo>
                    <a:pt x="2806" y="7659"/>
                    <a:pt x="2627" y="7898"/>
                    <a:pt x="2428" y="8156"/>
                  </a:cubicBezTo>
                  <a:cubicBezTo>
                    <a:pt x="1990" y="8693"/>
                    <a:pt x="1533" y="9250"/>
                    <a:pt x="1115" y="9788"/>
                  </a:cubicBezTo>
                  <a:cubicBezTo>
                    <a:pt x="737" y="10325"/>
                    <a:pt x="399" y="10862"/>
                    <a:pt x="41" y="11379"/>
                  </a:cubicBezTo>
                  <a:cubicBezTo>
                    <a:pt x="1" y="11459"/>
                    <a:pt x="1" y="11618"/>
                    <a:pt x="1" y="11717"/>
                  </a:cubicBezTo>
                  <a:cubicBezTo>
                    <a:pt x="21" y="11956"/>
                    <a:pt x="61" y="12195"/>
                    <a:pt x="100" y="12433"/>
                  </a:cubicBezTo>
                  <a:cubicBezTo>
                    <a:pt x="160" y="12911"/>
                    <a:pt x="299" y="13010"/>
                    <a:pt x="797" y="13010"/>
                  </a:cubicBezTo>
                  <a:cubicBezTo>
                    <a:pt x="1314" y="13010"/>
                    <a:pt x="1811" y="13010"/>
                    <a:pt x="2328" y="13030"/>
                  </a:cubicBezTo>
                  <a:cubicBezTo>
                    <a:pt x="3005" y="13050"/>
                    <a:pt x="3681" y="13110"/>
                    <a:pt x="4338" y="13130"/>
                  </a:cubicBezTo>
                  <a:cubicBezTo>
                    <a:pt x="5869" y="13149"/>
                    <a:pt x="7381" y="13189"/>
                    <a:pt x="8913" y="13189"/>
                  </a:cubicBezTo>
                  <a:cubicBezTo>
                    <a:pt x="10405" y="13189"/>
                    <a:pt x="11897" y="13189"/>
                    <a:pt x="13389" y="13209"/>
                  </a:cubicBezTo>
                  <a:cubicBezTo>
                    <a:pt x="14622" y="13209"/>
                    <a:pt x="15816" y="13249"/>
                    <a:pt x="17029" y="13249"/>
                  </a:cubicBezTo>
                  <a:cubicBezTo>
                    <a:pt x="18064" y="13269"/>
                    <a:pt x="19098" y="13269"/>
                    <a:pt x="20132" y="13309"/>
                  </a:cubicBezTo>
                  <a:cubicBezTo>
                    <a:pt x="21704" y="13328"/>
                    <a:pt x="23295" y="13348"/>
                    <a:pt x="24867" y="13368"/>
                  </a:cubicBezTo>
                  <a:cubicBezTo>
                    <a:pt x="25802" y="13408"/>
                    <a:pt x="26777" y="13408"/>
                    <a:pt x="27711" y="13428"/>
                  </a:cubicBezTo>
                  <a:cubicBezTo>
                    <a:pt x="29283" y="13448"/>
                    <a:pt x="30874" y="13468"/>
                    <a:pt x="32446" y="13507"/>
                  </a:cubicBezTo>
                  <a:lnTo>
                    <a:pt x="37220" y="13507"/>
                  </a:lnTo>
                  <a:cubicBezTo>
                    <a:pt x="37267" y="13515"/>
                    <a:pt x="37312" y="13519"/>
                    <a:pt x="37355" y="13519"/>
                  </a:cubicBezTo>
                  <a:cubicBezTo>
                    <a:pt x="37774" y="13519"/>
                    <a:pt x="38032" y="13182"/>
                    <a:pt x="37996" y="12732"/>
                  </a:cubicBezTo>
                  <a:cubicBezTo>
                    <a:pt x="37956" y="12334"/>
                    <a:pt x="37717" y="12035"/>
                    <a:pt x="37499" y="11757"/>
                  </a:cubicBezTo>
                  <a:cubicBezTo>
                    <a:pt x="36822" y="10921"/>
                    <a:pt x="36126" y="10126"/>
                    <a:pt x="35470" y="9250"/>
                  </a:cubicBezTo>
                  <a:cubicBezTo>
                    <a:pt x="35052" y="8713"/>
                    <a:pt x="34734" y="8077"/>
                    <a:pt x="34376" y="7480"/>
                  </a:cubicBezTo>
                  <a:cubicBezTo>
                    <a:pt x="34336" y="7400"/>
                    <a:pt x="34356" y="7241"/>
                    <a:pt x="34435" y="7182"/>
                  </a:cubicBezTo>
                  <a:cubicBezTo>
                    <a:pt x="35012" y="6485"/>
                    <a:pt x="35669" y="5849"/>
                    <a:pt x="36226" y="5073"/>
                  </a:cubicBezTo>
                  <a:cubicBezTo>
                    <a:pt x="36723" y="4377"/>
                    <a:pt x="37340" y="3780"/>
                    <a:pt x="37618" y="2905"/>
                  </a:cubicBezTo>
                  <a:cubicBezTo>
                    <a:pt x="37797" y="2387"/>
                    <a:pt x="38036" y="1870"/>
                    <a:pt x="38095" y="1293"/>
                  </a:cubicBezTo>
                  <a:cubicBezTo>
                    <a:pt x="38134" y="826"/>
                    <a:pt x="37945" y="378"/>
                    <a:pt x="37339" y="378"/>
                  </a:cubicBezTo>
                  <a:cubicBezTo>
                    <a:pt x="37326" y="378"/>
                    <a:pt x="37313" y="378"/>
                    <a:pt x="37300" y="378"/>
                  </a:cubicBezTo>
                  <a:cubicBezTo>
                    <a:pt x="36852" y="398"/>
                    <a:pt x="36395" y="403"/>
                    <a:pt x="35937" y="403"/>
                  </a:cubicBezTo>
                  <a:cubicBezTo>
                    <a:pt x="35480" y="403"/>
                    <a:pt x="35022" y="398"/>
                    <a:pt x="34574" y="398"/>
                  </a:cubicBezTo>
                  <a:cubicBezTo>
                    <a:pt x="33978" y="398"/>
                    <a:pt x="33361" y="339"/>
                    <a:pt x="32764" y="339"/>
                  </a:cubicBezTo>
                  <a:cubicBezTo>
                    <a:pt x="31750" y="339"/>
                    <a:pt x="30695" y="378"/>
                    <a:pt x="29681" y="378"/>
                  </a:cubicBezTo>
                  <a:cubicBezTo>
                    <a:pt x="28388" y="339"/>
                    <a:pt x="27095" y="299"/>
                    <a:pt x="25822" y="299"/>
                  </a:cubicBezTo>
                  <a:cubicBezTo>
                    <a:pt x="25523" y="292"/>
                    <a:pt x="25225" y="290"/>
                    <a:pt x="24926" y="290"/>
                  </a:cubicBezTo>
                  <a:cubicBezTo>
                    <a:pt x="24330" y="290"/>
                    <a:pt x="23733" y="299"/>
                    <a:pt x="23136" y="299"/>
                  </a:cubicBezTo>
                  <a:cubicBezTo>
                    <a:pt x="22500" y="299"/>
                    <a:pt x="21823" y="279"/>
                    <a:pt x="21187" y="239"/>
                  </a:cubicBezTo>
                  <a:cubicBezTo>
                    <a:pt x="20311" y="219"/>
                    <a:pt x="19436" y="219"/>
                    <a:pt x="18561" y="219"/>
                  </a:cubicBezTo>
                  <a:cubicBezTo>
                    <a:pt x="17825" y="219"/>
                    <a:pt x="17109" y="199"/>
                    <a:pt x="16353" y="179"/>
                  </a:cubicBezTo>
                  <a:lnTo>
                    <a:pt x="14543" y="179"/>
                  </a:lnTo>
                  <a:cubicBezTo>
                    <a:pt x="14284" y="179"/>
                    <a:pt x="14025" y="140"/>
                    <a:pt x="13767" y="140"/>
                  </a:cubicBezTo>
                  <a:cubicBezTo>
                    <a:pt x="13187" y="140"/>
                    <a:pt x="12636" y="183"/>
                    <a:pt x="12065" y="183"/>
                  </a:cubicBezTo>
                  <a:cubicBezTo>
                    <a:pt x="11970" y="183"/>
                    <a:pt x="11874" y="182"/>
                    <a:pt x="11777" y="179"/>
                  </a:cubicBezTo>
                  <a:cubicBezTo>
                    <a:pt x="10663" y="140"/>
                    <a:pt x="9510" y="100"/>
                    <a:pt x="8396" y="80"/>
                  </a:cubicBezTo>
                  <a:cubicBezTo>
                    <a:pt x="7282" y="40"/>
                    <a:pt x="6188" y="40"/>
                    <a:pt x="5074" y="40"/>
                  </a:cubicBezTo>
                  <a:cubicBezTo>
                    <a:pt x="4318" y="40"/>
                    <a:pt x="3602" y="20"/>
                    <a:pt x="28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3" name="Google Shape;2353;p47"/>
          <p:cNvGrpSpPr/>
          <p:nvPr/>
        </p:nvGrpSpPr>
        <p:grpSpPr>
          <a:xfrm flipH="1">
            <a:off x="8506072" y="4172652"/>
            <a:ext cx="759406" cy="1604034"/>
            <a:chOff x="3043875" y="1092100"/>
            <a:chExt cx="405350" cy="1080350"/>
          </a:xfrm>
        </p:grpSpPr>
        <p:sp>
          <p:nvSpPr>
            <p:cNvPr id="2354" name="Google Shape;2354;p47"/>
            <p:cNvSpPr/>
            <p:nvPr/>
          </p:nvSpPr>
          <p:spPr>
            <a:xfrm>
              <a:off x="3043875" y="1092100"/>
              <a:ext cx="405350" cy="1080350"/>
            </a:xfrm>
            <a:custGeom>
              <a:avLst/>
              <a:gdLst/>
              <a:ahLst/>
              <a:cxnLst/>
              <a:rect l="l" t="t" r="r" b="b"/>
              <a:pathLst>
                <a:path w="16214" h="43214" extrusionOk="0">
                  <a:moveTo>
                    <a:pt x="8900" y="1"/>
                  </a:moveTo>
                  <a:cubicBezTo>
                    <a:pt x="8509" y="24"/>
                    <a:pt x="8164" y="254"/>
                    <a:pt x="7957" y="599"/>
                  </a:cubicBezTo>
                  <a:cubicBezTo>
                    <a:pt x="7865" y="737"/>
                    <a:pt x="6095" y="4163"/>
                    <a:pt x="6992" y="8326"/>
                  </a:cubicBezTo>
                  <a:cubicBezTo>
                    <a:pt x="6946" y="8648"/>
                    <a:pt x="6877" y="8878"/>
                    <a:pt x="6831" y="8924"/>
                  </a:cubicBezTo>
                  <a:cubicBezTo>
                    <a:pt x="5911" y="10304"/>
                    <a:pt x="4922" y="12305"/>
                    <a:pt x="5336" y="13846"/>
                  </a:cubicBezTo>
                  <a:cubicBezTo>
                    <a:pt x="5428" y="14168"/>
                    <a:pt x="5566" y="14444"/>
                    <a:pt x="5796" y="14697"/>
                  </a:cubicBezTo>
                  <a:cubicBezTo>
                    <a:pt x="4393" y="18307"/>
                    <a:pt x="1127" y="27115"/>
                    <a:pt x="621" y="32566"/>
                  </a:cubicBezTo>
                  <a:cubicBezTo>
                    <a:pt x="46" y="39189"/>
                    <a:pt x="0" y="41880"/>
                    <a:pt x="0" y="41903"/>
                  </a:cubicBezTo>
                  <a:cubicBezTo>
                    <a:pt x="0" y="42248"/>
                    <a:pt x="115" y="42570"/>
                    <a:pt x="345" y="42823"/>
                  </a:cubicBezTo>
                  <a:cubicBezTo>
                    <a:pt x="575" y="43076"/>
                    <a:pt x="920" y="43214"/>
                    <a:pt x="1265" y="43214"/>
                  </a:cubicBezTo>
                  <a:cubicBezTo>
                    <a:pt x="1955" y="43214"/>
                    <a:pt x="2530" y="42639"/>
                    <a:pt x="2553" y="41949"/>
                  </a:cubicBezTo>
                  <a:cubicBezTo>
                    <a:pt x="2553" y="41926"/>
                    <a:pt x="2622" y="39281"/>
                    <a:pt x="3197" y="32796"/>
                  </a:cubicBezTo>
                  <a:cubicBezTo>
                    <a:pt x="3657" y="27667"/>
                    <a:pt x="6923" y="18882"/>
                    <a:pt x="8164" y="15708"/>
                  </a:cubicBezTo>
                  <a:cubicBezTo>
                    <a:pt x="10717" y="15685"/>
                    <a:pt x="11361" y="12558"/>
                    <a:pt x="11637" y="11017"/>
                  </a:cubicBezTo>
                  <a:cubicBezTo>
                    <a:pt x="11775" y="10212"/>
                    <a:pt x="12235" y="9637"/>
                    <a:pt x="12235" y="9637"/>
                  </a:cubicBezTo>
                  <a:cubicBezTo>
                    <a:pt x="12350" y="9499"/>
                    <a:pt x="12442" y="9338"/>
                    <a:pt x="12465" y="9154"/>
                  </a:cubicBezTo>
                  <a:cubicBezTo>
                    <a:pt x="14374" y="7130"/>
                    <a:pt x="16214" y="4416"/>
                    <a:pt x="15754" y="1887"/>
                  </a:cubicBezTo>
                  <a:cubicBezTo>
                    <a:pt x="15708" y="1542"/>
                    <a:pt x="15478" y="1220"/>
                    <a:pt x="15156" y="1082"/>
                  </a:cubicBezTo>
                  <a:cubicBezTo>
                    <a:pt x="14972" y="990"/>
                    <a:pt x="14811" y="944"/>
                    <a:pt x="14604" y="944"/>
                  </a:cubicBezTo>
                  <a:cubicBezTo>
                    <a:pt x="14443" y="944"/>
                    <a:pt x="14282" y="967"/>
                    <a:pt x="14144" y="1059"/>
                  </a:cubicBezTo>
                  <a:cubicBezTo>
                    <a:pt x="14121" y="1082"/>
                    <a:pt x="13960" y="1151"/>
                    <a:pt x="13776" y="1266"/>
                  </a:cubicBezTo>
                  <a:lnTo>
                    <a:pt x="13684" y="990"/>
                  </a:lnTo>
                  <a:cubicBezTo>
                    <a:pt x="13546" y="691"/>
                    <a:pt x="13293" y="461"/>
                    <a:pt x="12971" y="346"/>
                  </a:cubicBezTo>
                  <a:cubicBezTo>
                    <a:pt x="12856" y="300"/>
                    <a:pt x="12741" y="277"/>
                    <a:pt x="12649" y="277"/>
                  </a:cubicBezTo>
                  <a:cubicBezTo>
                    <a:pt x="12419" y="277"/>
                    <a:pt x="12189" y="346"/>
                    <a:pt x="12005" y="484"/>
                  </a:cubicBezTo>
                  <a:cubicBezTo>
                    <a:pt x="12005" y="484"/>
                    <a:pt x="11982" y="507"/>
                    <a:pt x="11936" y="530"/>
                  </a:cubicBezTo>
                  <a:cubicBezTo>
                    <a:pt x="11752" y="369"/>
                    <a:pt x="11545" y="231"/>
                    <a:pt x="11315" y="185"/>
                  </a:cubicBezTo>
                  <a:cubicBezTo>
                    <a:pt x="11246" y="162"/>
                    <a:pt x="11154" y="162"/>
                    <a:pt x="11085" y="162"/>
                  </a:cubicBezTo>
                  <a:cubicBezTo>
                    <a:pt x="10832" y="162"/>
                    <a:pt x="10556" y="254"/>
                    <a:pt x="10349" y="415"/>
                  </a:cubicBezTo>
                  <a:cubicBezTo>
                    <a:pt x="10326" y="461"/>
                    <a:pt x="10211" y="530"/>
                    <a:pt x="10050" y="714"/>
                  </a:cubicBezTo>
                  <a:cubicBezTo>
                    <a:pt x="10004" y="622"/>
                    <a:pt x="9981" y="576"/>
                    <a:pt x="9912" y="484"/>
                  </a:cubicBezTo>
                  <a:cubicBezTo>
                    <a:pt x="9682" y="162"/>
                    <a:pt x="9337" y="1"/>
                    <a:pt x="8969"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5" name="Google Shape;2355;p47"/>
            <p:cNvSpPr/>
            <p:nvPr/>
          </p:nvSpPr>
          <p:spPr>
            <a:xfrm>
              <a:off x="3070325" y="1433750"/>
              <a:ext cx="165025" cy="710550"/>
            </a:xfrm>
            <a:custGeom>
              <a:avLst/>
              <a:gdLst/>
              <a:ahLst/>
              <a:cxnLst/>
              <a:rect l="l" t="t" r="r" b="b"/>
              <a:pathLst>
                <a:path w="6601" h="28422" extrusionOk="0">
                  <a:moveTo>
                    <a:pt x="6410" y="0"/>
                  </a:moveTo>
                  <a:cubicBezTo>
                    <a:pt x="6348" y="0"/>
                    <a:pt x="6295" y="38"/>
                    <a:pt x="6279" y="88"/>
                  </a:cubicBezTo>
                  <a:cubicBezTo>
                    <a:pt x="6210" y="203"/>
                    <a:pt x="1219" y="12345"/>
                    <a:pt x="644" y="18992"/>
                  </a:cubicBezTo>
                  <a:cubicBezTo>
                    <a:pt x="69" y="25615"/>
                    <a:pt x="0" y="28237"/>
                    <a:pt x="0" y="28260"/>
                  </a:cubicBezTo>
                  <a:cubicBezTo>
                    <a:pt x="0" y="28352"/>
                    <a:pt x="69" y="28421"/>
                    <a:pt x="161" y="28421"/>
                  </a:cubicBezTo>
                  <a:cubicBezTo>
                    <a:pt x="230" y="28421"/>
                    <a:pt x="299" y="28352"/>
                    <a:pt x="322" y="28260"/>
                  </a:cubicBezTo>
                  <a:cubicBezTo>
                    <a:pt x="322" y="28237"/>
                    <a:pt x="391" y="25615"/>
                    <a:pt x="966" y="19015"/>
                  </a:cubicBezTo>
                  <a:cubicBezTo>
                    <a:pt x="1541" y="12437"/>
                    <a:pt x="6509" y="318"/>
                    <a:pt x="6555" y="203"/>
                  </a:cubicBezTo>
                  <a:cubicBezTo>
                    <a:pt x="6601" y="134"/>
                    <a:pt x="6555" y="42"/>
                    <a:pt x="6486" y="19"/>
                  </a:cubicBezTo>
                  <a:cubicBezTo>
                    <a:pt x="6460" y="6"/>
                    <a:pt x="6434" y="0"/>
                    <a:pt x="641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6" name="Google Shape;2356;p47"/>
            <p:cNvSpPr/>
            <p:nvPr/>
          </p:nvSpPr>
          <p:spPr>
            <a:xfrm>
              <a:off x="3276150" y="1144425"/>
              <a:ext cx="149500" cy="201250"/>
            </a:xfrm>
            <a:custGeom>
              <a:avLst/>
              <a:gdLst/>
              <a:ahLst/>
              <a:cxnLst/>
              <a:rect l="l" t="t" r="r" b="b"/>
              <a:pathLst>
                <a:path w="5980" h="8050" extrusionOk="0">
                  <a:moveTo>
                    <a:pt x="5336" y="1"/>
                  </a:moveTo>
                  <a:lnTo>
                    <a:pt x="5336" y="1"/>
                  </a:lnTo>
                  <a:cubicBezTo>
                    <a:pt x="5336" y="1"/>
                    <a:pt x="0" y="2393"/>
                    <a:pt x="460" y="8050"/>
                  </a:cubicBezTo>
                  <a:cubicBezTo>
                    <a:pt x="460" y="8050"/>
                    <a:pt x="5980" y="3565"/>
                    <a:pt x="53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7" name="Google Shape;2357;p47"/>
            <p:cNvSpPr/>
            <p:nvPr/>
          </p:nvSpPr>
          <p:spPr>
            <a:xfrm>
              <a:off x="3214050" y="1120850"/>
              <a:ext cx="134000" cy="207000"/>
            </a:xfrm>
            <a:custGeom>
              <a:avLst/>
              <a:gdLst/>
              <a:ahLst/>
              <a:cxnLst/>
              <a:rect l="l" t="t" r="r" b="b"/>
              <a:pathLst>
                <a:path w="5360" h="8280" extrusionOk="0">
                  <a:moveTo>
                    <a:pt x="2116" y="1"/>
                  </a:moveTo>
                  <a:lnTo>
                    <a:pt x="2116" y="1"/>
                  </a:lnTo>
                  <a:cubicBezTo>
                    <a:pt x="2116" y="1"/>
                    <a:pt x="1" y="3865"/>
                    <a:pt x="1610" y="8280"/>
                  </a:cubicBezTo>
                  <a:cubicBezTo>
                    <a:pt x="1610" y="8280"/>
                    <a:pt x="5359" y="4623"/>
                    <a:pt x="211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8" name="Google Shape;2358;p47"/>
            <p:cNvSpPr/>
            <p:nvPr/>
          </p:nvSpPr>
          <p:spPr>
            <a:xfrm>
              <a:off x="3268675" y="1127750"/>
              <a:ext cx="131675" cy="215625"/>
            </a:xfrm>
            <a:custGeom>
              <a:avLst/>
              <a:gdLst/>
              <a:ahLst/>
              <a:cxnLst/>
              <a:rect l="l" t="t" r="r" b="b"/>
              <a:pathLst>
                <a:path w="5267" h="8625" extrusionOk="0">
                  <a:moveTo>
                    <a:pt x="3634" y="1"/>
                  </a:moveTo>
                  <a:cubicBezTo>
                    <a:pt x="3634" y="1"/>
                    <a:pt x="0" y="2439"/>
                    <a:pt x="322" y="8625"/>
                  </a:cubicBezTo>
                  <a:cubicBezTo>
                    <a:pt x="345" y="8602"/>
                    <a:pt x="5267" y="3818"/>
                    <a:pt x="36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9" name="Google Shape;2359;p47"/>
            <p:cNvSpPr/>
            <p:nvPr/>
          </p:nvSpPr>
          <p:spPr>
            <a:xfrm>
              <a:off x="3238775" y="1124300"/>
              <a:ext cx="129250" cy="206450"/>
            </a:xfrm>
            <a:custGeom>
              <a:avLst/>
              <a:gdLst/>
              <a:ahLst/>
              <a:cxnLst/>
              <a:rect l="l" t="t" r="r" b="b"/>
              <a:pathLst>
                <a:path w="5170" h="8258" extrusionOk="0">
                  <a:moveTo>
                    <a:pt x="3243" y="1"/>
                  </a:moveTo>
                  <a:cubicBezTo>
                    <a:pt x="3243" y="1"/>
                    <a:pt x="1" y="2738"/>
                    <a:pt x="1127" y="8257"/>
                  </a:cubicBezTo>
                  <a:cubicBezTo>
                    <a:pt x="1127" y="8257"/>
                    <a:pt x="1128" y="8257"/>
                    <a:pt x="1128" y="8257"/>
                  </a:cubicBezTo>
                  <a:cubicBezTo>
                    <a:pt x="1172" y="8257"/>
                    <a:pt x="5170" y="3992"/>
                    <a:pt x="32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0" name="Google Shape;2360;p47"/>
            <p:cNvSpPr/>
            <p:nvPr/>
          </p:nvSpPr>
          <p:spPr>
            <a:xfrm>
              <a:off x="3179550" y="1293350"/>
              <a:ext cx="147800" cy="177675"/>
            </a:xfrm>
            <a:custGeom>
              <a:avLst/>
              <a:gdLst/>
              <a:ahLst/>
              <a:cxnLst/>
              <a:rect l="l" t="t" r="r" b="b"/>
              <a:pathLst>
                <a:path w="5912" h="7107" extrusionOk="0">
                  <a:moveTo>
                    <a:pt x="2645" y="0"/>
                  </a:moveTo>
                  <a:lnTo>
                    <a:pt x="3450" y="920"/>
                  </a:lnTo>
                  <a:lnTo>
                    <a:pt x="4324" y="414"/>
                  </a:lnTo>
                  <a:lnTo>
                    <a:pt x="4784" y="1403"/>
                  </a:lnTo>
                  <a:lnTo>
                    <a:pt x="5911" y="851"/>
                  </a:lnTo>
                  <a:cubicBezTo>
                    <a:pt x="5911" y="851"/>
                    <a:pt x="5267" y="1633"/>
                    <a:pt x="5037" y="2760"/>
                  </a:cubicBezTo>
                  <a:cubicBezTo>
                    <a:pt x="4554" y="5175"/>
                    <a:pt x="3887" y="7106"/>
                    <a:pt x="1818" y="6348"/>
                  </a:cubicBezTo>
                  <a:cubicBezTo>
                    <a:pt x="1" y="5681"/>
                    <a:pt x="1243" y="3105"/>
                    <a:pt x="2301" y="1518"/>
                  </a:cubicBezTo>
                  <a:cubicBezTo>
                    <a:pt x="2645" y="966"/>
                    <a:pt x="2645" y="0"/>
                    <a:pt x="264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61" name="Google Shape;2361;p47"/>
          <p:cNvGrpSpPr/>
          <p:nvPr/>
        </p:nvGrpSpPr>
        <p:grpSpPr>
          <a:xfrm>
            <a:off x="-182366" y="4550586"/>
            <a:ext cx="759407" cy="1604034"/>
            <a:chOff x="6507375" y="2263850"/>
            <a:chExt cx="619225" cy="1140725"/>
          </a:xfrm>
        </p:grpSpPr>
        <p:sp>
          <p:nvSpPr>
            <p:cNvPr id="2362" name="Google Shape;2362;p47"/>
            <p:cNvSpPr/>
            <p:nvPr/>
          </p:nvSpPr>
          <p:spPr>
            <a:xfrm>
              <a:off x="6507375" y="2263850"/>
              <a:ext cx="619225" cy="1140725"/>
            </a:xfrm>
            <a:custGeom>
              <a:avLst/>
              <a:gdLst/>
              <a:ahLst/>
              <a:cxnLst/>
              <a:rect l="l" t="t" r="r" b="b"/>
              <a:pathLst>
                <a:path w="24769" h="45629" extrusionOk="0">
                  <a:moveTo>
                    <a:pt x="9245" y="1"/>
                  </a:moveTo>
                  <a:cubicBezTo>
                    <a:pt x="7359" y="1"/>
                    <a:pt x="6371" y="921"/>
                    <a:pt x="5865" y="1679"/>
                  </a:cubicBezTo>
                  <a:cubicBezTo>
                    <a:pt x="3726" y="4922"/>
                    <a:pt x="6417" y="11983"/>
                    <a:pt x="7129" y="13799"/>
                  </a:cubicBezTo>
                  <a:cubicBezTo>
                    <a:pt x="6210" y="16536"/>
                    <a:pt x="4922" y="20607"/>
                    <a:pt x="3680" y="25413"/>
                  </a:cubicBezTo>
                  <a:cubicBezTo>
                    <a:pt x="3657" y="25482"/>
                    <a:pt x="3657" y="25528"/>
                    <a:pt x="3611" y="25620"/>
                  </a:cubicBezTo>
                  <a:cubicBezTo>
                    <a:pt x="1932" y="32198"/>
                    <a:pt x="713" y="38430"/>
                    <a:pt x="23" y="44157"/>
                  </a:cubicBezTo>
                  <a:cubicBezTo>
                    <a:pt x="0" y="44502"/>
                    <a:pt x="92" y="44870"/>
                    <a:pt x="322" y="45146"/>
                  </a:cubicBezTo>
                  <a:cubicBezTo>
                    <a:pt x="552" y="45399"/>
                    <a:pt x="851" y="45606"/>
                    <a:pt x="1196" y="45629"/>
                  </a:cubicBezTo>
                  <a:lnTo>
                    <a:pt x="1357" y="45629"/>
                  </a:lnTo>
                  <a:cubicBezTo>
                    <a:pt x="2047" y="45629"/>
                    <a:pt x="2576" y="45100"/>
                    <a:pt x="2668" y="44456"/>
                  </a:cubicBezTo>
                  <a:cubicBezTo>
                    <a:pt x="3335" y="38890"/>
                    <a:pt x="4485" y="32842"/>
                    <a:pt x="6118" y="26448"/>
                  </a:cubicBezTo>
                  <a:cubicBezTo>
                    <a:pt x="7060" y="25413"/>
                    <a:pt x="10924" y="21458"/>
                    <a:pt x="16651" y="18767"/>
                  </a:cubicBezTo>
                  <a:cubicBezTo>
                    <a:pt x="17824" y="19779"/>
                    <a:pt x="19824" y="21228"/>
                    <a:pt x="21618" y="21228"/>
                  </a:cubicBezTo>
                  <a:cubicBezTo>
                    <a:pt x="22768" y="21228"/>
                    <a:pt x="23688" y="20607"/>
                    <a:pt x="24240" y="19549"/>
                  </a:cubicBezTo>
                  <a:cubicBezTo>
                    <a:pt x="24769" y="18560"/>
                    <a:pt x="24631" y="17709"/>
                    <a:pt x="24401" y="17180"/>
                  </a:cubicBezTo>
                  <a:cubicBezTo>
                    <a:pt x="24194" y="16674"/>
                    <a:pt x="23895" y="16306"/>
                    <a:pt x="23550" y="16030"/>
                  </a:cubicBezTo>
                  <a:cubicBezTo>
                    <a:pt x="23803" y="15708"/>
                    <a:pt x="24010" y="15294"/>
                    <a:pt x="24079" y="14834"/>
                  </a:cubicBezTo>
                  <a:cubicBezTo>
                    <a:pt x="24194" y="14167"/>
                    <a:pt x="24148" y="13178"/>
                    <a:pt x="23090" y="12075"/>
                  </a:cubicBezTo>
                  <a:cubicBezTo>
                    <a:pt x="22331" y="11293"/>
                    <a:pt x="21595" y="11132"/>
                    <a:pt x="21066" y="11132"/>
                  </a:cubicBezTo>
                  <a:cubicBezTo>
                    <a:pt x="18973" y="11132"/>
                    <a:pt x="17226" y="13776"/>
                    <a:pt x="16099" y="16168"/>
                  </a:cubicBezTo>
                  <a:cubicBezTo>
                    <a:pt x="12534" y="17778"/>
                    <a:pt x="9590" y="19848"/>
                    <a:pt x="7497" y="21596"/>
                  </a:cubicBezTo>
                  <a:cubicBezTo>
                    <a:pt x="8279" y="18859"/>
                    <a:pt x="9015" y="16536"/>
                    <a:pt x="9636" y="14788"/>
                  </a:cubicBezTo>
                  <a:cubicBezTo>
                    <a:pt x="12396" y="14558"/>
                    <a:pt x="17410" y="13753"/>
                    <a:pt x="19203" y="11040"/>
                  </a:cubicBezTo>
                  <a:cubicBezTo>
                    <a:pt x="19916" y="9959"/>
                    <a:pt x="20031" y="8648"/>
                    <a:pt x="19548" y="7268"/>
                  </a:cubicBezTo>
                  <a:cubicBezTo>
                    <a:pt x="18858" y="5359"/>
                    <a:pt x="17387" y="4324"/>
                    <a:pt x="15409" y="4324"/>
                  </a:cubicBezTo>
                  <a:cubicBezTo>
                    <a:pt x="14949" y="4324"/>
                    <a:pt x="14489" y="4370"/>
                    <a:pt x="14075" y="4462"/>
                  </a:cubicBezTo>
                  <a:cubicBezTo>
                    <a:pt x="14121" y="3634"/>
                    <a:pt x="13937" y="2645"/>
                    <a:pt x="13362" y="1794"/>
                  </a:cubicBezTo>
                  <a:cubicBezTo>
                    <a:pt x="12557" y="645"/>
                    <a:pt x="11200" y="24"/>
                    <a:pt x="9337"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3" name="Google Shape;2363;p47"/>
            <p:cNvSpPr/>
            <p:nvPr/>
          </p:nvSpPr>
          <p:spPr>
            <a:xfrm>
              <a:off x="6536100" y="2504600"/>
              <a:ext cx="224850" cy="872950"/>
            </a:xfrm>
            <a:custGeom>
              <a:avLst/>
              <a:gdLst/>
              <a:ahLst/>
              <a:cxnLst/>
              <a:rect l="l" t="t" r="r" b="b"/>
              <a:pathLst>
                <a:path w="8994" h="34918" extrusionOk="0">
                  <a:moveTo>
                    <a:pt x="8806" y="1"/>
                  </a:moveTo>
                  <a:cubicBezTo>
                    <a:pt x="8726" y="1"/>
                    <a:pt x="8644" y="46"/>
                    <a:pt x="8625" y="122"/>
                  </a:cubicBezTo>
                  <a:cubicBezTo>
                    <a:pt x="8556" y="306"/>
                    <a:pt x="2094" y="17094"/>
                    <a:pt x="24" y="34711"/>
                  </a:cubicBezTo>
                  <a:cubicBezTo>
                    <a:pt x="1" y="34803"/>
                    <a:pt x="93" y="34918"/>
                    <a:pt x="208" y="34918"/>
                  </a:cubicBezTo>
                  <a:cubicBezTo>
                    <a:pt x="323" y="34918"/>
                    <a:pt x="369" y="34826"/>
                    <a:pt x="369" y="34734"/>
                  </a:cubicBezTo>
                  <a:cubicBezTo>
                    <a:pt x="2439" y="17163"/>
                    <a:pt x="8901" y="421"/>
                    <a:pt x="8970" y="237"/>
                  </a:cubicBezTo>
                  <a:cubicBezTo>
                    <a:pt x="8993" y="145"/>
                    <a:pt x="8924" y="30"/>
                    <a:pt x="8855" y="7"/>
                  </a:cubicBezTo>
                  <a:cubicBezTo>
                    <a:pt x="8839" y="3"/>
                    <a:pt x="8823" y="1"/>
                    <a:pt x="88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4" name="Google Shape;2364;p47"/>
            <p:cNvSpPr/>
            <p:nvPr/>
          </p:nvSpPr>
          <p:spPr>
            <a:xfrm>
              <a:off x="6580450" y="2293725"/>
              <a:ext cx="438650" cy="312825"/>
            </a:xfrm>
            <a:custGeom>
              <a:avLst/>
              <a:gdLst/>
              <a:ahLst/>
              <a:cxnLst/>
              <a:rect l="l" t="t" r="r" b="b"/>
              <a:pathLst>
                <a:path w="17546" h="12513" extrusionOk="0">
                  <a:moveTo>
                    <a:pt x="6304" y="1"/>
                  </a:moveTo>
                  <a:cubicBezTo>
                    <a:pt x="1" y="1"/>
                    <a:pt x="5379" y="12512"/>
                    <a:pt x="5379" y="12512"/>
                  </a:cubicBezTo>
                  <a:cubicBezTo>
                    <a:pt x="5379" y="12512"/>
                    <a:pt x="17545" y="12144"/>
                    <a:pt x="15521" y="6487"/>
                  </a:cubicBezTo>
                  <a:cubicBezTo>
                    <a:pt x="14920" y="4765"/>
                    <a:pt x="13677" y="4292"/>
                    <a:pt x="12494" y="4292"/>
                  </a:cubicBezTo>
                  <a:cubicBezTo>
                    <a:pt x="11054" y="4292"/>
                    <a:pt x="9703" y="4992"/>
                    <a:pt x="9703" y="4992"/>
                  </a:cubicBezTo>
                  <a:cubicBezTo>
                    <a:pt x="9703" y="4992"/>
                    <a:pt x="11474" y="71"/>
                    <a:pt x="6391" y="2"/>
                  </a:cubicBezTo>
                  <a:cubicBezTo>
                    <a:pt x="6362" y="1"/>
                    <a:pt x="6333" y="1"/>
                    <a:pt x="63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5" name="Google Shape;2365;p47"/>
            <p:cNvSpPr/>
            <p:nvPr/>
          </p:nvSpPr>
          <p:spPr>
            <a:xfrm>
              <a:off x="6625225" y="2671950"/>
              <a:ext cx="353625" cy="243350"/>
            </a:xfrm>
            <a:custGeom>
              <a:avLst/>
              <a:gdLst/>
              <a:ahLst/>
              <a:cxnLst/>
              <a:rect l="l" t="t" r="r" b="b"/>
              <a:pathLst>
                <a:path w="14145" h="9734" extrusionOk="0">
                  <a:moveTo>
                    <a:pt x="13921" y="1"/>
                  </a:moveTo>
                  <a:cubicBezTo>
                    <a:pt x="13911" y="1"/>
                    <a:pt x="13901" y="2"/>
                    <a:pt x="13891" y="5"/>
                  </a:cubicBezTo>
                  <a:cubicBezTo>
                    <a:pt x="5566" y="3041"/>
                    <a:pt x="116" y="9365"/>
                    <a:pt x="47" y="9411"/>
                  </a:cubicBezTo>
                  <a:cubicBezTo>
                    <a:pt x="1" y="9503"/>
                    <a:pt x="1" y="9618"/>
                    <a:pt x="93" y="9664"/>
                  </a:cubicBezTo>
                  <a:cubicBezTo>
                    <a:pt x="116" y="9710"/>
                    <a:pt x="162" y="9733"/>
                    <a:pt x="208" y="9733"/>
                  </a:cubicBezTo>
                  <a:cubicBezTo>
                    <a:pt x="254" y="9733"/>
                    <a:pt x="323" y="9733"/>
                    <a:pt x="323" y="9641"/>
                  </a:cubicBezTo>
                  <a:cubicBezTo>
                    <a:pt x="369" y="9595"/>
                    <a:pt x="5773" y="3340"/>
                    <a:pt x="14006" y="350"/>
                  </a:cubicBezTo>
                  <a:cubicBezTo>
                    <a:pt x="14075" y="327"/>
                    <a:pt x="14144" y="212"/>
                    <a:pt x="14121" y="120"/>
                  </a:cubicBezTo>
                  <a:cubicBezTo>
                    <a:pt x="14082" y="60"/>
                    <a:pt x="13990" y="1"/>
                    <a:pt x="1392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6" name="Google Shape;2366;p47"/>
            <p:cNvSpPr/>
            <p:nvPr/>
          </p:nvSpPr>
          <p:spPr>
            <a:xfrm>
              <a:off x="6927075" y="2570650"/>
              <a:ext cx="186300" cy="196900"/>
            </a:xfrm>
            <a:custGeom>
              <a:avLst/>
              <a:gdLst/>
              <a:ahLst/>
              <a:cxnLst/>
              <a:rect l="l" t="t" r="r" b="b"/>
              <a:pathLst>
                <a:path w="7452" h="7876" extrusionOk="0">
                  <a:moveTo>
                    <a:pt x="4273" y="1"/>
                  </a:moveTo>
                  <a:cubicBezTo>
                    <a:pt x="2118" y="1"/>
                    <a:pt x="1" y="5138"/>
                    <a:pt x="1" y="5138"/>
                  </a:cubicBezTo>
                  <a:cubicBezTo>
                    <a:pt x="1" y="5138"/>
                    <a:pt x="2843" y="7875"/>
                    <a:pt x="4870" y="7875"/>
                  </a:cubicBezTo>
                  <a:cubicBezTo>
                    <a:pt x="5516" y="7875"/>
                    <a:pt x="6079" y="7597"/>
                    <a:pt x="6440" y="6863"/>
                  </a:cubicBezTo>
                  <a:cubicBezTo>
                    <a:pt x="7452" y="4793"/>
                    <a:pt x="4738" y="3896"/>
                    <a:pt x="4738" y="3896"/>
                  </a:cubicBezTo>
                  <a:cubicBezTo>
                    <a:pt x="4738" y="3896"/>
                    <a:pt x="7452" y="2677"/>
                    <a:pt x="5451" y="584"/>
                  </a:cubicBezTo>
                  <a:cubicBezTo>
                    <a:pt x="5066" y="174"/>
                    <a:pt x="4669" y="1"/>
                    <a:pt x="42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7" name="Google Shape;546;p36">
            <a:extLst>
              <a:ext uri="{FF2B5EF4-FFF2-40B4-BE49-F238E27FC236}">
                <a16:creationId xmlns:a16="http://schemas.microsoft.com/office/drawing/2014/main" id="{6B1CB8A8-4908-F847-4849-DC43833D5438}"/>
              </a:ext>
            </a:extLst>
          </p:cNvPr>
          <p:cNvSpPr txBox="1">
            <a:spLocks/>
          </p:cNvSpPr>
          <p:nvPr/>
        </p:nvSpPr>
        <p:spPr>
          <a:xfrm flipH="1">
            <a:off x="1981747" y="546451"/>
            <a:ext cx="5328630" cy="411900"/>
          </a:xfrm>
          <a:prstGeom prst="rect">
            <a:avLst/>
          </a:prstGeom>
          <a:noFill/>
          <a:ln>
            <a:noFill/>
          </a:ln>
        </p:spPr>
        <p:txBody>
          <a:bodyPr spcFirstLastPara="1" wrap="square" lIns="18287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400" b="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1</a:t>
            </a:r>
            <a:r>
              <a:rPr lang="vi-VN" sz="2400" b="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 Tìm hiểu về thể thơ, vần, bố cục, mạch cảm xúc, hình ảnh</a:t>
            </a:r>
            <a:endParaRPr lang="en-US" sz="2400">
              <a:solidFill>
                <a:schemeClr val="bg1"/>
              </a:solidFill>
              <a:effectLst/>
              <a:latin typeface=".VnTime"/>
              <a:ea typeface="Times New Roman" panose="02020603050405020304" pitchFamily="18" charset="0"/>
              <a:cs typeface="Times New Roman" panose="02020603050405020304" pitchFamily="18" charset="0"/>
            </a:endParaRPr>
          </a:p>
        </p:txBody>
      </p:sp>
      <p:sp>
        <p:nvSpPr>
          <p:cNvPr id="11" name="Google Shape;2499;p49">
            <a:extLst>
              <a:ext uri="{FF2B5EF4-FFF2-40B4-BE49-F238E27FC236}">
                <a16:creationId xmlns:a16="http://schemas.microsoft.com/office/drawing/2014/main" id="{80640AE6-107D-437F-BE26-EB6FCDC6CE7B}"/>
              </a:ext>
            </a:extLst>
          </p:cNvPr>
          <p:cNvSpPr/>
          <p:nvPr/>
        </p:nvSpPr>
        <p:spPr>
          <a:xfrm>
            <a:off x="814241" y="110626"/>
            <a:ext cx="359138" cy="322019"/>
          </a:xfrm>
          <a:custGeom>
            <a:avLst/>
            <a:gdLst/>
            <a:ahLst/>
            <a:cxnLst/>
            <a:rect l="l" t="t" r="r" b="b"/>
            <a:pathLst>
              <a:path w="4528" h="4060" extrusionOk="0">
                <a:moveTo>
                  <a:pt x="654" y="0"/>
                </a:moveTo>
                <a:cubicBezTo>
                  <a:pt x="504" y="0"/>
                  <a:pt x="356" y="50"/>
                  <a:pt x="220" y="155"/>
                </a:cubicBezTo>
                <a:cubicBezTo>
                  <a:pt x="1" y="354"/>
                  <a:pt x="1" y="632"/>
                  <a:pt x="61" y="871"/>
                </a:cubicBezTo>
                <a:cubicBezTo>
                  <a:pt x="279" y="1945"/>
                  <a:pt x="816" y="2860"/>
                  <a:pt x="1413" y="3755"/>
                </a:cubicBezTo>
                <a:cubicBezTo>
                  <a:pt x="1568" y="3966"/>
                  <a:pt x="1798" y="4059"/>
                  <a:pt x="2036" y="4059"/>
                </a:cubicBezTo>
                <a:cubicBezTo>
                  <a:pt x="2225" y="4059"/>
                  <a:pt x="2420" y="4000"/>
                  <a:pt x="2587" y="3894"/>
                </a:cubicBezTo>
                <a:cubicBezTo>
                  <a:pt x="2945" y="3656"/>
                  <a:pt x="3144" y="3337"/>
                  <a:pt x="3363" y="3039"/>
                </a:cubicBezTo>
                <a:cubicBezTo>
                  <a:pt x="3880" y="2402"/>
                  <a:pt x="4337" y="1706"/>
                  <a:pt x="4457" y="851"/>
                </a:cubicBezTo>
                <a:cubicBezTo>
                  <a:pt x="4528" y="372"/>
                  <a:pt x="4409" y="19"/>
                  <a:pt x="3888" y="19"/>
                </a:cubicBezTo>
                <a:cubicBezTo>
                  <a:pt x="3825" y="19"/>
                  <a:pt x="3756" y="24"/>
                  <a:pt x="3681" y="35"/>
                </a:cubicBezTo>
                <a:cubicBezTo>
                  <a:pt x="3263" y="75"/>
                  <a:pt x="3104" y="373"/>
                  <a:pt x="2945" y="652"/>
                </a:cubicBezTo>
                <a:cubicBezTo>
                  <a:pt x="2647" y="1050"/>
                  <a:pt x="2408" y="1507"/>
                  <a:pt x="2169" y="1905"/>
                </a:cubicBezTo>
                <a:cubicBezTo>
                  <a:pt x="1891" y="1408"/>
                  <a:pt x="1652" y="911"/>
                  <a:pt x="1373" y="433"/>
                </a:cubicBezTo>
                <a:cubicBezTo>
                  <a:pt x="1294" y="314"/>
                  <a:pt x="1174" y="174"/>
                  <a:pt x="1055" y="115"/>
                </a:cubicBezTo>
                <a:cubicBezTo>
                  <a:pt x="924" y="40"/>
                  <a:pt x="788" y="0"/>
                  <a:pt x="6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 name="Google Shape;2509;p49">
            <a:extLst>
              <a:ext uri="{FF2B5EF4-FFF2-40B4-BE49-F238E27FC236}">
                <a16:creationId xmlns:a16="http://schemas.microsoft.com/office/drawing/2014/main" id="{98895902-5EAE-8805-FFCB-1410FFF1256C}"/>
              </a:ext>
            </a:extLst>
          </p:cNvPr>
          <p:cNvGrpSpPr/>
          <p:nvPr/>
        </p:nvGrpSpPr>
        <p:grpSpPr>
          <a:xfrm rot="637">
            <a:off x="978145" y="501682"/>
            <a:ext cx="505773" cy="456339"/>
            <a:chOff x="7144013" y="1512200"/>
            <a:chExt cx="936616" cy="844916"/>
          </a:xfrm>
        </p:grpSpPr>
        <p:sp>
          <p:nvSpPr>
            <p:cNvPr id="14" name="Google Shape;2510;p49">
              <a:extLst>
                <a:ext uri="{FF2B5EF4-FFF2-40B4-BE49-F238E27FC236}">
                  <a16:creationId xmlns:a16="http://schemas.microsoft.com/office/drawing/2014/main" id="{1EA0BCF6-3273-A5EA-5D09-A2B6883EC33E}"/>
                </a:ext>
              </a:extLst>
            </p:cNvPr>
            <p:cNvSpPr/>
            <p:nvPr/>
          </p:nvSpPr>
          <p:spPr>
            <a:xfrm>
              <a:off x="7144013" y="1512200"/>
              <a:ext cx="936616" cy="844916"/>
            </a:xfrm>
            <a:custGeom>
              <a:avLst/>
              <a:gdLst/>
              <a:ahLst/>
              <a:cxnLst/>
              <a:rect l="l" t="t" r="r" b="b"/>
              <a:pathLst>
                <a:path w="9550" h="8615" extrusionOk="0">
                  <a:moveTo>
                    <a:pt x="2189" y="1"/>
                  </a:moveTo>
                  <a:cubicBezTo>
                    <a:pt x="1712" y="1"/>
                    <a:pt x="1234" y="160"/>
                    <a:pt x="856" y="458"/>
                  </a:cubicBezTo>
                  <a:cubicBezTo>
                    <a:pt x="439" y="816"/>
                    <a:pt x="1" y="1453"/>
                    <a:pt x="220" y="2607"/>
                  </a:cubicBezTo>
                  <a:cubicBezTo>
                    <a:pt x="618" y="4576"/>
                    <a:pt x="1612" y="6207"/>
                    <a:pt x="2627" y="7699"/>
                  </a:cubicBezTo>
                  <a:cubicBezTo>
                    <a:pt x="3025" y="8296"/>
                    <a:pt x="3681" y="8614"/>
                    <a:pt x="4417" y="8614"/>
                  </a:cubicBezTo>
                  <a:cubicBezTo>
                    <a:pt x="4914" y="8614"/>
                    <a:pt x="5471" y="8475"/>
                    <a:pt x="5909" y="8177"/>
                  </a:cubicBezTo>
                  <a:cubicBezTo>
                    <a:pt x="6506" y="7779"/>
                    <a:pt x="6884" y="7282"/>
                    <a:pt x="7202" y="6824"/>
                  </a:cubicBezTo>
                  <a:cubicBezTo>
                    <a:pt x="7282" y="6725"/>
                    <a:pt x="7361" y="6625"/>
                    <a:pt x="7401" y="6565"/>
                  </a:cubicBezTo>
                  <a:cubicBezTo>
                    <a:pt x="8256" y="5471"/>
                    <a:pt x="9171" y="4138"/>
                    <a:pt x="9430" y="2487"/>
                  </a:cubicBezTo>
                  <a:cubicBezTo>
                    <a:pt x="9549" y="1692"/>
                    <a:pt x="9390" y="1055"/>
                    <a:pt x="8992" y="617"/>
                  </a:cubicBezTo>
                  <a:cubicBezTo>
                    <a:pt x="8754" y="339"/>
                    <a:pt x="8296" y="1"/>
                    <a:pt x="7500" y="1"/>
                  </a:cubicBezTo>
                  <a:cubicBezTo>
                    <a:pt x="7361" y="1"/>
                    <a:pt x="7202" y="1"/>
                    <a:pt x="7063" y="21"/>
                  </a:cubicBezTo>
                  <a:cubicBezTo>
                    <a:pt x="6008" y="160"/>
                    <a:pt x="5551" y="856"/>
                    <a:pt x="5272" y="1314"/>
                  </a:cubicBezTo>
                  <a:cubicBezTo>
                    <a:pt x="5213" y="1354"/>
                    <a:pt x="5193" y="1433"/>
                    <a:pt x="5153" y="1493"/>
                  </a:cubicBezTo>
                  <a:cubicBezTo>
                    <a:pt x="4994" y="1692"/>
                    <a:pt x="4875" y="1891"/>
                    <a:pt x="4755" y="2109"/>
                  </a:cubicBezTo>
                  <a:cubicBezTo>
                    <a:pt x="4576" y="1811"/>
                    <a:pt x="4417" y="1533"/>
                    <a:pt x="4258" y="1234"/>
                  </a:cubicBezTo>
                  <a:cubicBezTo>
                    <a:pt x="4019" y="836"/>
                    <a:pt x="3701" y="518"/>
                    <a:pt x="3323" y="319"/>
                  </a:cubicBezTo>
                  <a:cubicBezTo>
                    <a:pt x="2945" y="120"/>
                    <a:pt x="2587" y="1"/>
                    <a:pt x="2189" y="1"/>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511;p49">
              <a:extLst>
                <a:ext uri="{FF2B5EF4-FFF2-40B4-BE49-F238E27FC236}">
                  <a16:creationId xmlns:a16="http://schemas.microsoft.com/office/drawing/2014/main" id="{D4DB9C9C-B47D-B2C9-6204-410CD409072E}"/>
                </a:ext>
              </a:extLst>
            </p:cNvPr>
            <p:cNvSpPr/>
            <p:nvPr/>
          </p:nvSpPr>
          <p:spPr>
            <a:xfrm>
              <a:off x="7228008" y="1568170"/>
              <a:ext cx="768625" cy="732977"/>
            </a:xfrm>
            <a:custGeom>
              <a:avLst/>
              <a:gdLst/>
              <a:ahLst/>
              <a:cxnLst/>
              <a:rect l="l" t="t" r="r" b="b"/>
              <a:pathLst>
                <a:path w="7449" h="6666" extrusionOk="0">
                  <a:moveTo>
                    <a:pt x="1060" y="1"/>
                  </a:moveTo>
                  <a:cubicBezTo>
                    <a:pt x="826" y="1"/>
                    <a:pt x="594" y="80"/>
                    <a:pt x="378" y="254"/>
                  </a:cubicBezTo>
                  <a:cubicBezTo>
                    <a:pt x="0" y="573"/>
                    <a:pt x="0" y="1010"/>
                    <a:pt x="80" y="1428"/>
                  </a:cubicBezTo>
                  <a:cubicBezTo>
                    <a:pt x="438" y="3199"/>
                    <a:pt x="1333" y="4710"/>
                    <a:pt x="2328" y="6182"/>
                  </a:cubicBezTo>
                  <a:cubicBezTo>
                    <a:pt x="2566" y="6518"/>
                    <a:pt x="2928" y="6665"/>
                    <a:pt x="3312" y="6665"/>
                  </a:cubicBezTo>
                  <a:cubicBezTo>
                    <a:pt x="3632" y="6665"/>
                    <a:pt x="3968" y="6563"/>
                    <a:pt x="4257" y="6381"/>
                  </a:cubicBezTo>
                  <a:cubicBezTo>
                    <a:pt x="4814" y="6003"/>
                    <a:pt x="5153" y="5486"/>
                    <a:pt x="5511" y="4989"/>
                  </a:cubicBezTo>
                  <a:cubicBezTo>
                    <a:pt x="6366" y="3915"/>
                    <a:pt x="7142" y="2781"/>
                    <a:pt x="7341" y="1388"/>
                  </a:cubicBezTo>
                  <a:cubicBezTo>
                    <a:pt x="7449" y="580"/>
                    <a:pt x="7232" y="15"/>
                    <a:pt x="6370" y="15"/>
                  </a:cubicBezTo>
                  <a:cubicBezTo>
                    <a:pt x="6277" y="15"/>
                    <a:pt x="6176" y="22"/>
                    <a:pt x="6068" y="36"/>
                  </a:cubicBezTo>
                  <a:cubicBezTo>
                    <a:pt x="5371" y="135"/>
                    <a:pt x="5153" y="632"/>
                    <a:pt x="4854" y="1090"/>
                  </a:cubicBezTo>
                  <a:cubicBezTo>
                    <a:pt x="4397" y="1766"/>
                    <a:pt x="3999" y="2482"/>
                    <a:pt x="3601" y="3159"/>
                  </a:cubicBezTo>
                  <a:cubicBezTo>
                    <a:pt x="3124" y="2323"/>
                    <a:pt x="2726" y="1567"/>
                    <a:pt x="2268" y="732"/>
                  </a:cubicBezTo>
                  <a:cubicBezTo>
                    <a:pt x="2129" y="513"/>
                    <a:pt x="1930" y="314"/>
                    <a:pt x="1711" y="195"/>
                  </a:cubicBezTo>
                  <a:cubicBezTo>
                    <a:pt x="1500" y="70"/>
                    <a:pt x="1279" y="1"/>
                    <a:pt x="10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 name="Picture 17" descr="A picture containing graphics, clipart, graphic design, design&#10;&#10;Description automatically generated">
            <a:extLst>
              <a:ext uri="{FF2B5EF4-FFF2-40B4-BE49-F238E27FC236}">
                <a16:creationId xmlns:a16="http://schemas.microsoft.com/office/drawing/2014/main" id="{7A29D6F2-A07E-9DEE-0186-24E7DC16FCC8}"/>
              </a:ext>
            </a:extLst>
          </p:cNvPr>
          <p:cNvPicPr>
            <a:picLocks noChangeAspect="1"/>
          </p:cNvPicPr>
          <p:nvPr/>
        </p:nvPicPr>
        <p:blipFill>
          <a:blip r:embed="rId5"/>
          <a:stretch>
            <a:fillRect/>
          </a:stretch>
        </p:blipFill>
        <p:spPr>
          <a:xfrm>
            <a:off x="8200882" y="65517"/>
            <a:ext cx="759406" cy="759406"/>
          </a:xfrm>
          <a:prstGeom prst="rect">
            <a:avLst/>
          </a:prstGeom>
        </p:spPr>
      </p:pic>
      <p:grpSp>
        <p:nvGrpSpPr>
          <p:cNvPr id="2" name="Google Shape;2947;p46">
            <a:extLst>
              <a:ext uri="{FF2B5EF4-FFF2-40B4-BE49-F238E27FC236}">
                <a16:creationId xmlns:a16="http://schemas.microsoft.com/office/drawing/2014/main" id="{B6726AE2-9F6B-7BBE-A8E7-53495BCF0EC1}"/>
              </a:ext>
            </a:extLst>
          </p:cNvPr>
          <p:cNvGrpSpPr/>
          <p:nvPr/>
        </p:nvGrpSpPr>
        <p:grpSpPr>
          <a:xfrm rot="-1506912">
            <a:off x="-429739" y="4906146"/>
            <a:ext cx="570699" cy="603825"/>
            <a:chOff x="1881525" y="2974850"/>
            <a:chExt cx="635600" cy="672525"/>
          </a:xfrm>
        </p:grpSpPr>
        <p:sp>
          <p:nvSpPr>
            <p:cNvPr id="2380" name="Google Shape;2948;p46">
              <a:extLst>
                <a:ext uri="{FF2B5EF4-FFF2-40B4-BE49-F238E27FC236}">
                  <a16:creationId xmlns:a16="http://schemas.microsoft.com/office/drawing/2014/main" id="{83331B89-5426-B6D6-2035-6DF9FB53181A}"/>
                </a:ext>
              </a:extLst>
            </p:cNvPr>
            <p:cNvSpPr/>
            <p:nvPr/>
          </p:nvSpPr>
          <p:spPr>
            <a:xfrm>
              <a:off x="1905825" y="2974850"/>
              <a:ext cx="611300" cy="672525"/>
            </a:xfrm>
            <a:custGeom>
              <a:avLst/>
              <a:gdLst/>
              <a:ahLst/>
              <a:cxnLst/>
              <a:rect l="l" t="t" r="r" b="b"/>
              <a:pathLst>
                <a:path w="24452" h="26901" extrusionOk="0">
                  <a:moveTo>
                    <a:pt x="5263" y="2220"/>
                  </a:moveTo>
                  <a:cubicBezTo>
                    <a:pt x="5706" y="2220"/>
                    <a:pt x="6094" y="2361"/>
                    <a:pt x="6455" y="2649"/>
                  </a:cubicBezTo>
                  <a:cubicBezTo>
                    <a:pt x="8519" y="4280"/>
                    <a:pt x="9083" y="9729"/>
                    <a:pt x="9126" y="11690"/>
                  </a:cubicBezTo>
                  <a:lnTo>
                    <a:pt x="9171" y="13787"/>
                  </a:lnTo>
                  <a:lnTo>
                    <a:pt x="10880" y="12572"/>
                  </a:lnTo>
                  <a:cubicBezTo>
                    <a:pt x="12532" y="11401"/>
                    <a:pt x="15148" y="10108"/>
                    <a:pt x="15620" y="9961"/>
                  </a:cubicBezTo>
                  <a:cubicBezTo>
                    <a:pt x="16275" y="9745"/>
                    <a:pt x="16993" y="9643"/>
                    <a:pt x="17697" y="9643"/>
                  </a:cubicBezTo>
                  <a:cubicBezTo>
                    <a:pt x="19149" y="9643"/>
                    <a:pt x="20539" y="10076"/>
                    <a:pt x="21185" y="10835"/>
                  </a:cubicBezTo>
                  <a:cubicBezTo>
                    <a:pt x="21384" y="11070"/>
                    <a:pt x="21998" y="11786"/>
                    <a:pt x="21122" y="13483"/>
                  </a:cubicBezTo>
                  <a:cubicBezTo>
                    <a:pt x="19626" y="16374"/>
                    <a:pt x="16738" y="17736"/>
                    <a:pt x="13679" y="19176"/>
                  </a:cubicBezTo>
                  <a:cubicBezTo>
                    <a:pt x="12829" y="19576"/>
                    <a:pt x="11953" y="19993"/>
                    <a:pt x="11120" y="20436"/>
                  </a:cubicBezTo>
                  <a:cubicBezTo>
                    <a:pt x="9372" y="21361"/>
                    <a:pt x="7233" y="22213"/>
                    <a:pt x="5163" y="23035"/>
                  </a:cubicBezTo>
                  <a:cubicBezTo>
                    <a:pt x="4383" y="23347"/>
                    <a:pt x="3632" y="23645"/>
                    <a:pt x="2906" y="23944"/>
                  </a:cubicBezTo>
                  <a:cubicBezTo>
                    <a:pt x="2684" y="21856"/>
                    <a:pt x="2325" y="17835"/>
                    <a:pt x="2292" y="13787"/>
                  </a:cubicBezTo>
                  <a:cubicBezTo>
                    <a:pt x="2227" y="5703"/>
                    <a:pt x="3513" y="2544"/>
                    <a:pt x="4742" y="2279"/>
                  </a:cubicBezTo>
                  <a:cubicBezTo>
                    <a:pt x="4925" y="2240"/>
                    <a:pt x="5099" y="2220"/>
                    <a:pt x="5263" y="2220"/>
                  </a:cubicBezTo>
                  <a:close/>
                  <a:moveTo>
                    <a:pt x="5258" y="1"/>
                  </a:moveTo>
                  <a:cubicBezTo>
                    <a:pt x="4938" y="1"/>
                    <a:pt x="4611" y="36"/>
                    <a:pt x="4278" y="107"/>
                  </a:cubicBezTo>
                  <a:cubicBezTo>
                    <a:pt x="1336" y="737"/>
                    <a:pt x="1" y="5094"/>
                    <a:pt x="75" y="13822"/>
                  </a:cubicBezTo>
                  <a:cubicBezTo>
                    <a:pt x="126" y="19761"/>
                    <a:pt x="862" y="25631"/>
                    <a:pt x="869" y="25690"/>
                  </a:cubicBezTo>
                  <a:lnTo>
                    <a:pt x="957" y="26386"/>
                  </a:lnTo>
                  <a:cubicBezTo>
                    <a:pt x="995" y="26692"/>
                    <a:pt x="1256" y="26900"/>
                    <a:pt x="1540" y="26900"/>
                  </a:cubicBezTo>
                  <a:cubicBezTo>
                    <a:pt x="1619" y="26900"/>
                    <a:pt x="1701" y="26884"/>
                    <a:pt x="1780" y="26849"/>
                  </a:cubicBezTo>
                  <a:lnTo>
                    <a:pt x="2422" y="26570"/>
                  </a:lnTo>
                  <a:cubicBezTo>
                    <a:pt x="3515" y="26086"/>
                    <a:pt x="4713" y="25608"/>
                    <a:pt x="5983" y="25103"/>
                  </a:cubicBezTo>
                  <a:cubicBezTo>
                    <a:pt x="8109" y="24260"/>
                    <a:pt x="10310" y="23384"/>
                    <a:pt x="12163" y="22397"/>
                  </a:cubicBezTo>
                  <a:cubicBezTo>
                    <a:pt x="12948" y="21977"/>
                    <a:pt x="13763" y="21593"/>
                    <a:pt x="14624" y="21187"/>
                  </a:cubicBezTo>
                  <a:cubicBezTo>
                    <a:pt x="17884" y="19648"/>
                    <a:pt x="21255" y="18060"/>
                    <a:pt x="23093" y="14505"/>
                  </a:cubicBezTo>
                  <a:cubicBezTo>
                    <a:pt x="24452" y="11873"/>
                    <a:pt x="23539" y="10172"/>
                    <a:pt x="22876" y="9392"/>
                  </a:cubicBezTo>
                  <a:cubicBezTo>
                    <a:pt x="21715" y="8029"/>
                    <a:pt x="19684" y="7423"/>
                    <a:pt x="17706" y="7423"/>
                  </a:cubicBezTo>
                  <a:cubicBezTo>
                    <a:pt x="16734" y="7423"/>
                    <a:pt x="15774" y="7570"/>
                    <a:pt x="14938" y="7845"/>
                  </a:cubicBezTo>
                  <a:cubicBezTo>
                    <a:pt x="14397" y="8016"/>
                    <a:pt x="12758" y="8816"/>
                    <a:pt x="11225" y="9718"/>
                  </a:cubicBezTo>
                  <a:cubicBezTo>
                    <a:pt x="10969" y="7142"/>
                    <a:pt x="10189" y="2772"/>
                    <a:pt x="7834" y="907"/>
                  </a:cubicBezTo>
                  <a:cubicBezTo>
                    <a:pt x="7076" y="305"/>
                    <a:pt x="6198" y="1"/>
                    <a:pt x="5258" y="1"/>
                  </a:cubicBezTo>
                  <a:close/>
                </a:path>
              </a:pathLst>
            </a:custGeom>
            <a:solidFill>
              <a:srgbClr val="FFFFFF"/>
            </a:solidFill>
            <a:ln w="9525" cap="flat" cmpd="sng">
              <a:solidFill>
                <a:srgbClr val="FFFFFF"/>
              </a:solidFill>
              <a:prstDash val="solid"/>
              <a:round/>
              <a:headEnd type="none" w="sm" len="sm"/>
              <a:tailEnd type="none" w="sm" len="sm"/>
            </a:ln>
            <a:effectLst>
              <a:outerShdw blurRad="142875" dist="47625" dir="4800000" algn="bl" rotWithShape="0">
                <a:srgbClr val="292850">
                  <a:alpha val="25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1" name="Google Shape;2949;p46">
              <a:extLst>
                <a:ext uri="{FF2B5EF4-FFF2-40B4-BE49-F238E27FC236}">
                  <a16:creationId xmlns:a16="http://schemas.microsoft.com/office/drawing/2014/main" id="{7A8F8B83-5A60-BE49-07B5-86B2C06054A7}"/>
                </a:ext>
              </a:extLst>
            </p:cNvPr>
            <p:cNvSpPr/>
            <p:nvPr/>
          </p:nvSpPr>
          <p:spPr>
            <a:xfrm>
              <a:off x="1881525" y="3002625"/>
              <a:ext cx="624775" cy="611050"/>
            </a:xfrm>
            <a:custGeom>
              <a:avLst/>
              <a:gdLst/>
              <a:ahLst/>
              <a:cxnLst/>
              <a:rect l="l" t="t" r="r" b="b"/>
              <a:pathLst>
                <a:path w="24991" h="24442" extrusionOk="0">
                  <a:moveTo>
                    <a:pt x="6235" y="0"/>
                  </a:moveTo>
                  <a:cubicBezTo>
                    <a:pt x="5996" y="0"/>
                    <a:pt x="5745" y="27"/>
                    <a:pt x="5482" y="83"/>
                  </a:cubicBezTo>
                  <a:cubicBezTo>
                    <a:pt x="0" y="1259"/>
                    <a:pt x="2942" y="24442"/>
                    <a:pt x="2942" y="24442"/>
                  </a:cubicBezTo>
                  <a:cubicBezTo>
                    <a:pt x="5919" y="23118"/>
                    <a:pt x="9737" y="21836"/>
                    <a:pt x="12611" y="20304"/>
                  </a:cubicBezTo>
                  <a:cubicBezTo>
                    <a:pt x="16370" y="18299"/>
                    <a:pt x="20955" y="16990"/>
                    <a:pt x="23079" y="12883"/>
                  </a:cubicBezTo>
                  <a:cubicBezTo>
                    <a:pt x="24990" y="9181"/>
                    <a:pt x="21831" y="7425"/>
                    <a:pt x="18671" y="7425"/>
                  </a:cubicBezTo>
                  <a:cubicBezTo>
                    <a:pt x="17830" y="7425"/>
                    <a:pt x="16988" y="7550"/>
                    <a:pt x="16243" y="7795"/>
                  </a:cubicBezTo>
                  <a:cubicBezTo>
                    <a:pt x="15615" y="7992"/>
                    <a:pt x="12874" y="9375"/>
                    <a:pt x="11210" y="10556"/>
                  </a:cubicBezTo>
                  <a:cubicBezTo>
                    <a:pt x="11210" y="10556"/>
                    <a:pt x="10987" y="0"/>
                    <a:pt x="6235" y="0"/>
                  </a:cubicBezTo>
                  <a:close/>
                </a:path>
              </a:pathLst>
            </a:custGeom>
            <a:solidFill>
              <a:srgbClr val="FF637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 name="Rectangle 2">
            <a:extLst>
              <a:ext uri="{FF2B5EF4-FFF2-40B4-BE49-F238E27FC236}">
                <a16:creationId xmlns:a16="http://schemas.microsoft.com/office/drawing/2014/main" id="{BF5EAF4F-0AA8-7550-F718-1D0B4874A0A7}"/>
              </a:ext>
            </a:extLst>
          </p:cNvPr>
          <p:cNvSpPr>
            <a:spLocks noChangeArrowheads="1"/>
          </p:cNvSpPr>
          <p:nvPr/>
        </p:nvSpPr>
        <p:spPr bwMode="auto">
          <a:xfrm>
            <a:off x="2033306" y="2986832"/>
            <a:ext cx="13856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68580" tIns="34290" rIns="68580" bIns="34290" numCol="1" anchor="ctr" anchorCtr="0" compatLnSpc="1">
            <a:prstTxWarp prst="textNoShape">
              <a:avLst/>
            </a:prstTxWarp>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12121"/>
              </a:solidFill>
              <a:effectLst/>
              <a:uLnTx/>
              <a:uFillTx/>
              <a:latin typeface="Arial"/>
              <a:ea typeface="+mn-ea"/>
              <a:cs typeface="Arial"/>
              <a:sym typeface="Arial"/>
            </a:endParaRPr>
          </a:p>
        </p:txBody>
      </p:sp>
      <p:sp>
        <p:nvSpPr>
          <p:cNvPr id="5" name="文本框 7">
            <a:extLst>
              <a:ext uri="{FF2B5EF4-FFF2-40B4-BE49-F238E27FC236}">
                <a16:creationId xmlns:a16="http://schemas.microsoft.com/office/drawing/2014/main" id="{D38E100B-CDE4-B29B-3301-BADA8C2BBB20}"/>
              </a:ext>
            </a:extLst>
          </p:cNvPr>
          <p:cNvSpPr txBox="1"/>
          <p:nvPr/>
        </p:nvSpPr>
        <p:spPr>
          <a:xfrm rot="21449363">
            <a:off x="4595782" y="1697051"/>
            <a:ext cx="3556250" cy="2308324"/>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400"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 ra nét đặc sắc trong các hình ảnh: </a:t>
            </a:r>
            <a:r>
              <a:rPr lang="en-US" sz="2400" i="1">
                <a:effectLst/>
                <a:latin typeface="Times New Roman" panose="02020603050405020304" pitchFamily="18" charset="0"/>
                <a:ea typeface="Times New Roman" panose="02020603050405020304" pitchFamily="18" charset="0"/>
                <a:cs typeface="Times New Roman" panose="02020603050405020304" pitchFamily="18" charset="0"/>
              </a:rPr>
              <a:t>Chòng chành nhịp võng ca dao và Vầng trăng mẹ thời con gái/ Vẫn còn thơm ngát hương cau.</a:t>
            </a:r>
            <a:endParaRPr lang="en-US" sz="2400">
              <a:effectLst/>
              <a:latin typeface=".VnTime"/>
              <a:ea typeface="Times New Roman" panose="02020603050405020304" pitchFamily="18" charset="0"/>
              <a:cs typeface="Times New Roman" panose="02020603050405020304" pitchFamily="18" charset="0"/>
            </a:endParaRPr>
          </a:p>
        </p:txBody>
      </p:sp>
      <p:sp>
        <p:nvSpPr>
          <p:cNvPr id="6" name="Google Shape;5024;p48">
            <a:extLst>
              <a:ext uri="{FF2B5EF4-FFF2-40B4-BE49-F238E27FC236}">
                <a16:creationId xmlns:a16="http://schemas.microsoft.com/office/drawing/2014/main" id="{F8BF534A-37DA-AE6D-CD79-2A87E7B66B93}"/>
              </a:ext>
            </a:extLst>
          </p:cNvPr>
          <p:cNvSpPr/>
          <p:nvPr/>
        </p:nvSpPr>
        <p:spPr>
          <a:xfrm>
            <a:off x="128614" y="2429480"/>
            <a:ext cx="3208168" cy="3207308"/>
          </a:xfrm>
          <a:custGeom>
            <a:avLst/>
            <a:gdLst/>
            <a:ahLst/>
            <a:cxnLst/>
            <a:rect l="l" t="t" r="r" b="b"/>
            <a:pathLst>
              <a:path w="33560" h="33551" extrusionOk="0">
                <a:moveTo>
                  <a:pt x="17695" y="1"/>
                </a:moveTo>
                <a:cubicBezTo>
                  <a:pt x="14687" y="1"/>
                  <a:pt x="11722" y="753"/>
                  <a:pt x="9082" y="2189"/>
                </a:cubicBezTo>
                <a:cubicBezTo>
                  <a:pt x="6408" y="3610"/>
                  <a:pt x="4136" y="5690"/>
                  <a:pt x="2507" y="8238"/>
                </a:cubicBezTo>
                <a:cubicBezTo>
                  <a:pt x="836" y="10811"/>
                  <a:pt x="9" y="13601"/>
                  <a:pt x="9" y="16625"/>
                </a:cubicBezTo>
                <a:cubicBezTo>
                  <a:pt x="1" y="21161"/>
                  <a:pt x="1622" y="25113"/>
                  <a:pt x="4855" y="28488"/>
                </a:cubicBezTo>
                <a:cubicBezTo>
                  <a:pt x="8071" y="31863"/>
                  <a:pt x="12098" y="33550"/>
                  <a:pt x="16943" y="33550"/>
                </a:cubicBezTo>
                <a:cubicBezTo>
                  <a:pt x="16954" y="33550"/>
                  <a:pt x="16966" y="33550"/>
                  <a:pt x="16978" y="33550"/>
                </a:cubicBezTo>
                <a:cubicBezTo>
                  <a:pt x="21691" y="33550"/>
                  <a:pt x="25631" y="31863"/>
                  <a:pt x="28797" y="28488"/>
                </a:cubicBezTo>
                <a:cubicBezTo>
                  <a:pt x="31972" y="25113"/>
                  <a:pt x="33559" y="21003"/>
                  <a:pt x="33559" y="16166"/>
                </a:cubicBezTo>
                <a:cubicBezTo>
                  <a:pt x="33559" y="11237"/>
                  <a:pt x="32022" y="7310"/>
                  <a:pt x="28948" y="4387"/>
                </a:cubicBezTo>
                <a:cubicBezTo>
                  <a:pt x="25873" y="1463"/>
                  <a:pt x="22122" y="1"/>
                  <a:pt x="17695" y="1"/>
                </a:cubicBezTo>
                <a:close/>
              </a:path>
            </a:pathLst>
          </a:custGeom>
          <a:solidFill>
            <a:srgbClr val="E7D35E">
              <a:alpha val="402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nvGrpSpPr>
          <p:cNvPr id="12" name="Google Shape;1012;p28">
            <a:extLst>
              <a:ext uri="{FF2B5EF4-FFF2-40B4-BE49-F238E27FC236}">
                <a16:creationId xmlns:a16="http://schemas.microsoft.com/office/drawing/2014/main" id="{AA7C1692-718C-A21C-70F0-FEA7FF4F1418}"/>
              </a:ext>
            </a:extLst>
          </p:cNvPr>
          <p:cNvGrpSpPr/>
          <p:nvPr/>
        </p:nvGrpSpPr>
        <p:grpSpPr>
          <a:xfrm>
            <a:off x="153567" y="2555293"/>
            <a:ext cx="2802636" cy="2788139"/>
            <a:chOff x="2141075" y="4486550"/>
            <a:chExt cx="1301506" cy="1378920"/>
          </a:xfrm>
        </p:grpSpPr>
        <p:sp>
          <p:nvSpPr>
            <p:cNvPr id="2322" name="Google Shape;1013;p28">
              <a:extLst>
                <a:ext uri="{FF2B5EF4-FFF2-40B4-BE49-F238E27FC236}">
                  <a16:creationId xmlns:a16="http://schemas.microsoft.com/office/drawing/2014/main" id="{5D0224D7-FA57-B1AA-03A4-674F4C8A2344}"/>
                </a:ext>
              </a:extLst>
            </p:cNvPr>
            <p:cNvSpPr/>
            <p:nvPr/>
          </p:nvSpPr>
          <p:spPr>
            <a:xfrm>
              <a:off x="2820477" y="5231136"/>
              <a:ext cx="295001" cy="250077"/>
            </a:xfrm>
            <a:custGeom>
              <a:avLst/>
              <a:gdLst/>
              <a:ahLst/>
              <a:cxnLst/>
              <a:rect l="l" t="t" r="r" b="b"/>
              <a:pathLst>
                <a:path w="4485" h="3802" extrusionOk="0">
                  <a:moveTo>
                    <a:pt x="4111" y="0"/>
                  </a:moveTo>
                  <a:cubicBezTo>
                    <a:pt x="2695" y="543"/>
                    <a:pt x="1" y="2013"/>
                    <a:pt x="1" y="2013"/>
                  </a:cubicBezTo>
                  <a:lnTo>
                    <a:pt x="1151" y="3802"/>
                  </a:lnTo>
                  <a:lnTo>
                    <a:pt x="4484" y="1853"/>
                  </a:lnTo>
                  <a:lnTo>
                    <a:pt x="4111" y="0"/>
                  </a:lnTo>
                  <a:close/>
                </a:path>
              </a:pathLst>
            </a:custGeom>
            <a:solidFill>
              <a:srgbClr val="3B799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23" name="Google Shape;1014;p28">
              <a:extLst>
                <a:ext uri="{FF2B5EF4-FFF2-40B4-BE49-F238E27FC236}">
                  <a16:creationId xmlns:a16="http://schemas.microsoft.com/office/drawing/2014/main" id="{12537E5E-027B-36CD-A749-1DA9AC2574E6}"/>
                </a:ext>
              </a:extLst>
            </p:cNvPr>
            <p:cNvSpPr/>
            <p:nvPr/>
          </p:nvSpPr>
          <p:spPr>
            <a:xfrm>
              <a:off x="3055824" y="4810892"/>
              <a:ext cx="386757" cy="382876"/>
            </a:xfrm>
            <a:custGeom>
              <a:avLst/>
              <a:gdLst/>
              <a:ahLst/>
              <a:cxnLst/>
              <a:rect l="l" t="t" r="r" b="b"/>
              <a:pathLst>
                <a:path w="5880" h="5821" extrusionOk="0">
                  <a:moveTo>
                    <a:pt x="2096" y="0"/>
                  </a:moveTo>
                  <a:cubicBezTo>
                    <a:pt x="2013" y="0"/>
                    <a:pt x="1915" y="7"/>
                    <a:pt x="1801" y="21"/>
                  </a:cubicBezTo>
                  <a:cubicBezTo>
                    <a:pt x="1002" y="128"/>
                    <a:pt x="959" y="650"/>
                    <a:pt x="970" y="863"/>
                  </a:cubicBezTo>
                  <a:cubicBezTo>
                    <a:pt x="970" y="916"/>
                    <a:pt x="981" y="948"/>
                    <a:pt x="981" y="948"/>
                  </a:cubicBezTo>
                  <a:lnTo>
                    <a:pt x="959" y="948"/>
                  </a:lnTo>
                  <a:cubicBezTo>
                    <a:pt x="1" y="1193"/>
                    <a:pt x="54" y="2513"/>
                    <a:pt x="267" y="2843"/>
                  </a:cubicBezTo>
                  <a:cubicBezTo>
                    <a:pt x="267" y="2865"/>
                    <a:pt x="278" y="2875"/>
                    <a:pt x="278" y="2875"/>
                  </a:cubicBezTo>
                  <a:lnTo>
                    <a:pt x="1492" y="4643"/>
                  </a:lnTo>
                  <a:cubicBezTo>
                    <a:pt x="1492" y="4643"/>
                    <a:pt x="2610" y="5821"/>
                    <a:pt x="3237" y="5821"/>
                  </a:cubicBezTo>
                  <a:cubicBezTo>
                    <a:pt x="3263" y="5821"/>
                    <a:pt x="3288" y="5819"/>
                    <a:pt x="3313" y="5814"/>
                  </a:cubicBezTo>
                  <a:cubicBezTo>
                    <a:pt x="3930" y="5708"/>
                    <a:pt x="4814" y="4941"/>
                    <a:pt x="5347" y="3823"/>
                  </a:cubicBezTo>
                  <a:cubicBezTo>
                    <a:pt x="5879" y="2705"/>
                    <a:pt x="5272" y="1480"/>
                    <a:pt x="4335" y="820"/>
                  </a:cubicBezTo>
                  <a:cubicBezTo>
                    <a:pt x="3806" y="434"/>
                    <a:pt x="3269" y="354"/>
                    <a:pt x="2914" y="354"/>
                  </a:cubicBezTo>
                  <a:cubicBezTo>
                    <a:pt x="2663" y="354"/>
                    <a:pt x="2503" y="394"/>
                    <a:pt x="2503" y="394"/>
                  </a:cubicBezTo>
                  <a:cubicBezTo>
                    <a:pt x="2503" y="394"/>
                    <a:pt x="2746" y="0"/>
                    <a:pt x="2096" y="0"/>
                  </a:cubicBezTo>
                  <a:close/>
                </a:path>
              </a:pathLst>
            </a:custGeom>
            <a:solidFill>
              <a:srgbClr val="30101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24" name="Google Shape;1015;p28">
              <a:extLst>
                <a:ext uri="{FF2B5EF4-FFF2-40B4-BE49-F238E27FC236}">
                  <a16:creationId xmlns:a16="http://schemas.microsoft.com/office/drawing/2014/main" id="{E2DE9427-1CC6-8E53-37DD-FC33F230E765}"/>
                </a:ext>
              </a:extLst>
            </p:cNvPr>
            <p:cNvSpPr/>
            <p:nvPr/>
          </p:nvSpPr>
          <p:spPr>
            <a:xfrm>
              <a:off x="3274398" y="5041306"/>
              <a:ext cx="136615" cy="140824"/>
            </a:xfrm>
            <a:custGeom>
              <a:avLst/>
              <a:gdLst/>
              <a:ahLst/>
              <a:cxnLst/>
              <a:rect l="l" t="t" r="r" b="b"/>
              <a:pathLst>
                <a:path w="2077" h="2141" extrusionOk="0">
                  <a:moveTo>
                    <a:pt x="586" y="0"/>
                  </a:moveTo>
                  <a:lnTo>
                    <a:pt x="341" y="565"/>
                  </a:lnTo>
                  <a:lnTo>
                    <a:pt x="0" y="1183"/>
                  </a:lnTo>
                  <a:lnTo>
                    <a:pt x="267" y="2141"/>
                  </a:lnTo>
                  <a:lnTo>
                    <a:pt x="959" y="1758"/>
                  </a:lnTo>
                  <a:lnTo>
                    <a:pt x="2077" y="554"/>
                  </a:lnTo>
                  <a:lnTo>
                    <a:pt x="2077" y="554"/>
                  </a:lnTo>
                  <a:cubicBezTo>
                    <a:pt x="2077" y="554"/>
                    <a:pt x="1867" y="595"/>
                    <a:pt x="1605" y="595"/>
                  </a:cubicBezTo>
                  <a:cubicBezTo>
                    <a:pt x="1200" y="595"/>
                    <a:pt x="670" y="498"/>
                    <a:pt x="586" y="0"/>
                  </a:cubicBezTo>
                  <a:close/>
                </a:path>
              </a:pathLst>
            </a:custGeom>
            <a:solidFill>
              <a:srgbClr val="19070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25" name="Google Shape;1016;p28">
              <a:extLst>
                <a:ext uri="{FF2B5EF4-FFF2-40B4-BE49-F238E27FC236}">
                  <a16:creationId xmlns:a16="http://schemas.microsoft.com/office/drawing/2014/main" id="{3B84A1DF-EC83-9E3D-FFC5-8090F5AC840E}"/>
                </a:ext>
              </a:extLst>
            </p:cNvPr>
            <p:cNvSpPr/>
            <p:nvPr/>
          </p:nvSpPr>
          <p:spPr>
            <a:xfrm>
              <a:off x="3055824" y="4872524"/>
              <a:ext cx="98860" cy="140956"/>
            </a:xfrm>
            <a:custGeom>
              <a:avLst/>
              <a:gdLst/>
              <a:ahLst/>
              <a:cxnLst/>
              <a:rect l="l" t="t" r="r" b="b"/>
              <a:pathLst>
                <a:path w="1503" h="2143" extrusionOk="0">
                  <a:moveTo>
                    <a:pt x="959" y="0"/>
                  </a:moveTo>
                  <a:cubicBezTo>
                    <a:pt x="1" y="256"/>
                    <a:pt x="54" y="1576"/>
                    <a:pt x="267" y="1906"/>
                  </a:cubicBezTo>
                  <a:cubicBezTo>
                    <a:pt x="416" y="2034"/>
                    <a:pt x="576" y="2109"/>
                    <a:pt x="682" y="2141"/>
                  </a:cubicBezTo>
                  <a:cubicBezTo>
                    <a:pt x="690" y="2142"/>
                    <a:pt x="697" y="2143"/>
                    <a:pt x="705" y="2143"/>
                  </a:cubicBezTo>
                  <a:cubicBezTo>
                    <a:pt x="1054" y="2143"/>
                    <a:pt x="1502" y="501"/>
                    <a:pt x="1502" y="501"/>
                  </a:cubicBezTo>
                  <a:cubicBezTo>
                    <a:pt x="1502" y="501"/>
                    <a:pt x="970" y="383"/>
                    <a:pt x="959" y="0"/>
                  </a:cubicBezTo>
                  <a:close/>
                </a:path>
              </a:pathLst>
            </a:custGeom>
            <a:solidFill>
              <a:srgbClr val="19070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26" name="Google Shape;1017;p28">
              <a:extLst>
                <a:ext uri="{FF2B5EF4-FFF2-40B4-BE49-F238E27FC236}">
                  <a16:creationId xmlns:a16="http://schemas.microsoft.com/office/drawing/2014/main" id="{DF2B2C25-5561-6360-D73C-386F67AC0527}"/>
                </a:ext>
              </a:extLst>
            </p:cNvPr>
            <p:cNvSpPr/>
            <p:nvPr/>
          </p:nvSpPr>
          <p:spPr>
            <a:xfrm>
              <a:off x="2141799" y="4486550"/>
              <a:ext cx="916904" cy="1026485"/>
            </a:xfrm>
            <a:custGeom>
              <a:avLst/>
              <a:gdLst/>
              <a:ahLst/>
              <a:cxnLst/>
              <a:rect l="l" t="t" r="r" b="b"/>
              <a:pathLst>
                <a:path w="13940" h="15606" extrusionOk="0">
                  <a:moveTo>
                    <a:pt x="9312" y="1"/>
                  </a:moveTo>
                  <a:cubicBezTo>
                    <a:pt x="8133" y="1"/>
                    <a:pt x="6964" y="447"/>
                    <a:pt x="6123" y="1577"/>
                  </a:cubicBezTo>
                  <a:cubicBezTo>
                    <a:pt x="4569" y="3664"/>
                    <a:pt x="5314" y="4186"/>
                    <a:pt x="4643" y="5219"/>
                  </a:cubicBezTo>
                  <a:cubicBezTo>
                    <a:pt x="3983" y="6262"/>
                    <a:pt x="3216" y="6070"/>
                    <a:pt x="3024" y="7636"/>
                  </a:cubicBezTo>
                  <a:cubicBezTo>
                    <a:pt x="2939" y="8243"/>
                    <a:pt x="2780" y="8658"/>
                    <a:pt x="2577" y="8967"/>
                  </a:cubicBezTo>
                  <a:cubicBezTo>
                    <a:pt x="2258" y="9414"/>
                    <a:pt x="1853" y="9617"/>
                    <a:pt x="1480" y="9904"/>
                  </a:cubicBezTo>
                  <a:cubicBezTo>
                    <a:pt x="0" y="11022"/>
                    <a:pt x="234" y="14185"/>
                    <a:pt x="4377" y="15409"/>
                  </a:cubicBezTo>
                  <a:cubicBezTo>
                    <a:pt x="4792" y="15527"/>
                    <a:pt x="5165" y="15590"/>
                    <a:pt x="5506" y="15601"/>
                  </a:cubicBezTo>
                  <a:cubicBezTo>
                    <a:pt x="5567" y="15604"/>
                    <a:pt x="5626" y="15605"/>
                    <a:pt x="5685" y="15605"/>
                  </a:cubicBezTo>
                  <a:cubicBezTo>
                    <a:pt x="8614" y="15605"/>
                    <a:pt x="9110" y="12035"/>
                    <a:pt x="9382" y="11043"/>
                  </a:cubicBezTo>
                  <a:cubicBezTo>
                    <a:pt x="9392" y="11022"/>
                    <a:pt x="9392" y="11022"/>
                    <a:pt x="9392" y="11011"/>
                  </a:cubicBezTo>
                  <a:cubicBezTo>
                    <a:pt x="9712" y="9936"/>
                    <a:pt x="8807" y="8413"/>
                    <a:pt x="9552" y="7210"/>
                  </a:cubicBezTo>
                  <a:cubicBezTo>
                    <a:pt x="9872" y="6699"/>
                    <a:pt x="10393" y="6198"/>
                    <a:pt x="10926" y="5772"/>
                  </a:cubicBezTo>
                  <a:cubicBezTo>
                    <a:pt x="11650" y="5197"/>
                    <a:pt x="12406" y="4771"/>
                    <a:pt x="12736" y="4675"/>
                  </a:cubicBezTo>
                  <a:cubicBezTo>
                    <a:pt x="13801" y="4388"/>
                    <a:pt x="13545" y="2695"/>
                    <a:pt x="13215" y="2492"/>
                  </a:cubicBezTo>
                  <a:cubicBezTo>
                    <a:pt x="13215" y="2492"/>
                    <a:pt x="13939" y="1896"/>
                    <a:pt x="12140" y="821"/>
                  </a:cubicBezTo>
                  <a:cubicBezTo>
                    <a:pt x="11319" y="322"/>
                    <a:pt x="10312" y="1"/>
                    <a:pt x="9312" y="1"/>
                  </a:cubicBezTo>
                  <a:close/>
                </a:path>
              </a:pathLst>
            </a:custGeom>
            <a:solidFill>
              <a:srgbClr val="30101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27" name="Google Shape;1018;p28">
              <a:extLst>
                <a:ext uri="{FF2B5EF4-FFF2-40B4-BE49-F238E27FC236}">
                  <a16:creationId xmlns:a16="http://schemas.microsoft.com/office/drawing/2014/main" id="{94404FFF-C7E7-90DC-60BB-3CAEB71D4574}"/>
                </a:ext>
              </a:extLst>
            </p:cNvPr>
            <p:cNvSpPr/>
            <p:nvPr/>
          </p:nvSpPr>
          <p:spPr>
            <a:xfrm>
              <a:off x="2141075" y="4736368"/>
              <a:ext cx="763582" cy="776408"/>
            </a:xfrm>
            <a:custGeom>
              <a:avLst/>
              <a:gdLst/>
              <a:ahLst/>
              <a:cxnLst/>
              <a:rect l="l" t="t" r="r" b="b"/>
              <a:pathLst>
                <a:path w="11609" h="11804" extrusionOk="0">
                  <a:moveTo>
                    <a:pt x="8488" y="1"/>
                  </a:moveTo>
                  <a:cubicBezTo>
                    <a:pt x="8124" y="1"/>
                    <a:pt x="7828" y="95"/>
                    <a:pt x="7689" y="324"/>
                  </a:cubicBezTo>
                  <a:cubicBezTo>
                    <a:pt x="6826" y="1719"/>
                    <a:pt x="7455" y="2049"/>
                    <a:pt x="6230" y="2688"/>
                  </a:cubicBezTo>
                  <a:cubicBezTo>
                    <a:pt x="5005" y="3327"/>
                    <a:pt x="4633" y="3636"/>
                    <a:pt x="4004" y="5201"/>
                  </a:cubicBezTo>
                  <a:cubicBezTo>
                    <a:pt x="3751" y="5843"/>
                    <a:pt x="3420" y="6093"/>
                    <a:pt x="3139" y="6093"/>
                  </a:cubicBezTo>
                  <a:cubicBezTo>
                    <a:pt x="2782" y="6093"/>
                    <a:pt x="2506" y="5688"/>
                    <a:pt x="2578" y="5169"/>
                  </a:cubicBezTo>
                  <a:lnTo>
                    <a:pt x="2578" y="5169"/>
                  </a:lnTo>
                  <a:cubicBezTo>
                    <a:pt x="2258" y="5616"/>
                    <a:pt x="1843" y="5819"/>
                    <a:pt x="1470" y="6106"/>
                  </a:cubicBezTo>
                  <a:cubicBezTo>
                    <a:pt x="1" y="7224"/>
                    <a:pt x="235" y="10387"/>
                    <a:pt x="4377" y="11611"/>
                  </a:cubicBezTo>
                  <a:cubicBezTo>
                    <a:pt x="4792" y="11729"/>
                    <a:pt x="5165" y="11792"/>
                    <a:pt x="5506" y="11803"/>
                  </a:cubicBezTo>
                  <a:cubicBezTo>
                    <a:pt x="6315" y="10791"/>
                    <a:pt x="8381" y="8225"/>
                    <a:pt x="9382" y="7245"/>
                  </a:cubicBezTo>
                  <a:cubicBezTo>
                    <a:pt x="9393" y="7224"/>
                    <a:pt x="9393" y="7224"/>
                    <a:pt x="9393" y="7213"/>
                  </a:cubicBezTo>
                  <a:cubicBezTo>
                    <a:pt x="9712" y="6138"/>
                    <a:pt x="8807" y="4615"/>
                    <a:pt x="9553" y="3412"/>
                  </a:cubicBezTo>
                  <a:cubicBezTo>
                    <a:pt x="9872" y="2901"/>
                    <a:pt x="10394" y="2400"/>
                    <a:pt x="10926" y="1974"/>
                  </a:cubicBezTo>
                  <a:cubicBezTo>
                    <a:pt x="10979" y="1847"/>
                    <a:pt x="11022" y="1761"/>
                    <a:pt x="11086" y="1676"/>
                  </a:cubicBezTo>
                  <a:cubicBezTo>
                    <a:pt x="11608" y="1023"/>
                    <a:pt x="9683" y="1"/>
                    <a:pt x="8488" y="1"/>
                  </a:cubicBezTo>
                  <a:close/>
                </a:path>
              </a:pathLst>
            </a:custGeom>
            <a:solidFill>
              <a:srgbClr val="19070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28" name="Google Shape;1019;p28">
              <a:extLst>
                <a:ext uri="{FF2B5EF4-FFF2-40B4-BE49-F238E27FC236}">
                  <a16:creationId xmlns:a16="http://schemas.microsoft.com/office/drawing/2014/main" id="{25AB9DE1-9AC7-B02D-C99E-AD6E785DD04B}"/>
                </a:ext>
              </a:extLst>
            </p:cNvPr>
            <p:cNvSpPr/>
            <p:nvPr/>
          </p:nvSpPr>
          <p:spPr>
            <a:xfrm>
              <a:off x="2558556" y="4890744"/>
              <a:ext cx="177987" cy="221399"/>
            </a:xfrm>
            <a:custGeom>
              <a:avLst/>
              <a:gdLst/>
              <a:ahLst/>
              <a:cxnLst/>
              <a:rect l="l" t="t" r="r" b="b"/>
              <a:pathLst>
                <a:path w="2706" h="3366" extrusionOk="0">
                  <a:moveTo>
                    <a:pt x="1661" y="0"/>
                  </a:moveTo>
                  <a:lnTo>
                    <a:pt x="0" y="1938"/>
                  </a:lnTo>
                  <a:lnTo>
                    <a:pt x="2077" y="3365"/>
                  </a:lnTo>
                  <a:cubicBezTo>
                    <a:pt x="2077" y="3365"/>
                    <a:pt x="2247" y="2460"/>
                    <a:pt x="2705" y="2130"/>
                  </a:cubicBezTo>
                  <a:lnTo>
                    <a:pt x="1661" y="0"/>
                  </a:lnTo>
                  <a:close/>
                </a:path>
              </a:pathLst>
            </a:custGeom>
            <a:solidFill>
              <a:srgbClr val="FFB58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29" name="Google Shape;1020;p28">
              <a:extLst>
                <a:ext uri="{FF2B5EF4-FFF2-40B4-BE49-F238E27FC236}">
                  <a16:creationId xmlns:a16="http://schemas.microsoft.com/office/drawing/2014/main" id="{B0BCCC40-5690-11C2-92E6-8837C8A79B63}"/>
                </a:ext>
              </a:extLst>
            </p:cNvPr>
            <p:cNvSpPr/>
            <p:nvPr/>
          </p:nvSpPr>
          <p:spPr>
            <a:xfrm>
              <a:off x="2628608" y="4889297"/>
              <a:ext cx="108595" cy="169568"/>
            </a:xfrm>
            <a:custGeom>
              <a:avLst/>
              <a:gdLst/>
              <a:ahLst/>
              <a:cxnLst/>
              <a:rect l="l" t="t" r="r" b="b"/>
              <a:pathLst>
                <a:path w="1651" h="2578" extrusionOk="0">
                  <a:moveTo>
                    <a:pt x="607" y="1"/>
                  </a:moveTo>
                  <a:lnTo>
                    <a:pt x="0" y="725"/>
                  </a:lnTo>
                  <a:cubicBezTo>
                    <a:pt x="0" y="725"/>
                    <a:pt x="607" y="2024"/>
                    <a:pt x="1299" y="2578"/>
                  </a:cubicBezTo>
                  <a:lnTo>
                    <a:pt x="1651" y="2035"/>
                  </a:lnTo>
                  <a:lnTo>
                    <a:pt x="607" y="1"/>
                  </a:lnTo>
                  <a:close/>
                </a:path>
              </a:pathLst>
            </a:custGeom>
            <a:solidFill>
              <a:srgbClr val="F4877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30" name="Google Shape;1021;p28">
              <a:extLst>
                <a:ext uri="{FF2B5EF4-FFF2-40B4-BE49-F238E27FC236}">
                  <a16:creationId xmlns:a16="http://schemas.microsoft.com/office/drawing/2014/main" id="{C76B84B3-D224-0AE5-D034-A053655C58F0}"/>
                </a:ext>
              </a:extLst>
            </p:cNvPr>
            <p:cNvSpPr/>
            <p:nvPr/>
          </p:nvSpPr>
          <p:spPr>
            <a:xfrm>
              <a:off x="2648209" y="4703019"/>
              <a:ext cx="354461" cy="364393"/>
            </a:xfrm>
            <a:custGeom>
              <a:avLst/>
              <a:gdLst/>
              <a:ahLst/>
              <a:cxnLst/>
              <a:rect l="l" t="t" r="r" b="b"/>
              <a:pathLst>
                <a:path w="5389" h="5540" extrusionOk="0">
                  <a:moveTo>
                    <a:pt x="5090" y="0"/>
                  </a:moveTo>
                  <a:lnTo>
                    <a:pt x="5090" y="0"/>
                  </a:lnTo>
                  <a:cubicBezTo>
                    <a:pt x="5090" y="0"/>
                    <a:pt x="778" y="831"/>
                    <a:pt x="394" y="1225"/>
                  </a:cubicBezTo>
                  <a:cubicBezTo>
                    <a:pt x="0" y="1640"/>
                    <a:pt x="298" y="3770"/>
                    <a:pt x="426" y="4100"/>
                  </a:cubicBezTo>
                  <a:cubicBezTo>
                    <a:pt x="551" y="4412"/>
                    <a:pt x="1216" y="5539"/>
                    <a:pt x="2311" y="5539"/>
                  </a:cubicBezTo>
                  <a:cubicBezTo>
                    <a:pt x="2335" y="5539"/>
                    <a:pt x="2360" y="5539"/>
                    <a:pt x="2386" y="5537"/>
                  </a:cubicBezTo>
                  <a:cubicBezTo>
                    <a:pt x="3546" y="5484"/>
                    <a:pt x="3866" y="4057"/>
                    <a:pt x="3919" y="3919"/>
                  </a:cubicBezTo>
                  <a:cubicBezTo>
                    <a:pt x="3983" y="3770"/>
                    <a:pt x="4451" y="3866"/>
                    <a:pt x="4611" y="3727"/>
                  </a:cubicBezTo>
                  <a:cubicBezTo>
                    <a:pt x="4771" y="3578"/>
                    <a:pt x="4430" y="3078"/>
                    <a:pt x="4494" y="2716"/>
                  </a:cubicBezTo>
                  <a:cubicBezTo>
                    <a:pt x="4558" y="2343"/>
                    <a:pt x="5389" y="1310"/>
                    <a:pt x="5090" y="0"/>
                  </a:cubicBezTo>
                  <a:close/>
                </a:path>
              </a:pathLst>
            </a:custGeom>
            <a:solidFill>
              <a:srgbClr val="FFB58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31" name="Google Shape;1022;p28">
              <a:extLst>
                <a:ext uri="{FF2B5EF4-FFF2-40B4-BE49-F238E27FC236}">
                  <a16:creationId xmlns:a16="http://schemas.microsoft.com/office/drawing/2014/main" id="{8B8D6C0F-57D8-1EDB-DE42-5E835CD122B8}"/>
                </a:ext>
              </a:extLst>
            </p:cNvPr>
            <p:cNvSpPr/>
            <p:nvPr/>
          </p:nvSpPr>
          <p:spPr>
            <a:xfrm>
              <a:off x="2814889" y="4940111"/>
              <a:ext cx="65709" cy="83797"/>
            </a:xfrm>
            <a:custGeom>
              <a:avLst/>
              <a:gdLst/>
              <a:ahLst/>
              <a:cxnLst/>
              <a:rect l="l" t="t" r="r" b="b"/>
              <a:pathLst>
                <a:path w="999" h="1274" extrusionOk="0">
                  <a:moveTo>
                    <a:pt x="366" y="1"/>
                  </a:moveTo>
                  <a:cubicBezTo>
                    <a:pt x="240" y="1"/>
                    <a:pt x="0" y="842"/>
                    <a:pt x="504" y="1255"/>
                  </a:cubicBezTo>
                  <a:cubicBezTo>
                    <a:pt x="521" y="1268"/>
                    <a:pt x="542" y="1273"/>
                    <a:pt x="566" y="1273"/>
                  </a:cubicBezTo>
                  <a:cubicBezTo>
                    <a:pt x="723" y="1273"/>
                    <a:pt x="999" y="1028"/>
                    <a:pt x="962" y="936"/>
                  </a:cubicBezTo>
                  <a:cubicBezTo>
                    <a:pt x="877" y="659"/>
                    <a:pt x="642" y="222"/>
                    <a:pt x="387" y="9"/>
                  </a:cubicBezTo>
                  <a:cubicBezTo>
                    <a:pt x="381" y="4"/>
                    <a:pt x="374" y="1"/>
                    <a:pt x="366"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32" name="Google Shape;1023;p28">
              <a:extLst>
                <a:ext uri="{FF2B5EF4-FFF2-40B4-BE49-F238E27FC236}">
                  <a16:creationId xmlns:a16="http://schemas.microsoft.com/office/drawing/2014/main" id="{45E0074B-8111-10A9-17DE-AD4B2541DEA4}"/>
                </a:ext>
              </a:extLst>
            </p:cNvPr>
            <p:cNvSpPr/>
            <p:nvPr/>
          </p:nvSpPr>
          <p:spPr>
            <a:xfrm>
              <a:off x="2890528" y="4837466"/>
              <a:ext cx="30191" cy="30191"/>
            </a:xfrm>
            <a:custGeom>
              <a:avLst/>
              <a:gdLst/>
              <a:ahLst/>
              <a:cxnLst/>
              <a:rect l="l" t="t" r="r" b="b"/>
              <a:pathLst>
                <a:path w="459" h="459" fill="none" extrusionOk="0">
                  <a:moveTo>
                    <a:pt x="459" y="459"/>
                  </a:moveTo>
                  <a:cubicBezTo>
                    <a:pt x="437" y="160"/>
                    <a:pt x="1" y="1"/>
                    <a:pt x="1" y="1"/>
                  </a:cubicBezTo>
                </a:path>
              </a:pathLst>
            </a:custGeom>
            <a:noFill/>
            <a:ln w="9525" cap="rnd" cmpd="sng">
              <a:solidFill>
                <a:srgbClr val="33211F"/>
              </a:solidFill>
              <a:prstDash val="solid"/>
              <a:miter lim="10648"/>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33" name="Google Shape;1024;p28">
              <a:extLst>
                <a:ext uri="{FF2B5EF4-FFF2-40B4-BE49-F238E27FC236}">
                  <a16:creationId xmlns:a16="http://schemas.microsoft.com/office/drawing/2014/main" id="{7B955FC3-724C-F04F-9CC4-BB088F4E3E6B}"/>
                </a:ext>
              </a:extLst>
            </p:cNvPr>
            <p:cNvSpPr/>
            <p:nvPr/>
          </p:nvSpPr>
          <p:spPr>
            <a:xfrm>
              <a:off x="2892054" y="4805533"/>
              <a:ext cx="70795" cy="15682"/>
            </a:xfrm>
            <a:custGeom>
              <a:avLst/>
              <a:gdLst/>
              <a:ahLst/>
              <a:cxnLst/>
              <a:rect l="l" t="t" r="r" b="b"/>
              <a:pathLst>
                <a:path w="808" h="179" extrusionOk="0">
                  <a:moveTo>
                    <a:pt x="599" y="1"/>
                  </a:moveTo>
                  <a:cubicBezTo>
                    <a:pt x="384" y="1"/>
                    <a:pt x="1" y="125"/>
                    <a:pt x="84" y="150"/>
                  </a:cubicBezTo>
                  <a:cubicBezTo>
                    <a:pt x="120" y="168"/>
                    <a:pt x="221" y="179"/>
                    <a:pt x="332" y="179"/>
                  </a:cubicBezTo>
                  <a:cubicBezTo>
                    <a:pt x="548" y="179"/>
                    <a:pt x="808" y="138"/>
                    <a:pt x="723" y="33"/>
                  </a:cubicBezTo>
                  <a:cubicBezTo>
                    <a:pt x="703" y="10"/>
                    <a:pt x="657" y="1"/>
                    <a:pt x="599" y="1"/>
                  </a:cubicBezTo>
                  <a:close/>
                </a:path>
              </a:pathLst>
            </a:custGeom>
            <a:solidFill>
              <a:srgbClr val="30101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34" name="Google Shape;1025;p28">
              <a:extLst>
                <a:ext uri="{FF2B5EF4-FFF2-40B4-BE49-F238E27FC236}">
                  <a16:creationId xmlns:a16="http://schemas.microsoft.com/office/drawing/2014/main" id="{C116AC11-9699-1875-E2FA-64D776C76193}"/>
                </a:ext>
              </a:extLst>
            </p:cNvPr>
            <p:cNvSpPr/>
            <p:nvPr/>
          </p:nvSpPr>
          <p:spPr>
            <a:xfrm>
              <a:off x="2372936" y="4989474"/>
              <a:ext cx="656369" cy="789432"/>
            </a:xfrm>
            <a:custGeom>
              <a:avLst/>
              <a:gdLst/>
              <a:ahLst/>
              <a:cxnLst/>
              <a:rect l="l" t="t" r="r" b="b"/>
              <a:pathLst>
                <a:path w="9979" h="12002" extrusionOk="0">
                  <a:moveTo>
                    <a:pt x="2673" y="0"/>
                  </a:moveTo>
                  <a:cubicBezTo>
                    <a:pt x="2141" y="11"/>
                    <a:pt x="2173" y="906"/>
                    <a:pt x="2173" y="906"/>
                  </a:cubicBezTo>
                  <a:cubicBezTo>
                    <a:pt x="1981" y="1033"/>
                    <a:pt x="692" y="1406"/>
                    <a:pt x="341" y="4867"/>
                  </a:cubicBezTo>
                  <a:cubicBezTo>
                    <a:pt x="0" y="8328"/>
                    <a:pt x="2332" y="12002"/>
                    <a:pt x="2332" y="12002"/>
                  </a:cubicBezTo>
                  <a:lnTo>
                    <a:pt x="8519" y="11863"/>
                  </a:lnTo>
                  <a:lnTo>
                    <a:pt x="9978" y="11821"/>
                  </a:lnTo>
                  <a:cubicBezTo>
                    <a:pt x="9978" y="11821"/>
                    <a:pt x="7316" y="9840"/>
                    <a:pt x="6858" y="8669"/>
                  </a:cubicBezTo>
                  <a:cubicBezTo>
                    <a:pt x="6390" y="7476"/>
                    <a:pt x="6294" y="3962"/>
                    <a:pt x="6294" y="3962"/>
                  </a:cubicBezTo>
                  <a:cubicBezTo>
                    <a:pt x="6294" y="3962"/>
                    <a:pt x="6187" y="3259"/>
                    <a:pt x="6166" y="2812"/>
                  </a:cubicBezTo>
                  <a:cubicBezTo>
                    <a:pt x="6134" y="2354"/>
                    <a:pt x="5921" y="2460"/>
                    <a:pt x="5655" y="2034"/>
                  </a:cubicBezTo>
                  <a:cubicBezTo>
                    <a:pt x="5431" y="1672"/>
                    <a:pt x="4377" y="916"/>
                    <a:pt x="3259" y="309"/>
                  </a:cubicBezTo>
                  <a:cubicBezTo>
                    <a:pt x="3056" y="203"/>
                    <a:pt x="2875" y="96"/>
                    <a:pt x="2673" y="0"/>
                  </a:cubicBezTo>
                  <a:close/>
                </a:path>
              </a:pathLst>
            </a:custGeom>
            <a:solidFill>
              <a:srgbClr val="DB3F8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35" name="Google Shape;1026;p28">
              <a:extLst>
                <a:ext uri="{FF2B5EF4-FFF2-40B4-BE49-F238E27FC236}">
                  <a16:creationId xmlns:a16="http://schemas.microsoft.com/office/drawing/2014/main" id="{B83360A7-7BD9-45C3-AAE4-BDD028AD09D4}"/>
                </a:ext>
              </a:extLst>
            </p:cNvPr>
            <p:cNvSpPr/>
            <p:nvPr/>
          </p:nvSpPr>
          <p:spPr>
            <a:xfrm>
              <a:off x="2372936" y="4989474"/>
              <a:ext cx="560403" cy="789432"/>
            </a:xfrm>
            <a:custGeom>
              <a:avLst/>
              <a:gdLst/>
              <a:ahLst/>
              <a:cxnLst/>
              <a:rect l="l" t="t" r="r" b="b"/>
              <a:pathLst>
                <a:path w="8520" h="12002" extrusionOk="0">
                  <a:moveTo>
                    <a:pt x="2673" y="0"/>
                  </a:moveTo>
                  <a:cubicBezTo>
                    <a:pt x="2141" y="11"/>
                    <a:pt x="2173" y="906"/>
                    <a:pt x="2173" y="906"/>
                  </a:cubicBezTo>
                  <a:cubicBezTo>
                    <a:pt x="1981" y="1033"/>
                    <a:pt x="692" y="1406"/>
                    <a:pt x="341" y="4867"/>
                  </a:cubicBezTo>
                  <a:cubicBezTo>
                    <a:pt x="0" y="8328"/>
                    <a:pt x="2332" y="12002"/>
                    <a:pt x="2332" y="12002"/>
                  </a:cubicBezTo>
                  <a:lnTo>
                    <a:pt x="8519" y="11863"/>
                  </a:lnTo>
                  <a:cubicBezTo>
                    <a:pt x="8519" y="11565"/>
                    <a:pt x="8402" y="11256"/>
                    <a:pt x="8093" y="10979"/>
                  </a:cubicBezTo>
                  <a:cubicBezTo>
                    <a:pt x="6933" y="9819"/>
                    <a:pt x="5186" y="6624"/>
                    <a:pt x="3557" y="5879"/>
                  </a:cubicBezTo>
                  <a:cubicBezTo>
                    <a:pt x="1917" y="5133"/>
                    <a:pt x="1960" y="4111"/>
                    <a:pt x="2822" y="3685"/>
                  </a:cubicBezTo>
                  <a:cubicBezTo>
                    <a:pt x="3141" y="3528"/>
                    <a:pt x="3618" y="3487"/>
                    <a:pt x="4084" y="3487"/>
                  </a:cubicBezTo>
                  <a:cubicBezTo>
                    <a:pt x="4593" y="3487"/>
                    <a:pt x="5089" y="3536"/>
                    <a:pt x="5350" y="3536"/>
                  </a:cubicBezTo>
                  <a:cubicBezTo>
                    <a:pt x="5496" y="3536"/>
                    <a:pt x="5568" y="3520"/>
                    <a:pt x="5527" y="3472"/>
                  </a:cubicBezTo>
                  <a:cubicBezTo>
                    <a:pt x="5335" y="3259"/>
                    <a:pt x="3419" y="1853"/>
                    <a:pt x="3259" y="1534"/>
                  </a:cubicBezTo>
                  <a:cubicBezTo>
                    <a:pt x="3099" y="1214"/>
                    <a:pt x="2567" y="597"/>
                    <a:pt x="3259" y="309"/>
                  </a:cubicBezTo>
                  <a:cubicBezTo>
                    <a:pt x="3056" y="203"/>
                    <a:pt x="2875" y="96"/>
                    <a:pt x="2673" y="0"/>
                  </a:cubicBezTo>
                  <a:close/>
                </a:path>
              </a:pathLst>
            </a:custGeom>
            <a:solidFill>
              <a:srgbClr val="DB3F8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36" name="Google Shape;1027;p28">
              <a:extLst>
                <a:ext uri="{FF2B5EF4-FFF2-40B4-BE49-F238E27FC236}">
                  <a16:creationId xmlns:a16="http://schemas.microsoft.com/office/drawing/2014/main" id="{5ED35E6B-B868-1101-C3F0-A13F816DB2F1}"/>
                </a:ext>
              </a:extLst>
            </p:cNvPr>
            <p:cNvSpPr/>
            <p:nvPr/>
          </p:nvSpPr>
          <p:spPr>
            <a:xfrm>
              <a:off x="3125875" y="5081956"/>
              <a:ext cx="143653" cy="149243"/>
            </a:xfrm>
            <a:custGeom>
              <a:avLst/>
              <a:gdLst/>
              <a:ahLst/>
              <a:cxnLst/>
              <a:rect l="l" t="t" r="r" b="b"/>
              <a:pathLst>
                <a:path w="2184" h="2269" extrusionOk="0">
                  <a:moveTo>
                    <a:pt x="1087" y="0"/>
                  </a:moveTo>
                  <a:lnTo>
                    <a:pt x="310" y="831"/>
                  </a:lnTo>
                  <a:lnTo>
                    <a:pt x="203" y="1214"/>
                  </a:lnTo>
                  <a:lnTo>
                    <a:pt x="75" y="1693"/>
                  </a:lnTo>
                  <a:lnTo>
                    <a:pt x="1" y="2013"/>
                  </a:lnTo>
                  <a:lnTo>
                    <a:pt x="1268" y="2258"/>
                  </a:lnTo>
                  <a:lnTo>
                    <a:pt x="1353" y="2268"/>
                  </a:lnTo>
                  <a:lnTo>
                    <a:pt x="1981" y="884"/>
                  </a:lnTo>
                  <a:lnTo>
                    <a:pt x="2184" y="458"/>
                  </a:lnTo>
                  <a:lnTo>
                    <a:pt x="1087" y="0"/>
                  </a:lnTo>
                  <a:close/>
                </a:path>
              </a:pathLst>
            </a:custGeom>
            <a:solidFill>
              <a:srgbClr val="FFB58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37" name="Google Shape;1028;p28">
              <a:extLst>
                <a:ext uri="{FF2B5EF4-FFF2-40B4-BE49-F238E27FC236}">
                  <a16:creationId xmlns:a16="http://schemas.microsoft.com/office/drawing/2014/main" id="{09300401-1FDC-FA99-B7B5-F08FF032A8B3}"/>
                </a:ext>
              </a:extLst>
            </p:cNvPr>
            <p:cNvSpPr/>
            <p:nvPr/>
          </p:nvSpPr>
          <p:spPr>
            <a:xfrm>
              <a:off x="3130809" y="5112739"/>
              <a:ext cx="135233" cy="119119"/>
            </a:xfrm>
            <a:custGeom>
              <a:avLst/>
              <a:gdLst/>
              <a:ahLst/>
              <a:cxnLst/>
              <a:rect l="l" t="t" r="r" b="b"/>
              <a:pathLst>
                <a:path w="2056" h="1811" extrusionOk="0">
                  <a:moveTo>
                    <a:pt x="852" y="1"/>
                  </a:moveTo>
                  <a:lnTo>
                    <a:pt x="128" y="757"/>
                  </a:lnTo>
                  <a:lnTo>
                    <a:pt x="0" y="1257"/>
                  </a:lnTo>
                  <a:cubicBezTo>
                    <a:pt x="43" y="1260"/>
                    <a:pt x="85" y="1261"/>
                    <a:pt x="128" y="1261"/>
                  </a:cubicBezTo>
                  <a:cubicBezTo>
                    <a:pt x="416" y="1261"/>
                    <a:pt x="705" y="1207"/>
                    <a:pt x="905" y="1207"/>
                  </a:cubicBezTo>
                  <a:cubicBezTo>
                    <a:pt x="1025" y="1207"/>
                    <a:pt x="1114" y="1227"/>
                    <a:pt x="1150" y="1289"/>
                  </a:cubicBezTo>
                  <a:cubicBezTo>
                    <a:pt x="1204" y="1385"/>
                    <a:pt x="1204" y="1598"/>
                    <a:pt x="1193" y="1800"/>
                  </a:cubicBezTo>
                  <a:lnTo>
                    <a:pt x="1278" y="1811"/>
                  </a:lnTo>
                  <a:lnTo>
                    <a:pt x="2056" y="107"/>
                  </a:lnTo>
                  <a:lnTo>
                    <a:pt x="852" y="1"/>
                  </a:lnTo>
                  <a:close/>
                </a:path>
              </a:pathLst>
            </a:custGeom>
            <a:solidFill>
              <a:srgbClr val="F4877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38" name="Google Shape;1029;p28">
              <a:extLst>
                <a:ext uri="{FF2B5EF4-FFF2-40B4-BE49-F238E27FC236}">
                  <a16:creationId xmlns:a16="http://schemas.microsoft.com/office/drawing/2014/main" id="{6CEB976F-304F-1679-E14F-85FE0AF30642}"/>
                </a:ext>
              </a:extLst>
            </p:cNvPr>
            <p:cNvSpPr/>
            <p:nvPr/>
          </p:nvSpPr>
          <p:spPr>
            <a:xfrm>
              <a:off x="3025698" y="4915213"/>
              <a:ext cx="274676" cy="264547"/>
            </a:xfrm>
            <a:custGeom>
              <a:avLst/>
              <a:gdLst/>
              <a:ahLst/>
              <a:cxnLst/>
              <a:rect l="l" t="t" r="r" b="b"/>
              <a:pathLst>
                <a:path w="4176" h="4022" extrusionOk="0">
                  <a:moveTo>
                    <a:pt x="1939" y="1"/>
                  </a:moveTo>
                  <a:cubicBezTo>
                    <a:pt x="1034" y="214"/>
                    <a:pt x="1162" y="1193"/>
                    <a:pt x="789" y="1417"/>
                  </a:cubicBezTo>
                  <a:cubicBezTo>
                    <a:pt x="416" y="1651"/>
                    <a:pt x="246" y="1598"/>
                    <a:pt x="161" y="1736"/>
                  </a:cubicBezTo>
                  <a:cubicBezTo>
                    <a:pt x="86" y="1886"/>
                    <a:pt x="161" y="2056"/>
                    <a:pt x="246" y="2194"/>
                  </a:cubicBezTo>
                  <a:cubicBezTo>
                    <a:pt x="320" y="2322"/>
                    <a:pt x="1" y="2908"/>
                    <a:pt x="246" y="3430"/>
                  </a:cubicBezTo>
                  <a:cubicBezTo>
                    <a:pt x="426" y="3839"/>
                    <a:pt x="782" y="4021"/>
                    <a:pt x="1381" y="4021"/>
                  </a:cubicBezTo>
                  <a:cubicBezTo>
                    <a:pt x="1562" y="4021"/>
                    <a:pt x="1765" y="4005"/>
                    <a:pt x="1992" y="3973"/>
                  </a:cubicBezTo>
                  <a:cubicBezTo>
                    <a:pt x="2972" y="3845"/>
                    <a:pt x="4016" y="2130"/>
                    <a:pt x="4090" y="1715"/>
                  </a:cubicBezTo>
                  <a:cubicBezTo>
                    <a:pt x="4175" y="1300"/>
                    <a:pt x="4026" y="501"/>
                    <a:pt x="3707" y="299"/>
                  </a:cubicBezTo>
                  <a:cubicBezTo>
                    <a:pt x="3387" y="107"/>
                    <a:pt x="1939" y="1"/>
                    <a:pt x="1939" y="1"/>
                  </a:cubicBezTo>
                  <a:close/>
                </a:path>
              </a:pathLst>
            </a:custGeom>
            <a:solidFill>
              <a:srgbClr val="FFB58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39" name="Google Shape;1030;p28">
              <a:extLst>
                <a:ext uri="{FF2B5EF4-FFF2-40B4-BE49-F238E27FC236}">
                  <a16:creationId xmlns:a16="http://schemas.microsoft.com/office/drawing/2014/main" id="{E415C7C8-17A3-2EB8-80D1-AAB119C0B464}"/>
                </a:ext>
              </a:extLst>
            </p:cNvPr>
            <p:cNvSpPr/>
            <p:nvPr/>
          </p:nvSpPr>
          <p:spPr>
            <a:xfrm>
              <a:off x="3223224" y="5038478"/>
              <a:ext cx="89717" cy="99583"/>
            </a:xfrm>
            <a:custGeom>
              <a:avLst/>
              <a:gdLst/>
              <a:ahLst/>
              <a:cxnLst/>
              <a:rect l="l" t="t" r="r" b="b"/>
              <a:pathLst>
                <a:path w="1364" h="1514" extrusionOk="0">
                  <a:moveTo>
                    <a:pt x="938" y="1"/>
                  </a:moveTo>
                  <a:lnTo>
                    <a:pt x="523" y="310"/>
                  </a:lnTo>
                  <a:lnTo>
                    <a:pt x="193" y="853"/>
                  </a:lnTo>
                  <a:cubicBezTo>
                    <a:pt x="75" y="1162"/>
                    <a:pt x="1" y="1513"/>
                    <a:pt x="1" y="1513"/>
                  </a:cubicBezTo>
                  <a:lnTo>
                    <a:pt x="927" y="1119"/>
                  </a:lnTo>
                  <a:lnTo>
                    <a:pt x="1364" y="214"/>
                  </a:lnTo>
                  <a:lnTo>
                    <a:pt x="938" y="1"/>
                  </a:lnTo>
                  <a:close/>
                </a:path>
              </a:pathLst>
            </a:custGeom>
            <a:solidFill>
              <a:srgbClr val="30101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40" name="Google Shape;1031;p28">
              <a:extLst>
                <a:ext uri="{FF2B5EF4-FFF2-40B4-BE49-F238E27FC236}">
                  <a16:creationId xmlns:a16="http://schemas.microsoft.com/office/drawing/2014/main" id="{61063A47-B155-9819-762F-AE72110CEA82}"/>
                </a:ext>
              </a:extLst>
            </p:cNvPr>
            <p:cNvSpPr/>
            <p:nvPr/>
          </p:nvSpPr>
          <p:spPr>
            <a:xfrm>
              <a:off x="3168630" y="4993684"/>
              <a:ext cx="76825" cy="65051"/>
            </a:xfrm>
            <a:custGeom>
              <a:avLst/>
              <a:gdLst/>
              <a:ahLst/>
              <a:cxnLst/>
              <a:rect l="l" t="t" r="r" b="b"/>
              <a:pathLst>
                <a:path w="1168" h="989" extrusionOk="0">
                  <a:moveTo>
                    <a:pt x="618" y="0"/>
                  </a:moveTo>
                  <a:cubicBezTo>
                    <a:pt x="618" y="0"/>
                    <a:pt x="0" y="778"/>
                    <a:pt x="224" y="959"/>
                  </a:cubicBezTo>
                  <a:cubicBezTo>
                    <a:pt x="249" y="979"/>
                    <a:pt x="280" y="989"/>
                    <a:pt x="315" y="989"/>
                  </a:cubicBezTo>
                  <a:cubicBezTo>
                    <a:pt x="604" y="989"/>
                    <a:pt x="1167" y="348"/>
                    <a:pt x="1129" y="139"/>
                  </a:cubicBezTo>
                  <a:cubicBezTo>
                    <a:pt x="1118" y="86"/>
                    <a:pt x="618" y="0"/>
                    <a:pt x="618" y="0"/>
                  </a:cubicBezTo>
                  <a:close/>
                </a:path>
              </a:pathLst>
            </a:custGeom>
            <a:solidFill>
              <a:srgbClr val="30101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41" name="Google Shape;1032;p28">
              <a:extLst>
                <a:ext uri="{FF2B5EF4-FFF2-40B4-BE49-F238E27FC236}">
                  <a16:creationId xmlns:a16="http://schemas.microsoft.com/office/drawing/2014/main" id="{AAD50002-C868-73FA-7D8B-45DE65F4CA97}"/>
                </a:ext>
              </a:extLst>
            </p:cNvPr>
            <p:cNvSpPr/>
            <p:nvPr/>
          </p:nvSpPr>
          <p:spPr>
            <a:xfrm>
              <a:off x="3168630" y="4993684"/>
              <a:ext cx="76825" cy="65051"/>
            </a:xfrm>
            <a:custGeom>
              <a:avLst/>
              <a:gdLst/>
              <a:ahLst/>
              <a:cxnLst/>
              <a:rect l="l" t="t" r="r" b="b"/>
              <a:pathLst>
                <a:path w="1168" h="989" extrusionOk="0">
                  <a:moveTo>
                    <a:pt x="618" y="0"/>
                  </a:moveTo>
                  <a:cubicBezTo>
                    <a:pt x="618" y="0"/>
                    <a:pt x="0" y="778"/>
                    <a:pt x="224" y="959"/>
                  </a:cubicBezTo>
                  <a:cubicBezTo>
                    <a:pt x="249" y="979"/>
                    <a:pt x="280" y="989"/>
                    <a:pt x="315" y="989"/>
                  </a:cubicBezTo>
                  <a:cubicBezTo>
                    <a:pt x="604" y="989"/>
                    <a:pt x="1167" y="348"/>
                    <a:pt x="1129" y="139"/>
                  </a:cubicBezTo>
                  <a:cubicBezTo>
                    <a:pt x="1118" y="86"/>
                    <a:pt x="618" y="0"/>
                    <a:pt x="618" y="0"/>
                  </a:cubicBezTo>
                  <a:close/>
                </a:path>
              </a:pathLst>
            </a:custGeom>
            <a:solidFill>
              <a:srgbClr val="19070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42" name="Google Shape;1033;p28">
              <a:extLst>
                <a:ext uri="{FF2B5EF4-FFF2-40B4-BE49-F238E27FC236}">
                  <a16:creationId xmlns:a16="http://schemas.microsoft.com/office/drawing/2014/main" id="{57176EA1-A208-80DE-CFEC-2C67746685B5}"/>
                </a:ext>
              </a:extLst>
            </p:cNvPr>
            <p:cNvSpPr/>
            <p:nvPr/>
          </p:nvSpPr>
          <p:spPr>
            <a:xfrm>
              <a:off x="3128046" y="4889166"/>
              <a:ext cx="200351" cy="172199"/>
            </a:xfrm>
            <a:custGeom>
              <a:avLst/>
              <a:gdLst/>
              <a:ahLst/>
              <a:cxnLst/>
              <a:rect l="l" t="t" r="r" b="b"/>
              <a:pathLst>
                <a:path w="3046" h="2618" extrusionOk="0">
                  <a:moveTo>
                    <a:pt x="935" y="1"/>
                  </a:moveTo>
                  <a:cubicBezTo>
                    <a:pt x="747" y="1"/>
                    <a:pt x="581" y="62"/>
                    <a:pt x="458" y="205"/>
                  </a:cubicBezTo>
                  <a:cubicBezTo>
                    <a:pt x="447" y="216"/>
                    <a:pt x="436" y="226"/>
                    <a:pt x="415" y="258"/>
                  </a:cubicBezTo>
                  <a:cubicBezTo>
                    <a:pt x="1" y="858"/>
                    <a:pt x="587" y="1385"/>
                    <a:pt x="915" y="1385"/>
                  </a:cubicBezTo>
                  <a:cubicBezTo>
                    <a:pt x="983" y="1385"/>
                    <a:pt x="1040" y="1362"/>
                    <a:pt x="1075" y="1313"/>
                  </a:cubicBezTo>
                  <a:lnTo>
                    <a:pt x="1075" y="1313"/>
                  </a:lnTo>
                  <a:cubicBezTo>
                    <a:pt x="1075" y="1313"/>
                    <a:pt x="979" y="2015"/>
                    <a:pt x="1640" y="2431"/>
                  </a:cubicBezTo>
                  <a:cubicBezTo>
                    <a:pt x="1847" y="2559"/>
                    <a:pt x="2045" y="2618"/>
                    <a:pt x="2225" y="2618"/>
                  </a:cubicBezTo>
                  <a:cubicBezTo>
                    <a:pt x="2628" y="2618"/>
                    <a:pt x="2936" y="2320"/>
                    <a:pt x="3024" y="1834"/>
                  </a:cubicBezTo>
                  <a:cubicBezTo>
                    <a:pt x="3045" y="1738"/>
                    <a:pt x="3013" y="1632"/>
                    <a:pt x="2971" y="1525"/>
                  </a:cubicBezTo>
                  <a:cubicBezTo>
                    <a:pt x="2709" y="900"/>
                    <a:pt x="1656" y="1"/>
                    <a:pt x="935" y="1"/>
                  </a:cubicBezTo>
                  <a:close/>
                </a:path>
              </a:pathLst>
            </a:custGeom>
            <a:solidFill>
              <a:srgbClr val="30101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43" name="Google Shape;1034;p28">
              <a:extLst>
                <a:ext uri="{FF2B5EF4-FFF2-40B4-BE49-F238E27FC236}">
                  <a16:creationId xmlns:a16="http://schemas.microsoft.com/office/drawing/2014/main" id="{C3BE6D53-A5C3-EC3F-1BC0-5BFE70FE148D}"/>
                </a:ext>
              </a:extLst>
            </p:cNvPr>
            <p:cNvSpPr/>
            <p:nvPr/>
          </p:nvSpPr>
          <p:spPr>
            <a:xfrm>
              <a:off x="3128046" y="4902650"/>
              <a:ext cx="200351" cy="158715"/>
            </a:xfrm>
            <a:custGeom>
              <a:avLst/>
              <a:gdLst/>
              <a:ahLst/>
              <a:cxnLst/>
              <a:rect l="l" t="t" r="r" b="b"/>
              <a:pathLst>
                <a:path w="3046" h="2413" extrusionOk="0">
                  <a:moveTo>
                    <a:pt x="458" y="0"/>
                  </a:moveTo>
                  <a:lnTo>
                    <a:pt x="458" y="0"/>
                  </a:lnTo>
                  <a:cubicBezTo>
                    <a:pt x="447" y="11"/>
                    <a:pt x="436" y="21"/>
                    <a:pt x="415" y="53"/>
                  </a:cubicBezTo>
                  <a:cubicBezTo>
                    <a:pt x="1" y="653"/>
                    <a:pt x="587" y="1180"/>
                    <a:pt x="915" y="1180"/>
                  </a:cubicBezTo>
                  <a:cubicBezTo>
                    <a:pt x="983" y="1180"/>
                    <a:pt x="1040" y="1157"/>
                    <a:pt x="1075" y="1108"/>
                  </a:cubicBezTo>
                  <a:lnTo>
                    <a:pt x="1075" y="1108"/>
                  </a:lnTo>
                  <a:cubicBezTo>
                    <a:pt x="1075" y="1108"/>
                    <a:pt x="979" y="1810"/>
                    <a:pt x="1640" y="2226"/>
                  </a:cubicBezTo>
                  <a:cubicBezTo>
                    <a:pt x="1847" y="2354"/>
                    <a:pt x="2045" y="2413"/>
                    <a:pt x="2225" y="2413"/>
                  </a:cubicBezTo>
                  <a:cubicBezTo>
                    <a:pt x="2628" y="2413"/>
                    <a:pt x="2936" y="2115"/>
                    <a:pt x="3024" y="1629"/>
                  </a:cubicBezTo>
                  <a:cubicBezTo>
                    <a:pt x="3045" y="1533"/>
                    <a:pt x="3013" y="1427"/>
                    <a:pt x="2960" y="1320"/>
                  </a:cubicBezTo>
                  <a:cubicBezTo>
                    <a:pt x="2859" y="1471"/>
                    <a:pt x="2607" y="1781"/>
                    <a:pt x="2250" y="1781"/>
                  </a:cubicBezTo>
                  <a:cubicBezTo>
                    <a:pt x="2153" y="1781"/>
                    <a:pt x="2049" y="1758"/>
                    <a:pt x="1938" y="1704"/>
                  </a:cubicBezTo>
                  <a:cubicBezTo>
                    <a:pt x="1267" y="1384"/>
                    <a:pt x="1192" y="660"/>
                    <a:pt x="1192" y="660"/>
                  </a:cubicBezTo>
                  <a:cubicBezTo>
                    <a:pt x="1192" y="660"/>
                    <a:pt x="287" y="650"/>
                    <a:pt x="458" y="0"/>
                  </a:cubicBezTo>
                  <a:close/>
                </a:path>
              </a:pathLst>
            </a:custGeom>
            <a:solidFill>
              <a:srgbClr val="19070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44" name="Google Shape;1035;p28">
              <a:extLst>
                <a:ext uri="{FF2B5EF4-FFF2-40B4-BE49-F238E27FC236}">
                  <a16:creationId xmlns:a16="http://schemas.microsoft.com/office/drawing/2014/main" id="{F19A2A80-79EA-4816-D213-CB280274F6FD}"/>
                </a:ext>
              </a:extLst>
            </p:cNvPr>
            <p:cNvSpPr/>
            <p:nvPr/>
          </p:nvSpPr>
          <p:spPr>
            <a:xfrm>
              <a:off x="3115417" y="4983620"/>
              <a:ext cx="20324" cy="28152"/>
            </a:xfrm>
            <a:custGeom>
              <a:avLst/>
              <a:gdLst/>
              <a:ahLst/>
              <a:cxnLst/>
              <a:rect l="l" t="t" r="r" b="b"/>
              <a:pathLst>
                <a:path w="309" h="428" extrusionOk="0">
                  <a:moveTo>
                    <a:pt x="233" y="0"/>
                  </a:moveTo>
                  <a:cubicBezTo>
                    <a:pt x="178" y="0"/>
                    <a:pt x="100" y="62"/>
                    <a:pt x="53" y="164"/>
                  </a:cubicBezTo>
                  <a:cubicBezTo>
                    <a:pt x="0" y="271"/>
                    <a:pt x="0" y="398"/>
                    <a:pt x="53" y="420"/>
                  </a:cubicBezTo>
                  <a:cubicBezTo>
                    <a:pt x="62" y="425"/>
                    <a:pt x="71" y="427"/>
                    <a:pt x="81" y="427"/>
                  </a:cubicBezTo>
                  <a:cubicBezTo>
                    <a:pt x="136" y="427"/>
                    <a:pt x="211" y="359"/>
                    <a:pt x="256" y="260"/>
                  </a:cubicBezTo>
                  <a:cubicBezTo>
                    <a:pt x="309" y="153"/>
                    <a:pt x="309" y="36"/>
                    <a:pt x="256" y="4"/>
                  </a:cubicBezTo>
                  <a:cubicBezTo>
                    <a:pt x="249" y="2"/>
                    <a:pt x="241" y="0"/>
                    <a:pt x="233" y="0"/>
                  </a:cubicBezTo>
                  <a:close/>
                </a:path>
              </a:pathLst>
            </a:custGeom>
            <a:solidFill>
              <a:srgbClr val="30101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45" name="Google Shape;1036;p28">
              <a:extLst>
                <a:ext uri="{FF2B5EF4-FFF2-40B4-BE49-F238E27FC236}">
                  <a16:creationId xmlns:a16="http://schemas.microsoft.com/office/drawing/2014/main" id="{8C920880-8983-624D-0719-377B2522A417}"/>
                </a:ext>
              </a:extLst>
            </p:cNvPr>
            <p:cNvSpPr/>
            <p:nvPr/>
          </p:nvSpPr>
          <p:spPr>
            <a:xfrm>
              <a:off x="3052469" y="5080509"/>
              <a:ext cx="55777" cy="38544"/>
            </a:xfrm>
            <a:custGeom>
              <a:avLst/>
              <a:gdLst/>
              <a:ahLst/>
              <a:cxnLst/>
              <a:rect l="l" t="t" r="r" b="b"/>
              <a:pathLst>
                <a:path w="848" h="586" extrusionOk="0">
                  <a:moveTo>
                    <a:pt x="124" y="1"/>
                  </a:moveTo>
                  <a:cubicBezTo>
                    <a:pt x="51" y="1"/>
                    <a:pt x="1" y="492"/>
                    <a:pt x="201" y="576"/>
                  </a:cubicBezTo>
                  <a:cubicBezTo>
                    <a:pt x="216" y="583"/>
                    <a:pt x="232" y="586"/>
                    <a:pt x="250" y="586"/>
                  </a:cubicBezTo>
                  <a:cubicBezTo>
                    <a:pt x="455" y="586"/>
                    <a:pt x="847" y="175"/>
                    <a:pt x="808" y="97"/>
                  </a:cubicBezTo>
                  <a:cubicBezTo>
                    <a:pt x="765" y="1"/>
                    <a:pt x="339" y="54"/>
                    <a:pt x="126" y="1"/>
                  </a:cubicBezTo>
                  <a:cubicBezTo>
                    <a:pt x="126" y="1"/>
                    <a:pt x="125" y="1"/>
                    <a:pt x="124"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46" name="Google Shape;1037;p28">
              <a:extLst>
                <a:ext uri="{FF2B5EF4-FFF2-40B4-BE49-F238E27FC236}">
                  <a16:creationId xmlns:a16="http://schemas.microsoft.com/office/drawing/2014/main" id="{3BE20864-4595-32FA-385D-8C992883BB28}"/>
                </a:ext>
              </a:extLst>
            </p:cNvPr>
            <p:cNvSpPr/>
            <p:nvPr/>
          </p:nvSpPr>
          <p:spPr>
            <a:xfrm>
              <a:off x="2814886" y="5197985"/>
              <a:ext cx="489695" cy="508770"/>
            </a:xfrm>
            <a:custGeom>
              <a:avLst/>
              <a:gdLst/>
              <a:ahLst/>
              <a:cxnLst/>
              <a:rect l="l" t="t" r="r" b="b"/>
              <a:pathLst>
                <a:path w="7445" h="7735" extrusionOk="0">
                  <a:moveTo>
                    <a:pt x="4533" y="1"/>
                  </a:moveTo>
                  <a:cubicBezTo>
                    <a:pt x="4372" y="1"/>
                    <a:pt x="4254" y="23"/>
                    <a:pt x="4196" y="78"/>
                  </a:cubicBezTo>
                  <a:cubicBezTo>
                    <a:pt x="3973" y="291"/>
                    <a:pt x="4037" y="813"/>
                    <a:pt x="4058" y="994"/>
                  </a:cubicBezTo>
                  <a:cubicBezTo>
                    <a:pt x="4090" y="1186"/>
                    <a:pt x="1374" y="3369"/>
                    <a:pt x="853" y="3933"/>
                  </a:cubicBezTo>
                  <a:cubicBezTo>
                    <a:pt x="320" y="4508"/>
                    <a:pt x="1" y="6372"/>
                    <a:pt x="1" y="6372"/>
                  </a:cubicBezTo>
                  <a:lnTo>
                    <a:pt x="3824" y="7735"/>
                  </a:lnTo>
                  <a:cubicBezTo>
                    <a:pt x="3824" y="7735"/>
                    <a:pt x="4942" y="6116"/>
                    <a:pt x="6188" y="4210"/>
                  </a:cubicBezTo>
                  <a:cubicBezTo>
                    <a:pt x="7444" y="2304"/>
                    <a:pt x="6560" y="302"/>
                    <a:pt x="6560" y="302"/>
                  </a:cubicBezTo>
                  <a:cubicBezTo>
                    <a:pt x="5803" y="184"/>
                    <a:pt x="4993" y="1"/>
                    <a:pt x="4533" y="1"/>
                  </a:cubicBezTo>
                  <a:close/>
                </a:path>
              </a:pathLst>
            </a:custGeom>
            <a:solidFill>
              <a:srgbClr val="57A1C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47" name="Google Shape;1038;p28">
              <a:extLst>
                <a:ext uri="{FF2B5EF4-FFF2-40B4-BE49-F238E27FC236}">
                  <a16:creationId xmlns:a16="http://schemas.microsoft.com/office/drawing/2014/main" id="{01BFD551-B287-ABAC-62EA-6D9F93D43086}"/>
                </a:ext>
              </a:extLst>
            </p:cNvPr>
            <p:cNvSpPr/>
            <p:nvPr/>
          </p:nvSpPr>
          <p:spPr>
            <a:xfrm>
              <a:off x="2920654" y="5210088"/>
              <a:ext cx="428721" cy="494562"/>
            </a:xfrm>
            <a:custGeom>
              <a:avLst/>
              <a:gdLst/>
              <a:ahLst/>
              <a:cxnLst/>
              <a:rect l="l" t="t" r="r" b="b"/>
              <a:pathLst>
                <a:path w="6518" h="7519" extrusionOk="0">
                  <a:moveTo>
                    <a:pt x="4303" y="1"/>
                  </a:moveTo>
                  <a:cubicBezTo>
                    <a:pt x="4303" y="1"/>
                    <a:pt x="4505" y="863"/>
                    <a:pt x="4207" y="1428"/>
                  </a:cubicBezTo>
                  <a:cubicBezTo>
                    <a:pt x="3919" y="1992"/>
                    <a:pt x="991" y="4729"/>
                    <a:pt x="1" y="5187"/>
                  </a:cubicBezTo>
                  <a:lnTo>
                    <a:pt x="885" y="5964"/>
                  </a:lnTo>
                  <a:lnTo>
                    <a:pt x="1651" y="7519"/>
                  </a:lnTo>
                  <a:cubicBezTo>
                    <a:pt x="1651" y="7519"/>
                    <a:pt x="3376" y="6986"/>
                    <a:pt x="4942" y="4814"/>
                  </a:cubicBezTo>
                  <a:cubicBezTo>
                    <a:pt x="6518" y="2652"/>
                    <a:pt x="4942" y="107"/>
                    <a:pt x="4942" y="107"/>
                  </a:cubicBezTo>
                  <a:lnTo>
                    <a:pt x="4303" y="1"/>
                  </a:lnTo>
                  <a:close/>
                </a:path>
              </a:pathLst>
            </a:custGeom>
            <a:solidFill>
              <a:srgbClr val="3B799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48" name="Google Shape;1039;p28">
              <a:extLst>
                <a:ext uri="{FF2B5EF4-FFF2-40B4-BE49-F238E27FC236}">
                  <a16:creationId xmlns:a16="http://schemas.microsoft.com/office/drawing/2014/main" id="{8EB7D879-A447-EB9E-CA44-9D307FCD1BD2}"/>
                </a:ext>
              </a:extLst>
            </p:cNvPr>
            <p:cNvSpPr/>
            <p:nvPr/>
          </p:nvSpPr>
          <p:spPr>
            <a:xfrm>
              <a:off x="2632752" y="4775110"/>
              <a:ext cx="119513" cy="137733"/>
            </a:xfrm>
            <a:custGeom>
              <a:avLst/>
              <a:gdLst/>
              <a:ahLst/>
              <a:cxnLst/>
              <a:rect l="l" t="t" r="r" b="b"/>
              <a:pathLst>
                <a:path w="1817" h="2094" extrusionOk="0">
                  <a:moveTo>
                    <a:pt x="1033" y="1"/>
                  </a:moveTo>
                  <a:cubicBezTo>
                    <a:pt x="944" y="1"/>
                    <a:pt x="851" y="18"/>
                    <a:pt x="757" y="54"/>
                  </a:cubicBezTo>
                  <a:cubicBezTo>
                    <a:pt x="1" y="352"/>
                    <a:pt x="193" y="1502"/>
                    <a:pt x="512" y="1928"/>
                  </a:cubicBezTo>
                  <a:cubicBezTo>
                    <a:pt x="601" y="2040"/>
                    <a:pt x="712" y="2093"/>
                    <a:pt x="831" y="2093"/>
                  </a:cubicBezTo>
                  <a:cubicBezTo>
                    <a:pt x="1154" y="2093"/>
                    <a:pt x="1536" y="1701"/>
                    <a:pt x="1684" y="1023"/>
                  </a:cubicBezTo>
                  <a:cubicBezTo>
                    <a:pt x="1816" y="413"/>
                    <a:pt x="1471" y="1"/>
                    <a:pt x="1033" y="1"/>
                  </a:cubicBezTo>
                  <a:close/>
                </a:path>
              </a:pathLst>
            </a:custGeom>
            <a:solidFill>
              <a:srgbClr val="FFB58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49" name="Google Shape;1040;p28">
              <a:extLst>
                <a:ext uri="{FF2B5EF4-FFF2-40B4-BE49-F238E27FC236}">
                  <a16:creationId xmlns:a16="http://schemas.microsoft.com/office/drawing/2014/main" id="{AA366C36-F80F-E418-A36A-623C65D46151}"/>
                </a:ext>
              </a:extLst>
            </p:cNvPr>
            <p:cNvSpPr/>
            <p:nvPr/>
          </p:nvSpPr>
          <p:spPr>
            <a:xfrm>
              <a:off x="2667810" y="4801026"/>
              <a:ext cx="58211" cy="62420"/>
            </a:xfrm>
            <a:custGeom>
              <a:avLst/>
              <a:gdLst/>
              <a:ahLst/>
              <a:cxnLst/>
              <a:rect l="l" t="t" r="r" b="b"/>
              <a:pathLst>
                <a:path w="885" h="949" fill="none" extrusionOk="0">
                  <a:moveTo>
                    <a:pt x="884" y="949"/>
                  </a:moveTo>
                  <a:cubicBezTo>
                    <a:pt x="884" y="214"/>
                    <a:pt x="522" y="1"/>
                    <a:pt x="267" y="118"/>
                  </a:cubicBezTo>
                  <a:cubicBezTo>
                    <a:pt x="0" y="246"/>
                    <a:pt x="118" y="555"/>
                    <a:pt x="118" y="555"/>
                  </a:cubicBezTo>
                </a:path>
              </a:pathLst>
            </a:custGeom>
            <a:noFill/>
            <a:ln w="5850" cap="rnd" cmpd="sng">
              <a:solidFill>
                <a:srgbClr val="F48771"/>
              </a:solidFill>
              <a:prstDash val="solid"/>
              <a:miter lim="10648"/>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50" name="Google Shape;1041;p28">
              <a:extLst>
                <a:ext uri="{FF2B5EF4-FFF2-40B4-BE49-F238E27FC236}">
                  <a16:creationId xmlns:a16="http://schemas.microsoft.com/office/drawing/2014/main" id="{2CB9F70E-8333-22BE-835A-B1C37F841243}"/>
                </a:ext>
              </a:extLst>
            </p:cNvPr>
            <p:cNvSpPr/>
            <p:nvPr/>
          </p:nvSpPr>
          <p:spPr>
            <a:xfrm>
              <a:off x="2668534" y="4801026"/>
              <a:ext cx="43477" cy="107937"/>
            </a:xfrm>
            <a:custGeom>
              <a:avLst/>
              <a:gdLst/>
              <a:ahLst/>
              <a:cxnLst/>
              <a:rect l="l" t="t" r="r" b="b"/>
              <a:pathLst>
                <a:path w="661" h="1641" fill="none" extrusionOk="0">
                  <a:moveTo>
                    <a:pt x="660" y="214"/>
                  </a:moveTo>
                  <a:cubicBezTo>
                    <a:pt x="341" y="1"/>
                    <a:pt x="0" y="714"/>
                    <a:pt x="256" y="1172"/>
                  </a:cubicBezTo>
                  <a:cubicBezTo>
                    <a:pt x="501" y="1641"/>
                    <a:pt x="660" y="1172"/>
                    <a:pt x="660" y="1172"/>
                  </a:cubicBezTo>
                </a:path>
              </a:pathLst>
            </a:custGeom>
            <a:noFill/>
            <a:ln w="5850" cap="rnd" cmpd="sng">
              <a:solidFill>
                <a:srgbClr val="F48771"/>
              </a:solidFill>
              <a:prstDash val="solid"/>
              <a:miter lim="10648"/>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51" name="Google Shape;1042;p28">
              <a:extLst>
                <a:ext uri="{FF2B5EF4-FFF2-40B4-BE49-F238E27FC236}">
                  <a16:creationId xmlns:a16="http://schemas.microsoft.com/office/drawing/2014/main" id="{F09DE92F-29F1-517D-3D74-23BDC644653E}"/>
                </a:ext>
              </a:extLst>
            </p:cNvPr>
            <p:cNvSpPr/>
            <p:nvPr/>
          </p:nvSpPr>
          <p:spPr>
            <a:xfrm>
              <a:off x="2821924" y="4857725"/>
              <a:ext cx="42754" cy="29467"/>
            </a:xfrm>
            <a:custGeom>
              <a:avLst/>
              <a:gdLst/>
              <a:ahLst/>
              <a:cxnLst/>
              <a:rect l="l" t="t" r="r" b="b"/>
              <a:pathLst>
                <a:path w="650" h="448" extrusionOk="0">
                  <a:moveTo>
                    <a:pt x="193" y="0"/>
                  </a:moveTo>
                  <a:cubicBezTo>
                    <a:pt x="130" y="0"/>
                    <a:pt x="79" y="19"/>
                    <a:pt x="53" y="55"/>
                  </a:cubicBezTo>
                  <a:cubicBezTo>
                    <a:pt x="0" y="140"/>
                    <a:pt x="85" y="289"/>
                    <a:pt x="224" y="374"/>
                  </a:cubicBezTo>
                  <a:cubicBezTo>
                    <a:pt x="306" y="424"/>
                    <a:pt x="388" y="447"/>
                    <a:pt x="456" y="447"/>
                  </a:cubicBezTo>
                  <a:cubicBezTo>
                    <a:pt x="520" y="447"/>
                    <a:pt x="571" y="426"/>
                    <a:pt x="597" y="385"/>
                  </a:cubicBezTo>
                  <a:cubicBezTo>
                    <a:pt x="650" y="310"/>
                    <a:pt x="586" y="161"/>
                    <a:pt x="426" y="65"/>
                  </a:cubicBezTo>
                  <a:cubicBezTo>
                    <a:pt x="344" y="21"/>
                    <a:pt x="261" y="0"/>
                    <a:pt x="193" y="0"/>
                  </a:cubicBezTo>
                  <a:close/>
                </a:path>
              </a:pathLst>
            </a:custGeom>
            <a:solidFill>
              <a:srgbClr val="F4877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52" name="Google Shape;1043;p28">
              <a:extLst>
                <a:ext uri="{FF2B5EF4-FFF2-40B4-BE49-F238E27FC236}">
                  <a16:creationId xmlns:a16="http://schemas.microsoft.com/office/drawing/2014/main" id="{E60F1C30-B77C-7773-D820-8CFBCEEEDABD}"/>
                </a:ext>
              </a:extLst>
            </p:cNvPr>
            <p:cNvSpPr/>
            <p:nvPr/>
          </p:nvSpPr>
          <p:spPr>
            <a:xfrm>
              <a:off x="3179154" y="5033610"/>
              <a:ext cx="84652" cy="65578"/>
            </a:xfrm>
            <a:custGeom>
              <a:avLst/>
              <a:gdLst/>
              <a:ahLst/>
              <a:cxnLst/>
              <a:rect l="l" t="t" r="r" b="b"/>
              <a:pathLst>
                <a:path w="1287" h="997" extrusionOk="0">
                  <a:moveTo>
                    <a:pt x="885" y="1"/>
                  </a:moveTo>
                  <a:cubicBezTo>
                    <a:pt x="775" y="1"/>
                    <a:pt x="653" y="40"/>
                    <a:pt x="533" y="128"/>
                  </a:cubicBezTo>
                  <a:cubicBezTo>
                    <a:pt x="64" y="458"/>
                    <a:pt x="0" y="916"/>
                    <a:pt x="309" y="980"/>
                  </a:cubicBezTo>
                  <a:cubicBezTo>
                    <a:pt x="356" y="991"/>
                    <a:pt x="411" y="997"/>
                    <a:pt x="471" y="997"/>
                  </a:cubicBezTo>
                  <a:cubicBezTo>
                    <a:pt x="810" y="997"/>
                    <a:pt x="1287" y="811"/>
                    <a:pt x="1278" y="394"/>
                  </a:cubicBezTo>
                  <a:cubicBezTo>
                    <a:pt x="1278" y="160"/>
                    <a:pt x="1107" y="1"/>
                    <a:pt x="885" y="1"/>
                  </a:cubicBezTo>
                  <a:close/>
                </a:path>
              </a:pathLst>
            </a:custGeom>
            <a:solidFill>
              <a:srgbClr val="FFB58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67" name="Google Shape;1044;p28">
              <a:extLst>
                <a:ext uri="{FF2B5EF4-FFF2-40B4-BE49-F238E27FC236}">
                  <a16:creationId xmlns:a16="http://schemas.microsoft.com/office/drawing/2014/main" id="{3E346E66-67AE-235A-C83E-D0F6C9FC94E0}"/>
                </a:ext>
              </a:extLst>
            </p:cNvPr>
            <p:cNvSpPr/>
            <p:nvPr/>
          </p:nvSpPr>
          <p:spPr>
            <a:xfrm>
              <a:off x="3206451" y="5045516"/>
              <a:ext cx="39268" cy="32953"/>
            </a:xfrm>
            <a:custGeom>
              <a:avLst/>
              <a:gdLst/>
              <a:ahLst/>
              <a:cxnLst/>
              <a:rect l="l" t="t" r="r" b="b"/>
              <a:pathLst>
                <a:path w="597" h="501" fill="none" extrusionOk="0">
                  <a:moveTo>
                    <a:pt x="0" y="171"/>
                  </a:moveTo>
                  <a:cubicBezTo>
                    <a:pt x="394" y="0"/>
                    <a:pt x="597" y="149"/>
                    <a:pt x="597" y="320"/>
                  </a:cubicBezTo>
                  <a:cubicBezTo>
                    <a:pt x="597" y="490"/>
                    <a:pt x="394" y="501"/>
                    <a:pt x="394" y="501"/>
                  </a:cubicBezTo>
                </a:path>
              </a:pathLst>
            </a:custGeom>
            <a:noFill/>
            <a:ln w="3450" cap="rnd" cmpd="sng">
              <a:solidFill>
                <a:srgbClr val="F48771"/>
              </a:solidFill>
              <a:prstDash val="solid"/>
              <a:miter lim="10648"/>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68" name="Google Shape;1045;p28">
              <a:extLst>
                <a:ext uri="{FF2B5EF4-FFF2-40B4-BE49-F238E27FC236}">
                  <a16:creationId xmlns:a16="http://schemas.microsoft.com/office/drawing/2014/main" id="{DBB107D5-273A-10EB-7D2B-39455CAEE285}"/>
                </a:ext>
              </a:extLst>
            </p:cNvPr>
            <p:cNvSpPr/>
            <p:nvPr/>
          </p:nvSpPr>
          <p:spPr>
            <a:xfrm>
              <a:off x="3217633" y="5051830"/>
              <a:ext cx="16181" cy="30191"/>
            </a:xfrm>
            <a:custGeom>
              <a:avLst/>
              <a:gdLst/>
              <a:ahLst/>
              <a:cxnLst/>
              <a:rect l="l" t="t" r="r" b="b"/>
              <a:pathLst>
                <a:path w="246" h="459" fill="none" extrusionOk="0">
                  <a:moveTo>
                    <a:pt x="118" y="0"/>
                  </a:moveTo>
                  <a:cubicBezTo>
                    <a:pt x="246" y="117"/>
                    <a:pt x="86" y="405"/>
                    <a:pt x="1" y="458"/>
                  </a:cubicBezTo>
                </a:path>
              </a:pathLst>
            </a:custGeom>
            <a:noFill/>
            <a:ln w="3450" cap="rnd" cmpd="sng">
              <a:solidFill>
                <a:srgbClr val="F48771"/>
              </a:solidFill>
              <a:prstDash val="solid"/>
              <a:miter lim="10648"/>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69" name="Google Shape;1046;p28">
              <a:extLst>
                <a:ext uri="{FF2B5EF4-FFF2-40B4-BE49-F238E27FC236}">
                  <a16:creationId xmlns:a16="http://schemas.microsoft.com/office/drawing/2014/main" id="{38CE9205-4E81-635A-E755-EFF148C22AC9}"/>
                </a:ext>
              </a:extLst>
            </p:cNvPr>
            <p:cNvSpPr/>
            <p:nvPr/>
          </p:nvSpPr>
          <p:spPr>
            <a:xfrm>
              <a:off x="3085949" y="5009602"/>
              <a:ext cx="355909" cy="632756"/>
            </a:xfrm>
            <a:custGeom>
              <a:avLst/>
              <a:gdLst/>
              <a:ahLst/>
              <a:cxnLst/>
              <a:rect l="l" t="t" r="r" b="b"/>
              <a:pathLst>
                <a:path w="5411" h="9620" extrusionOk="0">
                  <a:moveTo>
                    <a:pt x="5184" y="1"/>
                  </a:moveTo>
                  <a:cubicBezTo>
                    <a:pt x="5073" y="1"/>
                    <a:pt x="5043" y="360"/>
                    <a:pt x="4889" y="695"/>
                  </a:cubicBezTo>
                  <a:cubicBezTo>
                    <a:pt x="4718" y="1089"/>
                    <a:pt x="4356" y="1313"/>
                    <a:pt x="4026" y="1601"/>
                  </a:cubicBezTo>
                  <a:cubicBezTo>
                    <a:pt x="3685" y="1877"/>
                    <a:pt x="3334" y="2133"/>
                    <a:pt x="3334" y="2133"/>
                  </a:cubicBezTo>
                  <a:cubicBezTo>
                    <a:pt x="3334" y="2133"/>
                    <a:pt x="3206" y="1494"/>
                    <a:pt x="3334" y="1196"/>
                  </a:cubicBezTo>
                  <a:cubicBezTo>
                    <a:pt x="3526" y="802"/>
                    <a:pt x="3547" y="621"/>
                    <a:pt x="3440" y="408"/>
                  </a:cubicBezTo>
                  <a:cubicBezTo>
                    <a:pt x="3417" y="368"/>
                    <a:pt x="3382" y="349"/>
                    <a:pt x="3345" y="349"/>
                  </a:cubicBezTo>
                  <a:cubicBezTo>
                    <a:pt x="3315" y="349"/>
                    <a:pt x="3284" y="362"/>
                    <a:pt x="3259" y="387"/>
                  </a:cubicBezTo>
                  <a:cubicBezTo>
                    <a:pt x="3163" y="493"/>
                    <a:pt x="3004" y="674"/>
                    <a:pt x="2865" y="866"/>
                  </a:cubicBezTo>
                  <a:cubicBezTo>
                    <a:pt x="2652" y="1164"/>
                    <a:pt x="2418" y="1792"/>
                    <a:pt x="2375" y="2357"/>
                  </a:cubicBezTo>
                  <a:cubicBezTo>
                    <a:pt x="2322" y="2900"/>
                    <a:pt x="2695" y="3177"/>
                    <a:pt x="2322" y="3965"/>
                  </a:cubicBezTo>
                  <a:cubicBezTo>
                    <a:pt x="2226" y="4178"/>
                    <a:pt x="2013" y="4561"/>
                    <a:pt x="1758" y="5019"/>
                  </a:cubicBezTo>
                  <a:cubicBezTo>
                    <a:pt x="1332" y="5786"/>
                    <a:pt x="789" y="6755"/>
                    <a:pt x="416" y="7404"/>
                  </a:cubicBezTo>
                  <a:cubicBezTo>
                    <a:pt x="161" y="7830"/>
                    <a:pt x="1" y="8107"/>
                    <a:pt x="1" y="8107"/>
                  </a:cubicBezTo>
                  <a:lnTo>
                    <a:pt x="2482" y="9619"/>
                  </a:lnTo>
                  <a:cubicBezTo>
                    <a:pt x="2610" y="9353"/>
                    <a:pt x="2738" y="9087"/>
                    <a:pt x="2844" y="8820"/>
                  </a:cubicBezTo>
                  <a:cubicBezTo>
                    <a:pt x="3675" y="6712"/>
                    <a:pt x="3802" y="4401"/>
                    <a:pt x="4303" y="3411"/>
                  </a:cubicBezTo>
                  <a:cubicBezTo>
                    <a:pt x="4771" y="2474"/>
                    <a:pt x="4984" y="1792"/>
                    <a:pt x="5133" y="1334"/>
                  </a:cubicBezTo>
                  <a:cubicBezTo>
                    <a:pt x="5155" y="1228"/>
                    <a:pt x="5187" y="1132"/>
                    <a:pt x="5208" y="1047"/>
                  </a:cubicBezTo>
                  <a:cubicBezTo>
                    <a:pt x="5357" y="589"/>
                    <a:pt x="5410" y="184"/>
                    <a:pt x="5251" y="35"/>
                  </a:cubicBezTo>
                  <a:cubicBezTo>
                    <a:pt x="5225" y="12"/>
                    <a:pt x="5204" y="1"/>
                    <a:pt x="5184" y="1"/>
                  </a:cubicBezTo>
                  <a:close/>
                </a:path>
              </a:pathLst>
            </a:custGeom>
            <a:solidFill>
              <a:srgbClr val="FFB58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70" name="Google Shape;1047;p28">
              <a:extLst>
                <a:ext uri="{FF2B5EF4-FFF2-40B4-BE49-F238E27FC236}">
                  <a16:creationId xmlns:a16="http://schemas.microsoft.com/office/drawing/2014/main" id="{97B3C23B-2CD9-BBF6-3B37-C6F85B7FE00C}"/>
                </a:ext>
              </a:extLst>
            </p:cNvPr>
            <p:cNvSpPr/>
            <p:nvPr/>
          </p:nvSpPr>
          <p:spPr>
            <a:xfrm>
              <a:off x="3112589" y="5097347"/>
              <a:ext cx="310326" cy="495943"/>
            </a:xfrm>
            <a:custGeom>
              <a:avLst/>
              <a:gdLst/>
              <a:ahLst/>
              <a:cxnLst/>
              <a:rect l="l" t="t" r="r" b="b"/>
              <a:pathLst>
                <a:path w="4718" h="7540" extrusionOk="0">
                  <a:moveTo>
                    <a:pt x="4718" y="0"/>
                  </a:moveTo>
                  <a:lnTo>
                    <a:pt x="4718" y="0"/>
                  </a:lnTo>
                  <a:cubicBezTo>
                    <a:pt x="3972" y="1513"/>
                    <a:pt x="3493" y="1864"/>
                    <a:pt x="3046" y="3078"/>
                  </a:cubicBezTo>
                  <a:cubicBezTo>
                    <a:pt x="2647" y="4186"/>
                    <a:pt x="1894" y="4930"/>
                    <a:pt x="1523" y="4930"/>
                  </a:cubicBezTo>
                  <a:cubicBezTo>
                    <a:pt x="1487" y="4930"/>
                    <a:pt x="1455" y="4923"/>
                    <a:pt x="1427" y="4909"/>
                  </a:cubicBezTo>
                  <a:cubicBezTo>
                    <a:pt x="1108" y="4750"/>
                    <a:pt x="1587" y="3248"/>
                    <a:pt x="1598" y="3216"/>
                  </a:cubicBezTo>
                  <a:lnTo>
                    <a:pt x="1598" y="3216"/>
                  </a:lnTo>
                  <a:lnTo>
                    <a:pt x="1342" y="3685"/>
                  </a:lnTo>
                  <a:cubicBezTo>
                    <a:pt x="916" y="4452"/>
                    <a:pt x="373" y="5421"/>
                    <a:pt x="0" y="6070"/>
                  </a:cubicBezTo>
                  <a:lnTo>
                    <a:pt x="756" y="6901"/>
                  </a:lnTo>
                  <a:lnTo>
                    <a:pt x="2258" y="7540"/>
                  </a:lnTo>
                  <a:lnTo>
                    <a:pt x="2418" y="7486"/>
                  </a:lnTo>
                  <a:cubicBezTo>
                    <a:pt x="3259" y="5378"/>
                    <a:pt x="3387" y="3067"/>
                    <a:pt x="3887" y="2077"/>
                  </a:cubicBezTo>
                  <a:cubicBezTo>
                    <a:pt x="4356" y="1140"/>
                    <a:pt x="4569" y="458"/>
                    <a:pt x="4718" y="0"/>
                  </a:cubicBezTo>
                  <a:close/>
                </a:path>
              </a:pathLst>
            </a:custGeom>
            <a:solidFill>
              <a:srgbClr val="F4877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71" name="Google Shape;1048;p28">
              <a:extLst>
                <a:ext uri="{FF2B5EF4-FFF2-40B4-BE49-F238E27FC236}">
                  <a16:creationId xmlns:a16="http://schemas.microsoft.com/office/drawing/2014/main" id="{EFB7477B-6794-F04D-9E06-A45BCB21BB0A}"/>
                </a:ext>
              </a:extLst>
            </p:cNvPr>
            <p:cNvSpPr/>
            <p:nvPr/>
          </p:nvSpPr>
          <p:spPr>
            <a:xfrm>
              <a:off x="2496200" y="5181870"/>
              <a:ext cx="816728" cy="683600"/>
            </a:xfrm>
            <a:custGeom>
              <a:avLst/>
              <a:gdLst/>
              <a:ahLst/>
              <a:cxnLst/>
              <a:rect l="l" t="t" r="r" b="b"/>
              <a:pathLst>
                <a:path w="12417" h="10393" extrusionOk="0">
                  <a:moveTo>
                    <a:pt x="1702" y="1"/>
                  </a:moveTo>
                  <a:cubicBezTo>
                    <a:pt x="854" y="1"/>
                    <a:pt x="1" y="434"/>
                    <a:pt x="245" y="2634"/>
                  </a:cubicBezTo>
                  <a:cubicBezTo>
                    <a:pt x="586" y="5914"/>
                    <a:pt x="6933" y="10195"/>
                    <a:pt x="8732" y="10386"/>
                  </a:cubicBezTo>
                  <a:cubicBezTo>
                    <a:pt x="8771" y="10390"/>
                    <a:pt x="8810" y="10392"/>
                    <a:pt x="8849" y="10392"/>
                  </a:cubicBezTo>
                  <a:cubicBezTo>
                    <a:pt x="10612" y="10392"/>
                    <a:pt x="12417" y="6457"/>
                    <a:pt x="12417" y="6457"/>
                  </a:cubicBezTo>
                  <a:cubicBezTo>
                    <a:pt x="11810" y="5594"/>
                    <a:pt x="9435" y="4146"/>
                    <a:pt x="9435" y="4146"/>
                  </a:cubicBezTo>
                  <a:cubicBezTo>
                    <a:pt x="9084" y="4476"/>
                    <a:pt x="7785" y="5445"/>
                    <a:pt x="7785" y="5445"/>
                  </a:cubicBezTo>
                  <a:cubicBezTo>
                    <a:pt x="7785" y="5445"/>
                    <a:pt x="6965" y="4806"/>
                    <a:pt x="6752" y="4540"/>
                  </a:cubicBezTo>
                  <a:cubicBezTo>
                    <a:pt x="5687" y="3145"/>
                    <a:pt x="4452" y="451"/>
                    <a:pt x="2801" y="153"/>
                  </a:cubicBezTo>
                  <a:cubicBezTo>
                    <a:pt x="2518" y="101"/>
                    <a:pt x="2110" y="1"/>
                    <a:pt x="1702" y="1"/>
                  </a:cubicBezTo>
                  <a:close/>
                </a:path>
              </a:pathLst>
            </a:custGeom>
            <a:solidFill>
              <a:srgbClr val="E4804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72" name="Google Shape;1049;p28">
              <a:extLst>
                <a:ext uri="{FF2B5EF4-FFF2-40B4-BE49-F238E27FC236}">
                  <a16:creationId xmlns:a16="http://schemas.microsoft.com/office/drawing/2014/main" id="{3EC282C1-9DA4-C6FE-F8C5-8CD6BAD4BBF6}"/>
                </a:ext>
              </a:extLst>
            </p:cNvPr>
            <p:cNvSpPr/>
            <p:nvPr/>
          </p:nvSpPr>
          <p:spPr>
            <a:xfrm>
              <a:off x="2717537" y="5426557"/>
              <a:ext cx="418197" cy="231199"/>
            </a:xfrm>
            <a:custGeom>
              <a:avLst/>
              <a:gdLst/>
              <a:ahLst/>
              <a:cxnLst/>
              <a:rect l="l" t="t" r="r" b="b"/>
              <a:pathLst>
                <a:path w="6358" h="3515" extrusionOk="0">
                  <a:moveTo>
                    <a:pt x="5911" y="0"/>
                  </a:moveTo>
                  <a:lnTo>
                    <a:pt x="0" y="2418"/>
                  </a:lnTo>
                  <a:cubicBezTo>
                    <a:pt x="363" y="3514"/>
                    <a:pt x="906" y="3248"/>
                    <a:pt x="2322" y="3365"/>
                  </a:cubicBezTo>
                  <a:cubicBezTo>
                    <a:pt x="2422" y="3374"/>
                    <a:pt x="2518" y="3377"/>
                    <a:pt x="2612" y="3377"/>
                  </a:cubicBezTo>
                  <a:cubicBezTo>
                    <a:pt x="3478" y="3377"/>
                    <a:pt x="4093" y="3057"/>
                    <a:pt x="4584" y="3057"/>
                  </a:cubicBezTo>
                  <a:cubicBezTo>
                    <a:pt x="4789" y="3057"/>
                    <a:pt x="4972" y="3113"/>
                    <a:pt x="5144" y="3269"/>
                  </a:cubicBezTo>
                  <a:cubicBezTo>
                    <a:pt x="5314" y="3428"/>
                    <a:pt x="5412" y="3500"/>
                    <a:pt x="5463" y="3500"/>
                  </a:cubicBezTo>
                  <a:cubicBezTo>
                    <a:pt x="5599" y="3500"/>
                    <a:pt x="5389" y="2977"/>
                    <a:pt x="5304" y="2215"/>
                  </a:cubicBezTo>
                  <a:cubicBezTo>
                    <a:pt x="5165" y="1150"/>
                    <a:pt x="6358" y="650"/>
                    <a:pt x="6358" y="650"/>
                  </a:cubicBezTo>
                  <a:lnTo>
                    <a:pt x="5911" y="0"/>
                  </a:lnTo>
                  <a:close/>
                </a:path>
              </a:pathLst>
            </a:custGeom>
            <a:solidFill>
              <a:srgbClr val="DB3F8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73" name="Google Shape;1050;p28">
              <a:extLst>
                <a:ext uri="{FF2B5EF4-FFF2-40B4-BE49-F238E27FC236}">
                  <a16:creationId xmlns:a16="http://schemas.microsoft.com/office/drawing/2014/main" id="{5B683E4E-34A8-918A-AA04-1B66A11A49A0}"/>
                </a:ext>
              </a:extLst>
            </p:cNvPr>
            <p:cNvSpPr/>
            <p:nvPr/>
          </p:nvSpPr>
          <p:spPr>
            <a:xfrm>
              <a:off x="2712604" y="5486084"/>
              <a:ext cx="180092" cy="132405"/>
            </a:xfrm>
            <a:custGeom>
              <a:avLst/>
              <a:gdLst/>
              <a:ahLst/>
              <a:cxnLst/>
              <a:rect l="l" t="t" r="r" b="b"/>
              <a:pathLst>
                <a:path w="2738" h="2013" extrusionOk="0">
                  <a:moveTo>
                    <a:pt x="2024" y="0"/>
                  </a:moveTo>
                  <a:cubicBezTo>
                    <a:pt x="1694" y="118"/>
                    <a:pt x="1502" y="171"/>
                    <a:pt x="1236" y="171"/>
                  </a:cubicBezTo>
                  <a:cubicBezTo>
                    <a:pt x="1147" y="171"/>
                    <a:pt x="1047" y="166"/>
                    <a:pt x="950" y="166"/>
                  </a:cubicBezTo>
                  <a:cubicBezTo>
                    <a:pt x="757" y="166"/>
                    <a:pt x="580" y="185"/>
                    <a:pt x="544" y="299"/>
                  </a:cubicBezTo>
                  <a:cubicBezTo>
                    <a:pt x="491" y="458"/>
                    <a:pt x="1087" y="533"/>
                    <a:pt x="1087" y="533"/>
                  </a:cubicBezTo>
                  <a:cubicBezTo>
                    <a:pt x="1087" y="533"/>
                    <a:pt x="1" y="884"/>
                    <a:pt x="1" y="1097"/>
                  </a:cubicBezTo>
                  <a:cubicBezTo>
                    <a:pt x="1" y="1200"/>
                    <a:pt x="100" y="1229"/>
                    <a:pt x="211" y="1229"/>
                  </a:cubicBezTo>
                  <a:cubicBezTo>
                    <a:pt x="351" y="1229"/>
                    <a:pt x="511" y="1183"/>
                    <a:pt x="512" y="1182"/>
                  </a:cubicBezTo>
                  <a:lnTo>
                    <a:pt x="512" y="1182"/>
                  </a:lnTo>
                  <a:cubicBezTo>
                    <a:pt x="510" y="1183"/>
                    <a:pt x="1" y="1332"/>
                    <a:pt x="86" y="1513"/>
                  </a:cubicBezTo>
                  <a:cubicBezTo>
                    <a:pt x="118" y="1576"/>
                    <a:pt x="206" y="1598"/>
                    <a:pt x="308" y="1598"/>
                  </a:cubicBezTo>
                  <a:cubicBezTo>
                    <a:pt x="513" y="1598"/>
                    <a:pt x="778" y="1513"/>
                    <a:pt x="778" y="1513"/>
                  </a:cubicBezTo>
                  <a:lnTo>
                    <a:pt x="778" y="1513"/>
                  </a:lnTo>
                  <a:cubicBezTo>
                    <a:pt x="778" y="1513"/>
                    <a:pt x="320" y="1672"/>
                    <a:pt x="512" y="1843"/>
                  </a:cubicBezTo>
                  <a:cubicBezTo>
                    <a:pt x="524" y="1855"/>
                    <a:pt x="550" y="1860"/>
                    <a:pt x="584" y="1860"/>
                  </a:cubicBezTo>
                  <a:cubicBezTo>
                    <a:pt x="792" y="1860"/>
                    <a:pt x="1332" y="1672"/>
                    <a:pt x="1332" y="1672"/>
                  </a:cubicBezTo>
                  <a:lnTo>
                    <a:pt x="1332" y="1672"/>
                  </a:lnTo>
                  <a:cubicBezTo>
                    <a:pt x="1332" y="1672"/>
                    <a:pt x="832" y="1864"/>
                    <a:pt x="949" y="1992"/>
                  </a:cubicBezTo>
                  <a:cubicBezTo>
                    <a:pt x="959" y="2006"/>
                    <a:pt x="984" y="2013"/>
                    <a:pt x="1020" y="2013"/>
                  </a:cubicBezTo>
                  <a:cubicBezTo>
                    <a:pt x="1281" y="2013"/>
                    <a:pt x="2140" y="1653"/>
                    <a:pt x="2440" y="1129"/>
                  </a:cubicBezTo>
                  <a:cubicBezTo>
                    <a:pt x="2738" y="512"/>
                    <a:pt x="2024" y="0"/>
                    <a:pt x="2024" y="0"/>
                  </a:cubicBezTo>
                  <a:close/>
                </a:path>
              </a:pathLst>
            </a:custGeom>
            <a:solidFill>
              <a:srgbClr val="FFB58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74" name="Google Shape;1051;p28">
              <a:extLst>
                <a:ext uri="{FF2B5EF4-FFF2-40B4-BE49-F238E27FC236}">
                  <a16:creationId xmlns:a16="http://schemas.microsoft.com/office/drawing/2014/main" id="{83E13ADF-76C1-8690-7367-1DBEF30EB5E4}"/>
                </a:ext>
              </a:extLst>
            </p:cNvPr>
            <p:cNvSpPr/>
            <p:nvPr/>
          </p:nvSpPr>
          <p:spPr>
            <a:xfrm>
              <a:off x="2826134" y="5256131"/>
              <a:ext cx="396031" cy="342754"/>
            </a:xfrm>
            <a:custGeom>
              <a:avLst/>
              <a:gdLst/>
              <a:ahLst/>
              <a:cxnLst/>
              <a:rect l="l" t="t" r="r" b="b"/>
              <a:pathLst>
                <a:path w="6021" h="5211" extrusionOk="0">
                  <a:moveTo>
                    <a:pt x="4717" y="1"/>
                  </a:moveTo>
                  <a:cubicBezTo>
                    <a:pt x="4617" y="1"/>
                    <a:pt x="4510" y="12"/>
                    <a:pt x="4398" y="36"/>
                  </a:cubicBezTo>
                  <a:cubicBezTo>
                    <a:pt x="3294" y="259"/>
                    <a:pt x="43" y="3486"/>
                    <a:pt x="0" y="3486"/>
                  </a:cubicBezTo>
                  <a:cubicBezTo>
                    <a:pt x="0" y="3486"/>
                    <a:pt x="0" y="3486"/>
                    <a:pt x="0" y="3486"/>
                  </a:cubicBezTo>
                  <a:lnTo>
                    <a:pt x="0" y="3486"/>
                  </a:lnTo>
                  <a:lnTo>
                    <a:pt x="777" y="5211"/>
                  </a:lnTo>
                  <a:cubicBezTo>
                    <a:pt x="2492" y="4987"/>
                    <a:pt x="5293" y="2527"/>
                    <a:pt x="5676" y="1654"/>
                  </a:cubicBezTo>
                  <a:cubicBezTo>
                    <a:pt x="6020" y="879"/>
                    <a:pt x="5608" y="1"/>
                    <a:pt x="4717" y="1"/>
                  </a:cubicBezTo>
                  <a:close/>
                </a:path>
              </a:pathLst>
            </a:custGeom>
            <a:solidFill>
              <a:srgbClr val="57A1C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75" name="Google Shape;1052;p28">
              <a:extLst>
                <a:ext uri="{FF2B5EF4-FFF2-40B4-BE49-F238E27FC236}">
                  <a16:creationId xmlns:a16="http://schemas.microsoft.com/office/drawing/2014/main" id="{BB7234E5-5BEE-A669-B3CF-DE03514A4C5C}"/>
                </a:ext>
              </a:extLst>
            </p:cNvPr>
            <p:cNvSpPr/>
            <p:nvPr/>
          </p:nvSpPr>
          <p:spPr>
            <a:xfrm>
              <a:off x="2619465" y="4632902"/>
              <a:ext cx="374128" cy="243894"/>
            </a:xfrm>
            <a:custGeom>
              <a:avLst/>
              <a:gdLst/>
              <a:ahLst/>
              <a:cxnLst/>
              <a:rect l="l" t="t" r="r" b="b"/>
              <a:pathLst>
                <a:path w="5688" h="3708" extrusionOk="0">
                  <a:moveTo>
                    <a:pt x="4228" y="0"/>
                  </a:moveTo>
                  <a:cubicBezTo>
                    <a:pt x="3037" y="0"/>
                    <a:pt x="1441" y="605"/>
                    <a:pt x="1002" y="789"/>
                  </a:cubicBezTo>
                  <a:cubicBezTo>
                    <a:pt x="235" y="1109"/>
                    <a:pt x="1" y="1812"/>
                    <a:pt x="352" y="2227"/>
                  </a:cubicBezTo>
                  <a:cubicBezTo>
                    <a:pt x="416" y="2323"/>
                    <a:pt x="522" y="2397"/>
                    <a:pt x="640" y="2450"/>
                  </a:cubicBezTo>
                  <a:cubicBezTo>
                    <a:pt x="1353" y="2770"/>
                    <a:pt x="1917" y="2813"/>
                    <a:pt x="1917" y="2813"/>
                  </a:cubicBezTo>
                  <a:cubicBezTo>
                    <a:pt x="1854" y="3398"/>
                    <a:pt x="2322" y="3707"/>
                    <a:pt x="2322" y="3707"/>
                  </a:cubicBezTo>
                  <a:cubicBezTo>
                    <a:pt x="2322" y="3707"/>
                    <a:pt x="2397" y="3281"/>
                    <a:pt x="2823" y="2717"/>
                  </a:cubicBezTo>
                  <a:cubicBezTo>
                    <a:pt x="3249" y="2163"/>
                    <a:pt x="5687" y="2003"/>
                    <a:pt x="5591" y="906"/>
                  </a:cubicBezTo>
                  <a:cubicBezTo>
                    <a:pt x="5581" y="789"/>
                    <a:pt x="5549" y="683"/>
                    <a:pt x="5517" y="587"/>
                  </a:cubicBezTo>
                  <a:cubicBezTo>
                    <a:pt x="5321" y="153"/>
                    <a:pt x="4826" y="0"/>
                    <a:pt x="4228" y="0"/>
                  </a:cubicBezTo>
                  <a:close/>
                </a:path>
              </a:pathLst>
            </a:custGeom>
            <a:solidFill>
              <a:srgbClr val="30101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76" name="Google Shape;1053;p28">
              <a:extLst>
                <a:ext uri="{FF2B5EF4-FFF2-40B4-BE49-F238E27FC236}">
                  <a16:creationId xmlns:a16="http://schemas.microsoft.com/office/drawing/2014/main" id="{116917FF-2421-D75F-E137-C389CCCFABE8}"/>
                </a:ext>
              </a:extLst>
            </p:cNvPr>
            <p:cNvSpPr/>
            <p:nvPr/>
          </p:nvSpPr>
          <p:spPr>
            <a:xfrm>
              <a:off x="2642618" y="4670789"/>
              <a:ext cx="350975" cy="206007"/>
            </a:xfrm>
            <a:custGeom>
              <a:avLst/>
              <a:gdLst/>
              <a:ahLst/>
              <a:cxnLst/>
              <a:rect l="l" t="t" r="r" b="b"/>
              <a:pathLst>
                <a:path w="5336" h="3132" extrusionOk="0">
                  <a:moveTo>
                    <a:pt x="5154" y="0"/>
                  </a:moveTo>
                  <a:cubicBezTo>
                    <a:pt x="4526" y="1108"/>
                    <a:pt x="2875" y="852"/>
                    <a:pt x="2279" y="1395"/>
                  </a:cubicBezTo>
                  <a:cubicBezTo>
                    <a:pt x="1948" y="1703"/>
                    <a:pt x="1453" y="1799"/>
                    <a:pt x="995" y="1799"/>
                  </a:cubicBezTo>
                  <a:cubicBezTo>
                    <a:pt x="583" y="1799"/>
                    <a:pt x="202" y="1722"/>
                    <a:pt x="0" y="1651"/>
                  </a:cubicBezTo>
                  <a:lnTo>
                    <a:pt x="0" y="1651"/>
                  </a:lnTo>
                  <a:cubicBezTo>
                    <a:pt x="64" y="1747"/>
                    <a:pt x="170" y="1821"/>
                    <a:pt x="288" y="1874"/>
                  </a:cubicBezTo>
                  <a:cubicBezTo>
                    <a:pt x="1001" y="2194"/>
                    <a:pt x="1565" y="2237"/>
                    <a:pt x="1565" y="2237"/>
                  </a:cubicBezTo>
                  <a:cubicBezTo>
                    <a:pt x="1502" y="2822"/>
                    <a:pt x="1970" y="3131"/>
                    <a:pt x="1970" y="3131"/>
                  </a:cubicBezTo>
                  <a:cubicBezTo>
                    <a:pt x="1970" y="3131"/>
                    <a:pt x="2045" y="2705"/>
                    <a:pt x="2471" y="2141"/>
                  </a:cubicBezTo>
                  <a:cubicBezTo>
                    <a:pt x="2897" y="1587"/>
                    <a:pt x="5335" y="1427"/>
                    <a:pt x="5229" y="320"/>
                  </a:cubicBezTo>
                  <a:cubicBezTo>
                    <a:pt x="5218" y="203"/>
                    <a:pt x="5186" y="96"/>
                    <a:pt x="5154" y="0"/>
                  </a:cubicBezTo>
                  <a:close/>
                </a:path>
              </a:pathLst>
            </a:custGeom>
            <a:solidFill>
              <a:srgbClr val="19070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77" name="Google Shape;1054;p28">
              <a:extLst>
                <a:ext uri="{FF2B5EF4-FFF2-40B4-BE49-F238E27FC236}">
                  <a16:creationId xmlns:a16="http://schemas.microsoft.com/office/drawing/2014/main" id="{ABEB4239-3EB1-CFB6-FF2D-549E82AA234C}"/>
                </a:ext>
              </a:extLst>
            </p:cNvPr>
            <p:cNvSpPr/>
            <p:nvPr/>
          </p:nvSpPr>
          <p:spPr>
            <a:xfrm>
              <a:off x="3119561" y="4867591"/>
              <a:ext cx="66" cy="66"/>
            </a:xfrm>
            <a:custGeom>
              <a:avLst/>
              <a:gdLst/>
              <a:ahLst/>
              <a:cxnLst/>
              <a:rect l="l" t="t" r="r" b="b"/>
              <a:pathLst>
                <a:path w="1" h="1" extrusionOk="0">
                  <a:moveTo>
                    <a:pt x="1" y="1"/>
                  </a:moveTo>
                  <a:close/>
                </a:path>
              </a:pathLst>
            </a:custGeom>
            <a:solidFill>
              <a:srgbClr val="19070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78" name="Google Shape;1055;p28">
              <a:extLst>
                <a:ext uri="{FF2B5EF4-FFF2-40B4-BE49-F238E27FC236}">
                  <a16:creationId xmlns:a16="http://schemas.microsoft.com/office/drawing/2014/main" id="{EC60E52B-F70D-57E2-DF0C-AF9FCB52E828}"/>
                </a:ext>
              </a:extLst>
            </p:cNvPr>
            <p:cNvSpPr/>
            <p:nvPr/>
          </p:nvSpPr>
          <p:spPr>
            <a:xfrm>
              <a:off x="2921640" y="5024862"/>
              <a:ext cx="75378" cy="69064"/>
            </a:xfrm>
            <a:custGeom>
              <a:avLst/>
              <a:gdLst/>
              <a:ahLst/>
              <a:cxnLst/>
              <a:rect l="l" t="t" r="r" b="b"/>
              <a:pathLst>
                <a:path w="1146" h="1050" extrusionOk="0">
                  <a:moveTo>
                    <a:pt x="314" y="0"/>
                  </a:moveTo>
                  <a:cubicBezTo>
                    <a:pt x="148" y="0"/>
                    <a:pt x="1" y="149"/>
                    <a:pt x="28" y="357"/>
                  </a:cubicBezTo>
                  <a:cubicBezTo>
                    <a:pt x="60" y="698"/>
                    <a:pt x="571" y="1049"/>
                    <a:pt x="571" y="1049"/>
                  </a:cubicBezTo>
                  <a:cubicBezTo>
                    <a:pt x="571" y="1049"/>
                    <a:pt x="1082" y="698"/>
                    <a:pt x="1125" y="357"/>
                  </a:cubicBezTo>
                  <a:cubicBezTo>
                    <a:pt x="1146" y="149"/>
                    <a:pt x="996" y="0"/>
                    <a:pt x="829" y="0"/>
                  </a:cubicBezTo>
                  <a:cubicBezTo>
                    <a:pt x="740" y="0"/>
                    <a:pt x="646" y="43"/>
                    <a:pt x="571" y="144"/>
                  </a:cubicBezTo>
                  <a:cubicBezTo>
                    <a:pt x="497" y="43"/>
                    <a:pt x="403" y="0"/>
                    <a:pt x="314" y="0"/>
                  </a:cubicBezTo>
                  <a:close/>
                </a:path>
              </a:pathLst>
            </a:custGeom>
            <a:solidFill>
              <a:srgbClr val="3B799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79" name="Google Shape;1056;p28">
              <a:extLst>
                <a:ext uri="{FF2B5EF4-FFF2-40B4-BE49-F238E27FC236}">
                  <a16:creationId xmlns:a16="http://schemas.microsoft.com/office/drawing/2014/main" id="{5276D999-864A-1510-2515-078AF3DC618E}"/>
                </a:ext>
              </a:extLst>
            </p:cNvPr>
            <p:cNvSpPr/>
            <p:nvPr/>
          </p:nvSpPr>
          <p:spPr>
            <a:xfrm>
              <a:off x="2246843" y="5120435"/>
              <a:ext cx="42096" cy="56106"/>
            </a:xfrm>
            <a:custGeom>
              <a:avLst/>
              <a:gdLst/>
              <a:ahLst/>
              <a:cxnLst/>
              <a:rect l="l" t="t" r="r" b="b"/>
              <a:pathLst>
                <a:path w="640" h="853" fill="none" extrusionOk="0">
                  <a:moveTo>
                    <a:pt x="639" y="427"/>
                  </a:moveTo>
                  <a:cubicBezTo>
                    <a:pt x="522" y="427"/>
                    <a:pt x="320" y="693"/>
                    <a:pt x="320" y="853"/>
                  </a:cubicBezTo>
                  <a:cubicBezTo>
                    <a:pt x="320" y="693"/>
                    <a:pt x="118" y="427"/>
                    <a:pt x="1" y="427"/>
                  </a:cubicBezTo>
                  <a:cubicBezTo>
                    <a:pt x="118" y="427"/>
                    <a:pt x="320" y="161"/>
                    <a:pt x="320" y="1"/>
                  </a:cubicBezTo>
                  <a:cubicBezTo>
                    <a:pt x="320" y="161"/>
                    <a:pt x="522" y="427"/>
                    <a:pt x="639" y="427"/>
                  </a:cubicBezTo>
                  <a:close/>
                </a:path>
              </a:pathLst>
            </a:custGeom>
            <a:noFill/>
            <a:ln w="3450" cap="flat" cmpd="sng">
              <a:solidFill>
                <a:srgbClr val="161413"/>
              </a:solidFill>
              <a:prstDash val="solid"/>
              <a:miter lim="10648"/>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grpSp>
        <p:nvGrpSpPr>
          <p:cNvPr id="16" name="Google Shape;5025;p48">
            <a:extLst>
              <a:ext uri="{FF2B5EF4-FFF2-40B4-BE49-F238E27FC236}">
                <a16:creationId xmlns:a16="http://schemas.microsoft.com/office/drawing/2014/main" id="{CF298953-20F5-CD47-408F-88A1F28D80B1}"/>
              </a:ext>
            </a:extLst>
          </p:cNvPr>
          <p:cNvGrpSpPr/>
          <p:nvPr/>
        </p:nvGrpSpPr>
        <p:grpSpPr>
          <a:xfrm>
            <a:off x="-65316" y="3377228"/>
            <a:ext cx="3475608" cy="2189104"/>
            <a:chOff x="5481057" y="3048455"/>
            <a:chExt cx="3475608" cy="2189104"/>
          </a:xfrm>
        </p:grpSpPr>
        <p:grpSp>
          <p:nvGrpSpPr>
            <p:cNvPr id="17" name="Google Shape;5026;p48">
              <a:extLst>
                <a:ext uri="{FF2B5EF4-FFF2-40B4-BE49-F238E27FC236}">
                  <a16:creationId xmlns:a16="http://schemas.microsoft.com/office/drawing/2014/main" id="{F4F7A4EF-BEF4-F7A3-041C-B47CDE50F2FA}"/>
                </a:ext>
              </a:extLst>
            </p:cNvPr>
            <p:cNvGrpSpPr/>
            <p:nvPr/>
          </p:nvGrpSpPr>
          <p:grpSpPr>
            <a:xfrm rot="1515489">
              <a:off x="5867711" y="4051539"/>
              <a:ext cx="1219012" cy="998388"/>
              <a:chOff x="431982" y="2910018"/>
              <a:chExt cx="1219007" cy="998383"/>
            </a:xfrm>
          </p:grpSpPr>
          <p:sp>
            <p:nvSpPr>
              <p:cNvPr id="2312" name="Google Shape;5027;p48">
                <a:extLst>
                  <a:ext uri="{FF2B5EF4-FFF2-40B4-BE49-F238E27FC236}">
                    <a16:creationId xmlns:a16="http://schemas.microsoft.com/office/drawing/2014/main" id="{A80CA4AB-2D26-34D2-04F0-C1AA8ED94AEB}"/>
                  </a:ext>
                </a:extLst>
              </p:cNvPr>
              <p:cNvSpPr/>
              <p:nvPr/>
            </p:nvSpPr>
            <p:spPr>
              <a:xfrm>
                <a:off x="474531" y="2992151"/>
                <a:ext cx="434578" cy="320742"/>
              </a:xfrm>
              <a:custGeom>
                <a:avLst/>
                <a:gdLst/>
                <a:ahLst/>
                <a:cxnLst/>
                <a:rect l="l" t="t" r="r" b="b"/>
                <a:pathLst>
                  <a:path w="4688" h="3460" fill="none" extrusionOk="0">
                    <a:moveTo>
                      <a:pt x="3952" y="1"/>
                    </a:moveTo>
                    <a:cubicBezTo>
                      <a:pt x="3952" y="1"/>
                      <a:pt x="4687" y="1939"/>
                      <a:pt x="2958" y="2699"/>
                    </a:cubicBezTo>
                    <a:cubicBezTo>
                      <a:pt x="1229" y="3459"/>
                      <a:pt x="26" y="2223"/>
                      <a:pt x="1" y="477"/>
                    </a:cubicBezTo>
                  </a:path>
                </a:pathLst>
              </a:custGeom>
              <a:noFill/>
              <a:ln w="19050" cap="flat" cmpd="sng">
                <a:solidFill>
                  <a:srgbClr val="DB3F8E"/>
                </a:solidFill>
                <a:prstDash val="solid"/>
                <a:miter lim="8354"/>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13" name="Google Shape;5028;p48">
                <a:extLst>
                  <a:ext uri="{FF2B5EF4-FFF2-40B4-BE49-F238E27FC236}">
                    <a16:creationId xmlns:a16="http://schemas.microsoft.com/office/drawing/2014/main" id="{104E40A8-F9F5-0786-3B79-67F721F5C182}"/>
                  </a:ext>
                </a:extLst>
              </p:cNvPr>
              <p:cNvSpPr/>
              <p:nvPr/>
            </p:nvSpPr>
            <p:spPr>
              <a:xfrm>
                <a:off x="564358" y="2958871"/>
                <a:ext cx="280418" cy="295898"/>
              </a:xfrm>
              <a:custGeom>
                <a:avLst/>
                <a:gdLst/>
                <a:ahLst/>
                <a:cxnLst/>
                <a:rect l="l" t="t" r="r" b="b"/>
                <a:pathLst>
                  <a:path w="3025" h="3192" fill="none" extrusionOk="0">
                    <a:moveTo>
                      <a:pt x="2098" y="1"/>
                    </a:moveTo>
                    <a:cubicBezTo>
                      <a:pt x="2098" y="1"/>
                      <a:pt x="3025" y="2507"/>
                      <a:pt x="1337" y="3192"/>
                    </a:cubicBezTo>
                    <a:cubicBezTo>
                      <a:pt x="1337" y="3192"/>
                      <a:pt x="34" y="3058"/>
                      <a:pt x="1" y="636"/>
                    </a:cubicBezTo>
                  </a:path>
                </a:pathLst>
              </a:custGeom>
              <a:noFill/>
              <a:ln w="19050" cap="flat" cmpd="sng">
                <a:solidFill>
                  <a:srgbClr val="DB3F8E"/>
                </a:solidFill>
                <a:prstDash val="solid"/>
                <a:miter lim="8354"/>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14" name="Google Shape;5029;p48">
                <a:extLst>
                  <a:ext uri="{FF2B5EF4-FFF2-40B4-BE49-F238E27FC236}">
                    <a16:creationId xmlns:a16="http://schemas.microsoft.com/office/drawing/2014/main" id="{0F39AD6B-5D0B-5588-C71D-759A1475D24B}"/>
                  </a:ext>
                </a:extLst>
              </p:cNvPr>
              <p:cNvSpPr/>
              <p:nvPr/>
            </p:nvSpPr>
            <p:spPr>
              <a:xfrm>
                <a:off x="672818" y="2964341"/>
                <a:ext cx="41900" cy="290429"/>
              </a:xfrm>
              <a:custGeom>
                <a:avLst/>
                <a:gdLst/>
                <a:ahLst/>
                <a:cxnLst/>
                <a:rect l="l" t="t" r="r" b="b"/>
                <a:pathLst>
                  <a:path w="452" h="3133" fill="none" extrusionOk="0">
                    <a:moveTo>
                      <a:pt x="0" y="0"/>
                    </a:moveTo>
                    <a:cubicBezTo>
                      <a:pt x="0" y="0"/>
                      <a:pt x="451" y="2540"/>
                      <a:pt x="176" y="3133"/>
                    </a:cubicBezTo>
                  </a:path>
                </a:pathLst>
              </a:custGeom>
              <a:noFill/>
              <a:ln w="19050" cap="flat" cmpd="sng">
                <a:solidFill>
                  <a:srgbClr val="DB3F8E"/>
                </a:solidFill>
                <a:prstDash val="solid"/>
                <a:miter lim="8354"/>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15" name="Google Shape;5030;p48">
                <a:extLst>
                  <a:ext uri="{FF2B5EF4-FFF2-40B4-BE49-F238E27FC236}">
                    <a16:creationId xmlns:a16="http://schemas.microsoft.com/office/drawing/2014/main" id="{5B7F7650-BEA9-F769-5864-E0865578F9EA}"/>
                  </a:ext>
                </a:extLst>
              </p:cNvPr>
              <p:cNvSpPr/>
              <p:nvPr/>
            </p:nvSpPr>
            <p:spPr>
              <a:xfrm>
                <a:off x="708415" y="3256998"/>
                <a:ext cx="942574" cy="651403"/>
              </a:xfrm>
              <a:custGeom>
                <a:avLst/>
                <a:gdLst/>
                <a:ahLst/>
                <a:cxnLst/>
                <a:rect l="l" t="t" r="r" b="b"/>
                <a:pathLst>
                  <a:path w="10168" h="7027" fill="none" extrusionOk="0">
                    <a:moveTo>
                      <a:pt x="1" y="1"/>
                    </a:moveTo>
                    <a:cubicBezTo>
                      <a:pt x="402" y="1764"/>
                      <a:pt x="1204" y="3468"/>
                      <a:pt x="2540" y="4721"/>
                    </a:cubicBezTo>
                    <a:cubicBezTo>
                      <a:pt x="4420" y="6500"/>
                      <a:pt x="7043" y="7027"/>
                      <a:pt x="9558" y="6918"/>
                    </a:cubicBezTo>
                    <a:cubicBezTo>
                      <a:pt x="9766" y="6910"/>
                      <a:pt x="9967" y="6893"/>
                      <a:pt x="10167" y="6876"/>
                    </a:cubicBezTo>
                  </a:path>
                </a:pathLst>
              </a:custGeom>
              <a:noFill/>
              <a:ln w="19050" cap="flat" cmpd="sng">
                <a:solidFill>
                  <a:srgbClr val="DB3F8E"/>
                </a:solidFill>
                <a:prstDash val="solid"/>
                <a:miter lim="8354"/>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nvGrpSpPr>
              <p:cNvPr id="2316" name="Google Shape;5031;p48">
                <a:extLst>
                  <a:ext uri="{FF2B5EF4-FFF2-40B4-BE49-F238E27FC236}">
                    <a16:creationId xmlns:a16="http://schemas.microsoft.com/office/drawing/2014/main" id="{B5AD11FE-0671-FADF-CE5B-87EADF82C3D9}"/>
                  </a:ext>
                </a:extLst>
              </p:cNvPr>
              <p:cNvGrpSpPr/>
              <p:nvPr/>
            </p:nvGrpSpPr>
            <p:grpSpPr>
              <a:xfrm>
                <a:off x="431982" y="2910018"/>
                <a:ext cx="442273" cy="159445"/>
                <a:chOff x="431982" y="2910018"/>
                <a:chExt cx="442273" cy="159445"/>
              </a:xfrm>
            </p:grpSpPr>
            <p:sp>
              <p:nvSpPr>
                <p:cNvPr id="2317" name="Google Shape;5032;p48">
                  <a:extLst>
                    <a:ext uri="{FF2B5EF4-FFF2-40B4-BE49-F238E27FC236}">
                      <a16:creationId xmlns:a16="http://schemas.microsoft.com/office/drawing/2014/main" id="{645D86E0-1AB3-69A3-A455-164D81AE5805}"/>
                    </a:ext>
                  </a:extLst>
                </p:cNvPr>
                <p:cNvSpPr/>
                <p:nvPr/>
              </p:nvSpPr>
              <p:spPr>
                <a:xfrm>
                  <a:off x="799817" y="2955349"/>
                  <a:ext cx="74438" cy="68227"/>
                </a:xfrm>
                <a:custGeom>
                  <a:avLst/>
                  <a:gdLst/>
                  <a:ahLst/>
                  <a:cxnLst/>
                  <a:rect l="l" t="t" r="r" b="b"/>
                  <a:pathLst>
                    <a:path w="803" h="736" extrusionOk="0">
                      <a:moveTo>
                        <a:pt x="412" y="0"/>
                      </a:moveTo>
                      <a:cubicBezTo>
                        <a:pt x="370" y="0"/>
                        <a:pt x="330" y="6"/>
                        <a:pt x="293" y="22"/>
                      </a:cubicBezTo>
                      <a:cubicBezTo>
                        <a:pt x="101" y="72"/>
                        <a:pt x="0" y="281"/>
                        <a:pt x="67" y="465"/>
                      </a:cubicBezTo>
                      <a:cubicBezTo>
                        <a:pt x="101" y="565"/>
                        <a:pt x="167" y="640"/>
                        <a:pt x="251" y="690"/>
                      </a:cubicBezTo>
                      <a:cubicBezTo>
                        <a:pt x="301" y="720"/>
                        <a:pt x="360" y="735"/>
                        <a:pt x="419" y="735"/>
                      </a:cubicBezTo>
                      <a:cubicBezTo>
                        <a:pt x="459" y="735"/>
                        <a:pt x="498" y="729"/>
                        <a:pt x="535" y="715"/>
                      </a:cubicBezTo>
                      <a:cubicBezTo>
                        <a:pt x="627" y="690"/>
                        <a:pt x="710" y="615"/>
                        <a:pt x="752" y="532"/>
                      </a:cubicBezTo>
                      <a:cubicBezTo>
                        <a:pt x="794" y="440"/>
                        <a:pt x="802" y="339"/>
                        <a:pt x="769" y="247"/>
                      </a:cubicBezTo>
                      <a:cubicBezTo>
                        <a:pt x="752" y="189"/>
                        <a:pt x="719" y="131"/>
                        <a:pt x="669" y="89"/>
                      </a:cubicBezTo>
                      <a:cubicBezTo>
                        <a:pt x="610" y="47"/>
                        <a:pt x="552" y="22"/>
                        <a:pt x="485" y="5"/>
                      </a:cubicBezTo>
                      <a:cubicBezTo>
                        <a:pt x="460" y="2"/>
                        <a:pt x="436" y="0"/>
                        <a:pt x="412" y="0"/>
                      </a:cubicBezTo>
                      <a:close/>
                    </a:path>
                  </a:pathLst>
                </a:custGeom>
                <a:solidFill>
                  <a:srgbClr val="E4804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18" name="Google Shape;5033;p48">
                  <a:extLst>
                    <a:ext uri="{FF2B5EF4-FFF2-40B4-BE49-F238E27FC236}">
                      <a16:creationId xmlns:a16="http://schemas.microsoft.com/office/drawing/2014/main" id="{2F109153-0840-5072-2148-3852CBAEC609}"/>
                    </a:ext>
                  </a:extLst>
                </p:cNvPr>
                <p:cNvSpPr/>
                <p:nvPr/>
              </p:nvSpPr>
              <p:spPr>
                <a:xfrm>
                  <a:off x="431982" y="3001236"/>
                  <a:ext cx="71286" cy="68227"/>
                </a:xfrm>
                <a:custGeom>
                  <a:avLst/>
                  <a:gdLst/>
                  <a:ahLst/>
                  <a:cxnLst/>
                  <a:rect l="l" t="t" r="r" b="b"/>
                  <a:pathLst>
                    <a:path w="769" h="736" extrusionOk="0">
                      <a:moveTo>
                        <a:pt x="380" y="0"/>
                      </a:moveTo>
                      <a:cubicBezTo>
                        <a:pt x="339" y="0"/>
                        <a:pt x="298" y="7"/>
                        <a:pt x="259" y="20"/>
                      </a:cubicBezTo>
                      <a:cubicBezTo>
                        <a:pt x="167" y="45"/>
                        <a:pt x="92" y="103"/>
                        <a:pt x="50" y="187"/>
                      </a:cubicBezTo>
                      <a:cubicBezTo>
                        <a:pt x="0" y="279"/>
                        <a:pt x="0" y="379"/>
                        <a:pt x="34" y="463"/>
                      </a:cubicBezTo>
                      <a:cubicBezTo>
                        <a:pt x="59" y="563"/>
                        <a:pt x="125" y="646"/>
                        <a:pt x="209" y="688"/>
                      </a:cubicBezTo>
                      <a:cubicBezTo>
                        <a:pt x="268" y="720"/>
                        <a:pt x="330" y="735"/>
                        <a:pt x="392" y="735"/>
                      </a:cubicBezTo>
                      <a:cubicBezTo>
                        <a:pt x="426" y="735"/>
                        <a:pt x="460" y="731"/>
                        <a:pt x="493" y="722"/>
                      </a:cubicBezTo>
                      <a:cubicBezTo>
                        <a:pt x="593" y="688"/>
                        <a:pt x="669" y="621"/>
                        <a:pt x="710" y="529"/>
                      </a:cubicBezTo>
                      <a:cubicBezTo>
                        <a:pt x="760" y="446"/>
                        <a:pt x="769" y="337"/>
                        <a:pt x="735" y="245"/>
                      </a:cubicBezTo>
                      <a:cubicBezTo>
                        <a:pt x="719" y="187"/>
                        <a:pt x="677" y="128"/>
                        <a:pt x="627" y="95"/>
                      </a:cubicBezTo>
                      <a:cubicBezTo>
                        <a:pt x="558" y="32"/>
                        <a:pt x="469" y="0"/>
                        <a:pt x="380" y="0"/>
                      </a:cubicBezTo>
                      <a:close/>
                    </a:path>
                  </a:pathLst>
                </a:custGeom>
                <a:solidFill>
                  <a:srgbClr val="E4804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19" name="Google Shape;5034;p48">
                  <a:extLst>
                    <a:ext uri="{FF2B5EF4-FFF2-40B4-BE49-F238E27FC236}">
                      <a16:creationId xmlns:a16="http://schemas.microsoft.com/office/drawing/2014/main" id="{B37DE9CB-DD50-8E28-1460-C30D393BD7A0}"/>
                    </a:ext>
                  </a:extLst>
                </p:cNvPr>
                <p:cNvSpPr/>
                <p:nvPr/>
              </p:nvSpPr>
              <p:spPr>
                <a:xfrm>
                  <a:off x="522550" y="2983623"/>
                  <a:ext cx="74438" cy="68598"/>
                </a:xfrm>
                <a:custGeom>
                  <a:avLst/>
                  <a:gdLst/>
                  <a:ahLst/>
                  <a:cxnLst/>
                  <a:rect l="l" t="t" r="r" b="b"/>
                  <a:pathLst>
                    <a:path w="803" h="740" extrusionOk="0">
                      <a:moveTo>
                        <a:pt x="414" y="1"/>
                      </a:moveTo>
                      <a:cubicBezTo>
                        <a:pt x="372" y="1"/>
                        <a:pt x="331" y="10"/>
                        <a:pt x="293" y="26"/>
                      </a:cubicBezTo>
                      <a:cubicBezTo>
                        <a:pt x="101" y="76"/>
                        <a:pt x="1" y="285"/>
                        <a:pt x="67" y="469"/>
                      </a:cubicBezTo>
                      <a:cubicBezTo>
                        <a:pt x="101" y="561"/>
                        <a:pt x="168" y="644"/>
                        <a:pt x="251" y="694"/>
                      </a:cubicBezTo>
                      <a:cubicBezTo>
                        <a:pt x="301" y="724"/>
                        <a:pt x="361" y="739"/>
                        <a:pt x="420" y="739"/>
                      </a:cubicBezTo>
                      <a:cubicBezTo>
                        <a:pt x="459" y="739"/>
                        <a:pt x="499" y="733"/>
                        <a:pt x="535" y="719"/>
                      </a:cubicBezTo>
                      <a:cubicBezTo>
                        <a:pt x="627" y="686"/>
                        <a:pt x="711" y="619"/>
                        <a:pt x="744" y="527"/>
                      </a:cubicBezTo>
                      <a:cubicBezTo>
                        <a:pt x="794" y="444"/>
                        <a:pt x="803" y="343"/>
                        <a:pt x="769" y="252"/>
                      </a:cubicBezTo>
                      <a:cubicBezTo>
                        <a:pt x="752" y="185"/>
                        <a:pt x="711" y="135"/>
                        <a:pt x="661" y="93"/>
                      </a:cubicBezTo>
                      <a:cubicBezTo>
                        <a:pt x="610" y="51"/>
                        <a:pt x="552" y="18"/>
                        <a:pt x="485" y="9"/>
                      </a:cubicBezTo>
                      <a:cubicBezTo>
                        <a:pt x="461" y="3"/>
                        <a:pt x="438" y="1"/>
                        <a:pt x="414" y="1"/>
                      </a:cubicBezTo>
                      <a:close/>
                    </a:path>
                  </a:pathLst>
                </a:custGeom>
                <a:solidFill>
                  <a:srgbClr val="E4804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20" name="Google Shape;5035;p48">
                  <a:extLst>
                    <a:ext uri="{FF2B5EF4-FFF2-40B4-BE49-F238E27FC236}">
                      <a16:creationId xmlns:a16="http://schemas.microsoft.com/office/drawing/2014/main" id="{251317ED-07AC-3A01-B5FE-149ACF2588F4}"/>
                    </a:ext>
                  </a:extLst>
                </p:cNvPr>
                <p:cNvSpPr/>
                <p:nvPr/>
              </p:nvSpPr>
              <p:spPr>
                <a:xfrm>
                  <a:off x="638704" y="2944132"/>
                  <a:ext cx="71379" cy="68413"/>
                </a:xfrm>
                <a:custGeom>
                  <a:avLst/>
                  <a:gdLst/>
                  <a:ahLst/>
                  <a:cxnLst/>
                  <a:rect l="l" t="t" r="r" b="b"/>
                  <a:pathLst>
                    <a:path w="770" h="738" extrusionOk="0">
                      <a:moveTo>
                        <a:pt x="376" y="0"/>
                      </a:moveTo>
                      <a:cubicBezTo>
                        <a:pt x="335" y="0"/>
                        <a:pt x="296" y="7"/>
                        <a:pt x="260" y="18"/>
                      </a:cubicBezTo>
                      <a:cubicBezTo>
                        <a:pt x="168" y="43"/>
                        <a:pt x="93" y="110"/>
                        <a:pt x="51" y="185"/>
                      </a:cubicBezTo>
                      <a:cubicBezTo>
                        <a:pt x="1" y="277"/>
                        <a:pt x="1" y="377"/>
                        <a:pt x="34" y="469"/>
                      </a:cubicBezTo>
                      <a:cubicBezTo>
                        <a:pt x="59" y="561"/>
                        <a:pt x="126" y="644"/>
                        <a:pt x="218" y="694"/>
                      </a:cubicBezTo>
                      <a:cubicBezTo>
                        <a:pt x="271" y="721"/>
                        <a:pt x="330" y="737"/>
                        <a:pt x="390" y="737"/>
                      </a:cubicBezTo>
                      <a:cubicBezTo>
                        <a:pt x="425" y="737"/>
                        <a:pt x="460" y="732"/>
                        <a:pt x="494" y="719"/>
                      </a:cubicBezTo>
                      <a:cubicBezTo>
                        <a:pt x="594" y="686"/>
                        <a:pt x="669" y="619"/>
                        <a:pt x="719" y="527"/>
                      </a:cubicBezTo>
                      <a:cubicBezTo>
                        <a:pt x="761" y="444"/>
                        <a:pt x="769" y="343"/>
                        <a:pt x="736" y="252"/>
                      </a:cubicBezTo>
                      <a:cubicBezTo>
                        <a:pt x="719" y="185"/>
                        <a:pt x="677" y="135"/>
                        <a:pt x="636" y="93"/>
                      </a:cubicBezTo>
                      <a:cubicBezTo>
                        <a:pt x="577" y="51"/>
                        <a:pt x="519" y="18"/>
                        <a:pt x="452" y="9"/>
                      </a:cubicBezTo>
                      <a:cubicBezTo>
                        <a:pt x="426" y="3"/>
                        <a:pt x="401" y="0"/>
                        <a:pt x="376" y="0"/>
                      </a:cubicBezTo>
                      <a:close/>
                    </a:path>
                  </a:pathLst>
                </a:custGeom>
                <a:solidFill>
                  <a:srgbClr val="E4804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21" name="Google Shape;5036;p48">
                  <a:extLst>
                    <a:ext uri="{FF2B5EF4-FFF2-40B4-BE49-F238E27FC236}">
                      <a16:creationId xmlns:a16="http://schemas.microsoft.com/office/drawing/2014/main" id="{1EA6C5D7-8724-1A31-1AF3-C384E46ACB0A}"/>
                    </a:ext>
                  </a:extLst>
                </p:cNvPr>
                <p:cNvSpPr/>
                <p:nvPr/>
              </p:nvSpPr>
              <p:spPr>
                <a:xfrm>
                  <a:off x="715367" y="2910018"/>
                  <a:ext cx="71379" cy="68598"/>
                </a:xfrm>
                <a:custGeom>
                  <a:avLst/>
                  <a:gdLst/>
                  <a:ahLst/>
                  <a:cxnLst/>
                  <a:rect l="l" t="t" r="r" b="b"/>
                  <a:pathLst>
                    <a:path w="770" h="740" extrusionOk="0">
                      <a:moveTo>
                        <a:pt x="384" y="1"/>
                      </a:moveTo>
                      <a:cubicBezTo>
                        <a:pt x="342" y="1"/>
                        <a:pt x="301" y="8"/>
                        <a:pt x="260" y="18"/>
                      </a:cubicBezTo>
                      <a:cubicBezTo>
                        <a:pt x="168" y="43"/>
                        <a:pt x="93" y="110"/>
                        <a:pt x="51" y="193"/>
                      </a:cubicBezTo>
                      <a:cubicBezTo>
                        <a:pt x="9" y="277"/>
                        <a:pt x="1" y="377"/>
                        <a:pt x="34" y="469"/>
                      </a:cubicBezTo>
                      <a:cubicBezTo>
                        <a:pt x="59" y="561"/>
                        <a:pt x="126" y="645"/>
                        <a:pt x="218" y="695"/>
                      </a:cubicBezTo>
                      <a:cubicBezTo>
                        <a:pt x="268" y="725"/>
                        <a:pt x="327" y="740"/>
                        <a:pt x="386" y="740"/>
                      </a:cubicBezTo>
                      <a:cubicBezTo>
                        <a:pt x="426" y="740"/>
                        <a:pt x="465" y="733"/>
                        <a:pt x="502" y="720"/>
                      </a:cubicBezTo>
                      <a:cubicBezTo>
                        <a:pt x="594" y="686"/>
                        <a:pt x="677" y="620"/>
                        <a:pt x="719" y="528"/>
                      </a:cubicBezTo>
                      <a:cubicBezTo>
                        <a:pt x="761" y="444"/>
                        <a:pt x="769" y="344"/>
                        <a:pt x="736" y="252"/>
                      </a:cubicBezTo>
                      <a:cubicBezTo>
                        <a:pt x="719" y="185"/>
                        <a:pt x="686" y="135"/>
                        <a:pt x="636" y="93"/>
                      </a:cubicBezTo>
                      <a:cubicBezTo>
                        <a:pt x="586" y="51"/>
                        <a:pt x="519" y="18"/>
                        <a:pt x="460" y="10"/>
                      </a:cubicBezTo>
                      <a:cubicBezTo>
                        <a:pt x="435" y="3"/>
                        <a:pt x="409" y="1"/>
                        <a:pt x="384" y="1"/>
                      </a:cubicBezTo>
                      <a:close/>
                    </a:path>
                  </a:pathLst>
                </a:custGeom>
                <a:solidFill>
                  <a:srgbClr val="E4804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grpSp>
        <p:grpSp>
          <p:nvGrpSpPr>
            <p:cNvPr id="19" name="Google Shape;5037;p48">
              <a:extLst>
                <a:ext uri="{FF2B5EF4-FFF2-40B4-BE49-F238E27FC236}">
                  <a16:creationId xmlns:a16="http://schemas.microsoft.com/office/drawing/2014/main" id="{5240B43A-76EF-B1D6-5A8B-7E986BCA4C6D}"/>
                </a:ext>
              </a:extLst>
            </p:cNvPr>
            <p:cNvGrpSpPr/>
            <p:nvPr/>
          </p:nvGrpSpPr>
          <p:grpSpPr>
            <a:xfrm>
              <a:off x="5481057" y="4569575"/>
              <a:ext cx="386059" cy="360086"/>
              <a:chOff x="9460636" y="2071442"/>
              <a:chExt cx="1221710" cy="1139515"/>
            </a:xfrm>
          </p:grpSpPr>
          <p:sp>
            <p:nvSpPr>
              <p:cNvPr id="61" name="Google Shape;5038;p48">
                <a:extLst>
                  <a:ext uri="{FF2B5EF4-FFF2-40B4-BE49-F238E27FC236}">
                    <a16:creationId xmlns:a16="http://schemas.microsoft.com/office/drawing/2014/main" id="{6094FC9D-8A6E-BB17-3B6E-01860A6EF2B5}"/>
                  </a:ext>
                </a:extLst>
              </p:cNvPr>
              <p:cNvSpPr/>
              <p:nvPr/>
            </p:nvSpPr>
            <p:spPr>
              <a:xfrm>
                <a:off x="9789131" y="2071442"/>
                <a:ext cx="467912" cy="613624"/>
              </a:xfrm>
              <a:custGeom>
                <a:avLst/>
                <a:gdLst/>
                <a:ahLst/>
                <a:cxnLst/>
                <a:rect l="l" t="t" r="r" b="b"/>
                <a:pathLst>
                  <a:path w="1856" h="2434" extrusionOk="0">
                    <a:moveTo>
                      <a:pt x="1084" y="0"/>
                    </a:moveTo>
                    <a:cubicBezTo>
                      <a:pt x="820" y="0"/>
                      <a:pt x="545" y="69"/>
                      <a:pt x="377" y="159"/>
                    </a:cubicBezTo>
                    <a:cubicBezTo>
                      <a:pt x="9" y="351"/>
                      <a:pt x="1" y="736"/>
                      <a:pt x="134" y="1086"/>
                    </a:cubicBezTo>
                    <a:cubicBezTo>
                      <a:pt x="268" y="1487"/>
                      <a:pt x="477" y="1872"/>
                      <a:pt x="753" y="2206"/>
                    </a:cubicBezTo>
                    <a:cubicBezTo>
                      <a:pt x="778" y="2239"/>
                      <a:pt x="811" y="2273"/>
                      <a:pt x="845" y="2298"/>
                    </a:cubicBezTo>
                    <a:cubicBezTo>
                      <a:pt x="895" y="2340"/>
                      <a:pt x="945" y="2381"/>
                      <a:pt x="1003" y="2406"/>
                    </a:cubicBezTo>
                    <a:cubicBezTo>
                      <a:pt x="1047" y="2425"/>
                      <a:pt x="1089" y="2433"/>
                      <a:pt x="1128" y="2433"/>
                    </a:cubicBezTo>
                    <a:cubicBezTo>
                      <a:pt x="1404" y="2433"/>
                      <a:pt x="1549" y="2007"/>
                      <a:pt x="1630" y="1780"/>
                    </a:cubicBezTo>
                    <a:cubicBezTo>
                      <a:pt x="1730" y="1521"/>
                      <a:pt x="1789" y="1254"/>
                      <a:pt x="1805" y="978"/>
                    </a:cubicBezTo>
                    <a:cubicBezTo>
                      <a:pt x="1814" y="752"/>
                      <a:pt x="1855" y="410"/>
                      <a:pt x="1697" y="218"/>
                    </a:cubicBezTo>
                    <a:cubicBezTo>
                      <a:pt x="1567" y="60"/>
                      <a:pt x="1331" y="0"/>
                      <a:pt x="1084" y="0"/>
                    </a:cubicBezTo>
                    <a:close/>
                  </a:path>
                </a:pathLst>
              </a:custGeom>
              <a:solidFill>
                <a:srgbClr val="57A1C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62" name="Google Shape;5039;p48">
                <a:extLst>
                  <a:ext uri="{FF2B5EF4-FFF2-40B4-BE49-F238E27FC236}">
                    <a16:creationId xmlns:a16="http://schemas.microsoft.com/office/drawing/2014/main" id="{EF239C99-2757-6303-6574-3A61CD1E538D}"/>
                  </a:ext>
                </a:extLst>
              </p:cNvPr>
              <p:cNvSpPr/>
              <p:nvPr/>
            </p:nvSpPr>
            <p:spPr>
              <a:xfrm>
                <a:off x="9593244" y="2607922"/>
                <a:ext cx="482534" cy="603035"/>
              </a:xfrm>
              <a:custGeom>
                <a:avLst/>
                <a:gdLst/>
                <a:ahLst/>
                <a:cxnLst/>
                <a:rect l="l" t="t" r="r" b="b"/>
                <a:pathLst>
                  <a:path w="1914" h="2392" extrusionOk="0">
                    <a:moveTo>
                      <a:pt x="1483" y="0"/>
                    </a:moveTo>
                    <a:cubicBezTo>
                      <a:pt x="1264" y="0"/>
                      <a:pt x="1012" y="229"/>
                      <a:pt x="861" y="362"/>
                    </a:cubicBezTo>
                    <a:cubicBezTo>
                      <a:pt x="653" y="537"/>
                      <a:pt x="469" y="746"/>
                      <a:pt x="318" y="972"/>
                    </a:cubicBezTo>
                    <a:cubicBezTo>
                      <a:pt x="201" y="1172"/>
                      <a:pt x="1" y="1448"/>
                      <a:pt x="43" y="1690"/>
                    </a:cubicBezTo>
                    <a:cubicBezTo>
                      <a:pt x="118" y="2108"/>
                      <a:pt x="795" y="2392"/>
                      <a:pt x="1162" y="2392"/>
                    </a:cubicBezTo>
                    <a:cubicBezTo>
                      <a:pt x="1580" y="2392"/>
                      <a:pt x="1780" y="2066"/>
                      <a:pt x="1830" y="1699"/>
                    </a:cubicBezTo>
                    <a:cubicBezTo>
                      <a:pt x="1906" y="1281"/>
                      <a:pt x="1914" y="846"/>
                      <a:pt x="1839" y="420"/>
                    </a:cubicBezTo>
                    <a:cubicBezTo>
                      <a:pt x="1830" y="379"/>
                      <a:pt x="1814" y="337"/>
                      <a:pt x="1805" y="287"/>
                    </a:cubicBezTo>
                    <a:cubicBezTo>
                      <a:pt x="1780" y="228"/>
                      <a:pt x="1755" y="170"/>
                      <a:pt x="1713" y="120"/>
                    </a:cubicBezTo>
                    <a:cubicBezTo>
                      <a:pt x="1646" y="34"/>
                      <a:pt x="1567" y="0"/>
                      <a:pt x="1483" y="0"/>
                    </a:cubicBezTo>
                    <a:close/>
                  </a:path>
                </a:pathLst>
              </a:custGeom>
              <a:solidFill>
                <a:srgbClr val="57A1C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63" name="Google Shape;5040;p48">
                <a:extLst>
                  <a:ext uri="{FF2B5EF4-FFF2-40B4-BE49-F238E27FC236}">
                    <a16:creationId xmlns:a16="http://schemas.microsoft.com/office/drawing/2014/main" id="{3E3D3AD4-7157-7CEB-75B5-60410D987812}"/>
                  </a:ext>
                </a:extLst>
              </p:cNvPr>
              <p:cNvSpPr/>
              <p:nvPr/>
            </p:nvSpPr>
            <p:spPr>
              <a:xfrm>
                <a:off x="10023085" y="2279681"/>
                <a:ext cx="659261" cy="460344"/>
              </a:xfrm>
              <a:custGeom>
                <a:avLst/>
                <a:gdLst/>
                <a:ahLst/>
                <a:cxnLst/>
                <a:rect l="l" t="t" r="r" b="b"/>
                <a:pathLst>
                  <a:path w="2615" h="1826" extrusionOk="0">
                    <a:moveTo>
                      <a:pt x="1666" y="0"/>
                    </a:moveTo>
                    <a:cubicBezTo>
                      <a:pt x="1495" y="0"/>
                      <a:pt x="1320" y="70"/>
                      <a:pt x="1161" y="177"/>
                    </a:cubicBezTo>
                    <a:cubicBezTo>
                      <a:pt x="794" y="402"/>
                      <a:pt x="476" y="695"/>
                      <a:pt x="209" y="1029"/>
                    </a:cubicBezTo>
                    <a:cubicBezTo>
                      <a:pt x="184" y="1071"/>
                      <a:pt x="159" y="1104"/>
                      <a:pt x="134" y="1146"/>
                    </a:cubicBezTo>
                    <a:cubicBezTo>
                      <a:pt x="109" y="1204"/>
                      <a:pt x="84" y="1263"/>
                      <a:pt x="67" y="1321"/>
                    </a:cubicBezTo>
                    <a:cubicBezTo>
                      <a:pt x="0" y="1714"/>
                      <a:pt x="543" y="1764"/>
                      <a:pt x="819" y="1798"/>
                    </a:cubicBezTo>
                    <a:cubicBezTo>
                      <a:pt x="939" y="1816"/>
                      <a:pt x="1061" y="1825"/>
                      <a:pt x="1184" y="1825"/>
                    </a:cubicBezTo>
                    <a:cubicBezTo>
                      <a:pt x="1335" y="1825"/>
                      <a:pt x="1486" y="1812"/>
                      <a:pt x="1638" y="1789"/>
                    </a:cubicBezTo>
                    <a:cubicBezTo>
                      <a:pt x="1863" y="1747"/>
                      <a:pt x="2206" y="1714"/>
                      <a:pt x="2356" y="1514"/>
                    </a:cubicBezTo>
                    <a:cubicBezTo>
                      <a:pt x="2615" y="1179"/>
                      <a:pt x="2364" y="494"/>
                      <a:pt x="2122" y="219"/>
                    </a:cubicBezTo>
                    <a:cubicBezTo>
                      <a:pt x="1987" y="64"/>
                      <a:pt x="1829" y="0"/>
                      <a:pt x="1666" y="0"/>
                    </a:cubicBezTo>
                    <a:close/>
                  </a:path>
                </a:pathLst>
              </a:custGeom>
              <a:solidFill>
                <a:srgbClr val="57A1C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04" name="Google Shape;5041;p48">
                <a:extLst>
                  <a:ext uri="{FF2B5EF4-FFF2-40B4-BE49-F238E27FC236}">
                    <a16:creationId xmlns:a16="http://schemas.microsoft.com/office/drawing/2014/main" id="{D99B6B31-2CF0-1C5B-1798-2FF076B3584B}"/>
                  </a:ext>
                </a:extLst>
              </p:cNvPr>
              <p:cNvSpPr/>
              <p:nvPr/>
            </p:nvSpPr>
            <p:spPr>
              <a:xfrm>
                <a:off x="10016783" y="2614729"/>
                <a:ext cx="543544" cy="587405"/>
              </a:xfrm>
              <a:custGeom>
                <a:avLst/>
                <a:gdLst/>
                <a:ahLst/>
                <a:cxnLst/>
                <a:rect l="l" t="t" r="r" b="b"/>
                <a:pathLst>
                  <a:path w="2156" h="2330" extrusionOk="0">
                    <a:moveTo>
                      <a:pt x="401" y="1"/>
                    </a:moveTo>
                    <a:cubicBezTo>
                      <a:pt x="0" y="17"/>
                      <a:pt x="67" y="569"/>
                      <a:pt x="84" y="836"/>
                    </a:cubicBezTo>
                    <a:cubicBezTo>
                      <a:pt x="100" y="1112"/>
                      <a:pt x="167" y="1379"/>
                      <a:pt x="267" y="1638"/>
                    </a:cubicBezTo>
                    <a:cubicBezTo>
                      <a:pt x="351" y="1855"/>
                      <a:pt x="460" y="2181"/>
                      <a:pt x="685" y="2281"/>
                    </a:cubicBezTo>
                    <a:cubicBezTo>
                      <a:pt x="753" y="2315"/>
                      <a:pt x="829" y="2329"/>
                      <a:pt x="910" y="2329"/>
                    </a:cubicBezTo>
                    <a:cubicBezTo>
                      <a:pt x="1274" y="2329"/>
                      <a:pt x="1727" y="2028"/>
                      <a:pt x="1905" y="1788"/>
                    </a:cubicBezTo>
                    <a:cubicBezTo>
                      <a:pt x="2155" y="1454"/>
                      <a:pt x="2005" y="1095"/>
                      <a:pt x="1738" y="836"/>
                    </a:cubicBezTo>
                    <a:cubicBezTo>
                      <a:pt x="1445" y="527"/>
                      <a:pt x="1094" y="276"/>
                      <a:pt x="710" y="84"/>
                    </a:cubicBezTo>
                    <a:cubicBezTo>
                      <a:pt x="668" y="68"/>
                      <a:pt x="627" y="51"/>
                      <a:pt x="585" y="34"/>
                    </a:cubicBezTo>
                    <a:cubicBezTo>
                      <a:pt x="526" y="17"/>
                      <a:pt x="460" y="1"/>
                      <a:pt x="401" y="1"/>
                    </a:cubicBezTo>
                    <a:close/>
                  </a:path>
                </a:pathLst>
              </a:custGeom>
              <a:solidFill>
                <a:srgbClr val="57A1C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05" name="Google Shape;5042;p48">
                <a:extLst>
                  <a:ext uri="{FF2B5EF4-FFF2-40B4-BE49-F238E27FC236}">
                    <a16:creationId xmlns:a16="http://schemas.microsoft.com/office/drawing/2014/main" id="{9FEC4E3C-A053-E33B-BF46-082A5BCBE975}"/>
                  </a:ext>
                </a:extLst>
              </p:cNvPr>
              <p:cNvSpPr/>
              <p:nvPr/>
            </p:nvSpPr>
            <p:spPr>
              <a:xfrm>
                <a:off x="9460636" y="2339682"/>
                <a:ext cx="670102" cy="452528"/>
              </a:xfrm>
              <a:custGeom>
                <a:avLst/>
                <a:gdLst/>
                <a:ahLst/>
                <a:cxnLst/>
                <a:rect l="l" t="t" r="r" b="b"/>
                <a:pathLst>
                  <a:path w="2658" h="1795" extrusionOk="0">
                    <a:moveTo>
                      <a:pt x="698" y="1"/>
                    </a:moveTo>
                    <a:cubicBezTo>
                      <a:pt x="638" y="1"/>
                      <a:pt x="581" y="10"/>
                      <a:pt x="527" y="31"/>
                    </a:cubicBezTo>
                    <a:cubicBezTo>
                      <a:pt x="134" y="190"/>
                      <a:pt x="1" y="908"/>
                      <a:pt x="67" y="1267"/>
                    </a:cubicBezTo>
                    <a:cubicBezTo>
                      <a:pt x="146" y="1661"/>
                      <a:pt x="470" y="1795"/>
                      <a:pt x="822" y="1795"/>
                    </a:cubicBezTo>
                    <a:cubicBezTo>
                      <a:pt x="843" y="1795"/>
                      <a:pt x="865" y="1794"/>
                      <a:pt x="886" y="1793"/>
                    </a:cubicBezTo>
                    <a:cubicBezTo>
                      <a:pt x="1312" y="1785"/>
                      <a:pt x="1738" y="1693"/>
                      <a:pt x="2139" y="1534"/>
                    </a:cubicBezTo>
                    <a:cubicBezTo>
                      <a:pt x="2181" y="1518"/>
                      <a:pt x="2223" y="1501"/>
                      <a:pt x="2256" y="1476"/>
                    </a:cubicBezTo>
                    <a:cubicBezTo>
                      <a:pt x="2315" y="1443"/>
                      <a:pt x="2365" y="1401"/>
                      <a:pt x="2398" y="1351"/>
                    </a:cubicBezTo>
                    <a:cubicBezTo>
                      <a:pt x="2657" y="1050"/>
                      <a:pt x="2214" y="733"/>
                      <a:pt x="1997" y="565"/>
                    </a:cubicBezTo>
                    <a:cubicBezTo>
                      <a:pt x="1780" y="390"/>
                      <a:pt x="1546" y="256"/>
                      <a:pt x="1287" y="164"/>
                    </a:cubicBezTo>
                    <a:cubicBezTo>
                      <a:pt x="1120" y="100"/>
                      <a:pt x="898" y="1"/>
                      <a:pt x="698" y="1"/>
                    </a:cubicBezTo>
                    <a:close/>
                  </a:path>
                </a:pathLst>
              </a:custGeom>
              <a:solidFill>
                <a:srgbClr val="57A1C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06" name="Google Shape;5043;p48">
                <a:extLst>
                  <a:ext uri="{FF2B5EF4-FFF2-40B4-BE49-F238E27FC236}">
                    <a16:creationId xmlns:a16="http://schemas.microsoft.com/office/drawing/2014/main" id="{D5D4D678-15D5-1AFD-BC37-FA8F951C59FD}"/>
                  </a:ext>
                </a:extLst>
              </p:cNvPr>
              <p:cNvSpPr/>
              <p:nvPr/>
            </p:nvSpPr>
            <p:spPr>
              <a:xfrm>
                <a:off x="9959807" y="2534307"/>
                <a:ext cx="240258" cy="206726"/>
              </a:xfrm>
              <a:custGeom>
                <a:avLst/>
                <a:gdLst/>
                <a:ahLst/>
                <a:cxnLst/>
                <a:rect l="l" t="t" r="r" b="b"/>
                <a:pathLst>
                  <a:path w="953" h="820" extrusionOk="0">
                    <a:moveTo>
                      <a:pt x="488" y="0"/>
                    </a:moveTo>
                    <a:cubicBezTo>
                      <a:pt x="424" y="0"/>
                      <a:pt x="361" y="14"/>
                      <a:pt x="301" y="44"/>
                    </a:cubicBezTo>
                    <a:lnTo>
                      <a:pt x="268" y="11"/>
                    </a:lnTo>
                    <a:cubicBezTo>
                      <a:pt x="76" y="136"/>
                      <a:pt x="1" y="378"/>
                      <a:pt x="101" y="587"/>
                    </a:cubicBezTo>
                    <a:cubicBezTo>
                      <a:pt x="181" y="735"/>
                      <a:pt x="335" y="820"/>
                      <a:pt x="494" y="820"/>
                    </a:cubicBezTo>
                    <a:cubicBezTo>
                      <a:pt x="550" y="820"/>
                      <a:pt x="606" y="809"/>
                      <a:pt x="660" y="788"/>
                    </a:cubicBezTo>
                    <a:cubicBezTo>
                      <a:pt x="861" y="679"/>
                      <a:pt x="953" y="437"/>
                      <a:pt x="861" y="228"/>
                    </a:cubicBezTo>
                    <a:cubicBezTo>
                      <a:pt x="785" y="81"/>
                      <a:pt x="638" y="0"/>
                      <a:pt x="488" y="0"/>
                    </a:cubicBezTo>
                    <a:close/>
                  </a:path>
                </a:pathLst>
              </a:custGeom>
              <a:solidFill>
                <a:srgbClr val="F7F4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07" name="Google Shape;5044;p48">
                <a:extLst>
                  <a:ext uri="{FF2B5EF4-FFF2-40B4-BE49-F238E27FC236}">
                    <a16:creationId xmlns:a16="http://schemas.microsoft.com/office/drawing/2014/main" id="{452DCDE9-B484-15C9-47A7-ADB5BDAA2E53}"/>
                  </a:ext>
                </a:extLst>
              </p:cNvPr>
              <p:cNvSpPr/>
              <p:nvPr/>
            </p:nvSpPr>
            <p:spPr>
              <a:xfrm>
                <a:off x="10039724" y="2303127"/>
                <a:ext cx="13110" cy="166641"/>
              </a:xfrm>
              <a:custGeom>
                <a:avLst/>
                <a:gdLst/>
                <a:ahLst/>
                <a:cxnLst/>
                <a:rect l="l" t="t" r="r" b="b"/>
                <a:pathLst>
                  <a:path w="52" h="661" fill="none" extrusionOk="0">
                    <a:moveTo>
                      <a:pt x="51" y="660"/>
                    </a:moveTo>
                    <a:lnTo>
                      <a:pt x="1" y="0"/>
                    </a:lnTo>
                  </a:path>
                </a:pathLst>
              </a:custGeom>
              <a:noFill/>
              <a:ln w="19050" cap="rnd" cmpd="sng">
                <a:solidFill>
                  <a:srgbClr val="3B799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08" name="Google Shape;5045;p48">
                <a:extLst>
                  <a:ext uri="{FF2B5EF4-FFF2-40B4-BE49-F238E27FC236}">
                    <a16:creationId xmlns:a16="http://schemas.microsoft.com/office/drawing/2014/main" id="{B1C48712-111D-BAE7-6909-65EA5D245147}"/>
                  </a:ext>
                </a:extLst>
              </p:cNvPr>
              <p:cNvSpPr/>
              <p:nvPr/>
            </p:nvSpPr>
            <p:spPr>
              <a:xfrm>
                <a:off x="9686019" y="2572627"/>
                <a:ext cx="200425" cy="42354"/>
              </a:xfrm>
              <a:custGeom>
                <a:avLst/>
                <a:gdLst/>
                <a:ahLst/>
                <a:cxnLst/>
                <a:rect l="l" t="t" r="r" b="b"/>
                <a:pathLst>
                  <a:path w="795" h="168" fill="none" extrusionOk="0">
                    <a:moveTo>
                      <a:pt x="0" y="1"/>
                    </a:moveTo>
                    <a:cubicBezTo>
                      <a:pt x="259" y="59"/>
                      <a:pt x="518" y="118"/>
                      <a:pt x="794" y="168"/>
                    </a:cubicBezTo>
                  </a:path>
                </a:pathLst>
              </a:custGeom>
              <a:noFill/>
              <a:ln w="19050" cap="rnd" cmpd="sng">
                <a:solidFill>
                  <a:srgbClr val="3B799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09" name="Google Shape;5046;p48">
                <a:extLst>
                  <a:ext uri="{FF2B5EF4-FFF2-40B4-BE49-F238E27FC236}">
                    <a16:creationId xmlns:a16="http://schemas.microsoft.com/office/drawing/2014/main" id="{89B0FFA5-C8EE-BC60-00F4-79ACE980301E}"/>
                  </a:ext>
                </a:extLst>
              </p:cNvPr>
              <p:cNvSpPr/>
              <p:nvPr/>
            </p:nvSpPr>
            <p:spPr>
              <a:xfrm>
                <a:off x="9856695" y="2816917"/>
                <a:ext cx="61262" cy="177230"/>
              </a:xfrm>
              <a:custGeom>
                <a:avLst/>
                <a:gdLst/>
                <a:ahLst/>
                <a:cxnLst/>
                <a:rect l="l" t="t" r="r" b="b"/>
                <a:pathLst>
                  <a:path w="243" h="703" fill="none" extrusionOk="0">
                    <a:moveTo>
                      <a:pt x="0" y="702"/>
                    </a:moveTo>
                    <a:cubicBezTo>
                      <a:pt x="92" y="469"/>
                      <a:pt x="167" y="235"/>
                      <a:pt x="242" y="1"/>
                    </a:cubicBezTo>
                  </a:path>
                </a:pathLst>
              </a:custGeom>
              <a:noFill/>
              <a:ln w="19050" cap="rnd" cmpd="sng">
                <a:solidFill>
                  <a:srgbClr val="3B799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10" name="Google Shape;5047;p48">
                <a:extLst>
                  <a:ext uri="{FF2B5EF4-FFF2-40B4-BE49-F238E27FC236}">
                    <a16:creationId xmlns:a16="http://schemas.microsoft.com/office/drawing/2014/main" id="{8C859699-112B-4529-59E9-F7E105032822}"/>
                  </a:ext>
                </a:extLst>
              </p:cNvPr>
              <p:cNvSpPr/>
              <p:nvPr/>
            </p:nvSpPr>
            <p:spPr>
              <a:xfrm>
                <a:off x="10174601" y="2791706"/>
                <a:ext cx="113953" cy="141431"/>
              </a:xfrm>
              <a:custGeom>
                <a:avLst/>
                <a:gdLst/>
                <a:ahLst/>
                <a:cxnLst/>
                <a:rect l="l" t="t" r="r" b="b"/>
                <a:pathLst>
                  <a:path w="452" h="561" fill="none" extrusionOk="0">
                    <a:moveTo>
                      <a:pt x="1" y="0"/>
                    </a:moveTo>
                    <a:lnTo>
                      <a:pt x="452" y="560"/>
                    </a:lnTo>
                  </a:path>
                </a:pathLst>
              </a:custGeom>
              <a:noFill/>
              <a:ln w="19050" cap="rnd" cmpd="sng">
                <a:solidFill>
                  <a:srgbClr val="3B799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11" name="Google Shape;5048;p48">
                <a:extLst>
                  <a:ext uri="{FF2B5EF4-FFF2-40B4-BE49-F238E27FC236}">
                    <a16:creationId xmlns:a16="http://schemas.microsoft.com/office/drawing/2014/main" id="{9AFA4469-27DE-8D53-E856-596FB7FE095E}"/>
                  </a:ext>
                </a:extLst>
              </p:cNvPr>
              <p:cNvSpPr/>
              <p:nvPr/>
            </p:nvSpPr>
            <p:spPr>
              <a:xfrm>
                <a:off x="10315781" y="2469516"/>
                <a:ext cx="149752" cy="92775"/>
              </a:xfrm>
              <a:custGeom>
                <a:avLst/>
                <a:gdLst/>
                <a:ahLst/>
                <a:cxnLst/>
                <a:rect l="l" t="t" r="r" b="b"/>
                <a:pathLst>
                  <a:path w="594" h="368" fill="none" extrusionOk="0">
                    <a:moveTo>
                      <a:pt x="0" y="368"/>
                    </a:moveTo>
                    <a:cubicBezTo>
                      <a:pt x="209" y="276"/>
                      <a:pt x="410" y="151"/>
                      <a:pt x="593" y="0"/>
                    </a:cubicBezTo>
                  </a:path>
                </a:pathLst>
              </a:custGeom>
              <a:noFill/>
              <a:ln w="19050" cap="rnd" cmpd="sng">
                <a:solidFill>
                  <a:srgbClr val="3B799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grpSp>
          <p:nvGrpSpPr>
            <p:cNvPr id="20" name="Google Shape;5049;p48">
              <a:extLst>
                <a:ext uri="{FF2B5EF4-FFF2-40B4-BE49-F238E27FC236}">
                  <a16:creationId xmlns:a16="http://schemas.microsoft.com/office/drawing/2014/main" id="{05241314-B27A-2CE3-10C3-B4CA329FAFD2}"/>
                </a:ext>
              </a:extLst>
            </p:cNvPr>
            <p:cNvGrpSpPr/>
            <p:nvPr/>
          </p:nvGrpSpPr>
          <p:grpSpPr>
            <a:xfrm>
              <a:off x="5515858" y="4181818"/>
              <a:ext cx="139466" cy="159118"/>
              <a:chOff x="11250843" y="1932532"/>
              <a:chExt cx="402616" cy="459335"/>
            </a:xfrm>
          </p:grpSpPr>
          <p:sp>
            <p:nvSpPr>
              <p:cNvPr id="58" name="Google Shape;5050;p48">
                <a:extLst>
                  <a:ext uri="{FF2B5EF4-FFF2-40B4-BE49-F238E27FC236}">
                    <a16:creationId xmlns:a16="http://schemas.microsoft.com/office/drawing/2014/main" id="{6ECCB923-6ECF-476D-86CD-F96EFAD2F447}"/>
                  </a:ext>
                </a:extLst>
              </p:cNvPr>
              <p:cNvSpPr/>
              <p:nvPr/>
            </p:nvSpPr>
            <p:spPr>
              <a:xfrm>
                <a:off x="11250843" y="2138754"/>
                <a:ext cx="402616" cy="67816"/>
              </a:xfrm>
              <a:custGeom>
                <a:avLst/>
                <a:gdLst/>
                <a:ahLst/>
                <a:cxnLst/>
                <a:rect l="l" t="t" r="r" b="b"/>
                <a:pathLst>
                  <a:path w="1597" h="269" fill="none" extrusionOk="0">
                    <a:moveTo>
                      <a:pt x="1" y="1"/>
                    </a:moveTo>
                    <a:lnTo>
                      <a:pt x="1596" y="268"/>
                    </a:lnTo>
                  </a:path>
                </a:pathLst>
              </a:custGeom>
              <a:noFill/>
              <a:ln w="19050" cap="rnd" cmpd="sng">
                <a:solidFill>
                  <a:srgbClr val="EC81AD"/>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9" name="Google Shape;5051;p48">
                <a:extLst>
                  <a:ext uri="{FF2B5EF4-FFF2-40B4-BE49-F238E27FC236}">
                    <a16:creationId xmlns:a16="http://schemas.microsoft.com/office/drawing/2014/main" id="{92EB64CB-D70E-8AE9-589C-B9B7833A63FA}"/>
                  </a:ext>
                </a:extLst>
              </p:cNvPr>
              <p:cNvSpPr/>
              <p:nvPr/>
            </p:nvSpPr>
            <p:spPr>
              <a:xfrm>
                <a:off x="11324458" y="1999844"/>
                <a:ext cx="295218" cy="333031"/>
              </a:xfrm>
              <a:custGeom>
                <a:avLst/>
                <a:gdLst/>
                <a:ahLst/>
                <a:cxnLst/>
                <a:rect l="l" t="t" r="r" b="b"/>
                <a:pathLst>
                  <a:path w="1171" h="1321" fill="none" extrusionOk="0">
                    <a:moveTo>
                      <a:pt x="1" y="1320"/>
                    </a:moveTo>
                    <a:lnTo>
                      <a:pt x="1170" y="0"/>
                    </a:lnTo>
                  </a:path>
                </a:pathLst>
              </a:custGeom>
              <a:noFill/>
              <a:ln w="19050" cap="rnd" cmpd="sng">
                <a:solidFill>
                  <a:srgbClr val="EC81AD"/>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60" name="Google Shape;5052;p48">
                <a:extLst>
                  <a:ext uri="{FF2B5EF4-FFF2-40B4-BE49-F238E27FC236}">
                    <a16:creationId xmlns:a16="http://schemas.microsoft.com/office/drawing/2014/main" id="{CC1F20DD-B221-10FF-11AB-428F6F58583B}"/>
                  </a:ext>
                </a:extLst>
              </p:cNvPr>
              <p:cNvSpPr/>
              <p:nvPr/>
            </p:nvSpPr>
            <p:spPr>
              <a:xfrm>
                <a:off x="11358240" y="1932532"/>
                <a:ext cx="217317" cy="459335"/>
              </a:xfrm>
              <a:custGeom>
                <a:avLst/>
                <a:gdLst/>
                <a:ahLst/>
                <a:cxnLst/>
                <a:rect l="l" t="t" r="r" b="b"/>
                <a:pathLst>
                  <a:path w="862" h="1822" fill="none" extrusionOk="0">
                    <a:moveTo>
                      <a:pt x="861" y="1821"/>
                    </a:moveTo>
                    <a:cubicBezTo>
                      <a:pt x="527" y="1236"/>
                      <a:pt x="243" y="635"/>
                      <a:pt x="1" y="0"/>
                    </a:cubicBezTo>
                  </a:path>
                </a:pathLst>
              </a:custGeom>
              <a:noFill/>
              <a:ln w="19050" cap="rnd" cmpd="sng">
                <a:solidFill>
                  <a:srgbClr val="EC81AD"/>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grpSp>
          <p:nvGrpSpPr>
            <p:cNvPr id="21" name="Google Shape;5053;p48">
              <a:extLst>
                <a:ext uri="{FF2B5EF4-FFF2-40B4-BE49-F238E27FC236}">
                  <a16:creationId xmlns:a16="http://schemas.microsoft.com/office/drawing/2014/main" id="{F5E67077-4E7B-D4B8-B487-84FE15543133}"/>
                </a:ext>
              </a:extLst>
            </p:cNvPr>
            <p:cNvGrpSpPr/>
            <p:nvPr/>
          </p:nvGrpSpPr>
          <p:grpSpPr>
            <a:xfrm>
              <a:off x="6152246" y="3570706"/>
              <a:ext cx="139466" cy="159118"/>
              <a:chOff x="11250843" y="1932532"/>
              <a:chExt cx="402616" cy="459335"/>
            </a:xfrm>
          </p:grpSpPr>
          <p:sp>
            <p:nvSpPr>
              <p:cNvPr id="55" name="Google Shape;5054;p48">
                <a:extLst>
                  <a:ext uri="{FF2B5EF4-FFF2-40B4-BE49-F238E27FC236}">
                    <a16:creationId xmlns:a16="http://schemas.microsoft.com/office/drawing/2014/main" id="{16A43B9B-8E42-B866-C0E9-F3B92F2C21D0}"/>
                  </a:ext>
                </a:extLst>
              </p:cNvPr>
              <p:cNvSpPr/>
              <p:nvPr/>
            </p:nvSpPr>
            <p:spPr>
              <a:xfrm>
                <a:off x="11250843" y="2138754"/>
                <a:ext cx="402616" cy="67816"/>
              </a:xfrm>
              <a:custGeom>
                <a:avLst/>
                <a:gdLst/>
                <a:ahLst/>
                <a:cxnLst/>
                <a:rect l="l" t="t" r="r" b="b"/>
                <a:pathLst>
                  <a:path w="1597" h="269" fill="none" extrusionOk="0">
                    <a:moveTo>
                      <a:pt x="1" y="1"/>
                    </a:moveTo>
                    <a:lnTo>
                      <a:pt x="1596" y="268"/>
                    </a:lnTo>
                  </a:path>
                </a:pathLst>
              </a:custGeom>
              <a:noFill/>
              <a:ln w="19050" cap="rnd" cmpd="sng">
                <a:solidFill>
                  <a:srgbClr val="57A1CC"/>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6" name="Google Shape;5055;p48">
                <a:extLst>
                  <a:ext uri="{FF2B5EF4-FFF2-40B4-BE49-F238E27FC236}">
                    <a16:creationId xmlns:a16="http://schemas.microsoft.com/office/drawing/2014/main" id="{0CA525ED-429F-D906-2F45-5BAEBEC6DDED}"/>
                  </a:ext>
                </a:extLst>
              </p:cNvPr>
              <p:cNvSpPr/>
              <p:nvPr/>
            </p:nvSpPr>
            <p:spPr>
              <a:xfrm>
                <a:off x="11324458" y="1999844"/>
                <a:ext cx="295218" cy="333031"/>
              </a:xfrm>
              <a:custGeom>
                <a:avLst/>
                <a:gdLst/>
                <a:ahLst/>
                <a:cxnLst/>
                <a:rect l="l" t="t" r="r" b="b"/>
                <a:pathLst>
                  <a:path w="1171" h="1321" fill="none" extrusionOk="0">
                    <a:moveTo>
                      <a:pt x="1" y="1320"/>
                    </a:moveTo>
                    <a:lnTo>
                      <a:pt x="1170" y="0"/>
                    </a:lnTo>
                  </a:path>
                </a:pathLst>
              </a:custGeom>
              <a:noFill/>
              <a:ln w="19050" cap="rnd" cmpd="sng">
                <a:solidFill>
                  <a:srgbClr val="57A1CC"/>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7" name="Google Shape;5056;p48">
                <a:extLst>
                  <a:ext uri="{FF2B5EF4-FFF2-40B4-BE49-F238E27FC236}">
                    <a16:creationId xmlns:a16="http://schemas.microsoft.com/office/drawing/2014/main" id="{B0F10FE1-7073-6432-3D1A-378E26FF5AFF}"/>
                  </a:ext>
                </a:extLst>
              </p:cNvPr>
              <p:cNvSpPr/>
              <p:nvPr/>
            </p:nvSpPr>
            <p:spPr>
              <a:xfrm>
                <a:off x="11358240" y="1932532"/>
                <a:ext cx="217317" cy="459335"/>
              </a:xfrm>
              <a:custGeom>
                <a:avLst/>
                <a:gdLst/>
                <a:ahLst/>
                <a:cxnLst/>
                <a:rect l="l" t="t" r="r" b="b"/>
                <a:pathLst>
                  <a:path w="862" h="1822" fill="none" extrusionOk="0">
                    <a:moveTo>
                      <a:pt x="861" y="1821"/>
                    </a:moveTo>
                    <a:cubicBezTo>
                      <a:pt x="527" y="1236"/>
                      <a:pt x="243" y="635"/>
                      <a:pt x="1" y="0"/>
                    </a:cubicBezTo>
                  </a:path>
                </a:pathLst>
              </a:custGeom>
              <a:noFill/>
              <a:ln w="19050" cap="rnd" cmpd="sng">
                <a:solidFill>
                  <a:srgbClr val="57A1CC"/>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grpSp>
          <p:nvGrpSpPr>
            <p:cNvPr id="22" name="Google Shape;5057;p48">
              <a:extLst>
                <a:ext uri="{FF2B5EF4-FFF2-40B4-BE49-F238E27FC236}">
                  <a16:creationId xmlns:a16="http://schemas.microsoft.com/office/drawing/2014/main" id="{65BC4947-FAB6-7F29-FC80-3DD35481F3C2}"/>
                </a:ext>
              </a:extLst>
            </p:cNvPr>
            <p:cNvGrpSpPr/>
            <p:nvPr/>
          </p:nvGrpSpPr>
          <p:grpSpPr>
            <a:xfrm rot="-1362697" flipH="1">
              <a:off x="7407852" y="3943048"/>
              <a:ext cx="1548813" cy="1294511"/>
              <a:chOff x="457474" y="3580802"/>
              <a:chExt cx="1408022" cy="1176836"/>
            </a:xfrm>
          </p:grpSpPr>
          <p:sp>
            <p:nvSpPr>
              <p:cNvPr id="31" name="Google Shape;5058;p48">
                <a:extLst>
                  <a:ext uri="{FF2B5EF4-FFF2-40B4-BE49-F238E27FC236}">
                    <a16:creationId xmlns:a16="http://schemas.microsoft.com/office/drawing/2014/main" id="{B190BE6E-2EC5-8FC3-CF32-CD0E8B9DF601}"/>
                  </a:ext>
                </a:extLst>
              </p:cNvPr>
              <p:cNvSpPr/>
              <p:nvPr/>
            </p:nvSpPr>
            <p:spPr>
              <a:xfrm>
                <a:off x="457474" y="3580802"/>
                <a:ext cx="403709" cy="367926"/>
              </a:xfrm>
              <a:custGeom>
                <a:avLst/>
                <a:gdLst/>
                <a:ahLst/>
                <a:cxnLst/>
                <a:rect l="l" t="t" r="r" b="b"/>
                <a:pathLst>
                  <a:path w="4355" h="3969" extrusionOk="0">
                    <a:moveTo>
                      <a:pt x="2736" y="1"/>
                    </a:moveTo>
                    <a:cubicBezTo>
                      <a:pt x="2592" y="1"/>
                      <a:pt x="2430" y="32"/>
                      <a:pt x="2248" y="100"/>
                    </a:cubicBezTo>
                    <a:cubicBezTo>
                      <a:pt x="1" y="944"/>
                      <a:pt x="3459" y="3893"/>
                      <a:pt x="3459" y="3893"/>
                    </a:cubicBezTo>
                    <a:lnTo>
                      <a:pt x="3685" y="3968"/>
                    </a:lnTo>
                    <a:cubicBezTo>
                      <a:pt x="3685" y="3968"/>
                      <a:pt x="4354" y="1"/>
                      <a:pt x="2736" y="1"/>
                    </a:cubicBezTo>
                    <a:close/>
                  </a:path>
                </a:pathLst>
              </a:custGeom>
              <a:solidFill>
                <a:srgbClr val="DB3F8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2" name="Google Shape;5059;p48">
                <a:extLst>
                  <a:ext uri="{FF2B5EF4-FFF2-40B4-BE49-F238E27FC236}">
                    <a16:creationId xmlns:a16="http://schemas.microsoft.com/office/drawing/2014/main" id="{E7DDDF9B-CC9D-641D-D461-959F5C4961A1}"/>
                  </a:ext>
                </a:extLst>
              </p:cNvPr>
              <p:cNvSpPr/>
              <p:nvPr/>
            </p:nvSpPr>
            <p:spPr>
              <a:xfrm>
                <a:off x="665865" y="3580802"/>
                <a:ext cx="195319" cy="367926"/>
              </a:xfrm>
              <a:custGeom>
                <a:avLst/>
                <a:gdLst/>
                <a:ahLst/>
                <a:cxnLst/>
                <a:rect l="l" t="t" r="r" b="b"/>
                <a:pathLst>
                  <a:path w="2107" h="3969" extrusionOk="0">
                    <a:moveTo>
                      <a:pt x="488" y="1"/>
                    </a:moveTo>
                    <a:cubicBezTo>
                      <a:pt x="344" y="1"/>
                      <a:pt x="182" y="32"/>
                      <a:pt x="0" y="100"/>
                    </a:cubicBezTo>
                    <a:cubicBezTo>
                      <a:pt x="67" y="1295"/>
                      <a:pt x="1211" y="3893"/>
                      <a:pt x="1211" y="3893"/>
                    </a:cubicBezTo>
                    <a:lnTo>
                      <a:pt x="1437" y="3968"/>
                    </a:lnTo>
                    <a:cubicBezTo>
                      <a:pt x="1437" y="3968"/>
                      <a:pt x="2106" y="1"/>
                      <a:pt x="488" y="1"/>
                    </a:cubicBezTo>
                    <a:close/>
                  </a:path>
                </a:pathLst>
              </a:custGeom>
              <a:solidFill>
                <a:srgbClr val="EC81A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3" name="Google Shape;5060;p48">
                <a:extLst>
                  <a:ext uri="{FF2B5EF4-FFF2-40B4-BE49-F238E27FC236}">
                    <a16:creationId xmlns:a16="http://schemas.microsoft.com/office/drawing/2014/main" id="{4EEFB187-ABA6-93CF-1178-98A46E590BDF}"/>
                  </a:ext>
                </a:extLst>
              </p:cNvPr>
              <p:cNvSpPr/>
              <p:nvPr/>
            </p:nvSpPr>
            <p:spPr>
              <a:xfrm>
                <a:off x="547116" y="3950030"/>
                <a:ext cx="334832" cy="188181"/>
              </a:xfrm>
              <a:custGeom>
                <a:avLst/>
                <a:gdLst/>
                <a:ahLst/>
                <a:cxnLst/>
                <a:rect l="l" t="t" r="r" b="b"/>
                <a:pathLst>
                  <a:path w="3612" h="2030" extrusionOk="0">
                    <a:moveTo>
                      <a:pt x="1355" y="1"/>
                    </a:moveTo>
                    <a:cubicBezTo>
                      <a:pt x="1097" y="1"/>
                      <a:pt x="864" y="142"/>
                      <a:pt x="688" y="503"/>
                    </a:cubicBezTo>
                    <a:cubicBezTo>
                      <a:pt x="1" y="1905"/>
                      <a:pt x="2310" y="2029"/>
                      <a:pt x="3150" y="2029"/>
                    </a:cubicBezTo>
                    <a:cubicBezTo>
                      <a:pt x="3332" y="2029"/>
                      <a:pt x="3445" y="2023"/>
                      <a:pt x="3445" y="2023"/>
                    </a:cubicBezTo>
                    <a:lnTo>
                      <a:pt x="3612" y="1948"/>
                    </a:lnTo>
                    <a:cubicBezTo>
                      <a:pt x="3612" y="1948"/>
                      <a:pt x="2312" y="1"/>
                      <a:pt x="1355" y="1"/>
                    </a:cubicBezTo>
                    <a:close/>
                  </a:path>
                </a:pathLst>
              </a:custGeom>
              <a:solidFill>
                <a:srgbClr val="DB3F8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4" name="Google Shape;5061;p48">
                <a:extLst>
                  <a:ext uri="{FF2B5EF4-FFF2-40B4-BE49-F238E27FC236}">
                    <a16:creationId xmlns:a16="http://schemas.microsoft.com/office/drawing/2014/main" id="{73E052A9-902E-F924-F61F-07C664D27B24}"/>
                  </a:ext>
                </a:extLst>
              </p:cNvPr>
              <p:cNvSpPr/>
              <p:nvPr/>
            </p:nvSpPr>
            <p:spPr>
              <a:xfrm>
                <a:off x="610801" y="3950030"/>
                <a:ext cx="271147" cy="187625"/>
              </a:xfrm>
              <a:custGeom>
                <a:avLst/>
                <a:gdLst/>
                <a:ahLst/>
                <a:cxnLst/>
                <a:rect l="l" t="t" r="r" b="b"/>
                <a:pathLst>
                  <a:path w="2925" h="2024" extrusionOk="0">
                    <a:moveTo>
                      <a:pt x="668" y="1"/>
                    </a:moveTo>
                    <a:cubicBezTo>
                      <a:pt x="410" y="1"/>
                      <a:pt x="177" y="142"/>
                      <a:pt x="1" y="503"/>
                    </a:cubicBezTo>
                    <a:cubicBezTo>
                      <a:pt x="686" y="1146"/>
                      <a:pt x="2758" y="2023"/>
                      <a:pt x="2758" y="2023"/>
                    </a:cubicBezTo>
                    <a:lnTo>
                      <a:pt x="2925" y="1948"/>
                    </a:lnTo>
                    <a:cubicBezTo>
                      <a:pt x="2925" y="1948"/>
                      <a:pt x="1625" y="1"/>
                      <a:pt x="668" y="1"/>
                    </a:cubicBezTo>
                    <a:close/>
                  </a:path>
                </a:pathLst>
              </a:custGeom>
              <a:solidFill>
                <a:srgbClr val="EC81A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5" name="Google Shape;5062;p48">
                <a:extLst>
                  <a:ext uri="{FF2B5EF4-FFF2-40B4-BE49-F238E27FC236}">
                    <a16:creationId xmlns:a16="http://schemas.microsoft.com/office/drawing/2014/main" id="{2BF9296C-498B-AFA4-5B0A-7C3D06A31DD8}"/>
                  </a:ext>
                </a:extLst>
              </p:cNvPr>
              <p:cNvSpPr/>
              <p:nvPr/>
            </p:nvSpPr>
            <p:spPr>
              <a:xfrm>
                <a:off x="783780" y="3796981"/>
                <a:ext cx="335945" cy="302758"/>
              </a:xfrm>
              <a:custGeom>
                <a:avLst/>
                <a:gdLst/>
                <a:ahLst/>
                <a:cxnLst/>
                <a:rect l="l" t="t" r="r" b="b"/>
                <a:pathLst>
                  <a:path w="3624" h="3266" extrusionOk="0">
                    <a:moveTo>
                      <a:pt x="1637" y="1"/>
                    </a:moveTo>
                    <a:cubicBezTo>
                      <a:pt x="0" y="1"/>
                      <a:pt x="1493" y="3265"/>
                      <a:pt x="1493" y="3265"/>
                    </a:cubicBezTo>
                    <a:lnTo>
                      <a:pt x="1644" y="3165"/>
                    </a:lnTo>
                    <a:cubicBezTo>
                      <a:pt x="1644" y="3165"/>
                      <a:pt x="3624" y="191"/>
                      <a:pt x="1769" y="7"/>
                    </a:cubicBezTo>
                    <a:cubicBezTo>
                      <a:pt x="1723" y="3"/>
                      <a:pt x="1679" y="1"/>
                      <a:pt x="1637" y="1"/>
                    </a:cubicBezTo>
                    <a:close/>
                  </a:path>
                </a:pathLst>
              </a:custGeom>
              <a:solidFill>
                <a:srgbClr val="DB3F8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6" name="Google Shape;5063;p48">
                <a:extLst>
                  <a:ext uri="{FF2B5EF4-FFF2-40B4-BE49-F238E27FC236}">
                    <a16:creationId xmlns:a16="http://schemas.microsoft.com/office/drawing/2014/main" id="{A00F853C-52E5-10AD-5BF9-7931C2B1D397}"/>
                  </a:ext>
                </a:extLst>
              </p:cNvPr>
              <p:cNvSpPr/>
              <p:nvPr/>
            </p:nvSpPr>
            <p:spPr>
              <a:xfrm>
                <a:off x="783780" y="3796981"/>
                <a:ext cx="181877" cy="302758"/>
              </a:xfrm>
              <a:custGeom>
                <a:avLst/>
                <a:gdLst/>
                <a:ahLst/>
                <a:cxnLst/>
                <a:rect l="l" t="t" r="r" b="b"/>
                <a:pathLst>
                  <a:path w="1962" h="3266" extrusionOk="0">
                    <a:moveTo>
                      <a:pt x="1637" y="1"/>
                    </a:moveTo>
                    <a:cubicBezTo>
                      <a:pt x="0" y="1"/>
                      <a:pt x="1493" y="3265"/>
                      <a:pt x="1493" y="3265"/>
                    </a:cubicBezTo>
                    <a:lnTo>
                      <a:pt x="1644" y="3165"/>
                    </a:lnTo>
                    <a:cubicBezTo>
                      <a:pt x="1644" y="3165"/>
                      <a:pt x="1961" y="934"/>
                      <a:pt x="1769" y="7"/>
                    </a:cubicBezTo>
                    <a:cubicBezTo>
                      <a:pt x="1723" y="3"/>
                      <a:pt x="1679" y="1"/>
                      <a:pt x="1637" y="1"/>
                    </a:cubicBezTo>
                    <a:close/>
                  </a:path>
                </a:pathLst>
              </a:custGeom>
              <a:solidFill>
                <a:srgbClr val="EC81A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7" name="Google Shape;5064;p48">
                <a:extLst>
                  <a:ext uri="{FF2B5EF4-FFF2-40B4-BE49-F238E27FC236}">
                    <a16:creationId xmlns:a16="http://schemas.microsoft.com/office/drawing/2014/main" id="{F4C44F91-CED5-9FC2-8EC8-2657E73EA63B}"/>
                  </a:ext>
                </a:extLst>
              </p:cNvPr>
              <p:cNvSpPr/>
              <p:nvPr/>
            </p:nvSpPr>
            <p:spPr>
              <a:xfrm>
                <a:off x="729828" y="4192535"/>
                <a:ext cx="329456" cy="174554"/>
              </a:xfrm>
              <a:custGeom>
                <a:avLst/>
                <a:gdLst/>
                <a:ahLst/>
                <a:cxnLst/>
                <a:rect l="l" t="t" r="r" b="b"/>
                <a:pathLst>
                  <a:path w="3554" h="1883" extrusionOk="0">
                    <a:moveTo>
                      <a:pt x="1004" y="1"/>
                    </a:moveTo>
                    <a:cubicBezTo>
                      <a:pt x="660" y="1"/>
                      <a:pt x="382" y="182"/>
                      <a:pt x="254" y="669"/>
                    </a:cubicBezTo>
                    <a:cubicBezTo>
                      <a:pt x="0" y="1642"/>
                      <a:pt x="810" y="1882"/>
                      <a:pt x="1670" y="1882"/>
                    </a:cubicBezTo>
                    <a:cubicBezTo>
                      <a:pt x="2509" y="1882"/>
                      <a:pt x="3395" y="1655"/>
                      <a:pt x="3395" y="1655"/>
                    </a:cubicBezTo>
                    <a:lnTo>
                      <a:pt x="3554" y="1538"/>
                    </a:lnTo>
                    <a:cubicBezTo>
                      <a:pt x="3554" y="1538"/>
                      <a:pt x="2003" y="1"/>
                      <a:pt x="1004" y="1"/>
                    </a:cubicBezTo>
                    <a:close/>
                  </a:path>
                </a:pathLst>
              </a:custGeom>
              <a:solidFill>
                <a:srgbClr val="DB3F8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8" name="Google Shape;5065;p48">
                <a:extLst>
                  <a:ext uri="{FF2B5EF4-FFF2-40B4-BE49-F238E27FC236}">
                    <a16:creationId xmlns:a16="http://schemas.microsoft.com/office/drawing/2014/main" id="{5064E8F1-8EE3-7E4A-B494-F7DD333F2124}"/>
                  </a:ext>
                </a:extLst>
              </p:cNvPr>
              <p:cNvSpPr/>
              <p:nvPr/>
            </p:nvSpPr>
            <p:spPr>
              <a:xfrm>
                <a:off x="753374" y="4192535"/>
                <a:ext cx="305910" cy="153418"/>
              </a:xfrm>
              <a:custGeom>
                <a:avLst/>
                <a:gdLst/>
                <a:ahLst/>
                <a:cxnLst/>
                <a:rect l="l" t="t" r="r" b="b"/>
                <a:pathLst>
                  <a:path w="3300" h="1655" extrusionOk="0">
                    <a:moveTo>
                      <a:pt x="750" y="1"/>
                    </a:moveTo>
                    <a:cubicBezTo>
                      <a:pt x="406" y="1"/>
                      <a:pt x="128" y="182"/>
                      <a:pt x="0" y="669"/>
                    </a:cubicBezTo>
                    <a:cubicBezTo>
                      <a:pt x="836" y="1195"/>
                      <a:pt x="3141" y="1655"/>
                      <a:pt x="3141" y="1655"/>
                    </a:cubicBezTo>
                    <a:lnTo>
                      <a:pt x="3300" y="1538"/>
                    </a:lnTo>
                    <a:cubicBezTo>
                      <a:pt x="3300" y="1538"/>
                      <a:pt x="1749" y="1"/>
                      <a:pt x="750" y="1"/>
                    </a:cubicBezTo>
                    <a:close/>
                  </a:path>
                </a:pathLst>
              </a:custGeom>
              <a:solidFill>
                <a:srgbClr val="EC81A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9" name="Google Shape;5066;p48">
                <a:extLst>
                  <a:ext uri="{FF2B5EF4-FFF2-40B4-BE49-F238E27FC236}">
                    <a16:creationId xmlns:a16="http://schemas.microsoft.com/office/drawing/2014/main" id="{71734100-5C47-9216-2FD4-4CC0977E7F38}"/>
                  </a:ext>
                </a:extLst>
              </p:cNvPr>
              <p:cNvSpPr/>
              <p:nvPr/>
            </p:nvSpPr>
            <p:spPr>
              <a:xfrm>
                <a:off x="878798" y="3980343"/>
                <a:ext cx="351426" cy="316014"/>
              </a:xfrm>
              <a:custGeom>
                <a:avLst/>
                <a:gdLst/>
                <a:ahLst/>
                <a:cxnLst/>
                <a:rect l="l" t="t" r="r" b="b"/>
                <a:pathLst>
                  <a:path w="3791" h="3409" extrusionOk="0">
                    <a:moveTo>
                      <a:pt x="2078" y="1"/>
                    </a:moveTo>
                    <a:cubicBezTo>
                      <a:pt x="2029" y="1"/>
                      <a:pt x="1977" y="3"/>
                      <a:pt x="1922" y="9"/>
                    </a:cubicBezTo>
                    <a:cubicBezTo>
                      <a:pt x="0" y="209"/>
                      <a:pt x="2323" y="3409"/>
                      <a:pt x="2323" y="3409"/>
                    </a:cubicBezTo>
                    <a:lnTo>
                      <a:pt x="2457" y="3275"/>
                    </a:lnTo>
                    <a:cubicBezTo>
                      <a:pt x="2457" y="3275"/>
                      <a:pt x="3790" y="1"/>
                      <a:pt x="2078" y="1"/>
                    </a:cubicBezTo>
                    <a:close/>
                  </a:path>
                </a:pathLst>
              </a:custGeom>
              <a:solidFill>
                <a:srgbClr val="DB3F8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0" name="Google Shape;5067;p48">
                <a:extLst>
                  <a:ext uri="{FF2B5EF4-FFF2-40B4-BE49-F238E27FC236}">
                    <a16:creationId xmlns:a16="http://schemas.microsoft.com/office/drawing/2014/main" id="{C99402CF-9A4F-9D65-351F-36A7D8CF8392}"/>
                  </a:ext>
                </a:extLst>
              </p:cNvPr>
              <p:cNvSpPr/>
              <p:nvPr/>
            </p:nvSpPr>
            <p:spPr>
              <a:xfrm>
                <a:off x="878798" y="3981085"/>
                <a:ext cx="227764" cy="315273"/>
              </a:xfrm>
              <a:custGeom>
                <a:avLst/>
                <a:gdLst/>
                <a:ahLst/>
                <a:cxnLst/>
                <a:rect l="l" t="t" r="r" b="b"/>
                <a:pathLst>
                  <a:path w="2457" h="3401" extrusionOk="0">
                    <a:moveTo>
                      <a:pt x="1922" y="1"/>
                    </a:moveTo>
                    <a:lnTo>
                      <a:pt x="1922" y="1"/>
                    </a:lnTo>
                    <a:cubicBezTo>
                      <a:pt x="0" y="201"/>
                      <a:pt x="2323" y="3401"/>
                      <a:pt x="2323" y="3401"/>
                    </a:cubicBezTo>
                    <a:lnTo>
                      <a:pt x="2457" y="3267"/>
                    </a:lnTo>
                    <a:cubicBezTo>
                      <a:pt x="2457" y="3267"/>
                      <a:pt x="2323" y="911"/>
                      <a:pt x="1922" y="1"/>
                    </a:cubicBezTo>
                    <a:close/>
                  </a:path>
                </a:pathLst>
              </a:custGeom>
              <a:solidFill>
                <a:srgbClr val="EC81A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1" name="Google Shape;5068;p48">
                <a:extLst>
                  <a:ext uri="{FF2B5EF4-FFF2-40B4-BE49-F238E27FC236}">
                    <a16:creationId xmlns:a16="http://schemas.microsoft.com/office/drawing/2014/main" id="{B3120F3E-62EB-40BC-026C-23DB3D0D16CF}"/>
                  </a:ext>
                </a:extLst>
              </p:cNvPr>
              <p:cNvSpPr/>
              <p:nvPr/>
            </p:nvSpPr>
            <p:spPr>
              <a:xfrm>
                <a:off x="1001904" y="4437266"/>
                <a:ext cx="326119" cy="171402"/>
              </a:xfrm>
              <a:custGeom>
                <a:avLst/>
                <a:gdLst/>
                <a:ahLst/>
                <a:cxnLst/>
                <a:rect l="l" t="t" r="r" b="b"/>
                <a:pathLst>
                  <a:path w="3518" h="1849" extrusionOk="0">
                    <a:moveTo>
                      <a:pt x="925" y="0"/>
                    </a:moveTo>
                    <a:cubicBezTo>
                      <a:pt x="396" y="0"/>
                      <a:pt x="1" y="227"/>
                      <a:pt x="9" y="911"/>
                    </a:cubicBezTo>
                    <a:cubicBezTo>
                      <a:pt x="18" y="1617"/>
                      <a:pt x="428" y="1848"/>
                      <a:pt x="960" y="1848"/>
                    </a:cubicBezTo>
                    <a:cubicBezTo>
                      <a:pt x="1963" y="1848"/>
                      <a:pt x="3401" y="1028"/>
                      <a:pt x="3401" y="1028"/>
                    </a:cubicBezTo>
                    <a:lnTo>
                      <a:pt x="3518" y="878"/>
                    </a:lnTo>
                    <a:cubicBezTo>
                      <a:pt x="3518" y="878"/>
                      <a:pt x="1965" y="0"/>
                      <a:pt x="925" y="0"/>
                    </a:cubicBezTo>
                    <a:close/>
                  </a:path>
                </a:pathLst>
              </a:custGeom>
              <a:solidFill>
                <a:srgbClr val="DB3F8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2" name="Google Shape;5069;p48">
                <a:extLst>
                  <a:ext uri="{FF2B5EF4-FFF2-40B4-BE49-F238E27FC236}">
                    <a16:creationId xmlns:a16="http://schemas.microsoft.com/office/drawing/2014/main" id="{AD292100-B7DA-D3D6-CDC7-777B788E3926}"/>
                  </a:ext>
                </a:extLst>
              </p:cNvPr>
              <p:cNvSpPr/>
              <p:nvPr/>
            </p:nvSpPr>
            <p:spPr>
              <a:xfrm>
                <a:off x="1001904" y="4437266"/>
                <a:ext cx="326119" cy="100209"/>
              </a:xfrm>
              <a:custGeom>
                <a:avLst/>
                <a:gdLst/>
                <a:ahLst/>
                <a:cxnLst/>
                <a:rect l="l" t="t" r="r" b="b"/>
                <a:pathLst>
                  <a:path w="3518" h="1081" extrusionOk="0">
                    <a:moveTo>
                      <a:pt x="925" y="0"/>
                    </a:moveTo>
                    <a:cubicBezTo>
                      <a:pt x="396" y="0"/>
                      <a:pt x="1" y="227"/>
                      <a:pt x="9" y="911"/>
                    </a:cubicBezTo>
                    <a:cubicBezTo>
                      <a:pt x="453" y="1044"/>
                      <a:pt x="1195" y="1080"/>
                      <a:pt x="1871" y="1080"/>
                    </a:cubicBezTo>
                    <a:cubicBezTo>
                      <a:pt x="2683" y="1080"/>
                      <a:pt x="3401" y="1028"/>
                      <a:pt x="3401" y="1028"/>
                    </a:cubicBezTo>
                    <a:lnTo>
                      <a:pt x="3518" y="878"/>
                    </a:lnTo>
                    <a:cubicBezTo>
                      <a:pt x="3518" y="878"/>
                      <a:pt x="1965" y="0"/>
                      <a:pt x="925" y="0"/>
                    </a:cubicBezTo>
                    <a:close/>
                  </a:path>
                </a:pathLst>
              </a:custGeom>
              <a:solidFill>
                <a:srgbClr val="EC81A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3" name="Google Shape;5070;p48">
                <a:extLst>
                  <a:ext uri="{FF2B5EF4-FFF2-40B4-BE49-F238E27FC236}">
                    <a16:creationId xmlns:a16="http://schemas.microsoft.com/office/drawing/2014/main" id="{4FBD8EF9-C5FC-1249-FB6D-337FF8BCE569}"/>
                  </a:ext>
                </a:extLst>
              </p:cNvPr>
              <p:cNvSpPr/>
              <p:nvPr/>
            </p:nvSpPr>
            <p:spPr>
              <a:xfrm>
                <a:off x="1057710" y="4158514"/>
                <a:ext cx="338540" cy="311379"/>
              </a:xfrm>
              <a:custGeom>
                <a:avLst/>
                <a:gdLst/>
                <a:ahLst/>
                <a:cxnLst/>
                <a:rect l="l" t="t" r="r" b="b"/>
                <a:pathLst>
                  <a:path w="3652" h="3359" extrusionOk="0">
                    <a:moveTo>
                      <a:pt x="2291" y="0"/>
                    </a:moveTo>
                    <a:cubicBezTo>
                      <a:pt x="2162" y="0"/>
                      <a:pt x="2017" y="29"/>
                      <a:pt x="1855" y="92"/>
                    </a:cubicBezTo>
                    <a:cubicBezTo>
                      <a:pt x="0" y="819"/>
                      <a:pt x="3175" y="3358"/>
                      <a:pt x="3175" y="3358"/>
                    </a:cubicBezTo>
                    <a:lnTo>
                      <a:pt x="3275" y="3191"/>
                    </a:lnTo>
                    <a:cubicBezTo>
                      <a:pt x="3275" y="3191"/>
                      <a:pt x="3651" y="0"/>
                      <a:pt x="2291" y="0"/>
                    </a:cubicBezTo>
                    <a:close/>
                  </a:path>
                </a:pathLst>
              </a:custGeom>
              <a:solidFill>
                <a:srgbClr val="DB3F8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4" name="Google Shape;5071;p48">
                <a:extLst>
                  <a:ext uri="{FF2B5EF4-FFF2-40B4-BE49-F238E27FC236}">
                    <a16:creationId xmlns:a16="http://schemas.microsoft.com/office/drawing/2014/main" id="{22B06B67-72FB-C755-982A-1A3B78C294FE}"/>
                  </a:ext>
                </a:extLst>
              </p:cNvPr>
              <p:cNvSpPr/>
              <p:nvPr/>
            </p:nvSpPr>
            <p:spPr>
              <a:xfrm>
                <a:off x="1057710" y="4166950"/>
                <a:ext cx="303685" cy="302944"/>
              </a:xfrm>
              <a:custGeom>
                <a:avLst/>
                <a:gdLst/>
                <a:ahLst/>
                <a:cxnLst/>
                <a:rect l="l" t="t" r="r" b="b"/>
                <a:pathLst>
                  <a:path w="3276" h="3268" extrusionOk="0">
                    <a:moveTo>
                      <a:pt x="1855" y="1"/>
                    </a:moveTo>
                    <a:lnTo>
                      <a:pt x="1855" y="1"/>
                    </a:lnTo>
                    <a:cubicBezTo>
                      <a:pt x="0" y="728"/>
                      <a:pt x="3175" y="3267"/>
                      <a:pt x="3175" y="3267"/>
                    </a:cubicBezTo>
                    <a:lnTo>
                      <a:pt x="3275" y="3100"/>
                    </a:lnTo>
                    <a:cubicBezTo>
                      <a:pt x="3275" y="3100"/>
                      <a:pt x="2490" y="794"/>
                      <a:pt x="1855" y="1"/>
                    </a:cubicBezTo>
                    <a:close/>
                  </a:path>
                </a:pathLst>
              </a:custGeom>
              <a:solidFill>
                <a:srgbClr val="EC81A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5" name="Google Shape;5072;p48">
                <a:extLst>
                  <a:ext uri="{FF2B5EF4-FFF2-40B4-BE49-F238E27FC236}">
                    <a16:creationId xmlns:a16="http://schemas.microsoft.com/office/drawing/2014/main" id="{964058F1-1930-6463-D28A-8525F46558F4}"/>
                  </a:ext>
                </a:extLst>
              </p:cNvPr>
              <p:cNvSpPr/>
              <p:nvPr/>
            </p:nvSpPr>
            <p:spPr>
              <a:xfrm>
                <a:off x="1293540" y="4576688"/>
                <a:ext cx="341136" cy="180950"/>
              </a:xfrm>
              <a:custGeom>
                <a:avLst/>
                <a:gdLst/>
                <a:ahLst/>
                <a:cxnLst/>
                <a:rect l="l" t="t" r="r" b="b"/>
                <a:pathLst>
                  <a:path w="3680" h="1952" extrusionOk="0">
                    <a:moveTo>
                      <a:pt x="2015" y="0"/>
                    </a:moveTo>
                    <a:cubicBezTo>
                      <a:pt x="1016" y="0"/>
                      <a:pt x="1" y="238"/>
                      <a:pt x="355" y="1278"/>
                    </a:cubicBezTo>
                    <a:cubicBezTo>
                      <a:pt x="522" y="1768"/>
                      <a:pt x="812" y="1951"/>
                      <a:pt x="1154" y="1951"/>
                    </a:cubicBezTo>
                    <a:cubicBezTo>
                      <a:pt x="2162" y="1951"/>
                      <a:pt x="3613" y="351"/>
                      <a:pt x="3613" y="351"/>
                    </a:cubicBezTo>
                    <a:lnTo>
                      <a:pt x="3680" y="167"/>
                    </a:lnTo>
                    <a:cubicBezTo>
                      <a:pt x="3680" y="167"/>
                      <a:pt x="2853" y="0"/>
                      <a:pt x="2015" y="0"/>
                    </a:cubicBezTo>
                    <a:close/>
                  </a:path>
                </a:pathLst>
              </a:custGeom>
              <a:solidFill>
                <a:srgbClr val="DB3F8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6" name="Google Shape;5073;p48">
                <a:extLst>
                  <a:ext uri="{FF2B5EF4-FFF2-40B4-BE49-F238E27FC236}">
                    <a16:creationId xmlns:a16="http://schemas.microsoft.com/office/drawing/2014/main" id="{C623D22C-3A99-1B94-7C31-1B2977163E69}"/>
                  </a:ext>
                </a:extLst>
              </p:cNvPr>
              <p:cNvSpPr/>
              <p:nvPr/>
            </p:nvSpPr>
            <p:spPr>
              <a:xfrm>
                <a:off x="1293540" y="4576688"/>
                <a:ext cx="341136" cy="118563"/>
              </a:xfrm>
              <a:custGeom>
                <a:avLst/>
                <a:gdLst/>
                <a:ahLst/>
                <a:cxnLst/>
                <a:rect l="l" t="t" r="r" b="b"/>
                <a:pathLst>
                  <a:path w="3680" h="1279" extrusionOk="0">
                    <a:moveTo>
                      <a:pt x="2015" y="0"/>
                    </a:moveTo>
                    <a:cubicBezTo>
                      <a:pt x="1016" y="0"/>
                      <a:pt x="1" y="238"/>
                      <a:pt x="355" y="1278"/>
                    </a:cubicBezTo>
                    <a:cubicBezTo>
                      <a:pt x="1366" y="1262"/>
                      <a:pt x="3613" y="351"/>
                      <a:pt x="3613" y="351"/>
                    </a:cubicBezTo>
                    <a:lnTo>
                      <a:pt x="3680" y="167"/>
                    </a:lnTo>
                    <a:cubicBezTo>
                      <a:pt x="3680" y="167"/>
                      <a:pt x="2853" y="0"/>
                      <a:pt x="2015" y="0"/>
                    </a:cubicBezTo>
                    <a:close/>
                  </a:path>
                </a:pathLst>
              </a:custGeom>
              <a:solidFill>
                <a:srgbClr val="EC81A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7" name="Google Shape;5074;p48">
                <a:extLst>
                  <a:ext uri="{FF2B5EF4-FFF2-40B4-BE49-F238E27FC236}">
                    <a16:creationId xmlns:a16="http://schemas.microsoft.com/office/drawing/2014/main" id="{06505668-92B4-C27A-AA2D-B7687431827D}"/>
                  </a:ext>
                </a:extLst>
              </p:cNvPr>
              <p:cNvSpPr/>
              <p:nvPr/>
            </p:nvSpPr>
            <p:spPr>
              <a:xfrm>
                <a:off x="1289276" y="4264379"/>
                <a:ext cx="357080" cy="274392"/>
              </a:xfrm>
              <a:custGeom>
                <a:avLst/>
                <a:gdLst/>
                <a:ahLst/>
                <a:cxnLst/>
                <a:rect l="l" t="t" r="r" b="b"/>
                <a:pathLst>
                  <a:path w="3852" h="2960" extrusionOk="0">
                    <a:moveTo>
                      <a:pt x="2175" y="0"/>
                    </a:moveTo>
                    <a:cubicBezTo>
                      <a:pt x="1984" y="0"/>
                      <a:pt x="1778" y="79"/>
                      <a:pt x="1554" y="261"/>
                    </a:cubicBezTo>
                    <a:cubicBezTo>
                      <a:pt x="0" y="1540"/>
                      <a:pt x="3818" y="2960"/>
                      <a:pt x="3818" y="2960"/>
                    </a:cubicBezTo>
                    <a:lnTo>
                      <a:pt x="3851" y="2768"/>
                    </a:lnTo>
                    <a:cubicBezTo>
                      <a:pt x="3851" y="2768"/>
                      <a:pt x="3306" y="0"/>
                      <a:pt x="2175" y="0"/>
                    </a:cubicBezTo>
                    <a:close/>
                  </a:path>
                </a:pathLst>
              </a:custGeom>
              <a:solidFill>
                <a:srgbClr val="DB3F8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8" name="Google Shape;5075;p48">
                <a:extLst>
                  <a:ext uri="{FF2B5EF4-FFF2-40B4-BE49-F238E27FC236}">
                    <a16:creationId xmlns:a16="http://schemas.microsoft.com/office/drawing/2014/main" id="{983816C9-D96D-8D58-1948-7C1B0DB03320}"/>
                  </a:ext>
                </a:extLst>
              </p:cNvPr>
              <p:cNvSpPr/>
              <p:nvPr/>
            </p:nvSpPr>
            <p:spPr>
              <a:xfrm>
                <a:off x="1290018" y="4288574"/>
                <a:ext cx="356339" cy="250197"/>
              </a:xfrm>
              <a:custGeom>
                <a:avLst/>
                <a:gdLst/>
                <a:ahLst/>
                <a:cxnLst/>
                <a:rect l="l" t="t" r="r" b="b"/>
                <a:pathLst>
                  <a:path w="3844" h="2699" extrusionOk="0">
                    <a:moveTo>
                      <a:pt x="1546" y="0"/>
                    </a:moveTo>
                    <a:lnTo>
                      <a:pt x="1546" y="0"/>
                    </a:lnTo>
                    <a:cubicBezTo>
                      <a:pt x="0" y="1262"/>
                      <a:pt x="3810" y="2699"/>
                      <a:pt x="3810" y="2699"/>
                    </a:cubicBezTo>
                    <a:lnTo>
                      <a:pt x="3843" y="2507"/>
                    </a:lnTo>
                    <a:cubicBezTo>
                      <a:pt x="3843" y="2507"/>
                      <a:pt x="2398" y="560"/>
                      <a:pt x="1546" y="0"/>
                    </a:cubicBezTo>
                    <a:close/>
                  </a:path>
                </a:pathLst>
              </a:custGeom>
              <a:solidFill>
                <a:srgbClr val="EC81A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nvGrpSpPr>
              <p:cNvPr id="49" name="Google Shape;5076;p48">
                <a:extLst>
                  <a:ext uri="{FF2B5EF4-FFF2-40B4-BE49-F238E27FC236}">
                    <a16:creationId xmlns:a16="http://schemas.microsoft.com/office/drawing/2014/main" id="{6CFE5E0E-A2E1-968C-C702-4A03CA6C3F78}"/>
                  </a:ext>
                </a:extLst>
              </p:cNvPr>
              <p:cNvGrpSpPr/>
              <p:nvPr/>
            </p:nvGrpSpPr>
            <p:grpSpPr>
              <a:xfrm>
                <a:off x="660396" y="3746459"/>
                <a:ext cx="1205100" cy="947215"/>
                <a:chOff x="660396" y="3746459"/>
                <a:chExt cx="1205100" cy="947215"/>
              </a:xfrm>
            </p:grpSpPr>
            <p:sp>
              <p:nvSpPr>
                <p:cNvPr id="50" name="Google Shape;5077;p48">
                  <a:extLst>
                    <a:ext uri="{FF2B5EF4-FFF2-40B4-BE49-F238E27FC236}">
                      <a16:creationId xmlns:a16="http://schemas.microsoft.com/office/drawing/2014/main" id="{66A88A23-8DC5-FA07-ADE6-1CD82E392178}"/>
                    </a:ext>
                  </a:extLst>
                </p:cNvPr>
                <p:cNvSpPr/>
                <p:nvPr/>
              </p:nvSpPr>
              <p:spPr>
                <a:xfrm>
                  <a:off x="706839" y="3746459"/>
                  <a:ext cx="1158657" cy="945633"/>
                </a:xfrm>
                <a:custGeom>
                  <a:avLst/>
                  <a:gdLst/>
                  <a:ahLst/>
                  <a:cxnLst/>
                  <a:rect l="l" t="t" r="r" b="b"/>
                  <a:pathLst>
                    <a:path w="12499" h="10201" fill="none" extrusionOk="0">
                      <a:moveTo>
                        <a:pt x="1" y="1"/>
                      </a:moveTo>
                      <a:cubicBezTo>
                        <a:pt x="1" y="1"/>
                        <a:pt x="3050" y="10201"/>
                        <a:pt x="12499" y="8914"/>
                      </a:cubicBezTo>
                    </a:path>
                  </a:pathLst>
                </a:custGeom>
                <a:noFill/>
                <a:ln w="19050" cap="flat" cmpd="sng">
                  <a:solidFill>
                    <a:srgbClr val="DB3F8E"/>
                  </a:solidFill>
                  <a:prstDash val="solid"/>
                  <a:miter lim="8354"/>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1" name="Google Shape;5078;p48">
                  <a:extLst>
                    <a:ext uri="{FF2B5EF4-FFF2-40B4-BE49-F238E27FC236}">
                      <a16:creationId xmlns:a16="http://schemas.microsoft.com/office/drawing/2014/main" id="{F80E0E31-D685-44AB-5478-FAAA1FACC37E}"/>
                    </a:ext>
                  </a:extLst>
                </p:cNvPr>
                <p:cNvSpPr/>
                <p:nvPr/>
              </p:nvSpPr>
              <p:spPr>
                <a:xfrm>
                  <a:off x="660396" y="3922220"/>
                  <a:ext cx="290522" cy="223129"/>
                </a:xfrm>
                <a:custGeom>
                  <a:avLst/>
                  <a:gdLst/>
                  <a:ahLst/>
                  <a:cxnLst/>
                  <a:rect l="l" t="t" r="r" b="b"/>
                  <a:pathLst>
                    <a:path w="3134" h="2407" fill="none" extrusionOk="0">
                      <a:moveTo>
                        <a:pt x="1" y="1304"/>
                      </a:moveTo>
                      <a:cubicBezTo>
                        <a:pt x="1" y="1304"/>
                        <a:pt x="1697" y="2215"/>
                        <a:pt x="2749" y="2407"/>
                      </a:cubicBezTo>
                      <a:cubicBezTo>
                        <a:pt x="3016" y="1630"/>
                        <a:pt x="3133" y="820"/>
                        <a:pt x="3100" y="1"/>
                      </a:cubicBezTo>
                    </a:path>
                  </a:pathLst>
                </a:custGeom>
                <a:noFill/>
                <a:ln w="19050" cap="flat" cmpd="sng">
                  <a:solidFill>
                    <a:srgbClr val="DB3F8E"/>
                  </a:solidFill>
                  <a:prstDash val="solid"/>
                  <a:miter lim="8354"/>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2" name="Google Shape;5079;p48">
                  <a:extLst>
                    <a:ext uri="{FF2B5EF4-FFF2-40B4-BE49-F238E27FC236}">
                      <a16:creationId xmlns:a16="http://schemas.microsoft.com/office/drawing/2014/main" id="{7E2133A5-DC72-DA95-D7A9-0709A4ABE0F7}"/>
                    </a:ext>
                  </a:extLst>
                </p:cNvPr>
                <p:cNvSpPr/>
                <p:nvPr/>
              </p:nvSpPr>
              <p:spPr>
                <a:xfrm>
                  <a:off x="813722" y="4108085"/>
                  <a:ext cx="293581" cy="238610"/>
                </a:xfrm>
                <a:custGeom>
                  <a:avLst/>
                  <a:gdLst/>
                  <a:ahLst/>
                  <a:cxnLst/>
                  <a:rect l="l" t="t" r="r" b="b"/>
                  <a:pathLst>
                    <a:path w="3167" h="2574" fill="none" extrusionOk="0">
                      <a:moveTo>
                        <a:pt x="1" y="1989"/>
                      </a:moveTo>
                      <a:cubicBezTo>
                        <a:pt x="1" y="1989"/>
                        <a:pt x="1931" y="2574"/>
                        <a:pt x="3050" y="2549"/>
                      </a:cubicBezTo>
                      <a:cubicBezTo>
                        <a:pt x="3167" y="1697"/>
                        <a:pt x="3117" y="836"/>
                        <a:pt x="2916" y="1"/>
                      </a:cubicBezTo>
                    </a:path>
                  </a:pathLst>
                </a:custGeom>
                <a:noFill/>
                <a:ln w="19050" cap="flat" cmpd="sng">
                  <a:solidFill>
                    <a:srgbClr val="DB3F8E"/>
                  </a:solidFill>
                  <a:prstDash val="solid"/>
                  <a:miter lim="8354"/>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3" name="Google Shape;5080;p48">
                  <a:extLst>
                    <a:ext uri="{FF2B5EF4-FFF2-40B4-BE49-F238E27FC236}">
                      <a16:creationId xmlns:a16="http://schemas.microsoft.com/office/drawing/2014/main" id="{B4506E37-3F00-8EAB-84AD-88008B1C1466}"/>
                    </a:ext>
                  </a:extLst>
                </p:cNvPr>
                <p:cNvSpPr/>
                <p:nvPr/>
              </p:nvSpPr>
              <p:spPr>
                <a:xfrm>
                  <a:off x="1073191" y="4286256"/>
                  <a:ext cx="294323" cy="261878"/>
                </a:xfrm>
                <a:custGeom>
                  <a:avLst/>
                  <a:gdLst/>
                  <a:ahLst/>
                  <a:cxnLst/>
                  <a:rect l="l" t="t" r="r" b="b"/>
                  <a:pathLst>
                    <a:path w="3175" h="2825" fill="none" extrusionOk="0">
                      <a:moveTo>
                        <a:pt x="0" y="2766"/>
                      </a:moveTo>
                      <a:cubicBezTo>
                        <a:pt x="0" y="2766"/>
                        <a:pt x="2072" y="2824"/>
                        <a:pt x="3175" y="2490"/>
                      </a:cubicBezTo>
                      <a:cubicBezTo>
                        <a:pt x="3058" y="1613"/>
                        <a:pt x="2774" y="769"/>
                        <a:pt x="2348" y="0"/>
                      </a:cubicBezTo>
                    </a:path>
                  </a:pathLst>
                </a:custGeom>
                <a:noFill/>
                <a:ln w="19050" cap="flat" cmpd="sng">
                  <a:solidFill>
                    <a:srgbClr val="DB3F8E"/>
                  </a:solidFill>
                  <a:prstDash val="solid"/>
                  <a:miter lim="8354"/>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4" name="Google Shape;5081;p48">
                  <a:extLst>
                    <a:ext uri="{FF2B5EF4-FFF2-40B4-BE49-F238E27FC236}">
                      <a16:creationId xmlns:a16="http://schemas.microsoft.com/office/drawing/2014/main" id="{CD9EAAE1-9D60-2DD9-F875-F023FD5B6E73}"/>
                    </a:ext>
                  </a:extLst>
                </p:cNvPr>
                <p:cNvSpPr/>
                <p:nvPr/>
              </p:nvSpPr>
              <p:spPr>
                <a:xfrm>
                  <a:off x="1399960" y="4383036"/>
                  <a:ext cx="271889" cy="310638"/>
                </a:xfrm>
                <a:custGeom>
                  <a:avLst/>
                  <a:gdLst/>
                  <a:ahLst/>
                  <a:cxnLst/>
                  <a:rect l="l" t="t" r="r" b="b"/>
                  <a:pathLst>
                    <a:path w="2933" h="3351" fill="none" extrusionOk="0">
                      <a:moveTo>
                        <a:pt x="1" y="3351"/>
                      </a:moveTo>
                      <a:cubicBezTo>
                        <a:pt x="1" y="3351"/>
                        <a:pt x="1989" y="2766"/>
                        <a:pt x="2933" y="2106"/>
                      </a:cubicBezTo>
                      <a:cubicBezTo>
                        <a:pt x="2557" y="1312"/>
                        <a:pt x="2022" y="602"/>
                        <a:pt x="1379" y="1"/>
                      </a:cubicBezTo>
                    </a:path>
                  </a:pathLst>
                </a:custGeom>
                <a:noFill/>
                <a:ln w="19050" cap="flat" cmpd="sng">
                  <a:solidFill>
                    <a:srgbClr val="DB3F8E"/>
                  </a:solidFill>
                  <a:prstDash val="solid"/>
                  <a:miter lim="8354"/>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grpSp>
        <p:grpSp>
          <p:nvGrpSpPr>
            <p:cNvPr id="23" name="Google Shape;5082;p48">
              <a:extLst>
                <a:ext uri="{FF2B5EF4-FFF2-40B4-BE49-F238E27FC236}">
                  <a16:creationId xmlns:a16="http://schemas.microsoft.com/office/drawing/2014/main" id="{37B4EE49-EB67-8D98-3581-EE1C619EE075}"/>
                </a:ext>
              </a:extLst>
            </p:cNvPr>
            <p:cNvGrpSpPr/>
            <p:nvPr/>
          </p:nvGrpSpPr>
          <p:grpSpPr>
            <a:xfrm flipH="1">
              <a:off x="8529549" y="3376506"/>
              <a:ext cx="139466" cy="159118"/>
              <a:chOff x="11250843" y="1932532"/>
              <a:chExt cx="402616" cy="459335"/>
            </a:xfrm>
          </p:grpSpPr>
          <p:sp>
            <p:nvSpPr>
              <p:cNvPr id="28" name="Google Shape;5083;p48">
                <a:extLst>
                  <a:ext uri="{FF2B5EF4-FFF2-40B4-BE49-F238E27FC236}">
                    <a16:creationId xmlns:a16="http://schemas.microsoft.com/office/drawing/2014/main" id="{6998841E-83A1-68DD-B7BE-250DAB970449}"/>
                  </a:ext>
                </a:extLst>
              </p:cNvPr>
              <p:cNvSpPr/>
              <p:nvPr/>
            </p:nvSpPr>
            <p:spPr>
              <a:xfrm>
                <a:off x="11250843" y="2138754"/>
                <a:ext cx="402616" cy="67816"/>
              </a:xfrm>
              <a:custGeom>
                <a:avLst/>
                <a:gdLst/>
                <a:ahLst/>
                <a:cxnLst/>
                <a:rect l="l" t="t" r="r" b="b"/>
                <a:pathLst>
                  <a:path w="1597" h="269" fill="none" extrusionOk="0">
                    <a:moveTo>
                      <a:pt x="1" y="1"/>
                    </a:moveTo>
                    <a:lnTo>
                      <a:pt x="1596" y="268"/>
                    </a:lnTo>
                  </a:path>
                </a:pathLst>
              </a:custGeom>
              <a:noFill/>
              <a:ln w="19050" cap="rnd" cmpd="sng">
                <a:solidFill>
                  <a:srgbClr val="57A1CC"/>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9" name="Google Shape;5084;p48">
                <a:extLst>
                  <a:ext uri="{FF2B5EF4-FFF2-40B4-BE49-F238E27FC236}">
                    <a16:creationId xmlns:a16="http://schemas.microsoft.com/office/drawing/2014/main" id="{5C96C393-48CB-6AD1-D742-D0CB6143225D}"/>
                  </a:ext>
                </a:extLst>
              </p:cNvPr>
              <p:cNvSpPr/>
              <p:nvPr/>
            </p:nvSpPr>
            <p:spPr>
              <a:xfrm>
                <a:off x="11324458" y="1999844"/>
                <a:ext cx="295218" cy="333031"/>
              </a:xfrm>
              <a:custGeom>
                <a:avLst/>
                <a:gdLst/>
                <a:ahLst/>
                <a:cxnLst/>
                <a:rect l="l" t="t" r="r" b="b"/>
                <a:pathLst>
                  <a:path w="1171" h="1321" fill="none" extrusionOk="0">
                    <a:moveTo>
                      <a:pt x="1" y="1320"/>
                    </a:moveTo>
                    <a:lnTo>
                      <a:pt x="1170" y="0"/>
                    </a:lnTo>
                  </a:path>
                </a:pathLst>
              </a:custGeom>
              <a:noFill/>
              <a:ln w="19050" cap="rnd" cmpd="sng">
                <a:solidFill>
                  <a:srgbClr val="57A1CC"/>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0" name="Google Shape;5085;p48">
                <a:extLst>
                  <a:ext uri="{FF2B5EF4-FFF2-40B4-BE49-F238E27FC236}">
                    <a16:creationId xmlns:a16="http://schemas.microsoft.com/office/drawing/2014/main" id="{1228C2C4-1412-93BA-5E32-893C32C134B5}"/>
                  </a:ext>
                </a:extLst>
              </p:cNvPr>
              <p:cNvSpPr/>
              <p:nvPr/>
            </p:nvSpPr>
            <p:spPr>
              <a:xfrm>
                <a:off x="11358240" y="1932532"/>
                <a:ext cx="217317" cy="459335"/>
              </a:xfrm>
              <a:custGeom>
                <a:avLst/>
                <a:gdLst/>
                <a:ahLst/>
                <a:cxnLst/>
                <a:rect l="l" t="t" r="r" b="b"/>
                <a:pathLst>
                  <a:path w="862" h="1822" fill="none" extrusionOk="0">
                    <a:moveTo>
                      <a:pt x="861" y="1821"/>
                    </a:moveTo>
                    <a:cubicBezTo>
                      <a:pt x="527" y="1236"/>
                      <a:pt x="243" y="635"/>
                      <a:pt x="1" y="0"/>
                    </a:cubicBezTo>
                  </a:path>
                </a:pathLst>
              </a:custGeom>
              <a:noFill/>
              <a:ln w="19050" cap="rnd" cmpd="sng">
                <a:solidFill>
                  <a:srgbClr val="57A1CC"/>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grpSp>
          <p:nvGrpSpPr>
            <p:cNvPr id="24" name="Google Shape;5086;p48">
              <a:extLst>
                <a:ext uri="{FF2B5EF4-FFF2-40B4-BE49-F238E27FC236}">
                  <a16:creationId xmlns:a16="http://schemas.microsoft.com/office/drawing/2014/main" id="{108DD60C-5A9C-A796-8348-6EE39B0CDACF}"/>
                </a:ext>
              </a:extLst>
            </p:cNvPr>
            <p:cNvGrpSpPr/>
            <p:nvPr/>
          </p:nvGrpSpPr>
          <p:grpSpPr>
            <a:xfrm>
              <a:off x="8062358" y="3048455"/>
              <a:ext cx="139466" cy="159118"/>
              <a:chOff x="11250843" y="1932532"/>
              <a:chExt cx="402616" cy="459335"/>
            </a:xfrm>
          </p:grpSpPr>
          <p:sp>
            <p:nvSpPr>
              <p:cNvPr id="25" name="Google Shape;5087;p48">
                <a:extLst>
                  <a:ext uri="{FF2B5EF4-FFF2-40B4-BE49-F238E27FC236}">
                    <a16:creationId xmlns:a16="http://schemas.microsoft.com/office/drawing/2014/main" id="{EAF7929E-AB32-D144-E379-85F354B65E51}"/>
                  </a:ext>
                </a:extLst>
              </p:cNvPr>
              <p:cNvSpPr/>
              <p:nvPr/>
            </p:nvSpPr>
            <p:spPr>
              <a:xfrm>
                <a:off x="11250843" y="2138754"/>
                <a:ext cx="402616" cy="67816"/>
              </a:xfrm>
              <a:custGeom>
                <a:avLst/>
                <a:gdLst/>
                <a:ahLst/>
                <a:cxnLst/>
                <a:rect l="l" t="t" r="r" b="b"/>
                <a:pathLst>
                  <a:path w="1597" h="269" fill="none" extrusionOk="0">
                    <a:moveTo>
                      <a:pt x="1" y="1"/>
                    </a:moveTo>
                    <a:lnTo>
                      <a:pt x="1596" y="268"/>
                    </a:lnTo>
                  </a:path>
                </a:pathLst>
              </a:custGeom>
              <a:noFill/>
              <a:ln w="19050" cap="rnd" cmpd="sng">
                <a:solidFill>
                  <a:srgbClr val="EC81AD"/>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6" name="Google Shape;5088;p48">
                <a:extLst>
                  <a:ext uri="{FF2B5EF4-FFF2-40B4-BE49-F238E27FC236}">
                    <a16:creationId xmlns:a16="http://schemas.microsoft.com/office/drawing/2014/main" id="{1FF9BC62-B2ED-86D8-0F76-F8F306C526FC}"/>
                  </a:ext>
                </a:extLst>
              </p:cNvPr>
              <p:cNvSpPr/>
              <p:nvPr/>
            </p:nvSpPr>
            <p:spPr>
              <a:xfrm>
                <a:off x="11324458" y="1999844"/>
                <a:ext cx="295218" cy="333031"/>
              </a:xfrm>
              <a:custGeom>
                <a:avLst/>
                <a:gdLst/>
                <a:ahLst/>
                <a:cxnLst/>
                <a:rect l="l" t="t" r="r" b="b"/>
                <a:pathLst>
                  <a:path w="1171" h="1321" fill="none" extrusionOk="0">
                    <a:moveTo>
                      <a:pt x="1" y="1320"/>
                    </a:moveTo>
                    <a:lnTo>
                      <a:pt x="1170" y="0"/>
                    </a:lnTo>
                  </a:path>
                </a:pathLst>
              </a:custGeom>
              <a:noFill/>
              <a:ln w="19050" cap="rnd" cmpd="sng">
                <a:solidFill>
                  <a:srgbClr val="EC81AD"/>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7" name="Google Shape;5089;p48">
                <a:extLst>
                  <a:ext uri="{FF2B5EF4-FFF2-40B4-BE49-F238E27FC236}">
                    <a16:creationId xmlns:a16="http://schemas.microsoft.com/office/drawing/2014/main" id="{A52629D9-D543-3A2F-F074-4CC95F66C57B}"/>
                  </a:ext>
                </a:extLst>
              </p:cNvPr>
              <p:cNvSpPr/>
              <p:nvPr/>
            </p:nvSpPr>
            <p:spPr>
              <a:xfrm>
                <a:off x="11358240" y="1932532"/>
                <a:ext cx="217317" cy="459335"/>
              </a:xfrm>
              <a:custGeom>
                <a:avLst/>
                <a:gdLst/>
                <a:ahLst/>
                <a:cxnLst/>
                <a:rect l="l" t="t" r="r" b="b"/>
                <a:pathLst>
                  <a:path w="862" h="1822" fill="none" extrusionOk="0">
                    <a:moveTo>
                      <a:pt x="861" y="1821"/>
                    </a:moveTo>
                    <a:cubicBezTo>
                      <a:pt x="527" y="1236"/>
                      <a:pt x="243" y="635"/>
                      <a:pt x="1" y="0"/>
                    </a:cubicBezTo>
                  </a:path>
                </a:pathLst>
              </a:custGeom>
              <a:noFill/>
              <a:ln w="19050" cap="rnd" cmpd="sng">
                <a:solidFill>
                  <a:srgbClr val="EC81AD"/>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grpSp>
    </p:spTree>
    <p:extLst>
      <p:ext uri="{BB962C8B-B14F-4D97-AF65-F5344CB8AC3E}">
        <p14:creationId xmlns:p14="http://schemas.microsoft.com/office/powerpoint/2010/main" val="205685207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par>
                                <p:cTn id="8" presetID="16" presetClass="entr" presetSubtype="21" fill="hold" nodeType="withEffect">
                                  <p:stCondLst>
                                    <p:cond delay="0"/>
                                  </p:stCondLst>
                                  <p:childTnLst>
                                    <p:set>
                                      <p:cBhvr>
                                        <p:cTn id="9" dur="1" fill="hold">
                                          <p:stCondLst>
                                            <p:cond delay="0"/>
                                          </p:stCondLst>
                                        </p:cTn>
                                        <p:tgtEl>
                                          <p:spTgt spid="2382"/>
                                        </p:tgtEl>
                                        <p:attrNameLst>
                                          <p:attrName>style.visibility</p:attrName>
                                        </p:attrNameLst>
                                      </p:cBhvr>
                                      <p:to>
                                        <p:strVal val="visible"/>
                                      </p:to>
                                    </p:set>
                                    <p:animEffect transition="in" filter="barn(inVertical)">
                                      <p:cBhvr>
                                        <p:cTn id="10" dur="500"/>
                                        <p:tgtEl>
                                          <p:spTgt spid="23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2350"/>
        <p:cNvGrpSpPr/>
        <p:nvPr/>
      </p:nvGrpSpPr>
      <p:grpSpPr>
        <a:xfrm>
          <a:off x="0" y="0"/>
          <a:ext cx="0" cy="0"/>
          <a:chOff x="0" y="0"/>
          <a:chExt cx="0" cy="0"/>
        </a:xfrm>
      </p:grpSpPr>
      <p:sp>
        <p:nvSpPr>
          <p:cNvPr id="2386" name="Google Shape;1919;p57">
            <a:extLst>
              <a:ext uri="{FF2B5EF4-FFF2-40B4-BE49-F238E27FC236}">
                <a16:creationId xmlns:a16="http://schemas.microsoft.com/office/drawing/2014/main" id="{F69CAF24-EE37-C265-5D5D-7F28551CA0DF}"/>
              </a:ext>
            </a:extLst>
          </p:cNvPr>
          <p:cNvSpPr/>
          <p:nvPr/>
        </p:nvSpPr>
        <p:spPr>
          <a:xfrm>
            <a:off x="4042428" y="2235444"/>
            <a:ext cx="743004" cy="411900"/>
          </a:xfrm>
          <a:prstGeom prst="roundRect">
            <a:avLst>
              <a:gd name="adj" fmla="val 50000"/>
            </a:avLst>
          </a:prstGeom>
          <a:solidFill>
            <a:srgbClr val="BD3145"/>
          </a:solidFill>
          <a:ln>
            <a:noFill/>
          </a:ln>
        </p:spPr>
        <p:txBody>
          <a:bodyPr spcFirstLastPara="1" wrap="square" lIns="121900" tIns="0" rIns="121900" bIns="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defTabSz="1219170"/>
            <a:r>
              <a:rPr lang="en" sz="2800" b="1">
                <a:solidFill>
                  <a:srgbClr val="FFFFFF"/>
                </a:solidFill>
                <a:latin typeface="Times New Roman" panose="02020603050405020304" pitchFamily="18" charset="0"/>
                <a:ea typeface="Yeseva One"/>
                <a:cs typeface="Times New Roman" panose="02020603050405020304" pitchFamily="18" charset="0"/>
                <a:sym typeface="Yeseva One"/>
              </a:rPr>
              <a:t>01</a:t>
            </a:r>
            <a:endParaRPr sz="2800" b="1">
              <a:solidFill>
                <a:srgbClr val="FFFFFF"/>
              </a:solidFill>
              <a:latin typeface="Times New Roman" panose="02020603050405020304" pitchFamily="18" charset="0"/>
              <a:ea typeface="Yeseva One"/>
              <a:cs typeface="Times New Roman" panose="02020603050405020304" pitchFamily="18" charset="0"/>
              <a:sym typeface="Yeseva One"/>
            </a:endParaRPr>
          </a:p>
        </p:txBody>
      </p:sp>
      <p:cxnSp>
        <p:nvCxnSpPr>
          <p:cNvPr id="2388" name="Google Shape;1963;p57">
            <a:extLst>
              <a:ext uri="{FF2B5EF4-FFF2-40B4-BE49-F238E27FC236}">
                <a16:creationId xmlns:a16="http://schemas.microsoft.com/office/drawing/2014/main" id="{F7DE3CFE-735A-19C0-8F95-6FD1FDBA54A6}"/>
              </a:ext>
            </a:extLst>
          </p:cNvPr>
          <p:cNvCxnSpPr>
            <a:stCxn id="2386" idx="1"/>
          </p:cNvCxnSpPr>
          <p:nvPr/>
        </p:nvCxnSpPr>
        <p:spPr>
          <a:xfrm rot="10800000" flipV="1">
            <a:off x="2546828" y="2441393"/>
            <a:ext cx="1495600" cy="881127"/>
          </a:xfrm>
          <a:prstGeom prst="curvedConnector3">
            <a:avLst>
              <a:gd name="adj1" fmla="val 50000"/>
            </a:avLst>
          </a:prstGeom>
          <a:noFill/>
          <a:ln w="19050" cap="flat" cmpd="sng">
            <a:solidFill>
              <a:srgbClr val="3B7992"/>
            </a:solidFill>
            <a:prstDash val="dash"/>
            <a:round/>
            <a:headEnd type="none" w="med" len="med"/>
            <a:tailEnd type="none" w="med" len="med"/>
          </a:ln>
        </p:spPr>
      </p:cxnSp>
      <p:grpSp>
        <p:nvGrpSpPr>
          <p:cNvPr id="8" name="Google Shape;2494;p49">
            <a:extLst>
              <a:ext uri="{FF2B5EF4-FFF2-40B4-BE49-F238E27FC236}">
                <a16:creationId xmlns:a16="http://schemas.microsoft.com/office/drawing/2014/main" id="{781D5466-9556-45DC-1002-B39336108FDA}"/>
              </a:ext>
            </a:extLst>
          </p:cNvPr>
          <p:cNvGrpSpPr/>
          <p:nvPr/>
        </p:nvGrpSpPr>
        <p:grpSpPr>
          <a:xfrm flipH="1">
            <a:off x="1661890" y="216703"/>
            <a:ext cx="6219133" cy="862315"/>
            <a:chOff x="4263450" y="634575"/>
            <a:chExt cx="1007075" cy="387425"/>
          </a:xfrm>
        </p:grpSpPr>
        <p:sp>
          <p:nvSpPr>
            <p:cNvPr id="9" name="Google Shape;2495;p49">
              <a:extLst>
                <a:ext uri="{FF2B5EF4-FFF2-40B4-BE49-F238E27FC236}">
                  <a16:creationId xmlns:a16="http://schemas.microsoft.com/office/drawing/2014/main" id="{3BE5FC33-F074-2E8B-1A50-6A405990140C}"/>
                </a:ext>
              </a:extLst>
            </p:cNvPr>
            <p:cNvSpPr/>
            <p:nvPr/>
          </p:nvSpPr>
          <p:spPr>
            <a:xfrm>
              <a:off x="4263450" y="634575"/>
              <a:ext cx="1007075" cy="387425"/>
            </a:xfrm>
            <a:custGeom>
              <a:avLst/>
              <a:gdLst/>
              <a:ahLst/>
              <a:cxnLst/>
              <a:rect l="l" t="t" r="r" b="b"/>
              <a:pathLst>
                <a:path w="40283" h="15497" extrusionOk="0">
                  <a:moveTo>
                    <a:pt x="1950" y="0"/>
                  </a:moveTo>
                  <a:cubicBezTo>
                    <a:pt x="1214" y="0"/>
                    <a:pt x="617" y="458"/>
                    <a:pt x="458" y="1134"/>
                  </a:cubicBezTo>
                  <a:cubicBezTo>
                    <a:pt x="219" y="1492"/>
                    <a:pt x="0" y="2188"/>
                    <a:pt x="517" y="3044"/>
                  </a:cubicBezTo>
                  <a:cubicBezTo>
                    <a:pt x="796" y="3461"/>
                    <a:pt x="1055" y="3879"/>
                    <a:pt x="1313" y="4317"/>
                  </a:cubicBezTo>
                  <a:lnTo>
                    <a:pt x="1691" y="4914"/>
                  </a:lnTo>
                  <a:cubicBezTo>
                    <a:pt x="1910" y="5252"/>
                    <a:pt x="2109" y="5610"/>
                    <a:pt x="2348" y="5948"/>
                  </a:cubicBezTo>
                  <a:cubicBezTo>
                    <a:pt x="2447" y="6107"/>
                    <a:pt x="2507" y="6207"/>
                    <a:pt x="2606" y="6326"/>
                  </a:cubicBezTo>
                  <a:cubicBezTo>
                    <a:pt x="2686" y="6406"/>
                    <a:pt x="2745" y="6465"/>
                    <a:pt x="2765" y="6545"/>
                  </a:cubicBezTo>
                  <a:cubicBezTo>
                    <a:pt x="2865" y="6724"/>
                    <a:pt x="2964" y="6863"/>
                    <a:pt x="3044" y="7042"/>
                  </a:cubicBezTo>
                  <a:cubicBezTo>
                    <a:pt x="3163" y="7261"/>
                    <a:pt x="3263" y="7500"/>
                    <a:pt x="3402" y="7719"/>
                  </a:cubicBezTo>
                  <a:cubicBezTo>
                    <a:pt x="3442" y="7738"/>
                    <a:pt x="3442" y="7758"/>
                    <a:pt x="3442" y="7758"/>
                  </a:cubicBezTo>
                  <a:lnTo>
                    <a:pt x="3402" y="7798"/>
                  </a:lnTo>
                  <a:cubicBezTo>
                    <a:pt x="3263" y="7957"/>
                    <a:pt x="3103" y="8156"/>
                    <a:pt x="2984" y="8335"/>
                  </a:cubicBezTo>
                  <a:cubicBezTo>
                    <a:pt x="2905" y="8415"/>
                    <a:pt x="2865" y="8514"/>
                    <a:pt x="2785" y="8594"/>
                  </a:cubicBezTo>
                  <a:cubicBezTo>
                    <a:pt x="2646" y="8753"/>
                    <a:pt x="2507" y="8932"/>
                    <a:pt x="2367" y="9111"/>
                  </a:cubicBezTo>
                  <a:cubicBezTo>
                    <a:pt x="2069" y="9469"/>
                    <a:pt x="1751" y="9847"/>
                    <a:pt x="1452" y="10245"/>
                  </a:cubicBezTo>
                  <a:cubicBezTo>
                    <a:pt x="1074" y="10742"/>
                    <a:pt x="756" y="11259"/>
                    <a:pt x="398" y="11757"/>
                  </a:cubicBezTo>
                  <a:lnTo>
                    <a:pt x="318" y="11896"/>
                  </a:lnTo>
                  <a:cubicBezTo>
                    <a:pt x="159" y="12135"/>
                    <a:pt x="80" y="12493"/>
                    <a:pt x="120" y="12851"/>
                  </a:cubicBezTo>
                  <a:cubicBezTo>
                    <a:pt x="159" y="13129"/>
                    <a:pt x="199" y="13408"/>
                    <a:pt x="259" y="13647"/>
                  </a:cubicBezTo>
                  <a:cubicBezTo>
                    <a:pt x="418" y="14601"/>
                    <a:pt x="955" y="15019"/>
                    <a:pt x="1890" y="15039"/>
                  </a:cubicBezTo>
                  <a:lnTo>
                    <a:pt x="3402" y="15039"/>
                  </a:lnTo>
                  <a:cubicBezTo>
                    <a:pt x="3700" y="15039"/>
                    <a:pt x="3999" y="15079"/>
                    <a:pt x="4277" y="15099"/>
                  </a:cubicBezTo>
                  <a:cubicBezTo>
                    <a:pt x="4655" y="15119"/>
                    <a:pt x="5053" y="15138"/>
                    <a:pt x="5451" y="15138"/>
                  </a:cubicBezTo>
                  <a:cubicBezTo>
                    <a:pt x="7062" y="15178"/>
                    <a:pt x="8673" y="15198"/>
                    <a:pt x="10026" y="15198"/>
                  </a:cubicBezTo>
                  <a:lnTo>
                    <a:pt x="14502" y="15198"/>
                  </a:lnTo>
                  <a:cubicBezTo>
                    <a:pt x="15298" y="15198"/>
                    <a:pt x="16073" y="15218"/>
                    <a:pt x="16869" y="15238"/>
                  </a:cubicBezTo>
                  <a:cubicBezTo>
                    <a:pt x="17287" y="15238"/>
                    <a:pt x="17705" y="15278"/>
                    <a:pt x="18122" y="15278"/>
                  </a:cubicBezTo>
                  <a:cubicBezTo>
                    <a:pt x="19177" y="15298"/>
                    <a:pt x="20191" y="15298"/>
                    <a:pt x="21246" y="15318"/>
                  </a:cubicBezTo>
                  <a:lnTo>
                    <a:pt x="23295" y="15337"/>
                  </a:lnTo>
                  <a:cubicBezTo>
                    <a:pt x="24190" y="15337"/>
                    <a:pt x="25065" y="15377"/>
                    <a:pt x="25960" y="15377"/>
                  </a:cubicBezTo>
                  <a:cubicBezTo>
                    <a:pt x="26477" y="15377"/>
                    <a:pt x="27014" y="15397"/>
                    <a:pt x="27532" y="15397"/>
                  </a:cubicBezTo>
                  <a:cubicBezTo>
                    <a:pt x="27949" y="15397"/>
                    <a:pt x="28407" y="15417"/>
                    <a:pt x="28825" y="15417"/>
                  </a:cubicBezTo>
                  <a:lnTo>
                    <a:pt x="30038" y="15437"/>
                  </a:lnTo>
                  <a:cubicBezTo>
                    <a:pt x="31192" y="15477"/>
                    <a:pt x="32385" y="15497"/>
                    <a:pt x="33579" y="15497"/>
                  </a:cubicBezTo>
                  <a:lnTo>
                    <a:pt x="38473" y="15497"/>
                  </a:lnTo>
                  <a:cubicBezTo>
                    <a:pt x="38950" y="15497"/>
                    <a:pt x="39368" y="15318"/>
                    <a:pt x="39686" y="14979"/>
                  </a:cubicBezTo>
                  <a:cubicBezTo>
                    <a:pt x="40004" y="14621"/>
                    <a:pt x="40164" y="14144"/>
                    <a:pt x="40104" y="13627"/>
                  </a:cubicBezTo>
                  <a:cubicBezTo>
                    <a:pt x="40064" y="12930"/>
                    <a:pt x="39686" y="12453"/>
                    <a:pt x="39408" y="12115"/>
                  </a:cubicBezTo>
                  <a:lnTo>
                    <a:pt x="38751" y="11299"/>
                  </a:lnTo>
                  <a:cubicBezTo>
                    <a:pt x="38294" y="10742"/>
                    <a:pt x="37856" y="10205"/>
                    <a:pt x="37418" y="9628"/>
                  </a:cubicBezTo>
                  <a:cubicBezTo>
                    <a:pt x="37160" y="9250"/>
                    <a:pt x="36901" y="8852"/>
                    <a:pt x="36662" y="8415"/>
                  </a:cubicBezTo>
                  <a:cubicBezTo>
                    <a:pt x="36762" y="8315"/>
                    <a:pt x="36861" y="8216"/>
                    <a:pt x="36961" y="8077"/>
                  </a:cubicBezTo>
                  <a:cubicBezTo>
                    <a:pt x="37359" y="7758"/>
                    <a:pt x="37796" y="7261"/>
                    <a:pt x="38174" y="6744"/>
                  </a:cubicBezTo>
                  <a:cubicBezTo>
                    <a:pt x="38294" y="6565"/>
                    <a:pt x="38413" y="6425"/>
                    <a:pt x="38552" y="6246"/>
                  </a:cubicBezTo>
                  <a:cubicBezTo>
                    <a:pt x="38970" y="5729"/>
                    <a:pt x="39447" y="5113"/>
                    <a:pt x="39706" y="4277"/>
                  </a:cubicBezTo>
                  <a:cubicBezTo>
                    <a:pt x="39766" y="4138"/>
                    <a:pt x="39805" y="3999"/>
                    <a:pt x="39865" y="3859"/>
                  </a:cubicBezTo>
                  <a:cubicBezTo>
                    <a:pt x="40004" y="3442"/>
                    <a:pt x="40183" y="2984"/>
                    <a:pt x="40243" y="2447"/>
                  </a:cubicBezTo>
                  <a:cubicBezTo>
                    <a:pt x="40283" y="1870"/>
                    <a:pt x="40104" y="1353"/>
                    <a:pt x="39786" y="975"/>
                  </a:cubicBezTo>
                  <a:cubicBezTo>
                    <a:pt x="39467" y="617"/>
                    <a:pt x="39010" y="458"/>
                    <a:pt x="38512" y="458"/>
                  </a:cubicBezTo>
                  <a:lnTo>
                    <a:pt x="38393" y="458"/>
                  </a:lnTo>
                  <a:cubicBezTo>
                    <a:pt x="38075" y="478"/>
                    <a:pt x="37697" y="478"/>
                    <a:pt x="37279" y="478"/>
                  </a:cubicBezTo>
                  <a:lnTo>
                    <a:pt x="35767" y="478"/>
                  </a:lnTo>
                  <a:cubicBezTo>
                    <a:pt x="35489" y="478"/>
                    <a:pt x="35210" y="458"/>
                    <a:pt x="34932" y="458"/>
                  </a:cubicBezTo>
                  <a:cubicBezTo>
                    <a:pt x="34613" y="458"/>
                    <a:pt x="34275" y="418"/>
                    <a:pt x="33937" y="418"/>
                  </a:cubicBezTo>
                  <a:lnTo>
                    <a:pt x="30834" y="418"/>
                  </a:lnTo>
                  <a:cubicBezTo>
                    <a:pt x="30138" y="418"/>
                    <a:pt x="29421" y="398"/>
                    <a:pt x="28725" y="378"/>
                  </a:cubicBezTo>
                  <a:cubicBezTo>
                    <a:pt x="28148" y="358"/>
                    <a:pt x="27552" y="358"/>
                    <a:pt x="26975" y="318"/>
                  </a:cubicBezTo>
                  <a:lnTo>
                    <a:pt x="24269" y="318"/>
                  </a:lnTo>
                  <a:cubicBezTo>
                    <a:pt x="23891" y="318"/>
                    <a:pt x="23553" y="299"/>
                    <a:pt x="23175" y="299"/>
                  </a:cubicBezTo>
                  <a:cubicBezTo>
                    <a:pt x="22877" y="299"/>
                    <a:pt x="22598" y="279"/>
                    <a:pt x="22300" y="279"/>
                  </a:cubicBezTo>
                  <a:cubicBezTo>
                    <a:pt x="21842" y="279"/>
                    <a:pt x="21365" y="259"/>
                    <a:pt x="20907" y="259"/>
                  </a:cubicBezTo>
                  <a:cubicBezTo>
                    <a:pt x="20510" y="259"/>
                    <a:pt x="20112" y="259"/>
                    <a:pt x="19694" y="239"/>
                  </a:cubicBezTo>
                  <a:cubicBezTo>
                    <a:pt x="19376" y="239"/>
                    <a:pt x="19057" y="199"/>
                    <a:pt x="18719" y="199"/>
                  </a:cubicBezTo>
                  <a:cubicBezTo>
                    <a:pt x="18301" y="199"/>
                    <a:pt x="17904" y="179"/>
                    <a:pt x="17486" y="179"/>
                  </a:cubicBezTo>
                  <a:lnTo>
                    <a:pt x="15676" y="179"/>
                  </a:lnTo>
                  <a:cubicBezTo>
                    <a:pt x="15576" y="179"/>
                    <a:pt x="15477" y="179"/>
                    <a:pt x="15337" y="159"/>
                  </a:cubicBezTo>
                  <a:cubicBezTo>
                    <a:pt x="15198" y="159"/>
                    <a:pt x="15039" y="139"/>
                    <a:pt x="14900" y="139"/>
                  </a:cubicBezTo>
                  <a:lnTo>
                    <a:pt x="14880" y="139"/>
                  </a:lnTo>
                  <a:cubicBezTo>
                    <a:pt x="14601" y="139"/>
                    <a:pt x="14343" y="139"/>
                    <a:pt x="14084" y="159"/>
                  </a:cubicBezTo>
                  <a:cubicBezTo>
                    <a:pt x="13786" y="159"/>
                    <a:pt x="13448" y="179"/>
                    <a:pt x="13149" y="179"/>
                  </a:cubicBezTo>
                  <a:lnTo>
                    <a:pt x="12911" y="179"/>
                  </a:lnTo>
                  <a:cubicBezTo>
                    <a:pt x="12334" y="179"/>
                    <a:pt x="11757" y="159"/>
                    <a:pt x="11160" y="139"/>
                  </a:cubicBezTo>
                  <a:cubicBezTo>
                    <a:pt x="10623" y="100"/>
                    <a:pt x="10066" y="100"/>
                    <a:pt x="9529" y="80"/>
                  </a:cubicBezTo>
                  <a:cubicBezTo>
                    <a:pt x="8852" y="80"/>
                    <a:pt x="8176" y="60"/>
                    <a:pt x="7520" y="60"/>
                  </a:cubicBezTo>
                  <a:lnTo>
                    <a:pt x="6187" y="60"/>
                  </a:lnTo>
                  <a:cubicBezTo>
                    <a:pt x="5829" y="60"/>
                    <a:pt x="5451" y="60"/>
                    <a:pt x="5073" y="40"/>
                  </a:cubicBezTo>
                  <a:cubicBezTo>
                    <a:pt x="4735" y="40"/>
                    <a:pt x="4357" y="0"/>
                    <a:pt x="3999" y="0"/>
                  </a:cubicBezTo>
                  <a:close/>
                </a:path>
              </a:pathLst>
            </a:custGeom>
            <a:solidFill>
              <a:srgbClr val="FFFFFF"/>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2496;p49">
              <a:extLst>
                <a:ext uri="{FF2B5EF4-FFF2-40B4-BE49-F238E27FC236}">
                  <a16:creationId xmlns:a16="http://schemas.microsoft.com/office/drawing/2014/main" id="{B6C4EAD2-9570-4669-583C-27306710BBEC}"/>
                </a:ext>
              </a:extLst>
            </p:cNvPr>
            <p:cNvSpPr/>
            <p:nvPr/>
          </p:nvSpPr>
          <p:spPr>
            <a:xfrm>
              <a:off x="4292275" y="661425"/>
              <a:ext cx="953375" cy="337975"/>
            </a:xfrm>
            <a:custGeom>
              <a:avLst/>
              <a:gdLst/>
              <a:ahLst/>
              <a:cxnLst/>
              <a:rect l="l" t="t" r="r" b="b"/>
              <a:pathLst>
                <a:path w="38135" h="13519" extrusionOk="0">
                  <a:moveTo>
                    <a:pt x="817" y="0"/>
                  </a:moveTo>
                  <a:cubicBezTo>
                    <a:pt x="538" y="0"/>
                    <a:pt x="339" y="140"/>
                    <a:pt x="260" y="418"/>
                  </a:cubicBezTo>
                  <a:cubicBezTo>
                    <a:pt x="260" y="478"/>
                    <a:pt x="260" y="518"/>
                    <a:pt x="240" y="537"/>
                  </a:cubicBezTo>
                  <a:cubicBezTo>
                    <a:pt x="1" y="876"/>
                    <a:pt x="41" y="1194"/>
                    <a:pt x="240" y="1512"/>
                  </a:cubicBezTo>
                  <a:cubicBezTo>
                    <a:pt x="518" y="1930"/>
                    <a:pt x="797" y="2387"/>
                    <a:pt x="1035" y="2805"/>
                  </a:cubicBezTo>
                  <a:cubicBezTo>
                    <a:pt x="1354" y="3322"/>
                    <a:pt x="1692" y="3879"/>
                    <a:pt x="2030" y="4397"/>
                  </a:cubicBezTo>
                  <a:cubicBezTo>
                    <a:pt x="2149" y="4596"/>
                    <a:pt x="2348" y="4794"/>
                    <a:pt x="2488" y="4993"/>
                  </a:cubicBezTo>
                  <a:cubicBezTo>
                    <a:pt x="2706" y="5371"/>
                    <a:pt x="2885" y="5769"/>
                    <a:pt x="3124" y="6147"/>
                  </a:cubicBezTo>
                  <a:cubicBezTo>
                    <a:pt x="3423" y="6625"/>
                    <a:pt x="3403" y="6983"/>
                    <a:pt x="3025" y="7400"/>
                  </a:cubicBezTo>
                  <a:cubicBezTo>
                    <a:pt x="2806" y="7659"/>
                    <a:pt x="2627" y="7898"/>
                    <a:pt x="2428" y="8156"/>
                  </a:cubicBezTo>
                  <a:cubicBezTo>
                    <a:pt x="1990" y="8693"/>
                    <a:pt x="1533" y="9250"/>
                    <a:pt x="1115" y="9788"/>
                  </a:cubicBezTo>
                  <a:cubicBezTo>
                    <a:pt x="737" y="10325"/>
                    <a:pt x="399" y="10862"/>
                    <a:pt x="41" y="11379"/>
                  </a:cubicBezTo>
                  <a:cubicBezTo>
                    <a:pt x="1" y="11459"/>
                    <a:pt x="1" y="11618"/>
                    <a:pt x="1" y="11717"/>
                  </a:cubicBezTo>
                  <a:cubicBezTo>
                    <a:pt x="21" y="11956"/>
                    <a:pt x="61" y="12195"/>
                    <a:pt x="100" y="12433"/>
                  </a:cubicBezTo>
                  <a:cubicBezTo>
                    <a:pt x="160" y="12911"/>
                    <a:pt x="299" y="13010"/>
                    <a:pt x="797" y="13010"/>
                  </a:cubicBezTo>
                  <a:cubicBezTo>
                    <a:pt x="1314" y="13010"/>
                    <a:pt x="1811" y="13010"/>
                    <a:pt x="2328" y="13030"/>
                  </a:cubicBezTo>
                  <a:cubicBezTo>
                    <a:pt x="3005" y="13050"/>
                    <a:pt x="3681" y="13110"/>
                    <a:pt x="4338" y="13130"/>
                  </a:cubicBezTo>
                  <a:cubicBezTo>
                    <a:pt x="5869" y="13149"/>
                    <a:pt x="7381" y="13189"/>
                    <a:pt x="8913" y="13189"/>
                  </a:cubicBezTo>
                  <a:cubicBezTo>
                    <a:pt x="10405" y="13189"/>
                    <a:pt x="11897" y="13189"/>
                    <a:pt x="13389" y="13209"/>
                  </a:cubicBezTo>
                  <a:cubicBezTo>
                    <a:pt x="14622" y="13209"/>
                    <a:pt x="15816" y="13249"/>
                    <a:pt x="17029" y="13249"/>
                  </a:cubicBezTo>
                  <a:cubicBezTo>
                    <a:pt x="18064" y="13269"/>
                    <a:pt x="19098" y="13269"/>
                    <a:pt x="20132" y="13309"/>
                  </a:cubicBezTo>
                  <a:cubicBezTo>
                    <a:pt x="21704" y="13328"/>
                    <a:pt x="23295" y="13348"/>
                    <a:pt x="24867" y="13368"/>
                  </a:cubicBezTo>
                  <a:cubicBezTo>
                    <a:pt x="25802" y="13408"/>
                    <a:pt x="26777" y="13408"/>
                    <a:pt x="27711" y="13428"/>
                  </a:cubicBezTo>
                  <a:cubicBezTo>
                    <a:pt x="29283" y="13448"/>
                    <a:pt x="30874" y="13468"/>
                    <a:pt x="32446" y="13507"/>
                  </a:cubicBezTo>
                  <a:lnTo>
                    <a:pt x="37220" y="13507"/>
                  </a:lnTo>
                  <a:cubicBezTo>
                    <a:pt x="37267" y="13515"/>
                    <a:pt x="37312" y="13519"/>
                    <a:pt x="37355" y="13519"/>
                  </a:cubicBezTo>
                  <a:cubicBezTo>
                    <a:pt x="37774" y="13519"/>
                    <a:pt x="38032" y="13182"/>
                    <a:pt x="37996" y="12732"/>
                  </a:cubicBezTo>
                  <a:cubicBezTo>
                    <a:pt x="37956" y="12334"/>
                    <a:pt x="37717" y="12035"/>
                    <a:pt x="37499" y="11757"/>
                  </a:cubicBezTo>
                  <a:cubicBezTo>
                    <a:pt x="36822" y="10921"/>
                    <a:pt x="36126" y="10126"/>
                    <a:pt x="35470" y="9250"/>
                  </a:cubicBezTo>
                  <a:cubicBezTo>
                    <a:pt x="35052" y="8713"/>
                    <a:pt x="34734" y="8077"/>
                    <a:pt x="34376" y="7480"/>
                  </a:cubicBezTo>
                  <a:cubicBezTo>
                    <a:pt x="34336" y="7400"/>
                    <a:pt x="34356" y="7241"/>
                    <a:pt x="34435" y="7182"/>
                  </a:cubicBezTo>
                  <a:cubicBezTo>
                    <a:pt x="35012" y="6485"/>
                    <a:pt x="35669" y="5849"/>
                    <a:pt x="36226" y="5073"/>
                  </a:cubicBezTo>
                  <a:cubicBezTo>
                    <a:pt x="36723" y="4377"/>
                    <a:pt x="37340" y="3780"/>
                    <a:pt x="37618" y="2905"/>
                  </a:cubicBezTo>
                  <a:cubicBezTo>
                    <a:pt x="37797" y="2387"/>
                    <a:pt x="38036" y="1870"/>
                    <a:pt x="38095" y="1293"/>
                  </a:cubicBezTo>
                  <a:cubicBezTo>
                    <a:pt x="38134" y="826"/>
                    <a:pt x="37945" y="378"/>
                    <a:pt x="37339" y="378"/>
                  </a:cubicBezTo>
                  <a:cubicBezTo>
                    <a:pt x="37326" y="378"/>
                    <a:pt x="37313" y="378"/>
                    <a:pt x="37300" y="378"/>
                  </a:cubicBezTo>
                  <a:cubicBezTo>
                    <a:pt x="36852" y="398"/>
                    <a:pt x="36395" y="403"/>
                    <a:pt x="35937" y="403"/>
                  </a:cubicBezTo>
                  <a:cubicBezTo>
                    <a:pt x="35480" y="403"/>
                    <a:pt x="35022" y="398"/>
                    <a:pt x="34574" y="398"/>
                  </a:cubicBezTo>
                  <a:cubicBezTo>
                    <a:pt x="33978" y="398"/>
                    <a:pt x="33361" y="339"/>
                    <a:pt x="32764" y="339"/>
                  </a:cubicBezTo>
                  <a:cubicBezTo>
                    <a:pt x="31750" y="339"/>
                    <a:pt x="30695" y="378"/>
                    <a:pt x="29681" y="378"/>
                  </a:cubicBezTo>
                  <a:cubicBezTo>
                    <a:pt x="28388" y="339"/>
                    <a:pt x="27095" y="299"/>
                    <a:pt x="25822" y="299"/>
                  </a:cubicBezTo>
                  <a:cubicBezTo>
                    <a:pt x="25523" y="292"/>
                    <a:pt x="25225" y="290"/>
                    <a:pt x="24926" y="290"/>
                  </a:cubicBezTo>
                  <a:cubicBezTo>
                    <a:pt x="24330" y="290"/>
                    <a:pt x="23733" y="299"/>
                    <a:pt x="23136" y="299"/>
                  </a:cubicBezTo>
                  <a:cubicBezTo>
                    <a:pt x="22500" y="299"/>
                    <a:pt x="21823" y="279"/>
                    <a:pt x="21187" y="239"/>
                  </a:cubicBezTo>
                  <a:cubicBezTo>
                    <a:pt x="20311" y="219"/>
                    <a:pt x="19436" y="219"/>
                    <a:pt x="18561" y="219"/>
                  </a:cubicBezTo>
                  <a:cubicBezTo>
                    <a:pt x="17825" y="219"/>
                    <a:pt x="17109" y="199"/>
                    <a:pt x="16353" y="179"/>
                  </a:cubicBezTo>
                  <a:lnTo>
                    <a:pt x="14543" y="179"/>
                  </a:lnTo>
                  <a:cubicBezTo>
                    <a:pt x="14284" y="179"/>
                    <a:pt x="14025" y="140"/>
                    <a:pt x="13767" y="140"/>
                  </a:cubicBezTo>
                  <a:cubicBezTo>
                    <a:pt x="13187" y="140"/>
                    <a:pt x="12636" y="183"/>
                    <a:pt x="12065" y="183"/>
                  </a:cubicBezTo>
                  <a:cubicBezTo>
                    <a:pt x="11970" y="183"/>
                    <a:pt x="11874" y="182"/>
                    <a:pt x="11777" y="179"/>
                  </a:cubicBezTo>
                  <a:cubicBezTo>
                    <a:pt x="10663" y="140"/>
                    <a:pt x="9510" y="100"/>
                    <a:pt x="8396" y="80"/>
                  </a:cubicBezTo>
                  <a:cubicBezTo>
                    <a:pt x="7282" y="40"/>
                    <a:pt x="6188" y="40"/>
                    <a:pt x="5074" y="40"/>
                  </a:cubicBezTo>
                  <a:cubicBezTo>
                    <a:pt x="4318" y="40"/>
                    <a:pt x="3602" y="20"/>
                    <a:pt x="28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3" name="Google Shape;2353;p47"/>
          <p:cNvGrpSpPr/>
          <p:nvPr/>
        </p:nvGrpSpPr>
        <p:grpSpPr>
          <a:xfrm flipH="1">
            <a:off x="8506072" y="4172652"/>
            <a:ext cx="759406" cy="1604034"/>
            <a:chOff x="3043875" y="1092100"/>
            <a:chExt cx="405350" cy="1080350"/>
          </a:xfrm>
        </p:grpSpPr>
        <p:sp>
          <p:nvSpPr>
            <p:cNvPr id="2354" name="Google Shape;2354;p47"/>
            <p:cNvSpPr/>
            <p:nvPr/>
          </p:nvSpPr>
          <p:spPr>
            <a:xfrm>
              <a:off x="3043875" y="1092100"/>
              <a:ext cx="405350" cy="1080350"/>
            </a:xfrm>
            <a:custGeom>
              <a:avLst/>
              <a:gdLst/>
              <a:ahLst/>
              <a:cxnLst/>
              <a:rect l="l" t="t" r="r" b="b"/>
              <a:pathLst>
                <a:path w="16214" h="43214" extrusionOk="0">
                  <a:moveTo>
                    <a:pt x="8900" y="1"/>
                  </a:moveTo>
                  <a:cubicBezTo>
                    <a:pt x="8509" y="24"/>
                    <a:pt x="8164" y="254"/>
                    <a:pt x="7957" y="599"/>
                  </a:cubicBezTo>
                  <a:cubicBezTo>
                    <a:pt x="7865" y="737"/>
                    <a:pt x="6095" y="4163"/>
                    <a:pt x="6992" y="8326"/>
                  </a:cubicBezTo>
                  <a:cubicBezTo>
                    <a:pt x="6946" y="8648"/>
                    <a:pt x="6877" y="8878"/>
                    <a:pt x="6831" y="8924"/>
                  </a:cubicBezTo>
                  <a:cubicBezTo>
                    <a:pt x="5911" y="10304"/>
                    <a:pt x="4922" y="12305"/>
                    <a:pt x="5336" y="13846"/>
                  </a:cubicBezTo>
                  <a:cubicBezTo>
                    <a:pt x="5428" y="14168"/>
                    <a:pt x="5566" y="14444"/>
                    <a:pt x="5796" y="14697"/>
                  </a:cubicBezTo>
                  <a:cubicBezTo>
                    <a:pt x="4393" y="18307"/>
                    <a:pt x="1127" y="27115"/>
                    <a:pt x="621" y="32566"/>
                  </a:cubicBezTo>
                  <a:cubicBezTo>
                    <a:pt x="46" y="39189"/>
                    <a:pt x="0" y="41880"/>
                    <a:pt x="0" y="41903"/>
                  </a:cubicBezTo>
                  <a:cubicBezTo>
                    <a:pt x="0" y="42248"/>
                    <a:pt x="115" y="42570"/>
                    <a:pt x="345" y="42823"/>
                  </a:cubicBezTo>
                  <a:cubicBezTo>
                    <a:pt x="575" y="43076"/>
                    <a:pt x="920" y="43214"/>
                    <a:pt x="1265" y="43214"/>
                  </a:cubicBezTo>
                  <a:cubicBezTo>
                    <a:pt x="1955" y="43214"/>
                    <a:pt x="2530" y="42639"/>
                    <a:pt x="2553" y="41949"/>
                  </a:cubicBezTo>
                  <a:cubicBezTo>
                    <a:pt x="2553" y="41926"/>
                    <a:pt x="2622" y="39281"/>
                    <a:pt x="3197" y="32796"/>
                  </a:cubicBezTo>
                  <a:cubicBezTo>
                    <a:pt x="3657" y="27667"/>
                    <a:pt x="6923" y="18882"/>
                    <a:pt x="8164" y="15708"/>
                  </a:cubicBezTo>
                  <a:cubicBezTo>
                    <a:pt x="10717" y="15685"/>
                    <a:pt x="11361" y="12558"/>
                    <a:pt x="11637" y="11017"/>
                  </a:cubicBezTo>
                  <a:cubicBezTo>
                    <a:pt x="11775" y="10212"/>
                    <a:pt x="12235" y="9637"/>
                    <a:pt x="12235" y="9637"/>
                  </a:cubicBezTo>
                  <a:cubicBezTo>
                    <a:pt x="12350" y="9499"/>
                    <a:pt x="12442" y="9338"/>
                    <a:pt x="12465" y="9154"/>
                  </a:cubicBezTo>
                  <a:cubicBezTo>
                    <a:pt x="14374" y="7130"/>
                    <a:pt x="16214" y="4416"/>
                    <a:pt x="15754" y="1887"/>
                  </a:cubicBezTo>
                  <a:cubicBezTo>
                    <a:pt x="15708" y="1542"/>
                    <a:pt x="15478" y="1220"/>
                    <a:pt x="15156" y="1082"/>
                  </a:cubicBezTo>
                  <a:cubicBezTo>
                    <a:pt x="14972" y="990"/>
                    <a:pt x="14811" y="944"/>
                    <a:pt x="14604" y="944"/>
                  </a:cubicBezTo>
                  <a:cubicBezTo>
                    <a:pt x="14443" y="944"/>
                    <a:pt x="14282" y="967"/>
                    <a:pt x="14144" y="1059"/>
                  </a:cubicBezTo>
                  <a:cubicBezTo>
                    <a:pt x="14121" y="1082"/>
                    <a:pt x="13960" y="1151"/>
                    <a:pt x="13776" y="1266"/>
                  </a:cubicBezTo>
                  <a:lnTo>
                    <a:pt x="13684" y="990"/>
                  </a:lnTo>
                  <a:cubicBezTo>
                    <a:pt x="13546" y="691"/>
                    <a:pt x="13293" y="461"/>
                    <a:pt x="12971" y="346"/>
                  </a:cubicBezTo>
                  <a:cubicBezTo>
                    <a:pt x="12856" y="300"/>
                    <a:pt x="12741" y="277"/>
                    <a:pt x="12649" y="277"/>
                  </a:cubicBezTo>
                  <a:cubicBezTo>
                    <a:pt x="12419" y="277"/>
                    <a:pt x="12189" y="346"/>
                    <a:pt x="12005" y="484"/>
                  </a:cubicBezTo>
                  <a:cubicBezTo>
                    <a:pt x="12005" y="484"/>
                    <a:pt x="11982" y="507"/>
                    <a:pt x="11936" y="530"/>
                  </a:cubicBezTo>
                  <a:cubicBezTo>
                    <a:pt x="11752" y="369"/>
                    <a:pt x="11545" y="231"/>
                    <a:pt x="11315" y="185"/>
                  </a:cubicBezTo>
                  <a:cubicBezTo>
                    <a:pt x="11246" y="162"/>
                    <a:pt x="11154" y="162"/>
                    <a:pt x="11085" y="162"/>
                  </a:cubicBezTo>
                  <a:cubicBezTo>
                    <a:pt x="10832" y="162"/>
                    <a:pt x="10556" y="254"/>
                    <a:pt x="10349" y="415"/>
                  </a:cubicBezTo>
                  <a:cubicBezTo>
                    <a:pt x="10326" y="461"/>
                    <a:pt x="10211" y="530"/>
                    <a:pt x="10050" y="714"/>
                  </a:cubicBezTo>
                  <a:cubicBezTo>
                    <a:pt x="10004" y="622"/>
                    <a:pt x="9981" y="576"/>
                    <a:pt x="9912" y="484"/>
                  </a:cubicBezTo>
                  <a:cubicBezTo>
                    <a:pt x="9682" y="162"/>
                    <a:pt x="9337" y="1"/>
                    <a:pt x="8969"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5" name="Google Shape;2355;p47"/>
            <p:cNvSpPr/>
            <p:nvPr/>
          </p:nvSpPr>
          <p:spPr>
            <a:xfrm>
              <a:off x="3070325" y="1433750"/>
              <a:ext cx="165025" cy="710550"/>
            </a:xfrm>
            <a:custGeom>
              <a:avLst/>
              <a:gdLst/>
              <a:ahLst/>
              <a:cxnLst/>
              <a:rect l="l" t="t" r="r" b="b"/>
              <a:pathLst>
                <a:path w="6601" h="28422" extrusionOk="0">
                  <a:moveTo>
                    <a:pt x="6410" y="0"/>
                  </a:moveTo>
                  <a:cubicBezTo>
                    <a:pt x="6348" y="0"/>
                    <a:pt x="6295" y="38"/>
                    <a:pt x="6279" y="88"/>
                  </a:cubicBezTo>
                  <a:cubicBezTo>
                    <a:pt x="6210" y="203"/>
                    <a:pt x="1219" y="12345"/>
                    <a:pt x="644" y="18992"/>
                  </a:cubicBezTo>
                  <a:cubicBezTo>
                    <a:pt x="69" y="25615"/>
                    <a:pt x="0" y="28237"/>
                    <a:pt x="0" y="28260"/>
                  </a:cubicBezTo>
                  <a:cubicBezTo>
                    <a:pt x="0" y="28352"/>
                    <a:pt x="69" y="28421"/>
                    <a:pt x="161" y="28421"/>
                  </a:cubicBezTo>
                  <a:cubicBezTo>
                    <a:pt x="230" y="28421"/>
                    <a:pt x="299" y="28352"/>
                    <a:pt x="322" y="28260"/>
                  </a:cubicBezTo>
                  <a:cubicBezTo>
                    <a:pt x="322" y="28237"/>
                    <a:pt x="391" y="25615"/>
                    <a:pt x="966" y="19015"/>
                  </a:cubicBezTo>
                  <a:cubicBezTo>
                    <a:pt x="1541" y="12437"/>
                    <a:pt x="6509" y="318"/>
                    <a:pt x="6555" y="203"/>
                  </a:cubicBezTo>
                  <a:cubicBezTo>
                    <a:pt x="6601" y="134"/>
                    <a:pt x="6555" y="42"/>
                    <a:pt x="6486" y="19"/>
                  </a:cubicBezTo>
                  <a:cubicBezTo>
                    <a:pt x="6460" y="6"/>
                    <a:pt x="6434" y="0"/>
                    <a:pt x="641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6" name="Google Shape;2356;p47"/>
            <p:cNvSpPr/>
            <p:nvPr/>
          </p:nvSpPr>
          <p:spPr>
            <a:xfrm>
              <a:off x="3276150" y="1144425"/>
              <a:ext cx="149500" cy="201250"/>
            </a:xfrm>
            <a:custGeom>
              <a:avLst/>
              <a:gdLst/>
              <a:ahLst/>
              <a:cxnLst/>
              <a:rect l="l" t="t" r="r" b="b"/>
              <a:pathLst>
                <a:path w="5980" h="8050" extrusionOk="0">
                  <a:moveTo>
                    <a:pt x="5336" y="1"/>
                  </a:moveTo>
                  <a:lnTo>
                    <a:pt x="5336" y="1"/>
                  </a:lnTo>
                  <a:cubicBezTo>
                    <a:pt x="5336" y="1"/>
                    <a:pt x="0" y="2393"/>
                    <a:pt x="460" y="8050"/>
                  </a:cubicBezTo>
                  <a:cubicBezTo>
                    <a:pt x="460" y="8050"/>
                    <a:pt x="5980" y="3565"/>
                    <a:pt x="53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7" name="Google Shape;2357;p47"/>
            <p:cNvSpPr/>
            <p:nvPr/>
          </p:nvSpPr>
          <p:spPr>
            <a:xfrm>
              <a:off x="3214050" y="1120850"/>
              <a:ext cx="134000" cy="207000"/>
            </a:xfrm>
            <a:custGeom>
              <a:avLst/>
              <a:gdLst/>
              <a:ahLst/>
              <a:cxnLst/>
              <a:rect l="l" t="t" r="r" b="b"/>
              <a:pathLst>
                <a:path w="5360" h="8280" extrusionOk="0">
                  <a:moveTo>
                    <a:pt x="2116" y="1"/>
                  </a:moveTo>
                  <a:lnTo>
                    <a:pt x="2116" y="1"/>
                  </a:lnTo>
                  <a:cubicBezTo>
                    <a:pt x="2116" y="1"/>
                    <a:pt x="1" y="3865"/>
                    <a:pt x="1610" y="8280"/>
                  </a:cubicBezTo>
                  <a:cubicBezTo>
                    <a:pt x="1610" y="8280"/>
                    <a:pt x="5359" y="4623"/>
                    <a:pt x="211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8" name="Google Shape;2358;p47"/>
            <p:cNvSpPr/>
            <p:nvPr/>
          </p:nvSpPr>
          <p:spPr>
            <a:xfrm>
              <a:off x="3268675" y="1127750"/>
              <a:ext cx="131675" cy="215625"/>
            </a:xfrm>
            <a:custGeom>
              <a:avLst/>
              <a:gdLst/>
              <a:ahLst/>
              <a:cxnLst/>
              <a:rect l="l" t="t" r="r" b="b"/>
              <a:pathLst>
                <a:path w="5267" h="8625" extrusionOk="0">
                  <a:moveTo>
                    <a:pt x="3634" y="1"/>
                  </a:moveTo>
                  <a:cubicBezTo>
                    <a:pt x="3634" y="1"/>
                    <a:pt x="0" y="2439"/>
                    <a:pt x="322" y="8625"/>
                  </a:cubicBezTo>
                  <a:cubicBezTo>
                    <a:pt x="345" y="8602"/>
                    <a:pt x="5267" y="3818"/>
                    <a:pt x="36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9" name="Google Shape;2359;p47"/>
            <p:cNvSpPr/>
            <p:nvPr/>
          </p:nvSpPr>
          <p:spPr>
            <a:xfrm>
              <a:off x="3238775" y="1124300"/>
              <a:ext cx="129250" cy="206450"/>
            </a:xfrm>
            <a:custGeom>
              <a:avLst/>
              <a:gdLst/>
              <a:ahLst/>
              <a:cxnLst/>
              <a:rect l="l" t="t" r="r" b="b"/>
              <a:pathLst>
                <a:path w="5170" h="8258" extrusionOk="0">
                  <a:moveTo>
                    <a:pt x="3243" y="1"/>
                  </a:moveTo>
                  <a:cubicBezTo>
                    <a:pt x="3243" y="1"/>
                    <a:pt x="1" y="2738"/>
                    <a:pt x="1127" y="8257"/>
                  </a:cubicBezTo>
                  <a:cubicBezTo>
                    <a:pt x="1127" y="8257"/>
                    <a:pt x="1128" y="8257"/>
                    <a:pt x="1128" y="8257"/>
                  </a:cubicBezTo>
                  <a:cubicBezTo>
                    <a:pt x="1172" y="8257"/>
                    <a:pt x="5170" y="3992"/>
                    <a:pt x="32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0" name="Google Shape;2360;p47"/>
            <p:cNvSpPr/>
            <p:nvPr/>
          </p:nvSpPr>
          <p:spPr>
            <a:xfrm>
              <a:off x="3179550" y="1293350"/>
              <a:ext cx="147800" cy="177675"/>
            </a:xfrm>
            <a:custGeom>
              <a:avLst/>
              <a:gdLst/>
              <a:ahLst/>
              <a:cxnLst/>
              <a:rect l="l" t="t" r="r" b="b"/>
              <a:pathLst>
                <a:path w="5912" h="7107" extrusionOk="0">
                  <a:moveTo>
                    <a:pt x="2645" y="0"/>
                  </a:moveTo>
                  <a:lnTo>
                    <a:pt x="3450" y="920"/>
                  </a:lnTo>
                  <a:lnTo>
                    <a:pt x="4324" y="414"/>
                  </a:lnTo>
                  <a:lnTo>
                    <a:pt x="4784" y="1403"/>
                  </a:lnTo>
                  <a:lnTo>
                    <a:pt x="5911" y="851"/>
                  </a:lnTo>
                  <a:cubicBezTo>
                    <a:pt x="5911" y="851"/>
                    <a:pt x="5267" y="1633"/>
                    <a:pt x="5037" y="2760"/>
                  </a:cubicBezTo>
                  <a:cubicBezTo>
                    <a:pt x="4554" y="5175"/>
                    <a:pt x="3887" y="7106"/>
                    <a:pt x="1818" y="6348"/>
                  </a:cubicBezTo>
                  <a:cubicBezTo>
                    <a:pt x="1" y="5681"/>
                    <a:pt x="1243" y="3105"/>
                    <a:pt x="2301" y="1518"/>
                  </a:cubicBezTo>
                  <a:cubicBezTo>
                    <a:pt x="2645" y="966"/>
                    <a:pt x="2645" y="0"/>
                    <a:pt x="264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61" name="Google Shape;2361;p47"/>
          <p:cNvGrpSpPr/>
          <p:nvPr/>
        </p:nvGrpSpPr>
        <p:grpSpPr>
          <a:xfrm>
            <a:off x="-182366" y="4550586"/>
            <a:ext cx="759407" cy="1604034"/>
            <a:chOff x="6507375" y="2263850"/>
            <a:chExt cx="619225" cy="1140725"/>
          </a:xfrm>
        </p:grpSpPr>
        <p:sp>
          <p:nvSpPr>
            <p:cNvPr id="2362" name="Google Shape;2362;p47"/>
            <p:cNvSpPr/>
            <p:nvPr/>
          </p:nvSpPr>
          <p:spPr>
            <a:xfrm>
              <a:off x="6507375" y="2263850"/>
              <a:ext cx="619225" cy="1140725"/>
            </a:xfrm>
            <a:custGeom>
              <a:avLst/>
              <a:gdLst/>
              <a:ahLst/>
              <a:cxnLst/>
              <a:rect l="l" t="t" r="r" b="b"/>
              <a:pathLst>
                <a:path w="24769" h="45629" extrusionOk="0">
                  <a:moveTo>
                    <a:pt x="9245" y="1"/>
                  </a:moveTo>
                  <a:cubicBezTo>
                    <a:pt x="7359" y="1"/>
                    <a:pt x="6371" y="921"/>
                    <a:pt x="5865" y="1679"/>
                  </a:cubicBezTo>
                  <a:cubicBezTo>
                    <a:pt x="3726" y="4922"/>
                    <a:pt x="6417" y="11983"/>
                    <a:pt x="7129" y="13799"/>
                  </a:cubicBezTo>
                  <a:cubicBezTo>
                    <a:pt x="6210" y="16536"/>
                    <a:pt x="4922" y="20607"/>
                    <a:pt x="3680" y="25413"/>
                  </a:cubicBezTo>
                  <a:cubicBezTo>
                    <a:pt x="3657" y="25482"/>
                    <a:pt x="3657" y="25528"/>
                    <a:pt x="3611" y="25620"/>
                  </a:cubicBezTo>
                  <a:cubicBezTo>
                    <a:pt x="1932" y="32198"/>
                    <a:pt x="713" y="38430"/>
                    <a:pt x="23" y="44157"/>
                  </a:cubicBezTo>
                  <a:cubicBezTo>
                    <a:pt x="0" y="44502"/>
                    <a:pt x="92" y="44870"/>
                    <a:pt x="322" y="45146"/>
                  </a:cubicBezTo>
                  <a:cubicBezTo>
                    <a:pt x="552" y="45399"/>
                    <a:pt x="851" y="45606"/>
                    <a:pt x="1196" y="45629"/>
                  </a:cubicBezTo>
                  <a:lnTo>
                    <a:pt x="1357" y="45629"/>
                  </a:lnTo>
                  <a:cubicBezTo>
                    <a:pt x="2047" y="45629"/>
                    <a:pt x="2576" y="45100"/>
                    <a:pt x="2668" y="44456"/>
                  </a:cubicBezTo>
                  <a:cubicBezTo>
                    <a:pt x="3335" y="38890"/>
                    <a:pt x="4485" y="32842"/>
                    <a:pt x="6118" y="26448"/>
                  </a:cubicBezTo>
                  <a:cubicBezTo>
                    <a:pt x="7060" y="25413"/>
                    <a:pt x="10924" y="21458"/>
                    <a:pt x="16651" y="18767"/>
                  </a:cubicBezTo>
                  <a:cubicBezTo>
                    <a:pt x="17824" y="19779"/>
                    <a:pt x="19824" y="21228"/>
                    <a:pt x="21618" y="21228"/>
                  </a:cubicBezTo>
                  <a:cubicBezTo>
                    <a:pt x="22768" y="21228"/>
                    <a:pt x="23688" y="20607"/>
                    <a:pt x="24240" y="19549"/>
                  </a:cubicBezTo>
                  <a:cubicBezTo>
                    <a:pt x="24769" y="18560"/>
                    <a:pt x="24631" y="17709"/>
                    <a:pt x="24401" y="17180"/>
                  </a:cubicBezTo>
                  <a:cubicBezTo>
                    <a:pt x="24194" y="16674"/>
                    <a:pt x="23895" y="16306"/>
                    <a:pt x="23550" y="16030"/>
                  </a:cubicBezTo>
                  <a:cubicBezTo>
                    <a:pt x="23803" y="15708"/>
                    <a:pt x="24010" y="15294"/>
                    <a:pt x="24079" y="14834"/>
                  </a:cubicBezTo>
                  <a:cubicBezTo>
                    <a:pt x="24194" y="14167"/>
                    <a:pt x="24148" y="13178"/>
                    <a:pt x="23090" y="12075"/>
                  </a:cubicBezTo>
                  <a:cubicBezTo>
                    <a:pt x="22331" y="11293"/>
                    <a:pt x="21595" y="11132"/>
                    <a:pt x="21066" y="11132"/>
                  </a:cubicBezTo>
                  <a:cubicBezTo>
                    <a:pt x="18973" y="11132"/>
                    <a:pt x="17226" y="13776"/>
                    <a:pt x="16099" y="16168"/>
                  </a:cubicBezTo>
                  <a:cubicBezTo>
                    <a:pt x="12534" y="17778"/>
                    <a:pt x="9590" y="19848"/>
                    <a:pt x="7497" y="21596"/>
                  </a:cubicBezTo>
                  <a:cubicBezTo>
                    <a:pt x="8279" y="18859"/>
                    <a:pt x="9015" y="16536"/>
                    <a:pt x="9636" y="14788"/>
                  </a:cubicBezTo>
                  <a:cubicBezTo>
                    <a:pt x="12396" y="14558"/>
                    <a:pt x="17410" y="13753"/>
                    <a:pt x="19203" y="11040"/>
                  </a:cubicBezTo>
                  <a:cubicBezTo>
                    <a:pt x="19916" y="9959"/>
                    <a:pt x="20031" y="8648"/>
                    <a:pt x="19548" y="7268"/>
                  </a:cubicBezTo>
                  <a:cubicBezTo>
                    <a:pt x="18858" y="5359"/>
                    <a:pt x="17387" y="4324"/>
                    <a:pt x="15409" y="4324"/>
                  </a:cubicBezTo>
                  <a:cubicBezTo>
                    <a:pt x="14949" y="4324"/>
                    <a:pt x="14489" y="4370"/>
                    <a:pt x="14075" y="4462"/>
                  </a:cubicBezTo>
                  <a:cubicBezTo>
                    <a:pt x="14121" y="3634"/>
                    <a:pt x="13937" y="2645"/>
                    <a:pt x="13362" y="1794"/>
                  </a:cubicBezTo>
                  <a:cubicBezTo>
                    <a:pt x="12557" y="645"/>
                    <a:pt x="11200" y="24"/>
                    <a:pt x="9337"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3" name="Google Shape;2363;p47"/>
            <p:cNvSpPr/>
            <p:nvPr/>
          </p:nvSpPr>
          <p:spPr>
            <a:xfrm>
              <a:off x="6536100" y="2504600"/>
              <a:ext cx="224850" cy="872950"/>
            </a:xfrm>
            <a:custGeom>
              <a:avLst/>
              <a:gdLst/>
              <a:ahLst/>
              <a:cxnLst/>
              <a:rect l="l" t="t" r="r" b="b"/>
              <a:pathLst>
                <a:path w="8994" h="34918" extrusionOk="0">
                  <a:moveTo>
                    <a:pt x="8806" y="1"/>
                  </a:moveTo>
                  <a:cubicBezTo>
                    <a:pt x="8726" y="1"/>
                    <a:pt x="8644" y="46"/>
                    <a:pt x="8625" y="122"/>
                  </a:cubicBezTo>
                  <a:cubicBezTo>
                    <a:pt x="8556" y="306"/>
                    <a:pt x="2094" y="17094"/>
                    <a:pt x="24" y="34711"/>
                  </a:cubicBezTo>
                  <a:cubicBezTo>
                    <a:pt x="1" y="34803"/>
                    <a:pt x="93" y="34918"/>
                    <a:pt x="208" y="34918"/>
                  </a:cubicBezTo>
                  <a:cubicBezTo>
                    <a:pt x="323" y="34918"/>
                    <a:pt x="369" y="34826"/>
                    <a:pt x="369" y="34734"/>
                  </a:cubicBezTo>
                  <a:cubicBezTo>
                    <a:pt x="2439" y="17163"/>
                    <a:pt x="8901" y="421"/>
                    <a:pt x="8970" y="237"/>
                  </a:cubicBezTo>
                  <a:cubicBezTo>
                    <a:pt x="8993" y="145"/>
                    <a:pt x="8924" y="30"/>
                    <a:pt x="8855" y="7"/>
                  </a:cubicBezTo>
                  <a:cubicBezTo>
                    <a:pt x="8839" y="3"/>
                    <a:pt x="8823" y="1"/>
                    <a:pt x="88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4" name="Google Shape;2364;p47"/>
            <p:cNvSpPr/>
            <p:nvPr/>
          </p:nvSpPr>
          <p:spPr>
            <a:xfrm>
              <a:off x="6580450" y="2293725"/>
              <a:ext cx="438650" cy="312825"/>
            </a:xfrm>
            <a:custGeom>
              <a:avLst/>
              <a:gdLst/>
              <a:ahLst/>
              <a:cxnLst/>
              <a:rect l="l" t="t" r="r" b="b"/>
              <a:pathLst>
                <a:path w="17546" h="12513" extrusionOk="0">
                  <a:moveTo>
                    <a:pt x="6304" y="1"/>
                  </a:moveTo>
                  <a:cubicBezTo>
                    <a:pt x="1" y="1"/>
                    <a:pt x="5379" y="12512"/>
                    <a:pt x="5379" y="12512"/>
                  </a:cubicBezTo>
                  <a:cubicBezTo>
                    <a:pt x="5379" y="12512"/>
                    <a:pt x="17545" y="12144"/>
                    <a:pt x="15521" y="6487"/>
                  </a:cubicBezTo>
                  <a:cubicBezTo>
                    <a:pt x="14920" y="4765"/>
                    <a:pt x="13677" y="4292"/>
                    <a:pt x="12494" y="4292"/>
                  </a:cubicBezTo>
                  <a:cubicBezTo>
                    <a:pt x="11054" y="4292"/>
                    <a:pt x="9703" y="4992"/>
                    <a:pt x="9703" y="4992"/>
                  </a:cubicBezTo>
                  <a:cubicBezTo>
                    <a:pt x="9703" y="4992"/>
                    <a:pt x="11474" y="71"/>
                    <a:pt x="6391" y="2"/>
                  </a:cubicBezTo>
                  <a:cubicBezTo>
                    <a:pt x="6362" y="1"/>
                    <a:pt x="6333" y="1"/>
                    <a:pt x="63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5" name="Google Shape;2365;p47"/>
            <p:cNvSpPr/>
            <p:nvPr/>
          </p:nvSpPr>
          <p:spPr>
            <a:xfrm>
              <a:off x="6625225" y="2671950"/>
              <a:ext cx="353625" cy="243350"/>
            </a:xfrm>
            <a:custGeom>
              <a:avLst/>
              <a:gdLst/>
              <a:ahLst/>
              <a:cxnLst/>
              <a:rect l="l" t="t" r="r" b="b"/>
              <a:pathLst>
                <a:path w="14145" h="9734" extrusionOk="0">
                  <a:moveTo>
                    <a:pt x="13921" y="1"/>
                  </a:moveTo>
                  <a:cubicBezTo>
                    <a:pt x="13911" y="1"/>
                    <a:pt x="13901" y="2"/>
                    <a:pt x="13891" y="5"/>
                  </a:cubicBezTo>
                  <a:cubicBezTo>
                    <a:pt x="5566" y="3041"/>
                    <a:pt x="116" y="9365"/>
                    <a:pt x="47" y="9411"/>
                  </a:cubicBezTo>
                  <a:cubicBezTo>
                    <a:pt x="1" y="9503"/>
                    <a:pt x="1" y="9618"/>
                    <a:pt x="93" y="9664"/>
                  </a:cubicBezTo>
                  <a:cubicBezTo>
                    <a:pt x="116" y="9710"/>
                    <a:pt x="162" y="9733"/>
                    <a:pt x="208" y="9733"/>
                  </a:cubicBezTo>
                  <a:cubicBezTo>
                    <a:pt x="254" y="9733"/>
                    <a:pt x="323" y="9733"/>
                    <a:pt x="323" y="9641"/>
                  </a:cubicBezTo>
                  <a:cubicBezTo>
                    <a:pt x="369" y="9595"/>
                    <a:pt x="5773" y="3340"/>
                    <a:pt x="14006" y="350"/>
                  </a:cubicBezTo>
                  <a:cubicBezTo>
                    <a:pt x="14075" y="327"/>
                    <a:pt x="14144" y="212"/>
                    <a:pt x="14121" y="120"/>
                  </a:cubicBezTo>
                  <a:cubicBezTo>
                    <a:pt x="14082" y="60"/>
                    <a:pt x="13990" y="1"/>
                    <a:pt x="1392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6" name="Google Shape;2366;p47"/>
            <p:cNvSpPr/>
            <p:nvPr/>
          </p:nvSpPr>
          <p:spPr>
            <a:xfrm>
              <a:off x="6927075" y="2570650"/>
              <a:ext cx="186300" cy="196900"/>
            </a:xfrm>
            <a:custGeom>
              <a:avLst/>
              <a:gdLst/>
              <a:ahLst/>
              <a:cxnLst/>
              <a:rect l="l" t="t" r="r" b="b"/>
              <a:pathLst>
                <a:path w="7452" h="7876" extrusionOk="0">
                  <a:moveTo>
                    <a:pt x="4273" y="1"/>
                  </a:moveTo>
                  <a:cubicBezTo>
                    <a:pt x="2118" y="1"/>
                    <a:pt x="1" y="5138"/>
                    <a:pt x="1" y="5138"/>
                  </a:cubicBezTo>
                  <a:cubicBezTo>
                    <a:pt x="1" y="5138"/>
                    <a:pt x="2843" y="7875"/>
                    <a:pt x="4870" y="7875"/>
                  </a:cubicBezTo>
                  <a:cubicBezTo>
                    <a:pt x="5516" y="7875"/>
                    <a:pt x="6079" y="7597"/>
                    <a:pt x="6440" y="6863"/>
                  </a:cubicBezTo>
                  <a:cubicBezTo>
                    <a:pt x="7452" y="4793"/>
                    <a:pt x="4738" y="3896"/>
                    <a:pt x="4738" y="3896"/>
                  </a:cubicBezTo>
                  <a:cubicBezTo>
                    <a:pt x="4738" y="3896"/>
                    <a:pt x="7452" y="2677"/>
                    <a:pt x="5451" y="584"/>
                  </a:cubicBezTo>
                  <a:cubicBezTo>
                    <a:pt x="5066" y="174"/>
                    <a:pt x="4669" y="1"/>
                    <a:pt x="42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7" name="Google Shape;546;p36">
            <a:extLst>
              <a:ext uri="{FF2B5EF4-FFF2-40B4-BE49-F238E27FC236}">
                <a16:creationId xmlns:a16="http://schemas.microsoft.com/office/drawing/2014/main" id="{6B1CB8A8-4908-F847-4849-DC43833D5438}"/>
              </a:ext>
            </a:extLst>
          </p:cNvPr>
          <p:cNvSpPr txBox="1">
            <a:spLocks/>
          </p:cNvSpPr>
          <p:nvPr/>
        </p:nvSpPr>
        <p:spPr>
          <a:xfrm flipH="1">
            <a:off x="1972472" y="697637"/>
            <a:ext cx="5328630" cy="411900"/>
          </a:xfrm>
          <a:prstGeom prst="rect">
            <a:avLst/>
          </a:prstGeom>
          <a:noFill/>
          <a:ln>
            <a:noFill/>
          </a:ln>
        </p:spPr>
        <p:txBody>
          <a:bodyPr spcFirstLastPara="1" wrap="square" lIns="18287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400" b="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1</a:t>
            </a:r>
            <a:r>
              <a:rPr lang="vi-VN" sz="2400" b="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 Tìm hiểu về thể thơ, vần, bố cục, mạch cảm xúc, hình ảnh</a:t>
            </a:r>
            <a:endParaRPr lang="en-US" sz="2400">
              <a:solidFill>
                <a:schemeClr val="bg1"/>
              </a:solidFill>
              <a:effectLst/>
              <a:latin typeface=".VnTime"/>
              <a:ea typeface="Times New Roman" panose="02020603050405020304" pitchFamily="18" charset="0"/>
              <a:cs typeface="Times New Roman" panose="02020603050405020304" pitchFamily="18" charset="0"/>
            </a:endParaRPr>
          </a:p>
        </p:txBody>
      </p:sp>
      <p:sp>
        <p:nvSpPr>
          <p:cNvPr id="11" name="Google Shape;2499;p49">
            <a:extLst>
              <a:ext uri="{FF2B5EF4-FFF2-40B4-BE49-F238E27FC236}">
                <a16:creationId xmlns:a16="http://schemas.microsoft.com/office/drawing/2014/main" id="{80640AE6-107D-437F-BE26-EB6FCDC6CE7B}"/>
              </a:ext>
            </a:extLst>
          </p:cNvPr>
          <p:cNvSpPr/>
          <p:nvPr/>
        </p:nvSpPr>
        <p:spPr>
          <a:xfrm>
            <a:off x="814241" y="110626"/>
            <a:ext cx="359138" cy="322019"/>
          </a:xfrm>
          <a:custGeom>
            <a:avLst/>
            <a:gdLst/>
            <a:ahLst/>
            <a:cxnLst/>
            <a:rect l="l" t="t" r="r" b="b"/>
            <a:pathLst>
              <a:path w="4528" h="4060" extrusionOk="0">
                <a:moveTo>
                  <a:pt x="654" y="0"/>
                </a:moveTo>
                <a:cubicBezTo>
                  <a:pt x="504" y="0"/>
                  <a:pt x="356" y="50"/>
                  <a:pt x="220" y="155"/>
                </a:cubicBezTo>
                <a:cubicBezTo>
                  <a:pt x="1" y="354"/>
                  <a:pt x="1" y="632"/>
                  <a:pt x="61" y="871"/>
                </a:cubicBezTo>
                <a:cubicBezTo>
                  <a:pt x="279" y="1945"/>
                  <a:pt x="816" y="2860"/>
                  <a:pt x="1413" y="3755"/>
                </a:cubicBezTo>
                <a:cubicBezTo>
                  <a:pt x="1568" y="3966"/>
                  <a:pt x="1798" y="4059"/>
                  <a:pt x="2036" y="4059"/>
                </a:cubicBezTo>
                <a:cubicBezTo>
                  <a:pt x="2225" y="4059"/>
                  <a:pt x="2420" y="4000"/>
                  <a:pt x="2587" y="3894"/>
                </a:cubicBezTo>
                <a:cubicBezTo>
                  <a:pt x="2945" y="3656"/>
                  <a:pt x="3144" y="3337"/>
                  <a:pt x="3363" y="3039"/>
                </a:cubicBezTo>
                <a:cubicBezTo>
                  <a:pt x="3880" y="2402"/>
                  <a:pt x="4337" y="1706"/>
                  <a:pt x="4457" y="851"/>
                </a:cubicBezTo>
                <a:cubicBezTo>
                  <a:pt x="4528" y="372"/>
                  <a:pt x="4409" y="19"/>
                  <a:pt x="3888" y="19"/>
                </a:cubicBezTo>
                <a:cubicBezTo>
                  <a:pt x="3825" y="19"/>
                  <a:pt x="3756" y="24"/>
                  <a:pt x="3681" y="35"/>
                </a:cubicBezTo>
                <a:cubicBezTo>
                  <a:pt x="3263" y="75"/>
                  <a:pt x="3104" y="373"/>
                  <a:pt x="2945" y="652"/>
                </a:cubicBezTo>
                <a:cubicBezTo>
                  <a:pt x="2647" y="1050"/>
                  <a:pt x="2408" y="1507"/>
                  <a:pt x="2169" y="1905"/>
                </a:cubicBezTo>
                <a:cubicBezTo>
                  <a:pt x="1891" y="1408"/>
                  <a:pt x="1652" y="911"/>
                  <a:pt x="1373" y="433"/>
                </a:cubicBezTo>
                <a:cubicBezTo>
                  <a:pt x="1294" y="314"/>
                  <a:pt x="1174" y="174"/>
                  <a:pt x="1055" y="115"/>
                </a:cubicBezTo>
                <a:cubicBezTo>
                  <a:pt x="924" y="40"/>
                  <a:pt x="788" y="0"/>
                  <a:pt x="6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 name="Google Shape;2509;p49">
            <a:extLst>
              <a:ext uri="{FF2B5EF4-FFF2-40B4-BE49-F238E27FC236}">
                <a16:creationId xmlns:a16="http://schemas.microsoft.com/office/drawing/2014/main" id="{98895902-5EAE-8805-FFCB-1410FFF1256C}"/>
              </a:ext>
            </a:extLst>
          </p:cNvPr>
          <p:cNvGrpSpPr/>
          <p:nvPr/>
        </p:nvGrpSpPr>
        <p:grpSpPr>
          <a:xfrm rot="637">
            <a:off x="978145" y="501682"/>
            <a:ext cx="505773" cy="456339"/>
            <a:chOff x="7144013" y="1512200"/>
            <a:chExt cx="936616" cy="844916"/>
          </a:xfrm>
        </p:grpSpPr>
        <p:sp>
          <p:nvSpPr>
            <p:cNvPr id="14" name="Google Shape;2510;p49">
              <a:extLst>
                <a:ext uri="{FF2B5EF4-FFF2-40B4-BE49-F238E27FC236}">
                  <a16:creationId xmlns:a16="http://schemas.microsoft.com/office/drawing/2014/main" id="{1EA0BCF6-3273-A5EA-5D09-A2B6883EC33E}"/>
                </a:ext>
              </a:extLst>
            </p:cNvPr>
            <p:cNvSpPr/>
            <p:nvPr/>
          </p:nvSpPr>
          <p:spPr>
            <a:xfrm>
              <a:off x="7144013" y="1512200"/>
              <a:ext cx="936616" cy="844916"/>
            </a:xfrm>
            <a:custGeom>
              <a:avLst/>
              <a:gdLst/>
              <a:ahLst/>
              <a:cxnLst/>
              <a:rect l="l" t="t" r="r" b="b"/>
              <a:pathLst>
                <a:path w="9550" h="8615" extrusionOk="0">
                  <a:moveTo>
                    <a:pt x="2189" y="1"/>
                  </a:moveTo>
                  <a:cubicBezTo>
                    <a:pt x="1712" y="1"/>
                    <a:pt x="1234" y="160"/>
                    <a:pt x="856" y="458"/>
                  </a:cubicBezTo>
                  <a:cubicBezTo>
                    <a:pt x="439" y="816"/>
                    <a:pt x="1" y="1453"/>
                    <a:pt x="220" y="2607"/>
                  </a:cubicBezTo>
                  <a:cubicBezTo>
                    <a:pt x="618" y="4576"/>
                    <a:pt x="1612" y="6207"/>
                    <a:pt x="2627" y="7699"/>
                  </a:cubicBezTo>
                  <a:cubicBezTo>
                    <a:pt x="3025" y="8296"/>
                    <a:pt x="3681" y="8614"/>
                    <a:pt x="4417" y="8614"/>
                  </a:cubicBezTo>
                  <a:cubicBezTo>
                    <a:pt x="4914" y="8614"/>
                    <a:pt x="5471" y="8475"/>
                    <a:pt x="5909" y="8177"/>
                  </a:cubicBezTo>
                  <a:cubicBezTo>
                    <a:pt x="6506" y="7779"/>
                    <a:pt x="6884" y="7282"/>
                    <a:pt x="7202" y="6824"/>
                  </a:cubicBezTo>
                  <a:cubicBezTo>
                    <a:pt x="7282" y="6725"/>
                    <a:pt x="7361" y="6625"/>
                    <a:pt x="7401" y="6565"/>
                  </a:cubicBezTo>
                  <a:cubicBezTo>
                    <a:pt x="8256" y="5471"/>
                    <a:pt x="9171" y="4138"/>
                    <a:pt x="9430" y="2487"/>
                  </a:cubicBezTo>
                  <a:cubicBezTo>
                    <a:pt x="9549" y="1692"/>
                    <a:pt x="9390" y="1055"/>
                    <a:pt x="8992" y="617"/>
                  </a:cubicBezTo>
                  <a:cubicBezTo>
                    <a:pt x="8754" y="339"/>
                    <a:pt x="8296" y="1"/>
                    <a:pt x="7500" y="1"/>
                  </a:cubicBezTo>
                  <a:cubicBezTo>
                    <a:pt x="7361" y="1"/>
                    <a:pt x="7202" y="1"/>
                    <a:pt x="7063" y="21"/>
                  </a:cubicBezTo>
                  <a:cubicBezTo>
                    <a:pt x="6008" y="160"/>
                    <a:pt x="5551" y="856"/>
                    <a:pt x="5272" y="1314"/>
                  </a:cubicBezTo>
                  <a:cubicBezTo>
                    <a:pt x="5213" y="1354"/>
                    <a:pt x="5193" y="1433"/>
                    <a:pt x="5153" y="1493"/>
                  </a:cubicBezTo>
                  <a:cubicBezTo>
                    <a:pt x="4994" y="1692"/>
                    <a:pt x="4875" y="1891"/>
                    <a:pt x="4755" y="2109"/>
                  </a:cubicBezTo>
                  <a:cubicBezTo>
                    <a:pt x="4576" y="1811"/>
                    <a:pt x="4417" y="1533"/>
                    <a:pt x="4258" y="1234"/>
                  </a:cubicBezTo>
                  <a:cubicBezTo>
                    <a:pt x="4019" y="836"/>
                    <a:pt x="3701" y="518"/>
                    <a:pt x="3323" y="319"/>
                  </a:cubicBezTo>
                  <a:cubicBezTo>
                    <a:pt x="2945" y="120"/>
                    <a:pt x="2587" y="1"/>
                    <a:pt x="2189" y="1"/>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511;p49">
              <a:extLst>
                <a:ext uri="{FF2B5EF4-FFF2-40B4-BE49-F238E27FC236}">
                  <a16:creationId xmlns:a16="http://schemas.microsoft.com/office/drawing/2014/main" id="{D4DB9C9C-B47D-B2C9-6204-410CD409072E}"/>
                </a:ext>
              </a:extLst>
            </p:cNvPr>
            <p:cNvSpPr/>
            <p:nvPr/>
          </p:nvSpPr>
          <p:spPr>
            <a:xfrm>
              <a:off x="7228008" y="1568170"/>
              <a:ext cx="768625" cy="732977"/>
            </a:xfrm>
            <a:custGeom>
              <a:avLst/>
              <a:gdLst/>
              <a:ahLst/>
              <a:cxnLst/>
              <a:rect l="l" t="t" r="r" b="b"/>
              <a:pathLst>
                <a:path w="7449" h="6666" extrusionOk="0">
                  <a:moveTo>
                    <a:pt x="1060" y="1"/>
                  </a:moveTo>
                  <a:cubicBezTo>
                    <a:pt x="826" y="1"/>
                    <a:pt x="594" y="80"/>
                    <a:pt x="378" y="254"/>
                  </a:cubicBezTo>
                  <a:cubicBezTo>
                    <a:pt x="0" y="573"/>
                    <a:pt x="0" y="1010"/>
                    <a:pt x="80" y="1428"/>
                  </a:cubicBezTo>
                  <a:cubicBezTo>
                    <a:pt x="438" y="3199"/>
                    <a:pt x="1333" y="4710"/>
                    <a:pt x="2328" y="6182"/>
                  </a:cubicBezTo>
                  <a:cubicBezTo>
                    <a:pt x="2566" y="6518"/>
                    <a:pt x="2928" y="6665"/>
                    <a:pt x="3312" y="6665"/>
                  </a:cubicBezTo>
                  <a:cubicBezTo>
                    <a:pt x="3632" y="6665"/>
                    <a:pt x="3968" y="6563"/>
                    <a:pt x="4257" y="6381"/>
                  </a:cubicBezTo>
                  <a:cubicBezTo>
                    <a:pt x="4814" y="6003"/>
                    <a:pt x="5153" y="5486"/>
                    <a:pt x="5511" y="4989"/>
                  </a:cubicBezTo>
                  <a:cubicBezTo>
                    <a:pt x="6366" y="3915"/>
                    <a:pt x="7142" y="2781"/>
                    <a:pt x="7341" y="1388"/>
                  </a:cubicBezTo>
                  <a:cubicBezTo>
                    <a:pt x="7449" y="580"/>
                    <a:pt x="7232" y="15"/>
                    <a:pt x="6370" y="15"/>
                  </a:cubicBezTo>
                  <a:cubicBezTo>
                    <a:pt x="6277" y="15"/>
                    <a:pt x="6176" y="22"/>
                    <a:pt x="6068" y="36"/>
                  </a:cubicBezTo>
                  <a:cubicBezTo>
                    <a:pt x="5371" y="135"/>
                    <a:pt x="5153" y="632"/>
                    <a:pt x="4854" y="1090"/>
                  </a:cubicBezTo>
                  <a:cubicBezTo>
                    <a:pt x="4397" y="1766"/>
                    <a:pt x="3999" y="2482"/>
                    <a:pt x="3601" y="3159"/>
                  </a:cubicBezTo>
                  <a:cubicBezTo>
                    <a:pt x="3124" y="2323"/>
                    <a:pt x="2726" y="1567"/>
                    <a:pt x="2268" y="732"/>
                  </a:cubicBezTo>
                  <a:cubicBezTo>
                    <a:pt x="2129" y="513"/>
                    <a:pt x="1930" y="314"/>
                    <a:pt x="1711" y="195"/>
                  </a:cubicBezTo>
                  <a:cubicBezTo>
                    <a:pt x="1500" y="70"/>
                    <a:pt x="1279" y="1"/>
                    <a:pt x="10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 name="Picture 17" descr="A picture containing graphics, clipart, graphic design, design&#10;&#10;Description automatically generated">
            <a:extLst>
              <a:ext uri="{FF2B5EF4-FFF2-40B4-BE49-F238E27FC236}">
                <a16:creationId xmlns:a16="http://schemas.microsoft.com/office/drawing/2014/main" id="{7A29D6F2-A07E-9DEE-0186-24E7DC16FCC8}"/>
              </a:ext>
            </a:extLst>
          </p:cNvPr>
          <p:cNvPicPr>
            <a:picLocks noChangeAspect="1"/>
          </p:cNvPicPr>
          <p:nvPr/>
        </p:nvPicPr>
        <p:blipFill>
          <a:blip r:embed="rId3"/>
          <a:stretch>
            <a:fillRect/>
          </a:stretch>
        </p:blipFill>
        <p:spPr>
          <a:xfrm>
            <a:off x="8200882" y="65517"/>
            <a:ext cx="759406" cy="759406"/>
          </a:xfrm>
          <a:prstGeom prst="rect">
            <a:avLst/>
          </a:prstGeom>
        </p:spPr>
      </p:pic>
      <p:grpSp>
        <p:nvGrpSpPr>
          <p:cNvPr id="2" name="Google Shape;2947;p46">
            <a:extLst>
              <a:ext uri="{FF2B5EF4-FFF2-40B4-BE49-F238E27FC236}">
                <a16:creationId xmlns:a16="http://schemas.microsoft.com/office/drawing/2014/main" id="{B6726AE2-9F6B-7BBE-A8E7-53495BCF0EC1}"/>
              </a:ext>
            </a:extLst>
          </p:cNvPr>
          <p:cNvGrpSpPr/>
          <p:nvPr/>
        </p:nvGrpSpPr>
        <p:grpSpPr>
          <a:xfrm rot="-1506912">
            <a:off x="-429739" y="4906146"/>
            <a:ext cx="570699" cy="603825"/>
            <a:chOff x="1881525" y="2974850"/>
            <a:chExt cx="635600" cy="672525"/>
          </a:xfrm>
        </p:grpSpPr>
        <p:sp>
          <p:nvSpPr>
            <p:cNvPr id="2380" name="Google Shape;2948;p46">
              <a:extLst>
                <a:ext uri="{FF2B5EF4-FFF2-40B4-BE49-F238E27FC236}">
                  <a16:creationId xmlns:a16="http://schemas.microsoft.com/office/drawing/2014/main" id="{83331B89-5426-B6D6-2035-6DF9FB53181A}"/>
                </a:ext>
              </a:extLst>
            </p:cNvPr>
            <p:cNvSpPr/>
            <p:nvPr/>
          </p:nvSpPr>
          <p:spPr>
            <a:xfrm>
              <a:off x="1905825" y="2974850"/>
              <a:ext cx="611300" cy="672525"/>
            </a:xfrm>
            <a:custGeom>
              <a:avLst/>
              <a:gdLst/>
              <a:ahLst/>
              <a:cxnLst/>
              <a:rect l="l" t="t" r="r" b="b"/>
              <a:pathLst>
                <a:path w="24452" h="26901" extrusionOk="0">
                  <a:moveTo>
                    <a:pt x="5263" y="2220"/>
                  </a:moveTo>
                  <a:cubicBezTo>
                    <a:pt x="5706" y="2220"/>
                    <a:pt x="6094" y="2361"/>
                    <a:pt x="6455" y="2649"/>
                  </a:cubicBezTo>
                  <a:cubicBezTo>
                    <a:pt x="8519" y="4280"/>
                    <a:pt x="9083" y="9729"/>
                    <a:pt x="9126" y="11690"/>
                  </a:cubicBezTo>
                  <a:lnTo>
                    <a:pt x="9171" y="13787"/>
                  </a:lnTo>
                  <a:lnTo>
                    <a:pt x="10880" y="12572"/>
                  </a:lnTo>
                  <a:cubicBezTo>
                    <a:pt x="12532" y="11401"/>
                    <a:pt x="15148" y="10108"/>
                    <a:pt x="15620" y="9961"/>
                  </a:cubicBezTo>
                  <a:cubicBezTo>
                    <a:pt x="16275" y="9745"/>
                    <a:pt x="16993" y="9643"/>
                    <a:pt x="17697" y="9643"/>
                  </a:cubicBezTo>
                  <a:cubicBezTo>
                    <a:pt x="19149" y="9643"/>
                    <a:pt x="20539" y="10076"/>
                    <a:pt x="21185" y="10835"/>
                  </a:cubicBezTo>
                  <a:cubicBezTo>
                    <a:pt x="21384" y="11070"/>
                    <a:pt x="21998" y="11786"/>
                    <a:pt x="21122" y="13483"/>
                  </a:cubicBezTo>
                  <a:cubicBezTo>
                    <a:pt x="19626" y="16374"/>
                    <a:pt x="16738" y="17736"/>
                    <a:pt x="13679" y="19176"/>
                  </a:cubicBezTo>
                  <a:cubicBezTo>
                    <a:pt x="12829" y="19576"/>
                    <a:pt x="11953" y="19993"/>
                    <a:pt x="11120" y="20436"/>
                  </a:cubicBezTo>
                  <a:cubicBezTo>
                    <a:pt x="9372" y="21361"/>
                    <a:pt x="7233" y="22213"/>
                    <a:pt x="5163" y="23035"/>
                  </a:cubicBezTo>
                  <a:cubicBezTo>
                    <a:pt x="4383" y="23347"/>
                    <a:pt x="3632" y="23645"/>
                    <a:pt x="2906" y="23944"/>
                  </a:cubicBezTo>
                  <a:cubicBezTo>
                    <a:pt x="2684" y="21856"/>
                    <a:pt x="2325" y="17835"/>
                    <a:pt x="2292" y="13787"/>
                  </a:cubicBezTo>
                  <a:cubicBezTo>
                    <a:pt x="2227" y="5703"/>
                    <a:pt x="3513" y="2544"/>
                    <a:pt x="4742" y="2279"/>
                  </a:cubicBezTo>
                  <a:cubicBezTo>
                    <a:pt x="4925" y="2240"/>
                    <a:pt x="5099" y="2220"/>
                    <a:pt x="5263" y="2220"/>
                  </a:cubicBezTo>
                  <a:close/>
                  <a:moveTo>
                    <a:pt x="5258" y="1"/>
                  </a:moveTo>
                  <a:cubicBezTo>
                    <a:pt x="4938" y="1"/>
                    <a:pt x="4611" y="36"/>
                    <a:pt x="4278" y="107"/>
                  </a:cubicBezTo>
                  <a:cubicBezTo>
                    <a:pt x="1336" y="737"/>
                    <a:pt x="1" y="5094"/>
                    <a:pt x="75" y="13822"/>
                  </a:cubicBezTo>
                  <a:cubicBezTo>
                    <a:pt x="126" y="19761"/>
                    <a:pt x="862" y="25631"/>
                    <a:pt x="869" y="25690"/>
                  </a:cubicBezTo>
                  <a:lnTo>
                    <a:pt x="957" y="26386"/>
                  </a:lnTo>
                  <a:cubicBezTo>
                    <a:pt x="995" y="26692"/>
                    <a:pt x="1256" y="26900"/>
                    <a:pt x="1540" y="26900"/>
                  </a:cubicBezTo>
                  <a:cubicBezTo>
                    <a:pt x="1619" y="26900"/>
                    <a:pt x="1701" y="26884"/>
                    <a:pt x="1780" y="26849"/>
                  </a:cubicBezTo>
                  <a:lnTo>
                    <a:pt x="2422" y="26570"/>
                  </a:lnTo>
                  <a:cubicBezTo>
                    <a:pt x="3515" y="26086"/>
                    <a:pt x="4713" y="25608"/>
                    <a:pt x="5983" y="25103"/>
                  </a:cubicBezTo>
                  <a:cubicBezTo>
                    <a:pt x="8109" y="24260"/>
                    <a:pt x="10310" y="23384"/>
                    <a:pt x="12163" y="22397"/>
                  </a:cubicBezTo>
                  <a:cubicBezTo>
                    <a:pt x="12948" y="21977"/>
                    <a:pt x="13763" y="21593"/>
                    <a:pt x="14624" y="21187"/>
                  </a:cubicBezTo>
                  <a:cubicBezTo>
                    <a:pt x="17884" y="19648"/>
                    <a:pt x="21255" y="18060"/>
                    <a:pt x="23093" y="14505"/>
                  </a:cubicBezTo>
                  <a:cubicBezTo>
                    <a:pt x="24452" y="11873"/>
                    <a:pt x="23539" y="10172"/>
                    <a:pt x="22876" y="9392"/>
                  </a:cubicBezTo>
                  <a:cubicBezTo>
                    <a:pt x="21715" y="8029"/>
                    <a:pt x="19684" y="7423"/>
                    <a:pt x="17706" y="7423"/>
                  </a:cubicBezTo>
                  <a:cubicBezTo>
                    <a:pt x="16734" y="7423"/>
                    <a:pt x="15774" y="7570"/>
                    <a:pt x="14938" y="7845"/>
                  </a:cubicBezTo>
                  <a:cubicBezTo>
                    <a:pt x="14397" y="8016"/>
                    <a:pt x="12758" y="8816"/>
                    <a:pt x="11225" y="9718"/>
                  </a:cubicBezTo>
                  <a:cubicBezTo>
                    <a:pt x="10969" y="7142"/>
                    <a:pt x="10189" y="2772"/>
                    <a:pt x="7834" y="907"/>
                  </a:cubicBezTo>
                  <a:cubicBezTo>
                    <a:pt x="7076" y="305"/>
                    <a:pt x="6198" y="1"/>
                    <a:pt x="5258" y="1"/>
                  </a:cubicBezTo>
                  <a:close/>
                </a:path>
              </a:pathLst>
            </a:custGeom>
            <a:solidFill>
              <a:srgbClr val="FFFFFF"/>
            </a:solidFill>
            <a:ln w="9525" cap="flat" cmpd="sng">
              <a:solidFill>
                <a:srgbClr val="FFFFFF"/>
              </a:solidFill>
              <a:prstDash val="solid"/>
              <a:round/>
              <a:headEnd type="none" w="sm" len="sm"/>
              <a:tailEnd type="none" w="sm" len="sm"/>
            </a:ln>
            <a:effectLst>
              <a:outerShdw blurRad="142875" dist="47625" dir="4800000" algn="bl" rotWithShape="0">
                <a:srgbClr val="292850">
                  <a:alpha val="25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1" name="Google Shape;2949;p46">
              <a:extLst>
                <a:ext uri="{FF2B5EF4-FFF2-40B4-BE49-F238E27FC236}">
                  <a16:creationId xmlns:a16="http://schemas.microsoft.com/office/drawing/2014/main" id="{7A8F8B83-5A60-BE49-07B5-86B2C06054A7}"/>
                </a:ext>
              </a:extLst>
            </p:cNvPr>
            <p:cNvSpPr/>
            <p:nvPr/>
          </p:nvSpPr>
          <p:spPr>
            <a:xfrm>
              <a:off x="1881525" y="3002625"/>
              <a:ext cx="624775" cy="611050"/>
            </a:xfrm>
            <a:custGeom>
              <a:avLst/>
              <a:gdLst/>
              <a:ahLst/>
              <a:cxnLst/>
              <a:rect l="l" t="t" r="r" b="b"/>
              <a:pathLst>
                <a:path w="24991" h="24442" extrusionOk="0">
                  <a:moveTo>
                    <a:pt x="6235" y="0"/>
                  </a:moveTo>
                  <a:cubicBezTo>
                    <a:pt x="5996" y="0"/>
                    <a:pt x="5745" y="27"/>
                    <a:pt x="5482" y="83"/>
                  </a:cubicBezTo>
                  <a:cubicBezTo>
                    <a:pt x="0" y="1259"/>
                    <a:pt x="2942" y="24442"/>
                    <a:pt x="2942" y="24442"/>
                  </a:cubicBezTo>
                  <a:cubicBezTo>
                    <a:pt x="5919" y="23118"/>
                    <a:pt x="9737" y="21836"/>
                    <a:pt x="12611" y="20304"/>
                  </a:cubicBezTo>
                  <a:cubicBezTo>
                    <a:pt x="16370" y="18299"/>
                    <a:pt x="20955" y="16990"/>
                    <a:pt x="23079" y="12883"/>
                  </a:cubicBezTo>
                  <a:cubicBezTo>
                    <a:pt x="24990" y="9181"/>
                    <a:pt x="21831" y="7425"/>
                    <a:pt x="18671" y="7425"/>
                  </a:cubicBezTo>
                  <a:cubicBezTo>
                    <a:pt x="17830" y="7425"/>
                    <a:pt x="16988" y="7550"/>
                    <a:pt x="16243" y="7795"/>
                  </a:cubicBezTo>
                  <a:cubicBezTo>
                    <a:pt x="15615" y="7992"/>
                    <a:pt x="12874" y="9375"/>
                    <a:pt x="11210" y="10556"/>
                  </a:cubicBezTo>
                  <a:cubicBezTo>
                    <a:pt x="11210" y="10556"/>
                    <a:pt x="10987" y="0"/>
                    <a:pt x="6235" y="0"/>
                  </a:cubicBezTo>
                  <a:close/>
                </a:path>
              </a:pathLst>
            </a:custGeom>
            <a:solidFill>
              <a:srgbClr val="FF637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 name="Rectangle 2">
            <a:extLst>
              <a:ext uri="{FF2B5EF4-FFF2-40B4-BE49-F238E27FC236}">
                <a16:creationId xmlns:a16="http://schemas.microsoft.com/office/drawing/2014/main" id="{BF5EAF4F-0AA8-7550-F718-1D0B4874A0A7}"/>
              </a:ext>
            </a:extLst>
          </p:cNvPr>
          <p:cNvSpPr>
            <a:spLocks noChangeArrowheads="1"/>
          </p:cNvSpPr>
          <p:nvPr/>
        </p:nvSpPr>
        <p:spPr bwMode="auto">
          <a:xfrm>
            <a:off x="2045032" y="3150636"/>
            <a:ext cx="13856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68580" tIns="34290" rIns="68580" bIns="34290" numCol="1" anchor="ctr" anchorCtr="0" compatLnSpc="1">
            <a:prstTxWarp prst="textNoShape">
              <a:avLst/>
            </a:prstTxWarp>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12121"/>
              </a:solidFill>
              <a:effectLst/>
              <a:uLnTx/>
              <a:uFillTx/>
              <a:latin typeface="Arial"/>
              <a:ea typeface="+mn-ea"/>
              <a:cs typeface="Arial"/>
              <a:sym typeface="Arial"/>
            </a:endParaRPr>
          </a:p>
        </p:txBody>
      </p:sp>
      <p:sp>
        <p:nvSpPr>
          <p:cNvPr id="2387" name="Google Shape;1920;p57">
            <a:extLst>
              <a:ext uri="{FF2B5EF4-FFF2-40B4-BE49-F238E27FC236}">
                <a16:creationId xmlns:a16="http://schemas.microsoft.com/office/drawing/2014/main" id="{81C38950-9442-5C57-A9F9-11C617C7ABE7}"/>
              </a:ext>
            </a:extLst>
          </p:cNvPr>
          <p:cNvSpPr/>
          <p:nvPr/>
        </p:nvSpPr>
        <p:spPr>
          <a:xfrm>
            <a:off x="3958154" y="3755872"/>
            <a:ext cx="827278" cy="411900"/>
          </a:xfrm>
          <a:prstGeom prst="roundRect">
            <a:avLst>
              <a:gd name="adj" fmla="val 50000"/>
            </a:avLst>
          </a:prstGeom>
          <a:solidFill>
            <a:srgbClr val="BD3145"/>
          </a:solidFill>
          <a:ln>
            <a:noFill/>
          </a:ln>
        </p:spPr>
        <p:txBody>
          <a:bodyPr spcFirstLastPara="1" wrap="square" lIns="121900" tIns="0" rIns="121900" bIns="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defTabSz="1219170"/>
            <a:r>
              <a:rPr lang="en" sz="2800" b="1">
                <a:solidFill>
                  <a:srgbClr val="FFFFFF"/>
                </a:solidFill>
                <a:latin typeface="Times New Roman" panose="02020603050405020304" pitchFamily="18" charset="0"/>
                <a:ea typeface="Yeseva One"/>
                <a:cs typeface="Times New Roman" panose="02020603050405020304" pitchFamily="18" charset="0"/>
                <a:sym typeface="Yeseva One"/>
              </a:rPr>
              <a:t>02</a:t>
            </a:r>
            <a:endParaRPr sz="2800" b="1">
              <a:solidFill>
                <a:srgbClr val="FFFFFF"/>
              </a:solidFill>
              <a:latin typeface="Times New Roman" panose="02020603050405020304" pitchFamily="18" charset="0"/>
              <a:ea typeface="Yeseva One"/>
              <a:cs typeface="Times New Roman" panose="02020603050405020304" pitchFamily="18" charset="0"/>
              <a:sym typeface="Yeseva One"/>
            </a:endParaRPr>
          </a:p>
        </p:txBody>
      </p:sp>
      <p:cxnSp>
        <p:nvCxnSpPr>
          <p:cNvPr id="2389" name="Google Shape;1964;p57">
            <a:extLst>
              <a:ext uri="{FF2B5EF4-FFF2-40B4-BE49-F238E27FC236}">
                <a16:creationId xmlns:a16="http://schemas.microsoft.com/office/drawing/2014/main" id="{97DFA52B-CA91-CBE5-1A9D-3F669345AA0F}"/>
              </a:ext>
            </a:extLst>
          </p:cNvPr>
          <p:cNvCxnSpPr>
            <a:cxnSpLocks/>
            <a:stCxn id="2387" idx="1"/>
          </p:cNvCxnSpPr>
          <p:nvPr/>
        </p:nvCxnSpPr>
        <p:spPr>
          <a:xfrm rot="10800000">
            <a:off x="2764154" y="3447760"/>
            <a:ext cx="1194000" cy="514063"/>
          </a:xfrm>
          <a:prstGeom prst="curvedConnector3">
            <a:avLst>
              <a:gd name="adj1" fmla="val 50000"/>
            </a:avLst>
          </a:prstGeom>
          <a:noFill/>
          <a:ln w="19050" cap="flat" cmpd="sng">
            <a:solidFill>
              <a:srgbClr val="3B7992"/>
            </a:solidFill>
            <a:prstDash val="dash"/>
            <a:round/>
            <a:headEnd type="none" w="med" len="med"/>
            <a:tailEnd type="none" w="med" len="med"/>
          </a:ln>
        </p:spPr>
      </p:cxnSp>
      <p:pic>
        <p:nvPicPr>
          <p:cNvPr id="4" name="Picture 3">
            <a:extLst>
              <a:ext uri="{FF2B5EF4-FFF2-40B4-BE49-F238E27FC236}">
                <a16:creationId xmlns:a16="http://schemas.microsoft.com/office/drawing/2014/main" id="{0B15E636-E1D2-73E3-801A-E35CD30AD8D1}"/>
              </a:ext>
            </a:extLst>
          </p:cNvPr>
          <p:cNvPicPr>
            <a:picLocks noChangeAspect="1"/>
          </p:cNvPicPr>
          <p:nvPr/>
        </p:nvPicPr>
        <p:blipFill>
          <a:blip r:embed="rId4"/>
          <a:stretch>
            <a:fillRect/>
          </a:stretch>
        </p:blipFill>
        <p:spPr>
          <a:xfrm>
            <a:off x="60091" y="1946206"/>
            <a:ext cx="3235094" cy="2418719"/>
          </a:xfrm>
          <a:prstGeom prst="rect">
            <a:avLst/>
          </a:prstGeom>
          <a:ln>
            <a:noFill/>
          </a:ln>
          <a:effectLst>
            <a:softEdge rad="112500"/>
          </a:effectLst>
        </p:spPr>
      </p:pic>
      <p:sp>
        <p:nvSpPr>
          <p:cNvPr id="2391" name="TextBox 2390">
            <a:extLst>
              <a:ext uri="{FF2B5EF4-FFF2-40B4-BE49-F238E27FC236}">
                <a16:creationId xmlns:a16="http://schemas.microsoft.com/office/drawing/2014/main" id="{AD1F5413-8190-6C31-BC71-92E475A3662A}"/>
              </a:ext>
            </a:extLst>
          </p:cNvPr>
          <p:cNvSpPr txBox="1"/>
          <p:nvPr/>
        </p:nvSpPr>
        <p:spPr>
          <a:xfrm>
            <a:off x="4817085" y="1419900"/>
            <a:ext cx="4205938" cy="1569660"/>
          </a:xfrm>
          <a:prstGeom prst="rect">
            <a:avLst/>
          </a:prstGeom>
          <a:noFill/>
        </p:spPr>
        <p:txBody>
          <a:bodyPr wrap="square">
            <a:spAutoFit/>
          </a:bodyPr>
          <a:lstStyle/>
          <a:p>
            <a:r>
              <a:rPr lang="vi-VN" sz="2400">
                <a:effectLst/>
                <a:latin typeface="Times New Roman" panose="02020603050405020304" pitchFamily="18" charset="0"/>
                <a:ea typeface="Times New Roman" panose="02020603050405020304" pitchFamily="18" charset="0"/>
              </a:rPr>
              <a:t>Nhịp võng chòng chành: gợi tả người mẹ đưa võng ru con, đồng thời gợi tả âm điệu trầm bổng của những câu ca dao mẹ ru con</a:t>
            </a:r>
            <a:endParaRPr lang="en-US" sz="2400"/>
          </a:p>
        </p:txBody>
      </p:sp>
      <p:sp>
        <p:nvSpPr>
          <p:cNvPr id="2393" name="TextBox 2392">
            <a:extLst>
              <a:ext uri="{FF2B5EF4-FFF2-40B4-BE49-F238E27FC236}">
                <a16:creationId xmlns:a16="http://schemas.microsoft.com/office/drawing/2014/main" id="{7BD91632-C467-E2F1-5EBC-413B7C5CB7D6}"/>
              </a:ext>
            </a:extLst>
          </p:cNvPr>
          <p:cNvSpPr txBox="1"/>
          <p:nvPr/>
        </p:nvSpPr>
        <p:spPr>
          <a:xfrm>
            <a:off x="4868645" y="3419391"/>
            <a:ext cx="3724536" cy="1569660"/>
          </a:xfrm>
          <a:prstGeom prst="rect">
            <a:avLst/>
          </a:prstGeom>
          <a:noFill/>
        </p:spPr>
        <p:txBody>
          <a:bodyPr wrap="square">
            <a:spAutoFit/>
          </a:bodyPr>
          <a:lstStyle/>
          <a:p>
            <a:pPr algn="just"/>
            <a:r>
              <a:rPr lang="vi-VN" sz="2400">
                <a:effectLst/>
                <a:latin typeface="Times New Roman" panose="02020603050405020304" pitchFamily="18" charset="0"/>
                <a:ea typeface="Times New Roman" panose="02020603050405020304" pitchFamily="18" charset="0"/>
                <a:cs typeface="Times New Roman" panose="02020603050405020304" pitchFamily="18" charset="0"/>
              </a:rPr>
              <a:t>Vầng trăng mẹ thời con gái,/ Vẫn còn thơm ngát hương cau: gợi tả vẻ đẹp rạng rỡ của mẹ thời trẻ</a:t>
            </a:r>
            <a:endParaRPr lang="en-US" sz="2000">
              <a:effectLst/>
              <a:latin typeface=".VnTime"/>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45810920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2386"/>
                                        </p:tgtEl>
                                        <p:attrNameLst>
                                          <p:attrName>style.visibility</p:attrName>
                                        </p:attrNameLst>
                                      </p:cBhvr>
                                      <p:to>
                                        <p:strVal val="visible"/>
                                      </p:to>
                                    </p:set>
                                    <p:animEffect transition="in" filter="randombar(horizontal)">
                                      <p:cBhvr>
                                        <p:cTn id="10" dur="500"/>
                                        <p:tgtEl>
                                          <p:spTgt spid="2386"/>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2387"/>
                                        </p:tgtEl>
                                        <p:attrNameLst>
                                          <p:attrName>style.visibility</p:attrName>
                                        </p:attrNameLst>
                                      </p:cBhvr>
                                      <p:to>
                                        <p:strVal val="visible"/>
                                      </p:to>
                                    </p:set>
                                    <p:animEffect transition="in" filter="randombar(horizontal)">
                                      <p:cBhvr>
                                        <p:cTn id="13" dur="500"/>
                                        <p:tgtEl>
                                          <p:spTgt spid="2387"/>
                                        </p:tgtEl>
                                      </p:cBhvr>
                                    </p:animEffect>
                                  </p:childTnLst>
                                </p:cTn>
                              </p:par>
                              <p:par>
                                <p:cTn id="14" presetID="14" presetClass="entr" presetSubtype="10" fill="hold" nodeType="withEffect">
                                  <p:stCondLst>
                                    <p:cond delay="0"/>
                                  </p:stCondLst>
                                  <p:childTnLst>
                                    <p:set>
                                      <p:cBhvr>
                                        <p:cTn id="15" dur="1" fill="hold">
                                          <p:stCondLst>
                                            <p:cond delay="0"/>
                                          </p:stCondLst>
                                        </p:cTn>
                                        <p:tgtEl>
                                          <p:spTgt spid="2388"/>
                                        </p:tgtEl>
                                        <p:attrNameLst>
                                          <p:attrName>style.visibility</p:attrName>
                                        </p:attrNameLst>
                                      </p:cBhvr>
                                      <p:to>
                                        <p:strVal val="visible"/>
                                      </p:to>
                                    </p:set>
                                    <p:animEffect transition="in" filter="randombar(horizontal)">
                                      <p:cBhvr>
                                        <p:cTn id="16" dur="500"/>
                                        <p:tgtEl>
                                          <p:spTgt spid="2388"/>
                                        </p:tgtEl>
                                      </p:cBhvr>
                                    </p:animEffect>
                                  </p:childTnLst>
                                </p:cTn>
                              </p:par>
                              <p:par>
                                <p:cTn id="17" presetID="14" presetClass="entr" presetSubtype="10" fill="hold" nodeType="withEffect">
                                  <p:stCondLst>
                                    <p:cond delay="0"/>
                                  </p:stCondLst>
                                  <p:childTnLst>
                                    <p:set>
                                      <p:cBhvr>
                                        <p:cTn id="18" dur="1" fill="hold">
                                          <p:stCondLst>
                                            <p:cond delay="0"/>
                                          </p:stCondLst>
                                        </p:cTn>
                                        <p:tgtEl>
                                          <p:spTgt spid="2389"/>
                                        </p:tgtEl>
                                        <p:attrNameLst>
                                          <p:attrName>style.visibility</p:attrName>
                                        </p:attrNameLst>
                                      </p:cBhvr>
                                      <p:to>
                                        <p:strVal val="visible"/>
                                      </p:to>
                                    </p:set>
                                    <p:animEffect transition="in" filter="randombar(horizontal)">
                                      <p:cBhvr>
                                        <p:cTn id="19" dur="500"/>
                                        <p:tgtEl>
                                          <p:spTgt spid="2389"/>
                                        </p:tgtEl>
                                      </p:cBhvr>
                                    </p:animEffect>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grpId="0" nodeType="clickEffect">
                                  <p:stCondLst>
                                    <p:cond delay="0"/>
                                  </p:stCondLst>
                                  <p:childTnLst>
                                    <p:set>
                                      <p:cBhvr>
                                        <p:cTn id="23" dur="1" fill="hold">
                                          <p:stCondLst>
                                            <p:cond delay="0"/>
                                          </p:stCondLst>
                                        </p:cTn>
                                        <p:tgtEl>
                                          <p:spTgt spid="2391"/>
                                        </p:tgtEl>
                                        <p:attrNameLst>
                                          <p:attrName>style.visibility</p:attrName>
                                        </p:attrNameLst>
                                      </p:cBhvr>
                                      <p:to>
                                        <p:strVal val="visible"/>
                                      </p:to>
                                    </p:set>
                                    <p:animEffect transition="in" filter="fade">
                                      <p:cBhvr>
                                        <p:cTn id="24" dur="1000"/>
                                        <p:tgtEl>
                                          <p:spTgt spid="2391"/>
                                        </p:tgtEl>
                                      </p:cBhvr>
                                    </p:animEffect>
                                    <p:anim calcmode="lin" valueType="num">
                                      <p:cBhvr>
                                        <p:cTn id="25" dur="1000" fill="hold"/>
                                        <p:tgtEl>
                                          <p:spTgt spid="2391"/>
                                        </p:tgtEl>
                                        <p:attrNameLst>
                                          <p:attrName>ppt_x</p:attrName>
                                        </p:attrNameLst>
                                      </p:cBhvr>
                                      <p:tavLst>
                                        <p:tav tm="0">
                                          <p:val>
                                            <p:strVal val="#ppt_x"/>
                                          </p:val>
                                        </p:tav>
                                        <p:tav tm="100000">
                                          <p:val>
                                            <p:strVal val="#ppt_x"/>
                                          </p:val>
                                        </p:tav>
                                      </p:tavLst>
                                    </p:anim>
                                    <p:anim calcmode="lin" valueType="num">
                                      <p:cBhvr>
                                        <p:cTn id="26" dur="1000" fill="hold"/>
                                        <p:tgtEl>
                                          <p:spTgt spid="2391"/>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grpId="0" nodeType="clickEffect">
                                  <p:stCondLst>
                                    <p:cond delay="0"/>
                                  </p:stCondLst>
                                  <p:childTnLst>
                                    <p:set>
                                      <p:cBhvr>
                                        <p:cTn id="30" dur="1" fill="hold">
                                          <p:stCondLst>
                                            <p:cond delay="0"/>
                                          </p:stCondLst>
                                        </p:cTn>
                                        <p:tgtEl>
                                          <p:spTgt spid="2393"/>
                                        </p:tgtEl>
                                        <p:attrNameLst>
                                          <p:attrName>style.visibility</p:attrName>
                                        </p:attrNameLst>
                                      </p:cBhvr>
                                      <p:to>
                                        <p:strVal val="visible"/>
                                      </p:to>
                                    </p:set>
                                    <p:animEffect transition="in" filter="fade">
                                      <p:cBhvr>
                                        <p:cTn id="31" dur="1000"/>
                                        <p:tgtEl>
                                          <p:spTgt spid="2393"/>
                                        </p:tgtEl>
                                      </p:cBhvr>
                                    </p:animEffect>
                                    <p:anim calcmode="lin" valueType="num">
                                      <p:cBhvr>
                                        <p:cTn id="32" dur="1000" fill="hold"/>
                                        <p:tgtEl>
                                          <p:spTgt spid="2393"/>
                                        </p:tgtEl>
                                        <p:attrNameLst>
                                          <p:attrName>ppt_x</p:attrName>
                                        </p:attrNameLst>
                                      </p:cBhvr>
                                      <p:tavLst>
                                        <p:tav tm="0">
                                          <p:val>
                                            <p:strVal val="#ppt_x"/>
                                          </p:val>
                                        </p:tav>
                                        <p:tav tm="100000">
                                          <p:val>
                                            <p:strVal val="#ppt_x"/>
                                          </p:val>
                                        </p:tav>
                                      </p:tavLst>
                                    </p:anim>
                                    <p:anim calcmode="lin" valueType="num">
                                      <p:cBhvr>
                                        <p:cTn id="33" dur="1000" fill="hold"/>
                                        <p:tgtEl>
                                          <p:spTgt spid="23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86" grpId="0" animBg="1"/>
      <p:bldP spid="2387" grpId="0" animBg="1"/>
      <p:bldP spid="2391" grpId="0"/>
      <p:bldP spid="2393"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2350"/>
        <p:cNvGrpSpPr/>
        <p:nvPr/>
      </p:nvGrpSpPr>
      <p:grpSpPr>
        <a:xfrm>
          <a:off x="0" y="0"/>
          <a:ext cx="0" cy="0"/>
          <a:chOff x="0" y="0"/>
          <a:chExt cx="0" cy="0"/>
        </a:xfrm>
      </p:grpSpPr>
      <p:grpSp>
        <p:nvGrpSpPr>
          <p:cNvPr id="8" name="Google Shape;2494;p49">
            <a:extLst>
              <a:ext uri="{FF2B5EF4-FFF2-40B4-BE49-F238E27FC236}">
                <a16:creationId xmlns:a16="http://schemas.microsoft.com/office/drawing/2014/main" id="{781D5466-9556-45DC-1002-B39336108FDA}"/>
              </a:ext>
            </a:extLst>
          </p:cNvPr>
          <p:cNvGrpSpPr/>
          <p:nvPr/>
        </p:nvGrpSpPr>
        <p:grpSpPr>
          <a:xfrm flipH="1">
            <a:off x="1671165" y="65517"/>
            <a:ext cx="6219133" cy="862315"/>
            <a:chOff x="4263450" y="634575"/>
            <a:chExt cx="1007075" cy="387425"/>
          </a:xfrm>
        </p:grpSpPr>
        <p:sp>
          <p:nvSpPr>
            <p:cNvPr id="9" name="Google Shape;2495;p49">
              <a:extLst>
                <a:ext uri="{FF2B5EF4-FFF2-40B4-BE49-F238E27FC236}">
                  <a16:creationId xmlns:a16="http://schemas.microsoft.com/office/drawing/2014/main" id="{3BE5FC33-F074-2E8B-1A50-6A405990140C}"/>
                </a:ext>
              </a:extLst>
            </p:cNvPr>
            <p:cNvSpPr/>
            <p:nvPr/>
          </p:nvSpPr>
          <p:spPr>
            <a:xfrm>
              <a:off x="4263450" y="634575"/>
              <a:ext cx="1007075" cy="387425"/>
            </a:xfrm>
            <a:custGeom>
              <a:avLst/>
              <a:gdLst/>
              <a:ahLst/>
              <a:cxnLst/>
              <a:rect l="l" t="t" r="r" b="b"/>
              <a:pathLst>
                <a:path w="40283" h="15497" extrusionOk="0">
                  <a:moveTo>
                    <a:pt x="1950" y="0"/>
                  </a:moveTo>
                  <a:cubicBezTo>
                    <a:pt x="1214" y="0"/>
                    <a:pt x="617" y="458"/>
                    <a:pt x="458" y="1134"/>
                  </a:cubicBezTo>
                  <a:cubicBezTo>
                    <a:pt x="219" y="1492"/>
                    <a:pt x="0" y="2188"/>
                    <a:pt x="517" y="3044"/>
                  </a:cubicBezTo>
                  <a:cubicBezTo>
                    <a:pt x="796" y="3461"/>
                    <a:pt x="1055" y="3879"/>
                    <a:pt x="1313" y="4317"/>
                  </a:cubicBezTo>
                  <a:lnTo>
                    <a:pt x="1691" y="4914"/>
                  </a:lnTo>
                  <a:cubicBezTo>
                    <a:pt x="1910" y="5252"/>
                    <a:pt x="2109" y="5610"/>
                    <a:pt x="2348" y="5948"/>
                  </a:cubicBezTo>
                  <a:cubicBezTo>
                    <a:pt x="2447" y="6107"/>
                    <a:pt x="2507" y="6207"/>
                    <a:pt x="2606" y="6326"/>
                  </a:cubicBezTo>
                  <a:cubicBezTo>
                    <a:pt x="2686" y="6406"/>
                    <a:pt x="2745" y="6465"/>
                    <a:pt x="2765" y="6545"/>
                  </a:cubicBezTo>
                  <a:cubicBezTo>
                    <a:pt x="2865" y="6724"/>
                    <a:pt x="2964" y="6863"/>
                    <a:pt x="3044" y="7042"/>
                  </a:cubicBezTo>
                  <a:cubicBezTo>
                    <a:pt x="3163" y="7261"/>
                    <a:pt x="3263" y="7500"/>
                    <a:pt x="3402" y="7719"/>
                  </a:cubicBezTo>
                  <a:cubicBezTo>
                    <a:pt x="3442" y="7738"/>
                    <a:pt x="3442" y="7758"/>
                    <a:pt x="3442" y="7758"/>
                  </a:cubicBezTo>
                  <a:lnTo>
                    <a:pt x="3402" y="7798"/>
                  </a:lnTo>
                  <a:cubicBezTo>
                    <a:pt x="3263" y="7957"/>
                    <a:pt x="3103" y="8156"/>
                    <a:pt x="2984" y="8335"/>
                  </a:cubicBezTo>
                  <a:cubicBezTo>
                    <a:pt x="2905" y="8415"/>
                    <a:pt x="2865" y="8514"/>
                    <a:pt x="2785" y="8594"/>
                  </a:cubicBezTo>
                  <a:cubicBezTo>
                    <a:pt x="2646" y="8753"/>
                    <a:pt x="2507" y="8932"/>
                    <a:pt x="2367" y="9111"/>
                  </a:cubicBezTo>
                  <a:cubicBezTo>
                    <a:pt x="2069" y="9469"/>
                    <a:pt x="1751" y="9847"/>
                    <a:pt x="1452" y="10245"/>
                  </a:cubicBezTo>
                  <a:cubicBezTo>
                    <a:pt x="1074" y="10742"/>
                    <a:pt x="756" y="11259"/>
                    <a:pt x="398" y="11757"/>
                  </a:cubicBezTo>
                  <a:lnTo>
                    <a:pt x="318" y="11896"/>
                  </a:lnTo>
                  <a:cubicBezTo>
                    <a:pt x="159" y="12135"/>
                    <a:pt x="80" y="12493"/>
                    <a:pt x="120" y="12851"/>
                  </a:cubicBezTo>
                  <a:cubicBezTo>
                    <a:pt x="159" y="13129"/>
                    <a:pt x="199" y="13408"/>
                    <a:pt x="259" y="13647"/>
                  </a:cubicBezTo>
                  <a:cubicBezTo>
                    <a:pt x="418" y="14601"/>
                    <a:pt x="955" y="15019"/>
                    <a:pt x="1890" y="15039"/>
                  </a:cubicBezTo>
                  <a:lnTo>
                    <a:pt x="3402" y="15039"/>
                  </a:lnTo>
                  <a:cubicBezTo>
                    <a:pt x="3700" y="15039"/>
                    <a:pt x="3999" y="15079"/>
                    <a:pt x="4277" y="15099"/>
                  </a:cubicBezTo>
                  <a:cubicBezTo>
                    <a:pt x="4655" y="15119"/>
                    <a:pt x="5053" y="15138"/>
                    <a:pt x="5451" y="15138"/>
                  </a:cubicBezTo>
                  <a:cubicBezTo>
                    <a:pt x="7062" y="15178"/>
                    <a:pt x="8673" y="15198"/>
                    <a:pt x="10026" y="15198"/>
                  </a:cubicBezTo>
                  <a:lnTo>
                    <a:pt x="14502" y="15198"/>
                  </a:lnTo>
                  <a:cubicBezTo>
                    <a:pt x="15298" y="15198"/>
                    <a:pt x="16073" y="15218"/>
                    <a:pt x="16869" y="15238"/>
                  </a:cubicBezTo>
                  <a:cubicBezTo>
                    <a:pt x="17287" y="15238"/>
                    <a:pt x="17705" y="15278"/>
                    <a:pt x="18122" y="15278"/>
                  </a:cubicBezTo>
                  <a:cubicBezTo>
                    <a:pt x="19177" y="15298"/>
                    <a:pt x="20191" y="15298"/>
                    <a:pt x="21246" y="15318"/>
                  </a:cubicBezTo>
                  <a:lnTo>
                    <a:pt x="23295" y="15337"/>
                  </a:lnTo>
                  <a:cubicBezTo>
                    <a:pt x="24190" y="15337"/>
                    <a:pt x="25065" y="15377"/>
                    <a:pt x="25960" y="15377"/>
                  </a:cubicBezTo>
                  <a:cubicBezTo>
                    <a:pt x="26477" y="15377"/>
                    <a:pt x="27014" y="15397"/>
                    <a:pt x="27532" y="15397"/>
                  </a:cubicBezTo>
                  <a:cubicBezTo>
                    <a:pt x="27949" y="15397"/>
                    <a:pt x="28407" y="15417"/>
                    <a:pt x="28825" y="15417"/>
                  </a:cubicBezTo>
                  <a:lnTo>
                    <a:pt x="30038" y="15437"/>
                  </a:lnTo>
                  <a:cubicBezTo>
                    <a:pt x="31192" y="15477"/>
                    <a:pt x="32385" y="15497"/>
                    <a:pt x="33579" y="15497"/>
                  </a:cubicBezTo>
                  <a:lnTo>
                    <a:pt x="38473" y="15497"/>
                  </a:lnTo>
                  <a:cubicBezTo>
                    <a:pt x="38950" y="15497"/>
                    <a:pt x="39368" y="15318"/>
                    <a:pt x="39686" y="14979"/>
                  </a:cubicBezTo>
                  <a:cubicBezTo>
                    <a:pt x="40004" y="14621"/>
                    <a:pt x="40164" y="14144"/>
                    <a:pt x="40104" y="13627"/>
                  </a:cubicBezTo>
                  <a:cubicBezTo>
                    <a:pt x="40064" y="12930"/>
                    <a:pt x="39686" y="12453"/>
                    <a:pt x="39408" y="12115"/>
                  </a:cubicBezTo>
                  <a:lnTo>
                    <a:pt x="38751" y="11299"/>
                  </a:lnTo>
                  <a:cubicBezTo>
                    <a:pt x="38294" y="10742"/>
                    <a:pt x="37856" y="10205"/>
                    <a:pt x="37418" y="9628"/>
                  </a:cubicBezTo>
                  <a:cubicBezTo>
                    <a:pt x="37160" y="9250"/>
                    <a:pt x="36901" y="8852"/>
                    <a:pt x="36662" y="8415"/>
                  </a:cubicBezTo>
                  <a:cubicBezTo>
                    <a:pt x="36762" y="8315"/>
                    <a:pt x="36861" y="8216"/>
                    <a:pt x="36961" y="8077"/>
                  </a:cubicBezTo>
                  <a:cubicBezTo>
                    <a:pt x="37359" y="7758"/>
                    <a:pt x="37796" y="7261"/>
                    <a:pt x="38174" y="6744"/>
                  </a:cubicBezTo>
                  <a:cubicBezTo>
                    <a:pt x="38294" y="6565"/>
                    <a:pt x="38413" y="6425"/>
                    <a:pt x="38552" y="6246"/>
                  </a:cubicBezTo>
                  <a:cubicBezTo>
                    <a:pt x="38970" y="5729"/>
                    <a:pt x="39447" y="5113"/>
                    <a:pt x="39706" y="4277"/>
                  </a:cubicBezTo>
                  <a:cubicBezTo>
                    <a:pt x="39766" y="4138"/>
                    <a:pt x="39805" y="3999"/>
                    <a:pt x="39865" y="3859"/>
                  </a:cubicBezTo>
                  <a:cubicBezTo>
                    <a:pt x="40004" y="3442"/>
                    <a:pt x="40183" y="2984"/>
                    <a:pt x="40243" y="2447"/>
                  </a:cubicBezTo>
                  <a:cubicBezTo>
                    <a:pt x="40283" y="1870"/>
                    <a:pt x="40104" y="1353"/>
                    <a:pt x="39786" y="975"/>
                  </a:cubicBezTo>
                  <a:cubicBezTo>
                    <a:pt x="39467" y="617"/>
                    <a:pt x="39010" y="458"/>
                    <a:pt x="38512" y="458"/>
                  </a:cubicBezTo>
                  <a:lnTo>
                    <a:pt x="38393" y="458"/>
                  </a:lnTo>
                  <a:cubicBezTo>
                    <a:pt x="38075" y="478"/>
                    <a:pt x="37697" y="478"/>
                    <a:pt x="37279" y="478"/>
                  </a:cubicBezTo>
                  <a:lnTo>
                    <a:pt x="35767" y="478"/>
                  </a:lnTo>
                  <a:cubicBezTo>
                    <a:pt x="35489" y="478"/>
                    <a:pt x="35210" y="458"/>
                    <a:pt x="34932" y="458"/>
                  </a:cubicBezTo>
                  <a:cubicBezTo>
                    <a:pt x="34613" y="458"/>
                    <a:pt x="34275" y="418"/>
                    <a:pt x="33937" y="418"/>
                  </a:cubicBezTo>
                  <a:lnTo>
                    <a:pt x="30834" y="418"/>
                  </a:lnTo>
                  <a:cubicBezTo>
                    <a:pt x="30138" y="418"/>
                    <a:pt x="29421" y="398"/>
                    <a:pt x="28725" y="378"/>
                  </a:cubicBezTo>
                  <a:cubicBezTo>
                    <a:pt x="28148" y="358"/>
                    <a:pt x="27552" y="358"/>
                    <a:pt x="26975" y="318"/>
                  </a:cubicBezTo>
                  <a:lnTo>
                    <a:pt x="24269" y="318"/>
                  </a:lnTo>
                  <a:cubicBezTo>
                    <a:pt x="23891" y="318"/>
                    <a:pt x="23553" y="299"/>
                    <a:pt x="23175" y="299"/>
                  </a:cubicBezTo>
                  <a:cubicBezTo>
                    <a:pt x="22877" y="299"/>
                    <a:pt x="22598" y="279"/>
                    <a:pt x="22300" y="279"/>
                  </a:cubicBezTo>
                  <a:cubicBezTo>
                    <a:pt x="21842" y="279"/>
                    <a:pt x="21365" y="259"/>
                    <a:pt x="20907" y="259"/>
                  </a:cubicBezTo>
                  <a:cubicBezTo>
                    <a:pt x="20510" y="259"/>
                    <a:pt x="20112" y="259"/>
                    <a:pt x="19694" y="239"/>
                  </a:cubicBezTo>
                  <a:cubicBezTo>
                    <a:pt x="19376" y="239"/>
                    <a:pt x="19057" y="199"/>
                    <a:pt x="18719" y="199"/>
                  </a:cubicBezTo>
                  <a:cubicBezTo>
                    <a:pt x="18301" y="199"/>
                    <a:pt x="17904" y="179"/>
                    <a:pt x="17486" y="179"/>
                  </a:cubicBezTo>
                  <a:lnTo>
                    <a:pt x="15676" y="179"/>
                  </a:lnTo>
                  <a:cubicBezTo>
                    <a:pt x="15576" y="179"/>
                    <a:pt x="15477" y="179"/>
                    <a:pt x="15337" y="159"/>
                  </a:cubicBezTo>
                  <a:cubicBezTo>
                    <a:pt x="15198" y="159"/>
                    <a:pt x="15039" y="139"/>
                    <a:pt x="14900" y="139"/>
                  </a:cubicBezTo>
                  <a:lnTo>
                    <a:pt x="14880" y="139"/>
                  </a:lnTo>
                  <a:cubicBezTo>
                    <a:pt x="14601" y="139"/>
                    <a:pt x="14343" y="139"/>
                    <a:pt x="14084" y="159"/>
                  </a:cubicBezTo>
                  <a:cubicBezTo>
                    <a:pt x="13786" y="159"/>
                    <a:pt x="13448" y="179"/>
                    <a:pt x="13149" y="179"/>
                  </a:cubicBezTo>
                  <a:lnTo>
                    <a:pt x="12911" y="179"/>
                  </a:lnTo>
                  <a:cubicBezTo>
                    <a:pt x="12334" y="179"/>
                    <a:pt x="11757" y="159"/>
                    <a:pt x="11160" y="139"/>
                  </a:cubicBezTo>
                  <a:cubicBezTo>
                    <a:pt x="10623" y="100"/>
                    <a:pt x="10066" y="100"/>
                    <a:pt x="9529" y="80"/>
                  </a:cubicBezTo>
                  <a:cubicBezTo>
                    <a:pt x="8852" y="80"/>
                    <a:pt x="8176" y="60"/>
                    <a:pt x="7520" y="60"/>
                  </a:cubicBezTo>
                  <a:lnTo>
                    <a:pt x="6187" y="60"/>
                  </a:lnTo>
                  <a:cubicBezTo>
                    <a:pt x="5829" y="60"/>
                    <a:pt x="5451" y="60"/>
                    <a:pt x="5073" y="40"/>
                  </a:cubicBezTo>
                  <a:cubicBezTo>
                    <a:pt x="4735" y="40"/>
                    <a:pt x="4357" y="0"/>
                    <a:pt x="3999" y="0"/>
                  </a:cubicBezTo>
                  <a:close/>
                </a:path>
              </a:pathLst>
            </a:custGeom>
            <a:solidFill>
              <a:srgbClr val="FFFFFF"/>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2496;p49">
              <a:extLst>
                <a:ext uri="{FF2B5EF4-FFF2-40B4-BE49-F238E27FC236}">
                  <a16:creationId xmlns:a16="http://schemas.microsoft.com/office/drawing/2014/main" id="{B6C4EAD2-9570-4669-583C-27306710BBEC}"/>
                </a:ext>
              </a:extLst>
            </p:cNvPr>
            <p:cNvSpPr/>
            <p:nvPr/>
          </p:nvSpPr>
          <p:spPr>
            <a:xfrm>
              <a:off x="4292275" y="661425"/>
              <a:ext cx="953375" cy="337975"/>
            </a:xfrm>
            <a:custGeom>
              <a:avLst/>
              <a:gdLst/>
              <a:ahLst/>
              <a:cxnLst/>
              <a:rect l="l" t="t" r="r" b="b"/>
              <a:pathLst>
                <a:path w="38135" h="13519" extrusionOk="0">
                  <a:moveTo>
                    <a:pt x="817" y="0"/>
                  </a:moveTo>
                  <a:cubicBezTo>
                    <a:pt x="538" y="0"/>
                    <a:pt x="339" y="140"/>
                    <a:pt x="260" y="418"/>
                  </a:cubicBezTo>
                  <a:cubicBezTo>
                    <a:pt x="260" y="478"/>
                    <a:pt x="260" y="518"/>
                    <a:pt x="240" y="537"/>
                  </a:cubicBezTo>
                  <a:cubicBezTo>
                    <a:pt x="1" y="876"/>
                    <a:pt x="41" y="1194"/>
                    <a:pt x="240" y="1512"/>
                  </a:cubicBezTo>
                  <a:cubicBezTo>
                    <a:pt x="518" y="1930"/>
                    <a:pt x="797" y="2387"/>
                    <a:pt x="1035" y="2805"/>
                  </a:cubicBezTo>
                  <a:cubicBezTo>
                    <a:pt x="1354" y="3322"/>
                    <a:pt x="1692" y="3879"/>
                    <a:pt x="2030" y="4397"/>
                  </a:cubicBezTo>
                  <a:cubicBezTo>
                    <a:pt x="2149" y="4596"/>
                    <a:pt x="2348" y="4794"/>
                    <a:pt x="2488" y="4993"/>
                  </a:cubicBezTo>
                  <a:cubicBezTo>
                    <a:pt x="2706" y="5371"/>
                    <a:pt x="2885" y="5769"/>
                    <a:pt x="3124" y="6147"/>
                  </a:cubicBezTo>
                  <a:cubicBezTo>
                    <a:pt x="3423" y="6625"/>
                    <a:pt x="3403" y="6983"/>
                    <a:pt x="3025" y="7400"/>
                  </a:cubicBezTo>
                  <a:cubicBezTo>
                    <a:pt x="2806" y="7659"/>
                    <a:pt x="2627" y="7898"/>
                    <a:pt x="2428" y="8156"/>
                  </a:cubicBezTo>
                  <a:cubicBezTo>
                    <a:pt x="1990" y="8693"/>
                    <a:pt x="1533" y="9250"/>
                    <a:pt x="1115" y="9788"/>
                  </a:cubicBezTo>
                  <a:cubicBezTo>
                    <a:pt x="737" y="10325"/>
                    <a:pt x="399" y="10862"/>
                    <a:pt x="41" y="11379"/>
                  </a:cubicBezTo>
                  <a:cubicBezTo>
                    <a:pt x="1" y="11459"/>
                    <a:pt x="1" y="11618"/>
                    <a:pt x="1" y="11717"/>
                  </a:cubicBezTo>
                  <a:cubicBezTo>
                    <a:pt x="21" y="11956"/>
                    <a:pt x="61" y="12195"/>
                    <a:pt x="100" y="12433"/>
                  </a:cubicBezTo>
                  <a:cubicBezTo>
                    <a:pt x="160" y="12911"/>
                    <a:pt x="299" y="13010"/>
                    <a:pt x="797" y="13010"/>
                  </a:cubicBezTo>
                  <a:cubicBezTo>
                    <a:pt x="1314" y="13010"/>
                    <a:pt x="1811" y="13010"/>
                    <a:pt x="2328" y="13030"/>
                  </a:cubicBezTo>
                  <a:cubicBezTo>
                    <a:pt x="3005" y="13050"/>
                    <a:pt x="3681" y="13110"/>
                    <a:pt x="4338" y="13130"/>
                  </a:cubicBezTo>
                  <a:cubicBezTo>
                    <a:pt x="5869" y="13149"/>
                    <a:pt x="7381" y="13189"/>
                    <a:pt x="8913" y="13189"/>
                  </a:cubicBezTo>
                  <a:cubicBezTo>
                    <a:pt x="10405" y="13189"/>
                    <a:pt x="11897" y="13189"/>
                    <a:pt x="13389" y="13209"/>
                  </a:cubicBezTo>
                  <a:cubicBezTo>
                    <a:pt x="14622" y="13209"/>
                    <a:pt x="15816" y="13249"/>
                    <a:pt x="17029" y="13249"/>
                  </a:cubicBezTo>
                  <a:cubicBezTo>
                    <a:pt x="18064" y="13269"/>
                    <a:pt x="19098" y="13269"/>
                    <a:pt x="20132" y="13309"/>
                  </a:cubicBezTo>
                  <a:cubicBezTo>
                    <a:pt x="21704" y="13328"/>
                    <a:pt x="23295" y="13348"/>
                    <a:pt x="24867" y="13368"/>
                  </a:cubicBezTo>
                  <a:cubicBezTo>
                    <a:pt x="25802" y="13408"/>
                    <a:pt x="26777" y="13408"/>
                    <a:pt x="27711" y="13428"/>
                  </a:cubicBezTo>
                  <a:cubicBezTo>
                    <a:pt x="29283" y="13448"/>
                    <a:pt x="30874" y="13468"/>
                    <a:pt x="32446" y="13507"/>
                  </a:cubicBezTo>
                  <a:lnTo>
                    <a:pt x="37220" y="13507"/>
                  </a:lnTo>
                  <a:cubicBezTo>
                    <a:pt x="37267" y="13515"/>
                    <a:pt x="37312" y="13519"/>
                    <a:pt x="37355" y="13519"/>
                  </a:cubicBezTo>
                  <a:cubicBezTo>
                    <a:pt x="37774" y="13519"/>
                    <a:pt x="38032" y="13182"/>
                    <a:pt x="37996" y="12732"/>
                  </a:cubicBezTo>
                  <a:cubicBezTo>
                    <a:pt x="37956" y="12334"/>
                    <a:pt x="37717" y="12035"/>
                    <a:pt x="37499" y="11757"/>
                  </a:cubicBezTo>
                  <a:cubicBezTo>
                    <a:pt x="36822" y="10921"/>
                    <a:pt x="36126" y="10126"/>
                    <a:pt x="35470" y="9250"/>
                  </a:cubicBezTo>
                  <a:cubicBezTo>
                    <a:pt x="35052" y="8713"/>
                    <a:pt x="34734" y="8077"/>
                    <a:pt x="34376" y="7480"/>
                  </a:cubicBezTo>
                  <a:cubicBezTo>
                    <a:pt x="34336" y="7400"/>
                    <a:pt x="34356" y="7241"/>
                    <a:pt x="34435" y="7182"/>
                  </a:cubicBezTo>
                  <a:cubicBezTo>
                    <a:pt x="35012" y="6485"/>
                    <a:pt x="35669" y="5849"/>
                    <a:pt x="36226" y="5073"/>
                  </a:cubicBezTo>
                  <a:cubicBezTo>
                    <a:pt x="36723" y="4377"/>
                    <a:pt x="37340" y="3780"/>
                    <a:pt x="37618" y="2905"/>
                  </a:cubicBezTo>
                  <a:cubicBezTo>
                    <a:pt x="37797" y="2387"/>
                    <a:pt x="38036" y="1870"/>
                    <a:pt x="38095" y="1293"/>
                  </a:cubicBezTo>
                  <a:cubicBezTo>
                    <a:pt x="38134" y="826"/>
                    <a:pt x="37945" y="378"/>
                    <a:pt x="37339" y="378"/>
                  </a:cubicBezTo>
                  <a:cubicBezTo>
                    <a:pt x="37326" y="378"/>
                    <a:pt x="37313" y="378"/>
                    <a:pt x="37300" y="378"/>
                  </a:cubicBezTo>
                  <a:cubicBezTo>
                    <a:pt x="36852" y="398"/>
                    <a:pt x="36395" y="403"/>
                    <a:pt x="35937" y="403"/>
                  </a:cubicBezTo>
                  <a:cubicBezTo>
                    <a:pt x="35480" y="403"/>
                    <a:pt x="35022" y="398"/>
                    <a:pt x="34574" y="398"/>
                  </a:cubicBezTo>
                  <a:cubicBezTo>
                    <a:pt x="33978" y="398"/>
                    <a:pt x="33361" y="339"/>
                    <a:pt x="32764" y="339"/>
                  </a:cubicBezTo>
                  <a:cubicBezTo>
                    <a:pt x="31750" y="339"/>
                    <a:pt x="30695" y="378"/>
                    <a:pt x="29681" y="378"/>
                  </a:cubicBezTo>
                  <a:cubicBezTo>
                    <a:pt x="28388" y="339"/>
                    <a:pt x="27095" y="299"/>
                    <a:pt x="25822" y="299"/>
                  </a:cubicBezTo>
                  <a:cubicBezTo>
                    <a:pt x="25523" y="292"/>
                    <a:pt x="25225" y="290"/>
                    <a:pt x="24926" y="290"/>
                  </a:cubicBezTo>
                  <a:cubicBezTo>
                    <a:pt x="24330" y="290"/>
                    <a:pt x="23733" y="299"/>
                    <a:pt x="23136" y="299"/>
                  </a:cubicBezTo>
                  <a:cubicBezTo>
                    <a:pt x="22500" y="299"/>
                    <a:pt x="21823" y="279"/>
                    <a:pt x="21187" y="239"/>
                  </a:cubicBezTo>
                  <a:cubicBezTo>
                    <a:pt x="20311" y="219"/>
                    <a:pt x="19436" y="219"/>
                    <a:pt x="18561" y="219"/>
                  </a:cubicBezTo>
                  <a:cubicBezTo>
                    <a:pt x="17825" y="219"/>
                    <a:pt x="17109" y="199"/>
                    <a:pt x="16353" y="179"/>
                  </a:cubicBezTo>
                  <a:lnTo>
                    <a:pt x="14543" y="179"/>
                  </a:lnTo>
                  <a:cubicBezTo>
                    <a:pt x="14284" y="179"/>
                    <a:pt x="14025" y="140"/>
                    <a:pt x="13767" y="140"/>
                  </a:cubicBezTo>
                  <a:cubicBezTo>
                    <a:pt x="13187" y="140"/>
                    <a:pt x="12636" y="183"/>
                    <a:pt x="12065" y="183"/>
                  </a:cubicBezTo>
                  <a:cubicBezTo>
                    <a:pt x="11970" y="183"/>
                    <a:pt x="11874" y="182"/>
                    <a:pt x="11777" y="179"/>
                  </a:cubicBezTo>
                  <a:cubicBezTo>
                    <a:pt x="10663" y="140"/>
                    <a:pt x="9510" y="100"/>
                    <a:pt x="8396" y="80"/>
                  </a:cubicBezTo>
                  <a:cubicBezTo>
                    <a:pt x="7282" y="40"/>
                    <a:pt x="6188" y="40"/>
                    <a:pt x="5074" y="40"/>
                  </a:cubicBezTo>
                  <a:cubicBezTo>
                    <a:pt x="4318" y="40"/>
                    <a:pt x="3602" y="20"/>
                    <a:pt x="28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3" name="Google Shape;2353;p47"/>
          <p:cNvGrpSpPr/>
          <p:nvPr/>
        </p:nvGrpSpPr>
        <p:grpSpPr>
          <a:xfrm flipH="1">
            <a:off x="8506072" y="4172652"/>
            <a:ext cx="759406" cy="1604034"/>
            <a:chOff x="3043875" y="1092100"/>
            <a:chExt cx="405350" cy="1080350"/>
          </a:xfrm>
        </p:grpSpPr>
        <p:sp>
          <p:nvSpPr>
            <p:cNvPr id="2354" name="Google Shape;2354;p47"/>
            <p:cNvSpPr/>
            <p:nvPr/>
          </p:nvSpPr>
          <p:spPr>
            <a:xfrm>
              <a:off x="3043875" y="1092100"/>
              <a:ext cx="405350" cy="1080350"/>
            </a:xfrm>
            <a:custGeom>
              <a:avLst/>
              <a:gdLst/>
              <a:ahLst/>
              <a:cxnLst/>
              <a:rect l="l" t="t" r="r" b="b"/>
              <a:pathLst>
                <a:path w="16214" h="43214" extrusionOk="0">
                  <a:moveTo>
                    <a:pt x="8900" y="1"/>
                  </a:moveTo>
                  <a:cubicBezTo>
                    <a:pt x="8509" y="24"/>
                    <a:pt x="8164" y="254"/>
                    <a:pt x="7957" y="599"/>
                  </a:cubicBezTo>
                  <a:cubicBezTo>
                    <a:pt x="7865" y="737"/>
                    <a:pt x="6095" y="4163"/>
                    <a:pt x="6992" y="8326"/>
                  </a:cubicBezTo>
                  <a:cubicBezTo>
                    <a:pt x="6946" y="8648"/>
                    <a:pt x="6877" y="8878"/>
                    <a:pt x="6831" y="8924"/>
                  </a:cubicBezTo>
                  <a:cubicBezTo>
                    <a:pt x="5911" y="10304"/>
                    <a:pt x="4922" y="12305"/>
                    <a:pt x="5336" y="13846"/>
                  </a:cubicBezTo>
                  <a:cubicBezTo>
                    <a:pt x="5428" y="14168"/>
                    <a:pt x="5566" y="14444"/>
                    <a:pt x="5796" y="14697"/>
                  </a:cubicBezTo>
                  <a:cubicBezTo>
                    <a:pt x="4393" y="18307"/>
                    <a:pt x="1127" y="27115"/>
                    <a:pt x="621" y="32566"/>
                  </a:cubicBezTo>
                  <a:cubicBezTo>
                    <a:pt x="46" y="39189"/>
                    <a:pt x="0" y="41880"/>
                    <a:pt x="0" y="41903"/>
                  </a:cubicBezTo>
                  <a:cubicBezTo>
                    <a:pt x="0" y="42248"/>
                    <a:pt x="115" y="42570"/>
                    <a:pt x="345" y="42823"/>
                  </a:cubicBezTo>
                  <a:cubicBezTo>
                    <a:pt x="575" y="43076"/>
                    <a:pt x="920" y="43214"/>
                    <a:pt x="1265" y="43214"/>
                  </a:cubicBezTo>
                  <a:cubicBezTo>
                    <a:pt x="1955" y="43214"/>
                    <a:pt x="2530" y="42639"/>
                    <a:pt x="2553" y="41949"/>
                  </a:cubicBezTo>
                  <a:cubicBezTo>
                    <a:pt x="2553" y="41926"/>
                    <a:pt x="2622" y="39281"/>
                    <a:pt x="3197" y="32796"/>
                  </a:cubicBezTo>
                  <a:cubicBezTo>
                    <a:pt x="3657" y="27667"/>
                    <a:pt x="6923" y="18882"/>
                    <a:pt x="8164" y="15708"/>
                  </a:cubicBezTo>
                  <a:cubicBezTo>
                    <a:pt x="10717" y="15685"/>
                    <a:pt x="11361" y="12558"/>
                    <a:pt x="11637" y="11017"/>
                  </a:cubicBezTo>
                  <a:cubicBezTo>
                    <a:pt x="11775" y="10212"/>
                    <a:pt x="12235" y="9637"/>
                    <a:pt x="12235" y="9637"/>
                  </a:cubicBezTo>
                  <a:cubicBezTo>
                    <a:pt x="12350" y="9499"/>
                    <a:pt x="12442" y="9338"/>
                    <a:pt x="12465" y="9154"/>
                  </a:cubicBezTo>
                  <a:cubicBezTo>
                    <a:pt x="14374" y="7130"/>
                    <a:pt x="16214" y="4416"/>
                    <a:pt x="15754" y="1887"/>
                  </a:cubicBezTo>
                  <a:cubicBezTo>
                    <a:pt x="15708" y="1542"/>
                    <a:pt x="15478" y="1220"/>
                    <a:pt x="15156" y="1082"/>
                  </a:cubicBezTo>
                  <a:cubicBezTo>
                    <a:pt x="14972" y="990"/>
                    <a:pt x="14811" y="944"/>
                    <a:pt x="14604" y="944"/>
                  </a:cubicBezTo>
                  <a:cubicBezTo>
                    <a:pt x="14443" y="944"/>
                    <a:pt x="14282" y="967"/>
                    <a:pt x="14144" y="1059"/>
                  </a:cubicBezTo>
                  <a:cubicBezTo>
                    <a:pt x="14121" y="1082"/>
                    <a:pt x="13960" y="1151"/>
                    <a:pt x="13776" y="1266"/>
                  </a:cubicBezTo>
                  <a:lnTo>
                    <a:pt x="13684" y="990"/>
                  </a:lnTo>
                  <a:cubicBezTo>
                    <a:pt x="13546" y="691"/>
                    <a:pt x="13293" y="461"/>
                    <a:pt x="12971" y="346"/>
                  </a:cubicBezTo>
                  <a:cubicBezTo>
                    <a:pt x="12856" y="300"/>
                    <a:pt x="12741" y="277"/>
                    <a:pt x="12649" y="277"/>
                  </a:cubicBezTo>
                  <a:cubicBezTo>
                    <a:pt x="12419" y="277"/>
                    <a:pt x="12189" y="346"/>
                    <a:pt x="12005" y="484"/>
                  </a:cubicBezTo>
                  <a:cubicBezTo>
                    <a:pt x="12005" y="484"/>
                    <a:pt x="11982" y="507"/>
                    <a:pt x="11936" y="530"/>
                  </a:cubicBezTo>
                  <a:cubicBezTo>
                    <a:pt x="11752" y="369"/>
                    <a:pt x="11545" y="231"/>
                    <a:pt x="11315" y="185"/>
                  </a:cubicBezTo>
                  <a:cubicBezTo>
                    <a:pt x="11246" y="162"/>
                    <a:pt x="11154" y="162"/>
                    <a:pt x="11085" y="162"/>
                  </a:cubicBezTo>
                  <a:cubicBezTo>
                    <a:pt x="10832" y="162"/>
                    <a:pt x="10556" y="254"/>
                    <a:pt x="10349" y="415"/>
                  </a:cubicBezTo>
                  <a:cubicBezTo>
                    <a:pt x="10326" y="461"/>
                    <a:pt x="10211" y="530"/>
                    <a:pt x="10050" y="714"/>
                  </a:cubicBezTo>
                  <a:cubicBezTo>
                    <a:pt x="10004" y="622"/>
                    <a:pt x="9981" y="576"/>
                    <a:pt x="9912" y="484"/>
                  </a:cubicBezTo>
                  <a:cubicBezTo>
                    <a:pt x="9682" y="162"/>
                    <a:pt x="9337" y="1"/>
                    <a:pt x="8969"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5" name="Google Shape;2355;p47"/>
            <p:cNvSpPr/>
            <p:nvPr/>
          </p:nvSpPr>
          <p:spPr>
            <a:xfrm>
              <a:off x="3070325" y="1433750"/>
              <a:ext cx="165025" cy="710550"/>
            </a:xfrm>
            <a:custGeom>
              <a:avLst/>
              <a:gdLst/>
              <a:ahLst/>
              <a:cxnLst/>
              <a:rect l="l" t="t" r="r" b="b"/>
              <a:pathLst>
                <a:path w="6601" h="28422" extrusionOk="0">
                  <a:moveTo>
                    <a:pt x="6410" y="0"/>
                  </a:moveTo>
                  <a:cubicBezTo>
                    <a:pt x="6348" y="0"/>
                    <a:pt x="6295" y="38"/>
                    <a:pt x="6279" y="88"/>
                  </a:cubicBezTo>
                  <a:cubicBezTo>
                    <a:pt x="6210" y="203"/>
                    <a:pt x="1219" y="12345"/>
                    <a:pt x="644" y="18992"/>
                  </a:cubicBezTo>
                  <a:cubicBezTo>
                    <a:pt x="69" y="25615"/>
                    <a:pt x="0" y="28237"/>
                    <a:pt x="0" y="28260"/>
                  </a:cubicBezTo>
                  <a:cubicBezTo>
                    <a:pt x="0" y="28352"/>
                    <a:pt x="69" y="28421"/>
                    <a:pt x="161" y="28421"/>
                  </a:cubicBezTo>
                  <a:cubicBezTo>
                    <a:pt x="230" y="28421"/>
                    <a:pt x="299" y="28352"/>
                    <a:pt x="322" y="28260"/>
                  </a:cubicBezTo>
                  <a:cubicBezTo>
                    <a:pt x="322" y="28237"/>
                    <a:pt x="391" y="25615"/>
                    <a:pt x="966" y="19015"/>
                  </a:cubicBezTo>
                  <a:cubicBezTo>
                    <a:pt x="1541" y="12437"/>
                    <a:pt x="6509" y="318"/>
                    <a:pt x="6555" y="203"/>
                  </a:cubicBezTo>
                  <a:cubicBezTo>
                    <a:pt x="6601" y="134"/>
                    <a:pt x="6555" y="42"/>
                    <a:pt x="6486" y="19"/>
                  </a:cubicBezTo>
                  <a:cubicBezTo>
                    <a:pt x="6460" y="6"/>
                    <a:pt x="6434" y="0"/>
                    <a:pt x="641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6" name="Google Shape;2356;p47"/>
            <p:cNvSpPr/>
            <p:nvPr/>
          </p:nvSpPr>
          <p:spPr>
            <a:xfrm>
              <a:off x="3276150" y="1144425"/>
              <a:ext cx="149500" cy="201250"/>
            </a:xfrm>
            <a:custGeom>
              <a:avLst/>
              <a:gdLst/>
              <a:ahLst/>
              <a:cxnLst/>
              <a:rect l="l" t="t" r="r" b="b"/>
              <a:pathLst>
                <a:path w="5980" h="8050" extrusionOk="0">
                  <a:moveTo>
                    <a:pt x="5336" y="1"/>
                  </a:moveTo>
                  <a:lnTo>
                    <a:pt x="5336" y="1"/>
                  </a:lnTo>
                  <a:cubicBezTo>
                    <a:pt x="5336" y="1"/>
                    <a:pt x="0" y="2393"/>
                    <a:pt x="460" y="8050"/>
                  </a:cubicBezTo>
                  <a:cubicBezTo>
                    <a:pt x="460" y="8050"/>
                    <a:pt x="5980" y="3565"/>
                    <a:pt x="53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7" name="Google Shape;2357;p47"/>
            <p:cNvSpPr/>
            <p:nvPr/>
          </p:nvSpPr>
          <p:spPr>
            <a:xfrm>
              <a:off x="3214050" y="1120850"/>
              <a:ext cx="134000" cy="207000"/>
            </a:xfrm>
            <a:custGeom>
              <a:avLst/>
              <a:gdLst/>
              <a:ahLst/>
              <a:cxnLst/>
              <a:rect l="l" t="t" r="r" b="b"/>
              <a:pathLst>
                <a:path w="5360" h="8280" extrusionOk="0">
                  <a:moveTo>
                    <a:pt x="2116" y="1"/>
                  </a:moveTo>
                  <a:lnTo>
                    <a:pt x="2116" y="1"/>
                  </a:lnTo>
                  <a:cubicBezTo>
                    <a:pt x="2116" y="1"/>
                    <a:pt x="1" y="3865"/>
                    <a:pt x="1610" y="8280"/>
                  </a:cubicBezTo>
                  <a:cubicBezTo>
                    <a:pt x="1610" y="8280"/>
                    <a:pt x="5359" y="4623"/>
                    <a:pt x="211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8" name="Google Shape;2358;p47"/>
            <p:cNvSpPr/>
            <p:nvPr/>
          </p:nvSpPr>
          <p:spPr>
            <a:xfrm>
              <a:off x="3268675" y="1127750"/>
              <a:ext cx="131675" cy="215625"/>
            </a:xfrm>
            <a:custGeom>
              <a:avLst/>
              <a:gdLst/>
              <a:ahLst/>
              <a:cxnLst/>
              <a:rect l="l" t="t" r="r" b="b"/>
              <a:pathLst>
                <a:path w="5267" h="8625" extrusionOk="0">
                  <a:moveTo>
                    <a:pt x="3634" y="1"/>
                  </a:moveTo>
                  <a:cubicBezTo>
                    <a:pt x="3634" y="1"/>
                    <a:pt x="0" y="2439"/>
                    <a:pt x="322" y="8625"/>
                  </a:cubicBezTo>
                  <a:cubicBezTo>
                    <a:pt x="345" y="8602"/>
                    <a:pt x="5267" y="3818"/>
                    <a:pt x="36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9" name="Google Shape;2359;p47"/>
            <p:cNvSpPr/>
            <p:nvPr/>
          </p:nvSpPr>
          <p:spPr>
            <a:xfrm>
              <a:off x="3238775" y="1124300"/>
              <a:ext cx="129250" cy="206450"/>
            </a:xfrm>
            <a:custGeom>
              <a:avLst/>
              <a:gdLst/>
              <a:ahLst/>
              <a:cxnLst/>
              <a:rect l="l" t="t" r="r" b="b"/>
              <a:pathLst>
                <a:path w="5170" h="8258" extrusionOk="0">
                  <a:moveTo>
                    <a:pt x="3243" y="1"/>
                  </a:moveTo>
                  <a:cubicBezTo>
                    <a:pt x="3243" y="1"/>
                    <a:pt x="1" y="2738"/>
                    <a:pt x="1127" y="8257"/>
                  </a:cubicBezTo>
                  <a:cubicBezTo>
                    <a:pt x="1127" y="8257"/>
                    <a:pt x="1128" y="8257"/>
                    <a:pt x="1128" y="8257"/>
                  </a:cubicBezTo>
                  <a:cubicBezTo>
                    <a:pt x="1172" y="8257"/>
                    <a:pt x="5170" y="3992"/>
                    <a:pt x="32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0" name="Google Shape;2360;p47"/>
            <p:cNvSpPr/>
            <p:nvPr/>
          </p:nvSpPr>
          <p:spPr>
            <a:xfrm>
              <a:off x="3179550" y="1293350"/>
              <a:ext cx="147800" cy="177675"/>
            </a:xfrm>
            <a:custGeom>
              <a:avLst/>
              <a:gdLst/>
              <a:ahLst/>
              <a:cxnLst/>
              <a:rect l="l" t="t" r="r" b="b"/>
              <a:pathLst>
                <a:path w="5912" h="7107" extrusionOk="0">
                  <a:moveTo>
                    <a:pt x="2645" y="0"/>
                  </a:moveTo>
                  <a:lnTo>
                    <a:pt x="3450" y="920"/>
                  </a:lnTo>
                  <a:lnTo>
                    <a:pt x="4324" y="414"/>
                  </a:lnTo>
                  <a:lnTo>
                    <a:pt x="4784" y="1403"/>
                  </a:lnTo>
                  <a:lnTo>
                    <a:pt x="5911" y="851"/>
                  </a:lnTo>
                  <a:cubicBezTo>
                    <a:pt x="5911" y="851"/>
                    <a:pt x="5267" y="1633"/>
                    <a:pt x="5037" y="2760"/>
                  </a:cubicBezTo>
                  <a:cubicBezTo>
                    <a:pt x="4554" y="5175"/>
                    <a:pt x="3887" y="7106"/>
                    <a:pt x="1818" y="6348"/>
                  </a:cubicBezTo>
                  <a:cubicBezTo>
                    <a:pt x="1" y="5681"/>
                    <a:pt x="1243" y="3105"/>
                    <a:pt x="2301" y="1518"/>
                  </a:cubicBezTo>
                  <a:cubicBezTo>
                    <a:pt x="2645" y="966"/>
                    <a:pt x="2645" y="0"/>
                    <a:pt x="264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61" name="Google Shape;2361;p47"/>
          <p:cNvGrpSpPr/>
          <p:nvPr/>
        </p:nvGrpSpPr>
        <p:grpSpPr>
          <a:xfrm>
            <a:off x="-182366" y="4550586"/>
            <a:ext cx="759407" cy="1604034"/>
            <a:chOff x="6507375" y="2263850"/>
            <a:chExt cx="619225" cy="1140725"/>
          </a:xfrm>
        </p:grpSpPr>
        <p:sp>
          <p:nvSpPr>
            <p:cNvPr id="2362" name="Google Shape;2362;p47"/>
            <p:cNvSpPr/>
            <p:nvPr/>
          </p:nvSpPr>
          <p:spPr>
            <a:xfrm>
              <a:off x="6507375" y="2263850"/>
              <a:ext cx="619225" cy="1140725"/>
            </a:xfrm>
            <a:custGeom>
              <a:avLst/>
              <a:gdLst/>
              <a:ahLst/>
              <a:cxnLst/>
              <a:rect l="l" t="t" r="r" b="b"/>
              <a:pathLst>
                <a:path w="24769" h="45629" extrusionOk="0">
                  <a:moveTo>
                    <a:pt x="9245" y="1"/>
                  </a:moveTo>
                  <a:cubicBezTo>
                    <a:pt x="7359" y="1"/>
                    <a:pt x="6371" y="921"/>
                    <a:pt x="5865" y="1679"/>
                  </a:cubicBezTo>
                  <a:cubicBezTo>
                    <a:pt x="3726" y="4922"/>
                    <a:pt x="6417" y="11983"/>
                    <a:pt x="7129" y="13799"/>
                  </a:cubicBezTo>
                  <a:cubicBezTo>
                    <a:pt x="6210" y="16536"/>
                    <a:pt x="4922" y="20607"/>
                    <a:pt x="3680" y="25413"/>
                  </a:cubicBezTo>
                  <a:cubicBezTo>
                    <a:pt x="3657" y="25482"/>
                    <a:pt x="3657" y="25528"/>
                    <a:pt x="3611" y="25620"/>
                  </a:cubicBezTo>
                  <a:cubicBezTo>
                    <a:pt x="1932" y="32198"/>
                    <a:pt x="713" y="38430"/>
                    <a:pt x="23" y="44157"/>
                  </a:cubicBezTo>
                  <a:cubicBezTo>
                    <a:pt x="0" y="44502"/>
                    <a:pt x="92" y="44870"/>
                    <a:pt x="322" y="45146"/>
                  </a:cubicBezTo>
                  <a:cubicBezTo>
                    <a:pt x="552" y="45399"/>
                    <a:pt x="851" y="45606"/>
                    <a:pt x="1196" y="45629"/>
                  </a:cubicBezTo>
                  <a:lnTo>
                    <a:pt x="1357" y="45629"/>
                  </a:lnTo>
                  <a:cubicBezTo>
                    <a:pt x="2047" y="45629"/>
                    <a:pt x="2576" y="45100"/>
                    <a:pt x="2668" y="44456"/>
                  </a:cubicBezTo>
                  <a:cubicBezTo>
                    <a:pt x="3335" y="38890"/>
                    <a:pt x="4485" y="32842"/>
                    <a:pt x="6118" y="26448"/>
                  </a:cubicBezTo>
                  <a:cubicBezTo>
                    <a:pt x="7060" y="25413"/>
                    <a:pt x="10924" y="21458"/>
                    <a:pt x="16651" y="18767"/>
                  </a:cubicBezTo>
                  <a:cubicBezTo>
                    <a:pt x="17824" y="19779"/>
                    <a:pt x="19824" y="21228"/>
                    <a:pt x="21618" y="21228"/>
                  </a:cubicBezTo>
                  <a:cubicBezTo>
                    <a:pt x="22768" y="21228"/>
                    <a:pt x="23688" y="20607"/>
                    <a:pt x="24240" y="19549"/>
                  </a:cubicBezTo>
                  <a:cubicBezTo>
                    <a:pt x="24769" y="18560"/>
                    <a:pt x="24631" y="17709"/>
                    <a:pt x="24401" y="17180"/>
                  </a:cubicBezTo>
                  <a:cubicBezTo>
                    <a:pt x="24194" y="16674"/>
                    <a:pt x="23895" y="16306"/>
                    <a:pt x="23550" y="16030"/>
                  </a:cubicBezTo>
                  <a:cubicBezTo>
                    <a:pt x="23803" y="15708"/>
                    <a:pt x="24010" y="15294"/>
                    <a:pt x="24079" y="14834"/>
                  </a:cubicBezTo>
                  <a:cubicBezTo>
                    <a:pt x="24194" y="14167"/>
                    <a:pt x="24148" y="13178"/>
                    <a:pt x="23090" y="12075"/>
                  </a:cubicBezTo>
                  <a:cubicBezTo>
                    <a:pt x="22331" y="11293"/>
                    <a:pt x="21595" y="11132"/>
                    <a:pt x="21066" y="11132"/>
                  </a:cubicBezTo>
                  <a:cubicBezTo>
                    <a:pt x="18973" y="11132"/>
                    <a:pt x="17226" y="13776"/>
                    <a:pt x="16099" y="16168"/>
                  </a:cubicBezTo>
                  <a:cubicBezTo>
                    <a:pt x="12534" y="17778"/>
                    <a:pt x="9590" y="19848"/>
                    <a:pt x="7497" y="21596"/>
                  </a:cubicBezTo>
                  <a:cubicBezTo>
                    <a:pt x="8279" y="18859"/>
                    <a:pt x="9015" y="16536"/>
                    <a:pt x="9636" y="14788"/>
                  </a:cubicBezTo>
                  <a:cubicBezTo>
                    <a:pt x="12396" y="14558"/>
                    <a:pt x="17410" y="13753"/>
                    <a:pt x="19203" y="11040"/>
                  </a:cubicBezTo>
                  <a:cubicBezTo>
                    <a:pt x="19916" y="9959"/>
                    <a:pt x="20031" y="8648"/>
                    <a:pt x="19548" y="7268"/>
                  </a:cubicBezTo>
                  <a:cubicBezTo>
                    <a:pt x="18858" y="5359"/>
                    <a:pt x="17387" y="4324"/>
                    <a:pt x="15409" y="4324"/>
                  </a:cubicBezTo>
                  <a:cubicBezTo>
                    <a:pt x="14949" y="4324"/>
                    <a:pt x="14489" y="4370"/>
                    <a:pt x="14075" y="4462"/>
                  </a:cubicBezTo>
                  <a:cubicBezTo>
                    <a:pt x="14121" y="3634"/>
                    <a:pt x="13937" y="2645"/>
                    <a:pt x="13362" y="1794"/>
                  </a:cubicBezTo>
                  <a:cubicBezTo>
                    <a:pt x="12557" y="645"/>
                    <a:pt x="11200" y="24"/>
                    <a:pt x="9337"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3" name="Google Shape;2363;p47"/>
            <p:cNvSpPr/>
            <p:nvPr/>
          </p:nvSpPr>
          <p:spPr>
            <a:xfrm>
              <a:off x="6536100" y="2504600"/>
              <a:ext cx="224850" cy="872950"/>
            </a:xfrm>
            <a:custGeom>
              <a:avLst/>
              <a:gdLst/>
              <a:ahLst/>
              <a:cxnLst/>
              <a:rect l="l" t="t" r="r" b="b"/>
              <a:pathLst>
                <a:path w="8994" h="34918" extrusionOk="0">
                  <a:moveTo>
                    <a:pt x="8806" y="1"/>
                  </a:moveTo>
                  <a:cubicBezTo>
                    <a:pt x="8726" y="1"/>
                    <a:pt x="8644" y="46"/>
                    <a:pt x="8625" y="122"/>
                  </a:cubicBezTo>
                  <a:cubicBezTo>
                    <a:pt x="8556" y="306"/>
                    <a:pt x="2094" y="17094"/>
                    <a:pt x="24" y="34711"/>
                  </a:cubicBezTo>
                  <a:cubicBezTo>
                    <a:pt x="1" y="34803"/>
                    <a:pt x="93" y="34918"/>
                    <a:pt x="208" y="34918"/>
                  </a:cubicBezTo>
                  <a:cubicBezTo>
                    <a:pt x="323" y="34918"/>
                    <a:pt x="369" y="34826"/>
                    <a:pt x="369" y="34734"/>
                  </a:cubicBezTo>
                  <a:cubicBezTo>
                    <a:pt x="2439" y="17163"/>
                    <a:pt x="8901" y="421"/>
                    <a:pt x="8970" y="237"/>
                  </a:cubicBezTo>
                  <a:cubicBezTo>
                    <a:pt x="8993" y="145"/>
                    <a:pt x="8924" y="30"/>
                    <a:pt x="8855" y="7"/>
                  </a:cubicBezTo>
                  <a:cubicBezTo>
                    <a:pt x="8839" y="3"/>
                    <a:pt x="8823" y="1"/>
                    <a:pt x="88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4" name="Google Shape;2364;p47"/>
            <p:cNvSpPr/>
            <p:nvPr/>
          </p:nvSpPr>
          <p:spPr>
            <a:xfrm>
              <a:off x="6580450" y="2293725"/>
              <a:ext cx="438650" cy="312825"/>
            </a:xfrm>
            <a:custGeom>
              <a:avLst/>
              <a:gdLst/>
              <a:ahLst/>
              <a:cxnLst/>
              <a:rect l="l" t="t" r="r" b="b"/>
              <a:pathLst>
                <a:path w="17546" h="12513" extrusionOk="0">
                  <a:moveTo>
                    <a:pt x="6304" y="1"/>
                  </a:moveTo>
                  <a:cubicBezTo>
                    <a:pt x="1" y="1"/>
                    <a:pt x="5379" y="12512"/>
                    <a:pt x="5379" y="12512"/>
                  </a:cubicBezTo>
                  <a:cubicBezTo>
                    <a:pt x="5379" y="12512"/>
                    <a:pt x="17545" y="12144"/>
                    <a:pt x="15521" y="6487"/>
                  </a:cubicBezTo>
                  <a:cubicBezTo>
                    <a:pt x="14920" y="4765"/>
                    <a:pt x="13677" y="4292"/>
                    <a:pt x="12494" y="4292"/>
                  </a:cubicBezTo>
                  <a:cubicBezTo>
                    <a:pt x="11054" y="4292"/>
                    <a:pt x="9703" y="4992"/>
                    <a:pt x="9703" y="4992"/>
                  </a:cubicBezTo>
                  <a:cubicBezTo>
                    <a:pt x="9703" y="4992"/>
                    <a:pt x="11474" y="71"/>
                    <a:pt x="6391" y="2"/>
                  </a:cubicBezTo>
                  <a:cubicBezTo>
                    <a:pt x="6362" y="1"/>
                    <a:pt x="6333" y="1"/>
                    <a:pt x="63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5" name="Google Shape;2365;p47"/>
            <p:cNvSpPr/>
            <p:nvPr/>
          </p:nvSpPr>
          <p:spPr>
            <a:xfrm>
              <a:off x="6625225" y="2671950"/>
              <a:ext cx="353625" cy="243350"/>
            </a:xfrm>
            <a:custGeom>
              <a:avLst/>
              <a:gdLst/>
              <a:ahLst/>
              <a:cxnLst/>
              <a:rect l="l" t="t" r="r" b="b"/>
              <a:pathLst>
                <a:path w="14145" h="9734" extrusionOk="0">
                  <a:moveTo>
                    <a:pt x="13921" y="1"/>
                  </a:moveTo>
                  <a:cubicBezTo>
                    <a:pt x="13911" y="1"/>
                    <a:pt x="13901" y="2"/>
                    <a:pt x="13891" y="5"/>
                  </a:cubicBezTo>
                  <a:cubicBezTo>
                    <a:pt x="5566" y="3041"/>
                    <a:pt x="116" y="9365"/>
                    <a:pt x="47" y="9411"/>
                  </a:cubicBezTo>
                  <a:cubicBezTo>
                    <a:pt x="1" y="9503"/>
                    <a:pt x="1" y="9618"/>
                    <a:pt x="93" y="9664"/>
                  </a:cubicBezTo>
                  <a:cubicBezTo>
                    <a:pt x="116" y="9710"/>
                    <a:pt x="162" y="9733"/>
                    <a:pt x="208" y="9733"/>
                  </a:cubicBezTo>
                  <a:cubicBezTo>
                    <a:pt x="254" y="9733"/>
                    <a:pt x="323" y="9733"/>
                    <a:pt x="323" y="9641"/>
                  </a:cubicBezTo>
                  <a:cubicBezTo>
                    <a:pt x="369" y="9595"/>
                    <a:pt x="5773" y="3340"/>
                    <a:pt x="14006" y="350"/>
                  </a:cubicBezTo>
                  <a:cubicBezTo>
                    <a:pt x="14075" y="327"/>
                    <a:pt x="14144" y="212"/>
                    <a:pt x="14121" y="120"/>
                  </a:cubicBezTo>
                  <a:cubicBezTo>
                    <a:pt x="14082" y="60"/>
                    <a:pt x="13990" y="1"/>
                    <a:pt x="1392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6" name="Google Shape;2366;p47"/>
            <p:cNvSpPr/>
            <p:nvPr/>
          </p:nvSpPr>
          <p:spPr>
            <a:xfrm>
              <a:off x="6927075" y="2570650"/>
              <a:ext cx="186300" cy="196900"/>
            </a:xfrm>
            <a:custGeom>
              <a:avLst/>
              <a:gdLst/>
              <a:ahLst/>
              <a:cxnLst/>
              <a:rect l="l" t="t" r="r" b="b"/>
              <a:pathLst>
                <a:path w="7452" h="7876" extrusionOk="0">
                  <a:moveTo>
                    <a:pt x="4273" y="1"/>
                  </a:moveTo>
                  <a:cubicBezTo>
                    <a:pt x="2118" y="1"/>
                    <a:pt x="1" y="5138"/>
                    <a:pt x="1" y="5138"/>
                  </a:cubicBezTo>
                  <a:cubicBezTo>
                    <a:pt x="1" y="5138"/>
                    <a:pt x="2843" y="7875"/>
                    <a:pt x="4870" y="7875"/>
                  </a:cubicBezTo>
                  <a:cubicBezTo>
                    <a:pt x="5516" y="7875"/>
                    <a:pt x="6079" y="7597"/>
                    <a:pt x="6440" y="6863"/>
                  </a:cubicBezTo>
                  <a:cubicBezTo>
                    <a:pt x="7452" y="4793"/>
                    <a:pt x="4738" y="3896"/>
                    <a:pt x="4738" y="3896"/>
                  </a:cubicBezTo>
                  <a:cubicBezTo>
                    <a:pt x="4738" y="3896"/>
                    <a:pt x="7452" y="2677"/>
                    <a:pt x="5451" y="584"/>
                  </a:cubicBezTo>
                  <a:cubicBezTo>
                    <a:pt x="5066" y="174"/>
                    <a:pt x="4669" y="1"/>
                    <a:pt x="42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7" name="Google Shape;546;p36">
            <a:extLst>
              <a:ext uri="{FF2B5EF4-FFF2-40B4-BE49-F238E27FC236}">
                <a16:creationId xmlns:a16="http://schemas.microsoft.com/office/drawing/2014/main" id="{6B1CB8A8-4908-F847-4849-DC43833D5438}"/>
              </a:ext>
            </a:extLst>
          </p:cNvPr>
          <p:cNvSpPr txBox="1">
            <a:spLocks/>
          </p:cNvSpPr>
          <p:nvPr/>
        </p:nvSpPr>
        <p:spPr>
          <a:xfrm flipH="1">
            <a:off x="1981747" y="546451"/>
            <a:ext cx="5328630" cy="411900"/>
          </a:xfrm>
          <a:prstGeom prst="rect">
            <a:avLst/>
          </a:prstGeom>
          <a:noFill/>
          <a:ln>
            <a:noFill/>
          </a:ln>
        </p:spPr>
        <p:txBody>
          <a:bodyPr spcFirstLastPara="1" wrap="square" lIns="18287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400" b="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1</a:t>
            </a:r>
            <a:r>
              <a:rPr lang="vi-VN" sz="2400" b="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 Tìm hiểu về thể thơ, vần, bố cục, mạch cảm xúc, hình ảnh</a:t>
            </a:r>
            <a:endParaRPr lang="en-US" sz="2400">
              <a:solidFill>
                <a:schemeClr val="bg1"/>
              </a:solidFill>
              <a:effectLst/>
              <a:latin typeface=".VnTime"/>
              <a:ea typeface="Times New Roman" panose="02020603050405020304" pitchFamily="18" charset="0"/>
              <a:cs typeface="Times New Roman" panose="02020603050405020304" pitchFamily="18" charset="0"/>
            </a:endParaRPr>
          </a:p>
        </p:txBody>
      </p:sp>
      <p:sp>
        <p:nvSpPr>
          <p:cNvPr id="11" name="Google Shape;2499;p49">
            <a:extLst>
              <a:ext uri="{FF2B5EF4-FFF2-40B4-BE49-F238E27FC236}">
                <a16:creationId xmlns:a16="http://schemas.microsoft.com/office/drawing/2014/main" id="{80640AE6-107D-437F-BE26-EB6FCDC6CE7B}"/>
              </a:ext>
            </a:extLst>
          </p:cNvPr>
          <p:cNvSpPr/>
          <p:nvPr/>
        </p:nvSpPr>
        <p:spPr>
          <a:xfrm>
            <a:off x="814241" y="110626"/>
            <a:ext cx="359138" cy="322019"/>
          </a:xfrm>
          <a:custGeom>
            <a:avLst/>
            <a:gdLst/>
            <a:ahLst/>
            <a:cxnLst/>
            <a:rect l="l" t="t" r="r" b="b"/>
            <a:pathLst>
              <a:path w="4528" h="4060" extrusionOk="0">
                <a:moveTo>
                  <a:pt x="654" y="0"/>
                </a:moveTo>
                <a:cubicBezTo>
                  <a:pt x="504" y="0"/>
                  <a:pt x="356" y="50"/>
                  <a:pt x="220" y="155"/>
                </a:cubicBezTo>
                <a:cubicBezTo>
                  <a:pt x="1" y="354"/>
                  <a:pt x="1" y="632"/>
                  <a:pt x="61" y="871"/>
                </a:cubicBezTo>
                <a:cubicBezTo>
                  <a:pt x="279" y="1945"/>
                  <a:pt x="816" y="2860"/>
                  <a:pt x="1413" y="3755"/>
                </a:cubicBezTo>
                <a:cubicBezTo>
                  <a:pt x="1568" y="3966"/>
                  <a:pt x="1798" y="4059"/>
                  <a:pt x="2036" y="4059"/>
                </a:cubicBezTo>
                <a:cubicBezTo>
                  <a:pt x="2225" y="4059"/>
                  <a:pt x="2420" y="4000"/>
                  <a:pt x="2587" y="3894"/>
                </a:cubicBezTo>
                <a:cubicBezTo>
                  <a:pt x="2945" y="3656"/>
                  <a:pt x="3144" y="3337"/>
                  <a:pt x="3363" y="3039"/>
                </a:cubicBezTo>
                <a:cubicBezTo>
                  <a:pt x="3880" y="2402"/>
                  <a:pt x="4337" y="1706"/>
                  <a:pt x="4457" y="851"/>
                </a:cubicBezTo>
                <a:cubicBezTo>
                  <a:pt x="4528" y="372"/>
                  <a:pt x="4409" y="19"/>
                  <a:pt x="3888" y="19"/>
                </a:cubicBezTo>
                <a:cubicBezTo>
                  <a:pt x="3825" y="19"/>
                  <a:pt x="3756" y="24"/>
                  <a:pt x="3681" y="35"/>
                </a:cubicBezTo>
                <a:cubicBezTo>
                  <a:pt x="3263" y="75"/>
                  <a:pt x="3104" y="373"/>
                  <a:pt x="2945" y="652"/>
                </a:cubicBezTo>
                <a:cubicBezTo>
                  <a:pt x="2647" y="1050"/>
                  <a:pt x="2408" y="1507"/>
                  <a:pt x="2169" y="1905"/>
                </a:cubicBezTo>
                <a:cubicBezTo>
                  <a:pt x="1891" y="1408"/>
                  <a:pt x="1652" y="911"/>
                  <a:pt x="1373" y="433"/>
                </a:cubicBezTo>
                <a:cubicBezTo>
                  <a:pt x="1294" y="314"/>
                  <a:pt x="1174" y="174"/>
                  <a:pt x="1055" y="115"/>
                </a:cubicBezTo>
                <a:cubicBezTo>
                  <a:pt x="924" y="40"/>
                  <a:pt x="788" y="0"/>
                  <a:pt x="6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 name="Google Shape;2509;p49">
            <a:extLst>
              <a:ext uri="{FF2B5EF4-FFF2-40B4-BE49-F238E27FC236}">
                <a16:creationId xmlns:a16="http://schemas.microsoft.com/office/drawing/2014/main" id="{98895902-5EAE-8805-FFCB-1410FFF1256C}"/>
              </a:ext>
            </a:extLst>
          </p:cNvPr>
          <p:cNvGrpSpPr/>
          <p:nvPr/>
        </p:nvGrpSpPr>
        <p:grpSpPr>
          <a:xfrm rot="637">
            <a:off x="978145" y="501682"/>
            <a:ext cx="505773" cy="456339"/>
            <a:chOff x="7144013" y="1512200"/>
            <a:chExt cx="936616" cy="844916"/>
          </a:xfrm>
        </p:grpSpPr>
        <p:sp>
          <p:nvSpPr>
            <p:cNvPr id="14" name="Google Shape;2510;p49">
              <a:extLst>
                <a:ext uri="{FF2B5EF4-FFF2-40B4-BE49-F238E27FC236}">
                  <a16:creationId xmlns:a16="http://schemas.microsoft.com/office/drawing/2014/main" id="{1EA0BCF6-3273-A5EA-5D09-A2B6883EC33E}"/>
                </a:ext>
              </a:extLst>
            </p:cNvPr>
            <p:cNvSpPr/>
            <p:nvPr/>
          </p:nvSpPr>
          <p:spPr>
            <a:xfrm>
              <a:off x="7144013" y="1512200"/>
              <a:ext cx="936616" cy="844916"/>
            </a:xfrm>
            <a:custGeom>
              <a:avLst/>
              <a:gdLst/>
              <a:ahLst/>
              <a:cxnLst/>
              <a:rect l="l" t="t" r="r" b="b"/>
              <a:pathLst>
                <a:path w="9550" h="8615" extrusionOk="0">
                  <a:moveTo>
                    <a:pt x="2189" y="1"/>
                  </a:moveTo>
                  <a:cubicBezTo>
                    <a:pt x="1712" y="1"/>
                    <a:pt x="1234" y="160"/>
                    <a:pt x="856" y="458"/>
                  </a:cubicBezTo>
                  <a:cubicBezTo>
                    <a:pt x="439" y="816"/>
                    <a:pt x="1" y="1453"/>
                    <a:pt x="220" y="2607"/>
                  </a:cubicBezTo>
                  <a:cubicBezTo>
                    <a:pt x="618" y="4576"/>
                    <a:pt x="1612" y="6207"/>
                    <a:pt x="2627" y="7699"/>
                  </a:cubicBezTo>
                  <a:cubicBezTo>
                    <a:pt x="3025" y="8296"/>
                    <a:pt x="3681" y="8614"/>
                    <a:pt x="4417" y="8614"/>
                  </a:cubicBezTo>
                  <a:cubicBezTo>
                    <a:pt x="4914" y="8614"/>
                    <a:pt x="5471" y="8475"/>
                    <a:pt x="5909" y="8177"/>
                  </a:cubicBezTo>
                  <a:cubicBezTo>
                    <a:pt x="6506" y="7779"/>
                    <a:pt x="6884" y="7282"/>
                    <a:pt x="7202" y="6824"/>
                  </a:cubicBezTo>
                  <a:cubicBezTo>
                    <a:pt x="7282" y="6725"/>
                    <a:pt x="7361" y="6625"/>
                    <a:pt x="7401" y="6565"/>
                  </a:cubicBezTo>
                  <a:cubicBezTo>
                    <a:pt x="8256" y="5471"/>
                    <a:pt x="9171" y="4138"/>
                    <a:pt x="9430" y="2487"/>
                  </a:cubicBezTo>
                  <a:cubicBezTo>
                    <a:pt x="9549" y="1692"/>
                    <a:pt x="9390" y="1055"/>
                    <a:pt x="8992" y="617"/>
                  </a:cubicBezTo>
                  <a:cubicBezTo>
                    <a:pt x="8754" y="339"/>
                    <a:pt x="8296" y="1"/>
                    <a:pt x="7500" y="1"/>
                  </a:cubicBezTo>
                  <a:cubicBezTo>
                    <a:pt x="7361" y="1"/>
                    <a:pt x="7202" y="1"/>
                    <a:pt x="7063" y="21"/>
                  </a:cubicBezTo>
                  <a:cubicBezTo>
                    <a:pt x="6008" y="160"/>
                    <a:pt x="5551" y="856"/>
                    <a:pt x="5272" y="1314"/>
                  </a:cubicBezTo>
                  <a:cubicBezTo>
                    <a:pt x="5213" y="1354"/>
                    <a:pt x="5193" y="1433"/>
                    <a:pt x="5153" y="1493"/>
                  </a:cubicBezTo>
                  <a:cubicBezTo>
                    <a:pt x="4994" y="1692"/>
                    <a:pt x="4875" y="1891"/>
                    <a:pt x="4755" y="2109"/>
                  </a:cubicBezTo>
                  <a:cubicBezTo>
                    <a:pt x="4576" y="1811"/>
                    <a:pt x="4417" y="1533"/>
                    <a:pt x="4258" y="1234"/>
                  </a:cubicBezTo>
                  <a:cubicBezTo>
                    <a:pt x="4019" y="836"/>
                    <a:pt x="3701" y="518"/>
                    <a:pt x="3323" y="319"/>
                  </a:cubicBezTo>
                  <a:cubicBezTo>
                    <a:pt x="2945" y="120"/>
                    <a:pt x="2587" y="1"/>
                    <a:pt x="2189" y="1"/>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511;p49">
              <a:extLst>
                <a:ext uri="{FF2B5EF4-FFF2-40B4-BE49-F238E27FC236}">
                  <a16:creationId xmlns:a16="http://schemas.microsoft.com/office/drawing/2014/main" id="{D4DB9C9C-B47D-B2C9-6204-410CD409072E}"/>
                </a:ext>
              </a:extLst>
            </p:cNvPr>
            <p:cNvSpPr/>
            <p:nvPr/>
          </p:nvSpPr>
          <p:spPr>
            <a:xfrm>
              <a:off x="7228008" y="1568170"/>
              <a:ext cx="768625" cy="732977"/>
            </a:xfrm>
            <a:custGeom>
              <a:avLst/>
              <a:gdLst/>
              <a:ahLst/>
              <a:cxnLst/>
              <a:rect l="l" t="t" r="r" b="b"/>
              <a:pathLst>
                <a:path w="7449" h="6666" extrusionOk="0">
                  <a:moveTo>
                    <a:pt x="1060" y="1"/>
                  </a:moveTo>
                  <a:cubicBezTo>
                    <a:pt x="826" y="1"/>
                    <a:pt x="594" y="80"/>
                    <a:pt x="378" y="254"/>
                  </a:cubicBezTo>
                  <a:cubicBezTo>
                    <a:pt x="0" y="573"/>
                    <a:pt x="0" y="1010"/>
                    <a:pt x="80" y="1428"/>
                  </a:cubicBezTo>
                  <a:cubicBezTo>
                    <a:pt x="438" y="3199"/>
                    <a:pt x="1333" y="4710"/>
                    <a:pt x="2328" y="6182"/>
                  </a:cubicBezTo>
                  <a:cubicBezTo>
                    <a:pt x="2566" y="6518"/>
                    <a:pt x="2928" y="6665"/>
                    <a:pt x="3312" y="6665"/>
                  </a:cubicBezTo>
                  <a:cubicBezTo>
                    <a:pt x="3632" y="6665"/>
                    <a:pt x="3968" y="6563"/>
                    <a:pt x="4257" y="6381"/>
                  </a:cubicBezTo>
                  <a:cubicBezTo>
                    <a:pt x="4814" y="6003"/>
                    <a:pt x="5153" y="5486"/>
                    <a:pt x="5511" y="4989"/>
                  </a:cubicBezTo>
                  <a:cubicBezTo>
                    <a:pt x="6366" y="3915"/>
                    <a:pt x="7142" y="2781"/>
                    <a:pt x="7341" y="1388"/>
                  </a:cubicBezTo>
                  <a:cubicBezTo>
                    <a:pt x="7449" y="580"/>
                    <a:pt x="7232" y="15"/>
                    <a:pt x="6370" y="15"/>
                  </a:cubicBezTo>
                  <a:cubicBezTo>
                    <a:pt x="6277" y="15"/>
                    <a:pt x="6176" y="22"/>
                    <a:pt x="6068" y="36"/>
                  </a:cubicBezTo>
                  <a:cubicBezTo>
                    <a:pt x="5371" y="135"/>
                    <a:pt x="5153" y="632"/>
                    <a:pt x="4854" y="1090"/>
                  </a:cubicBezTo>
                  <a:cubicBezTo>
                    <a:pt x="4397" y="1766"/>
                    <a:pt x="3999" y="2482"/>
                    <a:pt x="3601" y="3159"/>
                  </a:cubicBezTo>
                  <a:cubicBezTo>
                    <a:pt x="3124" y="2323"/>
                    <a:pt x="2726" y="1567"/>
                    <a:pt x="2268" y="732"/>
                  </a:cubicBezTo>
                  <a:cubicBezTo>
                    <a:pt x="2129" y="513"/>
                    <a:pt x="1930" y="314"/>
                    <a:pt x="1711" y="195"/>
                  </a:cubicBezTo>
                  <a:cubicBezTo>
                    <a:pt x="1500" y="70"/>
                    <a:pt x="1279" y="1"/>
                    <a:pt x="10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 name="Picture 17" descr="A picture containing graphics, clipart, graphic design, design&#10;&#10;Description automatically generated">
            <a:extLst>
              <a:ext uri="{FF2B5EF4-FFF2-40B4-BE49-F238E27FC236}">
                <a16:creationId xmlns:a16="http://schemas.microsoft.com/office/drawing/2014/main" id="{7A29D6F2-A07E-9DEE-0186-24E7DC16FCC8}"/>
              </a:ext>
            </a:extLst>
          </p:cNvPr>
          <p:cNvPicPr>
            <a:picLocks noChangeAspect="1"/>
          </p:cNvPicPr>
          <p:nvPr/>
        </p:nvPicPr>
        <p:blipFill>
          <a:blip r:embed="rId3"/>
          <a:stretch>
            <a:fillRect/>
          </a:stretch>
        </p:blipFill>
        <p:spPr>
          <a:xfrm>
            <a:off x="8200882" y="65517"/>
            <a:ext cx="759406" cy="759406"/>
          </a:xfrm>
          <a:prstGeom prst="rect">
            <a:avLst/>
          </a:prstGeom>
        </p:spPr>
      </p:pic>
      <p:grpSp>
        <p:nvGrpSpPr>
          <p:cNvPr id="2" name="Google Shape;2947;p46">
            <a:extLst>
              <a:ext uri="{FF2B5EF4-FFF2-40B4-BE49-F238E27FC236}">
                <a16:creationId xmlns:a16="http://schemas.microsoft.com/office/drawing/2014/main" id="{B6726AE2-9F6B-7BBE-A8E7-53495BCF0EC1}"/>
              </a:ext>
            </a:extLst>
          </p:cNvPr>
          <p:cNvGrpSpPr/>
          <p:nvPr/>
        </p:nvGrpSpPr>
        <p:grpSpPr>
          <a:xfrm rot="-1506912">
            <a:off x="-429739" y="4906146"/>
            <a:ext cx="570699" cy="603825"/>
            <a:chOff x="1881525" y="2974850"/>
            <a:chExt cx="635600" cy="672525"/>
          </a:xfrm>
        </p:grpSpPr>
        <p:sp>
          <p:nvSpPr>
            <p:cNvPr id="2380" name="Google Shape;2948;p46">
              <a:extLst>
                <a:ext uri="{FF2B5EF4-FFF2-40B4-BE49-F238E27FC236}">
                  <a16:creationId xmlns:a16="http://schemas.microsoft.com/office/drawing/2014/main" id="{83331B89-5426-B6D6-2035-6DF9FB53181A}"/>
                </a:ext>
              </a:extLst>
            </p:cNvPr>
            <p:cNvSpPr/>
            <p:nvPr/>
          </p:nvSpPr>
          <p:spPr>
            <a:xfrm>
              <a:off x="1905825" y="2974850"/>
              <a:ext cx="611300" cy="672525"/>
            </a:xfrm>
            <a:custGeom>
              <a:avLst/>
              <a:gdLst/>
              <a:ahLst/>
              <a:cxnLst/>
              <a:rect l="l" t="t" r="r" b="b"/>
              <a:pathLst>
                <a:path w="24452" h="26901" extrusionOk="0">
                  <a:moveTo>
                    <a:pt x="5263" y="2220"/>
                  </a:moveTo>
                  <a:cubicBezTo>
                    <a:pt x="5706" y="2220"/>
                    <a:pt x="6094" y="2361"/>
                    <a:pt x="6455" y="2649"/>
                  </a:cubicBezTo>
                  <a:cubicBezTo>
                    <a:pt x="8519" y="4280"/>
                    <a:pt x="9083" y="9729"/>
                    <a:pt x="9126" y="11690"/>
                  </a:cubicBezTo>
                  <a:lnTo>
                    <a:pt x="9171" y="13787"/>
                  </a:lnTo>
                  <a:lnTo>
                    <a:pt x="10880" y="12572"/>
                  </a:lnTo>
                  <a:cubicBezTo>
                    <a:pt x="12532" y="11401"/>
                    <a:pt x="15148" y="10108"/>
                    <a:pt x="15620" y="9961"/>
                  </a:cubicBezTo>
                  <a:cubicBezTo>
                    <a:pt x="16275" y="9745"/>
                    <a:pt x="16993" y="9643"/>
                    <a:pt x="17697" y="9643"/>
                  </a:cubicBezTo>
                  <a:cubicBezTo>
                    <a:pt x="19149" y="9643"/>
                    <a:pt x="20539" y="10076"/>
                    <a:pt x="21185" y="10835"/>
                  </a:cubicBezTo>
                  <a:cubicBezTo>
                    <a:pt x="21384" y="11070"/>
                    <a:pt x="21998" y="11786"/>
                    <a:pt x="21122" y="13483"/>
                  </a:cubicBezTo>
                  <a:cubicBezTo>
                    <a:pt x="19626" y="16374"/>
                    <a:pt x="16738" y="17736"/>
                    <a:pt x="13679" y="19176"/>
                  </a:cubicBezTo>
                  <a:cubicBezTo>
                    <a:pt x="12829" y="19576"/>
                    <a:pt x="11953" y="19993"/>
                    <a:pt x="11120" y="20436"/>
                  </a:cubicBezTo>
                  <a:cubicBezTo>
                    <a:pt x="9372" y="21361"/>
                    <a:pt x="7233" y="22213"/>
                    <a:pt x="5163" y="23035"/>
                  </a:cubicBezTo>
                  <a:cubicBezTo>
                    <a:pt x="4383" y="23347"/>
                    <a:pt x="3632" y="23645"/>
                    <a:pt x="2906" y="23944"/>
                  </a:cubicBezTo>
                  <a:cubicBezTo>
                    <a:pt x="2684" y="21856"/>
                    <a:pt x="2325" y="17835"/>
                    <a:pt x="2292" y="13787"/>
                  </a:cubicBezTo>
                  <a:cubicBezTo>
                    <a:pt x="2227" y="5703"/>
                    <a:pt x="3513" y="2544"/>
                    <a:pt x="4742" y="2279"/>
                  </a:cubicBezTo>
                  <a:cubicBezTo>
                    <a:pt x="4925" y="2240"/>
                    <a:pt x="5099" y="2220"/>
                    <a:pt x="5263" y="2220"/>
                  </a:cubicBezTo>
                  <a:close/>
                  <a:moveTo>
                    <a:pt x="5258" y="1"/>
                  </a:moveTo>
                  <a:cubicBezTo>
                    <a:pt x="4938" y="1"/>
                    <a:pt x="4611" y="36"/>
                    <a:pt x="4278" y="107"/>
                  </a:cubicBezTo>
                  <a:cubicBezTo>
                    <a:pt x="1336" y="737"/>
                    <a:pt x="1" y="5094"/>
                    <a:pt x="75" y="13822"/>
                  </a:cubicBezTo>
                  <a:cubicBezTo>
                    <a:pt x="126" y="19761"/>
                    <a:pt x="862" y="25631"/>
                    <a:pt x="869" y="25690"/>
                  </a:cubicBezTo>
                  <a:lnTo>
                    <a:pt x="957" y="26386"/>
                  </a:lnTo>
                  <a:cubicBezTo>
                    <a:pt x="995" y="26692"/>
                    <a:pt x="1256" y="26900"/>
                    <a:pt x="1540" y="26900"/>
                  </a:cubicBezTo>
                  <a:cubicBezTo>
                    <a:pt x="1619" y="26900"/>
                    <a:pt x="1701" y="26884"/>
                    <a:pt x="1780" y="26849"/>
                  </a:cubicBezTo>
                  <a:lnTo>
                    <a:pt x="2422" y="26570"/>
                  </a:lnTo>
                  <a:cubicBezTo>
                    <a:pt x="3515" y="26086"/>
                    <a:pt x="4713" y="25608"/>
                    <a:pt x="5983" y="25103"/>
                  </a:cubicBezTo>
                  <a:cubicBezTo>
                    <a:pt x="8109" y="24260"/>
                    <a:pt x="10310" y="23384"/>
                    <a:pt x="12163" y="22397"/>
                  </a:cubicBezTo>
                  <a:cubicBezTo>
                    <a:pt x="12948" y="21977"/>
                    <a:pt x="13763" y="21593"/>
                    <a:pt x="14624" y="21187"/>
                  </a:cubicBezTo>
                  <a:cubicBezTo>
                    <a:pt x="17884" y="19648"/>
                    <a:pt x="21255" y="18060"/>
                    <a:pt x="23093" y="14505"/>
                  </a:cubicBezTo>
                  <a:cubicBezTo>
                    <a:pt x="24452" y="11873"/>
                    <a:pt x="23539" y="10172"/>
                    <a:pt x="22876" y="9392"/>
                  </a:cubicBezTo>
                  <a:cubicBezTo>
                    <a:pt x="21715" y="8029"/>
                    <a:pt x="19684" y="7423"/>
                    <a:pt x="17706" y="7423"/>
                  </a:cubicBezTo>
                  <a:cubicBezTo>
                    <a:pt x="16734" y="7423"/>
                    <a:pt x="15774" y="7570"/>
                    <a:pt x="14938" y="7845"/>
                  </a:cubicBezTo>
                  <a:cubicBezTo>
                    <a:pt x="14397" y="8016"/>
                    <a:pt x="12758" y="8816"/>
                    <a:pt x="11225" y="9718"/>
                  </a:cubicBezTo>
                  <a:cubicBezTo>
                    <a:pt x="10969" y="7142"/>
                    <a:pt x="10189" y="2772"/>
                    <a:pt x="7834" y="907"/>
                  </a:cubicBezTo>
                  <a:cubicBezTo>
                    <a:pt x="7076" y="305"/>
                    <a:pt x="6198" y="1"/>
                    <a:pt x="5258" y="1"/>
                  </a:cubicBezTo>
                  <a:close/>
                </a:path>
              </a:pathLst>
            </a:custGeom>
            <a:solidFill>
              <a:srgbClr val="FFFFFF"/>
            </a:solidFill>
            <a:ln w="9525" cap="flat" cmpd="sng">
              <a:solidFill>
                <a:srgbClr val="FFFFFF"/>
              </a:solidFill>
              <a:prstDash val="solid"/>
              <a:round/>
              <a:headEnd type="none" w="sm" len="sm"/>
              <a:tailEnd type="none" w="sm" len="sm"/>
            </a:ln>
            <a:effectLst>
              <a:outerShdw blurRad="142875" dist="47625" dir="4800000" algn="bl" rotWithShape="0">
                <a:srgbClr val="292850">
                  <a:alpha val="25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1" name="Google Shape;2949;p46">
              <a:extLst>
                <a:ext uri="{FF2B5EF4-FFF2-40B4-BE49-F238E27FC236}">
                  <a16:creationId xmlns:a16="http://schemas.microsoft.com/office/drawing/2014/main" id="{7A8F8B83-5A60-BE49-07B5-86B2C06054A7}"/>
                </a:ext>
              </a:extLst>
            </p:cNvPr>
            <p:cNvSpPr/>
            <p:nvPr/>
          </p:nvSpPr>
          <p:spPr>
            <a:xfrm>
              <a:off x="1881525" y="3002625"/>
              <a:ext cx="624775" cy="611050"/>
            </a:xfrm>
            <a:custGeom>
              <a:avLst/>
              <a:gdLst/>
              <a:ahLst/>
              <a:cxnLst/>
              <a:rect l="l" t="t" r="r" b="b"/>
              <a:pathLst>
                <a:path w="24991" h="24442" extrusionOk="0">
                  <a:moveTo>
                    <a:pt x="6235" y="0"/>
                  </a:moveTo>
                  <a:cubicBezTo>
                    <a:pt x="5996" y="0"/>
                    <a:pt x="5745" y="27"/>
                    <a:pt x="5482" y="83"/>
                  </a:cubicBezTo>
                  <a:cubicBezTo>
                    <a:pt x="0" y="1259"/>
                    <a:pt x="2942" y="24442"/>
                    <a:pt x="2942" y="24442"/>
                  </a:cubicBezTo>
                  <a:cubicBezTo>
                    <a:pt x="5919" y="23118"/>
                    <a:pt x="9737" y="21836"/>
                    <a:pt x="12611" y="20304"/>
                  </a:cubicBezTo>
                  <a:cubicBezTo>
                    <a:pt x="16370" y="18299"/>
                    <a:pt x="20955" y="16990"/>
                    <a:pt x="23079" y="12883"/>
                  </a:cubicBezTo>
                  <a:cubicBezTo>
                    <a:pt x="24990" y="9181"/>
                    <a:pt x="21831" y="7425"/>
                    <a:pt x="18671" y="7425"/>
                  </a:cubicBezTo>
                  <a:cubicBezTo>
                    <a:pt x="17830" y="7425"/>
                    <a:pt x="16988" y="7550"/>
                    <a:pt x="16243" y="7795"/>
                  </a:cubicBezTo>
                  <a:cubicBezTo>
                    <a:pt x="15615" y="7992"/>
                    <a:pt x="12874" y="9375"/>
                    <a:pt x="11210" y="10556"/>
                  </a:cubicBezTo>
                  <a:cubicBezTo>
                    <a:pt x="11210" y="10556"/>
                    <a:pt x="10987" y="0"/>
                    <a:pt x="6235" y="0"/>
                  </a:cubicBezTo>
                  <a:close/>
                </a:path>
              </a:pathLst>
            </a:custGeom>
            <a:solidFill>
              <a:srgbClr val="FF637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 name="Rectangle 2">
            <a:extLst>
              <a:ext uri="{FF2B5EF4-FFF2-40B4-BE49-F238E27FC236}">
                <a16:creationId xmlns:a16="http://schemas.microsoft.com/office/drawing/2014/main" id="{BF5EAF4F-0AA8-7550-F718-1D0B4874A0A7}"/>
              </a:ext>
            </a:extLst>
          </p:cNvPr>
          <p:cNvSpPr>
            <a:spLocks noChangeArrowheads="1"/>
          </p:cNvSpPr>
          <p:nvPr/>
        </p:nvSpPr>
        <p:spPr bwMode="auto">
          <a:xfrm>
            <a:off x="2033306" y="2986832"/>
            <a:ext cx="13856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68580" tIns="34290" rIns="68580" bIns="34290" numCol="1" anchor="ctr" anchorCtr="0" compatLnSpc="1">
            <a:prstTxWarp prst="textNoShape">
              <a:avLst/>
            </a:prstTxWarp>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12121"/>
              </a:solidFill>
              <a:effectLst/>
              <a:uLnTx/>
              <a:uFillTx/>
              <a:latin typeface="Arial"/>
              <a:ea typeface="+mn-ea"/>
              <a:cs typeface="Arial"/>
              <a:sym typeface="Arial"/>
            </a:endParaRPr>
          </a:p>
        </p:txBody>
      </p:sp>
      <p:pic>
        <p:nvPicPr>
          <p:cNvPr id="4" name="图片 4" descr="2">
            <a:extLst>
              <a:ext uri="{FF2B5EF4-FFF2-40B4-BE49-F238E27FC236}">
                <a16:creationId xmlns:a16="http://schemas.microsoft.com/office/drawing/2014/main" id="{1DE559A6-30AA-B53E-4311-69B11957E202}"/>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866350" y="112471"/>
            <a:ext cx="5507507" cy="5386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内容占位符 2">
            <a:extLst>
              <a:ext uri="{FF2B5EF4-FFF2-40B4-BE49-F238E27FC236}">
                <a16:creationId xmlns:a16="http://schemas.microsoft.com/office/drawing/2014/main" id="{0684F69A-5BA5-C1F4-EBBB-0FFFC12A61C7}"/>
              </a:ext>
            </a:extLst>
          </p:cNvPr>
          <p:cNvSpPr txBox="1">
            <a:spLocks noChangeArrowheads="1"/>
          </p:cNvSpPr>
          <p:nvPr/>
        </p:nvSpPr>
        <p:spPr bwMode="auto">
          <a:xfrm>
            <a:off x="4890084" y="1625123"/>
            <a:ext cx="3460038" cy="1180542"/>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28577" indent="-228577" algn="l" defTabSz="914309"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31" indent="-228577" algn="l" defTabSz="914309"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886" indent="-228577" algn="l" defTabSz="914309"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040"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194"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349"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503"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657"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5811"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defTabSz="1219048">
              <a:spcBef>
                <a:spcPts val="1333"/>
              </a:spcBef>
              <a:buNone/>
            </a:pPr>
            <a:r>
              <a:rPr lang="vi-VN" i="1">
                <a:latin typeface="+mj-lt"/>
              </a:rPr>
              <a:t>Hs thảo luận nhóm 4-6 em để hoàn thành PHT số 3: Tìm hiểu về hình ảnh người mẹ trong khổ thơ 3 – 7 </a:t>
            </a:r>
            <a:endParaRPr lang="en-US" sz="3733">
              <a:solidFill>
                <a:srgbClr val="212121"/>
              </a:solidFill>
              <a:latin typeface="+mj-lt"/>
              <a:cs typeface="Times New Roman" panose="02020603050405020304" pitchFamily="18" charset="0"/>
            </a:endParaRPr>
          </a:p>
        </p:txBody>
      </p:sp>
      <p:pic>
        <p:nvPicPr>
          <p:cNvPr id="6" name="Picture 5">
            <a:extLst>
              <a:ext uri="{FF2B5EF4-FFF2-40B4-BE49-F238E27FC236}">
                <a16:creationId xmlns:a16="http://schemas.microsoft.com/office/drawing/2014/main" id="{6964B085-5122-B390-08C0-CE7907ED5A35}"/>
              </a:ext>
            </a:extLst>
          </p:cNvPr>
          <p:cNvPicPr>
            <a:picLocks noChangeAspect="1"/>
          </p:cNvPicPr>
          <p:nvPr/>
        </p:nvPicPr>
        <p:blipFill>
          <a:blip r:embed="rId5"/>
          <a:stretch>
            <a:fillRect/>
          </a:stretch>
        </p:blipFill>
        <p:spPr>
          <a:xfrm>
            <a:off x="425540" y="2084295"/>
            <a:ext cx="3396735" cy="3195140"/>
          </a:xfrm>
          <a:prstGeom prst="rect">
            <a:avLst/>
          </a:prstGeom>
        </p:spPr>
      </p:pic>
    </p:spTree>
    <p:extLst>
      <p:ext uri="{BB962C8B-B14F-4D97-AF65-F5344CB8AC3E}">
        <p14:creationId xmlns:p14="http://schemas.microsoft.com/office/powerpoint/2010/main" val="90660594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 calcmode="lin" valueType="num">
                                      <p:cBhvr>
                                        <p:cTn id="9" dur="1000" fill="hold"/>
                                        <p:tgtEl>
                                          <p:spTgt spid="6"/>
                                        </p:tgtEl>
                                        <p:attrNameLst>
                                          <p:attrName>style.rotation</p:attrName>
                                        </p:attrNameLst>
                                      </p:cBhvr>
                                      <p:tavLst>
                                        <p:tav tm="0">
                                          <p:val>
                                            <p:fltVal val="90"/>
                                          </p:val>
                                        </p:tav>
                                        <p:tav tm="100000">
                                          <p:val>
                                            <p:fltVal val="0"/>
                                          </p:val>
                                        </p:tav>
                                      </p:tavLst>
                                    </p:anim>
                                    <p:animEffect transition="in" filter="fade">
                                      <p:cBhvr>
                                        <p:cTn id="10" dur="10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53" presetClass="entr" presetSubtype="16"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41" presetClass="entr" presetSubtype="0" fill="hold" grpId="0" nodeType="clickEffect">
                                  <p:stCondLst>
                                    <p:cond delay="0"/>
                                  </p:stCondLst>
                                  <p:iterate type="lt">
                                    <p:tmPct val="10000"/>
                                  </p:iterate>
                                  <p:childTnLst>
                                    <p:set>
                                      <p:cBhvr>
                                        <p:cTn id="21" dur="1" fill="hold">
                                          <p:stCondLst>
                                            <p:cond delay="0"/>
                                          </p:stCondLst>
                                        </p:cTn>
                                        <p:tgtEl>
                                          <p:spTgt spid="5">
                                            <p:txEl>
                                              <p:pRg st="0" end="0"/>
                                            </p:txEl>
                                          </p:spTgt>
                                        </p:tgtEl>
                                        <p:attrNameLst>
                                          <p:attrName>style.visibility</p:attrName>
                                        </p:attrNameLst>
                                      </p:cBhvr>
                                      <p:to>
                                        <p:strVal val="visible"/>
                                      </p:to>
                                    </p:set>
                                    <p:anim calcmode="lin" valueType="num">
                                      <p:cBhvr>
                                        <p:cTn id="22" dur="500" fill="hold"/>
                                        <p:tgtEl>
                                          <p:spTgt spid="5">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23" dur="500" fill="hold"/>
                                        <p:tgtEl>
                                          <p:spTgt spid="5">
                                            <p:txEl>
                                              <p:pRg st="0" end="0"/>
                                            </p:txEl>
                                          </p:spTgt>
                                        </p:tgtEl>
                                        <p:attrNameLst>
                                          <p:attrName>ppt_y</p:attrName>
                                        </p:attrNameLst>
                                      </p:cBhvr>
                                      <p:tavLst>
                                        <p:tav tm="0">
                                          <p:val>
                                            <p:strVal val="#ppt_y"/>
                                          </p:val>
                                        </p:tav>
                                        <p:tav tm="100000">
                                          <p:val>
                                            <p:strVal val="#ppt_y"/>
                                          </p:val>
                                        </p:tav>
                                      </p:tavLst>
                                    </p:anim>
                                    <p:anim calcmode="lin" valueType="num">
                                      <p:cBhvr>
                                        <p:cTn id="24" dur="500" fill="hold"/>
                                        <p:tgtEl>
                                          <p:spTgt spid="5">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5" dur="500" fill="hold"/>
                                        <p:tgtEl>
                                          <p:spTgt spid="5">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26" dur="500" tmFilter="0,0; .5, 1; 1, 1"/>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2350"/>
        <p:cNvGrpSpPr/>
        <p:nvPr/>
      </p:nvGrpSpPr>
      <p:grpSpPr>
        <a:xfrm>
          <a:off x="0" y="0"/>
          <a:ext cx="0" cy="0"/>
          <a:chOff x="0" y="0"/>
          <a:chExt cx="0" cy="0"/>
        </a:xfrm>
      </p:grpSpPr>
      <p:grpSp>
        <p:nvGrpSpPr>
          <p:cNvPr id="2353" name="Google Shape;2353;p47"/>
          <p:cNvGrpSpPr/>
          <p:nvPr/>
        </p:nvGrpSpPr>
        <p:grpSpPr>
          <a:xfrm flipH="1">
            <a:off x="8506072" y="4172652"/>
            <a:ext cx="759406" cy="1604034"/>
            <a:chOff x="3043875" y="1092100"/>
            <a:chExt cx="405350" cy="1080350"/>
          </a:xfrm>
        </p:grpSpPr>
        <p:sp>
          <p:nvSpPr>
            <p:cNvPr id="2354" name="Google Shape;2354;p47"/>
            <p:cNvSpPr/>
            <p:nvPr/>
          </p:nvSpPr>
          <p:spPr>
            <a:xfrm>
              <a:off x="3043875" y="1092100"/>
              <a:ext cx="405350" cy="1080350"/>
            </a:xfrm>
            <a:custGeom>
              <a:avLst/>
              <a:gdLst/>
              <a:ahLst/>
              <a:cxnLst/>
              <a:rect l="l" t="t" r="r" b="b"/>
              <a:pathLst>
                <a:path w="16214" h="43214" extrusionOk="0">
                  <a:moveTo>
                    <a:pt x="8900" y="1"/>
                  </a:moveTo>
                  <a:cubicBezTo>
                    <a:pt x="8509" y="24"/>
                    <a:pt x="8164" y="254"/>
                    <a:pt x="7957" y="599"/>
                  </a:cubicBezTo>
                  <a:cubicBezTo>
                    <a:pt x="7865" y="737"/>
                    <a:pt x="6095" y="4163"/>
                    <a:pt x="6992" y="8326"/>
                  </a:cubicBezTo>
                  <a:cubicBezTo>
                    <a:pt x="6946" y="8648"/>
                    <a:pt x="6877" y="8878"/>
                    <a:pt x="6831" y="8924"/>
                  </a:cubicBezTo>
                  <a:cubicBezTo>
                    <a:pt x="5911" y="10304"/>
                    <a:pt x="4922" y="12305"/>
                    <a:pt x="5336" y="13846"/>
                  </a:cubicBezTo>
                  <a:cubicBezTo>
                    <a:pt x="5428" y="14168"/>
                    <a:pt x="5566" y="14444"/>
                    <a:pt x="5796" y="14697"/>
                  </a:cubicBezTo>
                  <a:cubicBezTo>
                    <a:pt x="4393" y="18307"/>
                    <a:pt x="1127" y="27115"/>
                    <a:pt x="621" y="32566"/>
                  </a:cubicBezTo>
                  <a:cubicBezTo>
                    <a:pt x="46" y="39189"/>
                    <a:pt x="0" y="41880"/>
                    <a:pt x="0" y="41903"/>
                  </a:cubicBezTo>
                  <a:cubicBezTo>
                    <a:pt x="0" y="42248"/>
                    <a:pt x="115" y="42570"/>
                    <a:pt x="345" y="42823"/>
                  </a:cubicBezTo>
                  <a:cubicBezTo>
                    <a:pt x="575" y="43076"/>
                    <a:pt x="920" y="43214"/>
                    <a:pt x="1265" y="43214"/>
                  </a:cubicBezTo>
                  <a:cubicBezTo>
                    <a:pt x="1955" y="43214"/>
                    <a:pt x="2530" y="42639"/>
                    <a:pt x="2553" y="41949"/>
                  </a:cubicBezTo>
                  <a:cubicBezTo>
                    <a:pt x="2553" y="41926"/>
                    <a:pt x="2622" y="39281"/>
                    <a:pt x="3197" y="32796"/>
                  </a:cubicBezTo>
                  <a:cubicBezTo>
                    <a:pt x="3657" y="27667"/>
                    <a:pt x="6923" y="18882"/>
                    <a:pt x="8164" y="15708"/>
                  </a:cubicBezTo>
                  <a:cubicBezTo>
                    <a:pt x="10717" y="15685"/>
                    <a:pt x="11361" y="12558"/>
                    <a:pt x="11637" y="11017"/>
                  </a:cubicBezTo>
                  <a:cubicBezTo>
                    <a:pt x="11775" y="10212"/>
                    <a:pt x="12235" y="9637"/>
                    <a:pt x="12235" y="9637"/>
                  </a:cubicBezTo>
                  <a:cubicBezTo>
                    <a:pt x="12350" y="9499"/>
                    <a:pt x="12442" y="9338"/>
                    <a:pt x="12465" y="9154"/>
                  </a:cubicBezTo>
                  <a:cubicBezTo>
                    <a:pt x="14374" y="7130"/>
                    <a:pt x="16214" y="4416"/>
                    <a:pt x="15754" y="1887"/>
                  </a:cubicBezTo>
                  <a:cubicBezTo>
                    <a:pt x="15708" y="1542"/>
                    <a:pt x="15478" y="1220"/>
                    <a:pt x="15156" y="1082"/>
                  </a:cubicBezTo>
                  <a:cubicBezTo>
                    <a:pt x="14972" y="990"/>
                    <a:pt x="14811" y="944"/>
                    <a:pt x="14604" y="944"/>
                  </a:cubicBezTo>
                  <a:cubicBezTo>
                    <a:pt x="14443" y="944"/>
                    <a:pt x="14282" y="967"/>
                    <a:pt x="14144" y="1059"/>
                  </a:cubicBezTo>
                  <a:cubicBezTo>
                    <a:pt x="14121" y="1082"/>
                    <a:pt x="13960" y="1151"/>
                    <a:pt x="13776" y="1266"/>
                  </a:cubicBezTo>
                  <a:lnTo>
                    <a:pt x="13684" y="990"/>
                  </a:lnTo>
                  <a:cubicBezTo>
                    <a:pt x="13546" y="691"/>
                    <a:pt x="13293" y="461"/>
                    <a:pt x="12971" y="346"/>
                  </a:cubicBezTo>
                  <a:cubicBezTo>
                    <a:pt x="12856" y="300"/>
                    <a:pt x="12741" y="277"/>
                    <a:pt x="12649" y="277"/>
                  </a:cubicBezTo>
                  <a:cubicBezTo>
                    <a:pt x="12419" y="277"/>
                    <a:pt x="12189" y="346"/>
                    <a:pt x="12005" y="484"/>
                  </a:cubicBezTo>
                  <a:cubicBezTo>
                    <a:pt x="12005" y="484"/>
                    <a:pt x="11982" y="507"/>
                    <a:pt x="11936" y="530"/>
                  </a:cubicBezTo>
                  <a:cubicBezTo>
                    <a:pt x="11752" y="369"/>
                    <a:pt x="11545" y="231"/>
                    <a:pt x="11315" y="185"/>
                  </a:cubicBezTo>
                  <a:cubicBezTo>
                    <a:pt x="11246" y="162"/>
                    <a:pt x="11154" y="162"/>
                    <a:pt x="11085" y="162"/>
                  </a:cubicBezTo>
                  <a:cubicBezTo>
                    <a:pt x="10832" y="162"/>
                    <a:pt x="10556" y="254"/>
                    <a:pt x="10349" y="415"/>
                  </a:cubicBezTo>
                  <a:cubicBezTo>
                    <a:pt x="10326" y="461"/>
                    <a:pt x="10211" y="530"/>
                    <a:pt x="10050" y="714"/>
                  </a:cubicBezTo>
                  <a:cubicBezTo>
                    <a:pt x="10004" y="622"/>
                    <a:pt x="9981" y="576"/>
                    <a:pt x="9912" y="484"/>
                  </a:cubicBezTo>
                  <a:cubicBezTo>
                    <a:pt x="9682" y="162"/>
                    <a:pt x="9337" y="1"/>
                    <a:pt x="8969"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5" name="Google Shape;2355;p47"/>
            <p:cNvSpPr/>
            <p:nvPr/>
          </p:nvSpPr>
          <p:spPr>
            <a:xfrm>
              <a:off x="3070325" y="1433750"/>
              <a:ext cx="165025" cy="710550"/>
            </a:xfrm>
            <a:custGeom>
              <a:avLst/>
              <a:gdLst/>
              <a:ahLst/>
              <a:cxnLst/>
              <a:rect l="l" t="t" r="r" b="b"/>
              <a:pathLst>
                <a:path w="6601" h="28422" extrusionOk="0">
                  <a:moveTo>
                    <a:pt x="6410" y="0"/>
                  </a:moveTo>
                  <a:cubicBezTo>
                    <a:pt x="6348" y="0"/>
                    <a:pt x="6295" y="38"/>
                    <a:pt x="6279" y="88"/>
                  </a:cubicBezTo>
                  <a:cubicBezTo>
                    <a:pt x="6210" y="203"/>
                    <a:pt x="1219" y="12345"/>
                    <a:pt x="644" y="18992"/>
                  </a:cubicBezTo>
                  <a:cubicBezTo>
                    <a:pt x="69" y="25615"/>
                    <a:pt x="0" y="28237"/>
                    <a:pt x="0" y="28260"/>
                  </a:cubicBezTo>
                  <a:cubicBezTo>
                    <a:pt x="0" y="28352"/>
                    <a:pt x="69" y="28421"/>
                    <a:pt x="161" y="28421"/>
                  </a:cubicBezTo>
                  <a:cubicBezTo>
                    <a:pt x="230" y="28421"/>
                    <a:pt x="299" y="28352"/>
                    <a:pt x="322" y="28260"/>
                  </a:cubicBezTo>
                  <a:cubicBezTo>
                    <a:pt x="322" y="28237"/>
                    <a:pt x="391" y="25615"/>
                    <a:pt x="966" y="19015"/>
                  </a:cubicBezTo>
                  <a:cubicBezTo>
                    <a:pt x="1541" y="12437"/>
                    <a:pt x="6509" y="318"/>
                    <a:pt x="6555" y="203"/>
                  </a:cubicBezTo>
                  <a:cubicBezTo>
                    <a:pt x="6601" y="134"/>
                    <a:pt x="6555" y="42"/>
                    <a:pt x="6486" y="19"/>
                  </a:cubicBezTo>
                  <a:cubicBezTo>
                    <a:pt x="6460" y="6"/>
                    <a:pt x="6434" y="0"/>
                    <a:pt x="641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6" name="Google Shape;2356;p47"/>
            <p:cNvSpPr/>
            <p:nvPr/>
          </p:nvSpPr>
          <p:spPr>
            <a:xfrm>
              <a:off x="3276150" y="1144425"/>
              <a:ext cx="149500" cy="201250"/>
            </a:xfrm>
            <a:custGeom>
              <a:avLst/>
              <a:gdLst/>
              <a:ahLst/>
              <a:cxnLst/>
              <a:rect l="l" t="t" r="r" b="b"/>
              <a:pathLst>
                <a:path w="5980" h="8050" extrusionOk="0">
                  <a:moveTo>
                    <a:pt x="5336" y="1"/>
                  </a:moveTo>
                  <a:lnTo>
                    <a:pt x="5336" y="1"/>
                  </a:lnTo>
                  <a:cubicBezTo>
                    <a:pt x="5336" y="1"/>
                    <a:pt x="0" y="2393"/>
                    <a:pt x="460" y="8050"/>
                  </a:cubicBezTo>
                  <a:cubicBezTo>
                    <a:pt x="460" y="8050"/>
                    <a:pt x="5980" y="3565"/>
                    <a:pt x="53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7" name="Google Shape;2357;p47"/>
            <p:cNvSpPr/>
            <p:nvPr/>
          </p:nvSpPr>
          <p:spPr>
            <a:xfrm>
              <a:off x="3214050" y="1120850"/>
              <a:ext cx="134000" cy="207000"/>
            </a:xfrm>
            <a:custGeom>
              <a:avLst/>
              <a:gdLst/>
              <a:ahLst/>
              <a:cxnLst/>
              <a:rect l="l" t="t" r="r" b="b"/>
              <a:pathLst>
                <a:path w="5360" h="8280" extrusionOk="0">
                  <a:moveTo>
                    <a:pt x="2116" y="1"/>
                  </a:moveTo>
                  <a:lnTo>
                    <a:pt x="2116" y="1"/>
                  </a:lnTo>
                  <a:cubicBezTo>
                    <a:pt x="2116" y="1"/>
                    <a:pt x="1" y="3865"/>
                    <a:pt x="1610" y="8280"/>
                  </a:cubicBezTo>
                  <a:cubicBezTo>
                    <a:pt x="1610" y="8280"/>
                    <a:pt x="5359" y="4623"/>
                    <a:pt x="211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8" name="Google Shape;2358;p47"/>
            <p:cNvSpPr/>
            <p:nvPr/>
          </p:nvSpPr>
          <p:spPr>
            <a:xfrm>
              <a:off x="3268675" y="1127750"/>
              <a:ext cx="131675" cy="215625"/>
            </a:xfrm>
            <a:custGeom>
              <a:avLst/>
              <a:gdLst/>
              <a:ahLst/>
              <a:cxnLst/>
              <a:rect l="l" t="t" r="r" b="b"/>
              <a:pathLst>
                <a:path w="5267" h="8625" extrusionOk="0">
                  <a:moveTo>
                    <a:pt x="3634" y="1"/>
                  </a:moveTo>
                  <a:cubicBezTo>
                    <a:pt x="3634" y="1"/>
                    <a:pt x="0" y="2439"/>
                    <a:pt x="322" y="8625"/>
                  </a:cubicBezTo>
                  <a:cubicBezTo>
                    <a:pt x="345" y="8602"/>
                    <a:pt x="5267" y="3818"/>
                    <a:pt x="36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9" name="Google Shape;2359;p47"/>
            <p:cNvSpPr/>
            <p:nvPr/>
          </p:nvSpPr>
          <p:spPr>
            <a:xfrm>
              <a:off x="3238775" y="1124300"/>
              <a:ext cx="129250" cy="206450"/>
            </a:xfrm>
            <a:custGeom>
              <a:avLst/>
              <a:gdLst/>
              <a:ahLst/>
              <a:cxnLst/>
              <a:rect l="l" t="t" r="r" b="b"/>
              <a:pathLst>
                <a:path w="5170" h="8258" extrusionOk="0">
                  <a:moveTo>
                    <a:pt x="3243" y="1"/>
                  </a:moveTo>
                  <a:cubicBezTo>
                    <a:pt x="3243" y="1"/>
                    <a:pt x="1" y="2738"/>
                    <a:pt x="1127" y="8257"/>
                  </a:cubicBezTo>
                  <a:cubicBezTo>
                    <a:pt x="1127" y="8257"/>
                    <a:pt x="1128" y="8257"/>
                    <a:pt x="1128" y="8257"/>
                  </a:cubicBezTo>
                  <a:cubicBezTo>
                    <a:pt x="1172" y="8257"/>
                    <a:pt x="5170" y="3992"/>
                    <a:pt x="32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0" name="Google Shape;2360;p47"/>
            <p:cNvSpPr/>
            <p:nvPr/>
          </p:nvSpPr>
          <p:spPr>
            <a:xfrm>
              <a:off x="3179550" y="1293350"/>
              <a:ext cx="147800" cy="177675"/>
            </a:xfrm>
            <a:custGeom>
              <a:avLst/>
              <a:gdLst/>
              <a:ahLst/>
              <a:cxnLst/>
              <a:rect l="l" t="t" r="r" b="b"/>
              <a:pathLst>
                <a:path w="5912" h="7107" extrusionOk="0">
                  <a:moveTo>
                    <a:pt x="2645" y="0"/>
                  </a:moveTo>
                  <a:lnTo>
                    <a:pt x="3450" y="920"/>
                  </a:lnTo>
                  <a:lnTo>
                    <a:pt x="4324" y="414"/>
                  </a:lnTo>
                  <a:lnTo>
                    <a:pt x="4784" y="1403"/>
                  </a:lnTo>
                  <a:lnTo>
                    <a:pt x="5911" y="851"/>
                  </a:lnTo>
                  <a:cubicBezTo>
                    <a:pt x="5911" y="851"/>
                    <a:pt x="5267" y="1633"/>
                    <a:pt x="5037" y="2760"/>
                  </a:cubicBezTo>
                  <a:cubicBezTo>
                    <a:pt x="4554" y="5175"/>
                    <a:pt x="3887" y="7106"/>
                    <a:pt x="1818" y="6348"/>
                  </a:cubicBezTo>
                  <a:cubicBezTo>
                    <a:pt x="1" y="5681"/>
                    <a:pt x="1243" y="3105"/>
                    <a:pt x="2301" y="1518"/>
                  </a:cubicBezTo>
                  <a:cubicBezTo>
                    <a:pt x="2645" y="966"/>
                    <a:pt x="2645" y="0"/>
                    <a:pt x="264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 name="Google Shape;2499;p49">
            <a:extLst>
              <a:ext uri="{FF2B5EF4-FFF2-40B4-BE49-F238E27FC236}">
                <a16:creationId xmlns:a16="http://schemas.microsoft.com/office/drawing/2014/main" id="{80640AE6-107D-437F-BE26-EB6FCDC6CE7B}"/>
              </a:ext>
            </a:extLst>
          </p:cNvPr>
          <p:cNvSpPr/>
          <p:nvPr/>
        </p:nvSpPr>
        <p:spPr>
          <a:xfrm>
            <a:off x="814241" y="110626"/>
            <a:ext cx="359138" cy="322019"/>
          </a:xfrm>
          <a:custGeom>
            <a:avLst/>
            <a:gdLst/>
            <a:ahLst/>
            <a:cxnLst/>
            <a:rect l="l" t="t" r="r" b="b"/>
            <a:pathLst>
              <a:path w="4528" h="4060" extrusionOk="0">
                <a:moveTo>
                  <a:pt x="654" y="0"/>
                </a:moveTo>
                <a:cubicBezTo>
                  <a:pt x="504" y="0"/>
                  <a:pt x="356" y="50"/>
                  <a:pt x="220" y="155"/>
                </a:cubicBezTo>
                <a:cubicBezTo>
                  <a:pt x="1" y="354"/>
                  <a:pt x="1" y="632"/>
                  <a:pt x="61" y="871"/>
                </a:cubicBezTo>
                <a:cubicBezTo>
                  <a:pt x="279" y="1945"/>
                  <a:pt x="816" y="2860"/>
                  <a:pt x="1413" y="3755"/>
                </a:cubicBezTo>
                <a:cubicBezTo>
                  <a:pt x="1568" y="3966"/>
                  <a:pt x="1798" y="4059"/>
                  <a:pt x="2036" y="4059"/>
                </a:cubicBezTo>
                <a:cubicBezTo>
                  <a:pt x="2225" y="4059"/>
                  <a:pt x="2420" y="4000"/>
                  <a:pt x="2587" y="3894"/>
                </a:cubicBezTo>
                <a:cubicBezTo>
                  <a:pt x="2945" y="3656"/>
                  <a:pt x="3144" y="3337"/>
                  <a:pt x="3363" y="3039"/>
                </a:cubicBezTo>
                <a:cubicBezTo>
                  <a:pt x="3880" y="2402"/>
                  <a:pt x="4337" y="1706"/>
                  <a:pt x="4457" y="851"/>
                </a:cubicBezTo>
                <a:cubicBezTo>
                  <a:pt x="4528" y="372"/>
                  <a:pt x="4409" y="19"/>
                  <a:pt x="3888" y="19"/>
                </a:cubicBezTo>
                <a:cubicBezTo>
                  <a:pt x="3825" y="19"/>
                  <a:pt x="3756" y="24"/>
                  <a:pt x="3681" y="35"/>
                </a:cubicBezTo>
                <a:cubicBezTo>
                  <a:pt x="3263" y="75"/>
                  <a:pt x="3104" y="373"/>
                  <a:pt x="2945" y="652"/>
                </a:cubicBezTo>
                <a:cubicBezTo>
                  <a:pt x="2647" y="1050"/>
                  <a:pt x="2408" y="1507"/>
                  <a:pt x="2169" y="1905"/>
                </a:cubicBezTo>
                <a:cubicBezTo>
                  <a:pt x="1891" y="1408"/>
                  <a:pt x="1652" y="911"/>
                  <a:pt x="1373" y="433"/>
                </a:cubicBezTo>
                <a:cubicBezTo>
                  <a:pt x="1294" y="314"/>
                  <a:pt x="1174" y="174"/>
                  <a:pt x="1055" y="115"/>
                </a:cubicBezTo>
                <a:cubicBezTo>
                  <a:pt x="924" y="40"/>
                  <a:pt x="788" y="0"/>
                  <a:pt x="6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 name="Google Shape;2509;p49">
            <a:extLst>
              <a:ext uri="{FF2B5EF4-FFF2-40B4-BE49-F238E27FC236}">
                <a16:creationId xmlns:a16="http://schemas.microsoft.com/office/drawing/2014/main" id="{98895902-5EAE-8805-FFCB-1410FFF1256C}"/>
              </a:ext>
            </a:extLst>
          </p:cNvPr>
          <p:cNvGrpSpPr/>
          <p:nvPr/>
        </p:nvGrpSpPr>
        <p:grpSpPr>
          <a:xfrm rot="637">
            <a:off x="978145" y="501682"/>
            <a:ext cx="505773" cy="456339"/>
            <a:chOff x="7144013" y="1512200"/>
            <a:chExt cx="936616" cy="844916"/>
          </a:xfrm>
        </p:grpSpPr>
        <p:sp>
          <p:nvSpPr>
            <p:cNvPr id="14" name="Google Shape;2510;p49">
              <a:extLst>
                <a:ext uri="{FF2B5EF4-FFF2-40B4-BE49-F238E27FC236}">
                  <a16:creationId xmlns:a16="http://schemas.microsoft.com/office/drawing/2014/main" id="{1EA0BCF6-3273-A5EA-5D09-A2B6883EC33E}"/>
                </a:ext>
              </a:extLst>
            </p:cNvPr>
            <p:cNvSpPr/>
            <p:nvPr/>
          </p:nvSpPr>
          <p:spPr>
            <a:xfrm>
              <a:off x="7144013" y="1512200"/>
              <a:ext cx="936616" cy="844916"/>
            </a:xfrm>
            <a:custGeom>
              <a:avLst/>
              <a:gdLst/>
              <a:ahLst/>
              <a:cxnLst/>
              <a:rect l="l" t="t" r="r" b="b"/>
              <a:pathLst>
                <a:path w="9550" h="8615" extrusionOk="0">
                  <a:moveTo>
                    <a:pt x="2189" y="1"/>
                  </a:moveTo>
                  <a:cubicBezTo>
                    <a:pt x="1712" y="1"/>
                    <a:pt x="1234" y="160"/>
                    <a:pt x="856" y="458"/>
                  </a:cubicBezTo>
                  <a:cubicBezTo>
                    <a:pt x="439" y="816"/>
                    <a:pt x="1" y="1453"/>
                    <a:pt x="220" y="2607"/>
                  </a:cubicBezTo>
                  <a:cubicBezTo>
                    <a:pt x="618" y="4576"/>
                    <a:pt x="1612" y="6207"/>
                    <a:pt x="2627" y="7699"/>
                  </a:cubicBezTo>
                  <a:cubicBezTo>
                    <a:pt x="3025" y="8296"/>
                    <a:pt x="3681" y="8614"/>
                    <a:pt x="4417" y="8614"/>
                  </a:cubicBezTo>
                  <a:cubicBezTo>
                    <a:pt x="4914" y="8614"/>
                    <a:pt x="5471" y="8475"/>
                    <a:pt x="5909" y="8177"/>
                  </a:cubicBezTo>
                  <a:cubicBezTo>
                    <a:pt x="6506" y="7779"/>
                    <a:pt x="6884" y="7282"/>
                    <a:pt x="7202" y="6824"/>
                  </a:cubicBezTo>
                  <a:cubicBezTo>
                    <a:pt x="7282" y="6725"/>
                    <a:pt x="7361" y="6625"/>
                    <a:pt x="7401" y="6565"/>
                  </a:cubicBezTo>
                  <a:cubicBezTo>
                    <a:pt x="8256" y="5471"/>
                    <a:pt x="9171" y="4138"/>
                    <a:pt x="9430" y="2487"/>
                  </a:cubicBezTo>
                  <a:cubicBezTo>
                    <a:pt x="9549" y="1692"/>
                    <a:pt x="9390" y="1055"/>
                    <a:pt x="8992" y="617"/>
                  </a:cubicBezTo>
                  <a:cubicBezTo>
                    <a:pt x="8754" y="339"/>
                    <a:pt x="8296" y="1"/>
                    <a:pt x="7500" y="1"/>
                  </a:cubicBezTo>
                  <a:cubicBezTo>
                    <a:pt x="7361" y="1"/>
                    <a:pt x="7202" y="1"/>
                    <a:pt x="7063" y="21"/>
                  </a:cubicBezTo>
                  <a:cubicBezTo>
                    <a:pt x="6008" y="160"/>
                    <a:pt x="5551" y="856"/>
                    <a:pt x="5272" y="1314"/>
                  </a:cubicBezTo>
                  <a:cubicBezTo>
                    <a:pt x="5213" y="1354"/>
                    <a:pt x="5193" y="1433"/>
                    <a:pt x="5153" y="1493"/>
                  </a:cubicBezTo>
                  <a:cubicBezTo>
                    <a:pt x="4994" y="1692"/>
                    <a:pt x="4875" y="1891"/>
                    <a:pt x="4755" y="2109"/>
                  </a:cubicBezTo>
                  <a:cubicBezTo>
                    <a:pt x="4576" y="1811"/>
                    <a:pt x="4417" y="1533"/>
                    <a:pt x="4258" y="1234"/>
                  </a:cubicBezTo>
                  <a:cubicBezTo>
                    <a:pt x="4019" y="836"/>
                    <a:pt x="3701" y="518"/>
                    <a:pt x="3323" y="319"/>
                  </a:cubicBezTo>
                  <a:cubicBezTo>
                    <a:pt x="2945" y="120"/>
                    <a:pt x="2587" y="1"/>
                    <a:pt x="2189" y="1"/>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511;p49">
              <a:extLst>
                <a:ext uri="{FF2B5EF4-FFF2-40B4-BE49-F238E27FC236}">
                  <a16:creationId xmlns:a16="http://schemas.microsoft.com/office/drawing/2014/main" id="{D4DB9C9C-B47D-B2C9-6204-410CD409072E}"/>
                </a:ext>
              </a:extLst>
            </p:cNvPr>
            <p:cNvSpPr/>
            <p:nvPr/>
          </p:nvSpPr>
          <p:spPr>
            <a:xfrm>
              <a:off x="7228008" y="1568170"/>
              <a:ext cx="768625" cy="732977"/>
            </a:xfrm>
            <a:custGeom>
              <a:avLst/>
              <a:gdLst/>
              <a:ahLst/>
              <a:cxnLst/>
              <a:rect l="l" t="t" r="r" b="b"/>
              <a:pathLst>
                <a:path w="7449" h="6666" extrusionOk="0">
                  <a:moveTo>
                    <a:pt x="1060" y="1"/>
                  </a:moveTo>
                  <a:cubicBezTo>
                    <a:pt x="826" y="1"/>
                    <a:pt x="594" y="80"/>
                    <a:pt x="378" y="254"/>
                  </a:cubicBezTo>
                  <a:cubicBezTo>
                    <a:pt x="0" y="573"/>
                    <a:pt x="0" y="1010"/>
                    <a:pt x="80" y="1428"/>
                  </a:cubicBezTo>
                  <a:cubicBezTo>
                    <a:pt x="438" y="3199"/>
                    <a:pt x="1333" y="4710"/>
                    <a:pt x="2328" y="6182"/>
                  </a:cubicBezTo>
                  <a:cubicBezTo>
                    <a:pt x="2566" y="6518"/>
                    <a:pt x="2928" y="6665"/>
                    <a:pt x="3312" y="6665"/>
                  </a:cubicBezTo>
                  <a:cubicBezTo>
                    <a:pt x="3632" y="6665"/>
                    <a:pt x="3968" y="6563"/>
                    <a:pt x="4257" y="6381"/>
                  </a:cubicBezTo>
                  <a:cubicBezTo>
                    <a:pt x="4814" y="6003"/>
                    <a:pt x="5153" y="5486"/>
                    <a:pt x="5511" y="4989"/>
                  </a:cubicBezTo>
                  <a:cubicBezTo>
                    <a:pt x="6366" y="3915"/>
                    <a:pt x="7142" y="2781"/>
                    <a:pt x="7341" y="1388"/>
                  </a:cubicBezTo>
                  <a:cubicBezTo>
                    <a:pt x="7449" y="580"/>
                    <a:pt x="7232" y="15"/>
                    <a:pt x="6370" y="15"/>
                  </a:cubicBezTo>
                  <a:cubicBezTo>
                    <a:pt x="6277" y="15"/>
                    <a:pt x="6176" y="22"/>
                    <a:pt x="6068" y="36"/>
                  </a:cubicBezTo>
                  <a:cubicBezTo>
                    <a:pt x="5371" y="135"/>
                    <a:pt x="5153" y="632"/>
                    <a:pt x="4854" y="1090"/>
                  </a:cubicBezTo>
                  <a:cubicBezTo>
                    <a:pt x="4397" y="1766"/>
                    <a:pt x="3999" y="2482"/>
                    <a:pt x="3601" y="3159"/>
                  </a:cubicBezTo>
                  <a:cubicBezTo>
                    <a:pt x="3124" y="2323"/>
                    <a:pt x="2726" y="1567"/>
                    <a:pt x="2268" y="732"/>
                  </a:cubicBezTo>
                  <a:cubicBezTo>
                    <a:pt x="2129" y="513"/>
                    <a:pt x="1930" y="314"/>
                    <a:pt x="1711" y="195"/>
                  </a:cubicBezTo>
                  <a:cubicBezTo>
                    <a:pt x="1500" y="70"/>
                    <a:pt x="1279" y="1"/>
                    <a:pt x="10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 name="Picture 17" descr="A picture containing graphics, clipart, graphic design, design&#10;&#10;Description automatically generated">
            <a:extLst>
              <a:ext uri="{FF2B5EF4-FFF2-40B4-BE49-F238E27FC236}">
                <a16:creationId xmlns:a16="http://schemas.microsoft.com/office/drawing/2014/main" id="{7A29D6F2-A07E-9DEE-0186-24E7DC16FCC8}"/>
              </a:ext>
            </a:extLst>
          </p:cNvPr>
          <p:cNvPicPr>
            <a:picLocks noChangeAspect="1"/>
          </p:cNvPicPr>
          <p:nvPr/>
        </p:nvPicPr>
        <p:blipFill>
          <a:blip r:embed="rId3"/>
          <a:stretch>
            <a:fillRect/>
          </a:stretch>
        </p:blipFill>
        <p:spPr>
          <a:xfrm>
            <a:off x="8200882" y="65517"/>
            <a:ext cx="759406" cy="759406"/>
          </a:xfrm>
          <a:prstGeom prst="rect">
            <a:avLst/>
          </a:prstGeom>
        </p:spPr>
      </p:pic>
      <p:sp>
        <p:nvSpPr>
          <p:cNvPr id="3" name="Rectangle 2">
            <a:extLst>
              <a:ext uri="{FF2B5EF4-FFF2-40B4-BE49-F238E27FC236}">
                <a16:creationId xmlns:a16="http://schemas.microsoft.com/office/drawing/2014/main" id="{BF5EAF4F-0AA8-7550-F718-1D0B4874A0A7}"/>
              </a:ext>
            </a:extLst>
          </p:cNvPr>
          <p:cNvSpPr>
            <a:spLocks noChangeArrowheads="1"/>
          </p:cNvSpPr>
          <p:nvPr/>
        </p:nvSpPr>
        <p:spPr bwMode="auto">
          <a:xfrm>
            <a:off x="2033306" y="2986832"/>
            <a:ext cx="13856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68580" tIns="34290" rIns="68580" bIns="34290" numCol="1" anchor="ctr" anchorCtr="0" compatLnSpc="1">
            <a:prstTxWarp prst="textNoShape">
              <a:avLst/>
            </a:prstTxWarp>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12121"/>
              </a:solidFill>
              <a:effectLst/>
              <a:uLnTx/>
              <a:uFillTx/>
              <a:latin typeface="Arial"/>
              <a:ea typeface="+mn-ea"/>
              <a:cs typeface="Arial"/>
              <a:sym typeface="Arial"/>
            </a:endParaRPr>
          </a:p>
        </p:txBody>
      </p:sp>
      <p:pic>
        <p:nvPicPr>
          <p:cNvPr id="5" name="Picture 4">
            <a:extLst>
              <a:ext uri="{FF2B5EF4-FFF2-40B4-BE49-F238E27FC236}">
                <a16:creationId xmlns:a16="http://schemas.microsoft.com/office/drawing/2014/main" id="{18E70F9A-DD25-AE66-72A8-C0F3F3D79A87}"/>
              </a:ext>
            </a:extLst>
          </p:cNvPr>
          <p:cNvPicPr>
            <a:picLocks noChangeAspect="1"/>
          </p:cNvPicPr>
          <p:nvPr/>
        </p:nvPicPr>
        <p:blipFill>
          <a:blip r:embed="rId4"/>
          <a:stretch>
            <a:fillRect/>
          </a:stretch>
        </p:blipFill>
        <p:spPr>
          <a:xfrm>
            <a:off x="0" y="1255"/>
            <a:ext cx="9144000" cy="5140990"/>
          </a:xfrm>
          <a:prstGeom prst="rect">
            <a:avLst/>
          </a:prstGeom>
        </p:spPr>
      </p:pic>
      <p:grpSp>
        <p:nvGrpSpPr>
          <p:cNvPr id="2361" name="Google Shape;2361;p47"/>
          <p:cNvGrpSpPr/>
          <p:nvPr/>
        </p:nvGrpSpPr>
        <p:grpSpPr>
          <a:xfrm>
            <a:off x="-75338" y="4341483"/>
            <a:ext cx="759407" cy="1604034"/>
            <a:chOff x="6507375" y="2263850"/>
            <a:chExt cx="619225" cy="1140725"/>
          </a:xfrm>
        </p:grpSpPr>
        <p:sp>
          <p:nvSpPr>
            <p:cNvPr id="2362" name="Google Shape;2362;p47"/>
            <p:cNvSpPr/>
            <p:nvPr/>
          </p:nvSpPr>
          <p:spPr>
            <a:xfrm>
              <a:off x="6507375" y="2263850"/>
              <a:ext cx="619225" cy="1140725"/>
            </a:xfrm>
            <a:custGeom>
              <a:avLst/>
              <a:gdLst/>
              <a:ahLst/>
              <a:cxnLst/>
              <a:rect l="l" t="t" r="r" b="b"/>
              <a:pathLst>
                <a:path w="24769" h="45629" extrusionOk="0">
                  <a:moveTo>
                    <a:pt x="9245" y="1"/>
                  </a:moveTo>
                  <a:cubicBezTo>
                    <a:pt x="7359" y="1"/>
                    <a:pt x="6371" y="921"/>
                    <a:pt x="5865" y="1679"/>
                  </a:cubicBezTo>
                  <a:cubicBezTo>
                    <a:pt x="3726" y="4922"/>
                    <a:pt x="6417" y="11983"/>
                    <a:pt x="7129" y="13799"/>
                  </a:cubicBezTo>
                  <a:cubicBezTo>
                    <a:pt x="6210" y="16536"/>
                    <a:pt x="4922" y="20607"/>
                    <a:pt x="3680" y="25413"/>
                  </a:cubicBezTo>
                  <a:cubicBezTo>
                    <a:pt x="3657" y="25482"/>
                    <a:pt x="3657" y="25528"/>
                    <a:pt x="3611" y="25620"/>
                  </a:cubicBezTo>
                  <a:cubicBezTo>
                    <a:pt x="1932" y="32198"/>
                    <a:pt x="713" y="38430"/>
                    <a:pt x="23" y="44157"/>
                  </a:cubicBezTo>
                  <a:cubicBezTo>
                    <a:pt x="0" y="44502"/>
                    <a:pt x="92" y="44870"/>
                    <a:pt x="322" y="45146"/>
                  </a:cubicBezTo>
                  <a:cubicBezTo>
                    <a:pt x="552" y="45399"/>
                    <a:pt x="851" y="45606"/>
                    <a:pt x="1196" y="45629"/>
                  </a:cubicBezTo>
                  <a:lnTo>
                    <a:pt x="1357" y="45629"/>
                  </a:lnTo>
                  <a:cubicBezTo>
                    <a:pt x="2047" y="45629"/>
                    <a:pt x="2576" y="45100"/>
                    <a:pt x="2668" y="44456"/>
                  </a:cubicBezTo>
                  <a:cubicBezTo>
                    <a:pt x="3335" y="38890"/>
                    <a:pt x="4485" y="32842"/>
                    <a:pt x="6118" y="26448"/>
                  </a:cubicBezTo>
                  <a:cubicBezTo>
                    <a:pt x="7060" y="25413"/>
                    <a:pt x="10924" y="21458"/>
                    <a:pt x="16651" y="18767"/>
                  </a:cubicBezTo>
                  <a:cubicBezTo>
                    <a:pt x="17824" y="19779"/>
                    <a:pt x="19824" y="21228"/>
                    <a:pt x="21618" y="21228"/>
                  </a:cubicBezTo>
                  <a:cubicBezTo>
                    <a:pt x="22768" y="21228"/>
                    <a:pt x="23688" y="20607"/>
                    <a:pt x="24240" y="19549"/>
                  </a:cubicBezTo>
                  <a:cubicBezTo>
                    <a:pt x="24769" y="18560"/>
                    <a:pt x="24631" y="17709"/>
                    <a:pt x="24401" y="17180"/>
                  </a:cubicBezTo>
                  <a:cubicBezTo>
                    <a:pt x="24194" y="16674"/>
                    <a:pt x="23895" y="16306"/>
                    <a:pt x="23550" y="16030"/>
                  </a:cubicBezTo>
                  <a:cubicBezTo>
                    <a:pt x="23803" y="15708"/>
                    <a:pt x="24010" y="15294"/>
                    <a:pt x="24079" y="14834"/>
                  </a:cubicBezTo>
                  <a:cubicBezTo>
                    <a:pt x="24194" y="14167"/>
                    <a:pt x="24148" y="13178"/>
                    <a:pt x="23090" y="12075"/>
                  </a:cubicBezTo>
                  <a:cubicBezTo>
                    <a:pt x="22331" y="11293"/>
                    <a:pt x="21595" y="11132"/>
                    <a:pt x="21066" y="11132"/>
                  </a:cubicBezTo>
                  <a:cubicBezTo>
                    <a:pt x="18973" y="11132"/>
                    <a:pt x="17226" y="13776"/>
                    <a:pt x="16099" y="16168"/>
                  </a:cubicBezTo>
                  <a:cubicBezTo>
                    <a:pt x="12534" y="17778"/>
                    <a:pt x="9590" y="19848"/>
                    <a:pt x="7497" y="21596"/>
                  </a:cubicBezTo>
                  <a:cubicBezTo>
                    <a:pt x="8279" y="18859"/>
                    <a:pt x="9015" y="16536"/>
                    <a:pt x="9636" y="14788"/>
                  </a:cubicBezTo>
                  <a:cubicBezTo>
                    <a:pt x="12396" y="14558"/>
                    <a:pt x="17410" y="13753"/>
                    <a:pt x="19203" y="11040"/>
                  </a:cubicBezTo>
                  <a:cubicBezTo>
                    <a:pt x="19916" y="9959"/>
                    <a:pt x="20031" y="8648"/>
                    <a:pt x="19548" y="7268"/>
                  </a:cubicBezTo>
                  <a:cubicBezTo>
                    <a:pt x="18858" y="5359"/>
                    <a:pt x="17387" y="4324"/>
                    <a:pt x="15409" y="4324"/>
                  </a:cubicBezTo>
                  <a:cubicBezTo>
                    <a:pt x="14949" y="4324"/>
                    <a:pt x="14489" y="4370"/>
                    <a:pt x="14075" y="4462"/>
                  </a:cubicBezTo>
                  <a:cubicBezTo>
                    <a:pt x="14121" y="3634"/>
                    <a:pt x="13937" y="2645"/>
                    <a:pt x="13362" y="1794"/>
                  </a:cubicBezTo>
                  <a:cubicBezTo>
                    <a:pt x="12557" y="645"/>
                    <a:pt x="11200" y="24"/>
                    <a:pt x="9337"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3" name="Google Shape;2363;p47"/>
            <p:cNvSpPr/>
            <p:nvPr/>
          </p:nvSpPr>
          <p:spPr>
            <a:xfrm>
              <a:off x="6536100" y="2504600"/>
              <a:ext cx="224850" cy="872950"/>
            </a:xfrm>
            <a:custGeom>
              <a:avLst/>
              <a:gdLst/>
              <a:ahLst/>
              <a:cxnLst/>
              <a:rect l="l" t="t" r="r" b="b"/>
              <a:pathLst>
                <a:path w="8994" h="34918" extrusionOk="0">
                  <a:moveTo>
                    <a:pt x="8806" y="1"/>
                  </a:moveTo>
                  <a:cubicBezTo>
                    <a:pt x="8726" y="1"/>
                    <a:pt x="8644" y="46"/>
                    <a:pt x="8625" y="122"/>
                  </a:cubicBezTo>
                  <a:cubicBezTo>
                    <a:pt x="8556" y="306"/>
                    <a:pt x="2094" y="17094"/>
                    <a:pt x="24" y="34711"/>
                  </a:cubicBezTo>
                  <a:cubicBezTo>
                    <a:pt x="1" y="34803"/>
                    <a:pt x="93" y="34918"/>
                    <a:pt x="208" y="34918"/>
                  </a:cubicBezTo>
                  <a:cubicBezTo>
                    <a:pt x="323" y="34918"/>
                    <a:pt x="369" y="34826"/>
                    <a:pt x="369" y="34734"/>
                  </a:cubicBezTo>
                  <a:cubicBezTo>
                    <a:pt x="2439" y="17163"/>
                    <a:pt x="8901" y="421"/>
                    <a:pt x="8970" y="237"/>
                  </a:cubicBezTo>
                  <a:cubicBezTo>
                    <a:pt x="8993" y="145"/>
                    <a:pt x="8924" y="30"/>
                    <a:pt x="8855" y="7"/>
                  </a:cubicBezTo>
                  <a:cubicBezTo>
                    <a:pt x="8839" y="3"/>
                    <a:pt x="8823" y="1"/>
                    <a:pt x="88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4" name="Google Shape;2364;p47"/>
            <p:cNvSpPr/>
            <p:nvPr/>
          </p:nvSpPr>
          <p:spPr>
            <a:xfrm>
              <a:off x="6580450" y="2293725"/>
              <a:ext cx="438650" cy="312825"/>
            </a:xfrm>
            <a:custGeom>
              <a:avLst/>
              <a:gdLst/>
              <a:ahLst/>
              <a:cxnLst/>
              <a:rect l="l" t="t" r="r" b="b"/>
              <a:pathLst>
                <a:path w="17546" h="12513" extrusionOk="0">
                  <a:moveTo>
                    <a:pt x="6304" y="1"/>
                  </a:moveTo>
                  <a:cubicBezTo>
                    <a:pt x="1" y="1"/>
                    <a:pt x="5379" y="12512"/>
                    <a:pt x="5379" y="12512"/>
                  </a:cubicBezTo>
                  <a:cubicBezTo>
                    <a:pt x="5379" y="12512"/>
                    <a:pt x="17545" y="12144"/>
                    <a:pt x="15521" y="6487"/>
                  </a:cubicBezTo>
                  <a:cubicBezTo>
                    <a:pt x="14920" y="4765"/>
                    <a:pt x="13677" y="4292"/>
                    <a:pt x="12494" y="4292"/>
                  </a:cubicBezTo>
                  <a:cubicBezTo>
                    <a:pt x="11054" y="4292"/>
                    <a:pt x="9703" y="4992"/>
                    <a:pt x="9703" y="4992"/>
                  </a:cubicBezTo>
                  <a:cubicBezTo>
                    <a:pt x="9703" y="4992"/>
                    <a:pt x="11474" y="71"/>
                    <a:pt x="6391" y="2"/>
                  </a:cubicBezTo>
                  <a:cubicBezTo>
                    <a:pt x="6362" y="1"/>
                    <a:pt x="6333" y="1"/>
                    <a:pt x="63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5" name="Google Shape;2365;p47"/>
            <p:cNvSpPr/>
            <p:nvPr/>
          </p:nvSpPr>
          <p:spPr>
            <a:xfrm>
              <a:off x="6625225" y="2671950"/>
              <a:ext cx="353625" cy="243350"/>
            </a:xfrm>
            <a:custGeom>
              <a:avLst/>
              <a:gdLst/>
              <a:ahLst/>
              <a:cxnLst/>
              <a:rect l="l" t="t" r="r" b="b"/>
              <a:pathLst>
                <a:path w="14145" h="9734" extrusionOk="0">
                  <a:moveTo>
                    <a:pt x="13921" y="1"/>
                  </a:moveTo>
                  <a:cubicBezTo>
                    <a:pt x="13911" y="1"/>
                    <a:pt x="13901" y="2"/>
                    <a:pt x="13891" y="5"/>
                  </a:cubicBezTo>
                  <a:cubicBezTo>
                    <a:pt x="5566" y="3041"/>
                    <a:pt x="116" y="9365"/>
                    <a:pt x="47" y="9411"/>
                  </a:cubicBezTo>
                  <a:cubicBezTo>
                    <a:pt x="1" y="9503"/>
                    <a:pt x="1" y="9618"/>
                    <a:pt x="93" y="9664"/>
                  </a:cubicBezTo>
                  <a:cubicBezTo>
                    <a:pt x="116" y="9710"/>
                    <a:pt x="162" y="9733"/>
                    <a:pt x="208" y="9733"/>
                  </a:cubicBezTo>
                  <a:cubicBezTo>
                    <a:pt x="254" y="9733"/>
                    <a:pt x="323" y="9733"/>
                    <a:pt x="323" y="9641"/>
                  </a:cubicBezTo>
                  <a:cubicBezTo>
                    <a:pt x="369" y="9595"/>
                    <a:pt x="5773" y="3340"/>
                    <a:pt x="14006" y="350"/>
                  </a:cubicBezTo>
                  <a:cubicBezTo>
                    <a:pt x="14075" y="327"/>
                    <a:pt x="14144" y="212"/>
                    <a:pt x="14121" y="120"/>
                  </a:cubicBezTo>
                  <a:cubicBezTo>
                    <a:pt x="14082" y="60"/>
                    <a:pt x="13990" y="1"/>
                    <a:pt x="1392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6" name="Google Shape;2366;p47"/>
            <p:cNvSpPr/>
            <p:nvPr/>
          </p:nvSpPr>
          <p:spPr>
            <a:xfrm>
              <a:off x="6927075" y="2570650"/>
              <a:ext cx="186300" cy="196900"/>
            </a:xfrm>
            <a:custGeom>
              <a:avLst/>
              <a:gdLst/>
              <a:ahLst/>
              <a:cxnLst/>
              <a:rect l="l" t="t" r="r" b="b"/>
              <a:pathLst>
                <a:path w="7452" h="7876" extrusionOk="0">
                  <a:moveTo>
                    <a:pt x="4273" y="1"/>
                  </a:moveTo>
                  <a:cubicBezTo>
                    <a:pt x="2118" y="1"/>
                    <a:pt x="1" y="5138"/>
                    <a:pt x="1" y="5138"/>
                  </a:cubicBezTo>
                  <a:cubicBezTo>
                    <a:pt x="1" y="5138"/>
                    <a:pt x="2843" y="7875"/>
                    <a:pt x="4870" y="7875"/>
                  </a:cubicBezTo>
                  <a:cubicBezTo>
                    <a:pt x="5516" y="7875"/>
                    <a:pt x="6079" y="7597"/>
                    <a:pt x="6440" y="6863"/>
                  </a:cubicBezTo>
                  <a:cubicBezTo>
                    <a:pt x="7452" y="4793"/>
                    <a:pt x="4738" y="3896"/>
                    <a:pt x="4738" y="3896"/>
                  </a:cubicBezTo>
                  <a:cubicBezTo>
                    <a:pt x="4738" y="3896"/>
                    <a:pt x="7452" y="2677"/>
                    <a:pt x="5451" y="584"/>
                  </a:cubicBezTo>
                  <a:cubicBezTo>
                    <a:pt x="5066" y="174"/>
                    <a:pt x="4669" y="1"/>
                    <a:pt x="42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 name="Google Shape;2947;p46">
            <a:extLst>
              <a:ext uri="{FF2B5EF4-FFF2-40B4-BE49-F238E27FC236}">
                <a16:creationId xmlns:a16="http://schemas.microsoft.com/office/drawing/2014/main" id="{B6726AE2-9F6B-7BBE-A8E7-53495BCF0EC1}"/>
              </a:ext>
            </a:extLst>
          </p:cNvPr>
          <p:cNvGrpSpPr/>
          <p:nvPr/>
        </p:nvGrpSpPr>
        <p:grpSpPr>
          <a:xfrm rot="-1506912">
            <a:off x="-383418" y="4785451"/>
            <a:ext cx="570699" cy="603825"/>
            <a:chOff x="1881525" y="2974850"/>
            <a:chExt cx="635600" cy="672525"/>
          </a:xfrm>
        </p:grpSpPr>
        <p:sp>
          <p:nvSpPr>
            <p:cNvPr id="2380" name="Google Shape;2948;p46">
              <a:extLst>
                <a:ext uri="{FF2B5EF4-FFF2-40B4-BE49-F238E27FC236}">
                  <a16:creationId xmlns:a16="http://schemas.microsoft.com/office/drawing/2014/main" id="{83331B89-5426-B6D6-2035-6DF9FB53181A}"/>
                </a:ext>
              </a:extLst>
            </p:cNvPr>
            <p:cNvSpPr/>
            <p:nvPr/>
          </p:nvSpPr>
          <p:spPr>
            <a:xfrm>
              <a:off x="1905825" y="2974850"/>
              <a:ext cx="611300" cy="672525"/>
            </a:xfrm>
            <a:custGeom>
              <a:avLst/>
              <a:gdLst/>
              <a:ahLst/>
              <a:cxnLst/>
              <a:rect l="l" t="t" r="r" b="b"/>
              <a:pathLst>
                <a:path w="24452" h="26901" extrusionOk="0">
                  <a:moveTo>
                    <a:pt x="5263" y="2220"/>
                  </a:moveTo>
                  <a:cubicBezTo>
                    <a:pt x="5706" y="2220"/>
                    <a:pt x="6094" y="2361"/>
                    <a:pt x="6455" y="2649"/>
                  </a:cubicBezTo>
                  <a:cubicBezTo>
                    <a:pt x="8519" y="4280"/>
                    <a:pt x="9083" y="9729"/>
                    <a:pt x="9126" y="11690"/>
                  </a:cubicBezTo>
                  <a:lnTo>
                    <a:pt x="9171" y="13787"/>
                  </a:lnTo>
                  <a:lnTo>
                    <a:pt x="10880" y="12572"/>
                  </a:lnTo>
                  <a:cubicBezTo>
                    <a:pt x="12532" y="11401"/>
                    <a:pt x="15148" y="10108"/>
                    <a:pt x="15620" y="9961"/>
                  </a:cubicBezTo>
                  <a:cubicBezTo>
                    <a:pt x="16275" y="9745"/>
                    <a:pt x="16993" y="9643"/>
                    <a:pt x="17697" y="9643"/>
                  </a:cubicBezTo>
                  <a:cubicBezTo>
                    <a:pt x="19149" y="9643"/>
                    <a:pt x="20539" y="10076"/>
                    <a:pt x="21185" y="10835"/>
                  </a:cubicBezTo>
                  <a:cubicBezTo>
                    <a:pt x="21384" y="11070"/>
                    <a:pt x="21998" y="11786"/>
                    <a:pt x="21122" y="13483"/>
                  </a:cubicBezTo>
                  <a:cubicBezTo>
                    <a:pt x="19626" y="16374"/>
                    <a:pt x="16738" y="17736"/>
                    <a:pt x="13679" y="19176"/>
                  </a:cubicBezTo>
                  <a:cubicBezTo>
                    <a:pt x="12829" y="19576"/>
                    <a:pt x="11953" y="19993"/>
                    <a:pt x="11120" y="20436"/>
                  </a:cubicBezTo>
                  <a:cubicBezTo>
                    <a:pt x="9372" y="21361"/>
                    <a:pt x="7233" y="22213"/>
                    <a:pt x="5163" y="23035"/>
                  </a:cubicBezTo>
                  <a:cubicBezTo>
                    <a:pt x="4383" y="23347"/>
                    <a:pt x="3632" y="23645"/>
                    <a:pt x="2906" y="23944"/>
                  </a:cubicBezTo>
                  <a:cubicBezTo>
                    <a:pt x="2684" y="21856"/>
                    <a:pt x="2325" y="17835"/>
                    <a:pt x="2292" y="13787"/>
                  </a:cubicBezTo>
                  <a:cubicBezTo>
                    <a:pt x="2227" y="5703"/>
                    <a:pt x="3513" y="2544"/>
                    <a:pt x="4742" y="2279"/>
                  </a:cubicBezTo>
                  <a:cubicBezTo>
                    <a:pt x="4925" y="2240"/>
                    <a:pt x="5099" y="2220"/>
                    <a:pt x="5263" y="2220"/>
                  </a:cubicBezTo>
                  <a:close/>
                  <a:moveTo>
                    <a:pt x="5258" y="1"/>
                  </a:moveTo>
                  <a:cubicBezTo>
                    <a:pt x="4938" y="1"/>
                    <a:pt x="4611" y="36"/>
                    <a:pt x="4278" y="107"/>
                  </a:cubicBezTo>
                  <a:cubicBezTo>
                    <a:pt x="1336" y="737"/>
                    <a:pt x="1" y="5094"/>
                    <a:pt x="75" y="13822"/>
                  </a:cubicBezTo>
                  <a:cubicBezTo>
                    <a:pt x="126" y="19761"/>
                    <a:pt x="862" y="25631"/>
                    <a:pt x="869" y="25690"/>
                  </a:cubicBezTo>
                  <a:lnTo>
                    <a:pt x="957" y="26386"/>
                  </a:lnTo>
                  <a:cubicBezTo>
                    <a:pt x="995" y="26692"/>
                    <a:pt x="1256" y="26900"/>
                    <a:pt x="1540" y="26900"/>
                  </a:cubicBezTo>
                  <a:cubicBezTo>
                    <a:pt x="1619" y="26900"/>
                    <a:pt x="1701" y="26884"/>
                    <a:pt x="1780" y="26849"/>
                  </a:cubicBezTo>
                  <a:lnTo>
                    <a:pt x="2422" y="26570"/>
                  </a:lnTo>
                  <a:cubicBezTo>
                    <a:pt x="3515" y="26086"/>
                    <a:pt x="4713" y="25608"/>
                    <a:pt x="5983" y="25103"/>
                  </a:cubicBezTo>
                  <a:cubicBezTo>
                    <a:pt x="8109" y="24260"/>
                    <a:pt x="10310" y="23384"/>
                    <a:pt x="12163" y="22397"/>
                  </a:cubicBezTo>
                  <a:cubicBezTo>
                    <a:pt x="12948" y="21977"/>
                    <a:pt x="13763" y="21593"/>
                    <a:pt x="14624" y="21187"/>
                  </a:cubicBezTo>
                  <a:cubicBezTo>
                    <a:pt x="17884" y="19648"/>
                    <a:pt x="21255" y="18060"/>
                    <a:pt x="23093" y="14505"/>
                  </a:cubicBezTo>
                  <a:cubicBezTo>
                    <a:pt x="24452" y="11873"/>
                    <a:pt x="23539" y="10172"/>
                    <a:pt x="22876" y="9392"/>
                  </a:cubicBezTo>
                  <a:cubicBezTo>
                    <a:pt x="21715" y="8029"/>
                    <a:pt x="19684" y="7423"/>
                    <a:pt x="17706" y="7423"/>
                  </a:cubicBezTo>
                  <a:cubicBezTo>
                    <a:pt x="16734" y="7423"/>
                    <a:pt x="15774" y="7570"/>
                    <a:pt x="14938" y="7845"/>
                  </a:cubicBezTo>
                  <a:cubicBezTo>
                    <a:pt x="14397" y="8016"/>
                    <a:pt x="12758" y="8816"/>
                    <a:pt x="11225" y="9718"/>
                  </a:cubicBezTo>
                  <a:cubicBezTo>
                    <a:pt x="10969" y="7142"/>
                    <a:pt x="10189" y="2772"/>
                    <a:pt x="7834" y="907"/>
                  </a:cubicBezTo>
                  <a:cubicBezTo>
                    <a:pt x="7076" y="305"/>
                    <a:pt x="6198" y="1"/>
                    <a:pt x="5258" y="1"/>
                  </a:cubicBezTo>
                  <a:close/>
                </a:path>
              </a:pathLst>
            </a:custGeom>
            <a:solidFill>
              <a:srgbClr val="FFFFFF"/>
            </a:solidFill>
            <a:ln w="9525" cap="flat" cmpd="sng">
              <a:solidFill>
                <a:srgbClr val="FFFFFF"/>
              </a:solidFill>
              <a:prstDash val="solid"/>
              <a:round/>
              <a:headEnd type="none" w="sm" len="sm"/>
              <a:tailEnd type="none" w="sm" len="sm"/>
            </a:ln>
            <a:effectLst>
              <a:outerShdw blurRad="142875" dist="47625" dir="4800000" algn="bl" rotWithShape="0">
                <a:srgbClr val="292850">
                  <a:alpha val="25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1" name="Google Shape;2949;p46">
              <a:extLst>
                <a:ext uri="{FF2B5EF4-FFF2-40B4-BE49-F238E27FC236}">
                  <a16:creationId xmlns:a16="http://schemas.microsoft.com/office/drawing/2014/main" id="{7A8F8B83-5A60-BE49-07B5-86B2C06054A7}"/>
                </a:ext>
              </a:extLst>
            </p:cNvPr>
            <p:cNvSpPr/>
            <p:nvPr/>
          </p:nvSpPr>
          <p:spPr>
            <a:xfrm>
              <a:off x="1881525" y="3002625"/>
              <a:ext cx="624775" cy="611050"/>
            </a:xfrm>
            <a:custGeom>
              <a:avLst/>
              <a:gdLst/>
              <a:ahLst/>
              <a:cxnLst/>
              <a:rect l="l" t="t" r="r" b="b"/>
              <a:pathLst>
                <a:path w="24991" h="24442" extrusionOk="0">
                  <a:moveTo>
                    <a:pt x="6235" y="0"/>
                  </a:moveTo>
                  <a:cubicBezTo>
                    <a:pt x="5996" y="0"/>
                    <a:pt x="5745" y="27"/>
                    <a:pt x="5482" y="83"/>
                  </a:cubicBezTo>
                  <a:cubicBezTo>
                    <a:pt x="0" y="1259"/>
                    <a:pt x="2942" y="24442"/>
                    <a:pt x="2942" y="24442"/>
                  </a:cubicBezTo>
                  <a:cubicBezTo>
                    <a:pt x="5919" y="23118"/>
                    <a:pt x="9737" y="21836"/>
                    <a:pt x="12611" y="20304"/>
                  </a:cubicBezTo>
                  <a:cubicBezTo>
                    <a:pt x="16370" y="18299"/>
                    <a:pt x="20955" y="16990"/>
                    <a:pt x="23079" y="12883"/>
                  </a:cubicBezTo>
                  <a:cubicBezTo>
                    <a:pt x="24990" y="9181"/>
                    <a:pt x="21831" y="7425"/>
                    <a:pt x="18671" y="7425"/>
                  </a:cubicBezTo>
                  <a:cubicBezTo>
                    <a:pt x="17830" y="7425"/>
                    <a:pt x="16988" y="7550"/>
                    <a:pt x="16243" y="7795"/>
                  </a:cubicBezTo>
                  <a:cubicBezTo>
                    <a:pt x="15615" y="7992"/>
                    <a:pt x="12874" y="9375"/>
                    <a:pt x="11210" y="10556"/>
                  </a:cubicBezTo>
                  <a:cubicBezTo>
                    <a:pt x="11210" y="10556"/>
                    <a:pt x="10987" y="0"/>
                    <a:pt x="6235" y="0"/>
                  </a:cubicBezTo>
                  <a:close/>
                </a:path>
              </a:pathLst>
            </a:custGeom>
            <a:solidFill>
              <a:srgbClr val="FF637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72490673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2350"/>
        <p:cNvGrpSpPr/>
        <p:nvPr/>
      </p:nvGrpSpPr>
      <p:grpSpPr>
        <a:xfrm>
          <a:off x="0" y="0"/>
          <a:ext cx="0" cy="0"/>
          <a:chOff x="0" y="0"/>
          <a:chExt cx="0" cy="0"/>
        </a:xfrm>
      </p:grpSpPr>
      <p:grpSp>
        <p:nvGrpSpPr>
          <p:cNvPr id="2353" name="Google Shape;2353;p47"/>
          <p:cNvGrpSpPr/>
          <p:nvPr/>
        </p:nvGrpSpPr>
        <p:grpSpPr>
          <a:xfrm flipH="1">
            <a:off x="8506072" y="4172652"/>
            <a:ext cx="759406" cy="1604034"/>
            <a:chOff x="3043875" y="1092100"/>
            <a:chExt cx="405350" cy="1080350"/>
          </a:xfrm>
        </p:grpSpPr>
        <p:sp>
          <p:nvSpPr>
            <p:cNvPr id="2354" name="Google Shape;2354;p47"/>
            <p:cNvSpPr/>
            <p:nvPr/>
          </p:nvSpPr>
          <p:spPr>
            <a:xfrm>
              <a:off x="3043875" y="1092100"/>
              <a:ext cx="405350" cy="1080350"/>
            </a:xfrm>
            <a:custGeom>
              <a:avLst/>
              <a:gdLst/>
              <a:ahLst/>
              <a:cxnLst/>
              <a:rect l="l" t="t" r="r" b="b"/>
              <a:pathLst>
                <a:path w="16214" h="43214" extrusionOk="0">
                  <a:moveTo>
                    <a:pt x="8900" y="1"/>
                  </a:moveTo>
                  <a:cubicBezTo>
                    <a:pt x="8509" y="24"/>
                    <a:pt x="8164" y="254"/>
                    <a:pt x="7957" y="599"/>
                  </a:cubicBezTo>
                  <a:cubicBezTo>
                    <a:pt x="7865" y="737"/>
                    <a:pt x="6095" y="4163"/>
                    <a:pt x="6992" y="8326"/>
                  </a:cubicBezTo>
                  <a:cubicBezTo>
                    <a:pt x="6946" y="8648"/>
                    <a:pt x="6877" y="8878"/>
                    <a:pt x="6831" y="8924"/>
                  </a:cubicBezTo>
                  <a:cubicBezTo>
                    <a:pt x="5911" y="10304"/>
                    <a:pt x="4922" y="12305"/>
                    <a:pt x="5336" y="13846"/>
                  </a:cubicBezTo>
                  <a:cubicBezTo>
                    <a:pt x="5428" y="14168"/>
                    <a:pt x="5566" y="14444"/>
                    <a:pt x="5796" y="14697"/>
                  </a:cubicBezTo>
                  <a:cubicBezTo>
                    <a:pt x="4393" y="18307"/>
                    <a:pt x="1127" y="27115"/>
                    <a:pt x="621" y="32566"/>
                  </a:cubicBezTo>
                  <a:cubicBezTo>
                    <a:pt x="46" y="39189"/>
                    <a:pt x="0" y="41880"/>
                    <a:pt x="0" y="41903"/>
                  </a:cubicBezTo>
                  <a:cubicBezTo>
                    <a:pt x="0" y="42248"/>
                    <a:pt x="115" y="42570"/>
                    <a:pt x="345" y="42823"/>
                  </a:cubicBezTo>
                  <a:cubicBezTo>
                    <a:pt x="575" y="43076"/>
                    <a:pt x="920" y="43214"/>
                    <a:pt x="1265" y="43214"/>
                  </a:cubicBezTo>
                  <a:cubicBezTo>
                    <a:pt x="1955" y="43214"/>
                    <a:pt x="2530" y="42639"/>
                    <a:pt x="2553" y="41949"/>
                  </a:cubicBezTo>
                  <a:cubicBezTo>
                    <a:pt x="2553" y="41926"/>
                    <a:pt x="2622" y="39281"/>
                    <a:pt x="3197" y="32796"/>
                  </a:cubicBezTo>
                  <a:cubicBezTo>
                    <a:pt x="3657" y="27667"/>
                    <a:pt x="6923" y="18882"/>
                    <a:pt x="8164" y="15708"/>
                  </a:cubicBezTo>
                  <a:cubicBezTo>
                    <a:pt x="10717" y="15685"/>
                    <a:pt x="11361" y="12558"/>
                    <a:pt x="11637" y="11017"/>
                  </a:cubicBezTo>
                  <a:cubicBezTo>
                    <a:pt x="11775" y="10212"/>
                    <a:pt x="12235" y="9637"/>
                    <a:pt x="12235" y="9637"/>
                  </a:cubicBezTo>
                  <a:cubicBezTo>
                    <a:pt x="12350" y="9499"/>
                    <a:pt x="12442" y="9338"/>
                    <a:pt x="12465" y="9154"/>
                  </a:cubicBezTo>
                  <a:cubicBezTo>
                    <a:pt x="14374" y="7130"/>
                    <a:pt x="16214" y="4416"/>
                    <a:pt x="15754" y="1887"/>
                  </a:cubicBezTo>
                  <a:cubicBezTo>
                    <a:pt x="15708" y="1542"/>
                    <a:pt x="15478" y="1220"/>
                    <a:pt x="15156" y="1082"/>
                  </a:cubicBezTo>
                  <a:cubicBezTo>
                    <a:pt x="14972" y="990"/>
                    <a:pt x="14811" y="944"/>
                    <a:pt x="14604" y="944"/>
                  </a:cubicBezTo>
                  <a:cubicBezTo>
                    <a:pt x="14443" y="944"/>
                    <a:pt x="14282" y="967"/>
                    <a:pt x="14144" y="1059"/>
                  </a:cubicBezTo>
                  <a:cubicBezTo>
                    <a:pt x="14121" y="1082"/>
                    <a:pt x="13960" y="1151"/>
                    <a:pt x="13776" y="1266"/>
                  </a:cubicBezTo>
                  <a:lnTo>
                    <a:pt x="13684" y="990"/>
                  </a:lnTo>
                  <a:cubicBezTo>
                    <a:pt x="13546" y="691"/>
                    <a:pt x="13293" y="461"/>
                    <a:pt x="12971" y="346"/>
                  </a:cubicBezTo>
                  <a:cubicBezTo>
                    <a:pt x="12856" y="300"/>
                    <a:pt x="12741" y="277"/>
                    <a:pt x="12649" y="277"/>
                  </a:cubicBezTo>
                  <a:cubicBezTo>
                    <a:pt x="12419" y="277"/>
                    <a:pt x="12189" y="346"/>
                    <a:pt x="12005" y="484"/>
                  </a:cubicBezTo>
                  <a:cubicBezTo>
                    <a:pt x="12005" y="484"/>
                    <a:pt x="11982" y="507"/>
                    <a:pt x="11936" y="530"/>
                  </a:cubicBezTo>
                  <a:cubicBezTo>
                    <a:pt x="11752" y="369"/>
                    <a:pt x="11545" y="231"/>
                    <a:pt x="11315" y="185"/>
                  </a:cubicBezTo>
                  <a:cubicBezTo>
                    <a:pt x="11246" y="162"/>
                    <a:pt x="11154" y="162"/>
                    <a:pt x="11085" y="162"/>
                  </a:cubicBezTo>
                  <a:cubicBezTo>
                    <a:pt x="10832" y="162"/>
                    <a:pt x="10556" y="254"/>
                    <a:pt x="10349" y="415"/>
                  </a:cubicBezTo>
                  <a:cubicBezTo>
                    <a:pt x="10326" y="461"/>
                    <a:pt x="10211" y="530"/>
                    <a:pt x="10050" y="714"/>
                  </a:cubicBezTo>
                  <a:cubicBezTo>
                    <a:pt x="10004" y="622"/>
                    <a:pt x="9981" y="576"/>
                    <a:pt x="9912" y="484"/>
                  </a:cubicBezTo>
                  <a:cubicBezTo>
                    <a:pt x="9682" y="162"/>
                    <a:pt x="9337" y="1"/>
                    <a:pt x="8969"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5" name="Google Shape;2355;p47"/>
            <p:cNvSpPr/>
            <p:nvPr/>
          </p:nvSpPr>
          <p:spPr>
            <a:xfrm>
              <a:off x="3070325" y="1433750"/>
              <a:ext cx="165025" cy="710550"/>
            </a:xfrm>
            <a:custGeom>
              <a:avLst/>
              <a:gdLst/>
              <a:ahLst/>
              <a:cxnLst/>
              <a:rect l="l" t="t" r="r" b="b"/>
              <a:pathLst>
                <a:path w="6601" h="28422" extrusionOk="0">
                  <a:moveTo>
                    <a:pt x="6410" y="0"/>
                  </a:moveTo>
                  <a:cubicBezTo>
                    <a:pt x="6348" y="0"/>
                    <a:pt x="6295" y="38"/>
                    <a:pt x="6279" y="88"/>
                  </a:cubicBezTo>
                  <a:cubicBezTo>
                    <a:pt x="6210" y="203"/>
                    <a:pt x="1219" y="12345"/>
                    <a:pt x="644" y="18992"/>
                  </a:cubicBezTo>
                  <a:cubicBezTo>
                    <a:pt x="69" y="25615"/>
                    <a:pt x="0" y="28237"/>
                    <a:pt x="0" y="28260"/>
                  </a:cubicBezTo>
                  <a:cubicBezTo>
                    <a:pt x="0" y="28352"/>
                    <a:pt x="69" y="28421"/>
                    <a:pt x="161" y="28421"/>
                  </a:cubicBezTo>
                  <a:cubicBezTo>
                    <a:pt x="230" y="28421"/>
                    <a:pt x="299" y="28352"/>
                    <a:pt x="322" y="28260"/>
                  </a:cubicBezTo>
                  <a:cubicBezTo>
                    <a:pt x="322" y="28237"/>
                    <a:pt x="391" y="25615"/>
                    <a:pt x="966" y="19015"/>
                  </a:cubicBezTo>
                  <a:cubicBezTo>
                    <a:pt x="1541" y="12437"/>
                    <a:pt x="6509" y="318"/>
                    <a:pt x="6555" y="203"/>
                  </a:cubicBezTo>
                  <a:cubicBezTo>
                    <a:pt x="6601" y="134"/>
                    <a:pt x="6555" y="42"/>
                    <a:pt x="6486" y="19"/>
                  </a:cubicBezTo>
                  <a:cubicBezTo>
                    <a:pt x="6460" y="6"/>
                    <a:pt x="6434" y="0"/>
                    <a:pt x="641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6" name="Google Shape;2356;p47"/>
            <p:cNvSpPr/>
            <p:nvPr/>
          </p:nvSpPr>
          <p:spPr>
            <a:xfrm>
              <a:off x="3276150" y="1144425"/>
              <a:ext cx="149500" cy="201250"/>
            </a:xfrm>
            <a:custGeom>
              <a:avLst/>
              <a:gdLst/>
              <a:ahLst/>
              <a:cxnLst/>
              <a:rect l="l" t="t" r="r" b="b"/>
              <a:pathLst>
                <a:path w="5980" h="8050" extrusionOk="0">
                  <a:moveTo>
                    <a:pt x="5336" y="1"/>
                  </a:moveTo>
                  <a:lnTo>
                    <a:pt x="5336" y="1"/>
                  </a:lnTo>
                  <a:cubicBezTo>
                    <a:pt x="5336" y="1"/>
                    <a:pt x="0" y="2393"/>
                    <a:pt x="460" y="8050"/>
                  </a:cubicBezTo>
                  <a:cubicBezTo>
                    <a:pt x="460" y="8050"/>
                    <a:pt x="5980" y="3565"/>
                    <a:pt x="53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7" name="Google Shape;2357;p47"/>
            <p:cNvSpPr/>
            <p:nvPr/>
          </p:nvSpPr>
          <p:spPr>
            <a:xfrm>
              <a:off x="3214050" y="1120850"/>
              <a:ext cx="134000" cy="207000"/>
            </a:xfrm>
            <a:custGeom>
              <a:avLst/>
              <a:gdLst/>
              <a:ahLst/>
              <a:cxnLst/>
              <a:rect l="l" t="t" r="r" b="b"/>
              <a:pathLst>
                <a:path w="5360" h="8280" extrusionOk="0">
                  <a:moveTo>
                    <a:pt x="2116" y="1"/>
                  </a:moveTo>
                  <a:lnTo>
                    <a:pt x="2116" y="1"/>
                  </a:lnTo>
                  <a:cubicBezTo>
                    <a:pt x="2116" y="1"/>
                    <a:pt x="1" y="3865"/>
                    <a:pt x="1610" y="8280"/>
                  </a:cubicBezTo>
                  <a:cubicBezTo>
                    <a:pt x="1610" y="8280"/>
                    <a:pt x="5359" y="4623"/>
                    <a:pt x="211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8" name="Google Shape;2358;p47"/>
            <p:cNvSpPr/>
            <p:nvPr/>
          </p:nvSpPr>
          <p:spPr>
            <a:xfrm>
              <a:off x="3268675" y="1127750"/>
              <a:ext cx="131675" cy="215625"/>
            </a:xfrm>
            <a:custGeom>
              <a:avLst/>
              <a:gdLst/>
              <a:ahLst/>
              <a:cxnLst/>
              <a:rect l="l" t="t" r="r" b="b"/>
              <a:pathLst>
                <a:path w="5267" h="8625" extrusionOk="0">
                  <a:moveTo>
                    <a:pt x="3634" y="1"/>
                  </a:moveTo>
                  <a:cubicBezTo>
                    <a:pt x="3634" y="1"/>
                    <a:pt x="0" y="2439"/>
                    <a:pt x="322" y="8625"/>
                  </a:cubicBezTo>
                  <a:cubicBezTo>
                    <a:pt x="345" y="8602"/>
                    <a:pt x="5267" y="3818"/>
                    <a:pt x="36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9" name="Google Shape;2359;p47"/>
            <p:cNvSpPr/>
            <p:nvPr/>
          </p:nvSpPr>
          <p:spPr>
            <a:xfrm>
              <a:off x="3238775" y="1124300"/>
              <a:ext cx="129250" cy="206450"/>
            </a:xfrm>
            <a:custGeom>
              <a:avLst/>
              <a:gdLst/>
              <a:ahLst/>
              <a:cxnLst/>
              <a:rect l="l" t="t" r="r" b="b"/>
              <a:pathLst>
                <a:path w="5170" h="8258" extrusionOk="0">
                  <a:moveTo>
                    <a:pt x="3243" y="1"/>
                  </a:moveTo>
                  <a:cubicBezTo>
                    <a:pt x="3243" y="1"/>
                    <a:pt x="1" y="2738"/>
                    <a:pt x="1127" y="8257"/>
                  </a:cubicBezTo>
                  <a:cubicBezTo>
                    <a:pt x="1127" y="8257"/>
                    <a:pt x="1128" y="8257"/>
                    <a:pt x="1128" y="8257"/>
                  </a:cubicBezTo>
                  <a:cubicBezTo>
                    <a:pt x="1172" y="8257"/>
                    <a:pt x="5170" y="3992"/>
                    <a:pt x="32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0" name="Google Shape;2360;p47"/>
            <p:cNvSpPr/>
            <p:nvPr/>
          </p:nvSpPr>
          <p:spPr>
            <a:xfrm>
              <a:off x="3179550" y="1293350"/>
              <a:ext cx="147800" cy="177675"/>
            </a:xfrm>
            <a:custGeom>
              <a:avLst/>
              <a:gdLst/>
              <a:ahLst/>
              <a:cxnLst/>
              <a:rect l="l" t="t" r="r" b="b"/>
              <a:pathLst>
                <a:path w="5912" h="7107" extrusionOk="0">
                  <a:moveTo>
                    <a:pt x="2645" y="0"/>
                  </a:moveTo>
                  <a:lnTo>
                    <a:pt x="3450" y="920"/>
                  </a:lnTo>
                  <a:lnTo>
                    <a:pt x="4324" y="414"/>
                  </a:lnTo>
                  <a:lnTo>
                    <a:pt x="4784" y="1403"/>
                  </a:lnTo>
                  <a:lnTo>
                    <a:pt x="5911" y="851"/>
                  </a:lnTo>
                  <a:cubicBezTo>
                    <a:pt x="5911" y="851"/>
                    <a:pt x="5267" y="1633"/>
                    <a:pt x="5037" y="2760"/>
                  </a:cubicBezTo>
                  <a:cubicBezTo>
                    <a:pt x="4554" y="5175"/>
                    <a:pt x="3887" y="7106"/>
                    <a:pt x="1818" y="6348"/>
                  </a:cubicBezTo>
                  <a:cubicBezTo>
                    <a:pt x="1" y="5681"/>
                    <a:pt x="1243" y="3105"/>
                    <a:pt x="2301" y="1518"/>
                  </a:cubicBezTo>
                  <a:cubicBezTo>
                    <a:pt x="2645" y="966"/>
                    <a:pt x="2645" y="0"/>
                    <a:pt x="264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 name="Google Shape;2499;p49">
            <a:extLst>
              <a:ext uri="{FF2B5EF4-FFF2-40B4-BE49-F238E27FC236}">
                <a16:creationId xmlns:a16="http://schemas.microsoft.com/office/drawing/2014/main" id="{80640AE6-107D-437F-BE26-EB6FCDC6CE7B}"/>
              </a:ext>
            </a:extLst>
          </p:cNvPr>
          <p:cNvSpPr/>
          <p:nvPr/>
        </p:nvSpPr>
        <p:spPr>
          <a:xfrm>
            <a:off x="814241" y="110626"/>
            <a:ext cx="359138" cy="322019"/>
          </a:xfrm>
          <a:custGeom>
            <a:avLst/>
            <a:gdLst/>
            <a:ahLst/>
            <a:cxnLst/>
            <a:rect l="l" t="t" r="r" b="b"/>
            <a:pathLst>
              <a:path w="4528" h="4060" extrusionOk="0">
                <a:moveTo>
                  <a:pt x="654" y="0"/>
                </a:moveTo>
                <a:cubicBezTo>
                  <a:pt x="504" y="0"/>
                  <a:pt x="356" y="50"/>
                  <a:pt x="220" y="155"/>
                </a:cubicBezTo>
                <a:cubicBezTo>
                  <a:pt x="1" y="354"/>
                  <a:pt x="1" y="632"/>
                  <a:pt x="61" y="871"/>
                </a:cubicBezTo>
                <a:cubicBezTo>
                  <a:pt x="279" y="1945"/>
                  <a:pt x="816" y="2860"/>
                  <a:pt x="1413" y="3755"/>
                </a:cubicBezTo>
                <a:cubicBezTo>
                  <a:pt x="1568" y="3966"/>
                  <a:pt x="1798" y="4059"/>
                  <a:pt x="2036" y="4059"/>
                </a:cubicBezTo>
                <a:cubicBezTo>
                  <a:pt x="2225" y="4059"/>
                  <a:pt x="2420" y="4000"/>
                  <a:pt x="2587" y="3894"/>
                </a:cubicBezTo>
                <a:cubicBezTo>
                  <a:pt x="2945" y="3656"/>
                  <a:pt x="3144" y="3337"/>
                  <a:pt x="3363" y="3039"/>
                </a:cubicBezTo>
                <a:cubicBezTo>
                  <a:pt x="3880" y="2402"/>
                  <a:pt x="4337" y="1706"/>
                  <a:pt x="4457" y="851"/>
                </a:cubicBezTo>
                <a:cubicBezTo>
                  <a:pt x="4528" y="372"/>
                  <a:pt x="4409" y="19"/>
                  <a:pt x="3888" y="19"/>
                </a:cubicBezTo>
                <a:cubicBezTo>
                  <a:pt x="3825" y="19"/>
                  <a:pt x="3756" y="24"/>
                  <a:pt x="3681" y="35"/>
                </a:cubicBezTo>
                <a:cubicBezTo>
                  <a:pt x="3263" y="75"/>
                  <a:pt x="3104" y="373"/>
                  <a:pt x="2945" y="652"/>
                </a:cubicBezTo>
                <a:cubicBezTo>
                  <a:pt x="2647" y="1050"/>
                  <a:pt x="2408" y="1507"/>
                  <a:pt x="2169" y="1905"/>
                </a:cubicBezTo>
                <a:cubicBezTo>
                  <a:pt x="1891" y="1408"/>
                  <a:pt x="1652" y="911"/>
                  <a:pt x="1373" y="433"/>
                </a:cubicBezTo>
                <a:cubicBezTo>
                  <a:pt x="1294" y="314"/>
                  <a:pt x="1174" y="174"/>
                  <a:pt x="1055" y="115"/>
                </a:cubicBezTo>
                <a:cubicBezTo>
                  <a:pt x="924" y="40"/>
                  <a:pt x="788" y="0"/>
                  <a:pt x="6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 name="Google Shape;2509;p49">
            <a:extLst>
              <a:ext uri="{FF2B5EF4-FFF2-40B4-BE49-F238E27FC236}">
                <a16:creationId xmlns:a16="http://schemas.microsoft.com/office/drawing/2014/main" id="{98895902-5EAE-8805-FFCB-1410FFF1256C}"/>
              </a:ext>
            </a:extLst>
          </p:cNvPr>
          <p:cNvGrpSpPr/>
          <p:nvPr/>
        </p:nvGrpSpPr>
        <p:grpSpPr>
          <a:xfrm rot="637">
            <a:off x="978145" y="501682"/>
            <a:ext cx="505773" cy="456339"/>
            <a:chOff x="7144013" y="1512200"/>
            <a:chExt cx="936616" cy="844916"/>
          </a:xfrm>
        </p:grpSpPr>
        <p:sp>
          <p:nvSpPr>
            <p:cNvPr id="14" name="Google Shape;2510;p49">
              <a:extLst>
                <a:ext uri="{FF2B5EF4-FFF2-40B4-BE49-F238E27FC236}">
                  <a16:creationId xmlns:a16="http://schemas.microsoft.com/office/drawing/2014/main" id="{1EA0BCF6-3273-A5EA-5D09-A2B6883EC33E}"/>
                </a:ext>
              </a:extLst>
            </p:cNvPr>
            <p:cNvSpPr/>
            <p:nvPr/>
          </p:nvSpPr>
          <p:spPr>
            <a:xfrm>
              <a:off x="7144013" y="1512200"/>
              <a:ext cx="936616" cy="844916"/>
            </a:xfrm>
            <a:custGeom>
              <a:avLst/>
              <a:gdLst/>
              <a:ahLst/>
              <a:cxnLst/>
              <a:rect l="l" t="t" r="r" b="b"/>
              <a:pathLst>
                <a:path w="9550" h="8615" extrusionOk="0">
                  <a:moveTo>
                    <a:pt x="2189" y="1"/>
                  </a:moveTo>
                  <a:cubicBezTo>
                    <a:pt x="1712" y="1"/>
                    <a:pt x="1234" y="160"/>
                    <a:pt x="856" y="458"/>
                  </a:cubicBezTo>
                  <a:cubicBezTo>
                    <a:pt x="439" y="816"/>
                    <a:pt x="1" y="1453"/>
                    <a:pt x="220" y="2607"/>
                  </a:cubicBezTo>
                  <a:cubicBezTo>
                    <a:pt x="618" y="4576"/>
                    <a:pt x="1612" y="6207"/>
                    <a:pt x="2627" y="7699"/>
                  </a:cubicBezTo>
                  <a:cubicBezTo>
                    <a:pt x="3025" y="8296"/>
                    <a:pt x="3681" y="8614"/>
                    <a:pt x="4417" y="8614"/>
                  </a:cubicBezTo>
                  <a:cubicBezTo>
                    <a:pt x="4914" y="8614"/>
                    <a:pt x="5471" y="8475"/>
                    <a:pt x="5909" y="8177"/>
                  </a:cubicBezTo>
                  <a:cubicBezTo>
                    <a:pt x="6506" y="7779"/>
                    <a:pt x="6884" y="7282"/>
                    <a:pt x="7202" y="6824"/>
                  </a:cubicBezTo>
                  <a:cubicBezTo>
                    <a:pt x="7282" y="6725"/>
                    <a:pt x="7361" y="6625"/>
                    <a:pt x="7401" y="6565"/>
                  </a:cubicBezTo>
                  <a:cubicBezTo>
                    <a:pt x="8256" y="5471"/>
                    <a:pt x="9171" y="4138"/>
                    <a:pt x="9430" y="2487"/>
                  </a:cubicBezTo>
                  <a:cubicBezTo>
                    <a:pt x="9549" y="1692"/>
                    <a:pt x="9390" y="1055"/>
                    <a:pt x="8992" y="617"/>
                  </a:cubicBezTo>
                  <a:cubicBezTo>
                    <a:pt x="8754" y="339"/>
                    <a:pt x="8296" y="1"/>
                    <a:pt x="7500" y="1"/>
                  </a:cubicBezTo>
                  <a:cubicBezTo>
                    <a:pt x="7361" y="1"/>
                    <a:pt x="7202" y="1"/>
                    <a:pt x="7063" y="21"/>
                  </a:cubicBezTo>
                  <a:cubicBezTo>
                    <a:pt x="6008" y="160"/>
                    <a:pt x="5551" y="856"/>
                    <a:pt x="5272" y="1314"/>
                  </a:cubicBezTo>
                  <a:cubicBezTo>
                    <a:pt x="5213" y="1354"/>
                    <a:pt x="5193" y="1433"/>
                    <a:pt x="5153" y="1493"/>
                  </a:cubicBezTo>
                  <a:cubicBezTo>
                    <a:pt x="4994" y="1692"/>
                    <a:pt x="4875" y="1891"/>
                    <a:pt x="4755" y="2109"/>
                  </a:cubicBezTo>
                  <a:cubicBezTo>
                    <a:pt x="4576" y="1811"/>
                    <a:pt x="4417" y="1533"/>
                    <a:pt x="4258" y="1234"/>
                  </a:cubicBezTo>
                  <a:cubicBezTo>
                    <a:pt x="4019" y="836"/>
                    <a:pt x="3701" y="518"/>
                    <a:pt x="3323" y="319"/>
                  </a:cubicBezTo>
                  <a:cubicBezTo>
                    <a:pt x="2945" y="120"/>
                    <a:pt x="2587" y="1"/>
                    <a:pt x="2189" y="1"/>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511;p49">
              <a:extLst>
                <a:ext uri="{FF2B5EF4-FFF2-40B4-BE49-F238E27FC236}">
                  <a16:creationId xmlns:a16="http://schemas.microsoft.com/office/drawing/2014/main" id="{D4DB9C9C-B47D-B2C9-6204-410CD409072E}"/>
                </a:ext>
              </a:extLst>
            </p:cNvPr>
            <p:cNvSpPr/>
            <p:nvPr/>
          </p:nvSpPr>
          <p:spPr>
            <a:xfrm>
              <a:off x="7228008" y="1568170"/>
              <a:ext cx="768625" cy="732977"/>
            </a:xfrm>
            <a:custGeom>
              <a:avLst/>
              <a:gdLst/>
              <a:ahLst/>
              <a:cxnLst/>
              <a:rect l="l" t="t" r="r" b="b"/>
              <a:pathLst>
                <a:path w="7449" h="6666" extrusionOk="0">
                  <a:moveTo>
                    <a:pt x="1060" y="1"/>
                  </a:moveTo>
                  <a:cubicBezTo>
                    <a:pt x="826" y="1"/>
                    <a:pt x="594" y="80"/>
                    <a:pt x="378" y="254"/>
                  </a:cubicBezTo>
                  <a:cubicBezTo>
                    <a:pt x="0" y="573"/>
                    <a:pt x="0" y="1010"/>
                    <a:pt x="80" y="1428"/>
                  </a:cubicBezTo>
                  <a:cubicBezTo>
                    <a:pt x="438" y="3199"/>
                    <a:pt x="1333" y="4710"/>
                    <a:pt x="2328" y="6182"/>
                  </a:cubicBezTo>
                  <a:cubicBezTo>
                    <a:pt x="2566" y="6518"/>
                    <a:pt x="2928" y="6665"/>
                    <a:pt x="3312" y="6665"/>
                  </a:cubicBezTo>
                  <a:cubicBezTo>
                    <a:pt x="3632" y="6665"/>
                    <a:pt x="3968" y="6563"/>
                    <a:pt x="4257" y="6381"/>
                  </a:cubicBezTo>
                  <a:cubicBezTo>
                    <a:pt x="4814" y="6003"/>
                    <a:pt x="5153" y="5486"/>
                    <a:pt x="5511" y="4989"/>
                  </a:cubicBezTo>
                  <a:cubicBezTo>
                    <a:pt x="6366" y="3915"/>
                    <a:pt x="7142" y="2781"/>
                    <a:pt x="7341" y="1388"/>
                  </a:cubicBezTo>
                  <a:cubicBezTo>
                    <a:pt x="7449" y="580"/>
                    <a:pt x="7232" y="15"/>
                    <a:pt x="6370" y="15"/>
                  </a:cubicBezTo>
                  <a:cubicBezTo>
                    <a:pt x="6277" y="15"/>
                    <a:pt x="6176" y="22"/>
                    <a:pt x="6068" y="36"/>
                  </a:cubicBezTo>
                  <a:cubicBezTo>
                    <a:pt x="5371" y="135"/>
                    <a:pt x="5153" y="632"/>
                    <a:pt x="4854" y="1090"/>
                  </a:cubicBezTo>
                  <a:cubicBezTo>
                    <a:pt x="4397" y="1766"/>
                    <a:pt x="3999" y="2482"/>
                    <a:pt x="3601" y="3159"/>
                  </a:cubicBezTo>
                  <a:cubicBezTo>
                    <a:pt x="3124" y="2323"/>
                    <a:pt x="2726" y="1567"/>
                    <a:pt x="2268" y="732"/>
                  </a:cubicBezTo>
                  <a:cubicBezTo>
                    <a:pt x="2129" y="513"/>
                    <a:pt x="1930" y="314"/>
                    <a:pt x="1711" y="195"/>
                  </a:cubicBezTo>
                  <a:cubicBezTo>
                    <a:pt x="1500" y="70"/>
                    <a:pt x="1279" y="1"/>
                    <a:pt x="10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 name="Picture 17" descr="A picture containing graphics, clipart, graphic design, design&#10;&#10;Description automatically generated">
            <a:extLst>
              <a:ext uri="{FF2B5EF4-FFF2-40B4-BE49-F238E27FC236}">
                <a16:creationId xmlns:a16="http://schemas.microsoft.com/office/drawing/2014/main" id="{7A29D6F2-A07E-9DEE-0186-24E7DC16FCC8}"/>
              </a:ext>
            </a:extLst>
          </p:cNvPr>
          <p:cNvPicPr>
            <a:picLocks noChangeAspect="1"/>
          </p:cNvPicPr>
          <p:nvPr/>
        </p:nvPicPr>
        <p:blipFill>
          <a:blip r:embed="rId3"/>
          <a:stretch>
            <a:fillRect/>
          </a:stretch>
        </p:blipFill>
        <p:spPr>
          <a:xfrm>
            <a:off x="8200882" y="65517"/>
            <a:ext cx="759406" cy="759406"/>
          </a:xfrm>
          <a:prstGeom prst="rect">
            <a:avLst/>
          </a:prstGeom>
        </p:spPr>
      </p:pic>
      <p:grpSp>
        <p:nvGrpSpPr>
          <p:cNvPr id="2" name="Google Shape;2947;p46">
            <a:extLst>
              <a:ext uri="{FF2B5EF4-FFF2-40B4-BE49-F238E27FC236}">
                <a16:creationId xmlns:a16="http://schemas.microsoft.com/office/drawing/2014/main" id="{B6726AE2-9F6B-7BBE-A8E7-53495BCF0EC1}"/>
              </a:ext>
            </a:extLst>
          </p:cNvPr>
          <p:cNvGrpSpPr/>
          <p:nvPr/>
        </p:nvGrpSpPr>
        <p:grpSpPr>
          <a:xfrm rot="-1506912">
            <a:off x="-429739" y="4906146"/>
            <a:ext cx="570699" cy="603825"/>
            <a:chOff x="1881525" y="2974850"/>
            <a:chExt cx="635600" cy="672525"/>
          </a:xfrm>
        </p:grpSpPr>
        <p:sp>
          <p:nvSpPr>
            <p:cNvPr id="2380" name="Google Shape;2948;p46">
              <a:extLst>
                <a:ext uri="{FF2B5EF4-FFF2-40B4-BE49-F238E27FC236}">
                  <a16:creationId xmlns:a16="http://schemas.microsoft.com/office/drawing/2014/main" id="{83331B89-5426-B6D6-2035-6DF9FB53181A}"/>
                </a:ext>
              </a:extLst>
            </p:cNvPr>
            <p:cNvSpPr/>
            <p:nvPr/>
          </p:nvSpPr>
          <p:spPr>
            <a:xfrm>
              <a:off x="1905825" y="2974850"/>
              <a:ext cx="611300" cy="672525"/>
            </a:xfrm>
            <a:custGeom>
              <a:avLst/>
              <a:gdLst/>
              <a:ahLst/>
              <a:cxnLst/>
              <a:rect l="l" t="t" r="r" b="b"/>
              <a:pathLst>
                <a:path w="24452" h="26901" extrusionOk="0">
                  <a:moveTo>
                    <a:pt x="5263" y="2220"/>
                  </a:moveTo>
                  <a:cubicBezTo>
                    <a:pt x="5706" y="2220"/>
                    <a:pt x="6094" y="2361"/>
                    <a:pt x="6455" y="2649"/>
                  </a:cubicBezTo>
                  <a:cubicBezTo>
                    <a:pt x="8519" y="4280"/>
                    <a:pt x="9083" y="9729"/>
                    <a:pt x="9126" y="11690"/>
                  </a:cubicBezTo>
                  <a:lnTo>
                    <a:pt x="9171" y="13787"/>
                  </a:lnTo>
                  <a:lnTo>
                    <a:pt x="10880" y="12572"/>
                  </a:lnTo>
                  <a:cubicBezTo>
                    <a:pt x="12532" y="11401"/>
                    <a:pt x="15148" y="10108"/>
                    <a:pt x="15620" y="9961"/>
                  </a:cubicBezTo>
                  <a:cubicBezTo>
                    <a:pt x="16275" y="9745"/>
                    <a:pt x="16993" y="9643"/>
                    <a:pt x="17697" y="9643"/>
                  </a:cubicBezTo>
                  <a:cubicBezTo>
                    <a:pt x="19149" y="9643"/>
                    <a:pt x="20539" y="10076"/>
                    <a:pt x="21185" y="10835"/>
                  </a:cubicBezTo>
                  <a:cubicBezTo>
                    <a:pt x="21384" y="11070"/>
                    <a:pt x="21998" y="11786"/>
                    <a:pt x="21122" y="13483"/>
                  </a:cubicBezTo>
                  <a:cubicBezTo>
                    <a:pt x="19626" y="16374"/>
                    <a:pt x="16738" y="17736"/>
                    <a:pt x="13679" y="19176"/>
                  </a:cubicBezTo>
                  <a:cubicBezTo>
                    <a:pt x="12829" y="19576"/>
                    <a:pt x="11953" y="19993"/>
                    <a:pt x="11120" y="20436"/>
                  </a:cubicBezTo>
                  <a:cubicBezTo>
                    <a:pt x="9372" y="21361"/>
                    <a:pt x="7233" y="22213"/>
                    <a:pt x="5163" y="23035"/>
                  </a:cubicBezTo>
                  <a:cubicBezTo>
                    <a:pt x="4383" y="23347"/>
                    <a:pt x="3632" y="23645"/>
                    <a:pt x="2906" y="23944"/>
                  </a:cubicBezTo>
                  <a:cubicBezTo>
                    <a:pt x="2684" y="21856"/>
                    <a:pt x="2325" y="17835"/>
                    <a:pt x="2292" y="13787"/>
                  </a:cubicBezTo>
                  <a:cubicBezTo>
                    <a:pt x="2227" y="5703"/>
                    <a:pt x="3513" y="2544"/>
                    <a:pt x="4742" y="2279"/>
                  </a:cubicBezTo>
                  <a:cubicBezTo>
                    <a:pt x="4925" y="2240"/>
                    <a:pt x="5099" y="2220"/>
                    <a:pt x="5263" y="2220"/>
                  </a:cubicBezTo>
                  <a:close/>
                  <a:moveTo>
                    <a:pt x="5258" y="1"/>
                  </a:moveTo>
                  <a:cubicBezTo>
                    <a:pt x="4938" y="1"/>
                    <a:pt x="4611" y="36"/>
                    <a:pt x="4278" y="107"/>
                  </a:cubicBezTo>
                  <a:cubicBezTo>
                    <a:pt x="1336" y="737"/>
                    <a:pt x="1" y="5094"/>
                    <a:pt x="75" y="13822"/>
                  </a:cubicBezTo>
                  <a:cubicBezTo>
                    <a:pt x="126" y="19761"/>
                    <a:pt x="862" y="25631"/>
                    <a:pt x="869" y="25690"/>
                  </a:cubicBezTo>
                  <a:lnTo>
                    <a:pt x="957" y="26386"/>
                  </a:lnTo>
                  <a:cubicBezTo>
                    <a:pt x="995" y="26692"/>
                    <a:pt x="1256" y="26900"/>
                    <a:pt x="1540" y="26900"/>
                  </a:cubicBezTo>
                  <a:cubicBezTo>
                    <a:pt x="1619" y="26900"/>
                    <a:pt x="1701" y="26884"/>
                    <a:pt x="1780" y="26849"/>
                  </a:cubicBezTo>
                  <a:lnTo>
                    <a:pt x="2422" y="26570"/>
                  </a:lnTo>
                  <a:cubicBezTo>
                    <a:pt x="3515" y="26086"/>
                    <a:pt x="4713" y="25608"/>
                    <a:pt x="5983" y="25103"/>
                  </a:cubicBezTo>
                  <a:cubicBezTo>
                    <a:pt x="8109" y="24260"/>
                    <a:pt x="10310" y="23384"/>
                    <a:pt x="12163" y="22397"/>
                  </a:cubicBezTo>
                  <a:cubicBezTo>
                    <a:pt x="12948" y="21977"/>
                    <a:pt x="13763" y="21593"/>
                    <a:pt x="14624" y="21187"/>
                  </a:cubicBezTo>
                  <a:cubicBezTo>
                    <a:pt x="17884" y="19648"/>
                    <a:pt x="21255" y="18060"/>
                    <a:pt x="23093" y="14505"/>
                  </a:cubicBezTo>
                  <a:cubicBezTo>
                    <a:pt x="24452" y="11873"/>
                    <a:pt x="23539" y="10172"/>
                    <a:pt x="22876" y="9392"/>
                  </a:cubicBezTo>
                  <a:cubicBezTo>
                    <a:pt x="21715" y="8029"/>
                    <a:pt x="19684" y="7423"/>
                    <a:pt x="17706" y="7423"/>
                  </a:cubicBezTo>
                  <a:cubicBezTo>
                    <a:pt x="16734" y="7423"/>
                    <a:pt x="15774" y="7570"/>
                    <a:pt x="14938" y="7845"/>
                  </a:cubicBezTo>
                  <a:cubicBezTo>
                    <a:pt x="14397" y="8016"/>
                    <a:pt x="12758" y="8816"/>
                    <a:pt x="11225" y="9718"/>
                  </a:cubicBezTo>
                  <a:cubicBezTo>
                    <a:pt x="10969" y="7142"/>
                    <a:pt x="10189" y="2772"/>
                    <a:pt x="7834" y="907"/>
                  </a:cubicBezTo>
                  <a:cubicBezTo>
                    <a:pt x="7076" y="305"/>
                    <a:pt x="6198" y="1"/>
                    <a:pt x="5258" y="1"/>
                  </a:cubicBezTo>
                  <a:close/>
                </a:path>
              </a:pathLst>
            </a:custGeom>
            <a:solidFill>
              <a:srgbClr val="FFFFFF"/>
            </a:solidFill>
            <a:ln w="9525" cap="flat" cmpd="sng">
              <a:solidFill>
                <a:srgbClr val="FFFFFF"/>
              </a:solidFill>
              <a:prstDash val="solid"/>
              <a:round/>
              <a:headEnd type="none" w="sm" len="sm"/>
              <a:tailEnd type="none" w="sm" len="sm"/>
            </a:ln>
            <a:effectLst>
              <a:outerShdw blurRad="142875" dist="47625" dir="4800000" algn="bl" rotWithShape="0">
                <a:srgbClr val="292850">
                  <a:alpha val="25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1" name="Google Shape;2949;p46">
              <a:extLst>
                <a:ext uri="{FF2B5EF4-FFF2-40B4-BE49-F238E27FC236}">
                  <a16:creationId xmlns:a16="http://schemas.microsoft.com/office/drawing/2014/main" id="{7A8F8B83-5A60-BE49-07B5-86B2C06054A7}"/>
                </a:ext>
              </a:extLst>
            </p:cNvPr>
            <p:cNvSpPr/>
            <p:nvPr/>
          </p:nvSpPr>
          <p:spPr>
            <a:xfrm>
              <a:off x="1881525" y="3002625"/>
              <a:ext cx="624775" cy="611050"/>
            </a:xfrm>
            <a:custGeom>
              <a:avLst/>
              <a:gdLst/>
              <a:ahLst/>
              <a:cxnLst/>
              <a:rect l="l" t="t" r="r" b="b"/>
              <a:pathLst>
                <a:path w="24991" h="24442" extrusionOk="0">
                  <a:moveTo>
                    <a:pt x="6235" y="0"/>
                  </a:moveTo>
                  <a:cubicBezTo>
                    <a:pt x="5996" y="0"/>
                    <a:pt x="5745" y="27"/>
                    <a:pt x="5482" y="83"/>
                  </a:cubicBezTo>
                  <a:cubicBezTo>
                    <a:pt x="0" y="1259"/>
                    <a:pt x="2942" y="24442"/>
                    <a:pt x="2942" y="24442"/>
                  </a:cubicBezTo>
                  <a:cubicBezTo>
                    <a:pt x="5919" y="23118"/>
                    <a:pt x="9737" y="21836"/>
                    <a:pt x="12611" y="20304"/>
                  </a:cubicBezTo>
                  <a:cubicBezTo>
                    <a:pt x="16370" y="18299"/>
                    <a:pt x="20955" y="16990"/>
                    <a:pt x="23079" y="12883"/>
                  </a:cubicBezTo>
                  <a:cubicBezTo>
                    <a:pt x="24990" y="9181"/>
                    <a:pt x="21831" y="7425"/>
                    <a:pt x="18671" y="7425"/>
                  </a:cubicBezTo>
                  <a:cubicBezTo>
                    <a:pt x="17830" y="7425"/>
                    <a:pt x="16988" y="7550"/>
                    <a:pt x="16243" y="7795"/>
                  </a:cubicBezTo>
                  <a:cubicBezTo>
                    <a:pt x="15615" y="7992"/>
                    <a:pt x="12874" y="9375"/>
                    <a:pt x="11210" y="10556"/>
                  </a:cubicBezTo>
                  <a:cubicBezTo>
                    <a:pt x="11210" y="10556"/>
                    <a:pt x="10987" y="0"/>
                    <a:pt x="6235" y="0"/>
                  </a:cubicBezTo>
                  <a:close/>
                </a:path>
              </a:pathLst>
            </a:custGeom>
            <a:solidFill>
              <a:srgbClr val="FF637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 name="Rectangle 2">
            <a:extLst>
              <a:ext uri="{FF2B5EF4-FFF2-40B4-BE49-F238E27FC236}">
                <a16:creationId xmlns:a16="http://schemas.microsoft.com/office/drawing/2014/main" id="{BF5EAF4F-0AA8-7550-F718-1D0B4874A0A7}"/>
              </a:ext>
            </a:extLst>
          </p:cNvPr>
          <p:cNvSpPr>
            <a:spLocks noChangeArrowheads="1"/>
          </p:cNvSpPr>
          <p:nvPr/>
        </p:nvSpPr>
        <p:spPr bwMode="auto">
          <a:xfrm>
            <a:off x="2033306" y="2986832"/>
            <a:ext cx="13856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68580" tIns="34290" rIns="68580" bIns="34290" numCol="1" anchor="ctr" anchorCtr="0" compatLnSpc="1">
            <a:prstTxWarp prst="textNoShape">
              <a:avLst/>
            </a:prstTxWarp>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12121"/>
              </a:solidFill>
              <a:effectLst/>
              <a:uLnTx/>
              <a:uFillTx/>
              <a:latin typeface="Arial"/>
              <a:ea typeface="+mn-ea"/>
              <a:cs typeface="Arial"/>
              <a:sym typeface="Arial"/>
            </a:endParaRPr>
          </a:p>
        </p:txBody>
      </p:sp>
      <p:pic>
        <p:nvPicPr>
          <p:cNvPr id="6" name="Picture 5">
            <a:extLst>
              <a:ext uri="{FF2B5EF4-FFF2-40B4-BE49-F238E27FC236}">
                <a16:creationId xmlns:a16="http://schemas.microsoft.com/office/drawing/2014/main" id="{35338338-104D-D2DF-45CC-165295E01149}"/>
              </a:ext>
            </a:extLst>
          </p:cNvPr>
          <p:cNvPicPr>
            <a:picLocks noChangeAspect="1"/>
          </p:cNvPicPr>
          <p:nvPr/>
        </p:nvPicPr>
        <p:blipFill>
          <a:blip r:embed="rId4"/>
          <a:stretch>
            <a:fillRect/>
          </a:stretch>
        </p:blipFill>
        <p:spPr>
          <a:xfrm>
            <a:off x="0" y="1255"/>
            <a:ext cx="9144000" cy="5140990"/>
          </a:xfrm>
          <a:prstGeom prst="rect">
            <a:avLst/>
          </a:prstGeom>
        </p:spPr>
      </p:pic>
      <p:grpSp>
        <p:nvGrpSpPr>
          <p:cNvPr id="2361" name="Google Shape;2361;p47"/>
          <p:cNvGrpSpPr/>
          <p:nvPr/>
        </p:nvGrpSpPr>
        <p:grpSpPr>
          <a:xfrm>
            <a:off x="-110516" y="4369008"/>
            <a:ext cx="759407" cy="1604034"/>
            <a:chOff x="6507375" y="2263850"/>
            <a:chExt cx="619225" cy="1140725"/>
          </a:xfrm>
        </p:grpSpPr>
        <p:sp>
          <p:nvSpPr>
            <p:cNvPr id="2362" name="Google Shape;2362;p47"/>
            <p:cNvSpPr/>
            <p:nvPr/>
          </p:nvSpPr>
          <p:spPr>
            <a:xfrm>
              <a:off x="6507375" y="2263850"/>
              <a:ext cx="619225" cy="1140725"/>
            </a:xfrm>
            <a:custGeom>
              <a:avLst/>
              <a:gdLst/>
              <a:ahLst/>
              <a:cxnLst/>
              <a:rect l="l" t="t" r="r" b="b"/>
              <a:pathLst>
                <a:path w="24769" h="45629" extrusionOk="0">
                  <a:moveTo>
                    <a:pt x="9245" y="1"/>
                  </a:moveTo>
                  <a:cubicBezTo>
                    <a:pt x="7359" y="1"/>
                    <a:pt x="6371" y="921"/>
                    <a:pt x="5865" y="1679"/>
                  </a:cubicBezTo>
                  <a:cubicBezTo>
                    <a:pt x="3726" y="4922"/>
                    <a:pt x="6417" y="11983"/>
                    <a:pt x="7129" y="13799"/>
                  </a:cubicBezTo>
                  <a:cubicBezTo>
                    <a:pt x="6210" y="16536"/>
                    <a:pt x="4922" y="20607"/>
                    <a:pt x="3680" y="25413"/>
                  </a:cubicBezTo>
                  <a:cubicBezTo>
                    <a:pt x="3657" y="25482"/>
                    <a:pt x="3657" y="25528"/>
                    <a:pt x="3611" y="25620"/>
                  </a:cubicBezTo>
                  <a:cubicBezTo>
                    <a:pt x="1932" y="32198"/>
                    <a:pt x="713" y="38430"/>
                    <a:pt x="23" y="44157"/>
                  </a:cubicBezTo>
                  <a:cubicBezTo>
                    <a:pt x="0" y="44502"/>
                    <a:pt x="92" y="44870"/>
                    <a:pt x="322" y="45146"/>
                  </a:cubicBezTo>
                  <a:cubicBezTo>
                    <a:pt x="552" y="45399"/>
                    <a:pt x="851" y="45606"/>
                    <a:pt x="1196" y="45629"/>
                  </a:cubicBezTo>
                  <a:lnTo>
                    <a:pt x="1357" y="45629"/>
                  </a:lnTo>
                  <a:cubicBezTo>
                    <a:pt x="2047" y="45629"/>
                    <a:pt x="2576" y="45100"/>
                    <a:pt x="2668" y="44456"/>
                  </a:cubicBezTo>
                  <a:cubicBezTo>
                    <a:pt x="3335" y="38890"/>
                    <a:pt x="4485" y="32842"/>
                    <a:pt x="6118" y="26448"/>
                  </a:cubicBezTo>
                  <a:cubicBezTo>
                    <a:pt x="7060" y="25413"/>
                    <a:pt x="10924" y="21458"/>
                    <a:pt x="16651" y="18767"/>
                  </a:cubicBezTo>
                  <a:cubicBezTo>
                    <a:pt x="17824" y="19779"/>
                    <a:pt x="19824" y="21228"/>
                    <a:pt x="21618" y="21228"/>
                  </a:cubicBezTo>
                  <a:cubicBezTo>
                    <a:pt x="22768" y="21228"/>
                    <a:pt x="23688" y="20607"/>
                    <a:pt x="24240" y="19549"/>
                  </a:cubicBezTo>
                  <a:cubicBezTo>
                    <a:pt x="24769" y="18560"/>
                    <a:pt x="24631" y="17709"/>
                    <a:pt x="24401" y="17180"/>
                  </a:cubicBezTo>
                  <a:cubicBezTo>
                    <a:pt x="24194" y="16674"/>
                    <a:pt x="23895" y="16306"/>
                    <a:pt x="23550" y="16030"/>
                  </a:cubicBezTo>
                  <a:cubicBezTo>
                    <a:pt x="23803" y="15708"/>
                    <a:pt x="24010" y="15294"/>
                    <a:pt x="24079" y="14834"/>
                  </a:cubicBezTo>
                  <a:cubicBezTo>
                    <a:pt x="24194" y="14167"/>
                    <a:pt x="24148" y="13178"/>
                    <a:pt x="23090" y="12075"/>
                  </a:cubicBezTo>
                  <a:cubicBezTo>
                    <a:pt x="22331" y="11293"/>
                    <a:pt x="21595" y="11132"/>
                    <a:pt x="21066" y="11132"/>
                  </a:cubicBezTo>
                  <a:cubicBezTo>
                    <a:pt x="18973" y="11132"/>
                    <a:pt x="17226" y="13776"/>
                    <a:pt x="16099" y="16168"/>
                  </a:cubicBezTo>
                  <a:cubicBezTo>
                    <a:pt x="12534" y="17778"/>
                    <a:pt x="9590" y="19848"/>
                    <a:pt x="7497" y="21596"/>
                  </a:cubicBezTo>
                  <a:cubicBezTo>
                    <a:pt x="8279" y="18859"/>
                    <a:pt x="9015" y="16536"/>
                    <a:pt x="9636" y="14788"/>
                  </a:cubicBezTo>
                  <a:cubicBezTo>
                    <a:pt x="12396" y="14558"/>
                    <a:pt x="17410" y="13753"/>
                    <a:pt x="19203" y="11040"/>
                  </a:cubicBezTo>
                  <a:cubicBezTo>
                    <a:pt x="19916" y="9959"/>
                    <a:pt x="20031" y="8648"/>
                    <a:pt x="19548" y="7268"/>
                  </a:cubicBezTo>
                  <a:cubicBezTo>
                    <a:pt x="18858" y="5359"/>
                    <a:pt x="17387" y="4324"/>
                    <a:pt x="15409" y="4324"/>
                  </a:cubicBezTo>
                  <a:cubicBezTo>
                    <a:pt x="14949" y="4324"/>
                    <a:pt x="14489" y="4370"/>
                    <a:pt x="14075" y="4462"/>
                  </a:cubicBezTo>
                  <a:cubicBezTo>
                    <a:pt x="14121" y="3634"/>
                    <a:pt x="13937" y="2645"/>
                    <a:pt x="13362" y="1794"/>
                  </a:cubicBezTo>
                  <a:cubicBezTo>
                    <a:pt x="12557" y="645"/>
                    <a:pt x="11200" y="24"/>
                    <a:pt x="9337"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3" name="Google Shape;2363;p47"/>
            <p:cNvSpPr/>
            <p:nvPr/>
          </p:nvSpPr>
          <p:spPr>
            <a:xfrm>
              <a:off x="6536100" y="2504600"/>
              <a:ext cx="224850" cy="872950"/>
            </a:xfrm>
            <a:custGeom>
              <a:avLst/>
              <a:gdLst/>
              <a:ahLst/>
              <a:cxnLst/>
              <a:rect l="l" t="t" r="r" b="b"/>
              <a:pathLst>
                <a:path w="8994" h="34918" extrusionOk="0">
                  <a:moveTo>
                    <a:pt x="8806" y="1"/>
                  </a:moveTo>
                  <a:cubicBezTo>
                    <a:pt x="8726" y="1"/>
                    <a:pt x="8644" y="46"/>
                    <a:pt x="8625" y="122"/>
                  </a:cubicBezTo>
                  <a:cubicBezTo>
                    <a:pt x="8556" y="306"/>
                    <a:pt x="2094" y="17094"/>
                    <a:pt x="24" y="34711"/>
                  </a:cubicBezTo>
                  <a:cubicBezTo>
                    <a:pt x="1" y="34803"/>
                    <a:pt x="93" y="34918"/>
                    <a:pt x="208" y="34918"/>
                  </a:cubicBezTo>
                  <a:cubicBezTo>
                    <a:pt x="323" y="34918"/>
                    <a:pt x="369" y="34826"/>
                    <a:pt x="369" y="34734"/>
                  </a:cubicBezTo>
                  <a:cubicBezTo>
                    <a:pt x="2439" y="17163"/>
                    <a:pt x="8901" y="421"/>
                    <a:pt x="8970" y="237"/>
                  </a:cubicBezTo>
                  <a:cubicBezTo>
                    <a:pt x="8993" y="145"/>
                    <a:pt x="8924" y="30"/>
                    <a:pt x="8855" y="7"/>
                  </a:cubicBezTo>
                  <a:cubicBezTo>
                    <a:pt x="8839" y="3"/>
                    <a:pt x="8823" y="1"/>
                    <a:pt x="88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4" name="Google Shape;2364;p47"/>
            <p:cNvSpPr/>
            <p:nvPr/>
          </p:nvSpPr>
          <p:spPr>
            <a:xfrm>
              <a:off x="6580450" y="2293725"/>
              <a:ext cx="438650" cy="312825"/>
            </a:xfrm>
            <a:custGeom>
              <a:avLst/>
              <a:gdLst/>
              <a:ahLst/>
              <a:cxnLst/>
              <a:rect l="l" t="t" r="r" b="b"/>
              <a:pathLst>
                <a:path w="17546" h="12513" extrusionOk="0">
                  <a:moveTo>
                    <a:pt x="6304" y="1"/>
                  </a:moveTo>
                  <a:cubicBezTo>
                    <a:pt x="1" y="1"/>
                    <a:pt x="5379" y="12512"/>
                    <a:pt x="5379" y="12512"/>
                  </a:cubicBezTo>
                  <a:cubicBezTo>
                    <a:pt x="5379" y="12512"/>
                    <a:pt x="17545" y="12144"/>
                    <a:pt x="15521" y="6487"/>
                  </a:cubicBezTo>
                  <a:cubicBezTo>
                    <a:pt x="14920" y="4765"/>
                    <a:pt x="13677" y="4292"/>
                    <a:pt x="12494" y="4292"/>
                  </a:cubicBezTo>
                  <a:cubicBezTo>
                    <a:pt x="11054" y="4292"/>
                    <a:pt x="9703" y="4992"/>
                    <a:pt x="9703" y="4992"/>
                  </a:cubicBezTo>
                  <a:cubicBezTo>
                    <a:pt x="9703" y="4992"/>
                    <a:pt x="11474" y="71"/>
                    <a:pt x="6391" y="2"/>
                  </a:cubicBezTo>
                  <a:cubicBezTo>
                    <a:pt x="6362" y="1"/>
                    <a:pt x="6333" y="1"/>
                    <a:pt x="63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5" name="Google Shape;2365;p47"/>
            <p:cNvSpPr/>
            <p:nvPr/>
          </p:nvSpPr>
          <p:spPr>
            <a:xfrm>
              <a:off x="6625225" y="2671950"/>
              <a:ext cx="353625" cy="243350"/>
            </a:xfrm>
            <a:custGeom>
              <a:avLst/>
              <a:gdLst/>
              <a:ahLst/>
              <a:cxnLst/>
              <a:rect l="l" t="t" r="r" b="b"/>
              <a:pathLst>
                <a:path w="14145" h="9734" extrusionOk="0">
                  <a:moveTo>
                    <a:pt x="13921" y="1"/>
                  </a:moveTo>
                  <a:cubicBezTo>
                    <a:pt x="13911" y="1"/>
                    <a:pt x="13901" y="2"/>
                    <a:pt x="13891" y="5"/>
                  </a:cubicBezTo>
                  <a:cubicBezTo>
                    <a:pt x="5566" y="3041"/>
                    <a:pt x="116" y="9365"/>
                    <a:pt x="47" y="9411"/>
                  </a:cubicBezTo>
                  <a:cubicBezTo>
                    <a:pt x="1" y="9503"/>
                    <a:pt x="1" y="9618"/>
                    <a:pt x="93" y="9664"/>
                  </a:cubicBezTo>
                  <a:cubicBezTo>
                    <a:pt x="116" y="9710"/>
                    <a:pt x="162" y="9733"/>
                    <a:pt x="208" y="9733"/>
                  </a:cubicBezTo>
                  <a:cubicBezTo>
                    <a:pt x="254" y="9733"/>
                    <a:pt x="323" y="9733"/>
                    <a:pt x="323" y="9641"/>
                  </a:cubicBezTo>
                  <a:cubicBezTo>
                    <a:pt x="369" y="9595"/>
                    <a:pt x="5773" y="3340"/>
                    <a:pt x="14006" y="350"/>
                  </a:cubicBezTo>
                  <a:cubicBezTo>
                    <a:pt x="14075" y="327"/>
                    <a:pt x="14144" y="212"/>
                    <a:pt x="14121" y="120"/>
                  </a:cubicBezTo>
                  <a:cubicBezTo>
                    <a:pt x="14082" y="60"/>
                    <a:pt x="13990" y="1"/>
                    <a:pt x="1392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6" name="Google Shape;2366;p47"/>
            <p:cNvSpPr/>
            <p:nvPr/>
          </p:nvSpPr>
          <p:spPr>
            <a:xfrm>
              <a:off x="6927075" y="2570650"/>
              <a:ext cx="186300" cy="196900"/>
            </a:xfrm>
            <a:custGeom>
              <a:avLst/>
              <a:gdLst/>
              <a:ahLst/>
              <a:cxnLst/>
              <a:rect l="l" t="t" r="r" b="b"/>
              <a:pathLst>
                <a:path w="7452" h="7876" extrusionOk="0">
                  <a:moveTo>
                    <a:pt x="4273" y="1"/>
                  </a:moveTo>
                  <a:cubicBezTo>
                    <a:pt x="2118" y="1"/>
                    <a:pt x="1" y="5138"/>
                    <a:pt x="1" y="5138"/>
                  </a:cubicBezTo>
                  <a:cubicBezTo>
                    <a:pt x="1" y="5138"/>
                    <a:pt x="2843" y="7875"/>
                    <a:pt x="4870" y="7875"/>
                  </a:cubicBezTo>
                  <a:cubicBezTo>
                    <a:pt x="5516" y="7875"/>
                    <a:pt x="6079" y="7597"/>
                    <a:pt x="6440" y="6863"/>
                  </a:cubicBezTo>
                  <a:cubicBezTo>
                    <a:pt x="7452" y="4793"/>
                    <a:pt x="4738" y="3896"/>
                    <a:pt x="4738" y="3896"/>
                  </a:cubicBezTo>
                  <a:cubicBezTo>
                    <a:pt x="4738" y="3896"/>
                    <a:pt x="7452" y="2677"/>
                    <a:pt x="5451" y="584"/>
                  </a:cubicBezTo>
                  <a:cubicBezTo>
                    <a:pt x="5066" y="174"/>
                    <a:pt x="4669" y="1"/>
                    <a:pt x="42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59635572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2350"/>
        <p:cNvGrpSpPr/>
        <p:nvPr/>
      </p:nvGrpSpPr>
      <p:grpSpPr>
        <a:xfrm>
          <a:off x="0" y="0"/>
          <a:ext cx="0" cy="0"/>
          <a:chOff x="0" y="0"/>
          <a:chExt cx="0" cy="0"/>
        </a:xfrm>
      </p:grpSpPr>
      <p:grpSp>
        <p:nvGrpSpPr>
          <p:cNvPr id="8" name="Google Shape;2494;p49">
            <a:extLst>
              <a:ext uri="{FF2B5EF4-FFF2-40B4-BE49-F238E27FC236}">
                <a16:creationId xmlns:a16="http://schemas.microsoft.com/office/drawing/2014/main" id="{781D5466-9556-45DC-1002-B39336108FDA}"/>
              </a:ext>
            </a:extLst>
          </p:cNvPr>
          <p:cNvGrpSpPr/>
          <p:nvPr/>
        </p:nvGrpSpPr>
        <p:grpSpPr>
          <a:xfrm flipH="1">
            <a:off x="1671164" y="168426"/>
            <a:ext cx="6219133" cy="759406"/>
            <a:chOff x="4263450" y="634575"/>
            <a:chExt cx="1007075" cy="387425"/>
          </a:xfrm>
        </p:grpSpPr>
        <p:sp>
          <p:nvSpPr>
            <p:cNvPr id="9" name="Google Shape;2495;p49">
              <a:extLst>
                <a:ext uri="{FF2B5EF4-FFF2-40B4-BE49-F238E27FC236}">
                  <a16:creationId xmlns:a16="http://schemas.microsoft.com/office/drawing/2014/main" id="{3BE5FC33-F074-2E8B-1A50-6A405990140C}"/>
                </a:ext>
              </a:extLst>
            </p:cNvPr>
            <p:cNvSpPr/>
            <p:nvPr/>
          </p:nvSpPr>
          <p:spPr>
            <a:xfrm>
              <a:off x="4263450" y="634575"/>
              <a:ext cx="1007075" cy="387425"/>
            </a:xfrm>
            <a:custGeom>
              <a:avLst/>
              <a:gdLst/>
              <a:ahLst/>
              <a:cxnLst/>
              <a:rect l="l" t="t" r="r" b="b"/>
              <a:pathLst>
                <a:path w="40283" h="15497" extrusionOk="0">
                  <a:moveTo>
                    <a:pt x="1950" y="0"/>
                  </a:moveTo>
                  <a:cubicBezTo>
                    <a:pt x="1214" y="0"/>
                    <a:pt x="617" y="458"/>
                    <a:pt x="458" y="1134"/>
                  </a:cubicBezTo>
                  <a:cubicBezTo>
                    <a:pt x="219" y="1492"/>
                    <a:pt x="0" y="2188"/>
                    <a:pt x="517" y="3044"/>
                  </a:cubicBezTo>
                  <a:cubicBezTo>
                    <a:pt x="796" y="3461"/>
                    <a:pt x="1055" y="3879"/>
                    <a:pt x="1313" y="4317"/>
                  </a:cubicBezTo>
                  <a:lnTo>
                    <a:pt x="1691" y="4914"/>
                  </a:lnTo>
                  <a:cubicBezTo>
                    <a:pt x="1910" y="5252"/>
                    <a:pt x="2109" y="5610"/>
                    <a:pt x="2348" y="5948"/>
                  </a:cubicBezTo>
                  <a:cubicBezTo>
                    <a:pt x="2447" y="6107"/>
                    <a:pt x="2507" y="6207"/>
                    <a:pt x="2606" y="6326"/>
                  </a:cubicBezTo>
                  <a:cubicBezTo>
                    <a:pt x="2686" y="6406"/>
                    <a:pt x="2745" y="6465"/>
                    <a:pt x="2765" y="6545"/>
                  </a:cubicBezTo>
                  <a:cubicBezTo>
                    <a:pt x="2865" y="6724"/>
                    <a:pt x="2964" y="6863"/>
                    <a:pt x="3044" y="7042"/>
                  </a:cubicBezTo>
                  <a:cubicBezTo>
                    <a:pt x="3163" y="7261"/>
                    <a:pt x="3263" y="7500"/>
                    <a:pt x="3402" y="7719"/>
                  </a:cubicBezTo>
                  <a:cubicBezTo>
                    <a:pt x="3442" y="7738"/>
                    <a:pt x="3442" y="7758"/>
                    <a:pt x="3442" y="7758"/>
                  </a:cubicBezTo>
                  <a:lnTo>
                    <a:pt x="3402" y="7798"/>
                  </a:lnTo>
                  <a:cubicBezTo>
                    <a:pt x="3263" y="7957"/>
                    <a:pt x="3103" y="8156"/>
                    <a:pt x="2984" y="8335"/>
                  </a:cubicBezTo>
                  <a:cubicBezTo>
                    <a:pt x="2905" y="8415"/>
                    <a:pt x="2865" y="8514"/>
                    <a:pt x="2785" y="8594"/>
                  </a:cubicBezTo>
                  <a:cubicBezTo>
                    <a:pt x="2646" y="8753"/>
                    <a:pt x="2507" y="8932"/>
                    <a:pt x="2367" y="9111"/>
                  </a:cubicBezTo>
                  <a:cubicBezTo>
                    <a:pt x="2069" y="9469"/>
                    <a:pt x="1751" y="9847"/>
                    <a:pt x="1452" y="10245"/>
                  </a:cubicBezTo>
                  <a:cubicBezTo>
                    <a:pt x="1074" y="10742"/>
                    <a:pt x="756" y="11259"/>
                    <a:pt x="398" y="11757"/>
                  </a:cubicBezTo>
                  <a:lnTo>
                    <a:pt x="318" y="11896"/>
                  </a:lnTo>
                  <a:cubicBezTo>
                    <a:pt x="159" y="12135"/>
                    <a:pt x="80" y="12493"/>
                    <a:pt x="120" y="12851"/>
                  </a:cubicBezTo>
                  <a:cubicBezTo>
                    <a:pt x="159" y="13129"/>
                    <a:pt x="199" y="13408"/>
                    <a:pt x="259" y="13647"/>
                  </a:cubicBezTo>
                  <a:cubicBezTo>
                    <a:pt x="418" y="14601"/>
                    <a:pt x="955" y="15019"/>
                    <a:pt x="1890" y="15039"/>
                  </a:cubicBezTo>
                  <a:lnTo>
                    <a:pt x="3402" y="15039"/>
                  </a:lnTo>
                  <a:cubicBezTo>
                    <a:pt x="3700" y="15039"/>
                    <a:pt x="3999" y="15079"/>
                    <a:pt x="4277" y="15099"/>
                  </a:cubicBezTo>
                  <a:cubicBezTo>
                    <a:pt x="4655" y="15119"/>
                    <a:pt x="5053" y="15138"/>
                    <a:pt x="5451" y="15138"/>
                  </a:cubicBezTo>
                  <a:cubicBezTo>
                    <a:pt x="7062" y="15178"/>
                    <a:pt x="8673" y="15198"/>
                    <a:pt x="10026" y="15198"/>
                  </a:cubicBezTo>
                  <a:lnTo>
                    <a:pt x="14502" y="15198"/>
                  </a:lnTo>
                  <a:cubicBezTo>
                    <a:pt x="15298" y="15198"/>
                    <a:pt x="16073" y="15218"/>
                    <a:pt x="16869" y="15238"/>
                  </a:cubicBezTo>
                  <a:cubicBezTo>
                    <a:pt x="17287" y="15238"/>
                    <a:pt x="17705" y="15278"/>
                    <a:pt x="18122" y="15278"/>
                  </a:cubicBezTo>
                  <a:cubicBezTo>
                    <a:pt x="19177" y="15298"/>
                    <a:pt x="20191" y="15298"/>
                    <a:pt x="21246" y="15318"/>
                  </a:cubicBezTo>
                  <a:lnTo>
                    <a:pt x="23295" y="15337"/>
                  </a:lnTo>
                  <a:cubicBezTo>
                    <a:pt x="24190" y="15337"/>
                    <a:pt x="25065" y="15377"/>
                    <a:pt x="25960" y="15377"/>
                  </a:cubicBezTo>
                  <a:cubicBezTo>
                    <a:pt x="26477" y="15377"/>
                    <a:pt x="27014" y="15397"/>
                    <a:pt x="27532" y="15397"/>
                  </a:cubicBezTo>
                  <a:cubicBezTo>
                    <a:pt x="27949" y="15397"/>
                    <a:pt x="28407" y="15417"/>
                    <a:pt x="28825" y="15417"/>
                  </a:cubicBezTo>
                  <a:lnTo>
                    <a:pt x="30038" y="15437"/>
                  </a:lnTo>
                  <a:cubicBezTo>
                    <a:pt x="31192" y="15477"/>
                    <a:pt x="32385" y="15497"/>
                    <a:pt x="33579" y="15497"/>
                  </a:cubicBezTo>
                  <a:lnTo>
                    <a:pt x="38473" y="15497"/>
                  </a:lnTo>
                  <a:cubicBezTo>
                    <a:pt x="38950" y="15497"/>
                    <a:pt x="39368" y="15318"/>
                    <a:pt x="39686" y="14979"/>
                  </a:cubicBezTo>
                  <a:cubicBezTo>
                    <a:pt x="40004" y="14621"/>
                    <a:pt x="40164" y="14144"/>
                    <a:pt x="40104" y="13627"/>
                  </a:cubicBezTo>
                  <a:cubicBezTo>
                    <a:pt x="40064" y="12930"/>
                    <a:pt x="39686" y="12453"/>
                    <a:pt x="39408" y="12115"/>
                  </a:cubicBezTo>
                  <a:lnTo>
                    <a:pt x="38751" y="11299"/>
                  </a:lnTo>
                  <a:cubicBezTo>
                    <a:pt x="38294" y="10742"/>
                    <a:pt x="37856" y="10205"/>
                    <a:pt x="37418" y="9628"/>
                  </a:cubicBezTo>
                  <a:cubicBezTo>
                    <a:pt x="37160" y="9250"/>
                    <a:pt x="36901" y="8852"/>
                    <a:pt x="36662" y="8415"/>
                  </a:cubicBezTo>
                  <a:cubicBezTo>
                    <a:pt x="36762" y="8315"/>
                    <a:pt x="36861" y="8216"/>
                    <a:pt x="36961" y="8077"/>
                  </a:cubicBezTo>
                  <a:cubicBezTo>
                    <a:pt x="37359" y="7758"/>
                    <a:pt x="37796" y="7261"/>
                    <a:pt x="38174" y="6744"/>
                  </a:cubicBezTo>
                  <a:cubicBezTo>
                    <a:pt x="38294" y="6565"/>
                    <a:pt x="38413" y="6425"/>
                    <a:pt x="38552" y="6246"/>
                  </a:cubicBezTo>
                  <a:cubicBezTo>
                    <a:pt x="38970" y="5729"/>
                    <a:pt x="39447" y="5113"/>
                    <a:pt x="39706" y="4277"/>
                  </a:cubicBezTo>
                  <a:cubicBezTo>
                    <a:pt x="39766" y="4138"/>
                    <a:pt x="39805" y="3999"/>
                    <a:pt x="39865" y="3859"/>
                  </a:cubicBezTo>
                  <a:cubicBezTo>
                    <a:pt x="40004" y="3442"/>
                    <a:pt x="40183" y="2984"/>
                    <a:pt x="40243" y="2447"/>
                  </a:cubicBezTo>
                  <a:cubicBezTo>
                    <a:pt x="40283" y="1870"/>
                    <a:pt x="40104" y="1353"/>
                    <a:pt x="39786" y="975"/>
                  </a:cubicBezTo>
                  <a:cubicBezTo>
                    <a:pt x="39467" y="617"/>
                    <a:pt x="39010" y="458"/>
                    <a:pt x="38512" y="458"/>
                  </a:cubicBezTo>
                  <a:lnTo>
                    <a:pt x="38393" y="458"/>
                  </a:lnTo>
                  <a:cubicBezTo>
                    <a:pt x="38075" y="478"/>
                    <a:pt x="37697" y="478"/>
                    <a:pt x="37279" y="478"/>
                  </a:cubicBezTo>
                  <a:lnTo>
                    <a:pt x="35767" y="478"/>
                  </a:lnTo>
                  <a:cubicBezTo>
                    <a:pt x="35489" y="478"/>
                    <a:pt x="35210" y="458"/>
                    <a:pt x="34932" y="458"/>
                  </a:cubicBezTo>
                  <a:cubicBezTo>
                    <a:pt x="34613" y="458"/>
                    <a:pt x="34275" y="418"/>
                    <a:pt x="33937" y="418"/>
                  </a:cubicBezTo>
                  <a:lnTo>
                    <a:pt x="30834" y="418"/>
                  </a:lnTo>
                  <a:cubicBezTo>
                    <a:pt x="30138" y="418"/>
                    <a:pt x="29421" y="398"/>
                    <a:pt x="28725" y="378"/>
                  </a:cubicBezTo>
                  <a:cubicBezTo>
                    <a:pt x="28148" y="358"/>
                    <a:pt x="27552" y="358"/>
                    <a:pt x="26975" y="318"/>
                  </a:cubicBezTo>
                  <a:lnTo>
                    <a:pt x="24269" y="318"/>
                  </a:lnTo>
                  <a:cubicBezTo>
                    <a:pt x="23891" y="318"/>
                    <a:pt x="23553" y="299"/>
                    <a:pt x="23175" y="299"/>
                  </a:cubicBezTo>
                  <a:cubicBezTo>
                    <a:pt x="22877" y="299"/>
                    <a:pt x="22598" y="279"/>
                    <a:pt x="22300" y="279"/>
                  </a:cubicBezTo>
                  <a:cubicBezTo>
                    <a:pt x="21842" y="279"/>
                    <a:pt x="21365" y="259"/>
                    <a:pt x="20907" y="259"/>
                  </a:cubicBezTo>
                  <a:cubicBezTo>
                    <a:pt x="20510" y="259"/>
                    <a:pt x="20112" y="259"/>
                    <a:pt x="19694" y="239"/>
                  </a:cubicBezTo>
                  <a:cubicBezTo>
                    <a:pt x="19376" y="239"/>
                    <a:pt x="19057" y="199"/>
                    <a:pt x="18719" y="199"/>
                  </a:cubicBezTo>
                  <a:cubicBezTo>
                    <a:pt x="18301" y="199"/>
                    <a:pt x="17904" y="179"/>
                    <a:pt x="17486" y="179"/>
                  </a:cubicBezTo>
                  <a:lnTo>
                    <a:pt x="15676" y="179"/>
                  </a:lnTo>
                  <a:cubicBezTo>
                    <a:pt x="15576" y="179"/>
                    <a:pt x="15477" y="179"/>
                    <a:pt x="15337" y="159"/>
                  </a:cubicBezTo>
                  <a:cubicBezTo>
                    <a:pt x="15198" y="159"/>
                    <a:pt x="15039" y="139"/>
                    <a:pt x="14900" y="139"/>
                  </a:cubicBezTo>
                  <a:lnTo>
                    <a:pt x="14880" y="139"/>
                  </a:lnTo>
                  <a:cubicBezTo>
                    <a:pt x="14601" y="139"/>
                    <a:pt x="14343" y="139"/>
                    <a:pt x="14084" y="159"/>
                  </a:cubicBezTo>
                  <a:cubicBezTo>
                    <a:pt x="13786" y="159"/>
                    <a:pt x="13448" y="179"/>
                    <a:pt x="13149" y="179"/>
                  </a:cubicBezTo>
                  <a:lnTo>
                    <a:pt x="12911" y="179"/>
                  </a:lnTo>
                  <a:cubicBezTo>
                    <a:pt x="12334" y="179"/>
                    <a:pt x="11757" y="159"/>
                    <a:pt x="11160" y="139"/>
                  </a:cubicBezTo>
                  <a:cubicBezTo>
                    <a:pt x="10623" y="100"/>
                    <a:pt x="10066" y="100"/>
                    <a:pt x="9529" y="80"/>
                  </a:cubicBezTo>
                  <a:cubicBezTo>
                    <a:pt x="8852" y="80"/>
                    <a:pt x="8176" y="60"/>
                    <a:pt x="7520" y="60"/>
                  </a:cubicBezTo>
                  <a:lnTo>
                    <a:pt x="6187" y="60"/>
                  </a:lnTo>
                  <a:cubicBezTo>
                    <a:pt x="5829" y="60"/>
                    <a:pt x="5451" y="60"/>
                    <a:pt x="5073" y="40"/>
                  </a:cubicBezTo>
                  <a:cubicBezTo>
                    <a:pt x="4735" y="40"/>
                    <a:pt x="4357" y="0"/>
                    <a:pt x="3999" y="0"/>
                  </a:cubicBezTo>
                  <a:close/>
                </a:path>
              </a:pathLst>
            </a:custGeom>
            <a:solidFill>
              <a:srgbClr val="FFFFFF"/>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2496;p49">
              <a:extLst>
                <a:ext uri="{FF2B5EF4-FFF2-40B4-BE49-F238E27FC236}">
                  <a16:creationId xmlns:a16="http://schemas.microsoft.com/office/drawing/2014/main" id="{B6C4EAD2-9570-4669-583C-27306710BBEC}"/>
                </a:ext>
              </a:extLst>
            </p:cNvPr>
            <p:cNvSpPr/>
            <p:nvPr/>
          </p:nvSpPr>
          <p:spPr>
            <a:xfrm>
              <a:off x="4292275" y="661425"/>
              <a:ext cx="953375" cy="337975"/>
            </a:xfrm>
            <a:custGeom>
              <a:avLst/>
              <a:gdLst/>
              <a:ahLst/>
              <a:cxnLst/>
              <a:rect l="l" t="t" r="r" b="b"/>
              <a:pathLst>
                <a:path w="38135" h="13519" extrusionOk="0">
                  <a:moveTo>
                    <a:pt x="817" y="0"/>
                  </a:moveTo>
                  <a:cubicBezTo>
                    <a:pt x="538" y="0"/>
                    <a:pt x="339" y="140"/>
                    <a:pt x="260" y="418"/>
                  </a:cubicBezTo>
                  <a:cubicBezTo>
                    <a:pt x="260" y="478"/>
                    <a:pt x="260" y="518"/>
                    <a:pt x="240" y="537"/>
                  </a:cubicBezTo>
                  <a:cubicBezTo>
                    <a:pt x="1" y="876"/>
                    <a:pt x="41" y="1194"/>
                    <a:pt x="240" y="1512"/>
                  </a:cubicBezTo>
                  <a:cubicBezTo>
                    <a:pt x="518" y="1930"/>
                    <a:pt x="797" y="2387"/>
                    <a:pt x="1035" y="2805"/>
                  </a:cubicBezTo>
                  <a:cubicBezTo>
                    <a:pt x="1354" y="3322"/>
                    <a:pt x="1692" y="3879"/>
                    <a:pt x="2030" y="4397"/>
                  </a:cubicBezTo>
                  <a:cubicBezTo>
                    <a:pt x="2149" y="4596"/>
                    <a:pt x="2348" y="4794"/>
                    <a:pt x="2488" y="4993"/>
                  </a:cubicBezTo>
                  <a:cubicBezTo>
                    <a:pt x="2706" y="5371"/>
                    <a:pt x="2885" y="5769"/>
                    <a:pt x="3124" y="6147"/>
                  </a:cubicBezTo>
                  <a:cubicBezTo>
                    <a:pt x="3423" y="6625"/>
                    <a:pt x="3403" y="6983"/>
                    <a:pt x="3025" y="7400"/>
                  </a:cubicBezTo>
                  <a:cubicBezTo>
                    <a:pt x="2806" y="7659"/>
                    <a:pt x="2627" y="7898"/>
                    <a:pt x="2428" y="8156"/>
                  </a:cubicBezTo>
                  <a:cubicBezTo>
                    <a:pt x="1990" y="8693"/>
                    <a:pt x="1533" y="9250"/>
                    <a:pt x="1115" y="9788"/>
                  </a:cubicBezTo>
                  <a:cubicBezTo>
                    <a:pt x="737" y="10325"/>
                    <a:pt x="399" y="10862"/>
                    <a:pt x="41" y="11379"/>
                  </a:cubicBezTo>
                  <a:cubicBezTo>
                    <a:pt x="1" y="11459"/>
                    <a:pt x="1" y="11618"/>
                    <a:pt x="1" y="11717"/>
                  </a:cubicBezTo>
                  <a:cubicBezTo>
                    <a:pt x="21" y="11956"/>
                    <a:pt x="61" y="12195"/>
                    <a:pt x="100" y="12433"/>
                  </a:cubicBezTo>
                  <a:cubicBezTo>
                    <a:pt x="160" y="12911"/>
                    <a:pt x="299" y="13010"/>
                    <a:pt x="797" y="13010"/>
                  </a:cubicBezTo>
                  <a:cubicBezTo>
                    <a:pt x="1314" y="13010"/>
                    <a:pt x="1811" y="13010"/>
                    <a:pt x="2328" y="13030"/>
                  </a:cubicBezTo>
                  <a:cubicBezTo>
                    <a:pt x="3005" y="13050"/>
                    <a:pt x="3681" y="13110"/>
                    <a:pt x="4338" y="13130"/>
                  </a:cubicBezTo>
                  <a:cubicBezTo>
                    <a:pt x="5869" y="13149"/>
                    <a:pt x="7381" y="13189"/>
                    <a:pt x="8913" y="13189"/>
                  </a:cubicBezTo>
                  <a:cubicBezTo>
                    <a:pt x="10405" y="13189"/>
                    <a:pt x="11897" y="13189"/>
                    <a:pt x="13389" y="13209"/>
                  </a:cubicBezTo>
                  <a:cubicBezTo>
                    <a:pt x="14622" y="13209"/>
                    <a:pt x="15816" y="13249"/>
                    <a:pt x="17029" y="13249"/>
                  </a:cubicBezTo>
                  <a:cubicBezTo>
                    <a:pt x="18064" y="13269"/>
                    <a:pt x="19098" y="13269"/>
                    <a:pt x="20132" y="13309"/>
                  </a:cubicBezTo>
                  <a:cubicBezTo>
                    <a:pt x="21704" y="13328"/>
                    <a:pt x="23295" y="13348"/>
                    <a:pt x="24867" y="13368"/>
                  </a:cubicBezTo>
                  <a:cubicBezTo>
                    <a:pt x="25802" y="13408"/>
                    <a:pt x="26777" y="13408"/>
                    <a:pt x="27711" y="13428"/>
                  </a:cubicBezTo>
                  <a:cubicBezTo>
                    <a:pt x="29283" y="13448"/>
                    <a:pt x="30874" y="13468"/>
                    <a:pt x="32446" y="13507"/>
                  </a:cubicBezTo>
                  <a:lnTo>
                    <a:pt x="37220" y="13507"/>
                  </a:lnTo>
                  <a:cubicBezTo>
                    <a:pt x="37267" y="13515"/>
                    <a:pt x="37312" y="13519"/>
                    <a:pt x="37355" y="13519"/>
                  </a:cubicBezTo>
                  <a:cubicBezTo>
                    <a:pt x="37774" y="13519"/>
                    <a:pt x="38032" y="13182"/>
                    <a:pt x="37996" y="12732"/>
                  </a:cubicBezTo>
                  <a:cubicBezTo>
                    <a:pt x="37956" y="12334"/>
                    <a:pt x="37717" y="12035"/>
                    <a:pt x="37499" y="11757"/>
                  </a:cubicBezTo>
                  <a:cubicBezTo>
                    <a:pt x="36822" y="10921"/>
                    <a:pt x="36126" y="10126"/>
                    <a:pt x="35470" y="9250"/>
                  </a:cubicBezTo>
                  <a:cubicBezTo>
                    <a:pt x="35052" y="8713"/>
                    <a:pt x="34734" y="8077"/>
                    <a:pt x="34376" y="7480"/>
                  </a:cubicBezTo>
                  <a:cubicBezTo>
                    <a:pt x="34336" y="7400"/>
                    <a:pt x="34356" y="7241"/>
                    <a:pt x="34435" y="7182"/>
                  </a:cubicBezTo>
                  <a:cubicBezTo>
                    <a:pt x="35012" y="6485"/>
                    <a:pt x="35669" y="5849"/>
                    <a:pt x="36226" y="5073"/>
                  </a:cubicBezTo>
                  <a:cubicBezTo>
                    <a:pt x="36723" y="4377"/>
                    <a:pt x="37340" y="3780"/>
                    <a:pt x="37618" y="2905"/>
                  </a:cubicBezTo>
                  <a:cubicBezTo>
                    <a:pt x="37797" y="2387"/>
                    <a:pt x="38036" y="1870"/>
                    <a:pt x="38095" y="1293"/>
                  </a:cubicBezTo>
                  <a:cubicBezTo>
                    <a:pt x="38134" y="826"/>
                    <a:pt x="37945" y="378"/>
                    <a:pt x="37339" y="378"/>
                  </a:cubicBezTo>
                  <a:cubicBezTo>
                    <a:pt x="37326" y="378"/>
                    <a:pt x="37313" y="378"/>
                    <a:pt x="37300" y="378"/>
                  </a:cubicBezTo>
                  <a:cubicBezTo>
                    <a:pt x="36852" y="398"/>
                    <a:pt x="36395" y="403"/>
                    <a:pt x="35937" y="403"/>
                  </a:cubicBezTo>
                  <a:cubicBezTo>
                    <a:pt x="35480" y="403"/>
                    <a:pt x="35022" y="398"/>
                    <a:pt x="34574" y="398"/>
                  </a:cubicBezTo>
                  <a:cubicBezTo>
                    <a:pt x="33978" y="398"/>
                    <a:pt x="33361" y="339"/>
                    <a:pt x="32764" y="339"/>
                  </a:cubicBezTo>
                  <a:cubicBezTo>
                    <a:pt x="31750" y="339"/>
                    <a:pt x="30695" y="378"/>
                    <a:pt x="29681" y="378"/>
                  </a:cubicBezTo>
                  <a:cubicBezTo>
                    <a:pt x="28388" y="339"/>
                    <a:pt x="27095" y="299"/>
                    <a:pt x="25822" y="299"/>
                  </a:cubicBezTo>
                  <a:cubicBezTo>
                    <a:pt x="25523" y="292"/>
                    <a:pt x="25225" y="290"/>
                    <a:pt x="24926" y="290"/>
                  </a:cubicBezTo>
                  <a:cubicBezTo>
                    <a:pt x="24330" y="290"/>
                    <a:pt x="23733" y="299"/>
                    <a:pt x="23136" y="299"/>
                  </a:cubicBezTo>
                  <a:cubicBezTo>
                    <a:pt x="22500" y="299"/>
                    <a:pt x="21823" y="279"/>
                    <a:pt x="21187" y="239"/>
                  </a:cubicBezTo>
                  <a:cubicBezTo>
                    <a:pt x="20311" y="219"/>
                    <a:pt x="19436" y="219"/>
                    <a:pt x="18561" y="219"/>
                  </a:cubicBezTo>
                  <a:cubicBezTo>
                    <a:pt x="17825" y="219"/>
                    <a:pt x="17109" y="199"/>
                    <a:pt x="16353" y="179"/>
                  </a:cubicBezTo>
                  <a:lnTo>
                    <a:pt x="14543" y="179"/>
                  </a:lnTo>
                  <a:cubicBezTo>
                    <a:pt x="14284" y="179"/>
                    <a:pt x="14025" y="140"/>
                    <a:pt x="13767" y="140"/>
                  </a:cubicBezTo>
                  <a:cubicBezTo>
                    <a:pt x="13187" y="140"/>
                    <a:pt x="12636" y="183"/>
                    <a:pt x="12065" y="183"/>
                  </a:cubicBezTo>
                  <a:cubicBezTo>
                    <a:pt x="11970" y="183"/>
                    <a:pt x="11874" y="182"/>
                    <a:pt x="11777" y="179"/>
                  </a:cubicBezTo>
                  <a:cubicBezTo>
                    <a:pt x="10663" y="140"/>
                    <a:pt x="9510" y="100"/>
                    <a:pt x="8396" y="80"/>
                  </a:cubicBezTo>
                  <a:cubicBezTo>
                    <a:pt x="7282" y="40"/>
                    <a:pt x="6188" y="40"/>
                    <a:pt x="5074" y="40"/>
                  </a:cubicBezTo>
                  <a:cubicBezTo>
                    <a:pt x="4318" y="40"/>
                    <a:pt x="3602" y="20"/>
                    <a:pt x="28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3" name="Google Shape;2353;p47"/>
          <p:cNvGrpSpPr/>
          <p:nvPr/>
        </p:nvGrpSpPr>
        <p:grpSpPr>
          <a:xfrm flipH="1">
            <a:off x="8506072" y="4172652"/>
            <a:ext cx="759406" cy="1604034"/>
            <a:chOff x="3043875" y="1092100"/>
            <a:chExt cx="405350" cy="1080350"/>
          </a:xfrm>
        </p:grpSpPr>
        <p:sp>
          <p:nvSpPr>
            <p:cNvPr id="2354" name="Google Shape;2354;p47"/>
            <p:cNvSpPr/>
            <p:nvPr/>
          </p:nvSpPr>
          <p:spPr>
            <a:xfrm>
              <a:off x="3043875" y="1092100"/>
              <a:ext cx="405350" cy="1080350"/>
            </a:xfrm>
            <a:custGeom>
              <a:avLst/>
              <a:gdLst/>
              <a:ahLst/>
              <a:cxnLst/>
              <a:rect l="l" t="t" r="r" b="b"/>
              <a:pathLst>
                <a:path w="16214" h="43214" extrusionOk="0">
                  <a:moveTo>
                    <a:pt x="8900" y="1"/>
                  </a:moveTo>
                  <a:cubicBezTo>
                    <a:pt x="8509" y="24"/>
                    <a:pt x="8164" y="254"/>
                    <a:pt x="7957" y="599"/>
                  </a:cubicBezTo>
                  <a:cubicBezTo>
                    <a:pt x="7865" y="737"/>
                    <a:pt x="6095" y="4163"/>
                    <a:pt x="6992" y="8326"/>
                  </a:cubicBezTo>
                  <a:cubicBezTo>
                    <a:pt x="6946" y="8648"/>
                    <a:pt x="6877" y="8878"/>
                    <a:pt x="6831" y="8924"/>
                  </a:cubicBezTo>
                  <a:cubicBezTo>
                    <a:pt x="5911" y="10304"/>
                    <a:pt x="4922" y="12305"/>
                    <a:pt x="5336" y="13846"/>
                  </a:cubicBezTo>
                  <a:cubicBezTo>
                    <a:pt x="5428" y="14168"/>
                    <a:pt x="5566" y="14444"/>
                    <a:pt x="5796" y="14697"/>
                  </a:cubicBezTo>
                  <a:cubicBezTo>
                    <a:pt x="4393" y="18307"/>
                    <a:pt x="1127" y="27115"/>
                    <a:pt x="621" y="32566"/>
                  </a:cubicBezTo>
                  <a:cubicBezTo>
                    <a:pt x="46" y="39189"/>
                    <a:pt x="0" y="41880"/>
                    <a:pt x="0" y="41903"/>
                  </a:cubicBezTo>
                  <a:cubicBezTo>
                    <a:pt x="0" y="42248"/>
                    <a:pt x="115" y="42570"/>
                    <a:pt x="345" y="42823"/>
                  </a:cubicBezTo>
                  <a:cubicBezTo>
                    <a:pt x="575" y="43076"/>
                    <a:pt x="920" y="43214"/>
                    <a:pt x="1265" y="43214"/>
                  </a:cubicBezTo>
                  <a:cubicBezTo>
                    <a:pt x="1955" y="43214"/>
                    <a:pt x="2530" y="42639"/>
                    <a:pt x="2553" y="41949"/>
                  </a:cubicBezTo>
                  <a:cubicBezTo>
                    <a:pt x="2553" y="41926"/>
                    <a:pt x="2622" y="39281"/>
                    <a:pt x="3197" y="32796"/>
                  </a:cubicBezTo>
                  <a:cubicBezTo>
                    <a:pt x="3657" y="27667"/>
                    <a:pt x="6923" y="18882"/>
                    <a:pt x="8164" y="15708"/>
                  </a:cubicBezTo>
                  <a:cubicBezTo>
                    <a:pt x="10717" y="15685"/>
                    <a:pt x="11361" y="12558"/>
                    <a:pt x="11637" y="11017"/>
                  </a:cubicBezTo>
                  <a:cubicBezTo>
                    <a:pt x="11775" y="10212"/>
                    <a:pt x="12235" y="9637"/>
                    <a:pt x="12235" y="9637"/>
                  </a:cubicBezTo>
                  <a:cubicBezTo>
                    <a:pt x="12350" y="9499"/>
                    <a:pt x="12442" y="9338"/>
                    <a:pt x="12465" y="9154"/>
                  </a:cubicBezTo>
                  <a:cubicBezTo>
                    <a:pt x="14374" y="7130"/>
                    <a:pt x="16214" y="4416"/>
                    <a:pt x="15754" y="1887"/>
                  </a:cubicBezTo>
                  <a:cubicBezTo>
                    <a:pt x="15708" y="1542"/>
                    <a:pt x="15478" y="1220"/>
                    <a:pt x="15156" y="1082"/>
                  </a:cubicBezTo>
                  <a:cubicBezTo>
                    <a:pt x="14972" y="990"/>
                    <a:pt x="14811" y="944"/>
                    <a:pt x="14604" y="944"/>
                  </a:cubicBezTo>
                  <a:cubicBezTo>
                    <a:pt x="14443" y="944"/>
                    <a:pt x="14282" y="967"/>
                    <a:pt x="14144" y="1059"/>
                  </a:cubicBezTo>
                  <a:cubicBezTo>
                    <a:pt x="14121" y="1082"/>
                    <a:pt x="13960" y="1151"/>
                    <a:pt x="13776" y="1266"/>
                  </a:cubicBezTo>
                  <a:lnTo>
                    <a:pt x="13684" y="990"/>
                  </a:lnTo>
                  <a:cubicBezTo>
                    <a:pt x="13546" y="691"/>
                    <a:pt x="13293" y="461"/>
                    <a:pt x="12971" y="346"/>
                  </a:cubicBezTo>
                  <a:cubicBezTo>
                    <a:pt x="12856" y="300"/>
                    <a:pt x="12741" y="277"/>
                    <a:pt x="12649" y="277"/>
                  </a:cubicBezTo>
                  <a:cubicBezTo>
                    <a:pt x="12419" y="277"/>
                    <a:pt x="12189" y="346"/>
                    <a:pt x="12005" y="484"/>
                  </a:cubicBezTo>
                  <a:cubicBezTo>
                    <a:pt x="12005" y="484"/>
                    <a:pt x="11982" y="507"/>
                    <a:pt x="11936" y="530"/>
                  </a:cubicBezTo>
                  <a:cubicBezTo>
                    <a:pt x="11752" y="369"/>
                    <a:pt x="11545" y="231"/>
                    <a:pt x="11315" y="185"/>
                  </a:cubicBezTo>
                  <a:cubicBezTo>
                    <a:pt x="11246" y="162"/>
                    <a:pt x="11154" y="162"/>
                    <a:pt x="11085" y="162"/>
                  </a:cubicBezTo>
                  <a:cubicBezTo>
                    <a:pt x="10832" y="162"/>
                    <a:pt x="10556" y="254"/>
                    <a:pt x="10349" y="415"/>
                  </a:cubicBezTo>
                  <a:cubicBezTo>
                    <a:pt x="10326" y="461"/>
                    <a:pt x="10211" y="530"/>
                    <a:pt x="10050" y="714"/>
                  </a:cubicBezTo>
                  <a:cubicBezTo>
                    <a:pt x="10004" y="622"/>
                    <a:pt x="9981" y="576"/>
                    <a:pt x="9912" y="484"/>
                  </a:cubicBezTo>
                  <a:cubicBezTo>
                    <a:pt x="9682" y="162"/>
                    <a:pt x="9337" y="1"/>
                    <a:pt x="8969"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5" name="Google Shape;2355;p47"/>
            <p:cNvSpPr/>
            <p:nvPr/>
          </p:nvSpPr>
          <p:spPr>
            <a:xfrm>
              <a:off x="3070325" y="1433750"/>
              <a:ext cx="165025" cy="710550"/>
            </a:xfrm>
            <a:custGeom>
              <a:avLst/>
              <a:gdLst/>
              <a:ahLst/>
              <a:cxnLst/>
              <a:rect l="l" t="t" r="r" b="b"/>
              <a:pathLst>
                <a:path w="6601" h="28422" extrusionOk="0">
                  <a:moveTo>
                    <a:pt x="6410" y="0"/>
                  </a:moveTo>
                  <a:cubicBezTo>
                    <a:pt x="6348" y="0"/>
                    <a:pt x="6295" y="38"/>
                    <a:pt x="6279" y="88"/>
                  </a:cubicBezTo>
                  <a:cubicBezTo>
                    <a:pt x="6210" y="203"/>
                    <a:pt x="1219" y="12345"/>
                    <a:pt x="644" y="18992"/>
                  </a:cubicBezTo>
                  <a:cubicBezTo>
                    <a:pt x="69" y="25615"/>
                    <a:pt x="0" y="28237"/>
                    <a:pt x="0" y="28260"/>
                  </a:cubicBezTo>
                  <a:cubicBezTo>
                    <a:pt x="0" y="28352"/>
                    <a:pt x="69" y="28421"/>
                    <a:pt x="161" y="28421"/>
                  </a:cubicBezTo>
                  <a:cubicBezTo>
                    <a:pt x="230" y="28421"/>
                    <a:pt x="299" y="28352"/>
                    <a:pt x="322" y="28260"/>
                  </a:cubicBezTo>
                  <a:cubicBezTo>
                    <a:pt x="322" y="28237"/>
                    <a:pt x="391" y="25615"/>
                    <a:pt x="966" y="19015"/>
                  </a:cubicBezTo>
                  <a:cubicBezTo>
                    <a:pt x="1541" y="12437"/>
                    <a:pt x="6509" y="318"/>
                    <a:pt x="6555" y="203"/>
                  </a:cubicBezTo>
                  <a:cubicBezTo>
                    <a:pt x="6601" y="134"/>
                    <a:pt x="6555" y="42"/>
                    <a:pt x="6486" y="19"/>
                  </a:cubicBezTo>
                  <a:cubicBezTo>
                    <a:pt x="6460" y="6"/>
                    <a:pt x="6434" y="0"/>
                    <a:pt x="641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6" name="Google Shape;2356;p47"/>
            <p:cNvSpPr/>
            <p:nvPr/>
          </p:nvSpPr>
          <p:spPr>
            <a:xfrm>
              <a:off x="3276150" y="1144425"/>
              <a:ext cx="149500" cy="201250"/>
            </a:xfrm>
            <a:custGeom>
              <a:avLst/>
              <a:gdLst/>
              <a:ahLst/>
              <a:cxnLst/>
              <a:rect l="l" t="t" r="r" b="b"/>
              <a:pathLst>
                <a:path w="5980" h="8050" extrusionOk="0">
                  <a:moveTo>
                    <a:pt x="5336" y="1"/>
                  </a:moveTo>
                  <a:lnTo>
                    <a:pt x="5336" y="1"/>
                  </a:lnTo>
                  <a:cubicBezTo>
                    <a:pt x="5336" y="1"/>
                    <a:pt x="0" y="2393"/>
                    <a:pt x="460" y="8050"/>
                  </a:cubicBezTo>
                  <a:cubicBezTo>
                    <a:pt x="460" y="8050"/>
                    <a:pt x="5980" y="3565"/>
                    <a:pt x="53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7" name="Google Shape;2357;p47"/>
            <p:cNvSpPr/>
            <p:nvPr/>
          </p:nvSpPr>
          <p:spPr>
            <a:xfrm>
              <a:off x="3214050" y="1120850"/>
              <a:ext cx="134000" cy="207000"/>
            </a:xfrm>
            <a:custGeom>
              <a:avLst/>
              <a:gdLst/>
              <a:ahLst/>
              <a:cxnLst/>
              <a:rect l="l" t="t" r="r" b="b"/>
              <a:pathLst>
                <a:path w="5360" h="8280" extrusionOk="0">
                  <a:moveTo>
                    <a:pt x="2116" y="1"/>
                  </a:moveTo>
                  <a:lnTo>
                    <a:pt x="2116" y="1"/>
                  </a:lnTo>
                  <a:cubicBezTo>
                    <a:pt x="2116" y="1"/>
                    <a:pt x="1" y="3865"/>
                    <a:pt x="1610" y="8280"/>
                  </a:cubicBezTo>
                  <a:cubicBezTo>
                    <a:pt x="1610" y="8280"/>
                    <a:pt x="5359" y="4623"/>
                    <a:pt x="211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8" name="Google Shape;2358;p47"/>
            <p:cNvSpPr/>
            <p:nvPr/>
          </p:nvSpPr>
          <p:spPr>
            <a:xfrm>
              <a:off x="3268675" y="1127750"/>
              <a:ext cx="131675" cy="215625"/>
            </a:xfrm>
            <a:custGeom>
              <a:avLst/>
              <a:gdLst/>
              <a:ahLst/>
              <a:cxnLst/>
              <a:rect l="l" t="t" r="r" b="b"/>
              <a:pathLst>
                <a:path w="5267" h="8625" extrusionOk="0">
                  <a:moveTo>
                    <a:pt x="3634" y="1"/>
                  </a:moveTo>
                  <a:cubicBezTo>
                    <a:pt x="3634" y="1"/>
                    <a:pt x="0" y="2439"/>
                    <a:pt x="322" y="8625"/>
                  </a:cubicBezTo>
                  <a:cubicBezTo>
                    <a:pt x="345" y="8602"/>
                    <a:pt x="5267" y="3818"/>
                    <a:pt x="36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9" name="Google Shape;2359;p47"/>
            <p:cNvSpPr/>
            <p:nvPr/>
          </p:nvSpPr>
          <p:spPr>
            <a:xfrm>
              <a:off x="3238775" y="1124300"/>
              <a:ext cx="129250" cy="206450"/>
            </a:xfrm>
            <a:custGeom>
              <a:avLst/>
              <a:gdLst/>
              <a:ahLst/>
              <a:cxnLst/>
              <a:rect l="l" t="t" r="r" b="b"/>
              <a:pathLst>
                <a:path w="5170" h="8258" extrusionOk="0">
                  <a:moveTo>
                    <a:pt x="3243" y="1"/>
                  </a:moveTo>
                  <a:cubicBezTo>
                    <a:pt x="3243" y="1"/>
                    <a:pt x="1" y="2738"/>
                    <a:pt x="1127" y="8257"/>
                  </a:cubicBezTo>
                  <a:cubicBezTo>
                    <a:pt x="1127" y="8257"/>
                    <a:pt x="1128" y="8257"/>
                    <a:pt x="1128" y="8257"/>
                  </a:cubicBezTo>
                  <a:cubicBezTo>
                    <a:pt x="1172" y="8257"/>
                    <a:pt x="5170" y="3992"/>
                    <a:pt x="32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0" name="Google Shape;2360;p47"/>
            <p:cNvSpPr/>
            <p:nvPr/>
          </p:nvSpPr>
          <p:spPr>
            <a:xfrm>
              <a:off x="3179550" y="1293350"/>
              <a:ext cx="147800" cy="177675"/>
            </a:xfrm>
            <a:custGeom>
              <a:avLst/>
              <a:gdLst/>
              <a:ahLst/>
              <a:cxnLst/>
              <a:rect l="l" t="t" r="r" b="b"/>
              <a:pathLst>
                <a:path w="5912" h="7107" extrusionOk="0">
                  <a:moveTo>
                    <a:pt x="2645" y="0"/>
                  </a:moveTo>
                  <a:lnTo>
                    <a:pt x="3450" y="920"/>
                  </a:lnTo>
                  <a:lnTo>
                    <a:pt x="4324" y="414"/>
                  </a:lnTo>
                  <a:lnTo>
                    <a:pt x="4784" y="1403"/>
                  </a:lnTo>
                  <a:lnTo>
                    <a:pt x="5911" y="851"/>
                  </a:lnTo>
                  <a:cubicBezTo>
                    <a:pt x="5911" y="851"/>
                    <a:pt x="5267" y="1633"/>
                    <a:pt x="5037" y="2760"/>
                  </a:cubicBezTo>
                  <a:cubicBezTo>
                    <a:pt x="4554" y="5175"/>
                    <a:pt x="3887" y="7106"/>
                    <a:pt x="1818" y="6348"/>
                  </a:cubicBezTo>
                  <a:cubicBezTo>
                    <a:pt x="1" y="5681"/>
                    <a:pt x="1243" y="3105"/>
                    <a:pt x="2301" y="1518"/>
                  </a:cubicBezTo>
                  <a:cubicBezTo>
                    <a:pt x="2645" y="966"/>
                    <a:pt x="2645" y="0"/>
                    <a:pt x="264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61" name="Google Shape;2361;p47"/>
          <p:cNvGrpSpPr/>
          <p:nvPr/>
        </p:nvGrpSpPr>
        <p:grpSpPr>
          <a:xfrm>
            <a:off x="-182366" y="4550586"/>
            <a:ext cx="759407" cy="1604034"/>
            <a:chOff x="6507375" y="2263850"/>
            <a:chExt cx="619225" cy="1140725"/>
          </a:xfrm>
        </p:grpSpPr>
        <p:sp>
          <p:nvSpPr>
            <p:cNvPr id="2362" name="Google Shape;2362;p47"/>
            <p:cNvSpPr/>
            <p:nvPr/>
          </p:nvSpPr>
          <p:spPr>
            <a:xfrm>
              <a:off x="6507375" y="2263850"/>
              <a:ext cx="619225" cy="1140725"/>
            </a:xfrm>
            <a:custGeom>
              <a:avLst/>
              <a:gdLst/>
              <a:ahLst/>
              <a:cxnLst/>
              <a:rect l="l" t="t" r="r" b="b"/>
              <a:pathLst>
                <a:path w="24769" h="45629" extrusionOk="0">
                  <a:moveTo>
                    <a:pt x="9245" y="1"/>
                  </a:moveTo>
                  <a:cubicBezTo>
                    <a:pt x="7359" y="1"/>
                    <a:pt x="6371" y="921"/>
                    <a:pt x="5865" y="1679"/>
                  </a:cubicBezTo>
                  <a:cubicBezTo>
                    <a:pt x="3726" y="4922"/>
                    <a:pt x="6417" y="11983"/>
                    <a:pt x="7129" y="13799"/>
                  </a:cubicBezTo>
                  <a:cubicBezTo>
                    <a:pt x="6210" y="16536"/>
                    <a:pt x="4922" y="20607"/>
                    <a:pt x="3680" y="25413"/>
                  </a:cubicBezTo>
                  <a:cubicBezTo>
                    <a:pt x="3657" y="25482"/>
                    <a:pt x="3657" y="25528"/>
                    <a:pt x="3611" y="25620"/>
                  </a:cubicBezTo>
                  <a:cubicBezTo>
                    <a:pt x="1932" y="32198"/>
                    <a:pt x="713" y="38430"/>
                    <a:pt x="23" y="44157"/>
                  </a:cubicBezTo>
                  <a:cubicBezTo>
                    <a:pt x="0" y="44502"/>
                    <a:pt x="92" y="44870"/>
                    <a:pt x="322" y="45146"/>
                  </a:cubicBezTo>
                  <a:cubicBezTo>
                    <a:pt x="552" y="45399"/>
                    <a:pt x="851" y="45606"/>
                    <a:pt x="1196" y="45629"/>
                  </a:cubicBezTo>
                  <a:lnTo>
                    <a:pt x="1357" y="45629"/>
                  </a:lnTo>
                  <a:cubicBezTo>
                    <a:pt x="2047" y="45629"/>
                    <a:pt x="2576" y="45100"/>
                    <a:pt x="2668" y="44456"/>
                  </a:cubicBezTo>
                  <a:cubicBezTo>
                    <a:pt x="3335" y="38890"/>
                    <a:pt x="4485" y="32842"/>
                    <a:pt x="6118" y="26448"/>
                  </a:cubicBezTo>
                  <a:cubicBezTo>
                    <a:pt x="7060" y="25413"/>
                    <a:pt x="10924" y="21458"/>
                    <a:pt x="16651" y="18767"/>
                  </a:cubicBezTo>
                  <a:cubicBezTo>
                    <a:pt x="17824" y="19779"/>
                    <a:pt x="19824" y="21228"/>
                    <a:pt x="21618" y="21228"/>
                  </a:cubicBezTo>
                  <a:cubicBezTo>
                    <a:pt x="22768" y="21228"/>
                    <a:pt x="23688" y="20607"/>
                    <a:pt x="24240" y="19549"/>
                  </a:cubicBezTo>
                  <a:cubicBezTo>
                    <a:pt x="24769" y="18560"/>
                    <a:pt x="24631" y="17709"/>
                    <a:pt x="24401" y="17180"/>
                  </a:cubicBezTo>
                  <a:cubicBezTo>
                    <a:pt x="24194" y="16674"/>
                    <a:pt x="23895" y="16306"/>
                    <a:pt x="23550" y="16030"/>
                  </a:cubicBezTo>
                  <a:cubicBezTo>
                    <a:pt x="23803" y="15708"/>
                    <a:pt x="24010" y="15294"/>
                    <a:pt x="24079" y="14834"/>
                  </a:cubicBezTo>
                  <a:cubicBezTo>
                    <a:pt x="24194" y="14167"/>
                    <a:pt x="24148" y="13178"/>
                    <a:pt x="23090" y="12075"/>
                  </a:cubicBezTo>
                  <a:cubicBezTo>
                    <a:pt x="22331" y="11293"/>
                    <a:pt x="21595" y="11132"/>
                    <a:pt x="21066" y="11132"/>
                  </a:cubicBezTo>
                  <a:cubicBezTo>
                    <a:pt x="18973" y="11132"/>
                    <a:pt x="17226" y="13776"/>
                    <a:pt x="16099" y="16168"/>
                  </a:cubicBezTo>
                  <a:cubicBezTo>
                    <a:pt x="12534" y="17778"/>
                    <a:pt x="9590" y="19848"/>
                    <a:pt x="7497" y="21596"/>
                  </a:cubicBezTo>
                  <a:cubicBezTo>
                    <a:pt x="8279" y="18859"/>
                    <a:pt x="9015" y="16536"/>
                    <a:pt x="9636" y="14788"/>
                  </a:cubicBezTo>
                  <a:cubicBezTo>
                    <a:pt x="12396" y="14558"/>
                    <a:pt x="17410" y="13753"/>
                    <a:pt x="19203" y="11040"/>
                  </a:cubicBezTo>
                  <a:cubicBezTo>
                    <a:pt x="19916" y="9959"/>
                    <a:pt x="20031" y="8648"/>
                    <a:pt x="19548" y="7268"/>
                  </a:cubicBezTo>
                  <a:cubicBezTo>
                    <a:pt x="18858" y="5359"/>
                    <a:pt x="17387" y="4324"/>
                    <a:pt x="15409" y="4324"/>
                  </a:cubicBezTo>
                  <a:cubicBezTo>
                    <a:pt x="14949" y="4324"/>
                    <a:pt x="14489" y="4370"/>
                    <a:pt x="14075" y="4462"/>
                  </a:cubicBezTo>
                  <a:cubicBezTo>
                    <a:pt x="14121" y="3634"/>
                    <a:pt x="13937" y="2645"/>
                    <a:pt x="13362" y="1794"/>
                  </a:cubicBezTo>
                  <a:cubicBezTo>
                    <a:pt x="12557" y="645"/>
                    <a:pt x="11200" y="24"/>
                    <a:pt x="9337"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3" name="Google Shape;2363;p47"/>
            <p:cNvSpPr/>
            <p:nvPr/>
          </p:nvSpPr>
          <p:spPr>
            <a:xfrm>
              <a:off x="6536100" y="2504600"/>
              <a:ext cx="224850" cy="872950"/>
            </a:xfrm>
            <a:custGeom>
              <a:avLst/>
              <a:gdLst/>
              <a:ahLst/>
              <a:cxnLst/>
              <a:rect l="l" t="t" r="r" b="b"/>
              <a:pathLst>
                <a:path w="8994" h="34918" extrusionOk="0">
                  <a:moveTo>
                    <a:pt x="8806" y="1"/>
                  </a:moveTo>
                  <a:cubicBezTo>
                    <a:pt x="8726" y="1"/>
                    <a:pt x="8644" y="46"/>
                    <a:pt x="8625" y="122"/>
                  </a:cubicBezTo>
                  <a:cubicBezTo>
                    <a:pt x="8556" y="306"/>
                    <a:pt x="2094" y="17094"/>
                    <a:pt x="24" y="34711"/>
                  </a:cubicBezTo>
                  <a:cubicBezTo>
                    <a:pt x="1" y="34803"/>
                    <a:pt x="93" y="34918"/>
                    <a:pt x="208" y="34918"/>
                  </a:cubicBezTo>
                  <a:cubicBezTo>
                    <a:pt x="323" y="34918"/>
                    <a:pt x="369" y="34826"/>
                    <a:pt x="369" y="34734"/>
                  </a:cubicBezTo>
                  <a:cubicBezTo>
                    <a:pt x="2439" y="17163"/>
                    <a:pt x="8901" y="421"/>
                    <a:pt x="8970" y="237"/>
                  </a:cubicBezTo>
                  <a:cubicBezTo>
                    <a:pt x="8993" y="145"/>
                    <a:pt x="8924" y="30"/>
                    <a:pt x="8855" y="7"/>
                  </a:cubicBezTo>
                  <a:cubicBezTo>
                    <a:pt x="8839" y="3"/>
                    <a:pt x="8823" y="1"/>
                    <a:pt x="88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4" name="Google Shape;2364;p47"/>
            <p:cNvSpPr/>
            <p:nvPr/>
          </p:nvSpPr>
          <p:spPr>
            <a:xfrm>
              <a:off x="6580450" y="2293725"/>
              <a:ext cx="438650" cy="312825"/>
            </a:xfrm>
            <a:custGeom>
              <a:avLst/>
              <a:gdLst/>
              <a:ahLst/>
              <a:cxnLst/>
              <a:rect l="l" t="t" r="r" b="b"/>
              <a:pathLst>
                <a:path w="17546" h="12513" extrusionOk="0">
                  <a:moveTo>
                    <a:pt x="6304" y="1"/>
                  </a:moveTo>
                  <a:cubicBezTo>
                    <a:pt x="1" y="1"/>
                    <a:pt x="5379" y="12512"/>
                    <a:pt x="5379" y="12512"/>
                  </a:cubicBezTo>
                  <a:cubicBezTo>
                    <a:pt x="5379" y="12512"/>
                    <a:pt x="17545" y="12144"/>
                    <a:pt x="15521" y="6487"/>
                  </a:cubicBezTo>
                  <a:cubicBezTo>
                    <a:pt x="14920" y="4765"/>
                    <a:pt x="13677" y="4292"/>
                    <a:pt x="12494" y="4292"/>
                  </a:cubicBezTo>
                  <a:cubicBezTo>
                    <a:pt x="11054" y="4292"/>
                    <a:pt x="9703" y="4992"/>
                    <a:pt x="9703" y="4992"/>
                  </a:cubicBezTo>
                  <a:cubicBezTo>
                    <a:pt x="9703" y="4992"/>
                    <a:pt x="11474" y="71"/>
                    <a:pt x="6391" y="2"/>
                  </a:cubicBezTo>
                  <a:cubicBezTo>
                    <a:pt x="6362" y="1"/>
                    <a:pt x="6333" y="1"/>
                    <a:pt x="63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5" name="Google Shape;2365;p47"/>
            <p:cNvSpPr/>
            <p:nvPr/>
          </p:nvSpPr>
          <p:spPr>
            <a:xfrm>
              <a:off x="6625225" y="2671950"/>
              <a:ext cx="353625" cy="243350"/>
            </a:xfrm>
            <a:custGeom>
              <a:avLst/>
              <a:gdLst/>
              <a:ahLst/>
              <a:cxnLst/>
              <a:rect l="l" t="t" r="r" b="b"/>
              <a:pathLst>
                <a:path w="14145" h="9734" extrusionOk="0">
                  <a:moveTo>
                    <a:pt x="13921" y="1"/>
                  </a:moveTo>
                  <a:cubicBezTo>
                    <a:pt x="13911" y="1"/>
                    <a:pt x="13901" y="2"/>
                    <a:pt x="13891" y="5"/>
                  </a:cubicBezTo>
                  <a:cubicBezTo>
                    <a:pt x="5566" y="3041"/>
                    <a:pt x="116" y="9365"/>
                    <a:pt x="47" y="9411"/>
                  </a:cubicBezTo>
                  <a:cubicBezTo>
                    <a:pt x="1" y="9503"/>
                    <a:pt x="1" y="9618"/>
                    <a:pt x="93" y="9664"/>
                  </a:cubicBezTo>
                  <a:cubicBezTo>
                    <a:pt x="116" y="9710"/>
                    <a:pt x="162" y="9733"/>
                    <a:pt x="208" y="9733"/>
                  </a:cubicBezTo>
                  <a:cubicBezTo>
                    <a:pt x="254" y="9733"/>
                    <a:pt x="323" y="9733"/>
                    <a:pt x="323" y="9641"/>
                  </a:cubicBezTo>
                  <a:cubicBezTo>
                    <a:pt x="369" y="9595"/>
                    <a:pt x="5773" y="3340"/>
                    <a:pt x="14006" y="350"/>
                  </a:cubicBezTo>
                  <a:cubicBezTo>
                    <a:pt x="14075" y="327"/>
                    <a:pt x="14144" y="212"/>
                    <a:pt x="14121" y="120"/>
                  </a:cubicBezTo>
                  <a:cubicBezTo>
                    <a:pt x="14082" y="60"/>
                    <a:pt x="13990" y="1"/>
                    <a:pt x="1392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6" name="Google Shape;2366;p47"/>
            <p:cNvSpPr/>
            <p:nvPr/>
          </p:nvSpPr>
          <p:spPr>
            <a:xfrm>
              <a:off x="6927075" y="2570650"/>
              <a:ext cx="186300" cy="196900"/>
            </a:xfrm>
            <a:custGeom>
              <a:avLst/>
              <a:gdLst/>
              <a:ahLst/>
              <a:cxnLst/>
              <a:rect l="l" t="t" r="r" b="b"/>
              <a:pathLst>
                <a:path w="7452" h="7876" extrusionOk="0">
                  <a:moveTo>
                    <a:pt x="4273" y="1"/>
                  </a:moveTo>
                  <a:cubicBezTo>
                    <a:pt x="2118" y="1"/>
                    <a:pt x="1" y="5138"/>
                    <a:pt x="1" y="5138"/>
                  </a:cubicBezTo>
                  <a:cubicBezTo>
                    <a:pt x="1" y="5138"/>
                    <a:pt x="2843" y="7875"/>
                    <a:pt x="4870" y="7875"/>
                  </a:cubicBezTo>
                  <a:cubicBezTo>
                    <a:pt x="5516" y="7875"/>
                    <a:pt x="6079" y="7597"/>
                    <a:pt x="6440" y="6863"/>
                  </a:cubicBezTo>
                  <a:cubicBezTo>
                    <a:pt x="7452" y="4793"/>
                    <a:pt x="4738" y="3896"/>
                    <a:pt x="4738" y="3896"/>
                  </a:cubicBezTo>
                  <a:cubicBezTo>
                    <a:pt x="4738" y="3896"/>
                    <a:pt x="7452" y="2677"/>
                    <a:pt x="5451" y="584"/>
                  </a:cubicBezTo>
                  <a:cubicBezTo>
                    <a:pt x="5066" y="174"/>
                    <a:pt x="4669" y="1"/>
                    <a:pt x="42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7" name="Google Shape;546;p36">
            <a:extLst>
              <a:ext uri="{FF2B5EF4-FFF2-40B4-BE49-F238E27FC236}">
                <a16:creationId xmlns:a16="http://schemas.microsoft.com/office/drawing/2014/main" id="{6B1CB8A8-4908-F847-4849-DC43833D5438}"/>
              </a:ext>
            </a:extLst>
          </p:cNvPr>
          <p:cNvSpPr txBox="1">
            <a:spLocks/>
          </p:cNvSpPr>
          <p:nvPr/>
        </p:nvSpPr>
        <p:spPr>
          <a:xfrm flipH="1">
            <a:off x="2057827" y="413023"/>
            <a:ext cx="5328630" cy="411900"/>
          </a:xfrm>
          <a:prstGeom prst="rect">
            <a:avLst/>
          </a:prstGeom>
          <a:noFill/>
          <a:ln>
            <a:noFill/>
          </a:ln>
        </p:spPr>
        <p:txBody>
          <a:bodyPr spcFirstLastPara="1" wrap="square" lIns="18287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800" b="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2. Tìm hiểu cảm hứng chủ đạo</a:t>
            </a:r>
            <a:endParaRPr lang="en-US" sz="2800">
              <a:solidFill>
                <a:schemeClr val="bg1"/>
              </a:solidFill>
              <a:effectLst/>
              <a:latin typeface=".VnTime"/>
              <a:ea typeface="Times New Roman" panose="02020603050405020304" pitchFamily="18" charset="0"/>
              <a:cs typeface="Times New Roman" panose="02020603050405020304" pitchFamily="18" charset="0"/>
            </a:endParaRPr>
          </a:p>
        </p:txBody>
      </p:sp>
      <p:sp>
        <p:nvSpPr>
          <p:cNvPr id="11" name="Google Shape;2499;p49">
            <a:extLst>
              <a:ext uri="{FF2B5EF4-FFF2-40B4-BE49-F238E27FC236}">
                <a16:creationId xmlns:a16="http://schemas.microsoft.com/office/drawing/2014/main" id="{80640AE6-107D-437F-BE26-EB6FCDC6CE7B}"/>
              </a:ext>
            </a:extLst>
          </p:cNvPr>
          <p:cNvSpPr/>
          <p:nvPr/>
        </p:nvSpPr>
        <p:spPr>
          <a:xfrm>
            <a:off x="814241" y="110626"/>
            <a:ext cx="359138" cy="322019"/>
          </a:xfrm>
          <a:custGeom>
            <a:avLst/>
            <a:gdLst/>
            <a:ahLst/>
            <a:cxnLst/>
            <a:rect l="l" t="t" r="r" b="b"/>
            <a:pathLst>
              <a:path w="4528" h="4060" extrusionOk="0">
                <a:moveTo>
                  <a:pt x="654" y="0"/>
                </a:moveTo>
                <a:cubicBezTo>
                  <a:pt x="504" y="0"/>
                  <a:pt x="356" y="50"/>
                  <a:pt x="220" y="155"/>
                </a:cubicBezTo>
                <a:cubicBezTo>
                  <a:pt x="1" y="354"/>
                  <a:pt x="1" y="632"/>
                  <a:pt x="61" y="871"/>
                </a:cubicBezTo>
                <a:cubicBezTo>
                  <a:pt x="279" y="1945"/>
                  <a:pt x="816" y="2860"/>
                  <a:pt x="1413" y="3755"/>
                </a:cubicBezTo>
                <a:cubicBezTo>
                  <a:pt x="1568" y="3966"/>
                  <a:pt x="1798" y="4059"/>
                  <a:pt x="2036" y="4059"/>
                </a:cubicBezTo>
                <a:cubicBezTo>
                  <a:pt x="2225" y="4059"/>
                  <a:pt x="2420" y="4000"/>
                  <a:pt x="2587" y="3894"/>
                </a:cubicBezTo>
                <a:cubicBezTo>
                  <a:pt x="2945" y="3656"/>
                  <a:pt x="3144" y="3337"/>
                  <a:pt x="3363" y="3039"/>
                </a:cubicBezTo>
                <a:cubicBezTo>
                  <a:pt x="3880" y="2402"/>
                  <a:pt x="4337" y="1706"/>
                  <a:pt x="4457" y="851"/>
                </a:cubicBezTo>
                <a:cubicBezTo>
                  <a:pt x="4528" y="372"/>
                  <a:pt x="4409" y="19"/>
                  <a:pt x="3888" y="19"/>
                </a:cubicBezTo>
                <a:cubicBezTo>
                  <a:pt x="3825" y="19"/>
                  <a:pt x="3756" y="24"/>
                  <a:pt x="3681" y="35"/>
                </a:cubicBezTo>
                <a:cubicBezTo>
                  <a:pt x="3263" y="75"/>
                  <a:pt x="3104" y="373"/>
                  <a:pt x="2945" y="652"/>
                </a:cubicBezTo>
                <a:cubicBezTo>
                  <a:pt x="2647" y="1050"/>
                  <a:pt x="2408" y="1507"/>
                  <a:pt x="2169" y="1905"/>
                </a:cubicBezTo>
                <a:cubicBezTo>
                  <a:pt x="1891" y="1408"/>
                  <a:pt x="1652" y="911"/>
                  <a:pt x="1373" y="433"/>
                </a:cubicBezTo>
                <a:cubicBezTo>
                  <a:pt x="1294" y="314"/>
                  <a:pt x="1174" y="174"/>
                  <a:pt x="1055" y="115"/>
                </a:cubicBezTo>
                <a:cubicBezTo>
                  <a:pt x="924" y="40"/>
                  <a:pt x="788" y="0"/>
                  <a:pt x="6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 name="Google Shape;2509;p49">
            <a:extLst>
              <a:ext uri="{FF2B5EF4-FFF2-40B4-BE49-F238E27FC236}">
                <a16:creationId xmlns:a16="http://schemas.microsoft.com/office/drawing/2014/main" id="{98895902-5EAE-8805-FFCB-1410FFF1256C}"/>
              </a:ext>
            </a:extLst>
          </p:cNvPr>
          <p:cNvGrpSpPr/>
          <p:nvPr/>
        </p:nvGrpSpPr>
        <p:grpSpPr>
          <a:xfrm rot="637">
            <a:off x="978145" y="501682"/>
            <a:ext cx="505773" cy="456339"/>
            <a:chOff x="7144013" y="1512200"/>
            <a:chExt cx="936616" cy="844916"/>
          </a:xfrm>
        </p:grpSpPr>
        <p:sp>
          <p:nvSpPr>
            <p:cNvPr id="14" name="Google Shape;2510;p49">
              <a:extLst>
                <a:ext uri="{FF2B5EF4-FFF2-40B4-BE49-F238E27FC236}">
                  <a16:creationId xmlns:a16="http://schemas.microsoft.com/office/drawing/2014/main" id="{1EA0BCF6-3273-A5EA-5D09-A2B6883EC33E}"/>
                </a:ext>
              </a:extLst>
            </p:cNvPr>
            <p:cNvSpPr/>
            <p:nvPr/>
          </p:nvSpPr>
          <p:spPr>
            <a:xfrm>
              <a:off x="7144013" y="1512200"/>
              <a:ext cx="936616" cy="844916"/>
            </a:xfrm>
            <a:custGeom>
              <a:avLst/>
              <a:gdLst/>
              <a:ahLst/>
              <a:cxnLst/>
              <a:rect l="l" t="t" r="r" b="b"/>
              <a:pathLst>
                <a:path w="9550" h="8615" extrusionOk="0">
                  <a:moveTo>
                    <a:pt x="2189" y="1"/>
                  </a:moveTo>
                  <a:cubicBezTo>
                    <a:pt x="1712" y="1"/>
                    <a:pt x="1234" y="160"/>
                    <a:pt x="856" y="458"/>
                  </a:cubicBezTo>
                  <a:cubicBezTo>
                    <a:pt x="439" y="816"/>
                    <a:pt x="1" y="1453"/>
                    <a:pt x="220" y="2607"/>
                  </a:cubicBezTo>
                  <a:cubicBezTo>
                    <a:pt x="618" y="4576"/>
                    <a:pt x="1612" y="6207"/>
                    <a:pt x="2627" y="7699"/>
                  </a:cubicBezTo>
                  <a:cubicBezTo>
                    <a:pt x="3025" y="8296"/>
                    <a:pt x="3681" y="8614"/>
                    <a:pt x="4417" y="8614"/>
                  </a:cubicBezTo>
                  <a:cubicBezTo>
                    <a:pt x="4914" y="8614"/>
                    <a:pt x="5471" y="8475"/>
                    <a:pt x="5909" y="8177"/>
                  </a:cubicBezTo>
                  <a:cubicBezTo>
                    <a:pt x="6506" y="7779"/>
                    <a:pt x="6884" y="7282"/>
                    <a:pt x="7202" y="6824"/>
                  </a:cubicBezTo>
                  <a:cubicBezTo>
                    <a:pt x="7282" y="6725"/>
                    <a:pt x="7361" y="6625"/>
                    <a:pt x="7401" y="6565"/>
                  </a:cubicBezTo>
                  <a:cubicBezTo>
                    <a:pt x="8256" y="5471"/>
                    <a:pt x="9171" y="4138"/>
                    <a:pt x="9430" y="2487"/>
                  </a:cubicBezTo>
                  <a:cubicBezTo>
                    <a:pt x="9549" y="1692"/>
                    <a:pt x="9390" y="1055"/>
                    <a:pt x="8992" y="617"/>
                  </a:cubicBezTo>
                  <a:cubicBezTo>
                    <a:pt x="8754" y="339"/>
                    <a:pt x="8296" y="1"/>
                    <a:pt x="7500" y="1"/>
                  </a:cubicBezTo>
                  <a:cubicBezTo>
                    <a:pt x="7361" y="1"/>
                    <a:pt x="7202" y="1"/>
                    <a:pt x="7063" y="21"/>
                  </a:cubicBezTo>
                  <a:cubicBezTo>
                    <a:pt x="6008" y="160"/>
                    <a:pt x="5551" y="856"/>
                    <a:pt x="5272" y="1314"/>
                  </a:cubicBezTo>
                  <a:cubicBezTo>
                    <a:pt x="5213" y="1354"/>
                    <a:pt x="5193" y="1433"/>
                    <a:pt x="5153" y="1493"/>
                  </a:cubicBezTo>
                  <a:cubicBezTo>
                    <a:pt x="4994" y="1692"/>
                    <a:pt x="4875" y="1891"/>
                    <a:pt x="4755" y="2109"/>
                  </a:cubicBezTo>
                  <a:cubicBezTo>
                    <a:pt x="4576" y="1811"/>
                    <a:pt x="4417" y="1533"/>
                    <a:pt x="4258" y="1234"/>
                  </a:cubicBezTo>
                  <a:cubicBezTo>
                    <a:pt x="4019" y="836"/>
                    <a:pt x="3701" y="518"/>
                    <a:pt x="3323" y="319"/>
                  </a:cubicBezTo>
                  <a:cubicBezTo>
                    <a:pt x="2945" y="120"/>
                    <a:pt x="2587" y="1"/>
                    <a:pt x="2189" y="1"/>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511;p49">
              <a:extLst>
                <a:ext uri="{FF2B5EF4-FFF2-40B4-BE49-F238E27FC236}">
                  <a16:creationId xmlns:a16="http://schemas.microsoft.com/office/drawing/2014/main" id="{D4DB9C9C-B47D-B2C9-6204-410CD409072E}"/>
                </a:ext>
              </a:extLst>
            </p:cNvPr>
            <p:cNvSpPr/>
            <p:nvPr/>
          </p:nvSpPr>
          <p:spPr>
            <a:xfrm>
              <a:off x="7228008" y="1568170"/>
              <a:ext cx="768625" cy="732977"/>
            </a:xfrm>
            <a:custGeom>
              <a:avLst/>
              <a:gdLst/>
              <a:ahLst/>
              <a:cxnLst/>
              <a:rect l="l" t="t" r="r" b="b"/>
              <a:pathLst>
                <a:path w="7449" h="6666" extrusionOk="0">
                  <a:moveTo>
                    <a:pt x="1060" y="1"/>
                  </a:moveTo>
                  <a:cubicBezTo>
                    <a:pt x="826" y="1"/>
                    <a:pt x="594" y="80"/>
                    <a:pt x="378" y="254"/>
                  </a:cubicBezTo>
                  <a:cubicBezTo>
                    <a:pt x="0" y="573"/>
                    <a:pt x="0" y="1010"/>
                    <a:pt x="80" y="1428"/>
                  </a:cubicBezTo>
                  <a:cubicBezTo>
                    <a:pt x="438" y="3199"/>
                    <a:pt x="1333" y="4710"/>
                    <a:pt x="2328" y="6182"/>
                  </a:cubicBezTo>
                  <a:cubicBezTo>
                    <a:pt x="2566" y="6518"/>
                    <a:pt x="2928" y="6665"/>
                    <a:pt x="3312" y="6665"/>
                  </a:cubicBezTo>
                  <a:cubicBezTo>
                    <a:pt x="3632" y="6665"/>
                    <a:pt x="3968" y="6563"/>
                    <a:pt x="4257" y="6381"/>
                  </a:cubicBezTo>
                  <a:cubicBezTo>
                    <a:pt x="4814" y="6003"/>
                    <a:pt x="5153" y="5486"/>
                    <a:pt x="5511" y="4989"/>
                  </a:cubicBezTo>
                  <a:cubicBezTo>
                    <a:pt x="6366" y="3915"/>
                    <a:pt x="7142" y="2781"/>
                    <a:pt x="7341" y="1388"/>
                  </a:cubicBezTo>
                  <a:cubicBezTo>
                    <a:pt x="7449" y="580"/>
                    <a:pt x="7232" y="15"/>
                    <a:pt x="6370" y="15"/>
                  </a:cubicBezTo>
                  <a:cubicBezTo>
                    <a:pt x="6277" y="15"/>
                    <a:pt x="6176" y="22"/>
                    <a:pt x="6068" y="36"/>
                  </a:cubicBezTo>
                  <a:cubicBezTo>
                    <a:pt x="5371" y="135"/>
                    <a:pt x="5153" y="632"/>
                    <a:pt x="4854" y="1090"/>
                  </a:cubicBezTo>
                  <a:cubicBezTo>
                    <a:pt x="4397" y="1766"/>
                    <a:pt x="3999" y="2482"/>
                    <a:pt x="3601" y="3159"/>
                  </a:cubicBezTo>
                  <a:cubicBezTo>
                    <a:pt x="3124" y="2323"/>
                    <a:pt x="2726" y="1567"/>
                    <a:pt x="2268" y="732"/>
                  </a:cubicBezTo>
                  <a:cubicBezTo>
                    <a:pt x="2129" y="513"/>
                    <a:pt x="1930" y="314"/>
                    <a:pt x="1711" y="195"/>
                  </a:cubicBezTo>
                  <a:cubicBezTo>
                    <a:pt x="1500" y="70"/>
                    <a:pt x="1279" y="1"/>
                    <a:pt x="10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 name="Picture 17" descr="A picture containing graphics, clipart, graphic design, design&#10;&#10;Description automatically generated">
            <a:extLst>
              <a:ext uri="{FF2B5EF4-FFF2-40B4-BE49-F238E27FC236}">
                <a16:creationId xmlns:a16="http://schemas.microsoft.com/office/drawing/2014/main" id="{7A29D6F2-A07E-9DEE-0186-24E7DC16FCC8}"/>
              </a:ext>
            </a:extLst>
          </p:cNvPr>
          <p:cNvPicPr>
            <a:picLocks noChangeAspect="1"/>
          </p:cNvPicPr>
          <p:nvPr/>
        </p:nvPicPr>
        <p:blipFill>
          <a:blip r:embed="rId3"/>
          <a:stretch>
            <a:fillRect/>
          </a:stretch>
        </p:blipFill>
        <p:spPr>
          <a:xfrm>
            <a:off x="8200882" y="65517"/>
            <a:ext cx="759406" cy="759406"/>
          </a:xfrm>
          <a:prstGeom prst="rect">
            <a:avLst/>
          </a:prstGeom>
        </p:spPr>
      </p:pic>
      <p:grpSp>
        <p:nvGrpSpPr>
          <p:cNvPr id="2" name="Google Shape;2947;p46">
            <a:extLst>
              <a:ext uri="{FF2B5EF4-FFF2-40B4-BE49-F238E27FC236}">
                <a16:creationId xmlns:a16="http://schemas.microsoft.com/office/drawing/2014/main" id="{B6726AE2-9F6B-7BBE-A8E7-53495BCF0EC1}"/>
              </a:ext>
            </a:extLst>
          </p:cNvPr>
          <p:cNvGrpSpPr/>
          <p:nvPr/>
        </p:nvGrpSpPr>
        <p:grpSpPr>
          <a:xfrm rot="-1506912">
            <a:off x="-429739" y="4906146"/>
            <a:ext cx="570699" cy="603825"/>
            <a:chOff x="1881525" y="2974850"/>
            <a:chExt cx="635600" cy="672525"/>
          </a:xfrm>
        </p:grpSpPr>
        <p:sp>
          <p:nvSpPr>
            <p:cNvPr id="2380" name="Google Shape;2948;p46">
              <a:extLst>
                <a:ext uri="{FF2B5EF4-FFF2-40B4-BE49-F238E27FC236}">
                  <a16:creationId xmlns:a16="http://schemas.microsoft.com/office/drawing/2014/main" id="{83331B89-5426-B6D6-2035-6DF9FB53181A}"/>
                </a:ext>
              </a:extLst>
            </p:cNvPr>
            <p:cNvSpPr/>
            <p:nvPr/>
          </p:nvSpPr>
          <p:spPr>
            <a:xfrm>
              <a:off x="1905825" y="2974850"/>
              <a:ext cx="611300" cy="672525"/>
            </a:xfrm>
            <a:custGeom>
              <a:avLst/>
              <a:gdLst/>
              <a:ahLst/>
              <a:cxnLst/>
              <a:rect l="l" t="t" r="r" b="b"/>
              <a:pathLst>
                <a:path w="24452" h="26901" extrusionOk="0">
                  <a:moveTo>
                    <a:pt x="5263" y="2220"/>
                  </a:moveTo>
                  <a:cubicBezTo>
                    <a:pt x="5706" y="2220"/>
                    <a:pt x="6094" y="2361"/>
                    <a:pt x="6455" y="2649"/>
                  </a:cubicBezTo>
                  <a:cubicBezTo>
                    <a:pt x="8519" y="4280"/>
                    <a:pt x="9083" y="9729"/>
                    <a:pt x="9126" y="11690"/>
                  </a:cubicBezTo>
                  <a:lnTo>
                    <a:pt x="9171" y="13787"/>
                  </a:lnTo>
                  <a:lnTo>
                    <a:pt x="10880" y="12572"/>
                  </a:lnTo>
                  <a:cubicBezTo>
                    <a:pt x="12532" y="11401"/>
                    <a:pt x="15148" y="10108"/>
                    <a:pt x="15620" y="9961"/>
                  </a:cubicBezTo>
                  <a:cubicBezTo>
                    <a:pt x="16275" y="9745"/>
                    <a:pt x="16993" y="9643"/>
                    <a:pt x="17697" y="9643"/>
                  </a:cubicBezTo>
                  <a:cubicBezTo>
                    <a:pt x="19149" y="9643"/>
                    <a:pt x="20539" y="10076"/>
                    <a:pt x="21185" y="10835"/>
                  </a:cubicBezTo>
                  <a:cubicBezTo>
                    <a:pt x="21384" y="11070"/>
                    <a:pt x="21998" y="11786"/>
                    <a:pt x="21122" y="13483"/>
                  </a:cubicBezTo>
                  <a:cubicBezTo>
                    <a:pt x="19626" y="16374"/>
                    <a:pt x="16738" y="17736"/>
                    <a:pt x="13679" y="19176"/>
                  </a:cubicBezTo>
                  <a:cubicBezTo>
                    <a:pt x="12829" y="19576"/>
                    <a:pt x="11953" y="19993"/>
                    <a:pt x="11120" y="20436"/>
                  </a:cubicBezTo>
                  <a:cubicBezTo>
                    <a:pt x="9372" y="21361"/>
                    <a:pt x="7233" y="22213"/>
                    <a:pt x="5163" y="23035"/>
                  </a:cubicBezTo>
                  <a:cubicBezTo>
                    <a:pt x="4383" y="23347"/>
                    <a:pt x="3632" y="23645"/>
                    <a:pt x="2906" y="23944"/>
                  </a:cubicBezTo>
                  <a:cubicBezTo>
                    <a:pt x="2684" y="21856"/>
                    <a:pt x="2325" y="17835"/>
                    <a:pt x="2292" y="13787"/>
                  </a:cubicBezTo>
                  <a:cubicBezTo>
                    <a:pt x="2227" y="5703"/>
                    <a:pt x="3513" y="2544"/>
                    <a:pt x="4742" y="2279"/>
                  </a:cubicBezTo>
                  <a:cubicBezTo>
                    <a:pt x="4925" y="2240"/>
                    <a:pt x="5099" y="2220"/>
                    <a:pt x="5263" y="2220"/>
                  </a:cubicBezTo>
                  <a:close/>
                  <a:moveTo>
                    <a:pt x="5258" y="1"/>
                  </a:moveTo>
                  <a:cubicBezTo>
                    <a:pt x="4938" y="1"/>
                    <a:pt x="4611" y="36"/>
                    <a:pt x="4278" y="107"/>
                  </a:cubicBezTo>
                  <a:cubicBezTo>
                    <a:pt x="1336" y="737"/>
                    <a:pt x="1" y="5094"/>
                    <a:pt x="75" y="13822"/>
                  </a:cubicBezTo>
                  <a:cubicBezTo>
                    <a:pt x="126" y="19761"/>
                    <a:pt x="862" y="25631"/>
                    <a:pt x="869" y="25690"/>
                  </a:cubicBezTo>
                  <a:lnTo>
                    <a:pt x="957" y="26386"/>
                  </a:lnTo>
                  <a:cubicBezTo>
                    <a:pt x="995" y="26692"/>
                    <a:pt x="1256" y="26900"/>
                    <a:pt x="1540" y="26900"/>
                  </a:cubicBezTo>
                  <a:cubicBezTo>
                    <a:pt x="1619" y="26900"/>
                    <a:pt x="1701" y="26884"/>
                    <a:pt x="1780" y="26849"/>
                  </a:cubicBezTo>
                  <a:lnTo>
                    <a:pt x="2422" y="26570"/>
                  </a:lnTo>
                  <a:cubicBezTo>
                    <a:pt x="3515" y="26086"/>
                    <a:pt x="4713" y="25608"/>
                    <a:pt x="5983" y="25103"/>
                  </a:cubicBezTo>
                  <a:cubicBezTo>
                    <a:pt x="8109" y="24260"/>
                    <a:pt x="10310" y="23384"/>
                    <a:pt x="12163" y="22397"/>
                  </a:cubicBezTo>
                  <a:cubicBezTo>
                    <a:pt x="12948" y="21977"/>
                    <a:pt x="13763" y="21593"/>
                    <a:pt x="14624" y="21187"/>
                  </a:cubicBezTo>
                  <a:cubicBezTo>
                    <a:pt x="17884" y="19648"/>
                    <a:pt x="21255" y="18060"/>
                    <a:pt x="23093" y="14505"/>
                  </a:cubicBezTo>
                  <a:cubicBezTo>
                    <a:pt x="24452" y="11873"/>
                    <a:pt x="23539" y="10172"/>
                    <a:pt x="22876" y="9392"/>
                  </a:cubicBezTo>
                  <a:cubicBezTo>
                    <a:pt x="21715" y="8029"/>
                    <a:pt x="19684" y="7423"/>
                    <a:pt x="17706" y="7423"/>
                  </a:cubicBezTo>
                  <a:cubicBezTo>
                    <a:pt x="16734" y="7423"/>
                    <a:pt x="15774" y="7570"/>
                    <a:pt x="14938" y="7845"/>
                  </a:cubicBezTo>
                  <a:cubicBezTo>
                    <a:pt x="14397" y="8016"/>
                    <a:pt x="12758" y="8816"/>
                    <a:pt x="11225" y="9718"/>
                  </a:cubicBezTo>
                  <a:cubicBezTo>
                    <a:pt x="10969" y="7142"/>
                    <a:pt x="10189" y="2772"/>
                    <a:pt x="7834" y="907"/>
                  </a:cubicBezTo>
                  <a:cubicBezTo>
                    <a:pt x="7076" y="305"/>
                    <a:pt x="6198" y="1"/>
                    <a:pt x="5258" y="1"/>
                  </a:cubicBezTo>
                  <a:close/>
                </a:path>
              </a:pathLst>
            </a:custGeom>
            <a:solidFill>
              <a:srgbClr val="FFFFFF"/>
            </a:solidFill>
            <a:ln w="9525" cap="flat" cmpd="sng">
              <a:solidFill>
                <a:srgbClr val="FFFFFF"/>
              </a:solidFill>
              <a:prstDash val="solid"/>
              <a:round/>
              <a:headEnd type="none" w="sm" len="sm"/>
              <a:tailEnd type="none" w="sm" len="sm"/>
            </a:ln>
            <a:effectLst>
              <a:outerShdw blurRad="142875" dist="47625" dir="4800000" algn="bl" rotWithShape="0">
                <a:srgbClr val="292850">
                  <a:alpha val="25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1" name="Google Shape;2949;p46">
              <a:extLst>
                <a:ext uri="{FF2B5EF4-FFF2-40B4-BE49-F238E27FC236}">
                  <a16:creationId xmlns:a16="http://schemas.microsoft.com/office/drawing/2014/main" id="{7A8F8B83-5A60-BE49-07B5-86B2C06054A7}"/>
                </a:ext>
              </a:extLst>
            </p:cNvPr>
            <p:cNvSpPr/>
            <p:nvPr/>
          </p:nvSpPr>
          <p:spPr>
            <a:xfrm>
              <a:off x="1881525" y="3002625"/>
              <a:ext cx="624775" cy="611050"/>
            </a:xfrm>
            <a:custGeom>
              <a:avLst/>
              <a:gdLst/>
              <a:ahLst/>
              <a:cxnLst/>
              <a:rect l="l" t="t" r="r" b="b"/>
              <a:pathLst>
                <a:path w="24991" h="24442" extrusionOk="0">
                  <a:moveTo>
                    <a:pt x="6235" y="0"/>
                  </a:moveTo>
                  <a:cubicBezTo>
                    <a:pt x="5996" y="0"/>
                    <a:pt x="5745" y="27"/>
                    <a:pt x="5482" y="83"/>
                  </a:cubicBezTo>
                  <a:cubicBezTo>
                    <a:pt x="0" y="1259"/>
                    <a:pt x="2942" y="24442"/>
                    <a:pt x="2942" y="24442"/>
                  </a:cubicBezTo>
                  <a:cubicBezTo>
                    <a:pt x="5919" y="23118"/>
                    <a:pt x="9737" y="21836"/>
                    <a:pt x="12611" y="20304"/>
                  </a:cubicBezTo>
                  <a:cubicBezTo>
                    <a:pt x="16370" y="18299"/>
                    <a:pt x="20955" y="16990"/>
                    <a:pt x="23079" y="12883"/>
                  </a:cubicBezTo>
                  <a:cubicBezTo>
                    <a:pt x="24990" y="9181"/>
                    <a:pt x="21831" y="7425"/>
                    <a:pt x="18671" y="7425"/>
                  </a:cubicBezTo>
                  <a:cubicBezTo>
                    <a:pt x="17830" y="7425"/>
                    <a:pt x="16988" y="7550"/>
                    <a:pt x="16243" y="7795"/>
                  </a:cubicBezTo>
                  <a:cubicBezTo>
                    <a:pt x="15615" y="7992"/>
                    <a:pt x="12874" y="9375"/>
                    <a:pt x="11210" y="10556"/>
                  </a:cubicBezTo>
                  <a:cubicBezTo>
                    <a:pt x="11210" y="10556"/>
                    <a:pt x="10987" y="0"/>
                    <a:pt x="6235" y="0"/>
                  </a:cubicBezTo>
                  <a:close/>
                </a:path>
              </a:pathLst>
            </a:custGeom>
            <a:solidFill>
              <a:srgbClr val="FF637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 name="Rectangle 2">
            <a:extLst>
              <a:ext uri="{FF2B5EF4-FFF2-40B4-BE49-F238E27FC236}">
                <a16:creationId xmlns:a16="http://schemas.microsoft.com/office/drawing/2014/main" id="{BF5EAF4F-0AA8-7550-F718-1D0B4874A0A7}"/>
              </a:ext>
            </a:extLst>
          </p:cNvPr>
          <p:cNvSpPr>
            <a:spLocks noChangeArrowheads="1"/>
          </p:cNvSpPr>
          <p:nvPr/>
        </p:nvSpPr>
        <p:spPr bwMode="auto">
          <a:xfrm>
            <a:off x="2033306" y="2986832"/>
            <a:ext cx="13856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68580" tIns="34290" rIns="68580" bIns="34290" numCol="1" anchor="ctr" anchorCtr="0" compatLnSpc="1">
            <a:prstTxWarp prst="textNoShape">
              <a:avLst/>
            </a:prstTxWarp>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12121"/>
              </a:solidFill>
              <a:effectLst/>
              <a:uLnTx/>
              <a:uFillTx/>
              <a:latin typeface="Arial"/>
              <a:ea typeface="+mn-ea"/>
              <a:cs typeface="Arial"/>
              <a:sym typeface="Arial"/>
            </a:endParaRPr>
          </a:p>
        </p:txBody>
      </p:sp>
      <p:pic>
        <p:nvPicPr>
          <p:cNvPr id="4" name="Picture 3">
            <a:extLst>
              <a:ext uri="{FF2B5EF4-FFF2-40B4-BE49-F238E27FC236}">
                <a16:creationId xmlns:a16="http://schemas.microsoft.com/office/drawing/2014/main" id="{00916F10-D037-D544-A515-66FE5D1A0A56}"/>
              </a:ext>
            </a:extLst>
          </p:cNvPr>
          <p:cNvPicPr>
            <a:picLocks noChangeAspect="1"/>
          </p:cNvPicPr>
          <p:nvPr/>
        </p:nvPicPr>
        <p:blipFill>
          <a:blip r:embed="rId4"/>
          <a:stretch>
            <a:fillRect/>
          </a:stretch>
        </p:blipFill>
        <p:spPr>
          <a:xfrm>
            <a:off x="153642" y="1672368"/>
            <a:ext cx="4062523" cy="4062523"/>
          </a:xfrm>
          <a:prstGeom prst="rect">
            <a:avLst/>
          </a:prstGeom>
        </p:spPr>
      </p:pic>
      <p:grpSp>
        <p:nvGrpSpPr>
          <p:cNvPr id="5" name="组合 11">
            <a:extLst>
              <a:ext uri="{FF2B5EF4-FFF2-40B4-BE49-F238E27FC236}">
                <a16:creationId xmlns:a16="http://schemas.microsoft.com/office/drawing/2014/main" id="{DBC8CB33-ED4F-3F3D-AE14-05E608555D75}"/>
              </a:ext>
            </a:extLst>
          </p:cNvPr>
          <p:cNvGrpSpPr/>
          <p:nvPr/>
        </p:nvGrpSpPr>
        <p:grpSpPr>
          <a:xfrm>
            <a:off x="4952864" y="1394865"/>
            <a:ext cx="3725370" cy="2353769"/>
            <a:chOff x="-1489" y="2170"/>
            <a:chExt cx="13172" cy="7215"/>
          </a:xfrm>
          <a:solidFill>
            <a:srgbClr val="5E8381">
              <a:lumMod val="20000"/>
              <a:lumOff val="80000"/>
            </a:srgbClr>
          </a:solidFill>
        </p:grpSpPr>
        <p:sp>
          <p:nvSpPr>
            <p:cNvPr id="6" name="椭圆形标注 12">
              <a:extLst>
                <a:ext uri="{FF2B5EF4-FFF2-40B4-BE49-F238E27FC236}">
                  <a16:creationId xmlns:a16="http://schemas.microsoft.com/office/drawing/2014/main" id="{D4FD4BA9-EE9D-91CF-56B3-195476D21D92}"/>
                </a:ext>
              </a:extLst>
            </p:cNvPr>
            <p:cNvSpPr/>
            <p:nvPr/>
          </p:nvSpPr>
          <p:spPr>
            <a:xfrm flipH="1">
              <a:off x="-1489" y="2170"/>
              <a:ext cx="13172" cy="7215"/>
            </a:xfrm>
            <a:prstGeom prst="wedgeEllipseCallout">
              <a:avLst>
                <a:gd name="adj1" fmla="val 52101"/>
                <a:gd name="adj2" fmla="val 48024"/>
              </a:avLst>
            </a:prstGeom>
            <a:grpFill/>
            <a:ln w="25400" cap="flat" cmpd="sng" algn="ctr">
              <a:noFill/>
              <a:prstDash val="solid"/>
            </a:ln>
            <a:effectLst/>
          </p:spPr>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buClrTx/>
                <a:buFontTx/>
                <a:buNone/>
                <a:defRPr/>
              </a:pPr>
              <a:endParaRPr lang="zh-CN" altLang="en-US" sz="3200">
                <a:solidFill>
                  <a:srgbClr val="C2E5F3"/>
                </a:solidFill>
                <a:latin typeface="思源黑体 CN Light" panose="020B0300000000000000" charset="-122"/>
                <a:ea typeface="思源黑体 CN Light" panose="020B0300000000000000" charset="-122"/>
              </a:endParaRPr>
            </a:p>
          </p:txBody>
        </p:sp>
        <p:sp>
          <p:nvSpPr>
            <p:cNvPr id="12" name="文本框 13">
              <a:extLst>
                <a:ext uri="{FF2B5EF4-FFF2-40B4-BE49-F238E27FC236}">
                  <a16:creationId xmlns:a16="http://schemas.microsoft.com/office/drawing/2014/main" id="{8BBA1FEB-AC75-1522-9BC3-20E3766A8BDB}"/>
                </a:ext>
              </a:extLst>
            </p:cNvPr>
            <p:cNvSpPr txBox="1"/>
            <p:nvPr/>
          </p:nvSpPr>
          <p:spPr>
            <a:xfrm>
              <a:off x="-1464" y="3655"/>
              <a:ext cx="11828" cy="4245"/>
            </a:xfrm>
            <a:prstGeom prst="rect">
              <a:avLst/>
            </a:prstGeom>
            <a:noFill/>
            <a:ln w="9525">
              <a:noFill/>
            </a:ln>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800" i="1" kern="1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Hs</a:t>
              </a:r>
              <a:r>
                <a:rPr lang="vi-VN" sz="2800" i="1" kern="1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thảo luận nhóm đôi để hoàn thiện PHT số 4</a:t>
              </a:r>
              <a:endParaRPr lang="en-US" sz="2800">
                <a:effectLst/>
                <a:latin typeface=".VnTime"/>
                <a:ea typeface="Times New Roman" panose="02020603050405020304" pitchFamily="18" charset="0"/>
                <a:cs typeface="Times New Roman" panose="02020603050405020304" pitchFamily="18" charset="0"/>
              </a:endParaRPr>
            </a:p>
          </p:txBody>
        </p:sp>
      </p:grpSp>
    </p:spTree>
    <p:extLst>
      <p:ext uri="{BB962C8B-B14F-4D97-AF65-F5344CB8AC3E}">
        <p14:creationId xmlns:p14="http://schemas.microsoft.com/office/powerpoint/2010/main" val="426870920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2350"/>
        <p:cNvGrpSpPr/>
        <p:nvPr/>
      </p:nvGrpSpPr>
      <p:grpSpPr>
        <a:xfrm>
          <a:off x="0" y="0"/>
          <a:ext cx="0" cy="0"/>
          <a:chOff x="0" y="0"/>
          <a:chExt cx="0" cy="0"/>
        </a:xfrm>
      </p:grpSpPr>
      <p:sp>
        <p:nvSpPr>
          <p:cNvPr id="40" name="Freeform 13">
            <a:extLst>
              <a:ext uri="{FF2B5EF4-FFF2-40B4-BE49-F238E27FC236}">
                <a16:creationId xmlns:a16="http://schemas.microsoft.com/office/drawing/2014/main" id="{0C7FDC20-D741-DC6D-97D2-CA32BDD1E65D}"/>
              </a:ext>
            </a:extLst>
          </p:cNvPr>
          <p:cNvSpPr/>
          <p:nvPr/>
        </p:nvSpPr>
        <p:spPr>
          <a:xfrm>
            <a:off x="3000989" y="3121583"/>
            <a:ext cx="2656909" cy="340373"/>
          </a:xfrm>
          <a:custGeom>
            <a:avLst/>
            <a:gdLst/>
            <a:ahLst/>
            <a:cxnLst/>
            <a:rect l="l" t="t" r="r" b="b"/>
            <a:pathLst>
              <a:path w="3657600" h="671668">
                <a:moveTo>
                  <a:pt x="0" y="0"/>
                </a:moveTo>
                <a:lnTo>
                  <a:pt x="3657600" y="0"/>
                </a:lnTo>
                <a:lnTo>
                  <a:pt x="3657600" y="671668"/>
                </a:lnTo>
                <a:lnTo>
                  <a:pt x="0" y="671668"/>
                </a:lnTo>
                <a:lnTo>
                  <a:pt x="0" y="0"/>
                </a:lnTo>
                <a:close/>
              </a:path>
            </a:pathLst>
          </a:custGeom>
          <a:blipFill>
            <a:blip r:embed="rId3">
              <a:extLst>
                <a:ext uri="{96DAC541-7B7A-43D3-8B79-37D633B846F1}">
                  <asvg:svgBlip xmlns="" xmlns:asvg="http://schemas.microsoft.com/office/drawing/2016/SVG/main" r:embed="rId4"/>
                </a:ext>
              </a:extLst>
            </a:blip>
            <a:stretch>
              <a:fillRect/>
            </a:stretch>
          </a:blipFill>
        </p:spPr>
      </p:sp>
      <p:pic>
        <p:nvPicPr>
          <p:cNvPr id="3" name="Picture 2">
            <a:extLst>
              <a:ext uri="{FF2B5EF4-FFF2-40B4-BE49-F238E27FC236}">
                <a16:creationId xmlns:a16="http://schemas.microsoft.com/office/drawing/2014/main" id="{4498D175-AA2F-0BDB-0A78-904999BC1791}"/>
              </a:ext>
            </a:extLst>
          </p:cNvPr>
          <p:cNvPicPr>
            <a:picLocks noChangeAspect="1"/>
          </p:cNvPicPr>
          <p:nvPr/>
        </p:nvPicPr>
        <p:blipFill>
          <a:blip r:embed="rId5"/>
          <a:stretch>
            <a:fillRect/>
          </a:stretch>
        </p:blipFill>
        <p:spPr>
          <a:xfrm>
            <a:off x="0" y="1255"/>
            <a:ext cx="9144000" cy="5140990"/>
          </a:xfrm>
          <a:prstGeom prst="rect">
            <a:avLst/>
          </a:prstGeom>
        </p:spPr>
      </p:pic>
    </p:spTree>
    <p:extLst>
      <p:ext uri="{BB962C8B-B14F-4D97-AF65-F5344CB8AC3E}">
        <p14:creationId xmlns:p14="http://schemas.microsoft.com/office/powerpoint/2010/main" val="174056632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2350"/>
        <p:cNvGrpSpPr/>
        <p:nvPr/>
      </p:nvGrpSpPr>
      <p:grpSpPr>
        <a:xfrm>
          <a:off x="0" y="0"/>
          <a:ext cx="0" cy="0"/>
          <a:chOff x="0" y="0"/>
          <a:chExt cx="0" cy="0"/>
        </a:xfrm>
      </p:grpSpPr>
      <p:sp>
        <p:nvSpPr>
          <p:cNvPr id="26" name="Freeform 13">
            <a:extLst>
              <a:ext uri="{FF2B5EF4-FFF2-40B4-BE49-F238E27FC236}">
                <a16:creationId xmlns:a16="http://schemas.microsoft.com/office/drawing/2014/main" id="{575FE19B-7642-EBC3-04AE-51EAF750A8F8}"/>
              </a:ext>
            </a:extLst>
          </p:cNvPr>
          <p:cNvSpPr/>
          <p:nvPr/>
        </p:nvSpPr>
        <p:spPr>
          <a:xfrm>
            <a:off x="3000989" y="3121583"/>
            <a:ext cx="2656909" cy="340373"/>
          </a:xfrm>
          <a:custGeom>
            <a:avLst/>
            <a:gdLst/>
            <a:ahLst/>
            <a:cxnLst/>
            <a:rect l="l" t="t" r="r" b="b"/>
            <a:pathLst>
              <a:path w="3657600" h="671668">
                <a:moveTo>
                  <a:pt x="0" y="0"/>
                </a:moveTo>
                <a:lnTo>
                  <a:pt x="3657600" y="0"/>
                </a:lnTo>
                <a:lnTo>
                  <a:pt x="3657600" y="671668"/>
                </a:lnTo>
                <a:lnTo>
                  <a:pt x="0" y="671668"/>
                </a:lnTo>
                <a:lnTo>
                  <a:pt x="0" y="0"/>
                </a:lnTo>
                <a:close/>
              </a:path>
            </a:pathLst>
          </a:custGeom>
          <a:blipFill>
            <a:blip r:embed="rId3">
              <a:extLst>
                <a:ext uri="{96DAC541-7B7A-43D3-8B79-37D633B846F1}">
                  <asvg:svgBlip xmlns="" xmlns:asvg="http://schemas.microsoft.com/office/drawing/2016/SVG/main" r:embed="rId4"/>
                </a:ext>
              </a:extLst>
            </a:blip>
            <a:stretch>
              <a:fillRect/>
            </a:stretch>
          </a:blipFill>
        </p:spPr>
      </p:sp>
      <p:pic>
        <p:nvPicPr>
          <p:cNvPr id="3" name="Picture 2">
            <a:extLst>
              <a:ext uri="{FF2B5EF4-FFF2-40B4-BE49-F238E27FC236}">
                <a16:creationId xmlns:a16="http://schemas.microsoft.com/office/drawing/2014/main" id="{9DD41400-AA8A-9C17-A8B8-6AF5060C99E2}"/>
              </a:ext>
            </a:extLst>
          </p:cNvPr>
          <p:cNvPicPr>
            <a:picLocks noChangeAspect="1"/>
          </p:cNvPicPr>
          <p:nvPr/>
        </p:nvPicPr>
        <p:blipFill>
          <a:blip r:embed="rId5"/>
          <a:stretch>
            <a:fillRect/>
          </a:stretch>
        </p:blipFill>
        <p:spPr>
          <a:xfrm>
            <a:off x="0" y="1255"/>
            <a:ext cx="9144000" cy="5140990"/>
          </a:xfrm>
          <a:prstGeom prst="rect">
            <a:avLst/>
          </a:prstGeom>
        </p:spPr>
      </p:pic>
    </p:spTree>
    <p:extLst>
      <p:ext uri="{BB962C8B-B14F-4D97-AF65-F5344CB8AC3E}">
        <p14:creationId xmlns:p14="http://schemas.microsoft.com/office/powerpoint/2010/main" val="51771256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350"/>
        <p:cNvGrpSpPr/>
        <p:nvPr/>
      </p:nvGrpSpPr>
      <p:grpSpPr>
        <a:xfrm>
          <a:off x="0" y="0"/>
          <a:ext cx="0" cy="0"/>
          <a:chOff x="0" y="0"/>
          <a:chExt cx="0" cy="0"/>
        </a:xfrm>
      </p:grpSpPr>
      <p:grpSp>
        <p:nvGrpSpPr>
          <p:cNvPr id="8" name="Google Shape;2494;p49">
            <a:extLst>
              <a:ext uri="{FF2B5EF4-FFF2-40B4-BE49-F238E27FC236}">
                <a16:creationId xmlns:a16="http://schemas.microsoft.com/office/drawing/2014/main" id="{781D5466-9556-45DC-1002-B39336108FDA}"/>
              </a:ext>
            </a:extLst>
          </p:cNvPr>
          <p:cNvGrpSpPr/>
          <p:nvPr/>
        </p:nvGrpSpPr>
        <p:grpSpPr>
          <a:xfrm flipH="1">
            <a:off x="1782940" y="225024"/>
            <a:ext cx="5726250" cy="702808"/>
            <a:chOff x="4263450" y="634575"/>
            <a:chExt cx="1007075" cy="387425"/>
          </a:xfrm>
        </p:grpSpPr>
        <p:sp>
          <p:nvSpPr>
            <p:cNvPr id="9" name="Google Shape;2495;p49">
              <a:extLst>
                <a:ext uri="{FF2B5EF4-FFF2-40B4-BE49-F238E27FC236}">
                  <a16:creationId xmlns:a16="http://schemas.microsoft.com/office/drawing/2014/main" id="{3BE5FC33-F074-2E8B-1A50-6A405990140C}"/>
                </a:ext>
              </a:extLst>
            </p:cNvPr>
            <p:cNvSpPr/>
            <p:nvPr/>
          </p:nvSpPr>
          <p:spPr>
            <a:xfrm>
              <a:off x="4263450" y="634575"/>
              <a:ext cx="1007075" cy="387425"/>
            </a:xfrm>
            <a:custGeom>
              <a:avLst/>
              <a:gdLst/>
              <a:ahLst/>
              <a:cxnLst/>
              <a:rect l="l" t="t" r="r" b="b"/>
              <a:pathLst>
                <a:path w="40283" h="15497" extrusionOk="0">
                  <a:moveTo>
                    <a:pt x="1950" y="0"/>
                  </a:moveTo>
                  <a:cubicBezTo>
                    <a:pt x="1214" y="0"/>
                    <a:pt x="617" y="458"/>
                    <a:pt x="458" y="1134"/>
                  </a:cubicBezTo>
                  <a:cubicBezTo>
                    <a:pt x="219" y="1492"/>
                    <a:pt x="0" y="2188"/>
                    <a:pt x="517" y="3044"/>
                  </a:cubicBezTo>
                  <a:cubicBezTo>
                    <a:pt x="796" y="3461"/>
                    <a:pt x="1055" y="3879"/>
                    <a:pt x="1313" y="4317"/>
                  </a:cubicBezTo>
                  <a:lnTo>
                    <a:pt x="1691" y="4914"/>
                  </a:lnTo>
                  <a:cubicBezTo>
                    <a:pt x="1910" y="5252"/>
                    <a:pt x="2109" y="5610"/>
                    <a:pt x="2348" y="5948"/>
                  </a:cubicBezTo>
                  <a:cubicBezTo>
                    <a:pt x="2447" y="6107"/>
                    <a:pt x="2507" y="6207"/>
                    <a:pt x="2606" y="6326"/>
                  </a:cubicBezTo>
                  <a:cubicBezTo>
                    <a:pt x="2686" y="6406"/>
                    <a:pt x="2745" y="6465"/>
                    <a:pt x="2765" y="6545"/>
                  </a:cubicBezTo>
                  <a:cubicBezTo>
                    <a:pt x="2865" y="6724"/>
                    <a:pt x="2964" y="6863"/>
                    <a:pt x="3044" y="7042"/>
                  </a:cubicBezTo>
                  <a:cubicBezTo>
                    <a:pt x="3163" y="7261"/>
                    <a:pt x="3263" y="7500"/>
                    <a:pt x="3402" y="7719"/>
                  </a:cubicBezTo>
                  <a:cubicBezTo>
                    <a:pt x="3442" y="7738"/>
                    <a:pt x="3442" y="7758"/>
                    <a:pt x="3442" y="7758"/>
                  </a:cubicBezTo>
                  <a:lnTo>
                    <a:pt x="3402" y="7798"/>
                  </a:lnTo>
                  <a:cubicBezTo>
                    <a:pt x="3263" y="7957"/>
                    <a:pt x="3103" y="8156"/>
                    <a:pt x="2984" y="8335"/>
                  </a:cubicBezTo>
                  <a:cubicBezTo>
                    <a:pt x="2905" y="8415"/>
                    <a:pt x="2865" y="8514"/>
                    <a:pt x="2785" y="8594"/>
                  </a:cubicBezTo>
                  <a:cubicBezTo>
                    <a:pt x="2646" y="8753"/>
                    <a:pt x="2507" y="8932"/>
                    <a:pt x="2367" y="9111"/>
                  </a:cubicBezTo>
                  <a:cubicBezTo>
                    <a:pt x="2069" y="9469"/>
                    <a:pt x="1751" y="9847"/>
                    <a:pt x="1452" y="10245"/>
                  </a:cubicBezTo>
                  <a:cubicBezTo>
                    <a:pt x="1074" y="10742"/>
                    <a:pt x="756" y="11259"/>
                    <a:pt x="398" y="11757"/>
                  </a:cubicBezTo>
                  <a:lnTo>
                    <a:pt x="318" y="11896"/>
                  </a:lnTo>
                  <a:cubicBezTo>
                    <a:pt x="159" y="12135"/>
                    <a:pt x="80" y="12493"/>
                    <a:pt x="120" y="12851"/>
                  </a:cubicBezTo>
                  <a:cubicBezTo>
                    <a:pt x="159" y="13129"/>
                    <a:pt x="199" y="13408"/>
                    <a:pt x="259" y="13647"/>
                  </a:cubicBezTo>
                  <a:cubicBezTo>
                    <a:pt x="418" y="14601"/>
                    <a:pt x="955" y="15019"/>
                    <a:pt x="1890" y="15039"/>
                  </a:cubicBezTo>
                  <a:lnTo>
                    <a:pt x="3402" y="15039"/>
                  </a:lnTo>
                  <a:cubicBezTo>
                    <a:pt x="3700" y="15039"/>
                    <a:pt x="3999" y="15079"/>
                    <a:pt x="4277" y="15099"/>
                  </a:cubicBezTo>
                  <a:cubicBezTo>
                    <a:pt x="4655" y="15119"/>
                    <a:pt x="5053" y="15138"/>
                    <a:pt x="5451" y="15138"/>
                  </a:cubicBezTo>
                  <a:cubicBezTo>
                    <a:pt x="7062" y="15178"/>
                    <a:pt x="8673" y="15198"/>
                    <a:pt x="10026" y="15198"/>
                  </a:cubicBezTo>
                  <a:lnTo>
                    <a:pt x="14502" y="15198"/>
                  </a:lnTo>
                  <a:cubicBezTo>
                    <a:pt x="15298" y="15198"/>
                    <a:pt x="16073" y="15218"/>
                    <a:pt x="16869" y="15238"/>
                  </a:cubicBezTo>
                  <a:cubicBezTo>
                    <a:pt x="17287" y="15238"/>
                    <a:pt x="17705" y="15278"/>
                    <a:pt x="18122" y="15278"/>
                  </a:cubicBezTo>
                  <a:cubicBezTo>
                    <a:pt x="19177" y="15298"/>
                    <a:pt x="20191" y="15298"/>
                    <a:pt x="21246" y="15318"/>
                  </a:cubicBezTo>
                  <a:lnTo>
                    <a:pt x="23295" y="15337"/>
                  </a:lnTo>
                  <a:cubicBezTo>
                    <a:pt x="24190" y="15337"/>
                    <a:pt x="25065" y="15377"/>
                    <a:pt x="25960" y="15377"/>
                  </a:cubicBezTo>
                  <a:cubicBezTo>
                    <a:pt x="26477" y="15377"/>
                    <a:pt x="27014" y="15397"/>
                    <a:pt x="27532" y="15397"/>
                  </a:cubicBezTo>
                  <a:cubicBezTo>
                    <a:pt x="27949" y="15397"/>
                    <a:pt x="28407" y="15417"/>
                    <a:pt x="28825" y="15417"/>
                  </a:cubicBezTo>
                  <a:lnTo>
                    <a:pt x="30038" y="15437"/>
                  </a:lnTo>
                  <a:cubicBezTo>
                    <a:pt x="31192" y="15477"/>
                    <a:pt x="32385" y="15497"/>
                    <a:pt x="33579" y="15497"/>
                  </a:cubicBezTo>
                  <a:lnTo>
                    <a:pt x="38473" y="15497"/>
                  </a:lnTo>
                  <a:cubicBezTo>
                    <a:pt x="38950" y="15497"/>
                    <a:pt x="39368" y="15318"/>
                    <a:pt x="39686" y="14979"/>
                  </a:cubicBezTo>
                  <a:cubicBezTo>
                    <a:pt x="40004" y="14621"/>
                    <a:pt x="40164" y="14144"/>
                    <a:pt x="40104" y="13627"/>
                  </a:cubicBezTo>
                  <a:cubicBezTo>
                    <a:pt x="40064" y="12930"/>
                    <a:pt x="39686" y="12453"/>
                    <a:pt x="39408" y="12115"/>
                  </a:cubicBezTo>
                  <a:lnTo>
                    <a:pt x="38751" y="11299"/>
                  </a:lnTo>
                  <a:cubicBezTo>
                    <a:pt x="38294" y="10742"/>
                    <a:pt x="37856" y="10205"/>
                    <a:pt x="37418" y="9628"/>
                  </a:cubicBezTo>
                  <a:cubicBezTo>
                    <a:pt x="37160" y="9250"/>
                    <a:pt x="36901" y="8852"/>
                    <a:pt x="36662" y="8415"/>
                  </a:cubicBezTo>
                  <a:cubicBezTo>
                    <a:pt x="36762" y="8315"/>
                    <a:pt x="36861" y="8216"/>
                    <a:pt x="36961" y="8077"/>
                  </a:cubicBezTo>
                  <a:cubicBezTo>
                    <a:pt x="37359" y="7758"/>
                    <a:pt x="37796" y="7261"/>
                    <a:pt x="38174" y="6744"/>
                  </a:cubicBezTo>
                  <a:cubicBezTo>
                    <a:pt x="38294" y="6565"/>
                    <a:pt x="38413" y="6425"/>
                    <a:pt x="38552" y="6246"/>
                  </a:cubicBezTo>
                  <a:cubicBezTo>
                    <a:pt x="38970" y="5729"/>
                    <a:pt x="39447" y="5113"/>
                    <a:pt x="39706" y="4277"/>
                  </a:cubicBezTo>
                  <a:cubicBezTo>
                    <a:pt x="39766" y="4138"/>
                    <a:pt x="39805" y="3999"/>
                    <a:pt x="39865" y="3859"/>
                  </a:cubicBezTo>
                  <a:cubicBezTo>
                    <a:pt x="40004" y="3442"/>
                    <a:pt x="40183" y="2984"/>
                    <a:pt x="40243" y="2447"/>
                  </a:cubicBezTo>
                  <a:cubicBezTo>
                    <a:pt x="40283" y="1870"/>
                    <a:pt x="40104" y="1353"/>
                    <a:pt x="39786" y="975"/>
                  </a:cubicBezTo>
                  <a:cubicBezTo>
                    <a:pt x="39467" y="617"/>
                    <a:pt x="39010" y="458"/>
                    <a:pt x="38512" y="458"/>
                  </a:cubicBezTo>
                  <a:lnTo>
                    <a:pt x="38393" y="458"/>
                  </a:lnTo>
                  <a:cubicBezTo>
                    <a:pt x="38075" y="478"/>
                    <a:pt x="37697" y="478"/>
                    <a:pt x="37279" y="478"/>
                  </a:cubicBezTo>
                  <a:lnTo>
                    <a:pt x="35767" y="478"/>
                  </a:lnTo>
                  <a:cubicBezTo>
                    <a:pt x="35489" y="478"/>
                    <a:pt x="35210" y="458"/>
                    <a:pt x="34932" y="458"/>
                  </a:cubicBezTo>
                  <a:cubicBezTo>
                    <a:pt x="34613" y="458"/>
                    <a:pt x="34275" y="418"/>
                    <a:pt x="33937" y="418"/>
                  </a:cubicBezTo>
                  <a:lnTo>
                    <a:pt x="30834" y="418"/>
                  </a:lnTo>
                  <a:cubicBezTo>
                    <a:pt x="30138" y="418"/>
                    <a:pt x="29421" y="398"/>
                    <a:pt x="28725" y="378"/>
                  </a:cubicBezTo>
                  <a:cubicBezTo>
                    <a:pt x="28148" y="358"/>
                    <a:pt x="27552" y="358"/>
                    <a:pt x="26975" y="318"/>
                  </a:cubicBezTo>
                  <a:lnTo>
                    <a:pt x="24269" y="318"/>
                  </a:lnTo>
                  <a:cubicBezTo>
                    <a:pt x="23891" y="318"/>
                    <a:pt x="23553" y="299"/>
                    <a:pt x="23175" y="299"/>
                  </a:cubicBezTo>
                  <a:cubicBezTo>
                    <a:pt x="22877" y="299"/>
                    <a:pt x="22598" y="279"/>
                    <a:pt x="22300" y="279"/>
                  </a:cubicBezTo>
                  <a:cubicBezTo>
                    <a:pt x="21842" y="279"/>
                    <a:pt x="21365" y="259"/>
                    <a:pt x="20907" y="259"/>
                  </a:cubicBezTo>
                  <a:cubicBezTo>
                    <a:pt x="20510" y="259"/>
                    <a:pt x="20112" y="259"/>
                    <a:pt x="19694" y="239"/>
                  </a:cubicBezTo>
                  <a:cubicBezTo>
                    <a:pt x="19376" y="239"/>
                    <a:pt x="19057" y="199"/>
                    <a:pt x="18719" y="199"/>
                  </a:cubicBezTo>
                  <a:cubicBezTo>
                    <a:pt x="18301" y="199"/>
                    <a:pt x="17904" y="179"/>
                    <a:pt x="17486" y="179"/>
                  </a:cubicBezTo>
                  <a:lnTo>
                    <a:pt x="15676" y="179"/>
                  </a:lnTo>
                  <a:cubicBezTo>
                    <a:pt x="15576" y="179"/>
                    <a:pt x="15477" y="179"/>
                    <a:pt x="15337" y="159"/>
                  </a:cubicBezTo>
                  <a:cubicBezTo>
                    <a:pt x="15198" y="159"/>
                    <a:pt x="15039" y="139"/>
                    <a:pt x="14900" y="139"/>
                  </a:cubicBezTo>
                  <a:lnTo>
                    <a:pt x="14880" y="139"/>
                  </a:lnTo>
                  <a:cubicBezTo>
                    <a:pt x="14601" y="139"/>
                    <a:pt x="14343" y="139"/>
                    <a:pt x="14084" y="159"/>
                  </a:cubicBezTo>
                  <a:cubicBezTo>
                    <a:pt x="13786" y="159"/>
                    <a:pt x="13448" y="179"/>
                    <a:pt x="13149" y="179"/>
                  </a:cubicBezTo>
                  <a:lnTo>
                    <a:pt x="12911" y="179"/>
                  </a:lnTo>
                  <a:cubicBezTo>
                    <a:pt x="12334" y="179"/>
                    <a:pt x="11757" y="159"/>
                    <a:pt x="11160" y="139"/>
                  </a:cubicBezTo>
                  <a:cubicBezTo>
                    <a:pt x="10623" y="100"/>
                    <a:pt x="10066" y="100"/>
                    <a:pt x="9529" y="80"/>
                  </a:cubicBezTo>
                  <a:cubicBezTo>
                    <a:pt x="8852" y="80"/>
                    <a:pt x="8176" y="60"/>
                    <a:pt x="7520" y="60"/>
                  </a:cubicBezTo>
                  <a:lnTo>
                    <a:pt x="6187" y="60"/>
                  </a:lnTo>
                  <a:cubicBezTo>
                    <a:pt x="5829" y="60"/>
                    <a:pt x="5451" y="60"/>
                    <a:pt x="5073" y="40"/>
                  </a:cubicBezTo>
                  <a:cubicBezTo>
                    <a:pt x="4735" y="40"/>
                    <a:pt x="4357" y="0"/>
                    <a:pt x="3999" y="0"/>
                  </a:cubicBezTo>
                  <a:close/>
                </a:path>
              </a:pathLst>
            </a:custGeom>
            <a:solidFill>
              <a:srgbClr val="FFFFFF"/>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2496;p49">
              <a:extLst>
                <a:ext uri="{FF2B5EF4-FFF2-40B4-BE49-F238E27FC236}">
                  <a16:creationId xmlns:a16="http://schemas.microsoft.com/office/drawing/2014/main" id="{B6C4EAD2-9570-4669-583C-27306710BBEC}"/>
                </a:ext>
              </a:extLst>
            </p:cNvPr>
            <p:cNvSpPr/>
            <p:nvPr/>
          </p:nvSpPr>
          <p:spPr>
            <a:xfrm>
              <a:off x="4292275" y="661425"/>
              <a:ext cx="953375" cy="337975"/>
            </a:xfrm>
            <a:custGeom>
              <a:avLst/>
              <a:gdLst/>
              <a:ahLst/>
              <a:cxnLst/>
              <a:rect l="l" t="t" r="r" b="b"/>
              <a:pathLst>
                <a:path w="38135" h="13519" extrusionOk="0">
                  <a:moveTo>
                    <a:pt x="817" y="0"/>
                  </a:moveTo>
                  <a:cubicBezTo>
                    <a:pt x="538" y="0"/>
                    <a:pt x="339" y="140"/>
                    <a:pt x="260" y="418"/>
                  </a:cubicBezTo>
                  <a:cubicBezTo>
                    <a:pt x="260" y="478"/>
                    <a:pt x="260" y="518"/>
                    <a:pt x="240" y="537"/>
                  </a:cubicBezTo>
                  <a:cubicBezTo>
                    <a:pt x="1" y="876"/>
                    <a:pt x="41" y="1194"/>
                    <a:pt x="240" y="1512"/>
                  </a:cubicBezTo>
                  <a:cubicBezTo>
                    <a:pt x="518" y="1930"/>
                    <a:pt x="797" y="2387"/>
                    <a:pt x="1035" y="2805"/>
                  </a:cubicBezTo>
                  <a:cubicBezTo>
                    <a:pt x="1354" y="3322"/>
                    <a:pt x="1692" y="3879"/>
                    <a:pt x="2030" y="4397"/>
                  </a:cubicBezTo>
                  <a:cubicBezTo>
                    <a:pt x="2149" y="4596"/>
                    <a:pt x="2348" y="4794"/>
                    <a:pt x="2488" y="4993"/>
                  </a:cubicBezTo>
                  <a:cubicBezTo>
                    <a:pt x="2706" y="5371"/>
                    <a:pt x="2885" y="5769"/>
                    <a:pt x="3124" y="6147"/>
                  </a:cubicBezTo>
                  <a:cubicBezTo>
                    <a:pt x="3423" y="6625"/>
                    <a:pt x="3403" y="6983"/>
                    <a:pt x="3025" y="7400"/>
                  </a:cubicBezTo>
                  <a:cubicBezTo>
                    <a:pt x="2806" y="7659"/>
                    <a:pt x="2627" y="7898"/>
                    <a:pt x="2428" y="8156"/>
                  </a:cubicBezTo>
                  <a:cubicBezTo>
                    <a:pt x="1990" y="8693"/>
                    <a:pt x="1533" y="9250"/>
                    <a:pt x="1115" y="9788"/>
                  </a:cubicBezTo>
                  <a:cubicBezTo>
                    <a:pt x="737" y="10325"/>
                    <a:pt x="399" y="10862"/>
                    <a:pt x="41" y="11379"/>
                  </a:cubicBezTo>
                  <a:cubicBezTo>
                    <a:pt x="1" y="11459"/>
                    <a:pt x="1" y="11618"/>
                    <a:pt x="1" y="11717"/>
                  </a:cubicBezTo>
                  <a:cubicBezTo>
                    <a:pt x="21" y="11956"/>
                    <a:pt x="61" y="12195"/>
                    <a:pt x="100" y="12433"/>
                  </a:cubicBezTo>
                  <a:cubicBezTo>
                    <a:pt x="160" y="12911"/>
                    <a:pt x="299" y="13010"/>
                    <a:pt x="797" y="13010"/>
                  </a:cubicBezTo>
                  <a:cubicBezTo>
                    <a:pt x="1314" y="13010"/>
                    <a:pt x="1811" y="13010"/>
                    <a:pt x="2328" y="13030"/>
                  </a:cubicBezTo>
                  <a:cubicBezTo>
                    <a:pt x="3005" y="13050"/>
                    <a:pt x="3681" y="13110"/>
                    <a:pt x="4338" y="13130"/>
                  </a:cubicBezTo>
                  <a:cubicBezTo>
                    <a:pt x="5869" y="13149"/>
                    <a:pt x="7381" y="13189"/>
                    <a:pt x="8913" y="13189"/>
                  </a:cubicBezTo>
                  <a:cubicBezTo>
                    <a:pt x="10405" y="13189"/>
                    <a:pt x="11897" y="13189"/>
                    <a:pt x="13389" y="13209"/>
                  </a:cubicBezTo>
                  <a:cubicBezTo>
                    <a:pt x="14622" y="13209"/>
                    <a:pt x="15816" y="13249"/>
                    <a:pt x="17029" y="13249"/>
                  </a:cubicBezTo>
                  <a:cubicBezTo>
                    <a:pt x="18064" y="13269"/>
                    <a:pt x="19098" y="13269"/>
                    <a:pt x="20132" y="13309"/>
                  </a:cubicBezTo>
                  <a:cubicBezTo>
                    <a:pt x="21704" y="13328"/>
                    <a:pt x="23295" y="13348"/>
                    <a:pt x="24867" y="13368"/>
                  </a:cubicBezTo>
                  <a:cubicBezTo>
                    <a:pt x="25802" y="13408"/>
                    <a:pt x="26777" y="13408"/>
                    <a:pt x="27711" y="13428"/>
                  </a:cubicBezTo>
                  <a:cubicBezTo>
                    <a:pt x="29283" y="13448"/>
                    <a:pt x="30874" y="13468"/>
                    <a:pt x="32446" y="13507"/>
                  </a:cubicBezTo>
                  <a:lnTo>
                    <a:pt x="37220" y="13507"/>
                  </a:lnTo>
                  <a:cubicBezTo>
                    <a:pt x="37267" y="13515"/>
                    <a:pt x="37312" y="13519"/>
                    <a:pt x="37355" y="13519"/>
                  </a:cubicBezTo>
                  <a:cubicBezTo>
                    <a:pt x="37774" y="13519"/>
                    <a:pt x="38032" y="13182"/>
                    <a:pt x="37996" y="12732"/>
                  </a:cubicBezTo>
                  <a:cubicBezTo>
                    <a:pt x="37956" y="12334"/>
                    <a:pt x="37717" y="12035"/>
                    <a:pt x="37499" y="11757"/>
                  </a:cubicBezTo>
                  <a:cubicBezTo>
                    <a:pt x="36822" y="10921"/>
                    <a:pt x="36126" y="10126"/>
                    <a:pt x="35470" y="9250"/>
                  </a:cubicBezTo>
                  <a:cubicBezTo>
                    <a:pt x="35052" y="8713"/>
                    <a:pt x="34734" y="8077"/>
                    <a:pt x="34376" y="7480"/>
                  </a:cubicBezTo>
                  <a:cubicBezTo>
                    <a:pt x="34336" y="7400"/>
                    <a:pt x="34356" y="7241"/>
                    <a:pt x="34435" y="7182"/>
                  </a:cubicBezTo>
                  <a:cubicBezTo>
                    <a:pt x="35012" y="6485"/>
                    <a:pt x="35669" y="5849"/>
                    <a:pt x="36226" y="5073"/>
                  </a:cubicBezTo>
                  <a:cubicBezTo>
                    <a:pt x="36723" y="4377"/>
                    <a:pt x="37340" y="3780"/>
                    <a:pt x="37618" y="2905"/>
                  </a:cubicBezTo>
                  <a:cubicBezTo>
                    <a:pt x="37797" y="2387"/>
                    <a:pt x="38036" y="1870"/>
                    <a:pt x="38095" y="1293"/>
                  </a:cubicBezTo>
                  <a:cubicBezTo>
                    <a:pt x="38134" y="826"/>
                    <a:pt x="37945" y="378"/>
                    <a:pt x="37339" y="378"/>
                  </a:cubicBezTo>
                  <a:cubicBezTo>
                    <a:pt x="37326" y="378"/>
                    <a:pt x="37313" y="378"/>
                    <a:pt x="37300" y="378"/>
                  </a:cubicBezTo>
                  <a:cubicBezTo>
                    <a:pt x="36852" y="398"/>
                    <a:pt x="36395" y="403"/>
                    <a:pt x="35937" y="403"/>
                  </a:cubicBezTo>
                  <a:cubicBezTo>
                    <a:pt x="35480" y="403"/>
                    <a:pt x="35022" y="398"/>
                    <a:pt x="34574" y="398"/>
                  </a:cubicBezTo>
                  <a:cubicBezTo>
                    <a:pt x="33978" y="398"/>
                    <a:pt x="33361" y="339"/>
                    <a:pt x="32764" y="339"/>
                  </a:cubicBezTo>
                  <a:cubicBezTo>
                    <a:pt x="31750" y="339"/>
                    <a:pt x="30695" y="378"/>
                    <a:pt x="29681" y="378"/>
                  </a:cubicBezTo>
                  <a:cubicBezTo>
                    <a:pt x="28388" y="339"/>
                    <a:pt x="27095" y="299"/>
                    <a:pt x="25822" y="299"/>
                  </a:cubicBezTo>
                  <a:cubicBezTo>
                    <a:pt x="25523" y="292"/>
                    <a:pt x="25225" y="290"/>
                    <a:pt x="24926" y="290"/>
                  </a:cubicBezTo>
                  <a:cubicBezTo>
                    <a:pt x="24330" y="290"/>
                    <a:pt x="23733" y="299"/>
                    <a:pt x="23136" y="299"/>
                  </a:cubicBezTo>
                  <a:cubicBezTo>
                    <a:pt x="22500" y="299"/>
                    <a:pt x="21823" y="279"/>
                    <a:pt x="21187" y="239"/>
                  </a:cubicBezTo>
                  <a:cubicBezTo>
                    <a:pt x="20311" y="219"/>
                    <a:pt x="19436" y="219"/>
                    <a:pt x="18561" y="219"/>
                  </a:cubicBezTo>
                  <a:cubicBezTo>
                    <a:pt x="17825" y="219"/>
                    <a:pt x="17109" y="199"/>
                    <a:pt x="16353" y="179"/>
                  </a:cubicBezTo>
                  <a:lnTo>
                    <a:pt x="14543" y="179"/>
                  </a:lnTo>
                  <a:cubicBezTo>
                    <a:pt x="14284" y="179"/>
                    <a:pt x="14025" y="140"/>
                    <a:pt x="13767" y="140"/>
                  </a:cubicBezTo>
                  <a:cubicBezTo>
                    <a:pt x="13187" y="140"/>
                    <a:pt x="12636" y="183"/>
                    <a:pt x="12065" y="183"/>
                  </a:cubicBezTo>
                  <a:cubicBezTo>
                    <a:pt x="11970" y="183"/>
                    <a:pt x="11874" y="182"/>
                    <a:pt x="11777" y="179"/>
                  </a:cubicBezTo>
                  <a:cubicBezTo>
                    <a:pt x="10663" y="140"/>
                    <a:pt x="9510" y="100"/>
                    <a:pt x="8396" y="80"/>
                  </a:cubicBezTo>
                  <a:cubicBezTo>
                    <a:pt x="7282" y="40"/>
                    <a:pt x="6188" y="40"/>
                    <a:pt x="5074" y="40"/>
                  </a:cubicBezTo>
                  <a:cubicBezTo>
                    <a:pt x="4318" y="40"/>
                    <a:pt x="3602" y="20"/>
                    <a:pt x="28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3" name="Google Shape;2353;p47"/>
          <p:cNvGrpSpPr/>
          <p:nvPr/>
        </p:nvGrpSpPr>
        <p:grpSpPr>
          <a:xfrm flipH="1">
            <a:off x="8506072" y="4172652"/>
            <a:ext cx="759406" cy="1604034"/>
            <a:chOff x="3043875" y="1092100"/>
            <a:chExt cx="405350" cy="1080350"/>
          </a:xfrm>
        </p:grpSpPr>
        <p:sp>
          <p:nvSpPr>
            <p:cNvPr id="2354" name="Google Shape;2354;p47"/>
            <p:cNvSpPr/>
            <p:nvPr/>
          </p:nvSpPr>
          <p:spPr>
            <a:xfrm>
              <a:off x="3043875" y="1092100"/>
              <a:ext cx="405350" cy="1080350"/>
            </a:xfrm>
            <a:custGeom>
              <a:avLst/>
              <a:gdLst/>
              <a:ahLst/>
              <a:cxnLst/>
              <a:rect l="l" t="t" r="r" b="b"/>
              <a:pathLst>
                <a:path w="16214" h="43214" extrusionOk="0">
                  <a:moveTo>
                    <a:pt x="8900" y="1"/>
                  </a:moveTo>
                  <a:cubicBezTo>
                    <a:pt x="8509" y="24"/>
                    <a:pt x="8164" y="254"/>
                    <a:pt x="7957" y="599"/>
                  </a:cubicBezTo>
                  <a:cubicBezTo>
                    <a:pt x="7865" y="737"/>
                    <a:pt x="6095" y="4163"/>
                    <a:pt x="6992" y="8326"/>
                  </a:cubicBezTo>
                  <a:cubicBezTo>
                    <a:pt x="6946" y="8648"/>
                    <a:pt x="6877" y="8878"/>
                    <a:pt x="6831" y="8924"/>
                  </a:cubicBezTo>
                  <a:cubicBezTo>
                    <a:pt x="5911" y="10304"/>
                    <a:pt x="4922" y="12305"/>
                    <a:pt x="5336" y="13846"/>
                  </a:cubicBezTo>
                  <a:cubicBezTo>
                    <a:pt x="5428" y="14168"/>
                    <a:pt x="5566" y="14444"/>
                    <a:pt x="5796" y="14697"/>
                  </a:cubicBezTo>
                  <a:cubicBezTo>
                    <a:pt x="4393" y="18307"/>
                    <a:pt x="1127" y="27115"/>
                    <a:pt x="621" y="32566"/>
                  </a:cubicBezTo>
                  <a:cubicBezTo>
                    <a:pt x="46" y="39189"/>
                    <a:pt x="0" y="41880"/>
                    <a:pt x="0" y="41903"/>
                  </a:cubicBezTo>
                  <a:cubicBezTo>
                    <a:pt x="0" y="42248"/>
                    <a:pt x="115" y="42570"/>
                    <a:pt x="345" y="42823"/>
                  </a:cubicBezTo>
                  <a:cubicBezTo>
                    <a:pt x="575" y="43076"/>
                    <a:pt x="920" y="43214"/>
                    <a:pt x="1265" y="43214"/>
                  </a:cubicBezTo>
                  <a:cubicBezTo>
                    <a:pt x="1955" y="43214"/>
                    <a:pt x="2530" y="42639"/>
                    <a:pt x="2553" y="41949"/>
                  </a:cubicBezTo>
                  <a:cubicBezTo>
                    <a:pt x="2553" y="41926"/>
                    <a:pt x="2622" y="39281"/>
                    <a:pt x="3197" y="32796"/>
                  </a:cubicBezTo>
                  <a:cubicBezTo>
                    <a:pt x="3657" y="27667"/>
                    <a:pt x="6923" y="18882"/>
                    <a:pt x="8164" y="15708"/>
                  </a:cubicBezTo>
                  <a:cubicBezTo>
                    <a:pt x="10717" y="15685"/>
                    <a:pt x="11361" y="12558"/>
                    <a:pt x="11637" y="11017"/>
                  </a:cubicBezTo>
                  <a:cubicBezTo>
                    <a:pt x="11775" y="10212"/>
                    <a:pt x="12235" y="9637"/>
                    <a:pt x="12235" y="9637"/>
                  </a:cubicBezTo>
                  <a:cubicBezTo>
                    <a:pt x="12350" y="9499"/>
                    <a:pt x="12442" y="9338"/>
                    <a:pt x="12465" y="9154"/>
                  </a:cubicBezTo>
                  <a:cubicBezTo>
                    <a:pt x="14374" y="7130"/>
                    <a:pt x="16214" y="4416"/>
                    <a:pt x="15754" y="1887"/>
                  </a:cubicBezTo>
                  <a:cubicBezTo>
                    <a:pt x="15708" y="1542"/>
                    <a:pt x="15478" y="1220"/>
                    <a:pt x="15156" y="1082"/>
                  </a:cubicBezTo>
                  <a:cubicBezTo>
                    <a:pt x="14972" y="990"/>
                    <a:pt x="14811" y="944"/>
                    <a:pt x="14604" y="944"/>
                  </a:cubicBezTo>
                  <a:cubicBezTo>
                    <a:pt x="14443" y="944"/>
                    <a:pt x="14282" y="967"/>
                    <a:pt x="14144" y="1059"/>
                  </a:cubicBezTo>
                  <a:cubicBezTo>
                    <a:pt x="14121" y="1082"/>
                    <a:pt x="13960" y="1151"/>
                    <a:pt x="13776" y="1266"/>
                  </a:cubicBezTo>
                  <a:lnTo>
                    <a:pt x="13684" y="990"/>
                  </a:lnTo>
                  <a:cubicBezTo>
                    <a:pt x="13546" y="691"/>
                    <a:pt x="13293" y="461"/>
                    <a:pt x="12971" y="346"/>
                  </a:cubicBezTo>
                  <a:cubicBezTo>
                    <a:pt x="12856" y="300"/>
                    <a:pt x="12741" y="277"/>
                    <a:pt x="12649" y="277"/>
                  </a:cubicBezTo>
                  <a:cubicBezTo>
                    <a:pt x="12419" y="277"/>
                    <a:pt x="12189" y="346"/>
                    <a:pt x="12005" y="484"/>
                  </a:cubicBezTo>
                  <a:cubicBezTo>
                    <a:pt x="12005" y="484"/>
                    <a:pt x="11982" y="507"/>
                    <a:pt x="11936" y="530"/>
                  </a:cubicBezTo>
                  <a:cubicBezTo>
                    <a:pt x="11752" y="369"/>
                    <a:pt x="11545" y="231"/>
                    <a:pt x="11315" y="185"/>
                  </a:cubicBezTo>
                  <a:cubicBezTo>
                    <a:pt x="11246" y="162"/>
                    <a:pt x="11154" y="162"/>
                    <a:pt x="11085" y="162"/>
                  </a:cubicBezTo>
                  <a:cubicBezTo>
                    <a:pt x="10832" y="162"/>
                    <a:pt x="10556" y="254"/>
                    <a:pt x="10349" y="415"/>
                  </a:cubicBezTo>
                  <a:cubicBezTo>
                    <a:pt x="10326" y="461"/>
                    <a:pt x="10211" y="530"/>
                    <a:pt x="10050" y="714"/>
                  </a:cubicBezTo>
                  <a:cubicBezTo>
                    <a:pt x="10004" y="622"/>
                    <a:pt x="9981" y="576"/>
                    <a:pt x="9912" y="484"/>
                  </a:cubicBezTo>
                  <a:cubicBezTo>
                    <a:pt x="9682" y="162"/>
                    <a:pt x="9337" y="1"/>
                    <a:pt x="8969"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5" name="Google Shape;2355;p47"/>
            <p:cNvSpPr/>
            <p:nvPr/>
          </p:nvSpPr>
          <p:spPr>
            <a:xfrm>
              <a:off x="3070325" y="1433750"/>
              <a:ext cx="165025" cy="710550"/>
            </a:xfrm>
            <a:custGeom>
              <a:avLst/>
              <a:gdLst/>
              <a:ahLst/>
              <a:cxnLst/>
              <a:rect l="l" t="t" r="r" b="b"/>
              <a:pathLst>
                <a:path w="6601" h="28422" extrusionOk="0">
                  <a:moveTo>
                    <a:pt x="6410" y="0"/>
                  </a:moveTo>
                  <a:cubicBezTo>
                    <a:pt x="6348" y="0"/>
                    <a:pt x="6295" y="38"/>
                    <a:pt x="6279" y="88"/>
                  </a:cubicBezTo>
                  <a:cubicBezTo>
                    <a:pt x="6210" y="203"/>
                    <a:pt x="1219" y="12345"/>
                    <a:pt x="644" y="18992"/>
                  </a:cubicBezTo>
                  <a:cubicBezTo>
                    <a:pt x="69" y="25615"/>
                    <a:pt x="0" y="28237"/>
                    <a:pt x="0" y="28260"/>
                  </a:cubicBezTo>
                  <a:cubicBezTo>
                    <a:pt x="0" y="28352"/>
                    <a:pt x="69" y="28421"/>
                    <a:pt x="161" y="28421"/>
                  </a:cubicBezTo>
                  <a:cubicBezTo>
                    <a:pt x="230" y="28421"/>
                    <a:pt x="299" y="28352"/>
                    <a:pt x="322" y="28260"/>
                  </a:cubicBezTo>
                  <a:cubicBezTo>
                    <a:pt x="322" y="28237"/>
                    <a:pt x="391" y="25615"/>
                    <a:pt x="966" y="19015"/>
                  </a:cubicBezTo>
                  <a:cubicBezTo>
                    <a:pt x="1541" y="12437"/>
                    <a:pt x="6509" y="318"/>
                    <a:pt x="6555" y="203"/>
                  </a:cubicBezTo>
                  <a:cubicBezTo>
                    <a:pt x="6601" y="134"/>
                    <a:pt x="6555" y="42"/>
                    <a:pt x="6486" y="19"/>
                  </a:cubicBezTo>
                  <a:cubicBezTo>
                    <a:pt x="6460" y="6"/>
                    <a:pt x="6434" y="0"/>
                    <a:pt x="641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6" name="Google Shape;2356;p47"/>
            <p:cNvSpPr/>
            <p:nvPr/>
          </p:nvSpPr>
          <p:spPr>
            <a:xfrm>
              <a:off x="3276150" y="1144425"/>
              <a:ext cx="149500" cy="201250"/>
            </a:xfrm>
            <a:custGeom>
              <a:avLst/>
              <a:gdLst/>
              <a:ahLst/>
              <a:cxnLst/>
              <a:rect l="l" t="t" r="r" b="b"/>
              <a:pathLst>
                <a:path w="5980" h="8050" extrusionOk="0">
                  <a:moveTo>
                    <a:pt x="5336" y="1"/>
                  </a:moveTo>
                  <a:lnTo>
                    <a:pt x="5336" y="1"/>
                  </a:lnTo>
                  <a:cubicBezTo>
                    <a:pt x="5336" y="1"/>
                    <a:pt x="0" y="2393"/>
                    <a:pt x="460" y="8050"/>
                  </a:cubicBezTo>
                  <a:cubicBezTo>
                    <a:pt x="460" y="8050"/>
                    <a:pt x="5980" y="3565"/>
                    <a:pt x="53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7" name="Google Shape;2357;p47"/>
            <p:cNvSpPr/>
            <p:nvPr/>
          </p:nvSpPr>
          <p:spPr>
            <a:xfrm>
              <a:off x="3214050" y="1120850"/>
              <a:ext cx="134000" cy="207000"/>
            </a:xfrm>
            <a:custGeom>
              <a:avLst/>
              <a:gdLst/>
              <a:ahLst/>
              <a:cxnLst/>
              <a:rect l="l" t="t" r="r" b="b"/>
              <a:pathLst>
                <a:path w="5360" h="8280" extrusionOk="0">
                  <a:moveTo>
                    <a:pt x="2116" y="1"/>
                  </a:moveTo>
                  <a:lnTo>
                    <a:pt x="2116" y="1"/>
                  </a:lnTo>
                  <a:cubicBezTo>
                    <a:pt x="2116" y="1"/>
                    <a:pt x="1" y="3865"/>
                    <a:pt x="1610" y="8280"/>
                  </a:cubicBezTo>
                  <a:cubicBezTo>
                    <a:pt x="1610" y="8280"/>
                    <a:pt x="5359" y="4623"/>
                    <a:pt x="211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8" name="Google Shape;2358;p47"/>
            <p:cNvSpPr/>
            <p:nvPr/>
          </p:nvSpPr>
          <p:spPr>
            <a:xfrm>
              <a:off x="3268675" y="1127750"/>
              <a:ext cx="131675" cy="215625"/>
            </a:xfrm>
            <a:custGeom>
              <a:avLst/>
              <a:gdLst/>
              <a:ahLst/>
              <a:cxnLst/>
              <a:rect l="l" t="t" r="r" b="b"/>
              <a:pathLst>
                <a:path w="5267" h="8625" extrusionOk="0">
                  <a:moveTo>
                    <a:pt x="3634" y="1"/>
                  </a:moveTo>
                  <a:cubicBezTo>
                    <a:pt x="3634" y="1"/>
                    <a:pt x="0" y="2439"/>
                    <a:pt x="322" y="8625"/>
                  </a:cubicBezTo>
                  <a:cubicBezTo>
                    <a:pt x="345" y="8602"/>
                    <a:pt x="5267" y="3818"/>
                    <a:pt x="36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9" name="Google Shape;2359;p47"/>
            <p:cNvSpPr/>
            <p:nvPr/>
          </p:nvSpPr>
          <p:spPr>
            <a:xfrm>
              <a:off x="3238775" y="1124300"/>
              <a:ext cx="129250" cy="206450"/>
            </a:xfrm>
            <a:custGeom>
              <a:avLst/>
              <a:gdLst/>
              <a:ahLst/>
              <a:cxnLst/>
              <a:rect l="l" t="t" r="r" b="b"/>
              <a:pathLst>
                <a:path w="5170" h="8258" extrusionOk="0">
                  <a:moveTo>
                    <a:pt x="3243" y="1"/>
                  </a:moveTo>
                  <a:cubicBezTo>
                    <a:pt x="3243" y="1"/>
                    <a:pt x="1" y="2738"/>
                    <a:pt x="1127" y="8257"/>
                  </a:cubicBezTo>
                  <a:cubicBezTo>
                    <a:pt x="1127" y="8257"/>
                    <a:pt x="1128" y="8257"/>
                    <a:pt x="1128" y="8257"/>
                  </a:cubicBezTo>
                  <a:cubicBezTo>
                    <a:pt x="1172" y="8257"/>
                    <a:pt x="5170" y="3992"/>
                    <a:pt x="32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0" name="Google Shape;2360;p47"/>
            <p:cNvSpPr/>
            <p:nvPr/>
          </p:nvSpPr>
          <p:spPr>
            <a:xfrm>
              <a:off x="3179550" y="1293350"/>
              <a:ext cx="147800" cy="177675"/>
            </a:xfrm>
            <a:custGeom>
              <a:avLst/>
              <a:gdLst/>
              <a:ahLst/>
              <a:cxnLst/>
              <a:rect l="l" t="t" r="r" b="b"/>
              <a:pathLst>
                <a:path w="5912" h="7107" extrusionOk="0">
                  <a:moveTo>
                    <a:pt x="2645" y="0"/>
                  </a:moveTo>
                  <a:lnTo>
                    <a:pt x="3450" y="920"/>
                  </a:lnTo>
                  <a:lnTo>
                    <a:pt x="4324" y="414"/>
                  </a:lnTo>
                  <a:lnTo>
                    <a:pt x="4784" y="1403"/>
                  </a:lnTo>
                  <a:lnTo>
                    <a:pt x="5911" y="851"/>
                  </a:lnTo>
                  <a:cubicBezTo>
                    <a:pt x="5911" y="851"/>
                    <a:pt x="5267" y="1633"/>
                    <a:pt x="5037" y="2760"/>
                  </a:cubicBezTo>
                  <a:cubicBezTo>
                    <a:pt x="4554" y="5175"/>
                    <a:pt x="3887" y="7106"/>
                    <a:pt x="1818" y="6348"/>
                  </a:cubicBezTo>
                  <a:cubicBezTo>
                    <a:pt x="1" y="5681"/>
                    <a:pt x="1243" y="3105"/>
                    <a:pt x="2301" y="1518"/>
                  </a:cubicBezTo>
                  <a:cubicBezTo>
                    <a:pt x="2645" y="966"/>
                    <a:pt x="2645" y="0"/>
                    <a:pt x="264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7" name="Google Shape;546;p36">
            <a:extLst>
              <a:ext uri="{FF2B5EF4-FFF2-40B4-BE49-F238E27FC236}">
                <a16:creationId xmlns:a16="http://schemas.microsoft.com/office/drawing/2014/main" id="{6B1CB8A8-4908-F847-4849-DC43833D5438}"/>
              </a:ext>
            </a:extLst>
          </p:cNvPr>
          <p:cNvSpPr txBox="1">
            <a:spLocks/>
          </p:cNvSpPr>
          <p:nvPr/>
        </p:nvSpPr>
        <p:spPr>
          <a:xfrm flipH="1">
            <a:off x="1981750" y="505245"/>
            <a:ext cx="5328630" cy="411900"/>
          </a:xfrm>
          <a:prstGeom prst="rect">
            <a:avLst/>
          </a:prstGeom>
          <a:noFill/>
          <a:ln>
            <a:noFill/>
          </a:ln>
        </p:spPr>
        <p:txBody>
          <a:bodyPr spcFirstLastPara="1" wrap="square" lIns="18287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BD3145"/>
              </a:buClr>
              <a:buSzPts val="1400"/>
              <a:buFont typeface="Didact Gothic"/>
              <a:buNone/>
              <a:tabLst/>
              <a:defRPr/>
            </a:pPr>
            <a:r>
              <a:rPr kumimoji="0" lang="en-US" sz="3200" b="1" i="0" u="none" strike="noStrike" kern="0" cap="none" spc="0" normalizeH="0" baseline="0" noProof="0">
                <a:ln>
                  <a:noFill/>
                </a:ln>
                <a:solidFill>
                  <a:srgbClr val="FFFFFF"/>
                </a:solidFill>
                <a:effectLst/>
                <a:uLnTx/>
                <a:uFillTx/>
                <a:latin typeface="Times New Roman" panose="02020603050405020304" pitchFamily="18" charset="0"/>
                <a:cs typeface="Times New Roman" panose="02020603050405020304" pitchFamily="18" charset="0"/>
                <a:sym typeface="Didact Gothic"/>
              </a:rPr>
              <a:t>Hoạt động khởi động</a:t>
            </a:r>
          </a:p>
        </p:txBody>
      </p:sp>
      <p:sp>
        <p:nvSpPr>
          <p:cNvPr id="11" name="Google Shape;2499;p49">
            <a:extLst>
              <a:ext uri="{FF2B5EF4-FFF2-40B4-BE49-F238E27FC236}">
                <a16:creationId xmlns:a16="http://schemas.microsoft.com/office/drawing/2014/main" id="{80640AE6-107D-437F-BE26-EB6FCDC6CE7B}"/>
              </a:ext>
            </a:extLst>
          </p:cNvPr>
          <p:cNvSpPr/>
          <p:nvPr/>
        </p:nvSpPr>
        <p:spPr>
          <a:xfrm>
            <a:off x="814241" y="110626"/>
            <a:ext cx="359138" cy="322019"/>
          </a:xfrm>
          <a:custGeom>
            <a:avLst/>
            <a:gdLst/>
            <a:ahLst/>
            <a:cxnLst/>
            <a:rect l="l" t="t" r="r" b="b"/>
            <a:pathLst>
              <a:path w="4528" h="4060" extrusionOk="0">
                <a:moveTo>
                  <a:pt x="654" y="0"/>
                </a:moveTo>
                <a:cubicBezTo>
                  <a:pt x="504" y="0"/>
                  <a:pt x="356" y="50"/>
                  <a:pt x="220" y="155"/>
                </a:cubicBezTo>
                <a:cubicBezTo>
                  <a:pt x="1" y="354"/>
                  <a:pt x="1" y="632"/>
                  <a:pt x="61" y="871"/>
                </a:cubicBezTo>
                <a:cubicBezTo>
                  <a:pt x="279" y="1945"/>
                  <a:pt x="816" y="2860"/>
                  <a:pt x="1413" y="3755"/>
                </a:cubicBezTo>
                <a:cubicBezTo>
                  <a:pt x="1568" y="3966"/>
                  <a:pt x="1798" y="4059"/>
                  <a:pt x="2036" y="4059"/>
                </a:cubicBezTo>
                <a:cubicBezTo>
                  <a:pt x="2225" y="4059"/>
                  <a:pt x="2420" y="4000"/>
                  <a:pt x="2587" y="3894"/>
                </a:cubicBezTo>
                <a:cubicBezTo>
                  <a:pt x="2945" y="3656"/>
                  <a:pt x="3144" y="3337"/>
                  <a:pt x="3363" y="3039"/>
                </a:cubicBezTo>
                <a:cubicBezTo>
                  <a:pt x="3880" y="2402"/>
                  <a:pt x="4337" y="1706"/>
                  <a:pt x="4457" y="851"/>
                </a:cubicBezTo>
                <a:cubicBezTo>
                  <a:pt x="4528" y="372"/>
                  <a:pt x="4409" y="19"/>
                  <a:pt x="3888" y="19"/>
                </a:cubicBezTo>
                <a:cubicBezTo>
                  <a:pt x="3825" y="19"/>
                  <a:pt x="3756" y="24"/>
                  <a:pt x="3681" y="35"/>
                </a:cubicBezTo>
                <a:cubicBezTo>
                  <a:pt x="3263" y="75"/>
                  <a:pt x="3104" y="373"/>
                  <a:pt x="2945" y="652"/>
                </a:cubicBezTo>
                <a:cubicBezTo>
                  <a:pt x="2647" y="1050"/>
                  <a:pt x="2408" y="1507"/>
                  <a:pt x="2169" y="1905"/>
                </a:cubicBezTo>
                <a:cubicBezTo>
                  <a:pt x="1891" y="1408"/>
                  <a:pt x="1652" y="911"/>
                  <a:pt x="1373" y="433"/>
                </a:cubicBezTo>
                <a:cubicBezTo>
                  <a:pt x="1294" y="314"/>
                  <a:pt x="1174" y="174"/>
                  <a:pt x="1055" y="115"/>
                </a:cubicBezTo>
                <a:cubicBezTo>
                  <a:pt x="924" y="40"/>
                  <a:pt x="788" y="0"/>
                  <a:pt x="6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 name="Google Shape;2509;p49">
            <a:extLst>
              <a:ext uri="{FF2B5EF4-FFF2-40B4-BE49-F238E27FC236}">
                <a16:creationId xmlns:a16="http://schemas.microsoft.com/office/drawing/2014/main" id="{98895902-5EAE-8805-FFCB-1410FFF1256C}"/>
              </a:ext>
            </a:extLst>
          </p:cNvPr>
          <p:cNvGrpSpPr/>
          <p:nvPr/>
        </p:nvGrpSpPr>
        <p:grpSpPr>
          <a:xfrm rot="637">
            <a:off x="978145" y="501682"/>
            <a:ext cx="505773" cy="456339"/>
            <a:chOff x="7144013" y="1512200"/>
            <a:chExt cx="936616" cy="844916"/>
          </a:xfrm>
        </p:grpSpPr>
        <p:sp>
          <p:nvSpPr>
            <p:cNvPr id="14" name="Google Shape;2510;p49">
              <a:extLst>
                <a:ext uri="{FF2B5EF4-FFF2-40B4-BE49-F238E27FC236}">
                  <a16:creationId xmlns:a16="http://schemas.microsoft.com/office/drawing/2014/main" id="{1EA0BCF6-3273-A5EA-5D09-A2B6883EC33E}"/>
                </a:ext>
              </a:extLst>
            </p:cNvPr>
            <p:cNvSpPr/>
            <p:nvPr/>
          </p:nvSpPr>
          <p:spPr>
            <a:xfrm>
              <a:off x="7144013" y="1512200"/>
              <a:ext cx="936616" cy="844916"/>
            </a:xfrm>
            <a:custGeom>
              <a:avLst/>
              <a:gdLst/>
              <a:ahLst/>
              <a:cxnLst/>
              <a:rect l="l" t="t" r="r" b="b"/>
              <a:pathLst>
                <a:path w="9550" h="8615" extrusionOk="0">
                  <a:moveTo>
                    <a:pt x="2189" y="1"/>
                  </a:moveTo>
                  <a:cubicBezTo>
                    <a:pt x="1712" y="1"/>
                    <a:pt x="1234" y="160"/>
                    <a:pt x="856" y="458"/>
                  </a:cubicBezTo>
                  <a:cubicBezTo>
                    <a:pt x="439" y="816"/>
                    <a:pt x="1" y="1453"/>
                    <a:pt x="220" y="2607"/>
                  </a:cubicBezTo>
                  <a:cubicBezTo>
                    <a:pt x="618" y="4576"/>
                    <a:pt x="1612" y="6207"/>
                    <a:pt x="2627" y="7699"/>
                  </a:cubicBezTo>
                  <a:cubicBezTo>
                    <a:pt x="3025" y="8296"/>
                    <a:pt x="3681" y="8614"/>
                    <a:pt x="4417" y="8614"/>
                  </a:cubicBezTo>
                  <a:cubicBezTo>
                    <a:pt x="4914" y="8614"/>
                    <a:pt x="5471" y="8475"/>
                    <a:pt x="5909" y="8177"/>
                  </a:cubicBezTo>
                  <a:cubicBezTo>
                    <a:pt x="6506" y="7779"/>
                    <a:pt x="6884" y="7282"/>
                    <a:pt x="7202" y="6824"/>
                  </a:cubicBezTo>
                  <a:cubicBezTo>
                    <a:pt x="7282" y="6725"/>
                    <a:pt x="7361" y="6625"/>
                    <a:pt x="7401" y="6565"/>
                  </a:cubicBezTo>
                  <a:cubicBezTo>
                    <a:pt x="8256" y="5471"/>
                    <a:pt x="9171" y="4138"/>
                    <a:pt x="9430" y="2487"/>
                  </a:cubicBezTo>
                  <a:cubicBezTo>
                    <a:pt x="9549" y="1692"/>
                    <a:pt x="9390" y="1055"/>
                    <a:pt x="8992" y="617"/>
                  </a:cubicBezTo>
                  <a:cubicBezTo>
                    <a:pt x="8754" y="339"/>
                    <a:pt x="8296" y="1"/>
                    <a:pt x="7500" y="1"/>
                  </a:cubicBezTo>
                  <a:cubicBezTo>
                    <a:pt x="7361" y="1"/>
                    <a:pt x="7202" y="1"/>
                    <a:pt x="7063" y="21"/>
                  </a:cubicBezTo>
                  <a:cubicBezTo>
                    <a:pt x="6008" y="160"/>
                    <a:pt x="5551" y="856"/>
                    <a:pt x="5272" y="1314"/>
                  </a:cubicBezTo>
                  <a:cubicBezTo>
                    <a:pt x="5213" y="1354"/>
                    <a:pt x="5193" y="1433"/>
                    <a:pt x="5153" y="1493"/>
                  </a:cubicBezTo>
                  <a:cubicBezTo>
                    <a:pt x="4994" y="1692"/>
                    <a:pt x="4875" y="1891"/>
                    <a:pt x="4755" y="2109"/>
                  </a:cubicBezTo>
                  <a:cubicBezTo>
                    <a:pt x="4576" y="1811"/>
                    <a:pt x="4417" y="1533"/>
                    <a:pt x="4258" y="1234"/>
                  </a:cubicBezTo>
                  <a:cubicBezTo>
                    <a:pt x="4019" y="836"/>
                    <a:pt x="3701" y="518"/>
                    <a:pt x="3323" y="319"/>
                  </a:cubicBezTo>
                  <a:cubicBezTo>
                    <a:pt x="2945" y="120"/>
                    <a:pt x="2587" y="1"/>
                    <a:pt x="2189" y="1"/>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511;p49">
              <a:extLst>
                <a:ext uri="{FF2B5EF4-FFF2-40B4-BE49-F238E27FC236}">
                  <a16:creationId xmlns:a16="http://schemas.microsoft.com/office/drawing/2014/main" id="{D4DB9C9C-B47D-B2C9-6204-410CD409072E}"/>
                </a:ext>
              </a:extLst>
            </p:cNvPr>
            <p:cNvSpPr/>
            <p:nvPr/>
          </p:nvSpPr>
          <p:spPr>
            <a:xfrm>
              <a:off x="7228008" y="1568170"/>
              <a:ext cx="768625" cy="732977"/>
            </a:xfrm>
            <a:custGeom>
              <a:avLst/>
              <a:gdLst/>
              <a:ahLst/>
              <a:cxnLst/>
              <a:rect l="l" t="t" r="r" b="b"/>
              <a:pathLst>
                <a:path w="7449" h="6666" extrusionOk="0">
                  <a:moveTo>
                    <a:pt x="1060" y="1"/>
                  </a:moveTo>
                  <a:cubicBezTo>
                    <a:pt x="826" y="1"/>
                    <a:pt x="594" y="80"/>
                    <a:pt x="378" y="254"/>
                  </a:cubicBezTo>
                  <a:cubicBezTo>
                    <a:pt x="0" y="573"/>
                    <a:pt x="0" y="1010"/>
                    <a:pt x="80" y="1428"/>
                  </a:cubicBezTo>
                  <a:cubicBezTo>
                    <a:pt x="438" y="3199"/>
                    <a:pt x="1333" y="4710"/>
                    <a:pt x="2328" y="6182"/>
                  </a:cubicBezTo>
                  <a:cubicBezTo>
                    <a:pt x="2566" y="6518"/>
                    <a:pt x="2928" y="6665"/>
                    <a:pt x="3312" y="6665"/>
                  </a:cubicBezTo>
                  <a:cubicBezTo>
                    <a:pt x="3632" y="6665"/>
                    <a:pt x="3968" y="6563"/>
                    <a:pt x="4257" y="6381"/>
                  </a:cubicBezTo>
                  <a:cubicBezTo>
                    <a:pt x="4814" y="6003"/>
                    <a:pt x="5153" y="5486"/>
                    <a:pt x="5511" y="4989"/>
                  </a:cubicBezTo>
                  <a:cubicBezTo>
                    <a:pt x="6366" y="3915"/>
                    <a:pt x="7142" y="2781"/>
                    <a:pt x="7341" y="1388"/>
                  </a:cubicBezTo>
                  <a:cubicBezTo>
                    <a:pt x="7449" y="580"/>
                    <a:pt x="7232" y="15"/>
                    <a:pt x="6370" y="15"/>
                  </a:cubicBezTo>
                  <a:cubicBezTo>
                    <a:pt x="6277" y="15"/>
                    <a:pt x="6176" y="22"/>
                    <a:pt x="6068" y="36"/>
                  </a:cubicBezTo>
                  <a:cubicBezTo>
                    <a:pt x="5371" y="135"/>
                    <a:pt x="5153" y="632"/>
                    <a:pt x="4854" y="1090"/>
                  </a:cubicBezTo>
                  <a:cubicBezTo>
                    <a:pt x="4397" y="1766"/>
                    <a:pt x="3999" y="2482"/>
                    <a:pt x="3601" y="3159"/>
                  </a:cubicBezTo>
                  <a:cubicBezTo>
                    <a:pt x="3124" y="2323"/>
                    <a:pt x="2726" y="1567"/>
                    <a:pt x="2268" y="732"/>
                  </a:cubicBezTo>
                  <a:cubicBezTo>
                    <a:pt x="2129" y="513"/>
                    <a:pt x="1930" y="314"/>
                    <a:pt x="1711" y="195"/>
                  </a:cubicBezTo>
                  <a:cubicBezTo>
                    <a:pt x="1500" y="70"/>
                    <a:pt x="1279" y="1"/>
                    <a:pt x="10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 name="Picture 17" descr="A picture containing graphics, clipart, graphic design, design&#10;&#10;Description automatically generated">
            <a:extLst>
              <a:ext uri="{FF2B5EF4-FFF2-40B4-BE49-F238E27FC236}">
                <a16:creationId xmlns:a16="http://schemas.microsoft.com/office/drawing/2014/main" id="{7A29D6F2-A07E-9DEE-0186-24E7DC16FCC8}"/>
              </a:ext>
            </a:extLst>
          </p:cNvPr>
          <p:cNvPicPr>
            <a:picLocks noChangeAspect="1"/>
          </p:cNvPicPr>
          <p:nvPr/>
        </p:nvPicPr>
        <p:blipFill>
          <a:blip r:embed="rId3"/>
          <a:stretch>
            <a:fillRect/>
          </a:stretch>
        </p:blipFill>
        <p:spPr>
          <a:xfrm>
            <a:off x="8200882" y="65517"/>
            <a:ext cx="759406" cy="759406"/>
          </a:xfrm>
          <a:prstGeom prst="rect">
            <a:avLst/>
          </a:prstGeom>
        </p:spPr>
      </p:pic>
      <p:cxnSp>
        <p:nvCxnSpPr>
          <p:cNvPr id="20" name="Google Shape;1693;p50">
            <a:extLst>
              <a:ext uri="{FF2B5EF4-FFF2-40B4-BE49-F238E27FC236}">
                <a16:creationId xmlns:a16="http://schemas.microsoft.com/office/drawing/2014/main" id="{F3422AF7-7442-54CD-1D63-BC14D9F933C9}"/>
              </a:ext>
            </a:extLst>
          </p:cNvPr>
          <p:cNvCxnSpPr>
            <a:cxnSpLocks/>
          </p:cNvCxnSpPr>
          <p:nvPr/>
        </p:nvCxnSpPr>
        <p:spPr>
          <a:xfrm flipH="1">
            <a:off x="1229910" y="3723741"/>
            <a:ext cx="6317976" cy="0"/>
          </a:xfrm>
          <a:prstGeom prst="straightConnector1">
            <a:avLst/>
          </a:prstGeom>
          <a:noFill/>
          <a:ln w="9525" cap="flat" cmpd="sng">
            <a:solidFill>
              <a:srgbClr val="000000"/>
            </a:solidFill>
            <a:prstDash val="solid"/>
            <a:round/>
            <a:headEnd type="none" w="med" len="med"/>
            <a:tailEnd type="none" w="med" len="med"/>
          </a:ln>
        </p:spPr>
      </p:cxnSp>
      <p:grpSp>
        <p:nvGrpSpPr>
          <p:cNvPr id="21" name="Google Shape;1695;p50">
            <a:extLst>
              <a:ext uri="{FF2B5EF4-FFF2-40B4-BE49-F238E27FC236}">
                <a16:creationId xmlns:a16="http://schemas.microsoft.com/office/drawing/2014/main" id="{1CA6D355-FF96-BA99-95B2-9D1676CB3DDB}"/>
              </a:ext>
            </a:extLst>
          </p:cNvPr>
          <p:cNvGrpSpPr/>
          <p:nvPr/>
        </p:nvGrpSpPr>
        <p:grpSpPr>
          <a:xfrm flipH="1">
            <a:off x="338748" y="1904993"/>
            <a:ext cx="943879" cy="633281"/>
            <a:chOff x="7063315" y="932973"/>
            <a:chExt cx="1470115" cy="1217402"/>
          </a:xfrm>
        </p:grpSpPr>
        <p:sp>
          <p:nvSpPr>
            <p:cNvPr id="22" name="Google Shape;1696;p50">
              <a:extLst>
                <a:ext uri="{FF2B5EF4-FFF2-40B4-BE49-F238E27FC236}">
                  <a16:creationId xmlns:a16="http://schemas.microsoft.com/office/drawing/2014/main" id="{67B0D557-7D61-ADFA-F68A-3AEB81F02BBC}"/>
                </a:ext>
              </a:extLst>
            </p:cNvPr>
            <p:cNvSpPr/>
            <p:nvPr/>
          </p:nvSpPr>
          <p:spPr>
            <a:xfrm rot="696351">
              <a:off x="7148170" y="1053804"/>
              <a:ext cx="1300405" cy="975738"/>
            </a:xfrm>
            <a:custGeom>
              <a:avLst/>
              <a:gdLst/>
              <a:ahLst/>
              <a:cxnLst/>
              <a:rect l="l" t="t" r="r" b="b"/>
              <a:pathLst>
                <a:path w="38916" h="29200" extrusionOk="0">
                  <a:moveTo>
                    <a:pt x="0" y="0"/>
                  </a:moveTo>
                  <a:lnTo>
                    <a:pt x="789" y="29200"/>
                  </a:lnTo>
                  <a:lnTo>
                    <a:pt x="37472" y="29200"/>
                  </a:lnTo>
                  <a:lnTo>
                    <a:pt x="38916" y="0"/>
                  </a:lnTo>
                  <a:close/>
                </a:path>
              </a:pathLst>
            </a:custGeom>
            <a:solidFill>
              <a:srgbClr val="F1A9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1697;p50">
              <a:extLst>
                <a:ext uri="{FF2B5EF4-FFF2-40B4-BE49-F238E27FC236}">
                  <a16:creationId xmlns:a16="http://schemas.microsoft.com/office/drawing/2014/main" id="{8BBE8FAD-5B6A-AD31-BB43-7185CE84882C}"/>
                </a:ext>
              </a:extLst>
            </p:cNvPr>
            <p:cNvSpPr/>
            <p:nvPr/>
          </p:nvSpPr>
          <p:spPr>
            <a:xfrm rot="696351">
              <a:off x="7186092" y="1057658"/>
              <a:ext cx="1300405" cy="598742"/>
            </a:xfrm>
            <a:custGeom>
              <a:avLst/>
              <a:gdLst/>
              <a:ahLst/>
              <a:cxnLst/>
              <a:rect l="l" t="t" r="r" b="b"/>
              <a:pathLst>
                <a:path w="38916" h="17918" fill="none" extrusionOk="0">
                  <a:moveTo>
                    <a:pt x="0" y="0"/>
                  </a:moveTo>
                  <a:lnTo>
                    <a:pt x="19669" y="17917"/>
                  </a:lnTo>
                  <a:lnTo>
                    <a:pt x="38916" y="0"/>
                  </a:lnTo>
                </a:path>
              </a:pathLst>
            </a:custGeom>
            <a:noFill/>
            <a:ln w="3475" cap="rnd" cmpd="sng">
              <a:solidFill>
                <a:srgbClr val="DB355D"/>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1698;p50">
              <a:extLst>
                <a:ext uri="{FF2B5EF4-FFF2-40B4-BE49-F238E27FC236}">
                  <a16:creationId xmlns:a16="http://schemas.microsoft.com/office/drawing/2014/main" id="{94571498-CD02-FB0E-8B1C-B58AFAEEBE48}"/>
                </a:ext>
              </a:extLst>
            </p:cNvPr>
            <p:cNvSpPr/>
            <p:nvPr/>
          </p:nvSpPr>
          <p:spPr>
            <a:xfrm rot="696351">
              <a:off x="7670743" y="1449305"/>
              <a:ext cx="236149" cy="276448"/>
            </a:xfrm>
            <a:custGeom>
              <a:avLst/>
              <a:gdLst/>
              <a:ahLst/>
              <a:cxnLst/>
              <a:rect l="l" t="t" r="r" b="b"/>
              <a:pathLst>
                <a:path w="7067" h="8273" extrusionOk="0">
                  <a:moveTo>
                    <a:pt x="1786" y="1"/>
                  </a:moveTo>
                  <a:cubicBezTo>
                    <a:pt x="1632" y="1"/>
                    <a:pt x="1476" y="25"/>
                    <a:pt x="1323" y="76"/>
                  </a:cubicBezTo>
                  <a:lnTo>
                    <a:pt x="1051" y="168"/>
                  </a:lnTo>
                  <a:cubicBezTo>
                    <a:pt x="411" y="380"/>
                    <a:pt x="0" y="1004"/>
                    <a:pt x="56" y="1676"/>
                  </a:cubicBezTo>
                  <a:lnTo>
                    <a:pt x="73" y="1886"/>
                  </a:lnTo>
                  <a:cubicBezTo>
                    <a:pt x="199" y="3393"/>
                    <a:pt x="672" y="4727"/>
                    <a:pt x="2248" y="6747"/>
                  </a:cubicBezTo>
                  <a:lnTo>
                    <a:pt x="3527" y="8272"/>
                  </a:lnTo>
                  <a:lnTo>
                    <a:pt x="4795" y="7005"/>
                  </a:lnTo>
                  <a:cubicBezTo>
                    <a:pt x="6262" y="5537"/>
                    <a:pt x="7067" y="3533"/>
                    <a:pt x="7022" y="1456"/>
                  </a:cubicBezTo>
                  <a:cubicBezTo>
                    <a:pt x="7010" y="914"/>
                    <a:pt x="6699" y="422"/>
                    <a:pt x="6213" y="180"/>
                  </a:cubicBezTo>
                  <a:cubicBezTo>
                    <a:pt x="6002" y="75"/>
                    <a:pt x="5779" y="25"/>
                    <a:pt x="5561" y="25"/>
                  </a:cubicBezTo>
                  <a:cubicBezTo>
                    <a:pt x="4924" y="25"/>
                    <a:pt x="4324" y="445"/>
                    <a:pt x="4145" y="1113"/>
                  </a:cubicBezTo>
                  <a:cubicBezTo>
                    <a:pt x="4082" y="1350"/>
                    <a:pt x="3880" y="1471"/>
                    <a:pt x="3678" y="1471"/>
                  </a:cubicBezTo>
                  <a:cubicBezTo>
                    <a:pt x="3486" y="1471"/>
                    <a:pt x="3294" y="1362"/>
                    <a:pt x="3220" y="1141"/>
                  </a:cubicBezTo>
                  <a:lnTo>
                    <a:pt x="3174" y="1001"/>
                  </a:lnTo>
                  <a:cubicBezTo>
                    <a:pt x="2970" y="388"/>
                    <a:pt x="2399" y="1"/>
                    <a:pt x="1786" y="1"/>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1699;p50">
              <a:extLst>
                <a:ext uri="{FF2B5EF4-FFF2-40B4-BE49-F238E27FC236}">
                  <a16:creationId xmlns:a16="http://schemas.microsoft.com/office/drawing/2014/main" id="{ABD8FA92-2728-3109-6C33-27F0AF5A2FF5}"/>
                </a:ext>
              </a:extLst>
            </p:cNvPr>
            <p:cNvSpPr/>
            <p:nvPr/>
          </p:nvSpPr>
          <p:spPr>
            <a:xfrm rot="696351">
              <a:off x="7771440" y="1155380"/>
              <a:ext cx="207244" cy="25530"/>
            </a:xfrm>
            <a:custGeom>
              <a:avLst/>
              <a:gdLst/>
              <a:ahLst/>
              <a:cxnLst/>
              <a:rect l="l" t="t" r="r" b="b"/>
              <a:pathLst>
                <a:path w="6202" h="764" extrusionOk="0">
                  <a:moveTo>
                    <a:pt x="382" y="1"/>
                  </a:moveTo>
                  <a:cubicBezTo>
                    <a:pt x="171" y="1"/>
                    <a:pt x="1" y="171"/>
                    <a:pt x="1" y="382"/>
                  </a:cubicBezTo>
                  <a:cubicBezTo>
                    <a:pt x="1" y="594"/>
                    <a:pt x="171" y="764"/>
                    <a:pt x="382" y="764"/>
                  </a:cubicBezTo>
                  <a:lnTo>
                    <a:pt x="5819" y="764"/>
                  </a:lnTo>
                  <a:cubicBezTo>
                    <a:pt x="6032" y="764"/>
                    <a:pt x="6201" y="594"/>
                    <a:pt x="6201" y="382"/>
                  </a:cubicBezTo>
                  <a:cubicBezTo>
                    <a:pt x="6201" y="171"/>
                    <a:pt x="6032" y="1"/>
                    <a:pt x="581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1700;p50">
              <a:extLst>
                <a:ext uri="{FF2B5EF4-FFF2-40B4-BE49-F238E27FC236}">
                  <a16:creationId xmlns:a16="http://schemas.microsoft.com/office/drawing/2014/main" id="{FD50B9B0-8949-BC8D-8B13-1D5619E34CD0}"/>
                </a:ext>
              </a:extLst>
            </p:cNvPr>
            <p:cNvSpPr/>
            <p:nvPr/>
          </p:nvSpPr>
          <p:spPr>
            <a:xfrm rot="696351">
              <a:off x="7781396" y="1224671"/>
              <a:ext cx="158858" cy="25596"/>
            </a:xfrm>
            <a:custGeom>
              <a:avLst/>
              <a:gdLst/>
              <a:ahLst/>
              <a:cxnLst/>
              <a:rect l="l" t="t" r="r" b="b"/>
              <a:pathLst>
                <a:path w="4754" h="766" extrusionOk="0">
                  <a:moveTo>
                    <a:pt x="382" y="1"/>
                  </a:moveTo>
                  <a:cubicBezTo>
                    <a:pt x="171" y="1"/>
                    <a:pt x="1" y="171"/>
                    <a:pt x="1" y="382"/>
                  </a:cubicBezTo>
                  <a:cubicBezTo>
                    <a:pt x="1" y="594"/>
                    <a:pt x="171" y="765"/>
                    <a:pt x="382" y="765"/>
                  </a:cubicBezTo>
                  <a:lnTo>
                    <a:pt x="4371" y="765"/>
                  </a:lnTo>
                  <a:cubicBezTo>
                    <a:pt x="4583" y="765"/>
                    <a:pt x="4753" y="594"/>
                    <a:pt x="4753" y="382"/>
                  </a:cubicBezTo>
                  <a:lnTo>
                    <a:pt x="4749" y="382"/>
                  </a:lnTo>
                  <a:cubicBezTo>
                    <a:pt x="4750" y="172"/>
                    <a:pt x="4581" y="1"/>
                    <a:pt x="437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7" name="Google Shape;1701;p50">
            <a:extLst>
              <a:ext uri="{FF2B5EF4-FFF2-40B4-BE49-F238E27FC236}">
                <a16:creationId xmlns:a16="http://schemas.microsoft.com/office/drawing/2014/main" id="{6A77DBCD-EB47-472C-5923-8B81D260F30D}"/>
              </a:ext>
            </a:extLst>
          </p:cNvPr>
          <p:cNvGrpSpPr/>
          <p:nvPr/>
        </p:nvGrpSpPr>
        <p:grpSpPr>
          <a:xfrm>
            <a:off x="1463259" y="4073040"/>
            <a:ext cx="461121" cy="398413"/>
            <a:chOff x="7063315" y="932973"/>
            <a:chExt cx="1470115" cy="1217402"/>
          </a:xfrm>
        </p:grpSpPr>
        <p:sp>
          <p:nvSpPr>
            <p:cNvPr id="28" name="Google Shape;1702;p50">
              <a:extLst>
                <a:ext uri="{FF2B5EF4-FFF2-40B4-BE49-F238E27FC236}">
                  <a16:creationId xmlns:a16="http://schemas.microsoft.com/office/drawing/2014/main" id="{0863A1D8-8526-138C-C32F-67D084DE2AF6}"/>
                </a:ext>
              </a:extLst>
            </p:cNvPr>
            <p:cNvSpPr/>
            <p:nvPr/>
          </p:nvSpPr>
          <p:spPr>
            <a:xfrm rot="696351">
              <a:off x="7148170" y="1053804"/>
              <a:ext cx="1300405" cy="975738"/>
            </a:xfrm>
            <a:custGeom>
              <a:avLst/>
              <a:gdLst/>
              <a:ahLst/>
              <a:cxnLst/>
              <a:rect l="l" t="t" r="r" b="b"/>
              <a:pathLst>
                <a:path w="38916" h="29200" extrusionOk="0">
                  <a:moveTo>
                    <a:pt x="0" y="0"/>
                  </a:moveTo>
                  <a:lnTo>
                    <a:pt x="789" y="29200"/>
                  </a:lnTo>
                  <a:lnTo>
                    <a:pt x="37472" y="29200"/>
                  </a:lnTo>
                  <a:lnTo>
                    <a:pt x="38916" y="0"/>
                  </a:lnTo>
                  <a:close/>
                </a:path>
              </a:pathLst>
            </a:custGeom>
            <a:solidFill>
              <a:srgbClr val="F1A9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1703;p50">
              <a:extLst>
                <a:ext uri="{FF2B5EF4-FFF2-40B4-BE49-F238E27FC236}">
                  <a16:creationId xmlns:a16="http://schemas.microsoft.com/office/drawing/2014/main" id="{276EDE7D-83A3-C9CC-E48F-207A61E40DEF}"/>
                </a:ext>
              </a:extLst>
            </p:cNvPr>
            <p:cNvSpPr/>
            <p:nvPr/>
          </p:nvSpPr>
          <p:spPr>
            <a:xfrm rot="696351">
              <a:off x="7186092" y="1057658"/>
              <a:ext cx="1300405" cy="598742"/>
            </a:xfrm>
            <a:custGeom>
              <a:avLst/>
              <a:gdLst/>
              <a:ahLst/>
              <a:cxnLst/>
              <a:rect l="l" t="t" r="r" b="b"/>
              <a:pathLst>
                <a:path w="38916" h="17918" fill="none" extrusionOk="0">
                  <a:moveTo>
                    <a:pt x="0" y="0"/>
                  </a:moveTo>
                  <a:lnTo>
                    <a:pt x="19669" y="17917"/>
                  </a:lnTo>
                  <a:lnTo>
                    <a:pt x="38916" y="0"/>
                  </a:lnTo>
                </a:path>
              </a:pathLst>
            </a:custGeom>
            <a:noFill/>
            <a:ln w="3475" cap="rnd" cmpd="sng">
              <a:solidFill>
                <a:srgbClr val="DB355D"/>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1704;p50">
              <a:extLst>
                <a:ext uri="{FF2B5EF4-FFF2-40B4-BE49-F238E27FC236}">
                  <a16:creationId xmlns:a16="http://schemas.microsoft.com/office/drawing/2014/main" id="{00DD57F8-9606-4A70-78CC-2990599B0385}"/>
                </a:ext>
              </a:extLst>
            </p:cNvPr>
            <p:cNvSpPr/>
            <p:nvPr/>
          </p:nvSpPr>
          <p:spPr>
            <a:xfrm rot="696351">
              <a:off x="7670743" y="1449305"/>
              <a:ext cx="236149" cy="276448"/>
            </a:xfrm>
            <a:custGeom>
              <a:avLst/>
              <a:gdLst/>
              <a:ahLst/>
              <a:cxnLst/>
              <a:rect l="l" t="t" r="r" b="b"/>
              <a:pathLst>
                <a:path w="7067" h="8273" extrusionOk="0">
                  <a:moveTo>
                    <a:pt x="1786" y="1"/>
                  </a:moveTo>
                  <a:cubicBezTo>
                    <a:pt x="1632" y="1"/>
                    <a:pt x="1476" y="25"/>
                    <a:pt x="1323" y="76"/>
                  </a:cubicBezTo>
                  <a:lnTo>
                    <a:pt x="1051" y="168"/>
                  </a:lnTo>
                  <a:cubicBezTo>
                    <a:pt x="411" y="380"/>
                    <a:pt x="0" y="1004"/>
                    <a:pt x="56" y="1676"/>
                  </a:cubicBezTo>
                  <a:lnTo>
                    <a:pt x="73" y="1886"/>
                  </a:lnTo>
                  <a:cubicBezTo>
                    <a:pt x="199" y="3393"/>
                    <a:pt x="672" y="4727"/>
                    <a:pt x="2248" y="6747"/>
                  </a:cubicBezTo>
                  <a:lnTo>
                    <a:pt x="3527" y="8272"/>
                  </a:lnTo>
                  <a:lnTo>
                    <a:pt x="4795" y="7005"/>
                  </a:lnTo>
                  <a:cubicBezTo>
                    <a:pt x="6262" y="5537"/>
                    <a:pt x="7067" y="3533"/>
                    <a:pt x="7022" y="1456"/>
                  </a:cubicBezTo>
                  <a:cubicBezTo>
                    <a:pt x="7010" y="914"/>
                    <a:pt x="6699" y="422"/>
                    <a:pt x="6213" y="180"/>
                  </a:cubicBezTo>
                  <a:cubicBezTo>
                    <a:pt x="6002" y="75"/>
                    <a:pt x="5779" y="25"/>
                    <a:pt x="5561" y="25"/>
                  </a:cubicBezTo>
                  <a:cubicBezTo>
                    <a:pt x="4924" y="25"/>
                    <a:pt x="4324" y="445"/>
                    <a:pt x="4145" y="1113"/>
                  </a:cubicBezTo>
                  <a:cubicBezTo>
                    <a:pt x="4082" y="1350"/>
                    <a:pt x="3880" y="1471"/>
                    <a:pt x="3678" y="1471"/>
                  </a:cubicBezTo>
                  <a:cubicBezTo>
                    <a:pt x="3486" y="1471"/>
                    <a:pt x="3294" y="1362"/>
                    <a:pt x="3220" y="1141"/>
                  </a:cubicBezTo>
                  <a:lnTo>
                    <a:pt x="3174" y="1001"/>
                  </a:lnTo>
                  <a:cubicBezTo>
                    <a:pt x="2970" y="388"/>
                    <a:pt x="2399" y="1"/>
                    <a:pt x="1786" y="1"/>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1705;p50">
              <a:extLst>
                <a:ext uri="{FF2B5EF4-FFF2-40B4-BE49-F238E27FC236}">
                  <a16:creationId xmlns:a16="http://schemas.microsoft.com/office/drawing/2014/main" id="{FA5B4E69-2851-B286-05F6-244A171DBD19}"/>
                </a:ext>
              </a:extLst>
            </p:cNvPr>
            <p:cNvSpPr/>
            <p:nvPr/>
          </p:nvSpPr>
          <p:spPr>
            <a:xfrm rot="696351">
              <a:off x="7771440" y="1155380"/>
              <a:ext cx="207244" cy="25530"/>
            </a:xfrm>
            <a:custGeom>
              <a:avLst/>
              <a:gdLst/>
              <a:ahLst/>
              <a:cxnLst/>
              <a:rect l="l" t="t" r="r" b="b"/>
              <a:pathLst>
                <a:path w="6202" h="764" extrusionOk="0">
                  <a:moveTo>
                    <a:pt x="382" y="1"/>
                  </a:moveTo>
                  <a:cubicBezTo>
                    <a:pt x="171" y="1"/>
                    <a:pt x="1" y="171"/>
                    <a:pt x="1" y="382"/>
                  </a:cubicBezTo>
                  <a:cubicBezTo>
                    <a:pt x="1" y="594"/>
                    <a:pt x="171" y="764"/>
                    <a:pt x="382" y="764"/>
                  </a:cubicBezTo>
                  <a:lnTo>
                    <a:pt x="5819" y="764"/>
                  </a:lnTo>
                  <a:cubicBezTo>
                    <a:pt x="6032" y="764"/>
                    <a:pt x="6201" y="594"/>
                    <a:pt x="6201" y="382"/>
                  </a:cubicBezTo>
                  <a:cubicBezTo>
                    <a:pt x="6201" y="171"/>
                    <a:pt x="6032" y="1"/>
                    <a:pt x="581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1706;p50">
              <a:extLst>
                <a:ext uri="{FF2B5EF4-FFF2-40B4-BE49-F238E27FC236}">
                  <a16:creationId xmlns:a16="http://schemas.microsoft.com/office/drawing/2014/main" id="{B8D131B7-72BD-15EF-6778-610E3A3D6D5A}"/>
                </a:ext>
              </a:extLst>
            </p:cNvPr>
            <p:cNvSpPr/>
            <p:nvPr/>
          </p:nvSpPr>
          <p:spPr>
            <a:xfrm rot="696351">
              <a:off x="7781396" y="1224671"/>
              <a:ext cx="158858" cy="25596"/>
            </a:xfrm>
            <a:custGeom>
              <a:avLst/>
              <a:gdLst/>
              <a:ahLst/>
              <a:cxnLst/>
              <a:rect l="l" t="t" r="r" b="b"/>
              <a:pathLst>
                <a:path w="4754" h="766" extrusionOk="0">
                  <a:moveTo>
                    <a:pt x="382" y="1"/>
                  </a:moveTo>
                  <a:cubicBezTo>
                    <a:pt x="171" y="1"/>
                    <a:pt x="1" y="171"/>
                    <a:pt x="1" y="382"/>
                  </a:cubicBezTo>
                  <a:cubicBezTo>
                    <a:pt x="1" y="594"/>
                    <a:pt x="171" y="765"/>
                    <a:pt x="382" y="765"/>
                  </a:cubicBezTo>
                  <a:lnTo>
                    <a:pt x="4371" y="765"/>
                  </a:lnTo>
                  <a:cubicBezTo>
                    <a:pt x="4583" y="765"/>
                    <a:pt x="4753" y="594"/>
                    <a:pt x="4753" y="382"/>
                  </a:cubicBezTo>
                  <a:lnTo>
                    <a:pt x="4749" y="382"/>
                  </a:lnTo>
                  <a:cubicBezTo>
                    <a:pt x="4750" y="172"/>
                    <a:pt x="4581" y="1"/>
                    <a:pt x="437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34" name="TextBox 33">
            <a:extLst>
              <a:ext uri="{FF2B5EF4-FFF2-40B4-BE49-F238E27FC236}">
                <a16:creationId xmlns:a16="http://schemas.microsoft.com/office/drawing/2014/main" id="{11AD2686-06C0-D602-6200-92F0D0FF843B}"/>
              </a:ext>
            </a:extLst>
          </p:cNvPr>
          <p:cNvSpPr txBox="1"/>
          <p:nvPr/>
        </p:nvSpPr>
        <p:spPr>
          <a:xfrm>
            <a:off x="1277716" y="2580292"/>
            <a:ext cx="6270170" cy="1077218"/>
          </a:xfrm>
          <a:prstGeom prst="rect">
            <a:avLst/>
          </a:prstGeom>
          <a:noFill/>
        </p:spPr>
        <p:txBody>
          <a:bodyPr wrap="square">
            <a:spAutoFit/>
          </a:bodyPr>
          <a:lstStyle/>
          <a:p>
            <a:r>
              <a:rPr lang="en-US" sz="3200" b="1" i="1">
                <a:latin typeface="Times New Roman" panose="02020603050405020304" pitchFamily="18" charset="0"/>
                <a:cs typeface="Times New Roman" panose="02020603050405020304" pitchFamily="18" charset="0"/>
              </a:rPr>
              <a:t>Ai rằng công mẹ như non</a:t>
            </a:r>
            <a:endParaRPr lang="en-US" sz="3200" b="1">
              <a:latin typeface="Times New Roman" panose="02020603050405020304" pitchFamily="18" charset="0"/>
              <a:cs typeface="Times New Roman" panose="02020603050405020304" pitchFamily="18" charset="0"/>
            </a:endParaRPr>
          </a:p>
          <a:p>
            <a:r>
              <a:rPr lang="en-US" sz="3200" b="1" i="1">
                <a:latin typeface="Times New Roman" panose="02020603050405020304" pitchFamily="18" charset="0"/>
                <a:cs typeface="Times New Roman" panose="02020603050405020304" pitchFamily="18" charset="0"/>
              </a:rPr>
              <a:t>Thật ra công mẹ lại còn lớn hơn.</a:t>
            </a:r>
            <a:endParaRPr lang="en-US" sz="3200" b="1">
              <a:latin typeface="Times New Roman" panose="02020603050405020304" pitchFamily="18" charset="0"/>
              <a:cs typeface="Times New Roman" panose="02020603050405020304" pitchFamily="18" charset="0"/>
            </a:endParaRPr>
          </a:p>
        </p:txBody>
      </p:sp>
      <p:pic>
        <p:nvPicPr>
          <p:cNvPr id="36" name="Picture 35">
            <a:extLst>
              <a:ext uri="{FF2B5EF4-FFF2-40B4-BE49-F238E27FC236}">
                <a16:creationId xmlns:a16="http://schemas.microsoft.com/office/drawing/2014/main" id="{6C3E2A12-DBA3-2057-C206-CBE7DAFB576F}"/>
              </a:ext>
            </a:extLst>
          </p:cNvPr>
          <p:cNvPicPr>
            <a:picLocks noChangeAspect="1"/>
          </p:cNvPicPr>
          <p:nvPr/>
        </p:nvPicPr>
        <p:blipFill>
          <a:blip r:embed="rId4"/>
          <a:stretch>
            <a:fillRect/>
          </a:stretch>
        </p:blipFill>
        <p:spPr>
          <a:xfrm>
            <a:off x="6648233" y="1251952"/>
            <a:ext cx="2749534" cy="3981033"/>
          </a:xfrm>
          <a:prstGeom prst="rect">
            <a:avLst/>
          </a:prstGeom>
        </p:spPr>
      </p:pic>
      <p:pic>
        <p:nvPicPr>
          <p:cNvPr id="37" name="Picture 36">
            <a:extLst>
              <a:ext uri="{FF2B5EF4-FFF2-40B4-BE49-F238E27FC236}">
                <a16:creationId xmlns:a16="http://schemas.microsoft.com/office/drawing/2014/main" id="{17F1A6A4-0E69-DA73-FAB2-1E921C0B9FEA}"/>
              </a:ext>
            </a:extLst>
          </p:cNvPr>
          <p:cNvPicPr>
            <a:picLocks noChangeAspect="1"/>
          </p:cNvPicPr>
          <p:nvPr/>
        </p:nvPicPr>
        <p:blipFill>
          <a:blip r:embed="rId5"/>
          <a:stretch>
            <a:fillRect/>
          </a:stretch>
        </p:blipFill>
        <p:spPr>
          <a:xfrm>
            <a:off x="-158126" y="4334276"/>
            <a:ext cx="7706012" cy="1310754"/>
          </a:xfrm>
          <a:prstGeom prst="rect">
            <a:avLst/>
          </a:prstGeom>
        </p:spPr>
      </p:pic>
    </p:spTree>
    <p:extLst>
      <p:ext uri="{BB962C8B-B14F-4D97-AF65-F5344CB8AC3E}">
        <p14:creationId xmlns:p14="http://schemas.microsoft.com/office/powerpoint/2010/main" val="25456603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randombar(horizontal)">
                                      <p:cBhvr>
                                        <p:cTn id="7" dur="500"/>
                                        <p:tgtEl>
                                          <p:spTgt spid="36"/>
                                        </p:tgtEl>
                                      </p:cBhvr>
                                    </p:animEffect>
                                  </p:childTnLst>
                                </p:cTn>
                              </p:par>
                              <p:par>
                                <p:cTn id="8" presetID="14" presetClass="entr" presetSubtype="10" fill="hold" nodeType="withEffect">
                                  <p:stCondLst>
                                    <p:cond delay="0"/>
                                  </p:stCondLst>
                                  <p:childTnLst>
                                    <p:set>
                                      <p:cBhvr>
                                        <p:cTn id="9" dur="1" fill="hold">
                                          <p:stCondLst>
                                            <p:cond delay="0"/>
                                          </p:stCondLst>
                                        </p:cTn>
                                        <p:tgtEl>
                                          <p:spTgt spid="37"/>
                                        </p:tgtEl>
                                        <p:attrNameLst>
                                          <p:attrName>style.visibility</p:attrName>
                                        </p:attrNameLst>
                                      </p:cBhvr>
                                      <p:to>
                                        <p:strVal val="visible"/>
                                      </p:to>
                                    </p:set>
                                    <p:animEffect transition="in" filter="randombar(horizontal)">
                                      <p:cBhvr>
                                        <p:cTn id="10" dur="500"/>
                                        <p:tgtEl>
                                          <p:spTgt spid="37"/>
                                        </p:tgtEl>
                                      </p:cBhvr>
                                    </p:animEffect>
                                  </p:childTnLst>
                                </p:cTn>
                              </p:par>
                              <p:par>
                                <p:cTn id="11" presetID="14" presetClass="entr" presetSubtype="10" fill="hold" nodeType="withEffect">
                                  <p:stCondLst>
                                    <p:cond delay="0"/>
                                  </p:stCondLst>
                                  <p:childTnLst>
                                    <p:set>
                                      <p:cBhvr>
                                        <p:cTn id="12" dur="1" fill="hold">
                                          <p:stCondLst>
                                            <p:cond delay="0"/>
                                          </p:stCondLst>
                                        </p:cTn>
                                        <p:tgtEl>
                                          <p:spTgt spid="27"/>
                                        </p:tgtEl>
                                        <p:attrNameLst>
                                          <p:attrName>style.visibility</p:attrName>
                                        </p:attrNameLst>
                                      </p:cBhvr>
                                      <p:to>
                                        <p:strVal val="visible"/>
                                      </p:to>
                                    </p:set>
                                    <p:animEffect transition="in" filter="randombar(horizontal)">
                                      <p:cBhvr>
                                        <p:cTn id="13" dur="500"/>
                                        <p:tgtEl>
                                          <p:spTgt spid="27"/>
                                        </p:tgtEl>
                                      </p:cBhvr>
                                    </p:animEffect>
                                  </p:childTnLst>
                                </p:cTn>
                              </p:par>
                              <p:par>
                                <p:cTn id="14" presetID="14" presetClass="entr" presetSubtype="10" fill="hold" nodeType="with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randombar(horizontal)">
                                      <p:cBhvr>
                                        <p:cTn id="16" dur="500"/>
                                        <p:tgtEl>
                                          <p:spTgt spid="20"/>
                                        </p:tgtEl>
                                      </p:cBhvr>
                                    </p:animEffect>
                                  </p:childTnLst>
                                </p:cTn>
                              </p:par>
                              <p:par>
                                <p:cTn id="17" presetID="14" presetClass="entr" presetSubtype="10" fill="hold" nodeType="with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randombar(horizontal)">
                                      <p:cBhvr>
                                        <p:cTn id="19" dur="500"/>
                                        <p:tgtEl>
                                          <p:spTgt spid="21"/>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34"/>
                                        </p:tgtEl>
                                        <p:attrNameLst>
                                          <p:attrName>style.visibility</p:attrName>
                                        </p:attrNameLst>
                                      </p:cBhvr>
                                      <p:to>
                                        <p:strVal val="visible"/>
                                      </p:to>
                                    </p:set>
                                    <p:animEffect transition="in" filter="barn(inVertical)">
                                      <p:cBhvr>
                                        <p:cTn id="24"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2350"/>
        <p:cNvGrpSpPr/>
        <p:nvPr/>
      </p:nvGrpSpPr>
      <p:grpSpPr>
        <a:xfrm>
          <a:off x="0" y="0"/>
          <a:ext cx="0" cy="0"/>
          <a:chOff x="0" y="0"/>
          <a:chExt cx="0" cy="0"/>
        </a:xfrm>
      </p:grpSpPr>
      <p:grpSp>
        <p:nvGrpSpPr>
          <p:cNvPr id="8" name="Google Shape;2494;p49">
            <a:extLst>
              <a:ext uri="{FF2B5EF4-FFF2-40B4-BE49-F238E27FC236}">
                <a16:creationId xmlns:a16="http://schemas.microsoft.com/office/drawing/2014/main" id="{781D5466-9556-45DC-1002-B39336108FDA}"/>
              </a:ext>
            </a:extLst>
          </p:cNvPr>
          <p:cNvGrpSpPr/>
          <p:nvPr/>
        </p:nvGrpSpPr>
        <p:grpSpPr>
          <a:xfrm flipH="1">
            <a:off x="2253021" y="168426"/>
            <a:ext cx="4833152" cy="759406"/>
            <a:chOff x="4263450" y="634575"/>
            <a:chExt cx="1007075" cy="387425"/>
          </a:xfrm>
        </p:grpSpPr>
        <p:sp>
          <p:nvSpPr>
            <p:cNvPr id="9" name="Google Shape;2495;p49">
              <a:extLst>
                <a:ext uri="{FF2B5EF4-FFF2-40B4-BE49-F238E27FC236}">
                  <a16:creationId xmlns:a16="http://schemas.microsoft.com/office/drawing/2014/main" id="{3BE5FC33-F074-2E8B-1A50-6A405990140C}"/>
                </a:ext>
              </a:extLst>
            </p:cNvPr>
            <p:cNvSpPr/>
            <p:nvPr/>
          </p:nvSpPr>
          <p:spPr>
            <a:xfrm>
              <a:off x="4263450" y="634575"/>
              <a:ext cx="1007075" cy="387425"/>
            </a:xfrm>
            <a:custGeom>
              <a:avLst/>
              <a:gdLst/>
              <a:ahLst/>
              <a:cxnLst/>
              <a:rect l="l" t="t" r="r" b="b"/>
              <a:pathLst>
                <a:path w="40283" h="15497" extrusionOk="0">
                  <a:moveTo>
                    <a:pt x="1950" y="0"/>
                  </a:moveTo>
                  <a:cubicBezTo>
                    <a:pt x="1214" y="0"/>
                    <a:pt x="617" y="458"/>
                    <a:pt x="458" y="1134"/>
                  </a:cubicBezTo>
                  <a:cubicBezTo>
                    <a:pt x="219" y="1492"/>
                    <a:pt x="0" y="2188"/>
                    <a:pt x="517" y="3044"/>
                  </a:cubicBezTo>
                  <a:cubicBezTo>
                    <a:pt x="796" y="3461"/>
                    <a:pt x="1055" y="3879"/>
                    <a:pt x="1313" y="4317"/>
                  </a:cubicBezTo>
                  <a:lnTo>
                    <a:pt x="1691" y="4914"/>
                  </a:lnTo>
                  <a:cubicBezTo>
                    <a:pt x="1910" y="5252"/>
                    <a:pt x="2109" y="5610"/>
                    <a:pt x="2348" y="5948"/>
                  </a:cubicBezTo>
                  <a:cubicBezTo>
                    <a:pt x="2447" y="6107"/>
                    <a:pt x="2507" y="6207"/>
                    <a:pt x="2606" y="6326"/>
                  </a:cubicBezTo>
                  <a:cubicBezTo>
                    <a:pt x="2686" y="6406"/>
                    <a:pt x="2745" y="6465"/>
                    <a:pt x="2765" y="6545"/>
                  </a:cubicBezTo>
                  <a:cubicBezTo>
                    <a:pt x="2865" y="6724"/>
                    <a:pt x="2964" y="6863"/>
                    <a:pt x="3044" y="7042"/>
                  </a:cubicBezTo>
                  <a:cubicBezTo>
                    <a:pt x="3163" y="7261"/>
                    <a:pt x="3263" y="7500"/>
                    <a:pt x="3402" y="7719"/>
                  </a:cubicBezTo>
                  <a:cubicBezTo>
                    <a:pt x="3442" y="7738"/>
                    <a:pt x="3442" y="7758"/>
                    <a:pt x="3442" y="7758"/>
                  </a:cubicBezTo>
                  <a:lnTo>
                    <a:pt x="3402" y="7798"/>
                  </a:lnTo>
                  <a:cubicBezTo>
                    <a:pt x="3263" y="7957"/>
                    <a:pt x="3103" y="8156"/>
                    <a:pt x="2984" y="8335"/>
                  </a:cubicBezTo>
                  <a:cubicBezTo>
                    <a:pt x="2905" y="8415"/>
                    <a:pt x="2865" y="8514"/>
                    <a:pt x="2785" y="8594"/>
                  </a:cubicBezTo>
                  <a:cubicBezTo>
                    <a:pt x="2646" y="8753"/>
                    <a:pt x="2507" y="8932"/>
                    <a:pt x="2367" y="9111"/>
                  </a:cubicBezTo>
                  <a:cubicBezTo>
                    <a:pt x="2069" y="9469"/>
                    <a:pt x="1751" y="9847"/>
                    <a:pt x="1452" y="10245"/>
                  </a:cubicBezTo>
                  <a:cubicBezTo>
                    <a:pt x="1074" y="10742"/>
                    <a:pt x="756" y="11259"/>
                    <a:pt x="398" y="11757"/>
                  </a:cubicBezTo>
                  <a:lnTo>
                    <a:pt x="318" y="11896"/>
                  </a:lnTo>
                  <a:cubicBezTo>
                    <a:pt x="159" y="12135"/>
                    <a:pt x="80" y="12493"/>
                    <a:pt x="120" y="12851"/>
                  </a:cubicBezTo>
                  <a:cubicBezTo>
                    <a:pt x="159" y="13129"/>
                    <a:pt x="199" y="13408"/>
                    <a:pt x="259" y="13647"/>
                  </a:cubicBezTo>
                  <a:cubicBezTo>
                    <a:pt x="418" y="14601"/>
                    <a:pt x="955" y="15019"/>
                    <a:pt x="1890" y="15039"/>
                  </a:cubicBezTo>
                  <a:lnTo>
                    <a:pt x="3402" y="15039"/>
                  </a:lnTo>
                  <a:cubicBezTo>
                    <a:pt x="3700" y="15039"/>
                    <a:pt x="3999" y="15079"/>
                    <a:pt x="4277" y="15099"/>
                  </a:cubicBezTo>
                  <a:cubicBezTo>
                    <a:pt x="4655" y="15119"/>
                    <a:pt x="5053" y="15138"/>
                    <a:pt x="5451" y="15138"/>
                  </a:cubicBezTo>
                  <a:cubicBezTo>
                    <a:pt x="7062" y="15178"/>
                    <a:pt x="8673" y="15198"/>
                    <a:pt x="10026" y="15198"/>
                  </a:cubicBezTo>
                  <a:lnTo>
                    <a:pt x="14502" y="15198"/>
                  </a:lnTo>
                  <a:cubicBezTo>
                    <a:pt x="15298" y="15198"/>
                    <a:pt x="16073" y="15218"/>
                    <a:pt x="16869" y="15238"/>
                  </a:cubicBezTo>
                  <a:cubicBezTo>
                    <a:pt x="17287" y="15238"/>
                    <a:pt x="17705" y="15278"/>
                    <a:pt x="18122" y="15278"/>
                  </a:cubicBezTo>
                  <a:cubicBezTo>
                    <a:pt x="19177" y="15298"/>
                    <a:pt x="20191" y="15298"/>
                    <a:pt x="21246" y="15318"/>
                  </a:cubicBezTo>
                  <a:lnTo>
                    <a:pt x="23295" y="15337"/>
                  </a:lnTo>
                  <a:cubicBezTo>
                    <a:pt x="24190" y="15337"/>
                    <a:pt x="25065" y="15377"/>
                    <a:pt x="25960" y="15377"/>
                  </a:cubicBezTo>
                  <a:cubicBezTo>
                    <a:pt x="26477" y="15377"/>
                    <a:pt x="27014" y="15397"/>
                    <a:pt x="27532" y="15397"/>
                  </a:cubicBezTo>
                  <a:cubicBezTo>
                    <a:pt x="27949" y="15397"/>
                    <a:pt x="28407" y="15417"/>
                    <a:pt x="28825" y="15417"/>
                  </a:cubicBezTo>
                  <a:lnTo>
                    <a:pt x="30038" y="15437"/>
                  </a:lnTo>
                  <a:cubicBezTo>
                    <a:pt x="31192" y="15477"/>
                    <a:pt x="32385" y="15497"/>
                    <a:pt x="33579" y="15497"/>
                  </a:cubicBezTo>
                  <a:lnTo>
                    <a:pt x="38473" y="15497"/>
                  </a:lnTo>
                  <a:cubicBezTo>
                    <a:pt x="38950" y="15497"/>
                    <a:pt x="39368" y="15318"/>
                    <a:pt x="39686" y="14979"/>
                  </a:cubicBezTo>
                  <a:cubicBezTo>
                    <a:pt x="40004" y="14621"/>
                    <a:pt x="40164" y="14144"/>
                    <a:pt x="40104" y="13627"/>
                  </a:cubicBezTo>
                  <a:cubicBezTo>
                    <a:pt x="40064" y="12930"/>
                    <a:pt x="39686" y="12453"/>
                    <a:pt x="39408" y="12115"/>
                  </a:cubicBezTo>
                  <a:lnTo>
                    <a:pt x="38751" y="11299"/>
                  </a:lnTo>
                  <a:cubicBezTo>
                    <a:pt x="38294" y="10742"/>
                    <a:pt x="37856" y="10205"/>
                    <a:pt x="37418" y="9628"/>
                  </a:cubicBezTo>
                  <a:cubicBezTo>
                    <a:pt x="37160" y="9250"/>
                    <a:pt x="36901" y="8852"/>
                    <a:pt x="36662" y="8415"/>
                  </a:cubicBezTo>
                  <a:cubicBezTo>
                    <a:pt x="36762" y="8315"/>
                    <a:pt x="36861" y="8216"/>
                    <a:pt x="36961" y="8077"/>
                  </a:cubicBezTo>
                  <a:cubicBezTo>
                    <a:pt x="37359" y="7758"/>
                    <a:pt x="37796" y="7261"/>
                    <a:pt x="38174" y="6744"/>
                  </a:cubicBezTo>
                  <a:cubicBezTo>
                    <a:pt x="38294" y="6565"/>
                    <a:pt x="38413" y="6425"/>
                    <a:pt x="38552" y="6246"/>
                  </a:cubicBezTo>
                  <a:cubicBezTo>
                    <a:pt x="38970" y="5729"/>
                    <a:pt x="39447" y="5113"/>
                    <a:pt x="39706" y="4277"/>
                  </a:cubicBezTo>
                  <a:cubicBezTo>
                    <a:pt x="39766" y="4138"/>
                    <a:pt x="39805" y="3999"/>
                    <a:pt x="39865" y="3859"/>
                  </a:cubicBezTo>
                  <a:cubicBezTo>
                    <a:pt x="40004" y="3442"/>
                    <a:pt x="40183" y="2984"/>
                    <a:pt x="40243" y="2447"/>
                  </a:cubicBezTo>
                  <a:cubicBezTo>
                    <a:pt x="40283" y="1870"/>
                    <a:pt x="40104" y="1353"/>
                    <a:pt x="39786" y="975"/>
                  </a:cubicBezTo>
                  <a:cubicBezTo>
                    <a:pt x="39467" y="617"/>
                    <a:pt x="39010" y="458"/>
                    <a:pt x="38512" y="458"/>
                  </a:cubicBezTo>
                  <a:lnTo>
                    <a:pt x="38393" y="458"/>
                  </a:lnTo>
                  <a:cubicBezTo>
                    <a:pt x="38075" y="478"/>
                    <a:pt x="37697" y="478"/>
                    <a:pt x="37279" y="478"/>
                  </a:cubicBezTo>
                  <a:lnTo>
                    <a:pt x="35767" y="478"/>
                  </a:lnTo>
                  <a:cubicBezTo>
                    <a:pt x="35489" y="478"/>
                    <a:pt x="35210" y="458"/>
                    <a:pt x="34932" y="458"/>
                  </a:cubicBezTo>
                  <a:cubicBezTo>
                    <a:pt x="34613" y="458"/>
                    <a:pt x="34275" y="418"/>
                    <a:pt x="33937" y="418"/>
                  </a:cubicBezTo>
                  <a:lnTo>
                    <a:pt x="30834" y="418"/>
                  </a:lnTo>
                  <a:cubicBezTo>
                    <a:pt x="30138" y="418"/>
                    <a:pt x="29421" y="398"/>
                    <a:pt x="28725" y="378"/>
                  </a:cubicBezTo>
                  <a:cubicBezTo>
                    <a:pt x="28148" y="358"/>
                    <a:pt x="27552" y="358"/>
                    <a:pt x="26975" y="318"/>
                  </a:cubicBezTo>
                  <a:lnTo>
                    <a:pt x="24269" y="318"/>
                  </a:lnTo>
                  <a:cubicBezTo>
                    <a:pt x="23891" y="318"/>
                    <a:pt x="23553" y="299"/>
                    <a:pt x="23175" y="299"/>
                  </a:cubicBezTo>
                  <a:cubicBezTo>
                    <a:pt x="22877" y="299"/>
                    <a:pt x="22598" y="279"/>
                    <a:pt x="22300" y="279"/>
                  </a:cubicBezTo>
                  <a:cubicBezTo>
                    <a:pt x="21842" y="279"/>
                    <a:pt x="21365" y="259"/>
                    <a:pt x="20907" y="259"/>
                  </a:cubicBezTo>
                  <a:cubicBezTo>
                    <a:pt x="20510" y="259"/>
                    <a:pt x="20112" y="259"/>
                    <a:pt x="19694" y="239"/>
                  </a:cubicBezTo>
                  <a:cubicBezTo>
                    <a:pt x="19376" y="239"/>
                    <a:pt x="19057" y="199"/>
                    <a:pt x="18719" y="199"/>
                  </a:cubicBezTo>
                  <a:cubicBezTo>
                    <a:pt x="18301" y="199"/>
                    <a:pt x="17904" y="179"/>
                    <a:pt x="17486" y="179"/>
                  </a:cubicBezTo>
                  <a:lnTo>
                    <a:pt x="15676" y="179"/>
                  </a:lnTo>
                  <a:cubicBezTo>
                    <a:pt x="15576" y="179"/>
                    <a:pt x="15477" y="179"/>
                    <a:pt x="15337" y="159"/>
                  </a:cubicBezTo>
                  <a:cubicBezTo>
                    <a:pt x="15198" y="159"/>
                    <a:pt x="15039" y="139"/>
                    <a:pt x="14900" y="139"/>
                  </a:cubicBezTo>
                  <a:lnTo>
                    <a:pt x="14880" y="139"/>
                  </a:lnTo>
                  <a:cubicBezTo>
                    <a:pt x="14601" y="139"/>
                    <a:pt x="14343" y="139"/>
                    <a:pt x="14084" y="159"/>
                  </a:cubicBezTo>
                  <a:cubicBezTo>
                    <a:pt x="13786" y="159"/>
                    <a:pt x="13448" y="179"/>
                    <a:pt x="13149" y="179"/>
                  </a:cubicBezTo>
                  <a:lnTo>
                    <a:pt x="12911" y="179"/>
                  </a:lnTo>
                  <a:cubicBezTo>
                    <a:pt x="12334" y="179"/>
                    <a:pt x="11757" y="159"/>
                    <a:pt x="11160" y="139"/>
                  </a:cubicBezTo>
                  <a:cubicBezTo>
                    <a:pt x="10623" y="100"/>
                    <a:pt x="10066" y="100"/>
                    <a:pt x="9529" y="80"/>
                  </a:cubicBezTo>
                  <a:cubicBezTo>
                    <a:pt x="8852" y="80"/>
                    <a:pt x="8176" y="60"/>
                    <a:pt x="7520" y="60"/>
                  </a:cubicBezTo>
                  <a:lnTo>
                    <a:pt x="6187" y="60"/>
                  </a:lnTo>
                  <a:cubicBezTo>
                    <a:pt x="5829" y="60"/>
                    <a:pt x="5451" y="60"/>
                    <a:pt x="5073" y="40"/>
                  </a:cubicBezTo>
                  <a:cubicBezTo>
                    <a:pt x="4735" y="40"/>
                    <a:pt x="4357" y="0"/>
                    <a:pt x="3999" y="0"/>
                  </a:cubicBezTo>
                  <a:close/>
                </a:path>
              </a:pathLst>
            </a:custGeom>
            <a:solidFill>
              <a:srgbClr val="FFFFFF"/>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2496;p49">
              <a:extLst>
                <a:ext uri="{FF2B5EF4-FFF2-40B4-BE49-F238E27FC236}">
                  <a16:creationId xmlns:a16="http://schemas.microsoft.com/office/drawing/2014/main" id="{B6C4EAD2-9570-4669-583C-27306710BBEC}"/>
                </a:ext>
              </a:extLst>
            </p:cNvPr>
            <p:cNvSpPr/>
            <p:nvPr/>
          </p:nvSpPr>
          <p:spPr>
            <a:xfrm>
              <a:off x="4292275" y="661425"/>
              <a:ext cx="953375" cy="337975"/>
            </a:xfrm>
            <a:custGeom>
              <a:avLst/>
              <a:gdLst/>
              <a:ahLst/>
              <a:cxnLst/>
              <a:rect l="l" t="t" r="r" b="b"/>
              <a:pathLst>
                <a:path w="38135" h="13519" extrusionOk="0">
                  <a:moveTo>
                    <a:pt x="817" y="0"/>
                  </a:moveTo>
                  <a:cubicBezTo>
                    <a:pt x="538" y="0"/>
                    <a:pt x="339" y="140"/>
                    <a:pt x="260" y="418"/>
                  </a:cubicBezTo>
                  <a:cubicBezTo>
                    <a:pt x="260" y="478"/>
                    <a:pt x="260" y="518"/>
                    <a:pt x="240" y="537"/>
                  </a:cubicBezTo>
                  <a:cubicBezTo>
                    <a:pt x="1" y="876"/>
                    <a:pt x="41" y="1194"/>
                    <a:pt x="240" y="1512"/>
                  </a:cubicBezTo>
                  <a:cubicBezTo>
                    <a:pt x="518" y="1930"/>
                    <a:pt x="797" y="2387"/>
                    <a:pt x="1035" y="2805"/>
                  </a:cubicBezTo>
                  <a:cubicBezTo>
                    <a:pt x="1354" y="3322"/>
                    <a:pt x="1692" y="3879"/>
                    <a:pt x="2030" y="4397"/>
                  </a:cubicBezTo>
                  <a:cubicBezTo>
                    <a:pt x="2149" y="4596"/>
                    <a:pt x="2348" y="4794"/>
                    <a:pt x="2488" y="4993"/>
                  </a:cubicBezTo>
                  <a:cubicBezTo>
                    <a:pt x="2706" y="5371"/>
                    <a:pt x="2885" y="5769"/>
                    <a:pt x="3124" y="6147"/>
                  </a:cubicBezTo>
                  <a:cubicBezTo>
                    <a:pt x="3423" y="6625"/>
                    <a:pt x="3403" y="6983"/>
                    <a:pt x="3025" y="7400"/>
                  </a:cubicBezTo>
                  <a:cubicBezTo>
                    <a:pt x="2806" y="7659"/>
                    <a:pt x="2627" y="7898"/>
                    <a:pt x="2428" y="8156"/>
                  </a:cubicBezTo>
                  <a:cubicBezTo>
                    <a:pt x="1990" y="8693"/>
                    <a:pt x="1533" y="9250"/>
                    <a:pt x="1115" y="9788"/>
                  </a:cubicBezTo>
                  <a:cubicBezTo>
                    <a:pt x="737" y="10325"/>
                    <a:pt x="399" y="10862"/>
                    <a:pt x="41" y="11379"/>
                  </a:cubicBezTo>
                  <a:cubicBezTo>
                    <a:pt x="1" y="11459"/>
                    <a:pt x="1" y="11618"/>
                    <a:pt x="1" y="11717"/>
                  </a:cubicBezTo>
                  <a:cubicBezTo>
                    <a:pt x="21" y="11956"/>
                    <a:pt x="61" y="12195"/>
                    <a:pt x="100" y="12433"/>
                  </a:cubicBezTo>
                  <a:cubicBezTo>
                    <a:pt x="160" y="12911"/>
                    <a:pt x="299" y="13010"/>
                    <a:pt x="797" y="13010"/>
                  </a:cubicBezTo>
                  <a:cubicBezTo>
                    <a:pt x="1314" y="13010"/>
                    <a:pt x="1811" y="13010"/>
                    <a:pt x="2328" y="13030"/>
                  </a:cubicBezTo>
                  <a:cubicBezTo>
                    <a:pt x="3005" y="13050"/>
                    <a:pt x="3681" y="13110"/>
                    <a:pt x="4338" y="13130"/>
                  </a:cubicBezTo>
                  <a:cubicBezTo>
                    <a:pt x="5869" y="13149"/>
                    <a:pt x="7381" y="13189"/>
                    <a:pt x="8913" y="13189"/>
                  </a:cubicBezTo>
                  <a:cubicBezTo>
                    <a:pt x="10405" y="13189"/>
                    <a:pt x="11897" y="13189"/>
                    <a:pt x="13389" y="13209"/>
                  </a:cubicBezTo>
                  <a:cubicBezTo>
                    <a:pt x="14622" y="13209"/>
                    <a:pt x="15816" y="13249"/>
                    <a:pt x="17029" y="13249"/>
                  </a:cubicBezTo>
                  <a:cubicBezTo>
                    <a:pt x="18064" y="13269"/>
                    <a:pt x="19098" y="13269"/>
                    <a:pt x="20132" y="13309"/>
                  </a:cubicBezTo>
                  <a:cubicBezTo>
                    <a:pt x="21704" y="13328"/>
                    <a:pt x="23295" y="13348"/>
                    <a:pt x="24867" y="13368"/>
                  </a:cubicBezTo>
                  <a:cubicBezTo>
                    <a:pt x="25802" y="13408"/>
                    <a:pt x="26777" y="13408"/>
                    <a:pt x="27711" y="13428"/>
                  </a:cubicBezTo>
                  <a:cubicBezTo>
                    <a:pt x="29283" y="13448"/>
                    <a:pt x="30874" y="13468"/>
                    <a:pt x="32446" y="13507"/>
                  </a:cubicBezTo>
                  <a:lnTo>
                    <a:pt x="37220" y="13507"/>
                  </a:lnTo>
                  <a:cubicBezTo>
                    <a:pt x="37267" y="13515"/>
                    <a:pt x="37312" y="13519"/>
                    <a:pt x="37355" y="13519"/>
                  </a:cubicBezTo>
                  <a:cubicBezTo>
                    <a:pt x="37774" y="13519"/>
                    <a:pt x="38032" y="13182"/>
                    <a:pt x="37996" y="12732"/>
                  </a:cubicBezTo>
                  <a:cubicBezTo>
                    <a:pt x="37956" y="12334"/>
                    <a:pt x="37717" y="12035"/>
                    <a:pt x="37499" y="11757"/>
                  </a:cubicBezTo>
                  <a:cubicBezTo>
                    <a:pt x="36822" y="10921"/>
                    <a:pt x="36126" y="10126"/>
                    <a:pt x="35470" y="9250"/>
                  </a:cubicBezTo>
                  <a:cubicBezTo>
                    <a:pt x="35052" y="8713"/>
                    <a:pt x="34734" y="8077"/>
                    <a:pt x="34376" y="7480"/>
                  </a:cubicBezTo>
                  <a:cubicBezTo>
                    <a:pt x="34336" y="7400"/>
                    <a:pt x="34356" y="7241"/>
                    <a:pt x="34435" y="7182"/>
                  </a:cubicBezTo>
                  <a:cubicBezTo>
                    <a:pt x="35012" y="6485"/>
                    <a:pt x="35669" y="5849"/>
                    <a:pt x="36226" y="5073"/>
                  </a:cubicBezTo>
                  <a:cubicBezTo>
                    <a:pt x="36723" y="4377"/>
                    <a:pt x="37340" y="3780"/>
                    <a:pt x="37618" y="2905"/>
                  </a:cubicBezTo>
                  <a:cubicBezTo>
                    <a:pt x="37797" y="2387"/>
                    <a:pt x="38036" y="1870"/>
                    <a:pt x="38095" y="1293"/>
                  </a:cubicBezTo>
                  <a:cubicBezTo>
                    <a:pt x="38134" y="826"/>
                    <a:pt x="37945" y="378"/>
                    <a:pt x="37339" y="378"/>
                  </a:cubicBezTo>
                  <a:cubicBezTo>
                    <a:pt x="37326" y="378"/>
                    <a:pt x="37313" y="378"/>
                    <a:pt x="37300" y="378"/>
                  </a:cubicBezTo>
                  <a:cubicBezTo>
                    <a:pt x="36852" y="398"/>
                    <a:pt x="36395" y="403"/>
                    <a:pt x="35937" y="403"/>
                  </a:cubicBezTo>
                  <a:cubicBezTo>
                    <a:pt x="35480" y="403"/>
                    <a:pt x="35022" y="398"/>
                    <a:pt x="34574" y="398"/>
                  </a:cubicBezTo>
                  <a:cubicBezTo>
                    <a:pt x="33978" y="398"/>
                    <a:pt x="33361" y="339"/>
                    <a:pt x="32764" y="339"/>
                  </a:cubicBezTo>
                  <a:cubicBezTo>
                    <a:pt x="31750" y="339"/>
                    <a:pt x="30695" y="378"/>
                    <a:pt x="29681" y="378"/>
                  </a:cubicBezTo>
                  <a:cubicBezTo>
                    <a:pt x="28388" y="339"/>
                    <a:pt x="27095" y="299"/>
                    <a:pt x="25822" y="299"/>
                  </a:cubicBezTo>
                  <a:cubicBezTo>
                    <a:pt x="25523" y="292"/>
                    <a:pt x="25225" y="290"/>
                    <a:pt x="24926" y="290"/>
                  </a:cubicBezTo>
                  <a:cubicBezTo>
                    <a:pt x="24330" y="290"/>
                    <a:pt x="23733" y="299"/>
                    <a:pt x="23136" y="299"/>
                  </a:cubicBezTo>
                  <a:cubicBezTo>
                    <a:pt x="22500" y="299"/>
                    <a:pt x="21823" y="279"/>
                    <a:pt x="21187" y="239"/>
                  </a:cubicBezTo>
                  <a:cubicBezTo>
                    <a:pt x="20311" y="219"/>
                    <a:pt x="19436" y="219"/>
                    <a:pt x="18561" y="219"/>
                  </a:cubicBezTo>
                  <a:cubicBezTo>
                    <a:pt x="17825" y="219"/>
                    <a:pt x="17109" y="199"/>
                    <a:pt x="16353" y="179"/>
                  </a:cubicBezTo>
                  <a:lnTo>
                    <a:pt x="14543" y="179"/>
                  </a:lnTo>
                  <a:cubicBezTo>
                    <a:pt x="14284" y="179"/>
                    <a:pt x="14025" y="140"/>
                    <a:pt x="13767" y="140"/>
                  </a:cubicBezTo>
                  <a:cubicBezTo>
                    <a:pt x="13187" y="140"/>
                    <a:pt x="12636" y="183"/>
                    <a:pt x="12065" y="183"/>
                  </a:cubicBezTo>
                  <a:cubicBezTo>
                    <a:pt x="11970" y="183"/>
                    <a:pt x="11874" y="182"/>
                    <a:pt x="11777" y="179"/>
                  </a:cubicBezTo>
                  <a:cubicBezTo>
                    <a:pt x="10663" y="140"/>
                    <a:pt x="9510" y="100"/>
                    <a:pt x="8396" y="80"/>
                  </a:cubicBezTo>
                  <a:cubicBezTo>
                    <a:pt x="7282" y="40"/>
                    <a:pt x="6188" y="40"/>
                    <a:pt x="5074" y="40"/>
                  </a:cubicBezTo>
                  <a:cubicBezTo>
                    <a:pt x="4318" y="40"/>
                    <a:pt x="3602" y="20"/>
                    <a:pt x="28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3" name="Google Shape;2353;p47"/>
          <p:cNvGrpSpPr/>
          <p:nvPr/>
        </p:nvGrpSpPr>
        <p:grpSpPr>
          <a:xfrm flipH="1">
            <a:off x="8612824" y="4353375"/>
            <a:ext cx="759406" cy="1604034"/>
            <a:chOff x="3043875" y="1092100"/>
            <a:chExt cx="405350" cy="1080350"/>
          </a:xfrm>
        </p:grpSpPr>
        <p:sp>
          <p:nvSpPr>
            <p:cNvPr id="2354" name="Google Shape;2354;p47"/>
            <p:cNvSpPr/>
            <p:nvPr/>
          </p:nvSpPr>
          <p:spPr>
            <a:xfrm>
              <a:off x="3043875" y="1092100"/>
              <a:ext cx="405350" cy="1080350"/>
            </a:xfrm>
            <a:custGeom>
              <a:avLst/>
              <a:gdLst/>
              <a:ahLst/>
              <a:cxnLst/>
              <a:rect l="l" t="t" r="r" b="b"/>
              <a:pathLst>
                <a:path w="16214" h="43214" extrusionOk="0">
                  <a:moveTo>
                    <a:pt x="8900" y="1"/>
                  </a:moveTo>
                  <a:cubicBezTo>
                    <a:pt x="8509" y="24"/>
                    <a:pt x="8164" y="254"/>
                    <a:pt x="7957" y="599"/>
                  </a:cubicBezTo>
                  <a:cubicBezTo>
                    <a:pt x="7865" y="737"/>
                    <a:pt x="6095" y="4163"/>
                    <a:pt x="6992" y="8326"/>
                  </a:cubicBezTo>
                  <a:cubicBezTo>
                    <a:pt x="6946" y="8648"/>
                    <a:pt x="6877" y="8878"/>
                    <a:pt x="6831" y="8924"/>
                  </a:cubicBezTo>
                  <a:cubicBezTo>
                    <a:pt x="5911" y="10304"/>
                    <a:pt x="4922" y="12305"/>
                    <a:pt x="5336" y="13846"/>
                  </a:cubicBezTo>
                  <a:cubicBezTo>
                    <a:pt x="5428" y="14168"/>
                    <a:pt x="5566" y="14444"/>
                    <a:pt x="5796" y="14697"/>
                  </a:cubicBezTo>
                  <a:cubicBezTo>
                    <a:pt x="4393" y="18307"/>
                    <a:pt x="1127" y="27115"/>
                    <a:pt x="621" y="32566"/>
                  </a:cubicBezTo>
                  <a:cubicBezTo>
                    <a:pt x="46" y="39189"/>
                    <a:pt x="0" y="41880"/>
                    <a:pt x="0" y="41903"/>
                  </a:cubicBezTo>
                  <a:cubicBezTo>
                    <a:pt x="0" y="42248"/>
                    <a:pt x="115" y="42570"/>
                    <a:pt x="345" y="42823"/>
                  </a:cubicBezTo>
                  <a:cubicBezTo>
                    <a:pt x="575" y="43076"/>
                    <a:pt x="920" y="43214"/>
                    <a:pt x="1265" y="43214"/>
                  </a:cubicBezTo>
                  <a:cubicBezTo>
                    <a:pt x="1955" y="43214"/>
                    <a:pt x="2530" y="42639"/>
                    <a:pt x="2553" y="41949"/>
                  </a:cubicBezTo>
                  <a:cubicBezTo>
                    <a:pt x="2553" y="41926"/>
                    <a:pt x="2622" y="39281"/>
                    <a:pt x="3197" y="32796"/>
                  </a:cubicBezTo>
                  <a:cubicBezTo>
                    <a:pt x="3657" y="27667"/>
                    <a:pt x="6923" y="18882"/>
                    <a:pt x="8164" y="15708"/>
                  </a:cubicBezTo>
                  <a:cubicBezTo>
                    <a:pt x="10717" y="15685"/>
                    <a:pt x="11361" y="12558"/>
                    <a:pt x="11637" y="11017"/>
                  </a:cubicBezTo>
                  <a:cubicBezTo>
                    <a:pt x="11775" y="10212"/>
                    <a:pt x="12235" y="9637"/>
                    <a:pt x="12235" y="9637"/>
                  </a:cubicBezTo>
                  <a:cubicBezTo>
                    <a:pt x="12350" y="9499"/>
                    <a:pt x="12442" y="9338"/>
                    <a:pt x="12465" y="9154"/>
                  </a:cubicBezTo>
                  <a:cubicBezTo>
                    <a:pt x="14374" y="7130"/>
                    <a:pt x="16214" y="4416"/>
                    <a:pt x="15754" y="1887"/>
                  </a:cubicBezTo>
                  <a:cubicBezTo>
                    <a:pt x="15708" y="1542"/>
                    <a:pt x="15478" y="1220"/>
                    <a:pt x="15156" y="1082"/>
                  </a:cubicBezTo>
                  <a:cubicBezTo>
                    <a:pt x="14972" y="990"/>
                    <a:pt x="14811" y="944"/>
                    <a:pt x="14604" y="944"/>
                  </a:cubicBezTo>
                  <a:cubicBezTo>
                    <a:pt x="14443" y="944"/>
                    <a:pt x="14282" y="967"/>
                    <a:pt x="14144" y="1059"/>
                  </a:cubicBezTo>
                  <a:cubicBezTo>
                    <a:pt x="14121" y="1082"/>
                    <a:pt x="13960" y="1151"/>
                    <a:pt x="13776" y="1266"/>
                  </a:cubicBezTo>
                  <a:lnTo>
                    <a:pt x="13684" y="990"/>
                  </a:lnTo>
                  <a:cubicBezTo>
                    <a:pt x="13546" y="691"/>
                    <a:pt x="13293" y="461"/>
                    <a:pt x="12971" y="346"/>
                  </a:cubicBezTo>
                  <a:cubicBezTo>
                    <a:pt x="12856" y="300"/>
                    <a:pt x="12741" y="277"/>
                    <a:pt x="12649" y="277"/>
                  </a:cubicBezTo>
                  <a:cubicBezTo>
                    <a:pt x="12419" y="277"/>
                    <a:pt x="12189" y="346"/>
                    <a:pt x="12005" y="484"/>
                  </a:cubicBezTo>
                  <a:cubicBezTo>
                    <a:pt x="12005" y="484"/>
                    <a:pt x="11982" y="507"/>
                    <a:pt x="11936" y="530"/>
                  </a:cubicBezTo>
                  <a:cubicBezTo>
                    <a:pt x="11752" y="369"/>
                    <a:pt x="11545" y="231"/>
                    <a:pt x="11315" y="185"/>
                  </a:cubicBezTo>
                  <a:cubicBezTo>
                    <a:pt x="11246" y="162"/>
                    <a:pt x="11154" y="162"/>
                    <a:pt x="11085" y="162"/>
                  </a:cubicBezTo>
                  <a:cubicBezTo>
                    <a:pt x="10832" y="162"/>
                    <a:pt x="10556" y="254"/>
                    <a:pt x="10349" y="415"/>
                  </a:cubicBezTo>
                  <a:cubicBezTo>
                    <a:pt x="10326" y="461"/>
                    <a:pt x="10211" y="530"/>
                    <a:pt x="10050" y="714"/>
                  </a:cubicBezTo>
                  <a:cubicBezTo>
                    <a:pt x="10004" y="622"/>
                    <a:pt x="9981" y="576"/>
                    <a:pt x="9912" y="484"/>
                  </a:cubicBezTo>
                  <a:cubicBezTo>
                    <a:pt x="9682" y="162"/>
                    <a:pt x="9337" y="1"/>
                    <a:pt x="8969"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5" name="Google Shape;2355;p47"/>
            <p:cNvSpPr/>
            <p:nvPr/>
          </p:nvSpPr>
          <p:spPr>
            <a:xfrm>
              <a:off x="3070325" y="1433750"/>
              <a:ext cx="165025" cy="710550"/>
            </a:xfrm>
            <a:custGeom>
              <a:avLst/>
              <a:gdLst/>
              <a:ahLst/>
              <a:cxnLst/>
              <a:rect l="l" t="t" r="r" b="b"/>
              <a:pathLst>
                <a:path w="6601" h="28422" extrusionOk="0">
                  <a:moveTo>
                    <a:pt x="6410" y="0"/>
                  </a:moveTo>
                  <a:cubicBezTo>
                    <a:pt x="6348" y="0"/>
                    <a:pt x="6295" y="38"/>
                    <a:pt x="6279" y="88"/>
                  </a:cubicBezTo>
                  <a:cubicBezTo>
                    <a:pt x="6210" y="203"/>
                    <a:pt x="1219" y="12345"/>
                    <a:pt x="644" y="18992"/>
                  </a:cubicBezTo>
                  <a:cubicBezTo>
                    <a:pt x="69" y="25615"/>
                    <a:pt x="0" y="28237"/>
                    <a:pt x="0" y="28260"/>
                  </a:cubicBezTo>
                  <a:cubicBezTo>
                    <a:pt x="0" y="28352"/>
                    <a:pt x="69" y="28421"/>
                    <a:pt x="161" y="28421"/>
                  </a:cubicBezTo>
                  <a:cubicBezTo>
                    <a:pt x="230" y="28421"/>
                    <a:pt x="299" y="28352"/>
                    <a:pt x="322" y="28260"/>
                  </a:cubicBezTo>
                  <a:cubicBezTo>
                    <a:pt x="322" y="28237"/>
                    <a:pt x="391" y="25615"/>
                    <a:pt x="966" y="19015"/>
                  </a:cubicBezTo>
                  <a:cubicBezTo>
                    <a:pt x="1541" y="12437"/>
                    <a:pt x="6509" y="318"/>
                    <a:pt x="6555" y="203"/>
                  </a:cubicBezTo>
                  <a:cubicBezTo>
                    <a:pt x="6601" y="134"/>
                    <a:pt x="6555" y="42"/>
                    <a:pt x="6486" y="19"/>
                  </a:cubicBezTo>
                  <a:cubicBezTo>
                    <a:pt x="6460" y="6"/>
                    <a:pt x="6434" y="0"/>
                    <a:pt x="641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6" name="Google Shape;2356;p47"/>
            <p:cNvSpPr/>
            <p:nvPr/>
          </p:nvSpPr>
          <p:spPr>
            <a:xfrm>
              <a:off x="3276150" y="1144425"/>
              <a:ext cx="149500" cy="201250"/>
            </a:xfrm>
            <a:custGeom>
              <a:avLst/>
              <a:gdLst/>
              <a:ahLst/>
              <a:cxnLst/>
              <a:rect l="l" t="t" r="r" b="b"/>
              <a:pathLst>
                <a:path w="5980" h="8050" extrusionOk="0">
                  <a:moveTo>
                    <a:pt x="5336" y="1"/>
                  </a:moveTo>
                  <a:lnTo>
                    <a:pt x="5336" y="1"/>
                  </a:lnTo>
                  <a:cubicBezTo>
                    <a:pt x="5336" y="1"/>
                    <a:pt x="0" y="2393"/>
                    <a:pt x="460" y="8050"/>
                  </a:cubicBezTo>
                  <a:cubicBezTo>
                    <a:pt x="460" y="8050"/>
                    <a:pt x="5980" y="3565"/>
                    <a:pt x="53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7" name="Google Shape;2357;p47"/>
            <p:cNvSpPr/>
            <p:nvPr/>
          </p:nvSpPr>
          <p:spPr>
            <a:xfrm>
              <a:off x="3214050" y="1120850"/>
              <a:ext cx="134000" cy="207000"/>
            </a:xfrm>
            <a:custGeom>
              <a:avLst/>
              <a:gdLst/>
              <a:ahLst/>
              <a:cxnLst/>
              <a:rect l="l" t="t" r="r" b="b"/>
              <a:pathLst>
                <a:path w="5360" h="8280" extrusionOk="0">
                  <a:moveTo>
                    <a:pt x="2116" y="1"/>
                  </a:moveTo>
                  <a:lnTo>
                    <a:pt x="2116" y="1"/>
                  </a:lnTo>
                  <a:cubicBezTo>
                    <a:pt x="2116" y="1"/>
                    <a:pt x="1" y="3865"/>
                    <a:pt x="1610" y="8280"/>
                  </a:cubicBezTo>
                  <a:cubicBezTo>
                    <a:pt x="1610" y="8280"/>
                    <a:pt x="5359" y="4623"/>
                    <a:pt x="211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8" name="Google Shape;2358;p47"/>
            <p:cNvSpPr/>
            <p:nvPr/>
          </p:nvSpPr>
          <p:spPr>
            <a:xfrm>
              <a:off x="3268675" y="1127750"/>
              <a:ext cx="131675" cy="215625"/>
            </a:xfrm>
            <a:custGeom>
              <a:avLst/>
              <a:gdLst/>
              <a:ahLst/>
              <a:cxnLst/>
              <a:rect l="l" t="t" r="r" b="b"/>
              <a:pathLst>
                <a:path w="5267" h="8625" extrusionOk="0">
                  <a:moveTo>
                    <a:pt x="3634" y="1"/>
                  </a:moveTo>
                  <a:cubicBezTo>
                    <a:pt x="3634" y="1"/>
                    <a:pt x="0" y="2439"/>
                    <a:pt x="322" y="8625"/>
                  </a:cubicBezTo>
                  <a:cubicBezTo>
                    <a:pt x="345" y="8602"/>
                    <a:pt x="5267" y="3818"/>
                    <a:pt x="36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9" name="Google Shape;2359;p47"/>
            <p:cNvSpPr/>
            <p:nvPr/>
          </p:nvSpPr>
          <p:spPr>
            <a:xfrm>
              <a:off x="3238775" y="1124300"/>
              <a:ext cx="129250" cy="206450"/>
            </a:xfrm>
            <a:custGeom>
              <a:avLst/>
              <a:gdLst/>
              <a:ahLst/>
              <a:cxnLst/>
              <a:rect l="l" t="t" r="r" b="b"/>
              <a:pathLst>
                <a:path w="5170" h="8258" extrusionOk="0">
                  <a:moveTo>
                    <a:pt x="3243" y="1"/>
                  </a:moveTo>
                  <a:cubicBezTo>
                    <a:pt x="3243" y="1"/>
                    <a:pt x="1" y="2738"/>
                    <a:pt x="1127" y="8257"/>
                  </a:cubicBezTo>
                  <a:cubicBezTo>
                    <a:pt x="1127" y="8257"/>
                    <a:pt x="1128" y="8257"/>
                    <a:pt x="1128" y="8257"/>
                  </a:cubicBezTo>
                  <a:cubicBezTo>
                    <a:pt x="1172" y="8257"/>
                    <a:pt x="5170" y="3992"/>
                    <a:pt x="32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0" name="Google Shape;2360;p47"/>
            <p:cNvSpPr/>
            <p:nvPr/>
          </p:nvSpPr>
          <p:spPr>
            <a:xfrm>
              <a:off x="3179550" y="1293350"/>
              <a:ext cx="147800" cy="177675"/>
            </a:xfrm>
            <a:custGeom>
              <a:avLst/>
              <a:gdLst/>
              <a:ahLst/>
              <a:cxnLst/>
              <a:rect l="l" t="t" r="r" b="b"/>
              <a:pathLst>
                <a:path w="5912" h="7107" extrusionOk="0">
                  <a:moveTo>
                    <a:pt x="2645" y="0"/>
                  </a:moveTo>
                  <a:lnTo>
                    <a:pt x="3450" y="920"/>
                  </a:lnTo>
                  <a:lnTo>
                    <a:pt x="4324" y="414"/>
                  </a:lnTo>
                  <a:lnTo>
                    <a:pt x="4784" y="1403"/>
                  </a:lnTo>
                  <a:lnTo>
                    <a:pt x="5911" y="851"/>
                  </a:lnTo>
                  <a:cubicBezTo>
                    <a:pt x="5911" y="851"/>
                    <a:pt x="5267" y="1633"/>
                    <a:pt x="5037" y="2760"/>
                  </a:cubicBezTo>
                  <a:cubicBezTo>
                    <a:pt x="4554" y="5175"/>
                    <a:pt x="3887" y="7106"/>
                    <a:pt x="1818" y="6348"/>
                  </a:cubicBezTo>
                  <a:cubicBezTo>
                    <a:pt x="1" y="5681"/>
                    <a:pt x="1243" y="3105"/>
                    <a:pt x="2301" y="1518"/>
                  </a:cubicBezTo>
                  <a:cubicBezTo>
                    <a:pt x="2645" y="966"/>
                    <a:pt x="2645" y="0"/>
                    <a:pt x="264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61" name="Google Shape;2361;p47"/>
          <p:cNvGrpSpPr/>
          <p:nvPr/>
        </p:nvGrpSpPr>
        <p:grpSpPr>
          <a:xfrm>
            <a:off x="-182366" y="4550586"/>
            <a:ext cx="759407" cy="1604034"/>
            <a:chOff x="6507375" y="2263850"/>
            <a:chExt cx="619225" cy="1140725"/>
          </a:xfrm>
        </p:grpSpPr>
        <p:sp>
          <p:nvSpPr>
            <p:cNvPr id="2362" name="Google Shape;2362;p47"/>
            <p:cNvSpPr/>
            <p:nvPr/>
          </p:nvSpPr>
          <p:spPr>
            <a:xfrm>
              <a:off x="6507375" y="2263850"/>
              <a:ext cx="619225" cy="1140725"/>
            </a:xfrm>
            <a:custGeom>
              <a:avLst/>
              <a:gdLst/>
              <a:ahLst/>
              <a:cxnLst/>
              <a:rect l="l" t="t" r="r" b="b"/>
              <a:pathLst>
                <a:path w="24769" h="45629" extrusionOk="0">
                  <a:moveTo>
                    <a:pt x="9245" y="1"/>
                  </a:moveTo>
                  <a:cubicBezTo>
                    <a:pt x="7359" y="1"/>
                    <a:pt x="6371" y="921"/>
                    <a:pt x="5865" y="1679"/>
                  </a:cubicBezTo>
                  <a:cubicBezTo>
                    <a:pt x="3726" y="4922"/>
                    <a:pt x="6417" y="11983"/>
                    <a:pt x="7129" y="13799"/>
                  </a:cubicBezTo>
                  <a:cubicBezTo>
                    <a:pt x="6210" y="16536"/>
                    <a:pt x="4922" y="20607"/>
                    <a:pt x="3680" y="25413"/>
                  </a:cubicBezTo>
                  <a:cubicBezTo>
                    <a:pt x="3657" y="25482"/>
                    <a:pt x="3657" y="25528"/>
                    <a:pt x="3611" y="25620"/>
                  </a:cubicBezTo>
                  <a:cubicBezTo>
                    <a:pt x="1932" y="32198"/>
                    <a:pt x="713" y="38430"/>
                    <a:pt x="23" y="44157"/>
                  </a:cubicBezTo>
                  <a:cubicBezTo>
                    <a:pt x="0" y="44502"/>
                    <a:pt x="92" y="44870"/>
                    <a:pt x="322" y="45146"/>
                  </a:cubicBezTo>
                  <a:cubicBezTo>
                    <a:pt x="552" y="45399"/>
                    <a:pt x="851" y="45606"/>
                    <a:pt x="1196" y="45629"/>
                  </a:cubicBezTo>
                  <a:lnTo>
                    <a:pt x="1357" y="45629"/>
                  </a:lnTo>
                  <a:cubicBezTo>
                    <a:pt x="2047" y="45629"/>
                    <a:pt x="2576" y="45100"/>
                    <a:pt x="2668" y="44456"/>
                  </a:cubicBezTo>
                  <a:cubicBezTo>
                    <a:pt x="3335" y="38890"/>
                    <a:pt x="4485" y="32842"/>
                    <a:pt x="6118" y="26448"/>
                  </a:cubicBezTo>
                  <a:cubicBezTo>
                    <a:pt x="7060" y="25413"/>
                    <a:pt x="10924" y="21458"/>
                    <a:pt x="16651" y="18767"/>
                  </a:cubicBezTo>
                  <a:cubicBezTo>
                    <a:pt x="17824" y="19779"/>
                    <a:pt x="19824" y="21228"/>
                    <a:pt x="21618" y="21228"/>
                  </a:cubicBezTo>
                  <a:cubicBezTo>
                    <a:pt x="22768" y="21228"/>
                    <a:pt x="23688" y="20607"/>
                    <a:pt x="24240" y="19549"/>
                  </a:cubicBezTo>
                  <a:cubicBezTo>
                    <a:pt x="24769" y="18560"/>
                    <a:pt x="24631" y="17709"/>
                    <a:pt x="24401" y="17180"/>
                  </a:cubicBezTo>
                  <a:cubicBezTo>
                    <a:pt x="24194" y="16674"/>
                    <a:pt x="23895" y="16306"/>
                    <a:pt x="23550" y="16030"/>
                  </a:cubicBezTo>
                  <a:cubicBezTo>
                    <a:pt x="23803" y="15708"/>
                    <a:pt x="24010" y="15294"/>
                    <a:pt x="24079" y="14834"/>
                  </a:cubicBezTo>
                  <a:cubicBezTo>
                    <a:pt x="24194" y="14167"/>
                    <a:pt x="24148" y="13178"/>
                    <a:pt x="23090" y="12075"/>
                  </a:cubicBezTo>
                  <a:cubicBezTo>
                    <a:pt x="22331" y="11293"/>
                    <a:pt x="21595" y="11132"/>
                    <a:pt x="21066" y="11132"/>
                  </a:cubicBezTo>
                  <a:cubicBezTo>
                    <a:pt x="18973" y="11132"/>
                    <a:pt x="17226" y="13776"/>
                    <a:pt x="16099" y="16168"/>
                  </a:cubicBezTo>
                  <a:cubicBezTo>
                    <a:pt x="12534" y="17778"/>
                    <a:pt x="9590" y="19848"/>
                    <a:pt x="7497" y="21596"/>
                  </a:cubicBezTo>
                  <a:cubicBezTo>
                    <a:pt x="8279" y="18859"/>
                    <a:pt x="9015" y="16536"/>
                    <a:pt x="9636" y="14788"/>
                  </a:cubicBezTo>
                  <a:cubicBezTo>
                    <a:pt x="12396" y="14558"/>
                    <a:pt x="17410" y="13753"/>
                    <a:pt x="19203" y="11040"/>
                  </a:cubicBezTo>
                  <a:cubicBezTo>
                    <a:pt x="19916" y="9959"/>
                    <a:pt x="20031" y="8648"/>
                    <a:pt x="19548" y="7268"/>
                  </a:cubicBezTo>
                  <a:cubicBezTo>
                    <a:pt x="18858" y="5359"/>
                    <a:pt x="17387" y="4324"/>
                    <a:pt x="15409" y="4324"/>
                  </a:cubicBezTo>
                  <a:cubicBezTo>
                    <a:pt x="14949" y="4324"/>
                    <a:pt x="14489" y="4370"/>
                    <a:pt x="14075" y="4462"/>
                  </a:cubicBezTo>
                  <a:cubicBezTo>
                    <a:pt x="14121" y="3634"/>
                    <a:pt x="13937" y="2645"/>
                    <a:pt x="13362" y="1794"/>
                  </a:cubicBezTo>
                  <a:cubicBezTo>
                    <a:pt x="12557" y="645"/>
                    <a:pt x="11200" y="24"/>
                    <a:pt x="9337"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3" name="Google Shape;2363;p47"/>
            <p:cNvSpPr/>
            <p:nvPr/>
          </p:nvSpPr>
          <p:spPr>
            <a:xfrm>
              <a:off x="6536100" y="2504600"/>
              <a:ext cx="224850" cy="872950"/>
            </a:xfrm>
            <a:custGeom>
              <a:avLst/>
              <a:gdLst/>
              <a:ahLst/>
              <a:cxnLst/>
              <a:rect l="l" t="t" r="r" b="b"/>
              <a:pathLst>
                <a:path w="8994" h="34918" extrusionOk="0">
                  <a:moveTo>
                    <a:pt x="8806" y="1"/>
                  </a:moveTo>
                  <a:cubicBezTo>
                    <a:pt x="8726" y="1"/>
                    <a:pt x="8644" y="46"/>
                    <a:pt x="8625" y="122"/>
                  </a:cubicBezTo>
                  <a:cubicBezTo>
                    <a:pt x="8556" y="306"/>
                    <a:pt x="2094" y="17094"/>
                    <a:pt x="24" y="34711"/>
                  </a:cubicBezTo>
                  <a:cubicBezTo>
                    <a:pt x="1" y="34803"/>
                    <a:pt x="93" y="34918"/>
                    <a:pt x="208" y="34918"/>
                  </a:cubicBezTo>
                  <a:cubicBezTo>
                    <a:pt x="323" y="34918"/>
                    <a:pt x="369" y="34826"/>
                    <a:pt x="369" y="34734"/>
                  </a:cubicBezTo>
                  <a:cubicBezTo>
                    <a:pt x="2439" y="17163"/>
                    <a:pt x="8901" y="421"/>
                    <a:pt x="8970" y="237"/>
                  </a:cubicBezTo>
                  <a:cubicBezTo>
                    <a:pt x="8993" y="145"/>
                    <a:pt x="8924" y="30"/>
                    <a:pt x="8855" y="7"/>
                  </a:cubicBezTo>
                  <a:cubicBezTo>
                    <a:pt x="8839" y="3"/>
                    <a:pt x="8823" y="1"/>
                    <a:pt x="88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4" name="Google Shape;2364;p47"/>
            <p:cNvSpPr/>
            <p:nvPr/>
          </p:nvSpPr>
          <p:spPr>
            <a:xfrm>
              <a:off x="6580450" y="2293725"/>
              <a:ext cx="438650" cy="312825"/>
            </a:xfrm>
            <a:custGeom>
              <a:avLst/>
              <a:gdLst/>
              <a:ahLst/>
              <a:cxnLst/>
              <a:rect l="l" t="t" r="r" b="b"/>
              <a:pathLst>
                <a:path w="17546" h="12513" extrusionOk="0">
                  <a:moveTo>
                    <a:pt x="6304" y="1"/>
                  </a:moveTo>
                  <a:cubicBezTo>
                    <a:pt x="1" y="1"/>
                    <a:pt x="5379" y="12512"/>
                    <a:pt x="5379" y="12512"/>
                  </a:cubicBezTo>
                  <a:cubicBezTo>
                    <a:pt x="5379" y="12512"/>
                    <a:pt x="17545" y="12144"/>
                    <a:pt x="15521" y="6487"/>
                  </a:cubicBezTo>
                  <a:cubicBezTo>
                    <a:pt x="14920" y="4765"/>
                    <a:pt x="13677" y="4292"/>
                    <a:pt x="12494" y="4292"/>
                  </a:cubicBezTo>
                  <a:cubicBezTo>
                    <a:pt x="11054" y="4292"/>
                    <a:pt x="9703" y="4992"/>
                    <a:pt x="9703" y="4992"/>
                  </a:cubicBezTo>
                  <a:cubicBezTo>
                    <a:pt x="9703" y="4992"/>
                    <a:pt x="11474" y="71"/>
                    <a:pt x="6391" y="2"/>
                  </a:cubicBezTo>
                  <a:cubicBezTo>
                    <a:pt x="6362" y="1"/>
                    <a:pt x="6333" y="1"/>
                    <a:pt x="63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5" name="Google Shape;2365;p47"/>
            <p:cNvSpPr/>
            <p:nvPr/>
          </p:nvSpPr>
          <p:spPr>
            <a:xfrm>
              <a:off x="6625225" y="2671950"/>
              <a:ext cx="353625" cy="243350"/>
            </a:xfrm>
            <a:custGeom>
              <a:avLst/>
              <a:gdLst/>
              <a:ahLst/>
              <a:cxnLst/>
              <a:rect l="l" t="t" r="r" b="b"/>
              <a:pathLst>
                <a:path w="14145" h="9734" extrusionOk="0">
                  <a:moveTo>
                    <a:pt x="13921" y="1"/>
                  </a:moveTo>
                  <a:cubicBezTo>
                    <a:pt x="13911" y="1"/>
                    <a:pt x="13901" y="2"/>
                    <a:pt x="13891" y="5"/>
                  </a:cubicBezTo>
                  <a:cubicBezTo>
                    <a:pt x="5566" y="3041"/>
                    <a:pt x="116" y="9365"/>
                    <a:pt x="47" y="9411"/>
                  </a:cubicBezTo>
                  <a:cubicBezTo>
                    <a:pt x="1" y="9503"/>
                    <a:pt x="1" y="9618"/>
                    <a:pt x="93" y="9664"/>
                  </a:cubicBezTo>
                  <a:cubicBezTo>
                    <a:pt x="116" y="9710"/>
                    <a:pt x="162" y="9733"/>
                    <a:pt x="208" y="9733"/>
                  </a:cubicBezTo>
                  <a:cubicBezTo>
                    <a:pt x="254" y="9733"/>
                    <a:pt x="323" y="9733"/>
                    <a:pt x="323" y="9641"/>
                  </a:cubicBezTo>
                  <a:cubicBezTo>
                    <a:pt x="369" y="9595"/>
                    <a:pt x="5773" y="3340"/>
                    <a:pt x="14006" y="350"/>
                  </a:cubicBezTo>
                  <a:cubicBezTo>
                    <a:pt x="14075" y="327"/>
                    <a:pt x="14144" y="212"/>
                    <a:pt x="14121" y="120"/>
                  </a:cubicBezTo>
                  <a:cubicBezTo>
                    <a:pt x="14082" y="60"/>
                    <a:pt x="13990" y="1"/>
                    <a:pt x="1392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6" name="Google Shape;2366;p47"/>
            <p:cNvSpPr/>
            <p:nvPr/>
          </p:nvSpPr>
          <p:spPr>
            <a:xfrm>
              <a:off x="6927075" y="2570650"/>
              <a:ext cx="186300" cy="196900"/>
            </a:xfrm>
            <a:custGeom>
              <a:avLst/>
              <a:gdLst/>
              <a:ahLst/>
              <a:cxnLst/>
              <a:rect l="l" t="t" r="r" b="b"/>
              <a:pathLst>
                <a:path w="7452" h="7876" extrusionOk="0">
                  <a:moveTo>
                    <a:pt x="4273" y="1"/>
                  </a:moveTo>
                  <a:cubicBezTo>
                    <a:pt x="2118" y="1"/>
                    <a:pt x="1" y="5138"/>
                    <a:pt x="1" y="5138"/>
                  </a:cubicBezTo>
                  <a:cubicBezTo>
                    <a:pt x="1" y="5138"/>
                    <a:pt x="2843" y="7875"/>
                    <a:pt x="4870" y="7875"/>
                  </a:cubicBezTo>
                  <a:cubicBezTo>
                    <a:pt x="5516" y="7875"/>
                    <a:pt x="6079" y="7597"/>
                    <a:pt x="6440" y="6863"/>
                  </a:cubicBezTo>
                  <a:cubicBezTo>
                    <a:pt x="7452" y="4793"/>
                    <a:pt x="4738" y="3896"/>
                    <a:pt x="4738" y="3896"/>
                  </a:cubicBezTo>
                  <a:cubicBezTo>
                    <a:pt x="4738" y="3896"/>
                    <a:pt x="7452" y="2677"/>
                    <a:pt x="5451" y="584"/>
                  </a:cubicBezTo>
                  <a:cubicBezTo>
                    <a:pt x="5066" y="174"/>
                    <a:pt x="4669" y="1"/>
                    <a:pt x="42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7" name="Google Shape;546;p36">
            <a:extLst>
              <a:ext uri="{FF2B5EF4-FFF2-40B4-BE49-F238E27FC236}">
                <a16:creationId xmlns:a16="http://schemas.microsoft.com/office/drawing/2014/main" id="{6B1CB8A8-4908-F847-4849-DC43833D5438}"/>
              </a:ext>
            </a:extLst>
          </p:cNvPr>
          <p:cNvSpPr txBox="1">
            <a:spLocks/>
          </p:cNvSpPr>
          <p:nvPr/>
        </p:nvSpPr>
        <p:spPr>
          <a:xfrm flipH="1">
            <a:off x="1995803" y="437192"/>
            <a:ext cx="5328630" cy="411900"/>
          </a:xfrm>
          <a:prstGeom prst="rect">
            <a:avLst/>
          </a:prstGeom>
          <a:noFill/>
          <a:ln>
            <a:noFill/>
          </a:ln>
        </p:spPr>
        <p:txBody>
          <a:bodyPr spcFirstLastPara="1" wrap="square" lIns="18287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3200" b="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3. Chủ đề</a:t>
            </a:r>
            <a:endParaRPr lang="en-US" sz="3200">
              <a:solidFill>
                <a:schemeClr val="bg1"/>
              </a:solidFill>
              <a:effectLst/>
              <a:latin typeface=".VnTime"/>
              <a:ea typeface="Times New Roman" panose="02020603050405020304" pitchFamily="18" charset="0"/>
              <a:cs typeface="Times New Roman" panose="02020603050405020304" pitchFamily="18" charset="0"/>
            </a:endParaRPr>
          </a:p>
        </p:txBody>
      </p:sp>
      <p:sp>
        <p:nvSpPr>
          <p:cNvPr id="11" name="Google Shape;2499;p49">
            <a:extLst>
              <a:ext uri="{FF2B5EF4-FFF2-40B4-BE49-F238E27FC236}">
                <a16:creationId xmlns:a16="http://schemas.microsoft.com/office/drawing/2014/main" id="{80640AE6-107D-437F-BE26-EB6FCDC6CE7B}"/>
              </a:ext>
            </a:extLst>
          </p:cNvPr>
          <p:cNvSpPr/>
          <p:nvPr/>
        </p:nvSpPr>
        <p:spPr>
          <a:xfrm>
            <a:off x="814241" y="110626"/>
            <a:ext cx="359138" cy="322019"/>
          </a:xfrm>
          <a:custGeom>
            <a:avLst/>
            <a:gdLst/>
            <a:ahLst/>
            <a:cxnLst/>
            <a:rect l="l" t="t" r="r" b="b"/>
            <a:pathLst>
              <a:path w="4528" h="4060" extrusionOk="0">
                <a:moveTo>
                  <a:pt x="654" y="0"/>
                </a:moveTo>
                <a:cubicBezTo>
                  <a:pt x="504" y="0"/>
                  <a:pt x="356" y="50"/>
                  <a:pt x="220" y="155"/>
                </a:cubicBezTo>
                <a:cubicBezTo>
                  <a:pt x="1" y="354"/>
                  <a:pt x="1" y="632"/>
                  <a:pt x="61" y="871"/>
                </a:cubicBezTo>
                <a:cubicBezTo>
                  <a:pt x="279" y="1945"/>
                  <a:pt x="816" y="2860"/>
                  <a:pt x="1413" y="3755"/>
                </a:cubicBezTo>
                <a:cubicBezTo>
                  <a:pt x="1568" y="3966"/>
                  <a:pt x="1798" y="4059"/>
                  <a:pt x="2036" y="4059"/>
                </a:cubicBezTo>
                <a:cubicBezTo>
                  <a:pt x="2225" y="4059"/>
                  <a:pt x="2420" y="4000"/>
                  <a:pt x="2587" y="3894"/>
                </a:cubicBezTo>
                <a:cubicBezTo>
                  <a:pt x="2945" y="3656"/>
                  <a:pt x="3144" y="3337"/>
                  <a:pt x="3363" y="3039"/>
                </a:cubicBezTo>
                <a:cubicBezTo>
                  <a:pt x="3880" y="2402"/>
                  <a:pt x="4337" y="1706"/>
                  <a:pt x="4457" y="851"/>
                </a:cubicBezTo>
                <a:cubicBezTo>
                  <a:pt x="4528" y="372"/>
                  <a:pt x="4409" y="19"/>
                  <a:pt x="3888" y="19"/>
                </a:cubicBezTo>
                <a:cubicBezTo>
                  <a:pt x="3825" y="19"/>
                  <a:pt x="3756" y="24"/>
                  <a:pt x="3681" y="35"/>
                </a:cubicBezTo>
                <a:cubicBezTo>
                  <a:pt x="3263" y="75"/>
                  <a:pt x="3104" y="373"/>
                  <a:pt x="2945" y="652"/>
                </a:cubicBezTo>
                <a:cubicBezTo>
                  <a:pt x="2647" y="1050"/>
                  <a:pt x="2408" y="1507"/>
                  <a:pt x="2169" y="1905"/>
                </a:cubicBezTo>
                <a:cubicBezTo>
                  <a:pt x="1891" y="1408"/>
                  <a:pt x="1652" y="911"/>
                  <a:pt x="1373" y="433"/>
                </a:cubicBezTo>
                <a:cubicBezTo>
                  <a:pt x="1294" y="314"/>
                  <a:pt x="1174" y="174"/>
                  <a:pt x="1055" y="115"/>
                </a:cubicBezTo>
                <a:cubicBezTo>
                  <a:pt x="924" y="40"/>
                  <a:pt x="788" y="0"/>
                  <a:pt x="6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 name="Google Shape;2509;p49">
            <a:extLst>
              <a:ext uri="{FF2B5EF4-FFF2-40B4-BE49-F238E27FC236}">
                <a16:creationId xmlns:a16="http://schemas.microsoft.com/office/drawing/2014/main" id="{98895902-5EAE-8805-FFCB-1410FFF1256C}"/>
              </a:ext>
            </a:extLst>
          </p:cNvPr>
          <p:cNvGrpSpPr/>
          <p:nvPr/>
        </p:nvGrpSpPr>
        <p:grpSpPr>
          <a:xfrm rot="637">
            <a:off x="978145" y="501682"/>
            <a:ext cx="505773" cy="456339"/>
            <a:chOff x="7144013" y="1512200"/>
            <a:chExt cx="936616" cy="844916"/>
          </a:xfrm>
        </p:grpSpPr>
        <p:sp>
          <p:nvSpPr>
            <p:cNvPr id="14" name="Google Shape;2510;p49">
              <a:extLst>
                <a:ext uri="{FF2B5EF4-FFF2-40B4-BE49-F238E27FC236}">
                  <a16:creationId xmlns:a16="http://schemas.microsoft.com/office/drawing/2014/main" id="{1EA0BCF6-3273-A5EA-5D09-A2B6883EC33E}"/>
                </a:ext>
              </a:extLst>
            </p:cNvPr>
            <p:cNvSpPr/>
            <p:nvPr/>
          </p:nvSpPr>
          <p:spPr>
            <a:xfrm>
              <a:off x="7144013" y="1512200"/>
              <a:ext cx="936616" cy="844916"/>
            </a:xfrm>
            <a:custGeom>
              <a:avLst/>
              <a:gdLst/>
              <a:ahLst/>
              <a:cxnLst/>
              <a:rect l="l" t="t" r="r" b="b"/>
              <a:pathLst>
                <a:path w="9550" h="8615" extrusionOk="0">
                  <a:moveTo>
                    <a:pt x="2189" y="1"/>
                  </a:moveTo>
                  <a:cubicBezTo>
                    <a:pt x="1712" y="1"/>
                    <a:pt x="1234" y="160"/>
                    <a:pt x="856" y="458"/>
                  </a:cubicBezTo>
                  <a:cubicBezTo>
                    <a:pt x="439" y="816"/>
                    <a:pt x="1" y="1453"/>
                    <a:pt x="220" y="2607"/>
                  </a:cubicBezTo>
                  <a:cubicBezTo>
                    <a:pt x="618" y="4576"/>
                    <a:pt x="1612" y="6207"/>
                    <a:pt x="2627" y="7699"/>
                  </a:cubicBezTo>
                  <a:cubicBezTo>
                    <a:pt x="3025" y="8296"/>
                    <a:pt x="3681" y="8614"/>
                    <a:pt x="4417" y="8614"/>
                  </a:cubicBezTo>
                  <a:cubicBezTo>
                    <a:pt x="4914" y="8614"/>
                    <a:pt x="5471" y="8475"/>
                    <a:pt x="5909" y="8177"/>
                  </a:cubicBezTo>
                  <a:cubicBezTo>
                    <a:pt x="6506" y="7779"/>
                    <a:pt x="6884" y="7282"/>
                    <a:pt x="7202" y="6824"/>
                  </a:cubicBezTo>
                  <a:cubicBezTo>
                    <a:pt x="7282" y="6725"/>
                    <a:pt x="7361" y="6625"/>
                    <a:pt x="7401" y="6565"/>
                  </a:cubicBezTo>
                  <a:cubicBezTo>
                    <a:pt x="8256" y="5471"/>
                    <a:pt x="9171" y="4138"/>
                    <a:pt x="9430" y="2487"/>
                  </a:cubicBezTo>
                  <a:cubicBezTo>
                    <a:pt x="9549" y="1692"/>
                    <a:pt x="9390" y="1055"/>
                    <a:pt x="8992" y="617"/>
                  </a:cubicBezTo>
                  <a:cubicBezTo>
                    <a:pt x="8754" y="339"/>
                    <a:pt x="8296" y="1"/>
                    <a:pt x="7500" y="1"/>
                  </a:cubicBezTo>
                  <a:cubicBezTo>
                    <a:pt x="7361" y="1"/>
                    <a:pt x="7202" y="1"/>
                    <a:pt x="7063" y="21"/>
                  </a:cubicBezTo>
                  <a:cubicBezTo>
                    <a:pt x="6008" y="160"/>
                    <a:pt x="5551" y="856"/>
                    <a:pt x="5272" y="1314"/>
                  </a:cubicBezTo>
                  <a:cubicBezTo>
                    <a:pt x="5213" y="1354"/>
                    <a:pt x="5193" y="1433"/>
                    <a:pt x="5153" y="1493"/>
                  </a:cubicBezTo>
                  <a:cubicBezTo>
                    <a:pt x="4994" y="1692"/>
                    <a:pt x="4875" y="1891"/>
                    <a:pt x="4755" y="2109"/>
                  </a:cubicBezTo>
                  <a:cubicBezTo>
                    <a:pt x="4576" y="1811"/>
                    <a:pt x="4417" y="1533"/>
                    <a:pt x="4258" y="1234"/>
                  </a:cubicBezTo>
                  <a:cubicBezTo>
                    <a:pt x="4019" y="836"/>
                    <a:pt x="3701" y="518"/>
                    <a:pt x="3323" y="319"/>
                  </a:cubicBezTo>
                  <a:cubicBezTo>
                    <a:pt x="2945" y="120"/>
                    <a:pt x="2587" y="1"/>
                    <a:pt x="2189" y="1"/>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511;p49">
              <a:extLst>
                <a:ext uri="{FF2B5EF4-FFF2-40B4-BE49-F238E27FC236}">
                  <a16:creationId xmlns:a16="http://schemas.microsoft.com/office/drawing/2014/main" id="{D4DB9C9C-B47D-B2C9-6204-410CD409072E}"/>
                </a:ext>
              </a:extLst>
            </p:cNvPr>
            <p:cNvSpPr/>
            <p:nvPr/>
          </p:nvSpPr>
          <p:spPr>
            <a:xfrm>
              <a:off x="7228008" y="1568170"/>
              <a:ext cx="768625" cy="732977"/>
            </a:xfrm>
            <a:custGeom>
              <a:avLst/>
              <a:gdLst/>
              <a:ahLst/>
              <a:cxnLst/>
              <a:rect l="l" t="t" r="r" b="b"/>
              <a:pathLst>
                <a:path w="7449" h="6666" extrusionOk="0">
                  <a:moveTo>
                    <a:pt x="1060" y="1"/>
                  </a:moveTo>
                  <a:cubicBezTo>
                    <a:pt x="826" y="1"/>
                    <a:pt x="594" y="80"/>
                    <a:pt x="378" y="254"/>
                  </a:cubicBezTo>
                  <a:cubicBezTo>
                    <a:pt x="0" y="573"/>
                    <a:pt x="0" y="1010"/>
                    <a:pt x="80" y="1428"/>
                  </a:cubicBezTo>
                  <a:cubicBezTo>
                    <a:pt x="438" y="3199"/>
                    <a:pt x="1333" y="4710"/>
                    <a:pt x="2328" y="6182"/>
                  </a:cubicBezTo>
                  <a:cubicBezTo>
                    <a:pt x="2566" y="6518"/>
                    <a:pt x="2928" y="6665"/>
                    <a:pt x="3312" y="6665"/>
                  </a:cubicBezTo>
                  <a:cubicBezTo>
                    <a:pt x="3632" y="6665"/>
                    <a:pt x="3968" y="6563"/>
                    <a:pt x="4257" y="6381"/>
                  </a:cubicBezTo>
                  <a:cubicBezTo>
                    <a:pt x="4814" y="6003"/>
                    <a:pt x="5153" y="5486"/>
                    <a:pt x="5511" y="4989"/>
                  </a:cubicBezTo>
                  <a:cubicBezTo>
                    <a:pt x="6366" y="3915"/>
                    <a:pt x="7142" y="2781"/>
                    <a:pt x="7341" y="1388"/>
                  </a:cubicBezTo>
                  <a:cubicBezTo>
                    <a:pt x="7449" y="580"/>
                    <a:pt x="7232" y="15"/>
                    <a:pt x="6370" y="15"/>
                  </a:cubicBezTo>
                  <a:cubicBezTo>
                    <a:pt x="6277" y="15"/>
                    <a:pt x="6176" y="22"/>
                    <a:pt x="6068" y="36"/>
                  </a:cubicBezTo>
                  <a:cubicBezTo>
                    <a:pt x="5371" y="135"/>
                    <a:pt x="5153" y="632"/>
                    <a:pt x="4854" y="1090"/>
                  </a:cubicBezTo>
                  <a:cubicBezTo>
                    <a:pt x="4397" y="1766"/>
                    <a:pt x="3999" y="2482"/>
                    <a:pt x="3601" y="3159"/>
                  </a:cubicBezTo>
                  <a:cubicBezTo>
                    <a:pt x="3124" y="2323"/>
                    <a:pt x="2726" y="1567"/>
                    <a:pt x="2268" y="732"/>
                  </a:cubicBezTo>
                  <a:cubicBezTo>
                    <a:pt x="2129" y="513"/>
                    <a:pt x="1930" y="314"/>
                    <a:pt x="1711" y="195"/>
                  </a:cubicBezTo>
                  <a:cubicBezTo>
                    <a:pt x="1500" y="70"/>
                    <a:pt x="1279" y="1"/>
                    <a:pt x="10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 name="Picture 17" descr="A picture containing graphics, clipart, graphic design, design&#10;&#10;Description automatically generated">
            <a:extLst>
              <a:ext uri="{FF2B5EF4-FFF2-40B4-BE49-F238E27FC236}">
                <a16:creationId xmlns:a16="http://schemas.microsoft.com/office/drawing/2014/main" id="{7A29D6F2-A07E-9DEE-0186-24E7DC16FCC8}"/>
              </a:ext>
            </a:extLst>
          </p:cNvPr>
          <p:cNvPicPr>
            <a:picLocks noChangeAspect="1"/>
          </p:cNvPicPr>
          <p:nvPr/>
        </p:nvPicPr>
        <p:blipFill>
          <a:blip r:embed="rId3"/>
          <a:stretch>
            <a:fillRect/>
          </a:stretch>
        </p:blipFill>
        <p:spPr>
          <a:xfrm>
            <a:off x="8200882" y="65517"/>
            <a:ext cx="759406" cy="759406"/>
          </a:xfrm>
          <a:prstGeom prst="rect">
            <a:avLst/>
          </a:prstGeom>
        </p:spPr>
      </p:pic>
      <p:grpSp>
        <p:nvGrpSpPr>
          <p:cNvPr id="2" name="Google Shape;2947;p46">
            <a:extLst>
              <a:ext uri="{FF2B5EF4-FFF2-40B4-BE49-F238E27FC236}">
                <a16:creationId xmlns:a16="http://schemas.microsoft.com/office/drawing/2014/main" id="{B6726AE2-9F6B-7BBE-A8E7-53495BCF0EC1}"/>
              </a:ext>
            </a:extLst>
          </p:cNvPr>
          <p:cNvGrpSpPr/>
          <p:nvPr/>
        </p:nvGrpSpPr>
        <p:grpSpPr>
          <a:xfrm rot="-1506912">
            <a:off x="-429739" y="4906146"/>
            <a:ext cx="570699" cy="603825"/>
            <a:chOff x="1881525" y="2974850"/>
            <a:chExt cx="635600" cy="672525"/>
          </a:xfrm>
        </p:grpSpPr>
        <p:sp>
          <p:nvSpPr>
            <p:cNvPr id="2380" name="Google Shape;2948;p46">
              <a:extLst>
                <a:ext uri="{FF2B5EF4-FFF2-40B4-BE49-F238E27FC236}">
                  <a16:creationId xmlns:a16="http://schemas.microsoft.com/office/drawing/2014/main" id="{83331B89-5426-B6D6-2035-6DF9FB53181A}"/>
                </a:ext>
              </a:extLst>
            </p:cNvPr>
            <p:cNvSpPr/>
            <p:nvPr/>
          </p:nvSpPr>
          <p:spPr>
            <a:xfrm>
              <a:off x="1905825" y="2974850"/>
              <a:ext cx="611300" cy="672525"/>
            </a:xfrm>
            <a:custGeom>
              <a:avLst/>
              <a:gdLst/>
              <a:ahLst/>
              <a:cxnLst/>
              <a:rect l="l" t="t" r="r" b="b"/>
              <a:pathLst>
                <a:path w="24452" h="26901" extrusionOk="0">
                  <a:moveTo>
                    <a:pt x="5263" y="2220"/>
                  </a:moveTo>
                  <a:cubicBezTo>
                    <a:pt x="5706" y="2220"/>
                    <a:pt x="6094" y="2361"/>
                    <a:pt x="6455" y="2649"/>
                  </a:cubicBezTo>
                  <a:cubicBezTo>
                    <a:pt x="8519" y="4280"/>
                    <a:pt x="9083" y="9729"/>
                    <a:pt x="9126" y="11690"/>
                  </a:cubicBezTo>
                  <a:lnTo>
                    <a:pt x="9171" y="13787"/>
                  </a:lnTo>
                  <a:lnTo>
                    <a:pt x="10880" y="12572"/>
                  </a:lnTo>
                  <a:cubicBezTo>
                    <a:pt x="12532" y="11401"/>
                    <a:pt x="15148" y="10108"/>
                    <a:pt x="15620" y="9961"/>
                  </a:cubicBezTo>
                  <a:cubicBezTo>
                    <a:pt x="16275" y="9745"/>
                    <a:pt x="16993" y="9643"/>
                    <a:pt x="17697" y="9643"/>
                  </a:cubicBezTo>
                  <a:cubicBezTo>
                    <a:pt x="19149" y="9643"/>
                    <a:pt x="20539" y="10076"/>
                    <a:pt x="21185" y="10835"/>
                  </a:cubicBezTo>
                  <a:cubicBezTo>
                    <a:pt x="21384" y="11070"/>
                    <a:pt x="21998" y="11786"/>
                    <a:pt x="21122" y="13483"/>
                  </a:cubicBezTo>
                  <a:cubicBezTo>
                    <a:pt x="19626" y="16374"/>
                    <a:pt x="16738" y="17736"/>
                    <a:pt x="13679" y="19176"/>
                  </a:cubicBezTo>
                  <a:cubicBezTo>
                    <a:pt x="12829" y="19576"/>
                    <a:pt x="11953" y="19993"/>
                    <a:pt x="11120" y="20436"/>
                  </a:cubicBezTo>
                  <a:cubicBezTo>
                    <a:pt x="9372" y="21361"/>
                    <a:pt x="7233" y="22213"/>
                    <a:pt x="5163" y="23035"/>
                  </a:cubicBezTo>
                  <a:cubicBezTo>
                    <a:pt x="4383" y="23347"/>
                    <a:pt x="3632" y="23645"/>
                    <a:pt x="2906" y="23944"/>
                  </a:cubicBezTo>
                  <a:cubicBezTo>
                    <a:pt x="2684" y="21856"/>
                    <a:pt x="2325" y="17835"/>
                    <a:pt x="2292" y="13787"/>
                  </a:cubicBezTo>
                  <a:cubicBezTo>
                    <a:pt x="2227" y="5703"/>
                    <a:pt x="3513" y="2544"/>
                    <a:pt x="4742" y="2279"/>
                  </a:cubicBezTo>
                  <a:cubicBezTo>
                    <a:pt x="4925" y="2240"/>
                    <a:pt x="5099" y="2220"/>
                    <a:pt x="5263" y="2220"/>
                  </a:cubicBezTo>
                  <a:close/>
                  <a:moveTo>
                    <a:pt x="5258" y="1"/>
                  </a:moveTo>
                  <a:cubicBezTo>
                    <a:pt x="4938" y="1"/>
                    <a:pt x="4611" y="36"/>
                    <a:pt x="4278" y="107"/>
                  </a:cubicBezTo>
                  <a:cubicBezTo>
                    <a:pt x="1336" y="737"/>
                    <a:pt x="1" y="5094"/>
                    <a:pt x="75" y="13822"/>
                  </a:cubicBezTo>
                  <a:cubicBezTo>
                    <a:pt x="126" y="19761"/>
                    <a:pt x="862" y="25631"/>
                    <a:pt x="869" y="25690"/>
                  </a:cubicBezTo>
                  <a:lnTo>
                    <a:pt x="957" y="26386"/>
                  </a:lnTo>
                  <a:cubicBezTo>
                    <a:pt x="995" y="26692"/>
                    <a:pt x="1256" y="26900"/>
                    <a:pt x="1540" y="26900"/>
                  </a:cubicBezTo>
                  <a:cubicBezTo>
                    <a:pt x="1619" y="26900"/>
                    <a:pt x="1701" y="26884"/>
                    <a:pt x="1780" y="26849"/>
                  </a:cubicBezTo>
                  <a:lnTo>
                    <a:pt x="2422" y="26570"/>
                  </a:lnTo>
                  <a:cubicBezTo>
                    <a:pt x="3515" y="26086"/>
                    <a:pt x="4713" y="25608"/>
                    <a:pt x="5983" y="25103"/>
                  </a:cubicBezTo>
                  <a:cubicBezTo>
                    <a:pt x="8109" y="24260"/>
                    <a:pt x="10310" y="23384"/>
                    <a:pt x="12163" y="22397"/>
                  </a:cubicBezTo>
                  <a:cubicBezTo>
                    <a:pt x="12948" y="21977"/>
                    <a:pt x="13763" y="21593"/>
                    <a:pt x="14624" y="21187"/>
                  </a:cubicBezTo>
                  <a:cubicBezTo>
                    <a:pt x="17884" y="19648"/>
                    <a:pt x="21255" y="18060"/>
                    <a:pt x="23093" y="14505"/>
                  </a:cubicBezTo>
                  <a:cubicBezTo>
                    <a:pt x="24452" y="11873"/>
                    <a:pt x="23539" y="10172"/>
                    <a:pt x="22876" y="9392"/>
                  </a:cubicBezTo>
                  <a:cubicBezTo>
                    <a:pt x="21715" y="8029"/>
                    <a:pt x="19684" y="7423"/>
                    <a:pt x="17706" y="7423"/>
                  </a:cubicBezTo>
                  <a:cubicBezTo>
                    <a:pt x="16734" y="7423"/>
                    <a:pt x="15774" y="7570"/>
                    <a:pt x="14938" y="7845"/>
                  </a:cubicBezTo>
                  <a:cubicBezTo>
                    <a:pt x="14397" y="8016"/>
                    <a:pt x="12758" y="8816"/>
                    <a:pt x="11225" y="9718"/>
                  </a:cubicBezTo>
                  <a:cubicBezTo>
                    <a:pt x="10969" y="7142"/>
                    <a:pt x="10189" y="2772"/>
                    <a:pt x="7834" y="907"/>
                  </a:cubicBezTo>
                  <a:cubicBezTo>
                    <a:pt x="7076" y="305"/>
                    <a:pt x="6198" y="1"/>
                    <a:pt x="5258" y="1"/>
                  </a:cubicBezTo>
                  <a:close/>
                </a:path>
              </a:pathLst>
            </a:custGeom>
            <a:solidFill>
              <a:srgbClr val="FFFFFF"/>
            </a:solidFill>
            <a:ln w="9525" cap="flat" cmpd="sng">
              <a:solidFill>
                <a:srgbClr val="FFFFFF"/>
              </a:solidFill>
              <a:prstDash val="solid"/>
              <a:round/>
              <a:headEnd type="none" w="sm" len="sm"/>
              <a:tailEnd type="none" w="sm" len="sm"/>
            </a:ln>
            <a:effectLst>
              <a:outerShdw blurRad="142875" dist="47625" dir="4800000" algn="bl" rotWithShape="0">
                <a:srgbClr val="292850">
                  <a:alpha val="25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1" name="Google Shape;2949;p46">
              <a:extLst>
                <a:ext uri="{FF2B5EF4-FFF2-40B4-BE49-F238E27FC236}">
                  <a16:creationId xmlns:a16="http://schemas.microsoft.com/office/drawing/2014/main" id="{7A8F8B83-5A60-BE49-07B5-86B2C06054A7}"/>
                </a:ext>
              </a:extLst>
            </p:cNvPr>
            <p:cNvSpPr/>
            <p:nvPr/>
          </p:nvSpPr>
          <p:spPr>
            <a:xfrm>
              <a:off x="1881525" y="3002625"/>
              <a:ext cx="624775" cy="611050"/>
            </a:xfrm>
            <a:custGeom>
              <a:avLst/>
              <a:gdLst/>
              <a:ahLst/>
              <a:cxnLst/>
              <a:rect l="l" t="t" r="r" b="b"/>
              <a:pathLst>
                <a:path w="24991" h="24442" extrusionOk="0">
                  <a:moveTo>
                    <a:pt x="6235" y="0"/>
                  </a:moveTo>
                  <a:cubicBezTo>
                    <a:pt x="5996" y="0"/>
                    <a:pt x="5745" y="27"/>
                    <a:pt x="5482" y="83"/>
                  </a:cubicBezTo>
                  <a:cubicBezTo>
                    <a:pt x="0" y="1259"/>
                    <a:pt x="2942" y="24442"/>
                    <a:pt x="2942" y="24442"/>
                  </a:cubicBezTo>
                  <a:cubicBezTo>
                    <a:pt x="5919" y="23118"/>
                    <a:pt x="9737" y="21836"/>
                    <a:pt x="12611" y="20304"/>
                  </a:cubicBezTo>
                  <a:cubicBezTo>
                    <a:pt x="16370" y="18299"/>
                    <a:pt x="20955" y="16990"/>
                    <a:pt x="23079" y="12883"/>
                  </a:cubicBezTo>
                  <a:cubicBezTo>
                    <a:pt x="24990" y="9181"/>
                    <a:pt x="21831" y="7425"/>
                    <a:pt x="18671" y="7425"/>
                  </a:cubicBezTo>
                  <a:cubicBezTo>
                    <a:pt x="17830" y="7425"/>
                    <a:pt x="16988" y="7550"/>
                    <a:pt x="16243" y="7795"/>
                  </a:cubicBezTo>
                  <a:cubicBezTo>
                    <a:pt x="15615" y="7992"/>
                    <a:pt x="12874" y="9375"/>
                    <a:pt x="11210" y="10556"/>
                  </a:cubicBezTo>
                  <a:cubicBezTo>
                    <a:pt x="11210" y="10556"/>
                    <a:pt x="10987" y="0"/>
                    <a:pt x="6235" y="0"/>
                  </a:cubicBezTo>
                  <a:close/>
                </a:path>
              </a:pathLst>
            </a:custGeom>
            <a:solidFill>
              <a:srgbClr val="FF637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 name="Rectangle 2">
            <a:extLst>
              <a:ext uri="{FF2B5EF4-FFF2-40B4-BE49-F238E27FC236}">
                <a16:creationId xmlns:a16="http://schemas.microsoft.com/office/drawing/2014/main" id="{BF5EAF4F-0AA8-7550-F718-1D0B4874A0A7}"/>
              </a:ext>
            </a:extLst>
          </p:cNvPr>
          <p:cNvSpPr>
            <a:spLocks noChangeArrowheads="1"/>
          </p:cNvSpPr>
          <p:nvPr/>
        </p:nvSpPr>
        <p:spPr bwMode="auto">
          <a:xfrm>
            <a:off x="2033306" y="2986832"/>
            <a:ext cx="13856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68580" tIns="34290" rIns="68580" bIns="34290" numCol="1" anchor="ctr" anchorCtr="0" compatLnSpc="1">
            <a:prstTxWarp prst="textNoShape">
              <a:avLst/>
            </a:prstTxWarp>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12121"/>
              </a:solidFill>
              <a:effectLst/>
              <a:uLnTx/>
              <a:uFillTx/>
              <a:latin typeface="Arial"/>
              <a:ea typeface="+mn-ea"/>
              <a:cs typeface="Arial"/>
              <a:sym typeface="Arial"/>
            </a:endParaRPr>
          </a:p>
        </p:txBody>
      </p:sp>
      <p:grpSp>
        <p:nvGrpSpPr>
          <p:cNvPr id="6" name="Google Shape;32685;p51">
            <a:extLst>
              <a:ext uri="{FF2B5EF4-FFF2-40B4-BE49-F238E27FC236}">
                <a16:creationId xmlns:a16="http://schemas.microsoft.com/office/drawing/2014/main" id="{3969BAC5-6632-16BE-A05D-C46C7B9E9B11}"/>
              </a:ext>
            </a:extLst>
          </p:cNvPr>
          <p:cNvGrpSpPr/>
          <p:nvPr/>
        </p:nvGrpSpPr>
        <p:grpSpPr>
          <a:xfrm rot="-1100601">
            <a:off x="1309090" y="4655420"/>
            <a:ext cx="752290" cy="391542"/>
            <a:chOff x="5150950" y="1689975"/>
            <a:chExt cx="342625" cy="178325"/>
          </a:xfrm>
        </p:grpSpPr>
        <p:sp>
          <p:nvSpPr>
            <p:cNvPr id="2605" name="Google Shape;32686;p51">
              <a:extLst>
                <a:ext uri="{FF2B5EF4-FFF2-40B4-BE49-F238E27FC236}">
                  <a16:creationId xmlns:a16="http://schemas.microsoft.com/office/drawing/2014/main" id="{3F5C9213-024B-AE99-9BC3-35D71FE52B4E}"/>
                </a:ext>
              </a:extLst>
            </p:cNvPr>
            <p:cNvSpPr/>
            <p:nvPr/>
          </p:nvSpPr>
          <p:spPr>
            <a:xfrm>
              <a:off x="5150950" y="1692950"/>
              <a:ext cx="255100" cy="175350"/>
            </a:xfrm>
            <a:custGeom>
              <a:avLst/>
              <a:gdLst/>
              <a:ahLst/>
              <a:cxnLst/>
              <a:rect l="l" t="t" r="r" b="b"/>
              <a:pathLst>
                <a:path w="10204" h="7014" extrusionOk="0">
                  <a:moveTo>
                    <a:pt x="9911" y="1"/>
                  </a:moveTo>
                  <a:lnTo>
                    <a:pt x="832" y="401"/>
                  </a:lnTo>
                  <a:cubicBezTo>
                    <a:pt x="362" y="421"/>
                    <a:pt x="0" y="817"/>
                    <a:pt x="21" y="1286"/>
                  </a:cubicBezTo>
                  <a:lnTo>
                    <a:pt x="238" y="6201"/>
                  </a:lnTo>
                  <a:cubicBezTo>
                    <a:pt x="258" y="6657"/>
                    <a:pt x="633" y="7013"/>
                    <a:pt x="1085" y="7013"/>
                  </a:cubicBezTo>
                  <a:cubicBezTo>
                    <a:pt x="1098" y="7013"/>
                    <a:pt x="1111" y="7013"/>
                    <a:pt x="1123" y="7012"/>
                  </a:cubicBezTo>
                  <a:lnTo>
                    <a:pt x="10203" y="6612"/>
                  </a:lnTo>
                  <a:lnTo>
                    <a:pt x="9911" y="1"/>
                  </a:lnTo>
                  <a:close/>
                </a:path>
              </a:pathLst>
            </a:custGeom>
            <a:solidFill>
              <a:srgbClr val="FBDAE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6" name="Google Shape;32687;p51">
              <a:extLst>
                <a:ext uri="{FF2B5EF4-FFF2-40B4-BE49-F238E27FC236}">
                  <a16:creationId xmlns:a16="http://schemas.microsoft.com/office/drawing/2014/main" id="{37A6E5AE-47D1-5D9F-33BA-F2F7C966A82D}"/>
                </a:ext>
              </a:extLst>
            </p:cNvPr>
            <p:cNvSpPr/>
            <p:nvPr/>
          </p:nvSpPr>
          <p:spPr>
            <a:xfrm>
              <a:off x="5398725" y="1689975"/>
              <a:ext cx="94850" cy="168300"/>
            </a:xfrm>
            <a:custGeom>
              <a:avLst/>
              <a:gdLst/>
              <a:ahLst/>
              <a:cxnLst/>
              <a:rect l="l" t="t" r="r" b="b"/>
              <a:pathLst>
                <a:path w="3794" h="6732" extrusionOk="0">
                  <a:moveTo>
                    <a:pt x="2708" y="1"/>
                  </a:moveTo>
                  <a:cubicBezTo>
                    <a:pt x="2695" y="1"/>
                    <a:pt x="2683" y="1"/>
                    <a:pt x="2670" y="1"/>
                  </a:cubicBezTo>
                  <a:lnTo>
                    <a:pt x="0" y="120"/>
                  </a:lnTo>
                  <a:lnTo>
                    <a:pt x="292" y="6731"/>
                  </a:lnTo>
                  <a:lnTo>
                    <a:pt x="2962" y="6613"/>
                  </a:lnTo>
                  <a:cubicBezTo>
                    <a:pt x="3432" y="6592"/>
                    <a:pt x="3794" y="6197"/>
                    <a:pt x="3773" y="5728"/>
                  </a:cubicBezTo>
                  <a:lnTo>
                    <a:pt x="3556" y="813"/>
                  </a:lnTo>
                  <a:cubicBezTo>
                    <a:pt x="3536" y="358"/>
                    <a:pt x="3161" y="1"/>
                    <a:pt x="2708" y="1"/>
                  </a:cubicBezTo>
                  <a:close/>
                </a:path>
              </a:pathLst>
            </a:custGeom>
            <a:solidFill>
              <a:srgbClr val="FF88A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 name="Google Shape;392;p4">
            <a:extLst>
              <a:ext uri="{FF2B5EF4-FFF2-40B4-BE49-F238E27FC236}">
                <a16:creationId xmlns:a16="http://schemas.microsoft.com/office/drawing/2014/main" id="{F3F707C2-23F4-7E5D-DADA-1CA89712BCA9}"/>
              </a:ext>
            </a:extLst>
          </p:cNvPr>
          <p:cNvGrpSpPr/>
          <p:nvPr/>
        </p:nvGrpSpPr>
        <p:grpSpPr>
          <a:xfrm rot="672145">
            <a:off x="5157316" y="2408838"/>
            <a:ext cx="329641" cy="423838"/>
            <a:chOff x="3526675" y="707075"/>
            <a:chExt cx="187750" cy="241400"/>
          </a:xfrm>
        </p:grpSpPr>
        <p:sp>
          <p:nvSpPr>
            <p:cNvPr id="2596" name="Google Shape;393;p4">
              <a:extLst>
                <a:ext uri="{FF2B5EF4-FFF2-40B4-BE49-F238E27FC236}">
                  <a16:creationId xmlns:a16="http://schemas.microsoft.com/office/drawing/2014/main" id="{808B7A01-12F7-146A-2C55-56E695642D79}"/>
                </a:ext>
              </a:extLst>
            </p:cNvPr>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597" name="Google Shape;394;p4">
              <a:extLst>
                <a:ext uri="{FF2B5EF4-FFF2-40B4-BE49-F238E27FC236}">
                  <a16:creationId xmlns:a16="http://schemas.microsoft.com/office/drawing/2014/main" id="{EAEFBB39-3533-F826-F911-FCC8358EECD0}"/>
                </a:ext>
              </a:extLst>
            </p:cNvPr>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598" name="Google Shape;395;p4">
              <a:extLst>
                <a:ext uri="{FF2B5EF4-FFF2-40B4-BE49-F238E27FC236}">
                  <a16:creationId xmlns:a16="http://schemas.microsoft.com/office/drawing/2014/main" id="{3BF18188-576F-248E-9474-125E8CB2D99C}"/>
                </a:ext>
              </a:extLst>
            </p:cNvPr>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sp>
        <p:nvSpPr>
          <p:cNvPr id="19" name="Google Shape;2224;p41">
            <a:extLst>
              <a:ext uri="{FF2B5EF4-FFF2-40B4-BE49-F238E27FC236}">
                <a16:creationId xmlns:a16="http://schemas.microsoft.com/office/drawing/2014/main" id="{E9719F51-A71A-F5AC-1DC5-3CD8416C5084}"/>
              </a:ext>
            </a:extLst>
          </p:cNvPr>
          <p:cNvSpPr/>
          <p:nvPr/>
        </p:nvSpPr>
        <p:spPr>
          <a:xfrm>
            <a:off x="3175071" y="1638096"/>
            <a:ext cx="2211569" cy="627300"/>
          </a:xfrm>
          <a:prstGeom prst="roundRect">
            <a:avLst>
              <a:gd name="adj" fmla="val 16667"/>
            </a:avLst>
          </a:prstGeom>
          <a:solidFill>
            <a:srgbClr val="5492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1000"/>
              </a:spcAft>
              <a:buClr>
                <a:srgbClr val="000000"/>
              </a:buClr>
              <a:buSzTx/>
              <a:buFont typeface="Arial"/>
              <a:buNone/>
              <a:tabLst/>
              <a:defRPr/>
            </a:pPr>
            <a:r>
              <a:rPr kumimoji="0" lang="en-US" sz="2400" b="1" i="1" u="none" strike="noStrike" kern="0" cap="none" spc="0" normalizeH="0" baseline="0" noProof="0">
                <a:ln>
                  <a:noFill/>
                </a:ln>
                <a:solidFill>
                  <a:srgbClr val="FFFFFF"/>
                </a:solidFill>
                <a:effectLst/>
                <a:uLnTx/>
                <a:uFillTx/>
                <a:latin typeface="Times New Roman" panose="02020603050405020304" pitchFamily="18" charset="0"/>
                <a:ea typeface="Times New Roman" panose="02020603050405020304" pitchFamily="18" charset="0"/>
                <a:cs typeface="Arial"/>
                <a:sym typeface="Arial"/>
              </a:rPr>
              <a:t>Câu hỏi</a:t>
            </a:r>
            <a:endParaRPr kumimoji="0" lang="en-US" sz="3600" b="1" i="1" u="none" strike="noStrike" kern="0" cap="none" spc="0" normalizeH="0" baseline="0" noProof="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sym typeface="Arial"/>
            </a:endParaRPr>
          </a:p>
        </p:txBody>
      </p:sp>
      <p:sp>
        <p:nvSpPr>
          <p:cNvPr id="20" name="Google Shape;2227;p41">
            <a:extLst>
              <a:ext uri="{FF2B5EF4-FFF2-40B4-BE49-F238E27FC236}">
                <a16:creationId xmlns:a16="http://schemas.microsoft.com/office/drawing/2014/main" id="{D2ECBC76-5313-B19A-8A1E-2DF5FDA9BDB4}"/>
              </a:ext>
            </a:extLst>
          </p:cNvPr>
          <p:cNvSpPr txBox="1"/>
          <p:nvPr/>
        </p:nvSpPr>
        <p:spPr>
          <a:xfrm>
            <a:off x="302151" y="3277299"/>
            <a:ext cx="2500904" cy="627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400" i="1" kern="1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Em hãy nhắc lại khái niệm và chức năng của nhan đề (học ở lớp 6)</a:t>
            </a:r>
            <a:endParaRPr lang="en-US" sz="2400">
              <a:effectLst/>
              <a:latin typeface=".VnTime"/>
              <a:ea typeface="Times New Roman" panose="02020603050405020304" pitchFamily="18" charset="0"/>
              <a:cs typeface="Times New Roman" panose="02020603050405020304" pitchFamily="18" charset="0"/>
            </a:endParaRPr>
          </a:p>
        </p:txBody>
      </p:sp>
      <p:sp>
        <p:nvSpPr>
          <p:cNvPr id="21" name="Google Shape;2230;p41">
            <a:extLst>
              <a:ext uri="{FF2B5EF4-FFF2-40B4-BE49-F238E27FC236}">
                <a16:creationId xmlns:a16="http://schemas.microsoft.com/office/drawing/2014/main" id="{425E1B91-F5EC-06AC-6293-FB3CD1924B89}"/>
              </a:ext>
            </a:extLst>
          </p:cNvPr>
          <p:cNvSpPr txBox="1"/>
          <p:nvPr/>
        </p:nvSpPr>
        <p:spPr>
          <a:xfrm>
            <a:off x="5681836" y="3700050"/>
            <a:ext cx="2818554" cy="627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400" i="1" kern="1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Theo em, nhan đề Trong lời mẹ hát có vai trò thế nào trong việc thể hiện chủ đề của bài thơ?</a:t>
            </a:r>
            <a:endParaRPr lang="en-US" sz="2400">
              <a:effectLst/>
              <a:latin typeface=".VnTime"/>
              <a:ea typeface="Times New Roman" panose="02020603050405020304" pitchFamily="18" charset="0"/>
              <a:cs typeface="Times New Roman" panose="02020603050405020304" pitchFamily="18" charset="0"/>
            </a:endParaRPr>
          </a:p>
        </p:txBody>
      </p:sp>
      <p:sp>
        <p:nvSpPr>
          <p:cNvPr id="22" name="Google Shape;2240;p41">
            <a:extLst>
              <a:ext uri="{FF2B5EF4-FFF2-40B4-BE49-F238E27FC236}">
                <a16:creationId xmlns:a16="http://schemas.microsoft.com/office/drawing/2014/main" id="{B0DE3849-4DC6-17D1-CF3A-5934EFAF2ECD}"/>
              </a:ext>
            </a:extLst>
          </p:cNvPr>
          <p:cNvSpPr/>
          <p:nvPr/>
        </p:nvSpPr>
        <p:spPr>
          <a:xfrm>
            <a:off x="1086881" y="1817856"/>
            <a:ext cx="627300" cy="627300"/>
          </a:xfrm>
          <a:prstGeom prst="ellipse">
            <a:avLst/>
          </a:prstGeom>
          <a:solidFill>
            <a:srgbClr val="ED734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buClrTx/>
              <a:buFontTx/>
              <a:buNone/>
              <a:defRPr/>
            </a:pPr>
            <a:endParaRPr sz="1800" b="1">
              <a:solidFill>
                <a:srgbClr val="FFFFFF"/>
              </a:solidFill>
              <a:latin typeface="Fira Sans Extra Condensed"/>
              <a:ea typeface="Fira Sans Extra Condensed"/>
              <a:cs typeface="Fira Sans Extra Condensed"/>
              <a:sym typeface="Fira Sans Extra Condensed"/>
            </a:endParaRPr>
          </a:p>
        </p:txBody>
      </p:sp>
      <p:sp>
        <p:nvSpPr>
          <p:cNvPr id="23" name="Google Shape;2241;p41">
            <a:extLst>
              <a:ext uri="{FF2B5EF4-FFF2-40B4-BE49-F238E27FC236}">
                <a16:creationId xmlns:a16="http://schemas.microsoft.com/office/drawing/2014/main" id="{FB1D97A2-97A8-C5D5-70B8-B276842CE5FD}"/>
              </a:ext>
            </a:extLst>
          </p:cNvPr>
          <p:cNvSpPr/>
          <p:nvPr/>
        </p:nvSpPr>
        <p:spPr>
          <a:xfrm>
            <a:off x="6847531" y="1817856"/>
            <a:ext cx="627300" cy="627300"/>
          </a:xfrm>
          <a:prstGeom prst="ellipse">
            <a:avLst/>
          </a:prstGeom>
          <a:solidFill>
            <a:srgbClr val="7AB84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buClrTx/>
              <a:buFontTx/>
              <a:buNone/>
              <a:defRPr/>
            </a:pPr>
            <a:endParaRPr sz="1800" b="1">
              <a:solidFill>
                <a:srgbClr val="FFFFFF"/>
              </a:solidFill>
              <a:latin typeface="Fira Sans Extra Condensed"/>
              <a:ea typeface="Fira Sans Extra Condensed"/>
              <a:cs typeface="Fira Sans Extra Condensed"/>
              <a:sym typeface="Fira Sans Extra Condensed"/>
            </a:endParaRPr>
          </a:p>
        </p:txBody>
      </p:sp>
      <p:cxnSp>
        <p:nvCxnSpPr>
          <p:cNvPr id="24" name="Google Shape;2242;p41">
            <a:extLst>
              <a:ext uri="{FF2B5EF4-FFF2-40B4-BE49-F238E27FC236}">
                <a16:creationId xmlns:a16="http://schemas.microsoft.com/office/drawing/2014/main" id="{9BFECB02-B6CF-D258-B12E-F6D17123B519}"/>
              </a:ext>
            </a:extLst>
          </p:cNvPr>
          <p:cNvCxnSpPr>
            <a:cxnSpLocks/>
            <a:stCxn id="22" idx="6"/>
            <a:endCxn id="19" idx="1"/>
          </p:cNvCxnSpPr>
          <p:nvPr/>
        </p:nvCxnSpPr>
        <p:spPr>
          <a:xfrm flipV="1">
            <a:off x="1714181" y="1951746"/>
            <a:ext cx="1460890" cy="179760"/>
          </a:xfrm>
          <a:prstGeom prst="straightConnector1">
            <a:avLst/>
          </a:prstGeom>
          <a:noFill/>
          <a:ln w="9525" cap="flat" cmpd="sng">
            <a:solidFill>
              <a:srgbClr val="666666"/>
            </a:solidFill>
            <a:prstDash val="solid"/>
            <a:round/>
            <a:headEnd type="none" w="med" len="med"/>
            <a:tailEnd type="none" w="med" len="med"/>
          </a:ln>
        </p:spPr>
      </p:cxnSp>
      <p:cxnSp>
        <p:nvCxnSpPr>
          <p:cNvPr id="25" name="Google Shape;2243;p41">
            <a:extLst>
              <a:ext uri="{FF2B5EF4-FFF2-40B4-BE49-F238E27FC236}">
                <a16:creationId xmlns:a16="http://schemas.microsoft.com/office/drawing/2014/main" id="{6BB634BF-F135-81FC-B8EA-8846F5283805}"/>
              </a:ext>
            </a:extLst>
          </p:cNvPr>
          <p:cNvCxnSpPr>
            <a:cxnSpLocks/>
            <a:stCxn id="19" idx="3"/>
            <a:endCxn id="23" idx="2"/>
          </p:cNvCxnSpPr>
          <p:nvPr/>
        </p:nvCxnSpPr>
        <p:spPr>
          <a:xfrm>
            <a:off x="5386640" y="1951746"/>
            <a:ext cx="1460891" cy="179760"/>
          </a:xfrm>
          <a:prstGeom prst="straightConnector1">
            <a:avLst/>
          </a:prstGeom>
          <a:noFill/>
          <a:ln w="9525" cap="flat" cmpd="sng">
            <a:solidFill>
              <a:srgbClr val="666666"/>
            </a:solidFill>
            <a:prstDash val="solid"/>
            <a:round/>
            <a:headEnd type="none" w="med" len="med"/>
            <a:tailEnd type="none" w="med" len="med"/>
          </a:ln>
        </p:spPr>
      </p:cxnSp>
      <p:cxnSp>
        <p:nvCxnSpPr>
          <p:cNvPr id="26" name="Google Shape;2244;p41">
            <a:extLst>
              <a:ext uri="{FF2B5EF4-FFF2-40B4-BE49-F238E27FC236}">
                <a16:creationId xmlns:a16="http://schemas.microsoft.com/office/drawing/2014/main" id="{5F1EED78-CC3A-5C5B-F371-E2DBC6C6F771}"/>
              </a:ext>
            </a:extLst>
          </p:cNvPr>
          <p:cNvCxnSpPr>
            <a:cxnSpLocks/>
            <a:stCxn id="22" idx="4"/>
          </p:cNvCxnSpPr>
          <p:nvPr/>
        </p:nvCxnSpPr>
        <p:spPr>
          <a:xfrm>
            <a:off x="1400531" y="2445156"/>
            <a:ext cx="15615" cy="499739"/>
          </a:xfrm>
          <a:prstGeom prst="straightConnector1">
            <a:avLst/>
          </a:prstGeom>
          <a:noFill/>
          <a:ln w="9525" cap="flat" cmpd="sng">
            <a:solidFill>
              <a:srgbClr val="666666"/>
            </a:solidFill>
            <a:prstDash val="solid"/>
            <a:round/>
            <a:headEnd type="none" w="med" len="med"/>
            <a:tailEnd type="none" w="med" len="med"/>
          </a:ln>
        </p:spPr>
      </p:cxnSp>
      <p:cxnSp>
        <p:nvCxnSpPr>
          <p:cNvPr id="27" name="Google Shape;2245;p41">
            <a:extLst>
              <a:ext uri="{FF2B5EF4-FFF2-40B4-BE49-F238E27FC236}">
                <a16:creationId xmlns:a16="http://schemas.microsoft.com/office/drawing/2014/main" id="{ECD7E87B-1AB8-ED6B-792A-0452CC786FBC}"/>
              </a:ext>
            </a:extLst>
          </p:cNvPr>
          <p:cNvCxnSpPr>
            <a:cxnSpLocks/>
            <a:stCxn id="23" idx="4"/>
          </p:cNvCxnSpPr>
          <p:nvPr/>
        </p:nvCxnSpPr>
        <p:spPr>
          <a:xfrm>
            <a:off x="7161181" y="2445156"/>
            <a:ext cx="0" cy="671400"/>
          </a:xfrm>
          <a:prstGeom prst="straightConnector1">
            <a:avLst/>
          </a:prstGeom>
          <a:noFill/>
          <a:ln w="9525" cap="flat" cmpd="sng">
            <a:solidFill>
              <a:srgbClr val="666666"/>
            </a:solidFill>
            <a:prstDash val="solid"/>
            <a:round/>
            <a:headEnd type="none" w="med" len="med"/>
            <a:tailEnd type="none" w="med" len="med"/>
          </a:ln>
        </p:spPr>
      </p:cxnSp>
      <p:grpSp>
        <p:nvGrpSpPr>
          <p:cNvPr id="28" name="Google Shape;2236;p41">
            <a:extLst>
              <a:ext uri="{FF2B5EF4-FFF2-40B4-BE49-F238E27FC236}">
                <a16:creationId xmlns:a16="http://schemas.microsoft.com/office/drawing/2014/main" id="{53ABCC01-1680-01E3-5805-FEC99B34173E}"/>
              </a:ext>
            </a:extLst>
          </p:cNvPr>
          <p:cNvGrpSpPr/>
          <p:nvPr/>
        </p:nvGrpSpPr>
        <p:grpSpPr>
          <a:xfrm>
            <a:off x="7012055" y="1910877"/>
            <a:ext cx="298377" cy="354519"/>
            <a:chOff x="-48233050" y="3569725"/>
            <a:chExt cx="252050" cy="299475"/>
          </a:xfrm>
        </p:grpSpPr>
        <p:sp>
          <p:nvSpPr>
            <p:cNvPr id="35" name="Google Shape;2237;p41">
              <a:extLst>
                <a:ext uri="{FF2B5EF4-FFF2-40B4-BE49-F238E27FC236}">
                  <a16:creationId xmlns:a16="http://schemas.microsoft.com/office/drawing/2014/main" id="{65A4A2EF-DDE6-C7F6-492B-AE0305494209}"/>
                </a:ext>
              </a:extLst>
            </p:cNvPr>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6" name="Google Shape;2238;p41">
              <a:extLst>
                <a:ext uri="{FF2B5EF4-FFF2-40B4-BE49-F238E27FC236}">
                  <a16:creationId xmlns:a16="http://schemas.microsoft.com/office/drawing/2014/main" id="{FA3BF1C7-4BEB-3231-BEC3-CAB017BEB8EC}"/>
                </a:ext>
              </a:extLst>
            </p:cNvPr>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 name="Google Shape;2239;p41">
              <a:extLst>
                <a:ext uri="{FF2B5EF4-FFF2-40B4-BE49-F238E27FC236}">
                  <a16:creationId xmlns:a16="http://schemas.microsoft.com/office/drawing/2014/main" id="{8FBC5446-710E-4E39-89D5-030301A0ABFA}"/>
                </a:ext>
              </a:extLst>
            </p:cNvPr>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nvGrpSpPr>
          <p:cNvPr id="29" name="Google Shape;2231;p41">
            <a:extLst>
              <a:ext uri="{FF2B5EF4-FFF2-40B4-BE49-F238E27FC236}">
                <a16:creationId xmlns:a16="http://schemas.microsoft.com/office/drawing/2014/main" id="{715A9518-1762-AC98-DBC6-29D5602E8485}"/>
              </a:ext>
            </a:extLst>
          </p:cNvPr>
          <p:cNvGrpSpPr/>
          <p:nvPr/>
        </p:nvGrpSpPr>
        <p:grpSpPr>
          <a:xfrm>
            <a:off x="1214755" y="1943135"/>
            <a:ext cx="371784" cy="370879"/>
            <a:chOff x="-41111350" y="3239100"/>
            <a:chExt cx="318200" cy="317425"/>
          </a:xfrm>
        </p:grpSpPr>
        <p:sp>
          <p:nvSpPr>
            <p:cNvPr id="31" name="Google Shape;2232;p41">
              <a:extLst>
                <a:ext uri="{FF2B5EF4-FFF2-40B4-BE49-F238E27FC236}">
                  <a16:creationId xmlns:a16="http://schemas.microsoft.com/office/drawing/2014/main" id="{F47767B7-F730-FDC7-C00F-D3CD9D24B669}"/>
                </a:ext>
              </a:extLst>
            </p:cNvPr>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2" name="Google Shape;2233;p41">
              <a:extLst>
                <a:ext uri="{FF2B5EF4-FFF2-40B4-BE49-F238E27FC236}">
                  <a16:creationId xmlns:a16="http://schemas.microsoft.com/office/drawing/2014/main" id="{90A215D8-781F-C337-0549-82B86D2F008B}"/>
                </a:ext>
              </a:extLst>
            </p:cNvPr>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3" name="Google Shape;2234;p41">
              <a:extLst>
                <a:ext uri="{FF2B5EF4-FFF2-40B4-BE49-F238E27FC236}">
                  <a16:creationId xmlns:a16="http://schemas.microsoft.com/office/drawing/2014/main" id="{22D28745-A634-9A7A-E00F-C065B7E18879}"/>
                </a:ext>
              </a:extLst>
            </p:cNvPr>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4" name="Google Shape;2235;p41">
              <a:extLst>
                <a:ext uri="{FF2B5EF4-FFF2-40B4-BE49-F238E27FC236}">
                  <a16:creationId xmlns:a16="http://schemas.microsoft.com/office/drawing/2014/main" id="{0E0B9773-16B5-7924-747B-5946EDA2127E}"/>
                </a:ext>
              </a:extLst>
            </p:cNvPr>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pic>
        <p:nvPicPr>
          <p:cNvPr id="30" name="Picture 29">
            <a:extLst>
              <a:ext uri="{FF2B5EF4-FFF2-40B4-BE49-F238E27FC236}">
                <a16:creationId xmlns:a16="http://schemas.microsoft.com/office/drawing/2014/main" id="{D93875D2-0114-5D14-B052-B8C9824459E5}"/>
              </a:ext>
            </a:extLst>
          </p:cNvPr>
          <p:cNvPicPr>
            <a:picLocks noChangeAspect="1"/>
          </p:cNvPicPr>
          <p:nvPr/>
        </p:nvPicPr>
        <p:blipFill>
          <a:blip r:embed="rId4"/>
          <a:stretch>
            <a:fillRect/>
          </a:stretch>
        </p:blipFill>
        <p:spPr>
          <a:xfrm>
            <a:off x="3607193" y="2537616"/>
            <a:ext cx="1510732" cy="2621564"/>
          </a:xfrm>
          <a:prstGeom prst="rect">
            <a:avLst/>
          </a:prstGeom>
        </p:spPr>
      </p:pic>
    </p:spTree>
    <p:extLst>
      <p:ext uri="{BB962C8B-B14F-4D97-AF65-F5344CB8AC3E}">
        <p14:creationId xmlns:p14="http://schemas.microsoft.com/office/powerpoint/2010/main" val="94470066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1000"/>
                                        <p:tgtEl>
                                          <p:spTgt spid="6"/>
                                        </p:tgtEl>
                                      </p:cBhvr>
                                    </p:animEffect>
                                    <p:anim calcmode="lin" valueType="num">
                                      <p:cBhvr>
                                        <p:cTn id="13" dur="1000" fill="hold"/>
                                        <p:tgtEl>
                                          <p:spTgt spid="6"/>
                                        </p:tgtEl>
                                        <p:attrNameLst>
                                          <p:attrName>ppt_x</p:attrName>
                                        </p:attrNameLst>
                                      </p:cBhvr>
                                      <p:tavLst>
                                        <p:tav tm="0">
                                          <p:val>
                                            <p:strVal val="#ppt_x"/>
                                          </p:val>
                                        </p:tav>
                                        <p:tav tm="100000">
                                          <p:val>
                                            <p:strVal val="#ppt_x"/>
                                          </p:val>
                                        </p:tav>
                                      </p:tavLst>
                                    </p:anim>
                                    <p:anim calcmode="lin" valueType="num">
                                      <p:cBhvr>
                                        <p:cTn id="14" dur="1000" fill="hold"/>
                                        <p:tgtEl>
                                          <p:spTgt spid="6"/>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fade">
                                      <p:cBhvr>
                                        <p:cTn id="17" dur="1000"/>
                                        <p:tgtEl>
                                          <p:spTgt spid="16"/>
                                        </p:tgtEl>
                                      </p:cBhvr>
                                    </p:animEffect>
                                    <p:anim calcmode="lin" valueType="num">
                                      <p:cBhvr>
                                        <p:cTn id="18" dur="1000" fill="hold"/>
                                        <p:tgtEl>
                                          <p:spTgt spid="16"/>
                                        </p:tgtEl>
                                        <p:attrNameLst>
                                          <p:attrName>ppt_x</p:attrName>
                                        </p:attrNameLst>
                                      </p:cBhvr>
                                      <p:tavLst>
                                        <p:tav tm="0">
                                          <p:val>
                                            <p:strVal val="#ppt_x"/>
                                          </p:val>
                                        </p:tav>
                                        <p:tav tm="100000">
                                          <p:val>
                                            <p:strVal val="#ppt_x"/>
                                          </p:val>
                                        </p:tav>
                                      </p:tavLst>
                                    </p:anim>
                                    <p:anim calcmode="lin" valueType="num">
                                      <p:cBhvr>
                                        <p:cTn id="19" dur="1000" fill="hold"/>
                                        <p:tgtEl>
                                          <p:spTgt spid="16"/>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fade">
                                      <p:cBhvr>
                                        <p:cTn id="22" dur="1000"/>
                                        <p:tgtEl>
                                          <p:spTgt spid="19"/>
                                        </p:tgtEl>
                                      </p:cBhvr>
                                    </p:animEffect>
                                    <p:anim calcmode="lin" valueType="num">
                                      <p:cBhvr>
                                        <p:cTn id="23" dur="1000" fill="hold"/>
                                        <p:tgtEl>
                                          <p:spTgt spid="19"/>
                                        </p:tgtEl>
                                        <p:attrNameLst>
                                          <p:attrName>ppt_x</p:attrName>
                                        </p:attrNameLst>
                                      </p:cBhvr>
                                      <p:tavLst>
                                        <p:tav tm="0">
                                          <p:val>
                                            <p:strVal val="#ppt_x"/>
                                          </p:val>
                                        </p:tav>
                                        <p:tav tm="100000">
                                          <p:val>
                                            <p:strVal val="#ppt_x"/>
                                          </p:val>
                                        </p:tav>
                                      </p:tavLst>
                                    </p:anim>
                                    <p:anim calcmode="lin" valueType="num">
                                      <p:cBhvr>
                                        <p:cTn id="24" dur="1000" fill="hold"/>
                                        <p:tgtEl>
                                          <p:spTgt spid="1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fade">
                                      <p:cBhvr>
                                        <p:cTn id="27" dur="1000"/>
                                        <p:tgtEl>
                                          <p:spTgt spid="20"/>
                                        </p:tgtEl>
                                      </p:cBhvr>
                                    </p:animEffect>
                                    <p:anim calcmode="lin" valueType="num">
                                      <p:cBhvr>
                                        <p:cTn id="28" dur="1000" fill="hold"/>
                                        <p:tgtEl>
                                          <p:spTgt spid="20"/>
                                        </p:tgtEl>
                                        <p:attrNameLst>
                                          <p:attrName>ppt_x</p:attrName>
                                        </p:attrNameLst>
                                      </p:cBhvr>
                                      <p:tavLst>
                                        <p:tav tm="0">
                                          <p:val>
                                            <p:strVal val="#ppt_x"/>
                                          </p:val>
                                        </p:tav>
                                        <p:tav tm="100000">
                                          <p:val>
                                            <p:strVal val="#ppt_x"/>
                                          </p:val>
                                        </p:tav>
                                      </p:tavLst>
                                    </p:anim>
                                    <p:anim calcmode="lin" valueType="num">
                                      <p:cBhvr>
                                        <p:cTn id="29" dur="1000" fill="hold"/>
                                        <p:tgtEl>
                                          <p:spTgt spid="20"/>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1"/>
                                        </p:tgtEl>
                                        <p:attrNameLst>
                                          <p:attrName>style.visibility</p:attrName>
                                        </p:attrNameLst>
                                      </p:cBhvr>
                                      <p:to>
                                        <p:strVal val="visible"/>
                                      </p:to>
                                    </p:set>
                                    <p:animEffect transition="in" filter="fade">
                                      <p:cBhvr>
                                        <p:cTn id="32" dur="1000"/>
                                        <p:tgtEl>
                                          <p:spTgt spid="21"/>
                                        </p:tgtEl>
                                      </p:cBhvr>
                                    </p:animEffect>
                                    <p:anim calcmode="lin" valueType="num">
                                      <p:cBhvr>
                                        <p:cTn id="33" dur="1000" fill="hold"/>
                                        <p:tgtEl>
                                          <p:spTgt spid="21"/>
                                        </p:tgtEl>
                                        <p:attrNameLst>
                                          <p:attrName>ppt_x</p:attrName>
                                        </p:attrNameLst>
                                      </p:cBhvr>
                                      <p:tavLst>
                                        <p:tav tm="0">
                                          <p:val>
                                            <p:strVal val="#ppt_x"/>
                                          </p:val>
                                        </p:tav>
                                        <p:tav tm="100000">
                                          <p:val>
                                            <p:strVal val="#ppt_x"/>
                                          </p:val>
                                        </p:tav>
                                      </p:tavLst>
                                    </p:anim>
                                    <p:anim calcmode="lin" valueType="num">
                                      <p:cBhvr>
                                        <p:cTn id="34" dur="1000" fill="hold"/>
                                        <p:tgtEl>
                                          <p:spTgt spid="21"/>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fade">
                                      <p:cBhvr>
                                        <p:cTn id="37" dur="1000"/>
                                        <p:tgtEl>
                                          <p:spTgt spid="22"/>
                                        </p:tgtEl>
                                      </p:cBhvr>
                                    </p:animEffect>
                                    <p:anim calcmode="lin" valueType="num">
                                      <p:cBhvr>
                                        <p:cTn id="38" dur="1000" fill="hold"/>
                                        <p:tgtEl>
                                          <p:spTgt spid="22"/>
                                        </p:tgtEl>
                                        <p:attrNameLst>
                                          <p:attrName>ppt_x</p:attrName>
                                        </p:attrNameLst>
                                      </p:cBhvr>
                                      <p:tavLst>
                                        <p:tav tm="0">
                                          <p:val>
                                            <p:strVal val="#ppt_x"/>
                                          </p:val>
                                        </p:tav>
                                        <p:tav tm="100000">
                                          <p:val>
                                            <p:strVal val="#ppt_x"/>
                                          </p:val>
                                        </p:tav>
                                      </p:tavLst>
                                    </p:anim>
                                    <p:anim calcmode="lin" valueType="num">
                                      <p:cBhvr>
                                        <p:cTn id="39" dur="1000" fill="hold"/>
                                        <p:tgtEl>
                                          <p:spTgt spid="22"/>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fade">
                                      <p:cBhvr>
                                        <p:cTn id="42" dur="1000"/>
                                        <p:tgtEl>
                                          <p:spTgt spid="23"/>
                                        </p:tgtEl>
                                      </p:cBhvr>
                                    </p:animEffect>
                                    <p:anim calcmode="lin" valueType="num">
                                      <p:cBhvr>
                                        <p:cTn id="43" dur="1000" fill="hold"/>
                                        <p:tgtEl>
                                          <p:spTgt spid="23"/>
                                        </p:tgtEl>
                                        <p:attrNameLst>
                                          <p:attrName>ppt_x</p:attrName>
                                        </p:attrNameLst>
                                      </p:cBhvr>
                                      <p:tavLst>
                                        <p:tav tm="0">
                                          <p:val>
                                            <p:strVal val="#ppt_x"/>
                                          </p:val>
                                        </p:tav>
                                        <p:tav tm="100000">
                                          <p:val>
                                            <p:strVal val="#ppt_x"/>
                                          </p:val>
                                        </p:tav>
                                      </p:tavLst>
                                    </p:anim>
                                    <p:anim calcmode="lin" valueType="num">
                                      <p:cBhvr>
                                        <p:cTn id="44" dur="1000" fill="hold"/>
                                        <p:tgtEl>
                                          <p:spTgt spid="23"/>
                                        </p:tgtEl>
                                        <p:attrNameLst>
                                          <p:attrName>ppt_y</p:attrName>
                                        </p:attrNameLst>
                                      </p:cBhvr>
                                      <p:tavLst>
                                        <p:tav tm="0">
                                          <p:val>
                                            <p:strVal val="#ppt_y+.1"/>
                                          </p:val>
                                        </p:tav>
                                        <p:tav tm="100000">
                                          <p:val>
                                            <p:strVal val="#ppt_y"/>
                                          </p:val>
                                        </p:tav>
                                      </p:tavLst>
                                    </p:anim>
                                  </p:childTnLst>
                                </p:cTn>
                              </p:par>
                              <p:par>
                                <p:cTn id="45" presetID="42" presetClass="entr" presetSubtype="0" fill="hold" nodeType="with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25"/>
                                        </p:tgtEl>
                                        <p:attrNameLst>
                                          <p:attrName>style.visibility</p:attrName>
                                        </p:attrNameLst>
                                      </p:cBhvr>
                                      <p:to>
                                        <p:strVal val="visible"/>
                                      </p:to>
                                    </p:set>
                                    <p:animEffect transition="in" filter="fade">
                                      <p:cBhvr>
                                        <p:cTn id="52" dur="1000"/>
                                        <p:tgtEl>
                                          <p:spTgt spid="25"/>
                                        </p:tgtEl>
                                      </p:cBhvr>
                                    </p:animEffect>
                                    <p:anim calcmode="lin" valueType="num">
                                      <p:cBhvr>
                                        <p:cTn id="53" dur="1000" fill="hold"/>
                                        <p:tgtEl>
                                          <p:spTgt spid="25"/>
                                        </p:tgtEl>
                                        <p:attrNameLst>
                                          <p:attrName>ppt_x</p:attrName>
                                        </p:attrNameLst>
                                      </p:cBhvr>
                                      <p:tavLst>
                                        <p:tav tm="0">
                                          <p:val>
                                            <p:strVal val="#ppt_x"/>
                                          </p:val>
                                        </p:tav>
                                        <p:tav tm="100000">
                                          <p:val>
                                            <p:strVal val="#ppt_x"/>
                                          </p:val>
                                        </p:tav>
                                      </p:tavLst>
                                    </p:anim>
                                    <p:anim calcmode="lin" valueType="num">
                                      <p:cBhvr>
                                        <p:cTn id="54" dur="1000" fill="hold"/>
                                        <p:tgtEl>
                                          <p:spTgt spid="25"/>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26"/>
                                        </p:tgtEl>
                                        <p:attrNameLst>
                                          <p:attrName>style.visibility</p:attrName>
                                        </p:attrNameLst>
                                      </p:cBhvr>
                                      <p:to>
                                        <p:strVal val="visible"/>
                                      </p:to>
                                    </p:set>
                                    <p:animEffect transition="in" filter="fade">
                                      <p:cBhvr>
                                        <p:cTn id="57" dur="1000"/>
                                        <p:tgtEl>
                                          <p:spTgt spid="26"/>
                                        </p:tgtEl>
                                      </p:cBhvr>
                                    </p:animEffect>
                                    <p:anim calcmode="lin" valueType="num">
                                      <p:cBhvr>
                                        <p:cTn id="58" dur="1000" fill="hold"/>
                                        <p:tgtEl>
                                          <p:spTgt spid="26"/>
                                        </p:tgtEl>
                                        <p:attrNameLst>
                                          <p:attrName>ppt_x</p:attrName>
                                        </p:attrNameLst>
                                      </p:cBhvr>
                                      <p:tavLst>
                                        <p:tav tm="0">
                                          <p:val>
                                            <p:strVal val="#ppt_x"/>
                                          </p:val>
                                        </p:tav>
                                        <p:tav tm="100000">
                                          <p:val>
                                            <p:strVal val="#ppt_x"/>
                                          </p:val>
                                        </p:tav>
                                      </p:tavLst>
                                    </p:anim>
                                    <p:anim calcmode="lin" valueType="num">
                                      <p:cBhvr>
                                        <p:cTn id="59" dur="1000" fill="hold"/>
                                        <p:tgtEl>
                                          <p:spTgt spid="26"/>
                                        </p:tgtEl>
                                        <p:attrNameLst>
                                          <p:attrName>ppt_y</p:attrName>
                                        </p:attrNameLst>
                                      </p:cBhvr>
                                      <p:tavLst>
                                        <p:tav tm="0">
                                          <p:val>
                                            <p:strVal val="#ppt_y+.1"/>
                                          </p:val>
                                        </p:tav>
                                        <p:tav tm="100000">
                                          <p:val>
                                            <p:strVal val="#ppt_y"/>
                                          </p:val>
                                        </p:tav>
                                      </p:tavLst>
                                    </p:anim>
                                  </p:childTnLst>
                                </p:cTn>
                              </p:par>
                              <p:par>
                                <p:cTn id="60" presetID="42" presetClass="entr" presetSubtype="0" fill="hold" nodeType="withEffect">
                                  <p:stCondLst>
                                    <p:cond delay="0"/>
                                  </p:stCondLst>
                                  <p:childTnLst>
                                    <p:set>
                                      <p:cBhvr>
                                        <p:cTn id="61" dur="1" fill="hold">
                                          <p:stCondLst>
                                            <p:cond delay="0"/>
                                          </p:stCondLst>
                                        </p:cTn>
                                        <p:tgtEl>
                                          <p:spTgt spid="27"/>
                                        </p:tgtEl>
                                        <p:attrNameLst>
                                          <p:attrName>style.visibility</p:attrName>
                                        </p:attrNameLst>
                                      </p:cBhvr>
                                      <p:to>
                                        <p:strVal val="visible"/>
                                      </p:to>
                                    </p:set>
                                    <p:animEffect transition="in" filter="fade">
                                      <p:cBhvr>
                                        <p:cTn id="62" dur="1000"/>
                                        <p:tgtEl>
                                          <p:spTgt spid="27"/>
                                        </p:tgtEl>
                                      </p:cBhvr>
                                    </p:animEffect>
                                    <p:anim calcmode="lin" valueType="num">
                                      <p:cBhvr>
                                        <p:cTn id="63" dur="1000" fill="hold"/>
                                        <p:tgtEl>
                                          <p:spTgt spid="27"/>
                                        </p:tgtEl>
                                        <p:attrNameLst>
                                          <p:attrName>ppt_x</p:attrName>
                                        </p:attrNameLst>
                                      </p:cBhvr>
                                      <p:tavLst>
                                        <p:tav tm="0">
                                          <p:val>
                                            <p:strVal val="#ppt_x"/>
                                          </p:val>
                                        </p:tav>
                                        <p:tav tm="100000">
                                          <p:val>
                                            <p:strVal val="#ppt_x"/>
                                          </p:val>
                                        </p:tav>
                                      </p:tavLst>
                                    </p:anim>
                                    <p:anim calcmode="lin" valueType="num">
                                      <p:cBhvr>
                                        <p:cTn id="64" dur="1000" fill="hold"/>
                                        <p:tgtEl>
                                          <p:spTgt spid="27"/>
                                        </p:tgtEl>
                                        <p:attrNameLst>
                                          <p:attrName>ppt_y</p:attrName>
                                        </p:attrNameLst>
                                      </p:cBhvr>
                                      <p:tavLst>
                                        <p:tav tm="0">
                                          <p:val>
                                            <p:strVal val="#ppt_y+.1"/>
                                          </p:val>
                                        </p:tav>
                                        <p:tav tm="100000">
                                          <p:val>
                                            <p:strVal val="#ppt_y"/>
                                          </p:val>
                                        </p:tav>
                                      </p:tavLst>
                                    </p:anim>
                                  </p:childTnLst>
                                </p:cTn>
                              </p:par>
                              <p:par>
                                <p:cTn id="65" presetID="42" presetClass="entr" presetSubtype="0" fill="hold" nodeType="withEffect">
                                  <p:stCondLst>
                                    <p:cond delay="0"/>
                                  </p:stCondLst>
                                  <p:childTnLst>
                                    <p:set>
                                      <p:cBhvr>
                                        <p:cTn id="66" dur="1" fill="hold">
                                          <p:stCondLst>
                                            <p:cond delay="0"/>
                                          </p:stCondLst>
                                        </p:cTn>
                                        <p:tgtEl>
                                          <p:spTgt spid="28"/>
                                        </p:tgtEl>
                                        <p:attrNameLst>
                                          <p:attrName>style.visibility</p:attrName>
                                        </p:attrNameLst>
                                      </p:cBhvr>
                                      <p:to>
                                        <p:strVal val="visible"/>
                                      </p:to>
                                    </p:set>
                                    <p:animEffect transition="in" filter="fade">
                                      <p:cBhvr>
                                        <p:cTn id="67" dur="1000"/>
                                        <p:tgtEl>
                                          <p:spTgt spid="28"/>
                                        </p:tgtEl>
                                      </p:cBhvr>
                                    </p:animEffect>
                                    <p:anim calcmode="lin" valueType="num">
                                      <p:cBhvr>
                                        <p:cTn id="68" dur="1000" fill="hold"/>
                                        <p:tgtEl>
                                          <p:spTgt spid="28"/>
                                        </p:tgtEl>
                                        <p:attrNameLst>
                                          <p:attrName>ppt_x</p:attrName>
                                        </p:attrNameLst>
                                      </p:cBhvr>
                                      <p:tavLst>
                                        <p:tav tm="0">
                                          <p:val>
                                            <p:strVal val="#ppt_x"/>
                                          </p:val>
                                        </p:tav>
                                        <p:tav tm="100000">
                                          <p:val>
                                            <p:strVal val="#ppt_x"/>
                                          </p:val>
                                        </p:tav>
                                      </p:tavLst>
                                    </p:anim>
                                    <p:anim calcmode="lin" valueType="num">
                                      <p:cBhvr>
                                        <p:cTn id="69" dur="1000" fill="hold"/>
                                        <p:tgtEl>
                                          <p:spTgt spid="28"/>
                                        </p:tgtEl>
                                        <p:attrNameLst>
                                          <p:attrName>ppt_y</p:attrName>
                                        </p:attrNameLst>
                                      </p:cBhvr>
                                      <p:tavLst>
                                        <p:tav tm="0">
                                          <p:val>
                                            <p:strVal val="#ppt_y+.1"/>
                                          </p:val>
                                        </p:tav>
                                        <p:tav tm="100000">
                                          <p:val>
                                            <p:strVal val="#ppt_y"/>
                                          </p:val>
                                        </p:tav>
                                      </p:tavLst>
                                    </p:anim>
                                  </p:childTnLst>
                                </p:cTn>
                              </p:par>
                              <p:par>
                                <p:cTn id="70" presetID="42" presetClass="entr" presetSubtype="0" fill="hold" nodeType="withEffect">
                                  <p:stCondLst>
                                    <p:cond delay="0"/>
                                  </p:stCondLst>
                                  <p:childTnLst>
                                    <p:set>
                                      <p:cBhvr>
                                        <p:cTn id="71" dur="1" fill="hold">
                                          <p:stCondLst>
                                            <p:cond delay="0"/>
                                          </p:stCondLst>
                                        </p:cTn>
                                        <p:tgtEl>
                                          <p:spTgt spid="29"/>
                                        </p:tgtEl>
                                        <p:attrNameLst>
                                          <p:attrName>style.visibility</p:attrName>
                                        </p:attrNameLst>
                                      </p:cBhvr>
                                      <p:to>
                                        <p:strVal val="visible"/>
                                      </p:to>
                                    </p:set>
                                    <p:animEffect transition="in" filter="fade">
                                      <p:cBhvr>
                                        <p:cTn id="72" dur="1000"/>
                                        <p:tgtEl>
                                          <p:spTgt spid="29"/>
                                        </p:tgtEl>
                                      </p:cBhvr>
                                    </p:animEffect>
                                    <p:anim calcmode="lin" valueType="num">
                                      <p:cBhvr>
                                        <p:cTn id="73" dur="1000" fill="hold"/>
                                        <p:tgtEl>
                                          <p:spTgt spid="29"/>
                                        </p:tgtEl>
                                        <p:attrNameLst>
                                          <p:attrName>ppt_x</p:attrName>
                                        </p:attrNameLst>
                                      </p:cBhvr>
                                      <p:tavLst>
                                        <p:tav tm="0">
                                          <p:val>
                                            <p:strVal val="#ppt_x"/>
                                          </p:val>
                                        </p:tav>
                                        <p:tav tm="100000">
                                          <p:val>
                                            <p:strVal val="#ppt_x"/>
                                          </p:val>
                                        </p:tav>
                                      </p:tavLst>
                                    </p:anim>
                                    <p:anim calcmode="lin" valueType="num">
                                      <p:cBhvr>
                                        <p:cTn id="74" dur="1000" fill="hold"/>
                                        <p:tgtEl>
                                          <p:spTgt spid="29"/>
                                        </p:tgtEl>
                                        <p:attrNameLst>
                                          <p:attrName>ppt_y</p:attrName>
                                        </p:attrNameLst>
                                      </p:cBhvr>
                                      <p:tavLst>
                                        <p:tav tm="0">
                                          <p:val>
                                            <p:strVal val="#ppt_y+.1"/>
                                          </p:val>
                                        </p:tav>
                                        <p:tav tm="100000">
                                          <p:val>
                                            <p:strVal val="#ppt_y"/>
                                          </p:val>
                                        </p:tav>
                                      </p:tavLst>
                                    </p:anim>
                                  </p:childTnLst>
                                </p:cTn>
                              </p:par>
                              <p:par>
                                <p:cTn id="75" presetID="42" presetClass="entr" presetSubtype="0" fill="hold" nodeType="withEffect">
                                  <p:stCondLst>
                                    <p:cond delay="0"/>
                                  </p:stCondLst>
                                  <p:childTnLst>
                                    <p:set>
                                      <p:cBhvr>
                                        <p:cTn id="76" dur="1" fill="hold">
                                          <p:stCondLst>
                                            <p:cond delay="0"/>
                                          </p:stCondLst>
                                        </p:cTn>
                                        <p:tgtEl>
                                          <p:spTgt spid="30"/>
                                        </p:tgtEl>
                                        <p:attrNameLst>
                                          <p:attrName>style.visibility</p:attrName>
                                        </p:attrNameLst>
                                      </p:cBhvr>
                                      <p:to>
                                        <p:strVal val="visible"/>
                                      </p:to>
                                    </p:set>
                                    <p:animEffect transition="in" filter="fade">
                                      <p:cBhvr>
                                        <p:cTn id="77" dur="1000"/>
                                        <p:tgtEl>
                                          <p:spTgt spid="30"/>
                                        </p:tgtEl>
                                      </p:cBhvr>
                                    </p:animEffect>
                                    <p:anim calcmode="lin" valueType="num">
                                      <p:cBhvr>
                                        <p:cTn id="78" dur="1000" fill="hold"/>
                                        <p:tgtEl>
                                          <p:spTgt spid="30"/>
                                        </p:tgtEl>
                                        <p:attrNameLst>
                                          <p:attrName>ppt_x</p:attrName>
                                        </p:attrNameLst>
                                      </p:cBhvr>
                                      <p:tavLst>
                                        <p:tav tm="0">
                                          <p:val>
                                            <p:strVal val="#ppt_x"/>
                                          </p:val>
                                        </p:tav>
                                        <p:tav tm="100000">
                                          <p:val>
                                            <p:strVal val="#ppt_x"/>
                                          </p:val>
                                        </p:tav>
                                      </p:tavLst>
                                    </p:anim>
                                    <p:anim calcmode="lin" valueType="num">
                                      <p:cBhvr>
                                        <p:cTn id="79"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9" grpId="0" animBg="1"/>
      <p:bldP spid="20" grpId="0"/>
      <p:bldP spid="21" grpId="0"/>
      <p:bldP spid="22" grpId="0" animBg="1"/>
      <p:bldP spid="23"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2350"/>
        <p:cNvGrpSpPr/>
        <p:nvPr/>
      </p:nvGrpSpPr>
      <p:grpSpPr>
        <a:xfrm>
          <a:off x="0" y="0"/>
          <a:ext cx="0" cy="0"/>
          <a:chOff x="0" y="0"/>
          <a:chExt cx="0" cy="0"/>
        </a:xfrm>
      </p:grpSpPr>
      <p:grpSp>
        <p:nvGrpSpPr>
          <p:cNvPr id="8" name="Google Shape;2494;p49">
            <a:extLst>
              <a:ext uri="{FF2B5EF4-FFF2-40B4-BE49-F238E27FC236}">
                <a16:creationId xmlns:a16="http://schemas.microsoft.com/office/drawing/2014/main" id="{781D5466-9556-45DC-1002-B39336108FDA}"/>
              </a:ext>
            </a:extLst>
          </p:cNvPr>
          <p:cNvGrpSpPr/>
          <p:nvPr/>
        </p:nvGrpSpPr>
        <p:grpSpPr>
          <a:xfrm flipH="1">
            <a:off x="2253021" y="168426"/>
            <a:ext cx="4833152" cy="759406"/>
            <a:chOff x="4263450" y="634575"/>
            <a:chExt cx="1007075" cy="387425"/>
          </a:xfrm>
        </p:grpSpPr>
        <p:sp>
          <p:nvSpPr>
            <p:cNvPr id="9" name="Google Shape;2495;p49">
              <a:extLst>
                <a:ext uri="{FF2B5EF4-FFF2-40B4-BE49-F238E27FC236}">
                  <a16:creationId xmlns:a16="http://schemas.microsoft.com/office/drawing/2014/main" id="{3BE5FC33-F074-2E8B-1A50-6A405990140C}"/>
                </a:ext>
              </a:extLst>
            </p:cNvPr>
            <p:cNvSpPr/>
            <p:nvPr/>
          </p:nvSpPr>
          <p:spPr>
            <a:xfrm>
              <a:off x="4263450" y="634575"/>
              <a:ext cx="1007075" cy="387425"/>
            </a:xfrm>
            <a:custGeom>
              <a:avLst/>
              <a:gdLst/>
              <a:ahLst/>
              <a:cxnLst/>
              <a:rect l="l" t="t" r="r" b="b"/>
              <a:pathLst>
                <a:path w="40283" h="15497" extrusionOk="0">
                  <a:moveTo>
                    <a:pt x="1950" y="0"/>
                  </a:moveTo>
                  <a:cubicBezTo>
                    <a:pt x="1214" y="0"/>
                    <a:pt x="617" y="458"/>
                    <a:pt x="458" y="1134"/>
                  </a:cubicBezTo>
                  <a:cubicBezTo>
                    <a:pt x="219" y="1492"/>
                    <a:pt x="0" y="2188"/>
                    <a:pt x="517" y="3044"/>
                  </a:cubicBezTo>
                  <a:cubicBezTo>
                    <a:pt x="796" y="3461"/>
                    <a:pt x="1055" y="3879"/>
                    <a:pt x="1313" y="4317"/>
                  </a:cubicBezTo>
                  <a:lnTo>
                    <a:pt x="1691" y="4914"/>
                  </a:lnTo>
                  <a:cubicBezTo>
                    <a:pt x="1910" y="5252"/>
                    <a:pt x="2109" y="5610"/>
                    <a:pt x="2348" y="5948"/>
                  </a:cubicBezTo>
                  <a:cubicBezTo>
                    <a:pt x="2447" y="6107"/>
                    <a:pt x="2507" y="6207"/>
                    <a:pt x="2606" y="6326"/>
                  </a:cubicBezTo>
                  <a:cubicBezTo>
                    <a:pt x="2686" y="6406"/>
                    <a:pt x="2745" y="6465"/>
                    <a:pt x="2765" y="6545"/>
                  </a:cubicBezTo>
                  <a:cubicBezTo>
                    <a:pt x="2865" y="6724"/>
                    <a:pt x="2964" y="6863"/>
                    <a:pt x="3044" y="7042"/>
                  </a:cubicBezTo>
                  <a:cubicBezTo>
                    <a:pt x="3163" y="7261"/>
                    <a:pt x="3263" y="7500"/>
                    <a:pt x="3402" y="7719"/>
                  </a:cubicBezTo>
                  <a:cubicBezTo>
                    <a:pt x="3442" y="7738"/>
                    <a:pt x="3442" y="7758"/>
                    <a:pt x="3442" y="7758"/>
                  </a:cubicBezTo>
                  <a:lnTo>
                    <a:pt x="3402" y="7798"/>
                  </a:lnTo>
                  <a:cubicBezTo>
                    <a:pt x="3263" y="7957"/>
                    <a:pt x="3103" y="8156"/>
                    <a:pt x="2984" y="8335"/>
                  </a:cubicBezTo>
                  <a:cubicBezTo>
                    <a:pt x="2905" y="8415"/>
                    <a:pt x="2865" y="8514"/>
                    <a:pt x="2785" y="8594"/>
                  </a:cubicBezTo>
                  <a:cubicBezTo>
                    <a:pt x="2646" y="8753"/>
                    <a:pt x="2507" y="8932"/>
                    <a:pt x="2367" y="9111"/>
                  </a:cubicBezTo>
                  <a:cubicBezTo>
                    <a:pt x="2069" y="9469"/>
                    <a:pt x="1751" y="9847"/>
                    <a:pt x="1452" y="10245"/>
                  </a:cubicBezTo>
                  <a:cubicBezTo>
                    <a:pt x="1074" y="10742"/>
                    <a:pt x="756" y="11259"/>
                    <a:pt x="398" y="11757"/>
                  </a:cubicBezTo>
                  <a:lnTo>
                    <a:pt x="318" y="11896"/>
                  </a:lnTo>
                  <a:cubicBezTo>
                    <a:pt x="159" y="12135"/>
                    <a:pt x="80" y="12493"/>
                    <a:pt x="120" y="12851"/>
                  </a:cubicBezTo>
                  <a:cubicBezTo>
                    <a:pt x="159" y="13129"/>
                    <a:pt x="199" y="13408"/>
                    <a:pt x="259" y="13647"/>
                  </a:cubicBezTo>
                  <a:cubicBezTo>
                    <a:pt x="418" y="14601"/>
                    <a:pt x="955" y="15019"/>
                    <a:pt x="1890" y="15039"/>
                  </a:cubicBezTo>
                  <a:lnTo>
                    <a:pt x="3402" y="15039"/>
                  </a:lnTo>
                  <a:cubicBezTo>
                    <a:pt x="3700" y="15039"/>
                    <a:pt x="3999" y="15079"/>
                    <a:pt x="4277" y="15099"/>
                  </a:cubicBezTo>
                  <a:cubicBezTo>
                    <a:pt x="4655" y="15119"/>
                    <a:pt x="5053" y="15138"/>
                    <a:pt x="5451" y="15138"/>
                  </a:cubicBezTo>
                  <a:cubicBezTo>
                    <a:pt x="7062" y="15178"/>
                    <a:pt x="8673" y="15198"/>
                    <a:pt x="10026" y="15198"/>
                  </a:cubicBezTo>
                  <a:lnTo>
                    <a:pt x="14502" y="15198"/>
                  </a:lnTo>
                  <a:cubicBezTo>
                    <a:pt x="15298" y="15198"/>
                    <a:pt x="16073" y="15218"/>
                    <a:pt x="16869" y="15238"/>
                  </a:cubicBezTo>
                  <a:cubicBezTo>
                    <a:pt x="17287" y="15238"/>
                    <a:pt x="17705" y="15278"/>
                    <a:pt x="18122" y="15278"/>
                  </a:cubicBezTo>
                  <a:cubicBezTo>
                    <a:pt x="19177" y="15298"/>
                    <a:pt x="20191" y="15298"/>
                    <a:pt x="21246" y="15318"/>
                  </a:cubicBezTo>
                  <a:lnTo>
                    <a:pt x="23295" y="15337"/>
                  </a:lnTo>
                  <a:cubicBezTo>
                    <a:pt x="24190" y="15337"/>
                    <a:pt x="25065" y="15377"/>
                    <a:pt x="25960" y="15377"/>
                  </a:cubicBezTo>
                  <a:cubicBezTo>
                    <a:pt x="26477" y="15377"/>
                    <a:pt x="27014" y="15397"/>
                    <a:pt x="27532" y="15397"/>
                  </a:cubicBezTo>
                  <a:cubicBezTo>
                    <a:pt x="27949" y="15397"/>
                    <a:pt x="28407" y="15417"/>
                    <a:pt x="28825" y="15417"/>
                  </a:cubicBezTo>
                  <a:lnTo>
                    <a:pt x="30038" y="15437"/>
                  </a:lnTo>
                  <a:cubicBezTo>
                    <a:pt x="31192" y="15477"/>
                    <a:pt x="32385" y="15497"/>
                    <a:pt x="33579" y="15497"/>
                  </a:cubicBezTo>
                  <a:lnTo>
                    <a:pt x="38473" y="15497"/>
                  </a:lnTo>
                  <a:cubicBezTo>
                    <a:pt x="38950" y="15497"/>
                    <a:pt x="39368" y="15318"/>
                    <a:pt x="39686" y="14979"/>
                  </a:cubicBezTo>
                  <a:cubicBezTo>
                    <a:pt x="40004" y="14621"/>
                    <a:pt x="40164" y="14144"/>
                    <a:pt x="40104" y="13627"/>
                  </a:cubicBezTo>
                  <a:cubicBezTo>
                    <a:pt x="40064" y="12930"/>
                    <a:pt x="39686" y="12453"/>
                    <a:pt x="39408" y="12115"/>
                  </a:cubicBezTo>
                  <a:lnTo>
                    <a:pt x="38751" y="11299"/>
                  </a:lnTo>
                  <a:cubicBezTo>
                    <a:pt x="38294" y="10742"/>
                    <a:pt x="37856" y="10205"/>
                    <a:pt x="37418" y="9628"/>
                  </a:cubicBezTo>
                  <a:cubicBezTo>
                    <a:pt x="37160" y="9250"/>
                    <a:pt x="36901" y="8852"/>
                    <a:pt x="36662" y="8415"/>
                  </a:cubicBezTo>
                  <a:cubicBezTo>
                    <a:pt x="36762" y="8315"/>
                    <a:pt x="36861" y="8216"/>
                    <a:pt x="36961" y="8077"/>
                  </a:cubicBezTo>
                  <a:cubicBezTo>
                    <a:pt x="37359" y="7758"/>
                    <a:pt x="37796" y="7261"/>
                    <a:pt x="38174" y="6744"/>
                  </a:cubicBezTo>
                  <a:cubicBezTo>
                    <a:pt x="38294" y="6565"/>
                    <a:pt x="38413" y="6425"/>
                    <a:pt x="38552" y="6246"/>
                  </a:cubicBezTo>
                  <a:cubicBezTo>
                    <a:pt x="38970" y="5729"/>
                    <a:pt x="39447" y="5113"/>
                    <a:pt x="39706" y="4277"/>
                  </a:cubicBezTo>
                  <a:cubicBezTo>
                    <a:pt x="39766" y="4138"/>
                    <a:pt x="39805" y="3999"/>
                    <a:pt x="39865" y="3859"/>
                  </a:cubicBezTo>
                  <a:cubicBezTo>
                    <a:pt x="40004" y="3442"/>
                    <a:pt x="40183" y="2984"/>
                    <a:pt x="40243" y="2447"/>
                  </a:cubicBezTo>
                  <a:cubicBezTo>
                    <a:pt x="40283" y="1870"/>
                    <a:pt x="40104" y="1353"/>
                    <a:pt x="39786" y="975"/>
                  </a:cubicBezTo>
                  <a:cubicBezTo>
                    <a:pt x="39467" y="617"/>
                    <a:pt x="39010" y="458"/>
                    <a:pt x="38512" y="458"/>
                  </a:cubicBezTo>
                  <a:lnTo>
                    <a:pt x="38393" y="458"/>
                  </a:lnTo>
                  <a:cubicBezTo>
                    <a:pt x="38075" y="478"/>
                    <a:pt x="37697" y="478"/>
                    <a:pt x="37279" y="478"/>
                  </a:cubicBezTo>
                  <a:lnTo>
                    <a:pt x="35767" y="478"/>
                  </a:lnTo>
                  <a:cubicBezTo>
                    <a:pt x="35489" y="478"/>
                    <a:pt x="35210" y="458"/>
                    <a:pt x="34932" y="458"/>
                  </a:cubicBezTo>
                  <a:cubicBezTo>
                    <a:pt x="34613" y="458"/>
                    <a:pt x="34275" y="418"/>
                    <a:pt x="33937" y="418"/>
                  </a:cubicBezTo>
                  <a:lnTo>
                    <a:pt x="30834" y="418"/>
                  </a:lnTo>
                  <a:cubicBezTo>
                    <a:pt x="30138" y="418"/>
                    <a:pt x="29421" y="398"/>
                    <a:pt x="28725" y="378"/>
                  </a:cubicBezTo>
                  <a:cubicBezTo>
                    <a:pt x="28148" y="358"/>
                    <a:pt x="27552" y="358"/>
                    <a:pt x="26975" y="318"/>
                  </a:cubicBezTo>
                  <a:lnTo>
                    <a:pt x="24269" y="318"/>
                  </a:lnTo>
                  <a:cubicBezTo>
                    <a:pt x="23891" y="318"/>
                    <a:pt x="23553" y="299"/>
                    <a:pt x="23175" y="299"/>
                  </a:cubicBezTo>
                  <a:cubicBezTo>
                    <a:pt x="22877" y="299"/>
                    <a:pt x="22598" y="279"/>
                    <a:pt x="22300" y="279"/>
                  </a:cubicBezTo>
                  <a:cubicBezTo>
                    <a:pt x="21842" y="279"/>
                    <a:pt x="21365" y="259"/>
                    <a:pt x="20907" y="259"/>
                  </a:cubicBezTo>
                  <a:cubicBezTo>
                    <a:pt x="20510" y="259"/>
                    <a:pt x="20112" y="259"/>
                    <a:pt x="19694" y="239"/>
                  </a:cubicBezTo>
                  <a:cubicBezTo>
                    <a:pt x="19376" y="239"/>
                    <a:pt x="19057" y="199"/>
                    <a:pt x="18719" y="199"/>
                  </a:cubicBezTo>
                  <a:cubicBezTo>
                    <a:pt x="18301" y="199"/>
                    <a:pt x="17904" y="179"/>
                    <a:pt x="17486" y="179"/>
                  </a:cubicBezTo>
                  <a:lnTo>
                    <a:pt x="15676" y="179"/>
                  </a:lnTo>
                  <a:cubicBezTo>
                    <a:pt x="15576" y="179"/>
                    <a:pt x="15477" y="179"/>
                    <a:pt x="15337" y="159"/>
                  </a:cubicBezTo>
                  <a:cubicBezTo>
                    <a:pt x="15198" y="159"/>
                    <a:pt x="15039" y="139"/>
                    <a:pt x="14900" y="139"/>
                  </a:cubicBezTo>
                  <a:lnTo>
                    <a:pt x="14880" y="139"/>
                  </a:lnTo>
                  <a:cubicBezTo>
                    <a:pt x="14601" y="139"/>
                    <a:pt x="14343" y="139"/>
                    <a:pt x="14084" y="159"/>
                  </a:cubicBezTo>
                  <a:cubicBezTo>
                    <a:pt x="13786" y="159"/>
                    <a:pt x="13448" y="179"/>
                    <a:pt x="13149" y="179"/>
                  </a:cubicBezTo>
                  <a:lnTo>
                    <a:pt x="12911" y="179"/>
                  </a:lnTo>
                  <a:cubicBezTo>
                    <a:pt x="12334" y="179"/>
                    <a:pt x="11757" y="159"/>
                    <a:pt x="11160" y="139"/>
                  </a:cubicBezTo>
                  <a:cubicBezTo>
                    <a:pt x="10623" y="100"/>
                    <a:pt x="10066" y="100"/>
                    <a:pt x="9529" y="80"/>
                  </a:cubicBezTo>
                  <a:cubicBezTo>
                    <a:pt x="8852" y="80"/>
                    <a:pt x="8176" y="60"/>
                    <a:pt x="7520" y="60"/>
                  </a:cubicBezTo>
                  <a:lnTo>
                    <a:pt x="6187" y="60"/>
                  </a:lnTo>
                  <a:cubicBezTo>
                    <a:pt x="5829" y="60"/>
                    <a:pt x="5451" y="60"/>
                    <a:pt x="5073" y="40"/>
                  </a:cubicBezTo>
                  <a:cubicBezTo>
                    <a:pt x="4735" y="40"/>
                    <a:pt x="4357" y="0"/>
                    <a:pt x="3999" y="0"/>
                  </a:cubicBezTo>
                  <a:close/>
                </a:path>
              </a:pathLst>
            </a:custGeom>
            <a:solidFill>
              <a:srgbClr val="FFFFFF"/>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2496;p49">
              <a:extLst>
                <a:ext uri="{FF2B5EF4-FFF2-40B4-BE49-F238E27FC236}">
                  <a16:creationId xmlns:a16="http://schemas.microsoft.com/office/drawing/2014/main" id="{B6C4EAD2-9570-4669-583C-27306710BBEC}"/>
                </a:ext>
              </a:extLst>
            </p:cNvPr>
            <p:cNvSpPr/>
            <p:nvPr/>
          </p:nvSpPr>
          <p:spPr>
            <a:xfrm>
              <a:off x="4292275" y="661425"/>
              <a:ext cx="953375" cy="337975"/>
            </a:xfrm>
            <a:custGeom>
              <a:avLst/>
              <a:gdLst/>
              <a:ahLst/>
              <a:cxnLst/>
              <a:rect l="l" t="t" r="r" b="b"/>
              <a:pathLst>
                <a:path w="38135" h="13519" extrusionOk="0">
                  <a:moveTo>
                    <a:pt x="817" y="0"/>
                  </a:moveTo>
                  <a:cubicBezTo>
                    <a:pt x="538" y="0"/>
                    <a:pt x="339" y="140"/>
                    <a:pt x="260" y="418"/>
                  </a:cubicBezTo>
                  <a:cubicBezTo>
                    <a:pt x="260" y="478"/>
                    <a:pt x="260" y="518"/>
                    <a:pt x="240" y="537"/>
                  </a:cubicBezTo>
                  <a:cubicBezTo>
                    <a:pt x="1" y="876"/>
                    <a:pt x="41" y="1194"/>
                    <a:pt x="240" y="1512"/>
                  </a:cubicBezTo>
                  <a:cubicBezTo>
                    <a:pt x="518" y="1930"/>
                    <a:pt x="797" y="2387"/>
                    <a:pt x="1035" y="2805"/>
                  </a:cubicBezTo>
                  <a:cubicBezTo>
                    <a:pt x="1354" y="3322"/>
                    <a:pt x="1692" y="3879"/>
                    <a:pt x="2030" y="4397"/>
                  </a:cubicBezTo>
                  <a:cubicBezTo>
                    <a:pt x="2149" y="4596"/>
                    <a:pt x="2348" y="4794"/>
                    <a:pt x="2488" y="4993"/>
                  </a:cubicBezTo>
                  <a:cubicBezTo>
                    <a:pt x="2706" y="5371"/>
                    <a:pt x="2885" y="5769"/>
                    <a:pt x="3124" y="6147"/>
                  </a:cubicBezTo>
                  <a:cubicBezTo>
                    <a:pt x="3423" y="6625"/>
                    <a:pt x="3403" y="6983"/>
                    <a:pt x="3025" y="7400"/>
                  </a:cubicBezTo>
                  <a:cubicBezTo>
                    <a:pt x="2806" y="7659"/>
                    <a:pt x="2627" y="7898"/>
                    <a:pt x="2428" y="8156"/>
                  </a:cubicBezTo>
                  <a:cubicBezTo>
                    <a:pt x="1990" y="8693"/>
                    <a:pt x="1533" y="9250"/>
                    <a:pt x="1115" y="9788"/>
                  </a:cubicBezTo>
                  <a:cubicBezTo>
                    <a:pt x="737" y="10325"/>
                    <a:pt x="399" y="10862"/>
                    <a:pt x="41" y="11379"/>
                  </a:cubicBezTo>
                  <a:cubicBezTo>
                    <a:pt x="1" y="11459"/>
                    <a:pt x="1" y="11618"/>
                    <a:pt x="1" y="11717"/>
                  </a:cubicBezTo>
                  <a:cubicBezTo>
                    <a:pt x="21" y="11956"/>
                    <a:pt x="61" y="12195"/>
                    <a:pt x="100" y="12433"/>
                  </a:cubicBezTo>
                  <a:cubicBezTo>
                    <a:pt x="160" y="12911"/>
                    <a:pt x="299" y="13010"/>
                    <a:pt x="797" y="13010"/>
                  </a:cubicBezTo>
                  <a:cubicBezTo>
                    <a:pt x="1314" y="13010"/>
                    <a:pt x="1811" y="13010"/>
                    <a:pt x="2328" y="13030"/>
                  </a:cubicBezTo>
                  <a:cubicBezTo>
                    <a:pt x="3005" y="13050"/>
                    <a:pt x="3681" y="13110"/>
                    <a:pt x="4338" y="13130"/>
                  </a:cubicBezTo>
                  <a:cubicBezTo>
                    <a:pt x="5869" y="13149"/>
                    <a:pt x="7381" y="13189"/>
                    <a:pt x="8913" y="13189"/>
                  </a:cubicBezTo>
                  <a:cubicBezTo>
                    <a:pt x="10405" y="13189"/>
                    <a:pt x="11897" y="13189"/>
                    <a:pt x="13389" y="13209"/>
                  </a:cubicBezTo>
                  <a:cubicBezTo>
                    <a:pt x="14622" y="13209"/>
                    <a:pt x="15816" y="13249"/>
                    <a:pt x="17029" y="13249"/>
                  </a:cubicBezTo>
                  <a:cubicBezTo>
                    <a:pt x="18064" y="13269"/>
                    <a:pt x="19098" y="13269"/>
                    <a:pt x="20132" y="13309"/>
                  </a:cubicBezTo>
                  <a:cubicBezTo>
                    <a:pt x="21704" y="13328"/>
                    <a:pt x="23295" y="13348"/>
                    <a:pt x="24867" y="13368"/>
                  </a:cubicBezTo>
                  <a:cubicBezTo>
                    <a:pt x="25802" y="13408"/>
                    <a:pt x="26777" y="13408"/>
                    <a:pt x="27711" y="13428"/>
                  </a:cubicBezTo>
                  <a:cubicBezTo>
                    <a:pt x="29283" y="13448"/>
                    <a:pt x="30874" y="13468"/>
                    <a:pt x="32446" y="13507"/>
                  </a:cubicBezTo>
                  <a:lnTo>
                    <a:pt x="37220" y="13507"/>
                  </a:lnTo>
                  <a:cubicBezTo>
                    <a:pt x="37267" y="13515"/>
                    <a:pt x="37312" y="13519"/>
                    <a:pt x="37355" y="13519"/>
                  </a:cubicBezTo>
                  <a:cubicBezTo>
                    <a:pt x="37774" y="13519"/>
                    <a:pt x="38032" y="13182"/>
                    <a:pt x="37996" y="12732"/>
                  </a:cubicBezTo>
                  <a:cubicBezTo>
                    <a:pt x="37956" y="12334"/>
                    <a:pt x="37717" y="12035"/>
                    <a:pt x="37499" y="11757"/>
                  </a:cubicBezTo>
                  <a:cubicBezTo>
                    <a:pt x="36822" y="10921"/>
                    <a:pt x="36126" y="10126"/>
                    <a:pt x="35470" y="9250"/>
                  </a:cubicBezTo>
                  <a:cubicBezTo>
                    <a:pt x="35052" y="8713"/>
                    <a:pt x="34734" y="8077"/>
                    <a:pt x="34376" y="7480"/>
                  </a:cubicBezTo>
                  <a:cubicBezTo>
                    <a:pt x="34336" y="7400"/>
                    <a:pt x="34356" y="7241"/>
                    <a:pt x="34435" y="7182"/>
                  </a:cubicBezTo>
                  <a:cubicBezTo>
                    <a:pt x="35012" y="6485"/>
                    <a:pt x="35669" y="5849"/>
                    <a:pt x="36226" y="5073"/>
                  </a:cubicBezTo>
                  <a:cubicBezTo>
                    <a:pt x="36723" y="4377"/>
                    <a:pt x="37340" y="3780"/>
                    <a:pt x="37618" y="2905"/>
                  </a:cubicBezTo>
                  <a:cubicBezTo>
                    <a:pt x="37797" y="2387"/>
                    <a:pt x="38036" y="1870"/>
                    <a:pt x="38095" y="1293"/>
                  </a:cubicBezTo>
                  <a:cubicBezTo>
                    <a:pt x="38134" y="826"/>
                    <a:pt x="37945" y="378"/>
                    <a:pt x="37339" y="378"/>
                  </a:cubicBezTo>
                  <a:cubicBezTo>
                    <a:pt x="37326" y="378"/>
                    <a:pt x="37313" y="378"/>
                    <a:pt x="37300" y="378"/>
                  </a:cubicBezTo>
                  <a:cubicBezTo>
                    <a:pt x="36852" y="398"/>
                    <a:pt x="36395" y="403"/>
                    <a:pt x="35937" y="403"/>
                  </a:cubicBezTo>
                  <a:cubicBezTo>
                    <a:pt x="35480" y="403"/>
                    <a:pt x="35022" y="398"/>
                    <a:pt x="34574" y="398"/>
                  </a:cubicBezTo>
                  <a:cubicBezTo>
                    <a:pt x="33978" y="398"/>
                    <a:pt x="33361" y="339"/>
                    <a:pt x="32764" y="339"/>
                  </a:cubicBezTo>
                  <a:cubicBezTo>
                    <a:pt x="31750" y="339"/>
                    <a:pt x="30695" y="378"/>
                    <a:pt x="29681" y="378"/>
                  </a:cubicBezTo>
                  <a:cubicBezTo>
                    <a:pt x="28388" y="339"/>
                    <a:pt x="27095" y="299"/>
                    <a:pt x="25822" y="299"/>
                  </a:cubicBezTo>
                  <a:cubicBezTo>
                    <a:pt x="25523" y="292"/>
                    <a:pt x="25225" y="290"/>
                    <a:pt x="24926" y="290"/>
                  </a:cubicBezTo>
                  <a:cubicBezTo>
                    <a:pt x="24330" y="290"/>
                    <a:pt x="23733" y="299"/>
                    <a:pt x="23136" y="299"/>
                  </a:cubicBezTo>
                  <a:cubicBezTo>
                    <a:pt x="22500" y="299"/>
                    <a:pt x="21823" y="279"/>
                    <a:pt x="21187" y="239"/>
                  </a:cubicBezTo>
                  <a:cubicBezTo>
                    <a:pt x="20311" y="219"/>
                    <a:pt x="19436" y="219"/>
                    <a:pt x="18561" y="219"/>
                  </a:cubicBezTo>
                  <a:cubicBezTo>
                    <a:pt x="17825" y="219"/>
                    <a:pt x="17109" y="199"/>
                    <a:pt x="16353" y="179"/>
                  </a:cubicBezTo>
                  <a:lnTo>
                    <a:pt x="14543" y="179"/>
                  </a:lnTo>
                  <a:cubicBezTo>
                    <a:pt x="14284" y="179"/>
                    <a:pt x="14025" y="140"/>
                    <a:pt x="13767" y="140"/>
                  </a:cubicBezTo>
                  <a:cubicBezTo>
                    <a:pt x="13187" y="140"/>
                    <a:pt x="12636" y="183"/>
                    <a:pt x="12065" y="183"/>
                  </a:cubicBezTo>
                  <a:cubicBezTo>
                    <a:pt x="11970" y="183"/>
                    <a:pt x="11874" y="182"/>
                    <a:pt x="11777" y="179"/>
                  </a:cubicBezTo>
                  <a:cubicBezTo>
                    <a:pt x="10663" y="140"/>
                    <a:pt x="9510" y="100"/>
                    <a:pt x="8396" y="80"/>
                  </a:cubicBezTo>
                  <a:cubicBezTo>
                    <a:pt x="7282" y="40"/>
                    <a:pt x="6188" y="40"/>
                    <a:pt x="5074" y="40"/>
                  </a:cubicBezTo>
                  <a:cubicBezTo>
                    <a:pt x="4318" y="40"/>
                    <a:pt x="3602" y="20"/>
                    <a:pt x="28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3" name="Google Shape;2353;p47"/>
          <p:cNvGrpSpPr/>
          <p:nvPr/>
        </p:nvGrpSpPr>
        <p:grpSpPr>
          <a:xfrm flipH="1">
            <a:off x="8506072" y="4172652"/>
            <a:ext cx="759406" cy="1604034"/>
            <a:chOff x="3043875" y="1092100"/>
            <a:chExt cx="405350" cy="1080350"/>
          </a:xfrm>
        </p:grpSpPr>
        <p:sp>
          <p:nvSpPr>
            <p:cNvPr id="2354" name="Google Shape;2354;p47"/>
            <p:cNvSpPr/>
            <p:nvPr/>
          </p:nvSpPr>
          <p:spPr>
            <a:xfrm>
              <a:off x="3043875" y="1092100"/>
              <a:ext cx="405350" cy="1080350"/>
            </a:xfrm>
            <a:custGeom>
              <a:avLst/>
              <a:gdLst/>
              <a:ahLst/>
              <a:cxnLst/>
              <a:rect l="l" t="t" r="r" b="b"/>
              <a:pathLst>
                <a:path w="16214" h="43214" extrusionOk="0">
                  <a:moveTo>
                    <a:pt x="8900" y="1"/>
                  </a:moveTo>
                  <a:cubicBezTo>
                    <a:pt x="8509" y="24"/>
                    <a:pt x="8164" y="254"/>
                    <a:pt x="7957" y="599"/>
                  </a:cubicBezTo>
                  <a:cubicBezTo>
                    <a:pt x="7865" y="737"/>
                    <a:pt x="6095" y="4163"/>
                    <a:pt x="6992" y="8326"/>
                  </a:cubicBezTo>
                  <a:cubicBezTo>
                    <a:pt x="6946" y="8648"/>
                    <a:pt x="6877" y="8878"/>
                    <a:pt x="6831" y="8924"/>
                  </a:cubicBezTo>
                  <a:cubicBezTo>
                    <a:pt x="5911" y="10304"/>
                    <a:pt x="4922" y="12305"/>
                    <a:pt x="5336" y="13846"/>
                  </a:cubicBezTo>
                  <a:cubicBezTo>
                    <a:pt x="5428" y="14168"/>
                    <a:pt x="5566" y="14444"/>
                    <a:pt x="5796" y="14697"/>
                  </a:cubicBezTo>
                  <a:cubicBezTo>
                    <a:pt x="4393" y="18307"/>
                    <a:pt x="1127" y="27115"/>
                    <a:pt x="621" y="32566"/>
                  </a:cubicBezTo>
                  <a:cubicBezTo>
                    <a:pt x="46" y="39189"/>
                    <a:pt x="0" y="41880"/>
                    <a:pt x="0" y="41903"/>
                  </a:cubicBezTo>
                  <a:cubicBezTo>
                    <a:pt x="0" y="42248"/>
                    <a:pt x="115" y="42570"/>
                    <a:pt x="345" y="42823"/>
                  </a:cubicBezTo>
                  <a:cubicBezTo>
                    <a:pt x="575" y="43076"/>
                    <a:pt x="920" y="43214"/>
                    <a:pt x="1265" y="43214"/>
                  </a:cubicBezTo>
                  <a:cubicBezTo>
                    <a:pt x="1955" y="43214"/>
                    <a:pt x="2530" y="42639"/>
                    <a:pt x="2553" y="41949"/>
                  </a:cubicBezTo>
                  <a:cubicBezTo>
                    <a:pt x="2553" y="41926"/>
                    <a:pt x="2622" y="39281"/>
                    <a:pt x="3197" y="32796"/>
                  </a:cubicBezTo>
                  <a:cubicBezTo>
                    <a:pt x="3657" y="27667"/>
                    <a:pt x="6923" y="18882"/>
                    <a:pt x="8164" y="15708"/>
                  </a:cubicBezTo>
                  <a:cubicBezTo>
                    <a:pt x="10717" y="15685"/>
                    <a:pt x="11361" y="12558"/>
                    <a:pt x="11637" y="11017"/>
                  </a:cubicBezTo>
                  <a:cubicBezTo>
                    <a:pt x="11775" y="10212"/>
                    <a:pt x="12235" y="9637"/>
                    <a:pt x="12235" y="9637"/>
                  </a:cubicBezTo>
                  <a:cubicBezTo>
                    <a:pt x="12350" y="9499"/>
                    <a:pt x="12442" y="9338"/>
                    <a:pt x="12465" y="9154"/>
                  </a:cubicBezTo>
                  <a:cubicBezTo>
                    <a:pt x="14374" y="7130"/>
                    <a:pt x="16214" y="4416"/>
                    <a:pt x="15754" y="1887"/>
                  </a:cubicBezTo>
                  <a:cubicBezTo>
                    <a:pt x="15708" y="1542"/>
                    <a:pt x="15478" y="1220"/>
                    <a:pt x="15156" y="1082"/>
                  </a:cubicBezTo>
                  <a:cubicBezTo>
                    <a:pt x="14972" y="990"/>
                    <a:pt x="14811" y="944"/>
                    <a:pt x="14604" y="944"/>
                  </a:cubicBezTo>
                  <a:cubicBezTo>
                    <a:pt x="14443" y="944"/>
                    <a:pt x="14282" y="967"/>
                    <a:pt x="14144" y="1059"/>
                  </a:cubicBezTo>
                  <a:cubicBezTo>
                    <a:pt x="14121" y="1082"/>
                    <a:pt x="13960" y="1151"/>
                    <a:pt x="13776" y="1266"/>
                  </a:cubicBezTo>
                  <a:lnTo>
                    <a:pt x="13684" y="990"/>
                  </a:lnTo>
                  <a:cubicBezTo>
                    <a:pt x="13546" y="691"/>
                    <a:pt x="13293" y="461"/>
                    <a:pt x="12971" y="346"/>
                  </a:cubicBezTo>
                  <a:cubicBezTo>
                    <a:pt x="12856" y="300"/>
                    <a:pt x="12741" y="277"/>
                    <a:pt x="12649" y="277"/>
                  </a:cubicBezTo>
                  <a:cubicBezTo>
                    <a:pt x="12419" y="277"/>
                    <a:pt x="12189" y="346"/>
                    <a:pt x="12005" y="484"/>
                  </a:cubicBezTo>
                  <a:cubicBezTo>
                    <a:pt x="12005" y="484"/>
                    <a:pt x="11982" y="507"/>
                    <a:pt x="11936" y="530"/>
                  </a:cubicBezTo>
                  <a:cubicBezTo>
                    <a:pt x="11752" y="369"/>
                    <a:pt x="11545" y="231"/>
                    <a:pt x="11315" y="185"/>
                  </a:cubicBezTo>
                  <a:cubicBezTo>
                    <a:pt x="11246" y="162"/>
                    <a:pt x="11154" y="162"/>
                    <a:pt x="11085" y="162"/>
                  </a:cubicBezTo>
                  <a:cubicBezTo>
                    <a:pt x="10832" y="162"/>
                    <a:pt x="10556" y="254"/>
                    <a:pt x="10349" y="415"/>
                  </a:cubicBezTo>
                  <a:cubicBezTo>
                    <a:pt x="10326" y="461"/>
                    <a:pt x="10211" y="530"/>
                    <a:pt x="10050" y="714"/>
                  </a:cubicBezTo>
                  <a:cubicBezTo>
                    <a:pt x="10004" y="622"/>
                    <a:pt x="9981" y="576"/>
                    <a:pt x="9912" y="484"/>
                  </a:cubicBezTo>
                  <a:cubicBezTo>
                    <a:pt x="9682" y="162"/>
                    <a:pt x="9337" y="1"/>
                    <a:pt x="8969"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5" name="Google Shape;2355;p47"/>
            <p:cNvSpPr/>
            <p:nvPr/>
          </p:nvSpPr>
          <p:spPr>
            <a:xfrm>
              <a:off x="3070325" y="1433750"/>
              <a:ext cx="165025" cy="710550"/>
            </a:xfrm>
            <a:custGeom>
              <a:avLst/>
              <a:gdLst/>
              <a:ahLst/>
              <a:cxnLst/>
              <a:rect l="l" t="t" r="r" b="b"/>
              <a:pathLst>
                <a:path w="6601" h="28422" extrusionOk="0">
                  <a:moveTo>
                    <a:pt x="6410" y="0"/>
                  </a:moveTo>
                  <a:cubicBezTo>
                    <a:pt x="6348" y="0"/>
                    <a:pt x="6295" y="38"/>
                    <a:pt x="6279" y="88"/>
                  </a:cubicBezTo>
                  <a:cubicBezTo>
                    <a:pt x="6210" y="203"/>
                    <a:pt x="1219" y="12345"/>
                    <a:pt x="644" y="18992"/>
                  </a:cubicBezTo>
                  <a:cubicBezTo>
                    <a:pt x="69" y="25615"/>
                    <a:pt x="0" y="28237"/>
                    <a:pt x="0" y="28260"/>
                  </a:cubicBezTo>
                  <a:cubicBezTo>
                    <a:pt x="0" y="28352"/>
                    <a:pt x="69" y="28421"/>
                    <a:pt x="161" y="28421"/>
                  </a:cubicBezTo>
                  <a:cubicBezTo>
                    <a:pt x="230" y="28421"/>
                    <a:pt x="299" y="28352"/>
                    <a:pt x="322" y="28260"/>
                  </a:cubicBezTo>
                  <a:cubicBezTo>
                    <a:pt x="322" y="28237"/>
                    <a:pt x="391" y="25615"/>
                    <a:pt x="966" y="19015"/>
                  </a:cubicBezTo>
                  <a:cubicBezTo>
                    <a:pt x="1541" y="12437"/>
                    <a:pt x="6509" y="318"/>
                    <a:pt x="6555" y="203"/>
                  </a:cubicBezTo>
                  <a:cubicBezTo>
                    <a:pt x="6601" y="134"/>
                    <a:pt x="6555" y="42"/>
                    <a:pt x="6486" y="19"/>
                  </a:cubicBezTo>
                  <a:cubicBezTo>
                    <a:pt x="6460" y="6"/>
                    <a:pt x="6434" y="0"/>
                    <a:pt x="641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6" name="Google Shape;2356;p47"/>
            <p:cNvSpPr/>
            <p:nvPr/>
          </p:nvSpPr>
          <p:spPr>
            <a:xfrm>
              <a:off x="3276150" y="1144425"/>
              <a:ext cx="149500" cy="201250"/>
            </a:xfrm>
            <a:custGeom>
              <a:avLst/>
              <a:gdLst/>
              <a:ahLst/>
              <a:cxnLst/>
              <a:rect l="l" t="t" r="r" b="b"/>
              <a:pathLst>
                <a:path w="5980" h="8050" extrusionOk="0">
                  <a:moveTo>
                    <a:pt x="5336" y="1"/>
                  </a:moveTo>
                  <a:lnTo>
                    <a:pt x="5336" y="1"/>
                  </a:lnTo>
                  <a:cubicBezTo>
                    <a:pt x="5336" y="1"/>
                    <a:pt x="0" y="2393"/>
                    <a:pt x="460" y="8050"/>
                  </a:cubicBezTo>
                  <a:cubicBezTo>
                    <a:pt x="460" y="8050"/>
                    <a:pt x="5980" y="3565"/>
                    <a:pt x="53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7" name="Google Shape;2357;p47"/>
            <p:cNvSpPr/>
            <p:nvPr/>
          </p:nvSpPr>
          <p:spPr>
            <a:xfrm>
              <a:off x="3214050" y="1120850"/>
              <a:ext cx="134000" cy="207000"/>
            </a:xfrm>
            <a:custGeom>
              <a:avLst/>
              <a:gdLst/>
              <a:ahLst/>
              <a:cxnLst/>
              <a:rect l="l" t="t" r="r" b="b"/>
              <a:pathLst>
                <a:path w="5360" h="8280" extrusionOk="0">
                  <a:moveTo>
                    <a:pt x="2116" y="1"/>
                  </a:moveTo>
                  <a:lnTo>
                    <a:pt x="2116" y="1"/>
                  </a:lnTo>
                  <a:cubicBezTo>
                    <a:pt x="2116" y="1"/>
                    <a:pt x="1" y="3865"/>
                    <a:pt x="1610" y="8280"/>
                  </a:cubicBezTo>
                  <a:cubicBezTo>
                    <a:pt x="1610" y="8280"/>
                    <a:pt x="5359" y="4623"/>
                    <a:pt x="211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8" name="Google Shape;2358;p47"/>
            <p:cNvSpPr/>
            <p:nvPr/>
          </p:nvSpPr>
          <p:spPr>
            <a:xfrm>
              <a:off x="3268675" y="1127750"/>
              <a:ext cx="131675" cy="215625"/>
            </a:xfrm>
            <a:custGeom>
              <a:avLst/>
              <a:gdLst/>
              <a:ahLst/>
              <a:cxnLst/>
              <a:rect l="l" t="t" r="r" b="b"/>
              <a:pathLst>
                <a:path w="5267" h="8625" extrusionOk="0">
                  <a:moveTo>
                    <a:pt x="3634" y="1"/>
                  </a:moveTo>
                  <a:cubicBezTo>
                    <a:pt x="3634" y="1"/>
                    <a:pt x="0" y="2439"/>
                    <a:pt x="322" y="8625"/>
                  </a:cubicBezTo>
                  <a:cubicBezTo>
                    <a:pt x="345" y="8602"/>
                    <a:pt x="5267" y="3818"/>
                    <a:pt x="36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9" name="Google Shape;2359;p47"/>
            <p:cNvSpPr/>
            <p:nvPr/>
          </p:nvSpPr>
          <p:spPr>
            <a:xfrm>
              <a:off x="3238775" y="1124300"/>
              <a:ext cx="129250" cy="206450"/>
            </a:xfrm>
            <a:custGeom>
              <a:avLst/>
              <a:gdLst/>
              <a:ahLst/>
              <a:cxnLst/>
              <a:rect l="l" t="t" r="r" b="b"/>
              <a:pathLst>
                <a:path w="5170" h="8258" extrusionOk="0">
                  <a:moveTo>
                    <a:pt x="3243" y="1"/>
                  </a:moveTo>
                  <a:cubicBezTo>
                    <a:pt x="3243" y="1"/>
                    <a:pt x="1" y="2738"/>
                    <a:pt x="1127" y="8257"/>
                  </a:cubicBezTo>
                  <a:cubicBezTo>
                    <a:pt x="1127" y="8257"/>
                    <a:pt x="1128" y="8257"/>
                    <a:pt x="1128" y="8257"/>
                  </a:cubicBezTo>
                  <a:cubicBezTo>
                    <a:pt x="1172" y="8257"/>
                    <a:pt x="5170" y="3992"/>
                    <a:pt x="32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0" name="Google Shape;2360;p47"/>
            <p:cNvSpPr/>
            <p:nvPr/>
          </p:nvSpPr>
          <p:spPr>
            <a:xfrm>
              <a:off x="3179550" y="1293350"/>
              <a:ext cx="147800" cy="177675"/>
            </a:xfrm>
            <a:custGeom>
              <a:avLst/>
              <a:gdLst/>
              <a:ahLst/>
              <a:cxnLst/>
              <a:rect l="l" t="t" r="r" b="b"/>
              <a:pathLst>
                <a:path w="5912" h="7107" extrusionOk="0">
                  <a:moveTo>
                    <a:pt x="2645" y="0"/>
                  </a:moveTo>
                  <a:lnTo>
                    <a:pt x="3450" y="920"/>
                  </a:lnTo>
                  <a:lnTo>
                    <a:pt x="4324" y="414"/>
                  </a:lnTo>
                  <a:lnTo>
                    <a:pt x="4784" y="1403"/>
                  </a:lnTo>
                  <a:lnTo>
                    <a:pt x="5911" y="851"/>
                  </a:lnTo>
                  <a:cubicBezTo>
                    <a:pt x="5911" y="851"/>
                    <a:pt x="5267" y="1633"/>
                    <a:pt x="5037" y="2760"/>
                  </a:cubicBezTo>
                  <a:cubicBezTo>
                    <a:pt x="4554" y="5175"/>
                    <a:pt x="3887" y="7106"/>
                    <a:pt x="1818" y="6348"/>
                  </a:cubicBezTo>
                  <a:cubicBezTo>
                    <a:pt x="1" y="5681"/>
                    <a:pt x="1243" y="3105"/>
                    <a:pt x="2301" y="1518"/>
                  </a:cubicBezTo>
                  <a:cubicBezTo>
                    <a:pt x="2645" y="966"/>
                    <a:pt x="2645" y="0"/>
                    <a:pt x="264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61" name="Google Shape;2361;p47"/>
          <p:cNvGrpSpPr/>
          <p:nvPr/>
        </p:nvGrpSpPr>
        <p:grpSpPr>
          <a:xfrm>
            <a:off x="-182366" y="4550586"/>
            <a:ext cx="759407" cy="1604034"/>
            <a:chOff x="6507375" y="2263850"/>
            <a:chExt cx="619225" cy="1140725"/>
          </a:xfrm>
        </p:grpSpPr>
        <p:sp>
          <p:nvSpPr>
            <p:cNvPr id="2362" name="Google Shape;2362;p47"/>
            <p:cNvSpPr/>
            <p:nvPr/>
          </p:nvSpPr>
          <p:spPr>
            <a:xfrm>
              <a:off x="6507375" y="2263850"/>
              <a:ext cx="619225" cy="1140725"/>
            </a:xfrm>
            <a:custGeom>
              <a:avLst/>
              <a:gdLst/>
              <a:ahLst/>
              <a:cxnLst/>
              <a:rect l="l" t="t" r="r" b="b"/>
              <a:pathLst>
                <a:path w="24769" h="45629" extrusionOk="0">
                  <a:moveTo>
                    <a:pt x="9245" y="1"/>
                  </a:moveTo>
                  <a:cubicBezTo>
                    <a:pt x="7359" y="1"/>
                    <a:pt x="6371" y="921"/>
                    <a:pt x="5865" y="1679"/>
                  </a:cubicBezTo>
                  <a:cubicBezTo>
                    <a:pt x="3726" y="4922"/>
                    <a:pt x="6417" y="11983"/>
                    <a:pt x="7129" y="13799"/>
                  </a:cubicBezTo>
                  <a:cubicBezTo>
                    <a:pt x="6210" y="16536"/>
                    <a:pt x="4922" y="20607"/>
                    <a:pt x="3680" y="25413"/>
                  </a:cubicBezTo>
                  <a:cubicBezTo>
                    <a:pt x="3657" y="25482"/>
                    <a:pt x="3657" y="25528"/>
                    <a:pt x="3611" y="25620"/>
                  </a:cubicBezTo>
                  <a:cubicBezTo>
                    <a:pt x="1932" y="32198"/>
                    <a:pt x="713" y="38430"/>
                    <a:pt x="23" y="44157"/>
                  </a:cubicBezTo>
                  <a:cubicBezTo>
                    <a:pt x="0" y="44502"/>
                    <a:pt x="92" y="44870"/>
                    <a:pt x="322" y="45146"/>
                  </a:cubicBezTo>
                  <a:cubicBezTo>
                    <a:pt x="552" y="45399"/>
                    <a:pt x="851" y="45606"/>
                    <a:pt x="1196" y="45629"/>
                  </a:cubicBezTo>
                  <a:lnTo>
                    <a:pt x="1357" y="45629"/>
                  </a:lnTo>
                  <a:cubicBezTo>
                    <a:pt x="2047" y="45629"/>
                    <a:pt x="2576" y="45100"/>
                    <a:pt x="2668" y="44456"/>
                  </a:cubicBezTo>
                  <a:cubicBezTo>
                    <a:pt x="3335" y="38890"/>
                    <a:pt x="4485" y="32842"/>
                    <a:pt x="6118" y="26448"/>
                  </a:cubicBezTo>
                  <a:cubicBezTo>
                    <a:pt x="7060" y="25413"/>
                    <a:pt x="10924" y="21458"/>
                    <a:pt x="16651" y="18767"/>
                  </a:cubicBezTo>
                  <a:cubicBezTo>
                    <a:pt x="17824" y="19779"/>
                    <a:pt x="19824" y="21228"/>
                    <a:pt x="21618" y="21228"/>
                  </a:cubicBezTo>
                  <a:cubicBezTo>
                    <a:pt x="22768" y="21228"/>
                    <a:pt x="23688" y="20607"/>
                    <a:pt x="24240" y="19549"/>
                  </a:cubicBezTo>
                  <a:cubicBezTo>
                    <a:pt x="24769" y="18560"/>
                    <a:pt x="24631" y="17709"/>
                    <a:pt x="24401" y="17180"/>
                  </a:cubicBezTo>
                  <a:cubicBezTo>
                    <a:pt x="24194" y="16674"/>
                    <a:pt x="23895" y="16306"/>
                    <a:pt x="23550" y="16030"/>
                  </a:cubicBezTo>
                  <a:cubicBezTo>
                    <a:pt x="23803" y="15708"/>
                    <a:pt x="24010" y="15294"/>
                    <a:pt x="24079" y="14834"/>
                  </a:cubicBezTo>
                  <a:cubicBezTo>
                    <a:pt x="24194" y="14167"/>
                    <a:pt x="24148" y="13178"/>
                    <a:pt x="23090" y="12075"/>
                  </a:cubicBezTo>
                  <a:cubicBezTo>
                    <a:pt x="22331" y="11293"/>
                    <a:pt x="21595" y="11132"/>
                    <a:pt x="21066" y="11132"/>
                  </a:cubicBezTo>
                  <a:cubicBezTo>
                    <a:pt x="18973" y="11132"/>
                    <a:pt x="17226" y="13776"/>
                    <a:pt x="16099" y="16168"/>
                  </a:cubicBezTo>
                  <a:cubicBezTo>
                    <a:pt x="12534" y="17778"/>
                    <a:pt x="9590" y="19848"/>
                    <a:pt x="7497" y="21596"/>
                  </a:cubicBezTo>
                  <a:cubicBezTo>
                    <a:pt x="8279" y="18859"/>
                    <a:pt x="9015" y="16536"/>
                    <a:pt x="9636" y="14788"/>
                  </a:cubicBezTo>
                  <a:cubicBezTo>
                    <a:pt x="12396" y="14558"/>
                    <a:pt x="17410" y="13753"/>
                    <a:pt x="19203" y="11040"/>
                  </a:cubicBezTo>
                  <a:cubicBezTo>
                    <a:pt x="19916" y="9959"/>
                    <a:pt x="20031" y="8648"/>
                    <a:pt x="19548" y="7268"/>
                  </a:cubicBezTo>
                  <a:cubicBezTo>
                    <a:pt x="18858" y="5359"/>
                    <a:pt x="17387" y="4324"/>
                    <a:pt x="15409" y="4324"/>
                  </a:cubicBezTo>
                  <a:cubicBezTo>
                    <a:pt x="14949" y="4324"/>
                    <a:pt x="14489" y="4370"/>
                    <a:pt x="14075" y="4462"/>
                  </a:cubicBezTo>
                  <a:cubicBezTo>
                    <a:pt x="14121" y="3634"/>
                    <a:pt x="13937" y="2645"/>
                    <a:pt x="13362" y="1794"/>
                  </a:cubicBezTo>
                  <a:cubicBezTo>
                    <a:pt x="12557" y="645"/>
                    <a:pt x="11200" y="24"/>
                    <a:pt x="9337"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3" name="Google Shape;2363;p47"/>
            <p:cNvSpPr/>
            <p:nvPr/>
          </p:nvSpPr>
          <p:spPr>
            <a:xfrm>
              <a:off x="6536100" y="2504600"/>
              <a:ext cx="224850" cy="872950"/>
            </a:xfrm>
            <a:custGeom>
              <a:avLst/>
              <a:gdLst/>
              <a:ahLst/>
              <a:cxnLst/>
              <a:rect l="l" t="t" r="r" b="b"/>
              <a:pathLst>
                <a:path w="8994" h="34918" extrusionOk="0">
                  <a:moveTo>
                    <a:pt x="8806" y="1"/>
                  </a:moveTo>
                  <a:cubicBezTo>
                    <a:pt x="8726" y="1"/>
                    <a:pt x="8644" y="46"/>
                    <a:pt x="8625" y="122"/>
                  </a:cubicBezTo>
                  <a:cubicBezTo>
                    <a:pt x="8556" y="306"/>
                    <a:pt x="2094" y="17094"/>
                    <a:pt x="24" y="34711"/>
                  </a:cubicBezTo>
                  <a:cubicBezTo>
                    <a:pt x="1" y="34803"/>
                    <a:pt x="93" y="34918"/>
                    <a:pt x="208" y="34918"/>
                  </a:cubicBezTo>
                  <a:cubicBezTo>
                    <a:pt x="323" y="34918"/>
                    <a:pt x="369" y="34826"/>
                    <a:pt x="369" y="34734"/>
                  </a:cubicBezTo>
                  <a:cubicBezTo>
                    <a:pt x="2439" y="17163"/>
                    <a:pt x="8901" y="421"/>
                    <a:pt x="8970" y="237"/>
                  </a:cubicBezTo>
                  <a:cubicBezTo>
                    <a:pt x="8993" y="145"/>
                    <a:pt x="8924" y="30"/>
                    <a:pt x="8855" y="7"/>
                  </a:cubicBezTo>
                  <a:cubicBezTo>
                    <a:pt x="8839" y="3"/>
                    <a:pt x="8823" y="1"/>
                    <a:pt x="88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4" name="Google Shape;2364;p47"/>
            <p:cNvSpPr/>
            <p:nvPr/>
          </p:nvSpPr>
          <p:spPr>
            <a:xfrm>
              <a:off x="6580450" y="2293725"/>
              <a:ext cx="438650" cy="312825"/>
            </a:xfrm>
            <a:custGeom>
              <a:avLst/>
              <a:gdLst/>
              <a:ahLst/>
              <a:cxnLst/>
              <a:rect l="l" t="t" r="r" b="b"/>
              <a:pathLst>
                <a:path w="17546" h="12513" extrusionOk="0">
                  <a:moveTo>
                    <a:pt x="6304" y="1"/>
                  </a:moveTo>
                  <a:cubicBezTo>
                    <a:pt x="1" y="1"/>
                    <a:pt x="5379" y="12512"/>
                    <a:pt x="5379" y="12512"/>
                  </a:cubicBezTo>
                  <a:cubicBezTo>
                    <a:pt x="5379" y="12512"/>
                    <a:pt x="17545" y="12144"/>
                    <a:pt x="15521" y="6487"/>
                  </a:cubicBezTo>
                  <a:cubicBezTo>
                    <a:pt x="14920" y="4765"/>
                    <a:pt x="13677" y="4292"/>
                    <a:pt x="12494" y="4292"/>
                  </a:cubicBezTo>
                  <a:cubicBezTo>
                    <a:pt x="11054" y="4292"/>
                    <a:pt x="9703" y="4992"/>
                    <a:pt x="9703" y="4992"/>
                  </a:cubicBezTo>
                  <a:cubicBezTo>
                    <a:pt x="9703" y="4992"/>
                    <a:pt x="11474" y="71"/>
                    <a:pt x="6391" y="2"/>
                  </a:cubicBezTo>
                  <a:cubicBezTo>
                    <a:pt x="6362" y="1"/>
                    <a:pt x="6333" y="1"/>
                    <a:pt x="63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5" name="Google Shape;2365;p47"/>
            <p:cNvSpPr/>
            <p:nvPr/>
          </p:nvSpPr>
          <p:spPr>
            <a:xfrm>
              <a:off x="6625225" y="2671950"/>
              <a:ext cx="353625" cy="243350"/>
            </a:xfrm>
            <a:custGeom>
              <a:avLst/>
              <a:gdLst/>
              <a:ahLst/>
              <a:cxnLst/>
              <a:rect l="l" t="t" r="r" b="b"/>
              <a:pathLst>
                <a:path w="14145" h="9734" extrusionOk="0">
                  <a:moveTo>
                    <a:pt x="13921" y="1"/>
                  </a:moveTo>
                  <a:cubicBezTo>
                    <a:pt x="13911" y="1"/>
                    <a:pt x="13901" y="2"/>
                    <a:pt x="13891" y="5"/>
                  </a:cubicBezTo>
                  <a:cubicBezTo>
                    <a:pt x="5566" y="3041"/>
                    <a:pt x="116" y="9365"/>
                    <a:pt x="47" y="9411"/>
                  </a:cubicBezTo>
                  <a:cubicBezTo>
                    <a:pt x="1" y="9503"/>
                    <a:pt x="1" y="9618"/>
                    <a:pt x="93" y="9664"/>
                  </a:cubicBezTo>
                  <a:cubicBezTo>
                    <a:pt x="116" y="9710"/>
                    <a:pt x="162" y="9733"/>
                    <a:pt x="208" y="9733"/>
                  </a:cubicBezTo>
                  <a:cubicBezTo>
                    <a:pt x="254" y="9733"/>
                    <a:pt x="323" y="9733"/>
                    <a:pt x="323" y="9641"/>
                  </a:cubicBezTo>
                  <a:cubicBezTo>
                    <a:pt x="369" y="9595"/>
                    <a:pt x="5773" y="3340"/>
                    <a:pt x="14006" y="350"/>
                  </a:cubicBezTo>
                  <a:cubicBezTo>
                    <a:pt x="14075" y="327"/>
                    <a:pt x="14144" y="212"/>
                    <a:pt x="14121" y="120"/>
                  </a:cubicBezTo>
                  <a:cubicBezTo>
                    <a:pt x="14082" y="60"/>
                    <a:pt x="13990" y="1"/>
                    <a:pt x="1392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6" name="Google Shape;2366;p47"/>
            <p:cNvSpPr/>
            <p:nvPr/>
          </p:nvSpPr>
          <p:spPr>
            <a:xfrm>
              <a:off x="6927075" y="2570650"/>
              <a:ext cx="186300" cy="196900"/>
            </a:xfrm>
            <a:custGeom>
              <a:avLst/>
              <a:gdLst/>
              <a:ahLst/>
              <a:cxnLst/>
              <a:rect l="l" t="t" r="r" b="b"/>
              <a:pathLst>
                <a:path w="7452" h="7876" extrusionOk="0">
                  <a:moveTo>
                    <a:pt x="4273" y="1"/>
                  </a:moveTo>
                  <a:cubicBezTo>
                    <a:pt x="2118" y="1"/>
                    <a:pt x="1" y="5138"/>
                    <a:pt x="1" y="5138"/>
                  </a:cubicBezTo>
                  <a:cubicBezTo>
                    <a:pt x="1" y="5138"/>
                    <a:pt x="2843" y="7875"/>
                    <a:pt x="4870" y="7875"/>
                  </a:cubicBezTo>
                  <a:cubicBezTo>
                    <a:pt x="5516" y="7875"/>
                    <a:pt x="6079" y="7597"/>
                    <a:pt x="6440" y="6863"/>
                  </a:cubicBezTo>
                  <a:cubicBezTo>
                    <a:pt x="7452" y="4793"/>
                    <a:pt x="4738" y="3896"/>
                    <a:pt x="4738" y="3896"/>
                  </a:cubicBezTo>
                  <a:cubicBezTo>
                    <a:pt x="4738" y="3896"/>
                    <a:pt x="7452" y="2677"/>
                    <a:pt x="5451" y="584"/>
                  </a:cubicBezTo>
                  <a:cubicBezTo>
                    <a:pt x="5066" y="174"/>
                    <a:pt x="4669" y="1"/>
                    <a:pt x="42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7" name="Google Shape;546;p36">
            <a:extLst>
              <a:ext uri="{FF2B5EF4-FFF2-40B4-BE49-F238E27FC236}">
                <a16:creationId xmlns:a16="http://schemas.microsoft.com/office/drawing/2014/main" id="{6B1CB8A8-4908-F847-4849-DC43833D5438}"/>
              </a:ext>
            </a:extLst>
          </p:cNvPr>
          <p:cNvSpPr txBox="1">
            <a:spLocks/>
          </p:cNvSpPr>
          <p:nvPr/>
        </p:nvSpPr>
        <p:spPr>
          <a:xfrm flipH="1">
            <a:off x="1995803" y="437192"/>
            <a:ext cx="5328630" cy="411900"/>
          </a:xfrm>
          <a:prstGeom prst="rect">
            <a:avLst/>
          </a:prstGeom>
          <a:noFill/>
          <a:ln>
            <a:noFill/>
          </a:ln>
        </p:spPr>
        <p:txBody>
          <a:bodyPr spcFirstLastPara="1" wrap="square" lIns="18287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3200" b="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3. Chủ đề</a:t>
            </a:r>
            <a:endParaRPr lang="en-US" sz="3200">
              <a:solidFill>
                <a:schemeClr val="bg1"/>
              </a:solidFill>
              <a:effectLst/>
              <a:latin typeface=".VnTime"/>
              <a:ea typeface="Times New Roman" panose="02020603050405020304" pitchFamily="18" charset="0"/>
              <a:cs typeface="Times New Roman" panose="02020603050405020304" pitchFamily="18" charset="0"/>
            </a:endParaRPr>
          </a:p>
        </p:txBody>
      </p:sp>
      <p:sp>
        <p:nvSpPr>
          <p:cNvPr id="11" name="Google Shape;2499;p49">
            <a:extLst>
              <a:ext uri="{FF2B5EF4-FFF2-40B4-BE49-F238E27FC236}">
                <a16:creationId xmlns:a16="http://schemas.microsoft.com/office/drawing/2014/main" id="{80640AE6-107D-437F-BE26-EB6FCDC6CE7B}"/>
              </a:ext>
            </a:extLst>
          </p:cNvPr>
          <p:cNvSpPr/>
          <p:nvPr/>
        </p:nvSpPr>
        <p:spPr>
          <a:xfrm>
            <a:off x="814241" y="110626"/>
            <a:ext cx="359138" cy="322019"/>
          </a:xfrm>
          <a:custGeom>
            <a:avLst/>
            <a:gdLst/>
            <a:ahLst/>
            <a:cxnLst/>
            <a:rect l="l" t="t" r="r" b="b"/>
            <a:pathLst>
              <a:path w="4528" h="4060" extrusionOk="0">
                <a:moveTo>
                  <a:pt x="654" y="0"/>
                </a:moveTo>
                <a:cubicBezTo>
                  <a:pt x="504" y="0"/>
                  <a:pt x="356" y="50"/>
                  <a:pt x="220" y="155"/>
                </a:cubicBezTo>
                <a:cubicBezTo>
                  <a:pt x="1" y="354"/>
                  <a:pt x="1" y="632"/>
                  <a:pt x="61" y="871"/>
                </a:cubicBezTo>
                <a:cubicBezTo>
                  <a:pt x="279" y="1945"/>
                  <a:pt x="816" y="2860"/>
                  <a:pt x="1413" y="3755"/>
                </a:cubicBezTo>
                <a:cubicBezTo>
                  <a:pt x="1568" y="3966"/>
                  <a:pt x="1798" y="4059"/>
                  <a:pt x="2036" y="4059"/>
                </a:cubicBezTo>
                <a:cubicBezTo>
                  <a:pt x="2225" y="4059"/>
                  <a:pt x="2420" y="4000"/>
                  <a:pt x="2587" y="3894"/>
                </a:cubicBezTo>
                <a:cubicBezTo>
                  <a:pt x="2945" y="3656"/>
                  <a:pt x="3144" y="3337"/>
                  <a:pt x="3363" y="3039"/>
                </a:cubicBezTo>
                <a:cubicBezTo>
                  <a:pt x="3880" y="2402"/>
                  <a:pt x="4337" y="1706"/>
                  <a:pt x="4457" y="851"/>
                </a:cubicBezTo>
                <a:cubicBezTo>
                  <a:pt x="4528" y="372"/>
                  <a:pt x="4409" y="19"/>
                  <a:pt x="3888" y="19"/>
                </a:cubicBezTo>
                <a:cubicBezTo>
                  <a:pt x="3825" y="19"/>
                  <a:pt x="3756" y="24"/>
                  <a:pt x="3681" y="35"/>
                </a:cubicBezTo>
                <a:cubicBezTo>
                  <a:pt x="3263" y="75"/>
                  <a:pt x="3104" y="373"/>
                  <a:pt x="2945" y="652"/>
                </a:cubicBezTo>
                <a:cubicBezTo>
                  <a:pt x="2647" y="1050"/>
                  <a:pt x="2408" y="1507"/>
                  <a:pt x="2169" y="1905"/>
                </a:cubicBezTo>
                <a:cubicBezTo>
                  <a:pt x="1891" y="1408"/>
                  <a:pt x="1652" y="911"/>
                  <a:pt x="1373" y="433"/>
                </a:cubicBezTo>
                <a:cubicBezTo>
                  <a:pt x="1294" y="314"/>
                  <a:pt x="1174" y="174"/>
                  <a:pt x="1055" y="115"/>
                </a:cubicBezTo>
                <a:cubicBezTo>
                  <a:pt x="924" y="40"/>
                  <a:pt x="788" y="0"/>
                  <a:pt x="6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 name="Google Shape;2509;p49">
            <a:extLst>
              <a:ext uri="{FF2B5EF4-FFF2-40B4-BE49-F238E27FC236}">
                <a16:creationId xmlns:a16="http://schemas.microsoft.com/office/drawing/2014/main" id="{98895902-5EAE-8805-FFCB-1410FFF1256C}"/>
              </a:ext>
            </a:extLst>
          </p:cNvPr>
          <p:cNvGrpSpPr/>
          <p:nvPr/>
        </p:nvGrpSpPr>
        <p:grpSpPr>
          <a:xfrm rot="637">
            <a:off x="978145" y="501682"/>
            <a:ext cx="505773" cy="456339"/>
            <a:chOff x="7144013" y="1512200"/>
            <a:chExt cx="936616" cy="844916"/>
          </a:xfrm>
        </p:grpSpPr>
        <p:sp>
          <p:nvSpPr>
            <p:cNvPr id="14" name="Google Shape;2510;p49">
              <a:extLst>
                <a:ext uri="{FF2B5EF4-FFF2-40B4-BE49-F238E27FC236}">
                  <a16:creationId xmlns:a16="http://schemas.microsoft.com/office/drawing/2014/main" id="{1EA0BCF6-3273-A5EA-5D09-A2B6883EC33E}"/>
                </a:ext>
              </a:extLst>
            </p:cNvPr>
            <p:cNvSpPr/>
            <p:nvPr/>
          </p:nvSpPr>
          <p:spPr>
            <a:xfrm>
              <a:off x="7144013" y="1512200"/>
              <a:ext cx="936616" cy="844916"/>
            </a:xfrm>
            <a:custGeom>
              <a:avLst/>
              <a:gdLst/>
              <a:ahLst/>
              <a:cxnLst/>
              <a:rect l="l" t="t" r="r" b="b"/>
              <a:pathLst>
                <a:path w="9550" h="8615" extrusionOk="0">
                  <a:moveTo>
                    <a:pt x="2189" y="1"/>
                  </a:moveTo>
                  <a:cubicBezTo>
                    <a:pt x="1712" y="1"/>
                    <a:pt x="1234" y="160"/>
                    <a:pt x="856" y="458"/>
                  </a:cubicBezTo>
                  <a:cubicBezTo>
                    <a:pt x="439" y="816"/>
                    <a:pt x="1" y="1453"/>
                    <a:pt x="220" y="2607"/>
                  </a:cubicBezTo>
                  <a:cubicBezTo>
                    <a:pt x="618" y="4576"/>
                    <a:pt x="1612" y="6207"/>
                    <a:pt x="2627" y="7699"/>
                  </a:cubicBezTo>
                  <a:cubicBezTo>
                    <a:pt x="3025" y="8296"/>
                    <a:pt x="3681" y="8614"/>
                    <a:pt x="4417" y="8614"/>
                  </a:cubicBezTo>
                  <a:cubicBezTo>
                    <a:pt x="4914" y="8614"/>
                    <a:pt x="5471" y="8475"/>
                    <a:pt x="5909" y="8177"/>
                  </a:cubicBezTo>
                  <a:cubicBezTo>
                    <a:pt x="6506" y="7779"/>
                    <a:pt x="6884" y="7282"/>
                    <a:pt x="7202" y="6824"/>
                  </a:cubicBezTo>
                  <a:cubicBezTo>
                    <a:pt x="7282" y="6725"/>
                    <a:pt x="7361" y="6625"/>
                    <a:pt x="7401" y="6565"/>
                  </a:cubicBezTo>
                  <a:cubicBezTo>
                    <a:pt x="8256" y="5471"/>
                    <a:pt x="9171" y="4138"/>
                    <a:pt x="9430" y="2487"/>
                  </a:cubicBezTo>
                  <a:cubicBezTo>
                    <a:pt x="9549" y="1692"/>
                    <a:pt x="9390" y="1055"/>
                    <a:pt x="8992" y="617"/>
                  </a:cubicBezTo>
                  <a:cubicBezTo>
                    <a:pt x="8754" y="339"/>
                    <a:pt x="8296" y="1"/>
                    <a:pt x="7500" y="1"/>
                  </a:cubicBezTo>
                  <a:cubicBezTo>
                    <a:pt x="7361" y="1"/>
                    <a:pt x="7202" y="1"/>
                    <a:pt x="7063" y="21"/>
                  </a:cubicBezTo>
                  <a:cubicBezTo>
                    <a:pt x="6008" y="160"/>
                    <a:pt x="5551" y="856"/>
                    <a:pt x="5272" y="1314"/>
                  </a:cubicBezTo>
                  <a:cubicBezTo>
                    <a:pt x="5213" y="1354"/>
                    <a:pt x="5193" y="1433"/>
                    <a:pt x="5153" y="1493"/>
                  </a:cubicBezTo>
                  <a:cubicBezTo>
                    <a:pt x="4994" y="1692"/>
                    <a:pt x="4875" y="1891"/>
                    <a:pt x="4755" y="2109"/>
                  </a:cubicBezTo>
                  <a:cubicBezTo>
                    <a:pt x="4576" y="1811"/>
                    <a:pt x="4417" y="1533"/>
                    <a:pt x="4258" y="1234"/>
                  </a:cubicBezTo>
                  <a:cubicBezTo>
                    <a:pt x="4019" y="836"/>
                    <a:pt x="3701" y="518"/>
                    <a:pt x="3323" y="319"/>
                  </a:cubicBezTo>
                  <a:cubicBezTo>
                    <a:pt x="2945" y="120"/>
                    <a:pt x="2587" y="1"/>
                    <a:pt x="2189" y="1"/>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511;p49">
              <a:extLst>
                <a:ext uri="{FF2B5EF4-FFF2-40B4-BE49-F238E27FC236}">
                  <a16:creationId xmlns:a16="http://schemas.microsoft.com/office/drawing/2014/main" id="{D4DB9C9C-B47D-B2C9-6204-410CD409072E}"/>
                </a:ext>
              </a:extLst>
            </p:cNvPr>
            <p:cNvSpPr/>
            <p:nvPr/>
          </p:nvSpPr>
          <p:spPr>
            <a:xfrm>
              <a:off x="7228008" y="1568170"/>
              <a:ext cx="768625" cy="732977"/>
            </a:xfrm>
            <a:custGeom>
              <a:avLst/>
              <a:gdLst/>
              <a:ahLst/>
              <a:cxnLst/>
              <a:rect l="l" t="t" r="r" b="b"/>
              <a:pathLst>
                <a:path w="7449" h="6666" extrusionOk="0">
                  <a:moveTo>
                    <a:pt x="1060" y="1"/>
                  </a:moveTo>
                  <a:cubicBezTo>
                    <a:pt x="826" y="1"/>
                    <a:pt x="594" y="80"/>
                    <a:pt x="378" y="254"/>
                  </a:cubicBezTo>
                  <a:cubicBezTo>
                    <a:pt x="0" y="573"/>
                    <a:pt x="0" y="1010"/>
                    <a:pt x="80" y="1428"/>
                  </a:cubicBezTo>
                  <a:cubicBezTo>
                    <a:pt x="438" y="3199"/>
                    <a:pt x="1333" y="4710"/>
                    <a:pt x="2328" y="6182"/>
                  </a:cubicBezTo>
                  <a:cubicBezTo>
                    <a:pt x="2566" y="6518"/>
                    <a:pt x="2928" y="6665"/>
                    <a:pt x="3312" y="6665"/>
                  </a:cubicBezTo>
                  <a:cubicBezTo>
                    <a:pt x="3632" y="6665"/>
                    <a:pt x="3968" y="6563"/>
                    <a:pt x="4257" y="6381"/>
                  </a:cubicBezTo>
                  <a:cubicBezTo>
                    <a:pt x="4814" y="6003"/>
                    <a:pt x="5153" y="5486"/>
                    <a:pt x="5511" y="4989"/>
                  </a:cubicBezTo>
                  <a:cubicBezTo>
                    <a:pt x="6366" y="3915"/>
                    <a:pt x="7142" y="2781"/>
                    <a:pt x="7341" y="1388"/>
                  </a:cubicBezTo>
                  <a:cubicBezTo>
                    <a:pt x="7449" y="580"/>
                    <a:pt x="7232" y="15"/>
                    <a:pt x="6370" y="15"/>
                  </a:cubicBezTo>
                  <a:cubicBezTo>
                    <a:pt x="6277" y="15"/>
                    <a:pt x="6176" y="22"/>
                    <a:pt x="6068" y="36"/>
                  </a:cubicBezTo>
                  <a:cubicBezTo>
                    <a:pt x="5371" y="135"/>
                    <a:pt x="5153" y="632"/>
                    <a:pt x="4854" y="1090"/>
                  </a:cubicBezTo>
                  <a:cubicBezTo>
                    <a:pt x="4397" y="1766"/>
                    <a:pt x="3999" y="2482"/>
                    <a:pt x="3601" y="3159"/>
                  </a:cubicBezTo>
                  <a:cubicBezTo>
                    <a:pt x="3124" y="2323"/>
                    <a:pt x="2726" y="1567"/>
                    <a:pt x="2268" y="732"/>
                  </a:cubicBezTo>
                  <a:cubicBezTo>
                    <a:pt x="2129" y="513"/>
                    <a:pt x="1930" y="314"/>
                    <a:pt x="1711" y="195"/>
                  </a:cubicBezTo>
                  <a:cubicBezTo>
                    <a:pt x="1500" y="70"/>
                    <a:pt x="1279" y="1"/>
                    <a:pt x="10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 name="Picture 17" descr="A picture containing graphics, clipart, graphic design, design&#10;&#10;Description automatically generated">
            <a:extLst>
              <a:ext uri="{FF2B5EF4-FFF2-40B4-BE49-F238E27FC236}">
                <a16:creationId xmlns:a16="http://schemas.microsoft.com/office/drawing/2014/main" id="{7A29D6F2-A07E-9DEE-0186-24E7DC16FCC8}"/>
              </a:ext>
            </a:extLst>
          </p:cNvPr>
          <p:cNvPicPr>
            <a:picLocks noChangeAspect="1"/>
          </p:cNvPicPr>
          <p:nvPr/>
        </p:nvPicPr>
        <p:blipFill>
          <a:blip r:embed="rId3"/>
          <a:stretch>
            <a:fillRect/>
          </a:stretch>
        </p:blipFill>
        <p:spPr>
          <a:xfrm>
            <a:off x="8200882" y="65517"/>
            <a:ext cx="759406" cy="759406"/>
          </a:xfrm>
          <a:prstGeom prst="rect">
            <a:avLst/>
          </a:prstGeom>
        </p:spPr>
      </p:pic>
      <p:grpSp>
        <p:nvGrpSpPr>
          <p:cNvPr id="2" name="Google Shape;2947;p46">
            <a:extLst>
              <a:ext uri="{FF2B5EF4-FFF2-40B4-BE49-F238E27FC236}">
                <a16:creationId xmlns:a16="http://schemas.microsoft.com/office/drawing/2014/main" id="{B6726AE2-9F6B-7BBE-A8E7-53495BCF0EC1}"/>
              </a:ext>
            </a:extLst>
          </p:cNvPr>
          <p:cNvGrpSpPr/>
          <p:nvPr/>
        </p:nvGrpSpPr>
        <p:grpSpPr>
          <a:xfrm rot="-1506912">
            <a:off x="-429739" y="4906146"/>
            <a:ext cx="570699" cy="603825"/>
            <a:chOff x="1881525" y="2974850"/>
            <a:chExt cx="635600" cy="672525"/>
          </a:xfrm>
        </p:grpSpPr>
        <p:sp>
          <p:nvSpPr>
            <p:cNvPr id="2380" name="Google Shape;2948;p46">
              <a:extLst>
                <a:ext uri="{FF2B5EF4-FFF2-40B4-BE49-F238E27FC236}">
                  <a16:creationId xmlns:a16="http://schemas.microsoft.com/office/drawing/2014/main" id="{83331B89-5426-B6D6-2035-6DF9FB53181A}"/>
                </a:ext>
              </a:extLst>
            </p:cNvPr>
            <p:cNvSpPr/>
            <p:nvPr/>
          </p:nvSpPr>
          <p:spPr>
            <a:xfrm>
              <a:off x="1905825" y="2974850"/>
              <a:ext cx="611300" cy="672525"/>
            </a:xfrm>
            <a:custGeom>
              <a:avLst/>
              <a:gdLst/>
              <a:ahLst/>
              <a:cxnLst/>
              <a:rect l="l" t="t" r="r" b="b"/>
              <a:pathLst>
                <a:path w="24452" h="26901" extrusionOk="0">
                  <a:moveTo>
                    <a:pt x="5263" y="2220"/>
                  </a:moveTo>
                  <a:cubicBezTo>
                    <a:pt x="5706" y="2220"/>
                    <a:pt x="6094" y="2361"/>
                    <a:pt x="6455" y="2649"/>
                  </a:cubicBezTo>
                  <a:cubicBezTo>
                    <a:pt x="8519" y="4280"/>
                    <a:pt x="9083" y="9729"/>
                    <a:pt x="9126" y="11690"/>
                  </a:cubicBezTo>
                  <a:lnTo>
                    <a:pt x="9171" y="13787"/>
                  </a:lnTo>
                  <a:lnTo>
                    <a:pt x="10880" y="12572"/>
                  </a:lnTo>
                  <a:cubicBezTo>
                    <a:pt x="12532" y="11401"/>
                    <a:pt x="15148" y="10108"/>
                    <a:pt x="15620" y="9961"/>
                  </a:cubicBezTo>
                  <a:cubicBezTo>
                    <a:pt x="16275" y="9745"/>
                    <a:pt x="16993" y="9643"/>
                    <a:pt x="17697" y="9643"/>
                  </a:cubicBezTo>
                  <a:cubicBezTo>
                    <a:pt x="19149" y="9643"/>
                    <a:pt x="20539" y="10076"/>
                    <a:pt x="21185" y="10835"/>
                  </a:cubicBezTo>
                  <a:cubicBezTo>
                    <a:pt x="21384" y="11070"/>
                    <a:pt x="21998" y="11786"/>
                    <a:pt x="21122" y="13483"/>
                  </a:cubicBezTo>
                  <a:cubicBezTo>
                    <a:pt x="19626" y="16374"/>
                    <a:pt x="16738" y="17736"/>
                    <a:pt x="13679" y="19176"/>
                  </a:cubicBezTo>
                  <a:cubicBezTo>
                    <a:pt x="12829" y="19576"/>
                    <a:pt x="11953" y="19993"/>
                    <a:pt x="11120" y="20436"/>
                  </a:cubicBezTo>
                  <a:cubicBezTo>
                    <a:pt x="9372" y="21361"/>
                    <a:pt x="7233" y="22213"/>
                    <a:pt x="5163" y="23035"/>
                  </a:cubicBezTo>
                  <a:cubicBezTo>
                    <a:pt x="4383" y="23347"/>
                    <a:pt x="3632" y="23645"/>
                    <a:pt x="2906" y="23944"/>
                  </a:cubicBezTo>
                  <a:cubicBezTo>
                    <a:pt x="2684" y="21856"/>
                    <a:pt x="2325" y="17835"/>
                    <a:pt x="2292" y="13787"/>
                  </a:cubicBezTo>
                  <a:cubicBezTo>
                    <a:pt x="2227" y="5703"/>
                    <a:pt x="3513" y="2544"/>
                    <a:pt x="4742" y="2279"/>
                  </a:cubicBezTo>
                  <a:cubicBezTo>
                    <a:pt x="4925" y="2240"/>
                    <a:pt x="5099" y="2220"/>
                    <a:pt x="5263" y="2220"/>
                  </a:cubicBezTo>
                  <a:close/>
                  <a:moveTo>
                    <a:pt x="5258" y="1"/>
                  </a:moveTo>
                  <a:cubicBezTo>
                    <a:pt x="4938" y="1"/>
                    <a:pt x="4611" y="36"/>
                    <a:pt x="4278" y="107"/>
                  </a:cubicBezTo>
                  <a:cubicBezTo>
                    <a:pt x="1336" y="737"/>
                    <a:pt x="1" y="5094"/>
                    <a:pt x="75" y="13822"/>
                  </a:cubicBezTo>
                  <a:cubicBezTo>
                    <a:pt x="126" y="19761"/>
                    <a:pt x="862" y="25631"/>
                    <a:pt x="869" y="25690"/>
                  </a:cubicBezTo>
                  <a:lnTo>
                    <a:pt x="957" y="26386"/>
                  </a:lnTo>
                  <a:cubicBezTo>
                    <a:pt x="995" y="26692"/>
                    <a:pt x="1256" y="26900"/>
                    <a:pt x="1540" y="26900"/>
                  </a:cubicBezTo>
                  <a:cubicBezTo>
                    <a:pt x="1619" y="26900"/>
                    <a:pt x="1701" y="26884"/>
                    <a:pt x="1780" y="26849"/>
                  </a:cubicBezTo>
                  <a:lnTo>
                    <a:pt x="2422" y="26570"/>
                  </a:lnTo>
                  <a:cubicBezTo>
                    <a:pt x="3515" y="26086"/>
                    <a:pt x="4713" y="25608"/>
                    <a:pt x="5983" y="25103"/>
                  </a:cubicBezTo>
                  <a:cubicBezTo>
                    <a:pt x="8109" y="24260"/>
                    <a:pt x="10310" y="23384"/>
                    <a:pt x="12163" y="22397"/>
                  </a:cubicBezTo>
                  <a:cubicBezTo>
                    <a:pt x="12948" y="21977"/>
                    <a:pt x="13763" y="21593"/>
                    <a:pt x="14624" y="21187"/>
                  </a:cubicBezTo>
                  <a:cubicBezTo>
                    <a:pt x="17884" y="19648"/>
                    <a:pt x="21255" y="18060"/>
                    <a:pt x="23093" y="14505"/>
                  </a:cubicBezTo>
                  <a:cubicBezTo>
                    <a:pt x="24452" y="11873"/>
                    <a:pt x="23539" y="10172"/>
                    <a:pt x="22876" y="9392"/>
                  </a:cubicBezTo>
                  <a:cubicBezTo>
                    <a:pt x="21715" y="8029"/>
                    <a:pt x="19684" y="7423"/>
                    <a:pt x="17706" y="7423"/>
                  </a:cubicBezTo>
                  <a:cubicBezTo>
                    <a:pt x="16734" y="7423"/>
                    <a:pt x="15774" y="7570"/>
                    <a:pt x="14938" y="7845"/>
                  </a:cubicBezTo>
                  <a:cubicBezTo>
                    <a:pt x="14397" y="8016"/>
                    <a:pt x="12758" y="8816"/>
                    <a:pt x="11225" y="9718"/>
                  </a:cubicBezTo>
                  <a:cubicBezTo>
                    <a:pt x="10969" y="7142"/>
                    <a:pt x="10189" y="2772"/>
                    <a:pt x="7834" y="907"/>
                  </a:cubicBezTo>
                  <a:cubicBezTo>
                    <a:pt x="7076" y="305"/>
                    <a:pt x="6198" y="1"/>
                    <a:pt x="5258" y="1"/>
                  </a:cubicBezTo>
                  <a:close/>
                </a:path>
              </a:pathLst>
            </a:custGeom>
            <a:solidFill>
              <a:srgbClr val="FFFFFF"/>
            </a:solidFill>
            <a:ln w="9525" cap="flat" cmpd="sng">
              <a:solidFill>
                <a:srgbClr val="FFFFFF"/>
              </a:solidFill>
              <a:prstDash val="solid"/>
              <a:round/>
              <a:headEnd type="none" w="sm" len="sm"/>
              <a:tailEnd type="none" w="sm" len="sm"/>
            </a:ln>
            <a:effectLst>
              <a:outerShdw blurRad="142875" dist="47625" dir="4800000" algn="bl" rotWithShape="0">
                <a:srgbClr val="292850">
                  <a:alpha val="25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1" name="Google Shape;2949;p46">
              <a:extLst>
                <a:ext uri="{FF2B5EF4-FFF2-40B4-BE49-F238E27FC236}">
                  <a16:creationId xmlns:a16="http://schemas.microsoft.com/office/drawing/2014/main" id="{7A8F8B83-5A60-BE49-07B5-86B2C06054A7}"/>
                </a:ext>
              </a:extLst>
            </p:cNvPr>
            <p:cNvSpPr/>
            <p:nvPr/>
          </p:nvSpPr>
          <p:spPr>
            <a:xfrm>
              <a:off x="1881525" y="3002625"/>
              <a:ext cx="624775" cy="611050"/>
            </a:xfrm>
            <a:custGeom>
              <a:avLst/>
              <a:gdLst/>
              <a:ahLst/>
              <a:cxnLst/>
              <a:rect l="l" t="t" r="r" b="b"/>
              <a:pathLst>
                <a:path w="24991" h="24442" extrusionOk="0">
                  <a:moveTo>
                    <a:pt x="6235" y="0"/>
                  </a:moveTo>
                  <a:cubicBezTo>
                    <a:pt x="5996" y="0"/>
                    <a:pt x="5745" y="27"/>
                    <a:pt x="5482" y="83"/>
                  </a:cubicBezTo>
                  <a:cubicBezTo>
                    <a:pt x="0" y="1259"/>
                    <a:pt x="2942" y="24442"/>
                    <a:pt x="2942" y="24442"/>
                  </a:cubicBezTo>
                  <a:cubicBezTo>
                    <a:pt x="5919" y="23118"/>
                    <a:pt x="9737" y="21836"/>
                    <a:pt x="12611" y="20304"/>
                  </a:cubicBezTo>
                  <a:cubicBezTo>
                    <a:pt x="16370" y="18299"/>
                    <a:pt x="20955" y="16990"/>
                    <a:pt x="23079" y="12883"/>
                  </a:cubicBezTo>
                  <a:cubicBezTo>
                    <a:pt x="24990" y="9181"/>
                    <a:pt x="21831" y="7425"/>
                    <a:pt x="18671" y="7425"/>
                  </a:cubicBezTo>
                  <a:cubicBezTo>
                    <a:pt x="17830" y="7425"/>
                    <a:pt x="16988" y="7550"/>
                    <a:pt x="16243" y="7795"/>
                  </a:cubicBezTo>
                  <a:cubicBezTo>
                    <a:pt x="15615" y="7992"/>
                    <a:pt x="12874" y="9375"/>
                    <a:pt x="11210" y="10556"/>
                  </a:cubicBezTo>
                  <a:cubicBezTo>
                    <a:pt x="11210" y="10556"/>
                    <a:pt x="10987" y="0"/>
                    <a:pt x="6235" y="0"/>
                  </a:cubicBezTo>
                  <a:close/>
                </a:path>
              </a:pathLst>
            </a:custGeom>
            <a:solidFill>
              <a:srgbClr val="FF637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 name="Rectangle 2">
            <a:extLst>
              <a:ext uri="{FF2B5EF4-FFF2-40B4-BE49-F238E27FC236}">
                <a16:creationId xmlns:a16="http://schemas.microsoft.com/office/drawing/2014/main" id="{BF5EAF4F-0AA8-7550-F718-1D0B4874A0A7}"/>
              </a:ext>
            </a:extLst>
          </p:cNvPr>
          <p:cNvSpPr>
            <a:spLocks noChangeArrowheads="1"/>
          </p:cNvSpPr>
          <p:nvPr/>
        </p:nvSpPr>
        <p:spPr bwMode="auto">
          <a:xfrm>
            <a:off x="2033306" y="2986832"/>
            <a:ext cx="13856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68580" tIns="34290" rIns="68580" bIns="34290" numCol="1" anchor="ctr" anchorCtr="0" compatLnSpc="1">
            <a:prstTxWarp prst="textNoShape">
              <a:avLst/>
            </a:prstTxWarp>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12121"/>
              </a:solidFill>
              <a:effectLst/>
              <a:uLnTx/>
              <a:uFillTx/>
              <a:latin typeface="Arial"/>
              <a:ea typeface="+mn-ea"/>
              <a:cs typeface="Arial"/>
              <a:sym typeface="Arial"/>
            </a:endParaRPr>
          </a:p>
        </p:txBody>
      </p:sp>
      <p:grpSp>
        <p:nvGrpSpPr>
          <p:cNvPr id="4" name="组合 5">
            <a:extLst>
              <a:ext uri="{FF2B5EF4-FFF2-40B4-BE49-F238E27FC236}">
                <a16:creationId xmlns:a16="http://schemas.microsoft.com/office/drawing/2014/main" id="{14C7A3B9-6A80-D373-568D-8217D8945DA2}"/>
              </a:ext>
            </a:extLst>
          </p:cNvPr>
          <p:cNvGrpSpPr>
            <a:grpSpLocks/>
          </p:cNvGrpSpPr>
          <p:nvPr/>
        </p:nvGrpSpPr>
        <p:grpSpPr bwMode="auto">
          <a:xfrm>
            <a:off x="4650290" y="1403959"/>
            <a:ext cx="3436859" cy="2667877"/>
            <a:chOff x="5664" y="1974"/>
            <a:chExt cx="8641" cy="6853"/>
          </a:xfrm>
        </p:grpSpPr>
        <p:pic>
          <p:nvPicPr>
            <p:cNvPr id="6" name="图片 3">
              <a:extLst>
                <a:ext uri="{FF2B5EF4-FFF2-40B4-BE49-F238E27FC236}">
                  <a16:creationId xmlns:a16="http://schemas.microsoft.com/office/drawing/2014/main" id="{3D536CF4-A4A8-3443-C67B-E162EC32F829}"/>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664" y="1974"/>
              <a:ext cx="8641" cy="68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文本框 4">
              <a:extLst>
                <a:ext uri="{FF2B5EF4-FFF2-40B4-BE49-F238E27FC236}">
                  <a16:creationId xmlns:a16="http://schemas.microsoft.com/office/drawing/2014/main" id="{690CEBE7-941B-6A44-11FC-1DFEFF2C6940}"/>
                </a:ext>
              </a:extLst>
            </p:cNvPr>
            <p:cNvSpPr txBox="1"/>
            <p:nvPr/>
          </p:nvSpPr>
          <p:spPr>
            <a:xfrm>
              <a:off x="6466" y="3442"/>
              <a:ext cx="6789" cy="4981"/>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r>
                <a:rPr lang="vi-VN" sz="2400">
                  <a:effectLst/>
                  <a:latin typeface="Times New Roman" panose="02020603050405020304" pitchFamily="18" charset="0"/>
                  <a:ea typeface="Times New Roman" panose="02020603050405020304" pitchFamily="18" charset="0"/>
                </a:rPr>
                <a:t>Nhan đề là tên văn bản, thường ngắn gọn, thể hiện nội dung chính và thông điệp của văn bản. </a:t>
              </a:r>
              <a:endParaRPr lang="en-US" sz="3200">
                <a:effectLst/>
                <a:latin typeface=".VnTime"/>
                <a:ea typeface="Times New Roman" panose="02020603050405020304" pitchFamily="18" charset="0"/>
                <a:cs typeface="Times New Roman" panose="02020603050405020304" pitchFamily="18" charset="0"/>
              </a:endParaRPr>
            </a:p>
          </p:txBody>
        </p:sp>
      </p:grpSp>
      <p:pic>
        <p:nvPicPr>
          <p:cNvPr id="5" name="Picture 4">
            <a:extLst>
              <a:ext uri="{FF2B5EF4-FFF2-40B4-BE49-F238E27FC236}">
                <a16:creationId xmlns:a16="http://schemas.microsoft.com/office/drawing/2014/main" id="{65787C06-DC5E-2F21-ED21-F46CA24D96A7}"/>
              </a:ext>
            </a:extLst>
          </p:cNvPr>
          <p:cNvPicPr>
            <a:picLocks noChangeAspect="1"/>
          </p:cNvPicPr>
          <p:nvPr/>
        </p:nvPicPr>
        <p:blipFill>
          <a:blip r:embed="rId5"/>
          <a:stretch>
            <a:fillRect/>
          </a:stretch>
        </p:blipFill>
        <p:spPr>
          <a:xfrm>
            <a:off x="163842" y="1975461"/>
            <a:ext cx="4285899" cy="3617820"/>
          </a:xfrm>
          <a:prstGeom prst="rect">
            <a:avLst/>
          </a:prstGeom>
        </p:spPr>
      </p:pic>
    </p:spTree>
    <p:extLst>
      <p:ext uri="{BB962C8B-B14F-4D97-AF65-F5344CB8AC3E}">
        <p14:creationId xmlns:p14="http://schemas.microsoft.com/office/powerpoint/2010/main" val="181907213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ppt_x"/>
                                          </p:val>
                                        </p:tav>
                                        <p:tav tm="100000">
                                          <p:val>
                                            <p:strVal val="#ppt_x"/>
                                          </p:val>
                                        </p:tav>
                                      </p:tavLst>
                                    </p:anim>
                                    <p:anim calcmode="lin" valueType="num">
                                      <p:cBhvr additive="base">
                                        <p:cTn id="1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2350"/>
        <p:cNvGrpSpPr/>
        <p:nvPr/>
      </p:nvGrpSpPr>
      <p:grpSpPr>
        <a:xfrm>
          <a:off x="0" y="0"/>
          <a:ext cx="0" cy="0"/>
          <a:chOff x="0" y="0"/>
          <a:chExt cx="0" cy="0"/>
        </a:xfrm>
      </p:grpSpPr>
      <p:grpSp>
        <p:nvGrpSpPr>
          <p:cNvPr id="8" name="Google Shape;2494;p49">
            <a:extLst>
              <a:ext uri="{FF2B5EF4-FFF2-40B4-BE49-F238E27FC236}">
                <a16:creationId xmlns:a16="http://schemas.microsoft.com/office/drawing/2014/main" id="{781D5466-9556-45DC-1002-B39336108FDA}"/>
              </a:ext>
            </a:extLst>
          </p:cNvPr>
          <p:cNvGrpSpPr/>
          <p:nvPr/>
        </p:nvGrpSpPr>
        <p:grpSpPr>
          <a:xfrm flipH="1">
            <a:off x="2253021" y="168426"/>
            <a:ext cx="4833152" cy="759406"/>
            <a:chOff x="4263450" y="634575"/>
            <a:chExt cx="1007075" cy="387425"/>
          </a:xfrm>
        </p:grpSpPr>
        <p:sp>
          <p:nvSpPr>
            <p:cNvPr id="9" name="Google Shape;2495;p49">
              <a:extLst>
                <a:ext uri="{FF2B5EF4-FFF2-40B4-BE49-F238E27FC236}">
                  <a16:creationId xmlns:a16="http://schemas.microsoft.com/office/drawing/2014/main" id="{3BE5FC33-F074-2E8B-1A50-6A405990140C}"/>
                </a:ext>
              </a:extLst>
            </p:cNvPr>
            <p:cNvSpPr/>
            <p:nvPr/>
          </p:nvSpPr>
          <p:spPr>
            <a:xfrm>
              <a:off x="4263450" y="634575"/>
              <a:ext cx="1007075" cy="387425"/>
            </a:xfrm>
            <a:custGeom>
              <a:avLst/>
              <a:gdLst/>
              <a:ahLst/>
              <a:cxnLst/>
              <a:rect l="l" t="t" r="r" b="b"/>
              <a:pathLst>
                <a:path w="40283" h="15497" extrusionOk="0">
                  <a:moveTo>
                    <a:pt x="1950" y="0"/>
                  </a:moveTo>
                  <a:cubicBezTo>
                    <a:pt x="1214" y="0"/>
                    <a:pt x="617" y="458"/>
                    <a:pt x="458" y="1134"/>
                  </a:cubicBezTo>
                  <a:cubicBezTo>
                    <a:pt x="219" y="1492"/>
                    <a:pt x="0" y="2188"/>
                    <a:pt x="517" y="3044"/>
                  </a:cubicBezTo>
                  <a:cubicBezTo>
                    <a:pt x="796" y="3461"/>
                    <a:pt x="1055" y="3879"/>
                    <a:pt x="1313" y="4317"/>
                  </a:cubicBezTo>
                  <a:lnTo>
                    <a:pt x="1691" y="4914"/>
                  </a:lnTo>
                  <a:cubicBezTo>
                    <a:pt x="1910" y="5252"/>
                    <a:pt x="2109" y="5610"/>
                    <a:pt x="2348" y="5948"/>
                  </a:cubicBezTo>
                  <a:cubicBezTo>
                    <a:pt x="2447" y="6107"/>
                    <a:pt x="2507" y="6207"/>
                    <a:pt x="2606" y="6326"/>
                  </a:cubicBezTo>
                  <a:cubicBezTo>
                    <a:pt x="2686" y="6406"/>
                    <a:pt x="2745" y="6465"/>
                    <a:pt x="2765" y="6545"/>
                  </a:cubicBezTo>
                  <a:cubicBezTo>
                    <a:pt x="2865" y="6724"/>
                    <a:pt x="2964" y="6863"/>
                    <a:pt x="3044" y="7042"/>
                  </a:cubicBezTo>
                  <a:cubicBezTo>
                    <a:pt x="3163" y="7261"/>
                    <a:pt x="3263" y="7500"/>
                    <a:pt x="3402" y="7719"/>
                  </a:cubicBezTo>
                  <a:cubicBezTo>
                    <a:pt x="3442" y="7738"/>
                    <a:pt x="3442" y="7758"/>
                    <a:pt x="3442" y="7758"/>
                  </a:cubicBezTo>
                  <a:lnTo>
                    <a:pt x="3402" y="7798"/>
                  </a:lnTo>
                  <a:cubicBezTo>
                    <a:pt x="3263" y="7957"/>
                    <a:pt x="3103" y="8156"/>
                    <a:pt x="2984" y="8335"/>
                  </a:cubicBezTo>
                  <a:cubicBezTo>
                    <a:pt x="2905" y="8415"/>
                    <a:pt x="2865" y="8514"/>
                    <a:pt x="2785" y="8594"/>
                  </a:cubicBezTo>
                  <a:cubicBezTo>
                    <a:pt x="2646" y="8753"/>
                    <a:pt x="2507" y="8932"/>
                    <a:pt x="2367" y="9111"/>
                  </a:cubicBezTo>
                  <a:cubicBezTo>
                    <a:pt x="2069" y="9469"/>
                    <a:pt x="1751" y="9847"/>
                    <a:pt x="1452" y="10245"/>
                  </a:cubicBezTo>
                  <a:cubicBezTo>
                    <a:pt x="1074" y="10742"/>
                    <a:pt x="756" y="11259"/>
                    <a:pt x="398" y="11757"/>
                  </a:cubicBezTo>
                  <a:lnTo>
                    <a:pt x="318" y="11896"/>
                  </a:lnTo>
                  <a:cubicBezTo>
                    <a:pt x="159" y="12135"/>
                    <a:pt x="80" y="12493"/>
                    <a:pt x="120" y="12851"/>
                  </a:cubicBezTo>
                  <a:cubicBezTo>
                    <a:pt x="159" y="13129"/>
                    <a:pt x="199" y="13408"/>
                    <a:pt x="259" y="13647"/>
                  </a:cubicBezTo>
                  <a:cubicBezTo>
                    <a:pt x="418" y="14601"/>
                    <a:pt x="955" y="15019"/>
                    <a:pt x="1890" y="15039"/>
                  </a:cubicBezTo>
                  <a:lnTo>
                    <a:pt x="3402" y="15039"/>
                  </a:lnTo>
                  <a:cubicBezTo>
                    <a:pt x="3700" y="15039"/>
                    <a:pt x="3999" y="15079"/>
                    <a:pt x="4277" y="15099"/>
                  </a:cubicBezTo>
                  <a:cubicBezTo>
                    <a:pt x="4655" y="15119"/>
                    <a:pt x="5053" y="15138"/>
                    <a:pt x="5451" y="15138"/>
                  </a:cubicBezTo>
                  <a:cubicBezTo>
                    <a:pt x="7062" y="15178"/>
                    <a:pt x="8673" y="15198"/>
                    <a:pt x="10026" y="15198"/>
                  </a:cubicBezTo>
                  <a:lnTo>
                    <a:pt x="14502" y="15198"/>
                  </a:lnTo>
                  <a:cubicBezTo>
                    <a:pt x="15298" y="15198"/>
                    <a:pt x="16073" y="15218"/>
                    <a:pt x="16869" y="15238"/>
                  </a:cubicBezTo>
                  <a:cubicBezTo>
                    <a:pt x="17287" y="15238"/>
                    <a:pt x="17705" y="15278"/>
                    <a:pt x="18122" y="15278"/>
                  </a:cubicBezTo>
                  <a:cubicBezTo>
                    <a:pt x="19177" y="15298"/>
                    <a:pt x="20191" y="15298"/>
                    <a:pt x="21246" y="15318"/>
                  </a:cubicBezTo>
                  <a:lnTo>
                    <a:pt x="23295" y="15337"/>
                  </a:lnTo>
                  <a:cubicBezTo>
                    <a:pt x="24190" y="15337"/>
                    <a:pt x="25065" y="15377"/>
                    <a:pt x="25960" y="15377"/>
                  </a:cubicBezTo>
                  <a:cubicBezTo>
                    <a:pt x="26477" y="15377"/>
                    <a:pt x="27014" y="15397"/>
                    <a:pt x="27532" y="15397"/>
                  </a:cubicBezTo>
                  <a:cubicBezTo>
                    <a:pt x="27949" y="15397"/>
                    <a:pt x="28407" y="15417"/>
                    <a:pt x="28825" y="15417"/>
                  </a:cubicBezTo>
                  <a:lnTo>
                    <a:pt x="30038" y="15437"/>
                  </a:lnTo>
                  <a:cubicBezTo>
                    <a:pt x="31192" y="15477"/>
                    <a:pt x="32385" y="15497"/>
                    <a:pt x="33579" y="15497"/>
                  </a:cubicBezTo>
                  <a:lnTo>
                    <a:pt x="38473" y="15497"/>
                  </a:lnTo>
                  <a:cubicBezTo>
                    <a:pt x="38950" y="15497"/>
                    <a:pt x="39368" y="15318"/>
                    <a:pt x="39686" y="14979"/>
                  </a:cubicBezTo>
                  <a:cubicBezTo>
                    <a:pt x="40004" y="14621"/>
                    <a:pt x="40164" y="14144"/>
                    <a:pt x="40104" y="13627"/>
                  </a:cubicBezTo>
                  <a:cubicBezTo>
                    <a:pt x="40064" y="12930"/>
                    <a:pt x="39686" y="12453"/>
                    <a:pt x="39408" y="12115"/>
                  </a:cubicBezTo>
                  <a:lnTo>
                    <a:pt x="38751" y="11299"/>
                  </a:lnTo>
                  <a:cubicBezTo>
                    <a:pt x="38294" y="10742"/>
                    <a:pt x="37856" y="10205"/>
                    <a:pt x="37418" y="9628"/>
                  </a:cubicBezTo>
                  <a:cubicBezTo>
                    <a:pt x="37160" y="9250"/>
                    <a:pt x="36901" y="8852"/>
                    <a:pt x="36662" y="8415"/>
                  </a:cubicBezTo>
                  <a:cubicBezTo>
                    <a:pt x="36762" y="8315"/>
                    <a:pt x="36861" y="8216"/>
                    <a:pt x="36961" y="8077"/>
                  </a:cubicBezTo>
                  <a:cubicBezTo>
                    <a:pt x="37359" y="7758"/>
                    <a:pt x="37796" y="7261"/>
                    <a:pt x="38174" y="6744"/>
                  </a:cubicBezTo>
                  <a:cubicBezTo>
                    <a:pt x="38294" y="6565"/>
                    <a:pt x="38413" y="6425"/>
                    <a:pt x="38552" y="6246"/>
                  </a:cubicBezTo>
                  <a:cubicBezTo>
                    <a:pt x="38970" y="5729"/>
                    <a:pt x="39447" y="5113"/>
                    <a:pt x="39706" y="4277"/>
                  </a:cubicBezTo>
                  <a:cubicBezTo>
                    <a:pt x="39766" y="4138"/>
                    <a:pt x="39805" y="3999"/>
                    <a:pt x="39865" y="3859"/>
                  </a:cubicBezTo>
                  <a:cubicBezTo>
                    <a:pt x="40004" y="3442"/>
                    <a:pt x="40183" y="2984"/>
                    <a:pt x="40243" y="2447"/>
                  </a:cubicBezTo>
                  <a:cubicBezTo>
                    <a:pt x="40283" y="1870"/>
                    <a:pt x="40104" y="1353"/>
                    <a:pt x="39786" y="975"/>
                  </a:cubicBezTo>
                  <a:cubicBezTo>
                    <a:pt x="39467" y="617"/>
                    <a:pt x="39010" y="458"/>
                    <a:pt x="38512" y="458"/>
                  </a:cubicBezTo>
                  <a:lnTo>
                    <a:pt x="38393" y="458"/>
                  </a:lnTo>
                  <a:cubicBezTo>
                    <a:pt x="38075" y="478"/>
                    <a:pt x="37697" y="478"/>
                    <a:pt x="37279" y="478"/>
                  </a:cubicBezTo>
                  <a:lnTo>
                    <a:pt x="35767" y="478"/>
                  </a:lnTo>
                  <a:cubicBezTo>
                    <a:pt x="35489" y="478"/>
                    <a:pt x="35210" y="458"/>
                    <a:pt x="34932" y="458"/>
                  </a:cubicBezTo>
                  <a:cubicBezTo>
                    <a:pt x="34613" y="458"/>
                    <a:pt x="34275" y="418"/>
                    <a:pt x="33937" y="418"/>
                  </a:cubicBezTo>
                  <a:lnTo>
                    <a:pt x="30834" y="418"/>
                  </a:lnTo>
                  <a:cubicBezTo>
                    <a:pt x="30138" y="418"/>
                    <a:pt x="29421" y="398"/>
                    <a:pt x="28725" y="378"/>
                  </a:cubicBezTo>
                  <a:cubicBezTo>
                    <a:pt x="28148" y="358"/>
                    <a:pt x="27552" y="358"/>
                    <a:pt x="26975" y="318"/>
                  </a:cubicBezTo>
                  <a:lnTo>
                    <a:pt x="24269" y="318"/>
                  </a:lnTo>
                  <a:cubicBezTo>
                    <a:pt x="23891" y="318"/>
                    <a:pt x="23553" y="299"/>
                    <a:pt x="23175" y="299"/>
                  </a:cubicBezTo>
                  <a:cubicBezTo>
                    <a:pt x="22877" y="299"/>
                    <a:pt x="22598" y="279"/>
                    <a:pt x="22300" y="279"/>
                  </a:cubicBezTo>
                  <a:cubicBezTo>
                    <a:pt x="21842" y="279"/>
                    <a:pt x="21365" y="259"/>
                    <a:pt x="20907" y="259"/>
                  </a:cubicBezTo>
                  <a:cubicBezTo>
                    <a:pt x="20510" y="259"/>
                    <a:pt x="20112" y="259"/>
                    <a:pt x="19694" y="239"/>
                  </a:cubicBezTo>
                  <a:cubicBezTo>
                    <a:pt x="19376" y="239"/>
                    <a:pt x="19057" y="199"/>
                    <a:pt x="18719" y="199"/>
                  </a:cubicBezTo>
                  <a:cubicBezTo>
                    <a:pt x="18301" y="199"/>
                    <a:pt x="17904" y="179"/>
                    <a:pt x="17486" y="179"/>
                  </a:cubicBezTo>
                  <a:lnTo>
                    <a:pt x="15676" y="179"/>
                  </a:lnTo>
                  <a:cubicBezTo>
                    <a:pt x="15576" y="179"/>
                    <a:pt x="15477" y="179"/>
                    <a:pt x="15337" y="159"/>
                  </a:cubicBezTo>
                  <a:cubicBezTo>
                    <a:pt x="15198" y="159"/>
                    <a:pt x="15039" y="139"/>
                    <a:pt x="14900" y="139"/>
                  </a:cubicBezTo>
                  <a:lnTo>
                    <a:pt x="14880" y="139"/>
                  </a:lnTo>
                  <a:cubicBezTo>
                    <a:pt x="14601" y="139"/>
                    <a:pt x="14343" y="139"/>
                    <a:pt x="14084" y="159"/>
                  </a:cubicBezTo>
                  <a:cubicBezTo>
                    <a:pt x="13786" y="159"/>
                    <a:pt x="13448" y="179"/>
                    <a:pt x="13149" y="179"/>
                  </a:cubicBezTo>
                  <a:lnTo>
                    <a:pt x="12911" y="179"/>
                  </a:lnTo>
                  <a:cubicBezTo>
                    <a:pt x="12334" y="179"/>
                    <a:pt x="11757" y="159"/>
                    <a:pt x="11160" y="139"/>
                  </a:cubicBezTo>
                  <a:cubicBezTo>
                    <a:pt x="10623" y="100"/>
                    <a:pt x="10066" y="100"/>
                    <a:pt x="9529" y="80"/>
                  </a:cubicBezTo>
                  <a:cubicBezTo>
                    <a:pt x="8852" y="80"/>
                    <a:pt x="8176" y="60"/>
                    <a:pt x="7520" y="60"/>
                  </a:cubicBezTo>
                  <a:lnTo>
                    <a:pt x="6187" y="60"/>
                  </a:lnTo>
                  <a:cubicBezTo>
                    <a:pt x="5829" y="60"/>
                    <a:pt x="5451" y="60"/>
                    <a:pt x="5073" y="40"/>
                  </a:cubicBezTo>
                  <a:cubicBezTo>
                    <a:pt x="4735" y="40"/>
                    <a:pt x="4357" y="0"/>
                    <a:pt x="3999" y="0"/>
                  </a:cubicBezTo>
                  <a:close/>
                </a:path>
              </a:pathLst>
            </a:custGeom>
            <a:solidFill>
              <a:srgbClr val="FFFFFF"/>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2496;p49">
              <a:extLst>
                <a:ext uri="{FF2B5EF4-FFF2-40B4-BE49-F238E27FC236}">
                  <a16:creationId xmlns:a16="http://schemas.microsoft.com/office/drawing/2014/main" id="{B6C4EAD2-9570-4669-583C-27306710BBEC}"/>
                </a:ext>
              </a:extLst>
            </p:cNvPr>
            <p:cNvSpPr/>
            <p:nvPr/>
          </p:nvSpPr>
          <p:spPr>
            <a:xfrm>
              <a:off x="4292275" y="661425"/>
              <a:ext cx="953375" cy="337975"/>
            </a:xfrm>
            <a:custGeom>
              <a:avLst/>
              <a:gdLst/>
              <a:ahLst/>
              <a:cxnLst/>
              <a:rect l="l" t="t" r="r" b="b"/>
              <a:pathLst>
                <a:path w="38135" h="13519" extrusionOk="0">
                  <a:moveTo>
                    <a:pt x="817" y="0"/>
                  </a:moveTo>
                  <a:cubicBezTo>
                    <a:pt x="538" y="0"/>
                    <a:pt x="339" y="140"/>
                    <a:pt x="260" y="418"/>
                  </a:cubicBezTo>
                  <a:cubicBezTo>
                    <a:pt x="260" y="478"/>
                    <a:pt x="260" y="518"/>
                    <a:pt x="240" y="537"/>
                  </a:cubicBezTo>
                  <a:cubicBezTo>
                    <a:pt x="1" y="876"/>
                    <a:pt x="41" y="1194"/>
                    <a:pt x="240" y="1512"/>
                  </a:cubicBezTo>
                  <a:cubicBezTo>
                    <a:pt x="518" y="1930"/>
                    <a:pt x="797" y="2387"/>
                    <a:pt x="1035" y="2805"/>
                  </a:cubicBezTo>
                  <a:cubicBezTo>
                    <a:pt x="1354" y="3322"/>
                    <a:pt x="1692" y="3879"/>
                    <a:pt x="2030" y="4397"/>
                  </a:cubicBezTo>
                  <a:cubicBezTo>
                    <a:pt x="2149" y="4596"/>
                    <a:pt x="2348" y="4794"/>
                    <a:pt x="2488" y="4993"/>
                  </a:cubicBezTo>
                  <a:cubicBezTo>
                    <a:pt x="2706" y="5371"/>
                    <a:pt x="2885" y="5769"/>
                    <a:pt x="3124" y="6147"/>
                  </a:cubicBezTo>
                  <a:cubicBezTo>
                    <a:pt x="3423" y="6625"/>
                    <a:pt x="3403" y="6983"/>
                    <a:pt x="3025" y="7400"/>
                  </a:cubicBezTo>
                  <a:cubicBezTo>
                    <a:pt x="2806" y="7659"/>
                    <a:pt x="2627" y="7898"/>
                    <a:pt x="2428" y="8156"/>
                  </a:cubicBezTo>
                  <a:cubicBezTo>
                    <a:pt x="1990" y="8693"/>
                    <a:pt x="1533" y="9250"/>
                    <a:pt x="1115" y="9788"/>
                  </a:cubicBezTo>
                  <a:cubicBezTo>
                    <a:pt x="737" y="10325"/>
                    <a:pt x="399" y="10862"/>
                    <a:pt x="41" y="11379"/>
                  </a:cubicBezTo>
                  <a:cubicBezTo>
                    <a:pt x="1" y="11459"/>
                    <a:pt x="1" y="11618"/>
                    <a:pt x="1" y="11717"/>
                  </a:cubicBezTo>
                  <a:cubicBezTo>
                    <a:pt x="21" y="11956"/>
                    <a:pt x="61" y="12195"/>
                    <a:pt x="100" y="12433"/>
                  </a:cubicBezTo>
                  <a:cubicBezTo>
                    <a:pt x="160" y="12911"/>
                    <a:pt x="299" y="13010"/>
                    <a:pt x="797" y="13010"/>
                  </a:cubicBezTo>
                  <a:cubicBezTo>
                    <a:pt x="1314" y="13010"/>
                    <a:pt x="1811" y="13010"/>
                    <a:pt x="2328" y="13030"/>
                  </a:cubicBezTo>
                  <a:cubicBezTo>
                    <a:pt x="3005" y="13050"/>
                    <a:pt x="3681" y="13110"/>
                    <a:pt x="4338" y="13130"/>
                  </a:cubicBezTo>
                  <a:cubicBezTo>
                    <a:pt x="5869" y="13149"/>
                    <a:pt x="7381" y="13189"/>
                    <a:pt x="8913" y="13189"/>
                  </a:cubicBezTo>
                  <a:cubicBezTo>
                    <a:pt x="10405" y="13189"/>
                    <a:pt x="11897" y="13189"/>
                    <a:pt x="13389" y="13209"/>
                  </a:cubicBezTo>
                  <a:cubicBezTo>
                    <a:pt x="14622" y="13209"/>
                    <a:pt x="15816" y="13249"/>
                    <a:pt x="17029" y="13249"/>
                  </a:cubicBezTo>
                  <a:cubicBezTo>
                    <a:pt x="18064" y="13269"/>
                    <a:pt x="19098" y="13269"/>
                    <a:pt x="20132" y="13309"/>
                  </a:cubicBezTo>
                  <a:cubicBezTo>
                    <a:pt x="21704" y="13328"/>
                    <a:pt x="23295" y="13348"/>
                    <a:pt x="24867" y="13368"/>
                  </a:cubicBezTo>
                  <a:cubicBezTo>
                    <a:pt x="25802" y="13408"/>
                    <a:pt x="26777" y="13408"/>
                    <a:pt x="27711" y="13428"/>
                  </a:cubicBezTo>
                  <a:cubicBezTo>
                    <a:pt x="29283" y="13448"/>
                    <a:pt x="30874" y="13468"/>
                    <a:pt x="32446" y="13507"/>
                  </a:cubicBezTo>
                  <a:lnTo>
                    <a:pt x="37220" y="13507"/>
                  </a:lnTo>
                  <a:cubicBezTo>
                    <a:pt x="37267" y="13515"/>
                    <a:pt x="37312" y="13519"/>
                    <a:pt x="37355" y="13519"/>
                  </a:cubicBezTo>
                  <a:cubicBezTo>
                    <a:pt x="37774" y="13519"/>
                    <a:pt x="38032" y="13182"/>
                    <a:pt x="37996" y="12732"/>
                  </a:cubicBezTo>
                  <a:cubicBezTo>
                    <a:pt x="37956" y="12334"/>
                    <a:pt x="37717" y="12035"/>
                    <a:pt x="37499" y="11757"/>
                  </a:cubicBezTo>
                  <a:cubicBezTo>
                    <a:pt x="36822" y="10921"/>
                    <a:pt x="36126" y="10126"/>
                    <a:pt x="35470" y="9250"/>
                  </a:cubicBezTo>
                  <a:cubicBezTo>
                    <a:pt x="35052" y="8713"/>
                    <a:pt x="34734" y="8077"/>
                    <a:pt x="34376" y="7480"/>
                  </a:cubicBezTo>
                  <a:cubicBezTo>
                    <a:pt x="34336" y="7400"/>
                    <a:pt x="34356" y="7241"/>
                    <a:pt x="34435" y="7182"/>
                  </a:cubicBezTo>
                  <a:cubicBezTo>
                    <a:pt x="35012" y="6485"/>
                    <a:pt x="35669" y="5849"/>
                    <a:pt x="36226" y="5073"/>
                  </a:cubicBezTo>
                  <a:cubicBezTo>
                    <a:pt x="36723" y="4377"/>
                    <a:pt x="37340" y="3780"/>
                    <a:pt x="37618" y="2905"/>
                  </a:cubicBezTo>
                  <a:cubicBezTo>
                    <a:pt x="37797" y="2387"/>
                    <a:pt x="38036" y="1870"/>
                    <a:pt x="38095" y="1293"/>
                  </a:cubicBezTo>
                  <a:cubicBezTo>
                    <a:pt x="38134" y="826"/>
                    <a:pt x="37945" y="378"/>
                    <a:pt x="37339" y="378"/>
                  </a:cubicBezTo>
                  <a:cubicBezTo>
                    <a:pt x="37326" y="378"/>
                    <a:pt x="37313" y="378"/>
                    <a:pt x="37300" y="378"/>
                  </a:cubicBezTo>
                  <a:cubicBezTo>
                    <a:pt x="36852" y="398"/>
                    <a:pt x="36395" y="403"/>
                    <a:pt x="35937" y="403"/>
                  </a:cubicBezTo>
                  <a:cubicBezTo>
                    <a:pt x="35480" y="403"/>
                    <a:pt x="35022" y="398"/>
                    <a:pt x="34574" y="398"/>
                  </a:cubicBezTo>
                  <a:cubicBezTo>
                    <a:pt x="33978" y="398"/>
                    <a:pt x="33361" y="339"/>
                    <a:pt x="32764" y="339"/>
                  </a:cubicBezTo>
                  <a:cubicBezTo>
                    <a:pt x="31750" y="339"/>
                    <a:pt x="30695" y="378"/>
                    <a:pt x="29681" y="378"/>
                  </a:cubicBezTo>
                  <a:cubicBezTo>
                    <a:pt x="28388" y="339"/>
                    <a:pt x="27095" y="299"/>
                    <a:pt x="25822" y="299"/>
                  </a:cubicBezTo>
                  <a:cubicBezTo>
                    <a:pt x="25523" y="292"/>
                    <a:pt x="25225" y="290"/>
                    <a:pt x="24926" y="290"/>
                  </a:cubicBezTo>
                  <a:cubicBezTo>
                    <a:pt x="24330" y="290"/>
                    <a:pt x="23733" y="299"/>
                    <a:pt x="23136" y="299"/>
                  </a:cubicBezTo>
                  <a:cubicBezTo>
                    <a:pt x="22500" y="299"/>
                    <a:pt x="21823" y="279"/>
                    <a:pt x="21187" y="239"/>
                  </a:cubicBezTo>
                  <a:cubicBezTo>
                    <a:pt x="20311" y="219"/>
                    <a:pt x="19436" y="219"/>
                    <a:pt x="18561" y="219"/>
                  </a:cubicBezTo>
                  <a:cubicBezTo>
                    <a:pt x="17825" y="219"/>
                    <a:pt x="17109" y="199"/>
                    <a:pt x="16353" y="179"/>
                  </a:cubicBezTo>
                  <a:lnTo>
                    <a:pt x="14543" y="179"/>
                  </a:lnTo>
                  <a:cubicBezTo>
                    <a:pt x="14284" y="179"/>
                    <a:pt x="14025" y="140"/>
                    <a:pt x="13767" y="140"/>
                  </a:cubicBezTo>
                  <a:cubicBezTo>
                    <a:pt x="13187" y="140"/>
                    <a:pt x="12636" y="183"/>
                    <a:pt x="12065" y="183"/>
                  </a:cubicBezTo>
                  <a:cubicBezTo>
                    <a:pt x="11970" y="183"/>
                    <a:pt x="11874" y="182"/>
                    <a:pt x="11777" y="179"/>
                  </a:cubicBezTo>
                  <a:cubicBezTo>
                    <a:pt x="10663" y="140"/>
                    <a:pt x="9510" y="100"/>
                    <a:pt x="8396" y="80"/>
                  </a:cubicBezTo>
                  <a:cubicBezTo>
                    <a:pt x="7282" y="40"/>
                    <a:pt x="6188" y="40"/>
                    <a:pt x="5074" y="40"/>
                  </a:cubicBezTo>
                  <a:cubicBezTo>
                    <a:pt x="4318" y="40"/>
                    <a:pt x="3602" y="20"/>
                    <a:pt x="28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3" name="Google Shape;2353;p47"/>
          <p:cNvGrpSpPr/>
          <p:nvPr/>
        </p:nvGrpSpPr>
        <p:grpSpPr>
          <a:xfrm flipH="1">
            <a:off x="8506072" y="4172652"/>
            <a:ext cx="759406" cy="1604034"/>
            <a:chOff x="3043875" y="1092100"/>
            <a:chExt cx="405350" cy="1080350"/>
          </a:xfrm>
        </p:grpSpPr>
        <p:sp>
          <p:nvSpPr>
            <p:cNvPr id="2354" name="Google Shape;2354;p47"/>
            <p:cNvSpPr/>
            <p:nvPr/>
          </p:nvSpPr>
          <p:spPr>
            <a:xfrm>
              <a:off x="3043875" y="1092100"/>
              <a:ext cx="405350" cy="1080350"/>
            </a:xfrm>
            <a:custGeom>
              <a:avLst/>
              <a:gdLst/>
              <a:ahLst/>
              <a:cxnLst/>
              <a:rect l="l" t="t" r="r" b="b"/>
              <a:pathLst>
                <a:path w="16214" h="43214" extrusionOk="0">
                  <a:moveTo>
                    <a:pt x="8900" y="1"/>
                  </a:moveTo>
                  <a:cubicBezTo>
                    <a:pt x="8509" y="24"/>
                    <a:pt x="8164" y="254"/>
                    <a:pt x="7957" y="599"/>
                  </a:cubicBezTo>
                  <a:cubicBezTo>
                    <a:pt x="7865" y="737"/>
                    <a:pt x="6095" y="4163"/>
                    <a:pt x="6992" y="8326"/>
                  </a:cubicBezTo>
                  <a:cubicBezTo>
                    <a:pt x="6946" y="8648"/>
                    <a:pt x="6877" y="8878"/>
                    <a:pt x="6831" y="8924"/>
                  </a:cubicBezTo>
                  <a:cubicBezTo>
                    <a:pt x="5911" y="10304"/>
                    <a:pt x="4922" y="12305"/>
                    <a:pt x="5336" y="13846"/>
                  </a:cubicBezTo>
                  <a:cubicBezTo>
                    <a:pt x="5428" y="14168"/>
                    <a:pt x="5566" y="14444"/>
                    <a:pt x="5796" y="14697"/>
                  </a:cubicBezTo>
                  <a:cubicBezTo>
                    <a:pt x="4393" y="18307"/>
                    <a:pt x="1127" y="27115"/>
                    <a:pt x="621" y="32566"/>
                  </a:cubicBezTo>
                  <a:cubicBezTo>
                    <a:pt x="46" y="39189"/>
                    <a:pt x="0" y="41880"/>
                    <a:pt x="0" y="41903"/>
                  </a:cubicBezTo>
                  <a:cubicBezTo>
                    <a:pt x="0" y="42248"/>
                    <a:pt x="115" y="42570"/>
                    <a:pt x="345" y="42823"/>
                  </a:cubicBezTo>
                  <a:cubicBezTo>
                    <a:pt x="575" y="43076"/>
                    <a:pt x="920" y="43214"/>
                    <a:pt x="1265" y="43214"/>
                  </a:cubicBezTo>
                  <a:cubicBezTo>
                    <a:pt x="1955" y="43214"/>
                    <a:pt x="2530" y="42639"/>
                    <a:pt x="2553" y="41949"/>
                  </a:cubicBezTo>
                  <a:cubicBezTo>
                    <a:pt x="2553" y="41926"/>
                    <a:pt x="2622" y="39281"/>
                    <a:pt x="3197" y="32796"/>
                  </a:cubicBezTo>
                  <a:cubicBezTo>
                    <a:pt x="3657" y="27667"/>
                    <a:pt x="6923" y="18882"/>
                    <a:pt x="8164" y="15708"/>
                  </a:cubicBezTo>
                  <a:cubicBezTo>
                    <a:pt x="10717" y="15685"/>
                    <a:pt x="11361" y="12558"/>
                    <a:pt x="11637" y="11017"/>
                  </a:cubicBezTo>
                  <a:cubicBezTo>
                    <a:pt x="11775" y="10212"/>
                    <a:pt x="12235" y="9637"/>
                    <a:pt x="12235" y="9637"/>
                  </a:cubicBezTo>
                  <a:cubicBezTo>
                    <a:pt x="12350" y="9499"/>
                    <a:pt x="12442" y="9338"/>
                    <a:pt x="12465" y="9154"/>
                  </a:cubicBezTo>
                  <a:cubicBezTo>
                    <a:pt x="14374" y="7130"/>
                    <a:pt x="16214" y="4416"/>
                    <a:pt x="15754" y="1887"/>
                  </a:cubicBezTo>
                  <a:cubicBezTo>
                    <a:pt x="15708" y="1542"/>
                    <a:pt x="15478" y="1220"/>
                    <a:pt x="15156" y="1082"/>
                  </a:cubicBezTo>
                  <a:cubicBezTo>
                    <a:pt x="14972" y="990"/>
                    <a:pt x="14811" y="944"/>
                    <a:pt x="14604" y="944"/>
                  </a:cubicBezTo>
                  <a:cubicBezTo>
                    <a:pt x="14443" y="944"/>
                    <a:pt x="14282" y="967"/>
                    <a:pt x="14144" y="1059"/>
                  </a:cubicBezTo>
                  <a:cubicBezTo>
                    <a:pt x="14121" y="1082"/>
                    <a:pt x="13960" y="1151"/>
                    <a:pt x="13776" y="1266"/>
                  </a:cubicBezTo>
                  <a:lnTo>
                    <a:pt x="13684" y="990"/>
                  </a:lnTo>
                  <a:cubicBezTo>
                    <a:pt x="13546" y="691"/>
                    <a:pt x="13293" y="461"/>
                    <a:pt x="12971" y="346"/>
                  </a:cubicBezTo>
                  <a:cubicBezTo>
                    <a:pt x="12856" y="300"/>
                    <a:pt x="12741" y="277"/>
                    <a:pt x="12649" y="277"/>
                  </a:cubicBezTo>
                  <a:cubicBezTo>
                    <a:pt x="12419" y="277"/>
                    <a:pt x="12189" y="346"/>
                    <a:pt x="12005" y="484"/>
                  </a:cubicBezTo>
                  <a:cubicBezTo>
                    <a:pt x="12005" y="484"/>
                    <a:pt x="11982" y="507"/>
                    <a:pt x="11936" y="530"/>
                  </a:cubicBezTo>
                  <a:cubicBezTo>
                    <a:pt x="11752" y="369"/>
                    <a:pt x="11545" y="231"/>
                    <a:pt x="11315" y="185"/>
                  </a:cubicBezTo>
                  <a:cubicBezTo>
                    <a:pt x="11246" y="162"/>
                    <a:pt x="11154" y="162"/>
                    <a:pt x="11085" y="162"/>
                  </a:cubicBezTo>
                  <a:cubicBezTo>
                    <a:pt x="10832" y="162"/>
                    <a:pt x="10556" y="254"/>
                    <a:pt x="10349" y="415"/>
                  </a:cubicBezTo>
                  <a:cubicBezTo>
                    <a:pt x="10326" y="461"/>
                    <a:pt x="10211" y="530"/>
                    <a:pt x="10050" y="714"/>
                  </a:cubicBezTo>
                  <a:cubicBezTo>
                    <a:pt x="10004" y="622"/>
                    <a:pt x="9981" y="576"/>
                    <a:pt x="9912" y="484"/>
                  </a:cubicBezTo>
                  <a:cubicBezTo>
                    <a:pt x="9682" y="162"/>
                    <a:pt x="9337" y="1"/>
                    <a:pt x="8969"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5" name="Google Shape;2355;p47"/>
            <p:cNvSpPr/>
            <p:nvPr/>
          </p:nvSpPr>
          <p:spPr>
            <a:xfrm>
              <a:off x="3070325" y="1433750"/>
              <a:ext cx="165025" cy="710550"/>
            </a:xfrm>
            <a:custGeom>
              <a:avLst/>
              <a:gdLst/>
              <a:ahLst/>
              <a:cxnLst/>
              <a:rect l="l" t="t" r="r" b="b"/>
              <a:pathLst>
                <a:path w="6601" h="28422" extrusionOk="0">
                  <a:moveTo>
                    <a:pt x="6410" y="0"/>
                  </a:moveTo>
                  <a:cubicBezTo>
                    <a:pt x="6348" y="0"/>
                    <a:pt x="6295" y="38"/>
                    <a:pt x="6279" y="88"/>
                  </a:cubicBezTo>
                  <a:cubicBezTo>
                    <a:pt x="6210" y="203"/>
                    <a:pt x="1219" y="12345"/>
                    <a:pt x="644" y="18992"/>
                  </a:cubicBezTo>
                  <a:cubicBezTo>
                    <a:pt x="69" y="25615"/>
                    <a:pt x="0" y="28237"/>
                    <a:pt x="0" y="28260"/>
                  </a:cubicBezTo>
                  <a:cubicBezTo>
                    <a:pt x="0" y="28352"/>
                    <a:pt x="69" y="28421"/>
                    <a:pt x="161" y="28421"/>
                  </a:cubicBezTo>
                  <a:cubicBezTo>
                    <a:pt x="230" y="28421"/>
                    <a:pt x="299" y="28352"/>
                    <a:pt x="322" y="28260"/>
                  </a:cubicBezTo>
                  <a:cubicBezTo>
                    <a:pt x="322" y="28237"/>
                    <a:pt x="391" y="25615"/>
                    <a:pt x="966" y="19015"/>
                  </a:cubicBezTo>
                  <a:cubicBezTo>
                    <a:pt x="1541" y="12437"/>
                    <a:pt x="6509" y="318"/>
                    <a:pt x="6555" y="203"/>
                  </a:cubicBezTo>
                  <a:cubicBezTo>
                    <a:pt x="6601" y="134"/>
                    <a:pt x="6555" y="42"/>
                    <a:pt x="6486" y="19"/>
                  </a:cubicBezTo>
                  <a:cubicBezTo>
                    <a:pt x="6460" y="6"/>
                    <a:pt x="6434" y="0"/>
                    <a:pt x="641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6" name="Google Shape;2356;p47"/>
            <p:cNvSpPr/>
            <p:nvPr/>
          </p:nvSpPr>
          <p:spPr>
            <a:xfrm>
              <a:off x="3276150" y="1144425"/>
              <a:ext cx="149500" cy="201250"/>
            </a:xfrm>
            <a:custGeom>
              <a:avLst/>
              <a:gdLst/>
              <a:ahLst/>
              <a:cxnLst/>
              <a:rect l="l" t="t" r="r" b="b"/>
              <a:pathLst>
                <a:path w="5980" h="8050" extrusionOk="0">
                  <a:moveTo>
                    <a:pt x="5336" y="1"/>
                  </a:moveTo>
                  <a:lnTo>
                    <a:pt x="5336" y="1"/>
                  </a:lnTo>
                  <a:cubicBezTo>
                    <a:pt x="5336" y="1"/>
                    <a:pt x="0" y="2393"/>
                    <a:pt x="460" y="8050"/>
                  </a:cubicBezTo>
                  <a:cubicBezTo>
                    <a:pt x="460" y="8050"/>
                    <a:pt x="5980" y="3565"/>
                    <a:pt x="53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7" name="Google Shape;2357;p47"/>
            <p:cNvSpPr/>
            <p:nvPr/>
          </p:nvSpPr>
          <p:spPr>
            <a:xfrm>
              <a:off x="3214050" y="1120850"/>
              <a:ext cx="134000" cy="207000"/>
            </a:xfrm>
            <a:custGeom>
              <a:avLst/>
              <a:gdLst/>
              <a:ahLst/>
              <a:cxnLst/>
              <a:rect l="l" t="t" r="r" b="b"/>
              <a:pathLst>
                <a:path w="5360" h="8280" extrusionOk="0">
                  <a:moveTo>
                    <a:pt x="2116" y="1"/>
                  </a:moveTo>
                  <a:lnTo>
                    <a:pt x="2116" y="1"/>
                  </a:lnTo>
                  <a:cubicBezTo>
                    <a:pt x="2116" y="1"/>
                    <a:pt x="1" y="3865"/>
                    <a:pt x="1610" y="8280"/>
                  </a:cubicBezTo>
                  <a:cubicBezTo>
                    <a:pt x="1610" y="8280"/>
                    <a:pt x="5359" y="4623"/>
                    <a:pt x="211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8" name="Google Shape;2358;p47"/>
            <p:cNvSpPr/>
            <p:nvPr/>
          </p:nvSpPr>
          <p:spPr>
            <a:xfrm>
              <a:off x="3268675" y="1127750"/>
              <a:ext cx="131675" cy="215625"/>
            </a:xfrm>
            <a:custGeom>
              <a:avLst/>
              <a:gdLst/>
              <a:ahLst/>
              <a:cxnLst/>
              <a:rect l="l" t="t" r="r" b="b"/>
              <a:pathLst>
                <a:path w="5267" h="8625" extrusionOk="0">
                  <a:moveTo>
                    <a:pt x="3634" y="1"/>
                  </a:moveTo>
                  <a:cubicBezTo>
                    <a:pt x="3634" y="1"/>
                    <a:pt x="0" y="2439"/>
                    <a:pt x="322" y="8625"/>
                  </a:cubicBezTo>
                  <a:cubicBezTo>
                    <a:pt x="345" y="8602"/>
                    <a:pt x="5267" y="3818"/>
                    <a:pt x="36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9" name="Google Shape;2359;p47"/>
            <p:cNvSpPr/>
            <p:nvPr/>
          </p:nvSpPr>
          <p:spPr>
            <a:xfrm>
              <a:off x="3238775" y="1124300"/>
              <a:ext cx="129250" cy="206450"/>
            </a:xfrm>
            <a:custGeom>
              <a:avLst/>
              <a:gdLst/>
              <a:ahLst/>
              <a:cxnLst/>
              <a:rect l="l" t="t" r="r" b="b"/>
              <a:pathLst>
                <a:path w="5170" h="8258" extrusionOk="0">
                  <a:moveTo>
                    <a:pt x="3243" y="1"/>
                  </a:moveTo>
                  <a:cubicBezTo>
                    <a:pt x="3243" y="1"/>
                    <a:pt x="1" y="2738"/>
                    <a:pt x="1127" y="8257"/>
                  </a:cubicBezTo>
                  <a:cubicBezTo>
                    <a:pt x="1127" y="8257"/>
                    <a:pt x="1128" y="8257"/>
                    <a:pt x="1128" y="8257"/>
                  </a:cubicBezTo>
                  <a:cubicBezTo>
                    <a:pt x="1172" y="8257"/>
                    <a:pt x="5170" y="3992"/>
                    <a:pt x="32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0" name="Google Shape;2360;p47"/>
            <p:cNvSpPr/>
            <p:nvPr/>
          </p:nvSpPr>
          <p:spPr>
            <a:xfrm>
              <a:off x="3179550" y="1293350"/>
              <a:ext cx="147800" cy="177675"/>
            </a:xfrm>
            <a:custGeom>
              <a:avLst/>
              <a:gdLst/>
              <a:ahLst/>
              <a:cxnLst/>
              <a:rect l="l" t="t" r="r" b="b"/>
              <a:pathLst>
                <a:path w="5912" h="7107" extrusionOk="0">
                  <a:moveTo>
                    <a:pt x="2645" y="0"/>
                  </a:moveTo>
                  <a:lnTo>
                    <a:pt x="3450" y="920"/>
                  </a:lnTo>
                  <a:lnTo>
                    <a:pt x="4324" y="414"/>
                  </a:lnTo>
                  <a:lnTo>
                    <a:pt x="4784" y="1403"/>
                  </a:lnTo>
                  <a:lnTo>
                    <a:pt x="5911" y="851"/>
                  </a:lnTo>
                  <a:cubicBezTo>
                    <a:pt x="5911" y="851"/>
                    <a:pt x="5267" y="1633"/>
                    <a:pt x="5037" y="2760"/>
                  </a:cubicBezTo>
                  <a:cubicBezTo>
                    <a:pt x="4554" y="5175"/>
                    <a:pt x="3887" y="7106"/>
                    <a:pt x="1818" y="6348"/>
                  </a:cubicBezTo>
                  <a:cubicBezTo>
                    <a:pt x="1" y="5681"/>
                    <a:pt x="1243" y="3105"/>
                    <a:pt x="2301" y="1518"/>
                  </a:cubicBezTo>
                  <a:cubicBezTo>
                    <a:pt x="2645" y="966"/>
                    <a:pt x="2645" y="0"/>
                    <a:pt x="264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61" name="Google Shape;2361;p47"/>
          <p:cNvGrpSpPr/>
          <p:nvPr/>
        </p:nvGrpSpPr>
        <p:grpSpPr>
          <a:xfrm>
            <a:off x="-182366" y="4550586"/>
            <a:ext cx="759407" cy="1604034"/>
            <a:chOff x="6507375" y="2263850"/>
            <a:chExt cx="619225" cy="1140725"/>
          </a:xfrm>
        </p:grpSpPr>
        <p:sp>
          <p:nvSpPr>
            <p:cNvPr id="2362" name="Google Shape;2362;p47"/>
            <p:cNvSpPr/>
            <p:nvPr/>
          </p:nvSpPr>
          <p:spPr>
            <a:xfrm>
              <a:off x="6507375" y="2263850"/>
              <a:ext cx="619225" cy="1140725"/>
            </a:xfrm>
            <a:custGeom>
              <a:avLst/>
              <a:gdLst/>
              <a:ahLst/>
              <a:cxnLst/>
              <a:rect l="l" t="t" r="r" b="b"/>
              <a:pathLst>
                <a:path w="24769" h="45629" extrusionOk="0">
                  <a:moveTo>
                    <a:pt x="9245" y="1"/>
                  </a:moveTo>
                  <a:cubicBezTo>
                    <a:pt x="7359" y="1"/>
                    <a:pt x="6371" y="921"/>
                    <a:pt x="5865" y="1679"/>
                  </a:cubicBezTo>
                  <a:cubicBezTo>
                    <a:pt x="3726" y="4922"/>
                    <a:pt x="6417" y="11983"/>
                    <a:pt x="7129" y="13799"/>
                  </a:cubicBezTo>
                  <a:cubicBezTo>
                    <a:pt x="6210" y="16536"/>
                    <a:pt x="4922" y="20607"/>
                    <a:pt x="3680" y="25413"/>
                  </a:cubicBezTo>
                  <a:cubicBezTo>
                    <a:pt x="3657" y="25482"/>
                    <a:pt x="3657" y="25528"/>
                    <a:pt x="3611" y="25620"/>
                  </a:cubicBezTo>
                  <a:cubicBezTo>
                    <a:pt x="1932" y="32198"/>
                    <a:pt x="713" y="38430"/>
                    <a:pt x="23" y="44157"/>
                  </a:cubicBezTo>
                  <a:cubicBezTo>
                    <a:pt x="0" y="44502"/>
                    <a:pt x="92" y="44870"/>
                    <a:pt x="322" y="45146"/>
                  </a:cubicBezTo>
                  <a:cubicBezTo>
                    <a:pt x="552" y="45399"/>
                    <a:pt x="851" y="45606"/>
                    <a:pt x="1196" y="45629"/>
                  </a:cubicBezTo>
                  <a:lnTo>
                    <a:pt x="1357" y="45629"/>
                  </a:lnTo>
                  <a:cubicBezTo>
                    <a:pt x="2047" y="45629"/>
                    <a:pt x="2576" y="45100"/>
                    <a:pt x="2668" y="44456"/>
                  </a:cubicBezTo>
                  <a:cubicBezTo>
                    <a:pt x="3335" y="38890"/>
                    <a:pt x="4485" y="32842"/>
                    <a:pt x="6118" y="26448"/>
                  </a:cubicBezTo>
                  <a:cubicBezTo>
                    <a:pt x="7060" y="25413"/>
                    <a:pt x="10924" y="21458"/>
                    <a:pt x="16651" y="18767"/>
                  </a:cubicBezTo>
                  <a:cubicBezTo>
                    <a:pt x="17824" y="19779"/>
                    <a:pt x="19824" y="21228"/>
                    <a:pt x="21618" y="21228"/>
                  </a:cubicBezTo>
                  <a:cubicBezTo>
                    <a:pt x="22768" y="21228"/>
                    <a:pt x="23688" y="20607"/>
                    <a:pt x="24240" y="19549"/>
                  </a:cubicBezTo>
                  <a:cubicBezTo>
                    <a:pt x="24769" y="18560"/>
                    <a:pt x="24631" y="17709"/>
                    <a:pt x="24401" y="17180"/>
                  </a:cubicBezTo>
                  <a:cubicBezTo>
                    <a:pt x="24194" y="16674"/>
                    <a:pt x="23895" y="16306"/>
                    <a:pt x="23550" y="16030"/>
                  </a:cubicBezTo>
                  <a:cubicBezTo>
                    <a:pt x="23803" y="15708"/>
                    <a:pt x="24010" y="15294"/>
                    <a:pt x="24079" y="14834"/>
                  </a:cubicBezTo>
                  <a:cubicBezTo>
                    <a:pt x="24194" y="14167"/>
                    <a:pt x="24148" y="13178"/>
                    <a:pt x="23090" y="12075"/>
                  </a:cubicBezTo>
                  <a:cubicBezTo>
                    <a:pt x="22331" y="11293"/>
                    <a:pt x="21595" y="11132"/>
                    <a:pt x="21066" y="11132"/>
                  </a:cubicBezTo>
                  <a:cubicBezTo>
                    <a:pt x="18973" y="11132"/>
                    <a:pt x="17226" y="13776"/>
                    <a:pt x="16099" y="16168"/>
                  </a:cubicBezTo>
                  <a:cubicBezTo>
                    <a:pt x="12534" y="17778"/>
                    <a:pt x="9590" y="19848"/>
                    <a:pt x="7497" y="21596"/>
                  </a:cubicBezTo>
                  <a:cubicBezTo>
                    <a:pt x="8279" y="18859"/>
                    <a:pt x="9015" y="16536"/>
                    <a:pt x="9636" y="14788"/>
                  </a:cubicBezTo>
                  <a:cubicBezTo>
                    <a:pt x="12396" y="14558"/>
                    <a:pt x="17410" y="13753"/>
                    <a:pt x="19203" y="11040"/>
                  </a:cubicBezTo>
                  <a:cubicBezTo>
                    <a:pt x="19916" y="9959"/>
                    <a:pt x="20031" y="8648"/>
                    <a:pt x="19548" y="7268"/>
                  </a:cubicBezTo>
                  <a:cubicBezTo>
                    <a:pt x="18858" y="5359"/>
                    <a:pt x="17387" y="4324"/>
                    <a:pt x="15409" y="4324"/>
                  </a:cubicBezTo>
                  <a:cubicBezTo>
                    <a:pt x="14949" y="4324"/>
                    <a:pt x="14489" y="4370"/>
                    <a:pt x="14075" y="4462"/>
                  </a:cubicBezTo>
                  <a:cubicBezTo>
                    <a:pt x="14121" y="3634"/>
                    <a:pt x="13937" y="2645"/>
                    <a:pt x="13362" y="1794"/>
                  </a:cubicBezTo>
                  <a:cubicBezTo>
                    <a:pt x="12557" y="645"/>
                    <a:pt x="11200" y="24"/>
                    <a:pt x="9337"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3" name="Google Shape;2363;p47"/>
            <p:cNvSpPr/>
            <p:nvPr/>
          </p:nvSpPr>
          <p:spPr>
            <a:xfrm>
              <a:off x="6536100" y="2504600"/>
              <a:ext cx="224850" cy="872950"/>
            </a:xfrm>
            <a:custGeom>
              <a:avLst/>
              <a:gdLst/>
              <a:ahLst/>
              <a:cxnLst/>
              <a:rect l="l" t="t" r="r" b="b"/>
              <a:pathLst>
                <a:path w="8994" h="34918" extrusionOk="0">
                  <a:moveTo>
                    <a:pt x="8806" y="1"/>
                  </a:moveTo>
                  <a:cubicBezTo>
                    <a:pt x="8726" y="1"/>
                    <a:pt x="8644" y="46"/>
                    <a:pt x="8625" y="122"/>
                  </a:cubicBezTo>
                  <a:cubicBezTo>
                    <a:pt x="8556" y="306"/>
                    <a:pt x="2094" y="17094"/>
                    <a:pt x="24" y="34711"/>
                  </a:cubicBezTo>
                  <a:cubicBezTo>
                    <a:pt x="1" y="34803"/>
                    <a:pt x="93" y="34918"/>
                    <a:pt x="208" y="34918"/>
                  </a:cubicBezTo>
                  <a:cubicBezTo>
                    <a:pt x="323" y="34918"/>
                    <a:pt x="369" y="34826"/>
                    <a:pt x="369" y="34734"/>
                  </a:cubicBezTo>
                  <a:cubicBezTo>
                    <a:pt x="2439" y="17163"/>
                    <a:pt x="8901" y="421"/>
                    <a:pt x="8970" y="237"/>
                  </a:cubicBezTo>
                  <a:cubicBezTo>
                    <a:pt x="8993" y="145"/>
                    <a:pt x="8924" y="30"/>
                    <a:pt x="8855" y="7"/>
                  </a:cubicBezTo>
                  <a:cubicBezTo>
                    <a:pt x="8839" y="3"/>
                    <a:pt x="8823" y="1"/>
                    <a:pt x="88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4" name="Google Shape;2364;p47"/>
            <p:cNvSpPr/>
            <p:nvPr/>
          </p:nvSpPr>
          <p:spPr>
            <a:xfrm>
              <a:off x="6580450" y="2293725"/>
              <a:ext cx="438650" cy="312825"/>
            </a:xfrm>
            <a:custGeom>
              <a:avLst/>
              <a:gdLst/>
              <a:ahLst/>
              <a:cxnLst/>
              <a:rect l="l" t="t" r="r" b="b"/>
              <a:pathLst>
                <a:path w="17546" h="12513" extrusionOk="0">
                  <a:moveTo>
                    <a:pt x="6304" y="1"/>
                  </a:moveTo>
                  <a:cubicBezTo>
                    <a:pt x="1" y="1"/>
                    <a:pt x="5379" y="12512"/>
                    <a:pt x="5379" y="12512"/>
                  </a:cubicBezTo>
                  <a:cubicBezTo>
                    <a:pt x="5379" y="12512"/>
                    <a:pt x="17545" y="12144"/>
                    <a:pt x="15521" y="6487"/>
                  </a:cubicBezTo>
                  <a:cubicBezTo>
                    <a:pt x="14920" y="4765"/>
                    <a:pt x="13677" y="4292"/>
                    <a:pt x="12494" y="4292"/>
                  </a:cubicBezTo>
                  <a:cubicBezTo>
                    <a:pt x="11054" y="4292"/>
                    <a:pt x="9703" y="4992"/>
                    <a:pt x="9703" y="4992"/>
                  </a:cubicBezTo>
                  <a:cubicBezTo>
                    <a:pt x="9703" y="4992"/>
                    <a:pt x="11474" y="71"/>
                    <a:pt x="6391" y="2"/>
                  </a:cubicBezTo>
                  <a:cubicBezTo>
                    <a:pt x="6362" y="1"/>
                    <a:pt x="6333" y="1"/>
                    <a:pt x="63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5" name="Google Shape;2365;p47"/>
            <p:cNvSpPr/>
            <p:nvPr/>
          </p:nvSpPr>
          <p:spPr>
            <a:xfrm>
              <a:off x="6625225" y="2671950"/>
              <a:ext cx="353625" cy="243350"/>
            </a:xfrm>
            <a:custGeom>
              <a:avLst/>
              <a:gdLst/>
              <a:ahLst/>
              <a:cxnLst/>
              <a:rect l="l" t="t" r="r" b="b"/>
              <a:pathLst>
                <a:path w="14145" h="9734" extrusionOk="0">
                  <a:moveTo>
                    <a:pt x="13921" y="1"/>
                  </a:moveTo>
                  <a:cubicBezTo>
                    <a:pt x="13911" y="1"/>
                    <a:pt x="13901" y="2"/>
                    <a:pt x="13891" y="5"/>
                  </a:cubicBezTo>
                  <a:cubicBezTo>
                    <a:pt x="5566" y="3041"/>
                    <a:pt x="116" y="9365"/>
                    <a:pt x="47" y="9411"/>
                  </a:cubicBezTo>
                  <a:cubicBezTo>
                    <a:pt x="1" y="9503"/>
                    <a:pt x="1" y="9618"/>
                    <a:pt x="93" y="9664"/>
                  </a:cubicBezTo>
                  <a:cubicBezTo>
                    <a:pt x="116" y="9710"/>
                    <a:pt x="162" y="9733"/>
                    <a:pt x="208" y="9733"/>
                  </a:cubicBezTo>
                  <a:cubicBezTo>
                    <a:pt x="254" y="9733"/>
                    <a:pt x="323" y="9733"/>
                    <a:pt x="323" y="9641"/>
                  </a:cubicBezTo>
                  <a:cubicBezTo>
                    <a:pt x="369" y="9595"/>
                    <a:pt x="5773" y="3340"/>
                    <a:pt x="14006" y="350"/>
                  </a:cubicBezTo>
                  <a:cubicBezTo>
                    <a:pt x="14075" y="327"/>
                    <a:pt x="14144" y="212"/>
                    <a:pt x="14121" y="120"/>
                  </a:cubicBezTo>
                  <a:cubicBezTo>
                    <a:pt x="14082" y="60"/>
                    <a:pt x="13990" y="1"/>
                    <a:pt x="1392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6" name="Google Shape;2366;p47"/>
            <p:cNvSpPr/>
            <p:nvPr/>
          </p:nvSpPr>
          <p:spPr>
            <a:xfrm>
              <a:off x="6927075" y="2570650"/>
              <a:ext cx="186300" cy="196900"/>
            </a:xfrm>
            <a:custGeom>
              <a:avLst/>
              <a:gdLst/>
              <a:ahLst/>
              <a:cxnLst/>
              <a:rect l="l" t="t" r="r" b="b"/>
              <a:pathLst>
                <a:path w="7452" h="7876" extrusionOk="0">
                  <a:moveTo>
                    <a:pt x="4273" y="1"/>
                  </a:moveTo>
                  <a:cubicBezTo>
                    <a:pt x="2118" y="1"/>
                    <a:pt x="1" y="5138"/>
                    <a:pt x="1" y="5138"/>
                  </a:cubicBezTo>
                  <a:cubicBezTo>
                    <a:pt x="1" y="5138"/>
                    <a:pt x="2843" y="7875"/>
                    <a:pt x="4870" y="7875"/>
                  </a:cubicBezTo>
                  <a:cubicBezTo>
                    <a:pt x="5516" y="7875"/>
                    <a:pt x="6079" y="7597"/>
                    <a:pt x="6440" y="6863"/>
                  </a:cubicBezTo>
                  <a:cubicBezTo>
                    <a:pt x="7452" y="4793"/>
                    <a:pt x="4738" y="3896"/>
                    <a:pt x="4738" y="3896"/>
                  </a:cubicBezTo>
                  <a:cubicBezTo>
                    <a:pt x="4738" y="3896"/>
                    <a:pt x="7452" y="2677"/>
                    <a:pt x="5451" y="584"/>
                  </a:cubicBezTo>
                  <a:cubicBezTo>
                    <a:pt x="5066" y="174"/>
                    <a:pt x="4669" y="1"/>
                    <a:pt x="42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7" name="Google Shape;546;p36">
            <a:extLst>
              <a:ext uri="{FF2B5EF4-FFF2-40B4-BE49-F238E27FC236}">
                <a16:creationId xmlns:a16="http://schemas.microsoft.com/office/drawing/2014/main" id="{6B1CB8A8-4908-F847-4849-DC43833D5438}"/>
              </a:ext>
            </a:extLst>
          </p:cNvPr>
          <p:cNvSpPr txBox="1">
            <a:spLocks/>
          </p:cNvSpPr>
          <p:nvPr/>
        </p:nvSpPr>
        <p:spPr>
          <a:xfrm flipH="1">
            <a:off x="1995803" y="437192"/>
            <a:ext cx="5328630" cy="411900"/>
          </a:xfrm>
          <a:prstGeom prst="rect">
            <a:avLst/>
          </a:prstGeom>
          <a:noFill/>
          <a:ln>
            <a:noFill/>
          </a:ln>
        </p:spPr>
        <p:txBody>
          <a:bodyPr spcFirstLastPara="1" wrap="square" lIns="18287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3200" b="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3. Chủ đề</a:t>
            </a:r>
            <a:endParaRPr lang="en-US" sz="3200">
              <a:solidFill>
                <a:schemeClr val="bg1"/>
              </a:solidFill>
              <a:effectLst/>
              <a:latin typeface=".VnTime"/>
              <a:ea typeface="Times New Roman" panose="02020603050405020304" pitchFamily="18" charset="0"/>
              <a:cs typeface="Times New Roman" panose="02020603050405020304" pitchFamily="18" charset="0"/>
            </a:endParaRPr>
          </a:p>
        </p:txBody>
      </p:sp>
      <p:sp>
        <p:nvSpPr>
          <p:cNvPr id="11" name="Google Shape;2499;p49">
            <a:extLst>
              <a:ext uri="{FF2B5EF4-FFF2-40B4-BE49-F238E27FC236}">
                <a16:creationId xmlns:a16="http://schemas.microsoft.com/office/drawing/2014/main" id="{80640AE6-107D-437F-BE26-EB6FCDC6CE7B}"/>
              </a:ext>
            </a:extLst>
          </p:cNvPr>
          <p:cNvSpPr/>
          <p:nvPr/>
        </p:nvSpPr>
        <p:spPr>
          <a:xfrm>
            <a:off x="814241" y="110626"/>
            <a:ext cx="359138" cy="322019"/>
          </a:xfrm>
          <a:custGeom>
            <a:avLst/>
            <a:gdLst/>
            <a:ahLst/>
            <a:cxnLst/>
            <a:rect l="l" t="t" r="r" b="b"/>
            <a:pathLst>
              <a:path w="4528" h="4060" extrusionOk="0">
                <a:moveTo>
                  <a:pt x="654" y="0"/>
                </a:moveTo>
                <a:cubicBezTo>
                  <a:pt x="504" y="0"/>
                  <a:pt x="356" y="50"/>
                  <a:pt x="220" y="155"/>
                </a:cubicBezTo>
                <a:cubicBezTo>
                  <a:pt x="1" y="354"/>
                  <a:pt x="1" y="632"/>
                  <a:pt x="61" y="871"/>
                </a:cubicBezTo>
                <a:cubicBezTo>
                  <a:pt x="279" y="1945"/>
                  <a:pt x="816" y="2860"/>
                  <a:pt x="1413" y="3755"/>
                </a:cubicBezTo>
                <a:cubicBezTo>
                  <a:pt x="1568" y="3966"/>
                  <a:pt x="1798" y="4059"/>
                  <a:pt x="2036" y="4059"/>
                </a:cubicBezTo>
                <a:cubicBezTo>
                  <a:pt x="2225" y="4059"/>
                  <a:pt x="2420" y="4000"/>
                  <a:pt x="2587" y="3894"/>
                </a:cubicBezTo>
                <a:cubicBezTo>
                  <a:pt x="2945" y="3656"/>
                  <a:pt x="3144" y="3337"/>
                  <a:pt x="3363" y="3039"/>
                </a:cubicBezTo>
                <a:cubicBezTo>
                  <a:pt x="3880" y="2402"/>
                  <a:pt x="4337" y="1706"/>
                  <a:pt x="4457" y="851"/>
                </a:cubicBezTo>
                <a:cubicBezTo>
                  <a:pt x="4528" y="372"/>
                  <a:pt x="4409" y="19"/>
                  <a:pt x="3888" y="19"/>
                </a:cubicBezTo>
                <a:cubicBezTo>
                  <a:pt x="3825" y="19"/>
                  <a:pt x="3756" y="24"/>
                  <a:pt x="3681" y="35"/>
                </a:cubicBezTo>
                <a:cubicBezTo>
                  <a:pt x="3263" y="75"/>
                  <a:pt x="3104" y="373"/>
                  <a:pt x="2945" y="652"/>
                </a:cubicBezTo>
                <a:cubicBezTo>
                  <a:pt x="2647" y="1050"/>
                  <a:pt x="2408" y="1507"/>
                  <a:pt x="2169" y="1905"/>
                </a:cubicBezTo>
                <a:cubicBezTo>
                  <a:pt x="1891" y="1408"/>
                  <a:pt x="1652" y="911"/>
                  <a:pt x="1373" y="433"/>
                </a:cubicBezTo>
                <a:cubicBezTo>
                  <a:pt x="1294" y="314"/>
                  <a:pt x="1174" y="174"/>
                  <a:pt x="1055" y="115"/>
                </a:cubicBezTo>
                <a:cubicBezTo>
                  <a:pt x="924" y="40"/>
                  <a:pt x="788" y="0"/>
                  <a:pt x="6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 name="Google Shape;2509;p49">
            <a:extLst>
              <a:ext uri="{FF2B5EF4-FFF2-40B4-BE49-F238E27FC236}">
                <a16:creationId xmlns:a16="http://schemas.microsoft.com/office/drawing/2014/main" id="{98895902-5EAE-8805-FFCB-1410FFF1256C}"/>
              </a:ext>
            </a:extLst>
          </p:cNvPr>
          <p:cNvGrpSpPr/>
          <p:nvPr/>
        </p:nvGrpSpPr>
        <p:grpSpPr>
          <a:xfrm rot="637">
            <a:off x="978145" y="501682"/>
            <a:ext cx="505773" cy="456339"/>
            <a:chOff x="7144013" y="1512200"/>
            <a:chExt cx="936616" cy="844916"/>
          </a:xfrm>
        </p:grpSpPr>
        <p:sp>
          <p:nvSpPr>
            <p:cNvPr id="14" name="Google Shape;2510;p49">
              <a:extLst>
                <a:ext uri="{FF2B5EF4-FFF2-40B4-BE49-F238E27FC236}">
                  <a16:creationId xmlns:a16="http://schemas.microsoft.com/office/drawing/2014/main" id="{1EA0BCF6-3273-A5EA-5D09-A2B6883EC33E}"/>
                </a:ext>
              </a:extLst>
            </p:cNvPr>
            <p:cNvSpPr/>
            <p:nvPr/>
          </p:nvSpPr>
          <p:spPr>
            <a:xfrm>
              <a:off x="7144013" y="1512200"/>
              <a:ext cx="936616" cy="844916"/>
            </a:xfrm>
            <a:custGeom>
              <a:avLst/>
              <a:gdLst/>
              <a:ahLst/>
              <a:cxnLst/>
              <a:rect l="l" t="t" r="r" b="b"/>
              <a:pathLst>
                <a:path w="9550" h="8615" extrusionOk="0">
                  <a:moveTo>
                    <a:pt x="2189" y="1"/>
                  </a:moveTo>
                  <a:cubicBezTo>
                    <a:pt x="1712" y="1"/>
                    <a:pt x="1234" y="160"/>
                    <a:pt x="856" y="458"/>
                  </a:cubicBezTo>
                  <a:cubicBezTo>
                    <a:pt x="439" y="816"/>
                    <a:pt x="1" y="1453"/>
                    <a:pt x="220" y="2607"/>
                  </a:cubicBezTo>
                  <a:cubicBezTo>
                    <a:pt x="618" y="4576"/>
                    <a:pt x="1612" y="6207"/>
                    <a:pt x="2627" y="7699"/>
                  </a:cubicBezTo>
                  <a:cubicBezTo>
                    <a:pt x="3025" y="8296"/>
                    <a:pt x="3681" y="8614"/>
                    <a:pt x="4417" y="8614"/>
                  </a:cubicBezTo>
                  <a:cubicBezTo>
                    <a:pt x="4914" y="8614"/>
                    <a:pt x="5471" y="8475"/>
                    <a:pt x="5909" y="8177"/>
                  </a:cubicBezTo>
                  <a:cubicBezTo>
                    <a:pt x="6506" y="7779"/>
                    <a:pt x="6884" y="7282"/>
                    <a:pt x="7202" y="6824"/>
                  </a:cubicBezTo>
                  <a:cubicBezTo>
                    <a:pt x="7282" y="6725"/>
                    <a:pt x="7361" y="6625"/>
                    <a:pt x="7401" y="6565"/>
                  </a:cubicBezTo>
                  <a:cubicBezTo>
                    <a:pt x="8256" y="5471"/>
                    <a:pt x="9171" y="4138"/>
                    <a:pt x="9430" y="2487"/>
                  </a:cubicBezTo>
                  <a:cubicBezTo>
                    <a:pt x="9549" y="1692"/>
                    <a:pt x="9390" y="1055"/>
                    <a:pt x="8992" y="617"/>
                  </a:cubicBezTo>
                  <a:cubicBezTo>
                    <a:pt x="8754" y="339"/>
                    <a:pt x="8296" y="1"/>
                    <a:pt x="7500" y="1"/>
                  </a:cubicBezTo>
                  <a:cubicBezTo>
                    <a:pt x="7361" y="1"/>
                    <a:pt x="7202" y="1"/>
                    <a:pt x="7063" y="21"/>
                  </a:cubicBezTo>
                  <a:cubicBezTo>
                    <a:pt x="6008" y="160"/>
                    <a:pt x="5551" y="856"/>
                    <a:pt x="5272" y="1314"/>
                  </a:cubicBezTo>
                  <a:cubicBezTo>
                    <a:pt x="5213" y="1354"/>
                    <a:pt x="5193" y="1433"/>
                    <a:pt x="5153" y="1493"/>
                  </a:cubicBezTo>
                  <a:cubicBezTo>
                    <a:pt x="4994" y="1692"/>
                    <a:pt x="4875" y="1891"/>
                    <a:pt x="4755" y="2109"/>
                  </a:cubicBezTo>
                  <a:cubicBezTo>
                    <a:pt x="4576" y="1811"/>
                    <a:pt x="4417" y="1533"/>
                    <a:pt x="4258" y="1234"/>
                  </a:cubicBezTo>
                  <a:cubicBezTo>
                    <a:pt x="4019" y="836"/>
                    <a:pt x="3701" y="518"/>
                    <a:pt x="3323" y="319"/>
                  </a:cubicBezTo>
                  <a:cubicBezTo>
                    <a:pt x="2945" y="120"/>
                    <a:pt x="2587" y="1"/>
                    <a:pt x="2189" y="1"/>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511;p49">
              <a:extLst>
                <a:ext uri="{FF2B5EF4-FFF2-40B4-BE49-F238E27FC236}">
                  <a16:creationId xmlns:a16="http://schemas.microsoft.com/office/drawing/2014/main" id="{D4DB9C9C-B47D-B2C9-6204-410CD409072E}"/>
                </a:ext>
              </a:extLst>
            </p:cNvPr>
            <p:cNvSpPr/>
            <p:nvPr/>
          </p:nvSpPr>
          <p:spPr>
            <a:xfrm>
              <a:off x="7228008" y="1568170"/>
              <a:ext cx="768625" cy="732977"/>
            </a:xfrm>
            <a:custGeom>
              <a:avLst/>
              <a:gdLst/>
              <a:ahLst/>
              <a:cxnLst/>
              <a:rect l="l" t="t" r="r" b="b"/>
              <a:pathLst>
                <a:path w="7449" h="6666" extrusionOk="0">
                  <a:moveTo>
                    <a:pt x="1060" y="1"/>
                  </a:moveTo>
                  <a:cubicBezTo>
                    <a:pt x="826" y="1"/>
                    <a:pt x="594" y="80"/>
                    <a:pt x="378" y="254"/>
                  </a:cubicBezTo>
                  <a:cubicBezTo>
                    <a:pt x="0" y="573"/>
                    <a:pt x="0" y="1010"/>
                    <a:pt x="80" y="1428"/>
                  </a:cubicBezTo>
                  <a:cubicBezTo>
                    <a:pt x="438" y="3199"/>
                    <a:pt x="1333" y="4710"/>
                    <a:pt x="2328" y="6182"/>
                  </a:cubicBezTo>
                  <a:cubicBezTo>
                    <a:pt x="2566" y="6518"/>
                    <a:pt x="2928" y="6665"/>
                    <a:pt x="3312" y="6665"/>
                  </a:cubicBezTo>
                  <a:cubicBezTo>
                    <a:pt x="3632" y="6665"/>
                    <a:pt x="3968" y="6563"/>
                    <a:pt x="4257" y="6381"/>
                  </a:cubicBezTo>
                  <a:cubicBezTo>
                    <a:pt x="4814" y="6003"/>
                    <a:pt x="5153" y="5486"/>
                    <a:pt x="5511" y="4989"/>
                  </a:cubicBezTo>
                  <a:cubicBezTo>
                    <a:pt x="6366" y="3915"/>
                    <a:pt x="7142" y="2781"/>
                    <a:pt x="7341" y="1388"/>
                  </a:cubicBezTo>
                  <a:cubicBezTo>
                    <a:pt x="7449" y="580"/>
                    <a:pt x="7232" y="15"/>
                    <a:pt x="6370" y="15"/>
                  </a:cubicBezTo>
                  <a:cubicBezTo>
                    <a:pt x="6277" y="15"/>
                    <a:pt x="6176" y="22"/>
                    <a:pt x="6068" y="36"/>
                  </a:cubicBezTo>
                  <a:cubicBezTo>
                    <a:pt x="5371" y="135"/>
                    <a:pt x="5153" y="632"/>
                    <a:pt x="4854" y="1090"/>
                  </a:cubicBezTo>
                  <a:cubicBezTo>
                    <a:pt x="4397" y="1766"/>
                    <a:pt x="3999" y="2482"/>
                    <a:pt x="3601" y="3159"/>
                  </a:cubicBezTo>
                  <a:cubicBezTo>
                    <a:pt x="3124" y="2323"/>
                    <a:pt x="2726" y="1567"/>
                    <a:pt x="2268" y="732"/>
                  </a:cubicBezTo>
                  <a:cubicBezTo>
                    <a:pt x="2129" y="513"/>
                    <a:pt x="1930" y="314"/>
                    <a:pt x="1711" y="195"/>
                  </a:cubicBezTo>
                  <a:cubicBezTo>
                    <a:pt x="1500" y="70"/>
                    <a:pt x="1279" y="1"/>
                    <a:pt x="10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 name="Picture 17" descr="A picture containing graphics, clipart, graphic design, design&#10;&#10;Description automatically generated">
            <a:extLst>
              <a:ext uri="{FF2B5EF4-FFF2-40B4-BE49-F238E27FC236}">
                <a16:creationId xmlns:a16="http://schemas.microsoft.com/office/drawing/2014/main" id="{7A29D6F2-A07E-9DEE-0186-24E7DC16FCC8}"/>
              </a:ext>
            </a:extLst>
          </p:cNvPr>
          <p:cNvPicPr>
            <a:picLocks noChangeAspect="1"/>
          </p:cNvPicPr>
          <p:nvPr/>
        </p:nvPicPr>
        <p:blipFill>
          <a:blip r:embed="rId3"/>
          <a:stretch>
            <a:fillRect/>
          </a:stretch>
        </p:blipFill>
        <p:spPr>
          <a:xfrm>
            <a:off x="8200882" y="65517"/>
            <a:ext cx="759406" cy="759406"/>
          </a:xfrm>
          <a:prstGeom prst="rect">
            <a:avLst/>
          </a:prstGeom>
        </p:spPr>
      </p:pic>
      <p:grpSp>
        <p:nvGrpSpPr>
          <p:cNvPr id="2" name="Google Shape;2947;p46">
            <a:extLst>
              <a:ext uri="{FF2B5EF4-FFF2-40B4-BE49-F238E27FC236}">
                <a16:creationId xmlns:a16="http://schemas.microsoft.com/office/drawing/2014/main" id="{B6726AE2-9F6B-7BBE-A8E7-53495BCF0EC1}"/>
              </a:ext>
            </a:extLst>
          </p:cNvPr>
          <p:cNvGrpSpPr/>
          <p:nvPr/>
        </p:nvGrpSpPr>
        <p:grpSpPr>
          <a:xfrm rot="-1506912">
            <a:off x="-429739" y="4906146"/>
            <a:ext cx="570699" cy="603825"/>
            <a:chOff x="1881525" y="2974850"/>
            <a:chExt cx="635600" cy="672525"/>
          </a:xfrm>
        </p:grpSpPr>
        <p:sp>
          <p:nvSpPr>
            <p:cNvPr id="2380" name="Google Shape;2948;p46">
              <a:extLst>
                <a:ext uri="{FF2B5EF4-FFF2-40B4-BE49-F238E27FC236}">
                  <a16:creationId xmlns:a16="http://schemas.microsoft.com/office/drawing/2014/main" id="{83331B89-5426-B6D6-2035-6DF9FB53181A}"/>
                </a:ext>
              </a:extLst>
            </p:cNvPr>
            <p:cNvSpPr/>
            <p:nvPr/>
          </p:nvSpPr>
          <p:spPr>
            <a:xfrm>
              <a:off x="1905825" y="2974850"/>
              <a:ext cx="611300" cy="672525"/>
            </a:xfrm>
            <a:custGeom>
              <a:avLst/>
              <a:gdLst/>
              <a:ahLst/>
              <a:cxnLst/>
              <a:rect l="l" t="t" r="r" b="b"/>
              <a:pathLst>
                <a:path w="24452" h="26901" extrusionOk="0">
                  <a:moveTo>
                    <a:pt x="5263" y="2220"/>
                  </a:moveTo>
                  <a:cubicBezTo>
                    <a:pt x="5706" y="2220"/>
                    <a:pt x="6094" y="2361"/>
                    <a:pt x="6455" y="2649"/>
                  </a:cubicBezTo>
                  <a:cubicBezTo>
                    <a:pt x="8519" y="4280"/>
                    <a:pt x="9083" y="9729"/>
                    <a:pt x="9126" y="11690"/>
                  </a:cubicBezTo>
                  <a:lnTo>
                    <a:pt x="9171" y="13787"/>
                  </a:lnTo>
                  <a:lnTo>
                    <a:pt x="10880" y="12572"/>
                  </a:lnTo>
                  <a:cubicBezTo>
                    <a:pt x="12532" y="11401"/>
                    <a:pt x="15148" y="10108"/>
                    <a:pt x="15620" y="9961"/>
                  </a:cubicBezTo>
                  <a:cubicBezTo>
                    <a:pt x="16275" y="9745"/>
                    <a:pt x="16993" y="9643"/>
                    <a:pt x="17697" y="9643"/>
                  </a:cubicBezTo>
                  <a:cubicBezTo>
                    <a:pt x="19149" y="9643"/>
                    <a:pt x="20539" y="10076"/>
                    <a:pt x="21185" y="10835"/>
                  </a:cubicBezTo>
                  <a:cubicBezTo>
                    <a:pt x="21384" y="11070"/>
                    <a:pt x="21998" y="11786"/>
                    <a:pt x="21122" y="13483"/>
                  </a:cubicBezTo>
                  <a:cubicBezTo>
                    <a:pt x="19626" y="16374"/>
                    <a:pt x="16738" y="17736"/>
                    <a:pt x="13679" y="19176"/>
                  </a:cubicBezTo>
                  <a:cubicBezTo>
                    <a:pt x="12829" y="19576"/>
                    <a:pt x="11953" y="19993"/>
                    <a:pt x="11120" y="20436"/>
                  </a:cubicBezTo>
                  <a:cubicBezTo>
                    <a:pt x="9372" y="21361"/>
                    <a:pt x="7233" y="22213"/>
                    <a:pt x="5163" y="23035"/>
                  </a:cubicBezTo>
                  <a:cubicBezTo>
                    <a:pt x="4383" y="23347"/>
                    <a:pt x="3632" y="23645"/>
                    <a:pt x="2906" y="23944"/>
                  </a:cubicBezTo>
                  <a:cubicBezTo>
                    <a:pt x="2684" y="21856"/>
                    <a:pt x="2325" y="17835"/>
                    <a:pt x="2292" y="13787"/>
                  </a:cubicBezTo>
                  <a:cubicBezTo>
                    <a:pt x="2227" y="5703"/>
                    <a:pt x="3513" y="2544"/>
                    <a:pt x="4742" y="2279"/>
                  </a:cubicBezTo>
                  <a:cubicBezTo>
                    <a:pt x="4925" y="2240"/>
                    <a:pt x="5099" y="2220"/>
                    <a:pt x="5263" y="2220"/>
                  </a:cubicBezTo>
                  <a:close/>
                  <a:moveTo>
                    <a:pt x="5258" y="1"/>
                  </a:moveTo>
                  <a:cubicBezTo>
                    <a:pt x="4938" y="1"/>
                    <a:pt x="4611" y="36"/>
                    <a:pt x="4278" y="107"/>
                  </a:cubicBezTo>
                  <a:cubicBezTo>
                    <a:pt x="1336" y="737"/>
                    <a:pt x="1" y="5094"/>
                    <a:pt x="75" y="13822"/>
                  </a:cubicBezTo>
                  <a:cubicBezTo>
                    <a:pt x="126" y="19761"/>
                    <a:pt x="862" y="25631"/>
                    <a:pt x="869" y="25690"/>
                  </a:cubicBezTo>
                  <a:lnTo>
                    <a:pt x="957" y="26386"/>
                  </a:lnTo>
                  <a:cubicBezTo>
                    <a:pt x="995" y="26692"/>
                    <a:pt x="1256" y="26900"/>
                    <a:pt x="1540" y="26900"/>
                  </a:cubicBezTo>
                  <a:cubicBezTo>
                    <a:pt x="1619" y="26900"/>
                    <a:pt x="1701" y="26884"/>
                    <a:pt x="1780" y="26849"/>
                  </a:cubicBezTo>
                  <a:lnTo>
                    <a:pt x="2422" y="26570"/>
                  </a:lnTo>
                  <a:cubicBezTo>
                    <a:pt x="3515" y="26086"/>
                    <a:pt x="4713" y="25608"/>
                    <a:pt x="5983" y="25103"/>
                  </a:cubicBezTo>
                  <a:cubicBezTo>
                    <a:pt x="8109" y="24260"/>
                    <a:pt x="10310" y="23384"/>
                    <a:pt x="12163" y="22397"/>
                  </a:cubicBezTo>
                  <a:cubicBezTo>
                    <a:pt x="12948" y="21977"/>
                    <a:pt x="13763" y="21593"/>
                    <a:pt x="14624" y="21187"/>
                  </a:cubicBezTo>
                  <a:cubicBezTo>
                    <a:pt x="17884" y="19648"/>
                    <a:pt x="21255" y="18060"/>
                    <a:pt x="23093" y="14505"/>
                  </a:cubicBezTo>
                  <a:cubicBezTo>
                    <a:pt x="24452" y="11873"/>
                    <a:pt x="23539" y="10172"/>
                    <a:pt x="22876" y="9392"/>
                  </a:cubicBezTo>
                  <a:cubicBezTo>
                    <a:pt x="21715" y="8029"/>
                    <a:pt x="19684" y="7423"/>
                    <a:pt x="17706" y="7423"/>
                  </a:cubicBezTo>
                  <a:cubicBezTo>
                    <a:pt x="16734" y="7423"/>
                    <a:pt x="15774" y="7570"/>
                    <a:pt x="14938" y="7845"/>
                  </a:cubicBezTo>
                  <a:cubicBezTo>
                    <a:pt x="14397" y="8016"/>
                    <a:pt x="12758" y="8816"/>
                    <a:pt x="11225" y="9718"/>
                  </a:cubicBezTo>
                  <a:cubicBezTo>
                    <a:pt x="10969" y="7142"/>
                    <a:pt x="10189" y="2772"/>
                    <a:pt x="7834" y="907"/>
                  </a:cubicBezTo>
                  <a:cubicBezTo>
                    <a:pt x="7076" y="305"/>
                    <a:pt x="6198" y="1"/>
                    <a:pt x="5258" y="1"/>
                  </a:cubicBezTo>
                  <a:close/>
                </a:path>
              </a:pathLst>
            </a:custGeom>
            <a:solidFill>
              <a:srgbClr val="FFFFFF"/>
            </a:solidFill>
            <a:ln w="9525" cap="flat" cmpd="sng">
              <a:solidFill>
                <a:srgbClr val="FFFFFF"/>
              </a:solidFill>
              <a:prstDash val="solid"/>
              <a:round/>
              <a:headEnd type="none" w="sm" len="sm"/>
              <a:tailEnd type="none" w="sm" len="sm"/>
            </a:ln>
            <a:effectLst>
              <a:outerShdw blurRad="142875" dist="47625" dir="4800000" algn="bl" rotWithShape="0">
                <a:srgbClr val="292850">
                  <a:alpha val="25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1" name="Google Shape;2949;p46">
              <a:extLst>
                <a:ext uri="{FF2B5EF4-FFF2-40B4-BE49-F238E27FC236}">
                  <a16:creationId xmlns:a16="http://schemas.microsoft.com/office/drawing/2014/main" id="{7A8F8B83-5A60-BE49-07B5-86B2C06054A7}"/>
                </a:ext>
              </a:extLst>
            </p:cNvPr>
            <p:cNvSpPr/>
            <p:nvPr/>
          </p:nvSpPr>
          <p:spPr>
            <a:xfrm>
              <a:off x="1881525" y="3002625"/>
              <a:ext cx="624775" cy="611050"/>
            </a:xfrm>
            <a:custGeom>
              <a:avLst/>
              <a:gdLst/>
              <a:ahLst/>
              <a:cxnLst/>
              <a:rect l="l" t="t" r="r" b="b"/>
              <a:pathLst>
                <a:path w="24991" h="24442" extrusionOk="0">
                  <a:moveTo>
                    <a:pt x="6235" y="0"/>
                  </a:moveTo>
                  <a:cubicBezTo>
                    <a:pt x="5996" y="0"/>
                    <a:pt x="5745" y="27"/>
                    <a:pt x="5482" y="83"/>
                  </a:cubicBezTo>
                  <a:cubicBezTo>
                    <a:pt x="0" y="1259"/>
                    <a:pt x="2942" y="24442"/>
                    <a:pt x="2942" y="24442"/>
                  </a:cubicBezTo>
                  <a:cubicBezTo>
                    <a:pt x="5919" y="23118"/>
                    <a:pt x="9737" y="21836"/>
                    <a:pt x="12611" y="20304"/>
                  </a:cubicBezTo>
                  <a:cubicBezTo>
                    <a:pt x="16370" y="18299"/>
                    <a:pt x="20955" y="16990"/>
                    <a:pt x="23079" y="12883"/>
                  </a:cubicBezTo>
                  <a:cubicBezTo>
                    <a:pt x="24990" y="9181"/>
                    <a:pt x="21831" y="7425"/>
                    <a:pt x="18671" y="7425"/>
                  </a:cubicBezTo>
                  <a:cubicBezTo>
                    <a:pt x="17830" y="7425"/>
                    <a:pt x="16988" y="7550"/>
                    <a:pt x="16243" y="7795"/>
                  </a:cubicBezTo>
                  <a:cubicBezTo>
                    <a:pt x="15615" y="7992"/>
                    <a:pt x="12874" y="9375"/>
                    <a:pt x="11210" y="10556"/>
                  </a:cubicBezTo>
                  <a:cubicBezTo>
                    <a:pt x="11210" y="10556"/>
                    <a:pt x="10987" y="0"/>
                    <a:pt x="6235" y="0"/>
                  </a:cubicBezTo>
                  <a:close/>
                </a:path>
              </a:pathLst>
            </a:custGeom>
            <a:solidFill>
              <a:srgbClr val="FF637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 name="Rectangle 2">
            <a:extLst>
              <a:ext uri="{FF2B5EF4-FFF2-40B4-BE49-F238E27FC236}">
                <a16:creationId xmlns:a16="http://schemas.microsoft.com/office/drawing/2014/main" id="{BF5EAF4F-0AA8-7550-F718-1D0B4874A0A7}"/>
              </a:ext>
            </a:extLst>
          </p:cNvPr>
          <p:cNvSpPr>
            <a:spLocks noChangeArrowheads="1"/>
          </p:cNvSpPr>
          <p:nvPr/>
        </p:nvSpPr>
        <p:spPr bwMode="auto">
          <a:xfrm>
            <a:off x="2033306" y="2986832"/>
            <a:ext cx="13856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68580" tIns="34290" rIns="68580" bIns="34290" numCol="1" anchor="ctr" anchorCtr="0" compatLnSpc="1">
            <a:prstTxWarp prst="textNoShape">
              <a:avLst/>
            </a:prstTxWarp>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12121"/>
              </a:solidFill>
              <a:effectLst/>
              <a:uLnTx/>
              <a:uFillTx/>
              <a:latin typeface="Arial"/>
              <a:ea typeface="+mn-ea"/>
              <a:cs typeface="Arial"/>
              <a:sym typeface="Arial"/>
            </a:endParaRPr>
          </a:p>
        </p:txBody>
      </p:sp>
      <p:grpSp>
        <p:nvGrpSpPr>
          <p:cNvPr id="4" name="Google Shape;1855;p38">
            <a:extLst>
              <a:ext uri="{FF2B5EF4-FFF2-40B4-BE49-F238E27FC236}">
                <a16:creationId xmlns:a16="http://schemas.microsoft.com/office/drawing/2014/main" id="{E182E757-80E3-8E50-5639-56F2560A4859}"/>
              </a:ext>
            </a:extLst>
          </p:cNvPr>
          <p:cNvGrpSpPr/>
          <p:nvPr/>
        </p:nvGrpSpPr>
        <p:grpSpPr>
          <a:xfrm>
            <a:off x="592096" y="1797915"/>
            <a:ext cx="5596314" cy="2669884"/>
            <a:chOff x="3137750" y="1398572"/>
            <a:chExt cx="3205900" cy="2772279"/>
          </a:xfrm>
        </p:grpSpPr>
        <p:grpSp>
          <p:nvGrpSpPr>
            <p:cNvPr id="2310" name="Google Shape;1856;p38">
              <a:extLst>
                <a:ext uri="{FF2B5EF4-FFF2-40B4-BE49-F238E27FC236}">
                  <a16:creationId xmlns:a16="http://schemas.microsoft.com/office/drawing/2014/main" id="{127E2FE6-5672-5CC6-F2A6-D077A80E40BA}"/>
                </a:ext>
              </a:extLst>
            </p:cNvPr>
            <p:cNvGrpSpPr/>
            <p:nvPr/>
          </p:nvGrpSpPr>
          <p:grpSpPr>
            <a:xfrm>
              <a:off x="3137750" y="1398572"/>
              <a:ext cx="3205900" cy="2495700"/>
              <a:chOff x="3137750" y="1398572"/>
              <a:chExt cx="3205900" cy="2495700"/>
            </a:xfrm>
          </p:grpSpPr>
          <p:sp>
            <p:nvSpPr>
              <p:cNvPr id="2312" name="Google Shape;1857;p38">
                <a:extLst>
                  <a:ext uri="{FF2B5EF4-FFF2-40B4-BE49-F238E27FC236}">
                    <a16:creationId xmlns:a16="http://schemas.microsoft.com/office/drawing/2014/main" id="{AE824AB2-8A1F-235B-89B5-E725B6DA067A}"/>
                  </a:ext>
                </a:extLst>
              </p:cNvPr>
              <p:cNvSpPr/>
              <p:nvPr/>
            </p:nvSpPr>
            <p:spPr>
              <a:xfrm>
                <a:off x="3137750" y="1398572"/>
                <a:ext cx="2898000" cy="2495700"/>
              </a:xfrm>
              <a:prstGeom prst="roundRect">
                <a:avLst>
                  <a:gd name="adj" fmla="val 5686"/>
                </a:avLst>
              </a:prstGeom>
              <a:solidFill>
                <a:srgbClr val="F3D67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13" name="Google Shape;1858;p38">
                <a:extLst>
                  <a:ext uri="{FF2B5EF4-FFF2-40B4-BE49-F238E27FC236}">
                    <a16:creationId xmlns:a16="http://schemas.microsoft.com/office/drawing/2014/main" id="{42A69B65-DBFE-89AF-8A3E-502BE87FF0BD}"/>
                  </a:ext>
                </a:extLst>
              </p:cNvPr>
              <p:cNvSpPr/>
              <p:nvPr/>
            </p:nvSpPr>
            <p:spPr>
              <a:xfrm rot="5400000">
                <a:off x="5946900" y="2187342"/>
                <a:ext cx="444600" cy="348900"/>
              </a:xfrm>
              <a:prstGeom prst="triangle">
                <a:avLst>
                  <a:gd name="adj" fmla="val 50000"/>
                </a:avLst>
              </a:prstGeom>
              <a:solidFill>
                <a:srgbClr val="F3D67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sp>
          <p:nvSpPr>
            <p:cNvPr id="2311" name="Google Shape;1859;p38">
              <a:extLst>
                <a:ext uri="{FF2B5EF4-FFF2-40B4-BE49-F238E27FC236}">
                  <a16:creationId xmlns:a16="http://schemas.microsoft.com/office/drawing/2014/main" id="{61D2E660-78BD-7BE9-5174-B7B2ACDBE97A}"/>
                </a:ext>
              </a:extLst>
            </p:cNvPr>
            <p:cNvSpPr/>
            <p:nvPr/>
          </p:nvSpPr>
          <p:spPr>
            <a:xfrm>
              <a:off x="4254023" y="3643479"/>
              <a:ext cx="458265" cy="527372"/>
            </a:xfrm>
            <a:prstGeom prst="ellipse">
              <a:avLst/>
            </a:prstGeom>
            <a:solidFill>
              <a:srgbClr val="E76C5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sp>
        <p:nvSpPr>
          <p:cNvPr id="5" name="Google Shape;1940;p38">
            <a:extLst>
              <a:ext uri="{FF2B5EF4-FFF2-40B4-BE49-F238E27FC236}">
                <a16:creationId xmlns:a16="http://schemas.microsoft.com/office/drawing/2014/main" id="{4C33C5DC-F453-F731-3B5D-C1A04F45F7CE}"/>
              </a:ext>
            </a:extLst>
          </p:cNvPr>
          <p:cNvSpPr/>
          <p:nvPr/>
        </p:nvSpPr>
        <p:spPr>
          <a:xfrm>
            <a:off x="2024974" y="1583298"/>
            <a:ext cx="1853844" cy="429233"/>
          </a:xfrm>
          <a:prstGeom prst="roundRect">
            <a:avLst>
              <a:gd name="adj" fmla="val 16667"/>
            </a:avLst>
          </a:prstGeom>
          <a:solidFill>
            <a:srgbClr val="5492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buClrTx/>
              <a:buFontTx/>
              <a:buNone/>
              <a:defRPr/>
            </a:pPr>
            <a:r>
              <a:rPr lang="en-US" sz="2800" b="1" i="1">
                <a:solidFill>
                  <a:srgbClr val="FFFFFF"/>
                </a:solidFill>
                <a:latin typeface="Times New Roman" panose="02020603050405020304" pitchFamily="18" charset="0"/>
                <a:ea typeface="Fira Sans Extra Condensed"/>
                <a:cs typeface="Times New Roman" panose="02020603050405020304" pitchFamily="18" charset="0"/>
              </a:rPr>
              <a:t>Chủ đề</a:t>
            </a:r>
            <a:endParaRPr sz="4400" b="1" i="1">
              <a:solidFill>
                <a:srgbClr val="FFFFFF"/>
              </a:solidFill>
              <a:latin typeface="Times New Roman" panose="02020603050405020304" pitchFamily="18" charset="0"/>
              <a:ea typeface="Fira Sans Extra Condensed"/>
              <a:cs typeface="Times New Roman" panose="02020603050405020304" pitchFamily="18" charset="0"/>
              <a:sym typeface="Fira Sans Extra Condensed"/>
            </a:endParaRPr>
          </a:p>
        </p:txBody>
      </p:sp>
      <p:sp>
        <p:nvSpPr>
          <p:cNvPr id="6" name="Google Shape;1942;p38">
            <a:extLst>
              <a:ext uri="{FF2B5EF4-FFF2-40B4-BE49-F238E27FC236}">
                <a16:creationId xmlns:a16="http://schemas.microsoft.com/office/drawing/2014/main" id="{3B2DC453-5B0B-B585-C101-5C00880ADE58}"/>
              </a:ext>
            </a:extLst>
          </p:cNvPr>
          <p:cNvSpPr/>
          <p:nvPr/>
        </p:nvSpPr>
        <p:spPr>
          <a:xfrm>
            <a:off x="2802793" y="4028234"/>
            <a:ext cx="298206" cy="311581"/>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nvGrpSpPr>
          <p:cNvPr id="12" name="Google Shape;2253;p42">
            <a:extLst>
              <a:ext uri="{FF2B5EF4-FFF2-40B4-BE49-F238E27FC236}">
                <a16:creationId xmlns:a16="http://schemas.microsoft.com/office/drawing/2014/main" id="{69C6EE38-6A45-46AA-5D0C-E3B8CAD14B95}"/>
              </a:ext>
            </a:extLst>
          </p:cNvPr>
          <p:cNvGrpSpPr/>
          <p:nvPr/>
        </p:nvGrpSpPr>
        <p:grpSpPr>
          <a:xfrm>
            <a:off x="6171026" y="2109095"/>
            <a:ext cx="2192903" cy="3063268"/>
            <a:chOff x="457200" y="1100200"/>
            <a:chExt cx="2680062" cy="3631887"/>
          </a:xfrm>
        </p:grpSpPr>
        <p:sp>
          <p:nvSpPr>
            <p:cNvPr id="17" name="Google Shape;2254;p42">
              <a:extLst>
                <a:ext uri="{FF2B5EF4-FFF2-40B4-BE49-F238E27FC236}">
                  <a16:creationId xmlns:a16="http://schemas.microsoft.com/office/drawing/2014/main" id="{544F8F49-EEAA-63A3-DCCF-7D011BCA7367}"/>
                </a:ext>
              </a:extLst>
            </p:cNvPr>
            <p:cNvSpPr/>
            <p:nvPr/>
          </p:nvSpPr>
          <p:spPr>
            <a:xfrm>
              <a:off x="840941" y="4445576"/>
              <a:ext cx="1670182" cy="286511"/>
            </a:xfrm>
            <a:custGeom>
              <a:avLst/>
              <a:gdLst/>
              <a:ahLst/>
              <a:cxnLst/>
              <a:rect l="l" t="t" r="r" b="b"/>
              <a:pathLst>
                <a:path w="58742" h="10076" extrusionOk="0">
                  <a:moveTo>
                    <a:pt x="28453" y="0"/>
                  </a:moveTo>
                  <a:lnTo>
                    <a:pt x="26805" y="16"/>
                  </a:lnTo>
                  <a:lnTo>
                    <a:pt x="25189" y="31"/>
                  </a:lnTo>
                  <a:lnTo>
                    <a:pt x="23619" y="63"/>
                  </a:lnTo>
                  <a:lnTo>
                    <a:pt x="22113" y="110"/>
                  </a:lnTo>
                  <a:lnTo>
                    <a:pt x="20638" y="157"/>
                  </a:lnTo>
                  <a:lnTo>
                    <a:pt x="19225" y="236"/>
                  </a:lnTo>
                  <a:lnTo>
                    <a:pt x="17860" y="314"/>
                  </a:lnTo>
                  <a:lnTo>
                    <a:pt x="16542" y="392"/>
                  </a:lnTo>
                  <a:lnTo>
                    <a:pt x="15255" y="502"/>
                  </a:lnTo>
                  <a:lnTo>
                    <a:pt x="14031" y="612"/>
                  </a:lnTo>
                  <a:lnTo>
                    <a:pt x="12869" y="738"/>
                  </a:lnTo>
                  <a:lnTo>
                    <a:pt x="11739" y="863"/>
                  </a:lnTo>
                  <a:lnTo>
                    <a:pt x="10657" y="989"/>
                  </a:lnTo>
                  <a:lnTo>
                    <a:pt x="9636" y="1146"/>
                  </a:lnTo>
                  <a:lnTo>
                    <a:pt x="8663" y="1303"/>
                  </a:lnTo>
                  <a:lnTo>
                    <a:pt x="7738" y="1460"/>
                  </a:lnTo>
                  <a:lnTo>
                    <a:pt x="6859" y="1632"/>
                  </a:lnTo>
                  <a:lnTo>
                    <a:pt x="6043" y="1805"/>
                  </a:lnTo>
                  <a:lnTo>
                    <a:pt x="5274" y="1977"/>
                  </a:lnTo>
                  <a:lnTo>
                    <a:pt x="4552" y="2166"/>
                  </a:lnTo>
                  <a:lnTo>
                    <a:pt x="3893" y="2354"/>
                  </a:lnTo>
                  <a:lnTo>
                    <a:pt x="3265" y="2558"/>
                  </a:lnTo>
                  <a:lnTo>
                    <a:pt x="2700" y="2762"/>
                  </a:lnTo>
                  <a:lnTo>
                    <a:pt x="2198" y="2966"/>
                  </a:lnTo>
                  <a:lnTo>
                    <a:pt x="1743" y="3170"/>
                  </a:lnTo>
                  <a:lnTo>
                    <a:pt x="1335" y="3390"/>
                  </a:lnTo>
                  <a:lnTo>
                    <a:pt x="974" y="3610"/>
                  </a:lnTo>
                  <a:lnTo>
                    <a:pt x="675" y="3829"/>
                  </a:lnTo>
                  <a:lnTo>
                    <a:pt x="440" y="4049"/>
                  </a:lnTo>
                  <a:lnTo>
                    <a:pt x="330" y="4159"/>
                  </a:lnTo>
                  <a:lnTo>
                    <a:pt x="252" y="4269"/>
                  </a:lnTo>
                  <a:lnTo>
                    <a:pt x="173" y="4379"/>
                  </a:lnTo>
                  <a:lnTo>
                    <a:pt x="110" y="4488"/>
                  </a:lnTo>
                  <a:lnTo>
                    <a:pt x="63" y="4598"/>
                  </a:lnTo>
                  <a:lnTo>
                    <a:pt x="32" y="4724"/>
                  </a:lnTo>
                  <a:lnTo>
                    <a:pt x="1" y="4834"/>
                  </a:lnTo>
                  <a:lnTo>
                    <a:pt x="1" y="4944"/>
                  </a:lnTo>
                  <a:lnTo>
                    <a:pt x="1" y="5053"/>
                  </a:lnTo>
                  <a:lnTo>
                    <a:pt x="32" y="5163"/>
                  </a:lnTo>
                  <a:lnTo>
                    <a:pt x="63" y="5289"/>
                  </a:lnTo>
                  <a:lnTo>
                    <a:pt x="110" y="5399"/>
                  </a:lnTo>
                  <a:lnTo>
                    <a:pt x="173" y="5509"/>
                  </a:lnTo>
                  <a:lnTo>
                    <a:pt x="252" y="5618"/>
                  </a:lnTo>
                  <a:lnTo>
                    <a:pt x="330" y="5728"/>
                  </a:lnTo>
                  <a:lnTo>
                    <a:pt x="440" y="5838"/>
                  </a:lnTo>
                  <a:lnTo>
                    <a:pt x="550" y="5964"/>
                  </a:lnTo>
                  <a:lnTo>
                    <a:pt x="691" y="6074"/>
                  </a:lnTo>
                  <a:lnTo>
                    <a:pt x="989" y="6293"/>
                  </a:lnTo>
                  <a:lnTo>
                    <a:pt x="1350" y="6513"/>
                  </a:lnTo>
                  <a:lnTo>
                    <a:pt x="1774" y="6717"/>
                  </a:lnTo>
                  <a:lnTo>
                    <a:pt x="2245" y="6937"/>
                  </a:lnTo>
                  <a:lnTo>
                    <a:pt x="2778" y="7141"/>
                  </a:lnTo>
                  <a:lnTo>
                    <a:pt x="3375" y="7345"/>
                  </a:lnTo>
                  <a:lnTo>
                    <a:pt x="4018" y="7549"/>
                  </a:lnTo>
                  <a:lnTo>
                    <a:pt x="4724" y="7753"/>
                  </a:lnTo>
                  <a:lnTo>
                    <a:pt x="5493" y="7941"/>
                  </a:lnTo>
                  <a:lnTo>
                    <a:pt x="6309" y="8129"/>
                  </a:lnTo>
                  <a:lnTo>
                    <a:pt x="7204" y="8302"/>
                  </a:lnTo>
                  <a:lnTo>
                    <a:pt x="8130" y="8475"/>
                  </a:lnTo>
                  <a:lnTo>
                    <a:pt x="9134" y="8647"/>
                  </a:lnTo>
                  <a:lnTo>
                    <a:pt x="10201" y="8804"/>
                  </a:lnTo>
                  <a:lnTo>
                    <a:pt x="11316" y="8961"/>
                  </a:lnTo>
                  <a:lnTo>
                    <a:pt x="12493" y="9102"/>
                  </a:lnTo>
                  <a:lnTo>
                    <a:pt x="13732" y="9244"/>
                  </a:lnTo>
                  <a:lnTo>
                    <a:pt x="15019" y="9369"/>
                  </a:lnTo>
                  <a:lnTo>
                    <a:pt x="16385" y="9495"/>
                  </a:lnTo>
                  <a:lnTo>
                    <a:pt x="17813" y="9605"/>
                  </a:lnTo>
                  <a:lnTo>
                    <a:pt x="19288" y="9699"/>
                  </a:lnTo>
                  <a:lnTo>
                    <a:pt x="20826" y="9793"/>
                  </a:lnTo>
                  <a:lnTo>
                    <a:pt x="22427" y="9856"/>
                  </a:lnTo>
                  <a:lnTo>
                    <a:pt x="24090" y="9934"/>
                  </a:lnTo>
                  <a:lnTo>
                    <a:pt x="25832" y="9981"/>
                  </a:lnTo>
                  <a:lnTo>
                    <a:pt x="27621" y="10028"/>
                  </a:lnTo>
                  <a:lnTo>
                    <a:pt x="29771" y="10060"/>
                  </a:lnTo>
                  <a:lnTo>
                    <a:pt x="31843" y="10075"/>
                  </a:lnTo>
                  <a:lnTo>
                    <a:pt x="33428" y="10060"/>
                  </a:lnTo>
                  <a:lnTo>
                    <a:pt x="34982" y="10044"/>
                  </a:lnTo>
                  <a:lnTo>
                    <a:pt x="36473" y="10013"/>
                  </a:lnTo>
                  <a:lnTo>
                    <a:pt x="37916" y="9966"/>
                  </a:lnTo>
                  <a:lnTo>
                    <a:pt x="39313" y="9918"/>
                  </a:lnTo>
                  <a:lnTo>
                    <a:pt x="40678" y="9840"/>
                  </a:lnTo>
                  <a:lnTo>
                    <a:pt x="41981" y="9762"/>
                  </a:lnTo>
                  <a:lnTo>
                    <a:pt x="43237" y="9683"/>
                  </a:lnTo>
                  <a:lnTo>
                    <a:pt x="44445" y="9573"/>
                  </a:lnTo>
                  <a:lnTo>
                    <a:pt x="45606" y="9463"/>
                  </a:lnTo>
                  <a:lnTo>
                    <a:pt x="46721" y="9353"/>
                  </a:lnTo>
                  <a:lnTo>
                    <a:pt x="47788" y="9212"/>
                  </a:lnTo>
                  <a:lnTo>
                    <a:pt x="48792" y="9087"/>
                  </a:lnTo>
                  <a:lnTo>
                    <a:pt x="49765" y="8930"/>
                  </a:lnTo>
                  <a:lnTo>
                    <a:pt x="50691" y="8789"/>
                  </a:lnTo>
                  <a:lnTo>
                    <a:pt x="51554" y="8616"/>
                  </a:lnTo>
                  <a:lnTo>
                    <a:pt x="52370" y="8459"/>
                  </a:lnTo>
                  <a:lnTo>
                    <a:pt x="53139" y="8286"/>
                  </a:lnTo>
                  <a:lnTo>
                    <a:pt x="53861" y="8098"/>
                  </a:lnTo>
                  <a:lnTo>
                    <a:pt x="54536" y="7910"/>
                  </a:lnTo>
                  <a:lnTo>
                    <a:pt x="55164" y="7721"/>
                  </a:lnTo>
                  <a:lnTo>
                    <a:pt x="55744" y="7517"/>
                  </a:lnTo>
                  <a:lnTo>
                    <a:pt x="56262" y="7329"/>
                  </a:lnTo>
                  <a:lnTo>
                    <a:pt x="56733" y="7125"/>
                  </a:lnTo>
                  <a:lnTo>
                    <a:pt x="57157" y="6905"/>
                  </a:lnTo>
                  <a:lnTo>
                    <a:pt x="57533" y="6701"/>
                  </a:lnTo>
                  <a:lnTo>
                    <a:pt x="57863" y="6482"/>
                  </a:lnTo>
                  <a:lnTo>
                    <a:pt x="58130" y="6262"/>
                  </a:lnTo>
                  <a:lnTo>
                    <a:pt x="58365" y="6042"/>
                  </a:lnTo>
                  <a:lnTo>
                    <a:pt x="58459" y="5932"/>
                  </a:lnTo>
                  <a:lnTo>
                    <a:pt x="58538" y="5822"/>
                  </a:lnTo>
                  <a:lnTo>
                    <a:pt x="58601" y="5713"/>
                  </a:lnTo>
                  <a:lnTo>
                    <a:pt x="58663" y="5603"/>
                  </a:lnTo>
                  <a:lnTo>
                    <a:pt x="58695" y="5477"/>
                  </a:lnTo>
                  <a:lnTo>
                    <a:pt x="58726" y="5367"/>
                  </a:lnTo>
                  <a:lnTo>
                    <a:pt x="58742" y="5257"/>
                  </a:lnTo>
                  <a:lnTo>
                    <a:pt x="58742" y="5148"/>
                  </a:lnTo>
                  <a:lnTo>
                    <a:pt x="58742" y="5038"/>
                  </a:lnTo>
                  <a:lnTo>
                    <a:pt x="58726" y="4912"/>
                  </a:lnTo>
                  <a:lnTo>
                    <a:pt x="58679" y="4802"/>
                  </a:lnTo>
                  <a:lnTo>
                    <a:pt x="58632" y="4692"/>
                  </a:lnTo>
                  <a:lnTo>
                    <a:pt x="58585" y="4583"/>
                  </a:lnTo>
                  <a:lnTo>
                    <a:pt x="58506" y="4473"/>
                  </a:lnTo>
                  <a:lnTo>
                    <a:pt x="58412" y="4363"/>
                  </a:lnTo>
                  <a:lnTo>
                    <a:pt x="58318" y="4237"/>
                  </a:lnTo>
                  <a:lnTo>
                    <a:pt x="58083" y="4018"/>
                  </a:lnTo>
                  <a:lnTo>
                    <a:pt x="57800" y="3798"/>
                  </a:lnTo>
                  <a:lnTo>
                    <a:pt x="57455" y="3578"/>
                  </a:lnTo>
                  <a:lnTo>
                    <a:pt x="57063" y="3374"/>
                  </a:lnTo>
                  <a:lnTo>
                    <a:pt x="56623" y="3155"/>
                  </a:lnTo>
                  <a:lnTo>
                    <a:pt x="56137" y="2950"/>
                  </a:lnTo>
                  <a:lnTo>
                    <a:pt x="55587" y="2746"/>
                  </a:lnTo>
                  <a:lnTo>
                    <a:pt x="54975" y="2542"/>
                  </a:lnTo>
                  <a:lnTo>
                    <a:pt x="54332" y="2338"/>
                  </a:lnTo>
                  <a:lnTo>
                    <a:pt x="53626" y="2150"/>
                  </a:lnTo>
                  <a:lnTo>
                    <a:pt x="52872" y="1962"/>
                  </a:lnTo>
                  <a:lnTo>
                    <a:pt x="52056" y="1789"/>
                  </a:lnTo>
                  <a:lnTo>
                    <a:pt x="51193" y="1617"/>
                  </a:lnTo>
                  <a:lnTo>
                    <a:pt x="50283" y="1444"/>
                  </a:lnTo>
                  <a:lnTo>
                    <a:pt x="49310" y="1287"/>
                  </a:lnTo>
                  <a:lnTo>
                    <a:pt x="48290" y="1130"/>
                  </a:lnTo>
                  <a:lnTo>
                    <a:pt x="47207" y="989"/>
                  </a:lnTo>
                  <a:lnTo>
                    <a:pt x="46077" y="848"/>
                  </a:lnTo>
                  <a:lnTo>
                    <a:pt x="44900" y="722"/>
                  </a:lnTo>
                  <a:lnTo>
                    <a:pt x="43660" y="596"/>
                  </a:lnTo>
                  <a:lnTo>
                    <a:pt x="42358" y="487"/>
                  </a:lnTo>
                  <a:lnTo>
                    <a:pt x="41024" y="392"/>
                  </a:lnTo>
                  <a:lnTo>
                    <a:pt x="39627" y="298"/>
                  </a:lnTo>
                  <a:lnTo>
                    <a:pt x="38168" y="220"/>
                  </a:lnTo>
                  <a:lnTo>
                    <a:pt x="36661" y="157"/>
                  </a:lnTo>
                  <a:lnTo>
                    <a:pt x="35092" y="110"/>
                  </a:lnTo>
                  <a:lnTo>
                    <a:pt x="33475" y="63"/>
                  </a:lnTo>
                  <a:lnTo>
                    <a:pt x="30917" y="16"/>
                  </a:lnTo>
                  <a:lnTo>
                    <a:pt x="28453" y="0"/>
                  </a:lnTo>
                  <a:close/>
                </a:path>
              </a:pathLst>
            </a:custGeom>
            <a:solidFill>
              <a:srgbClr val="666666">
                <a:alpha val="12549"/>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9" name="Google Shape;2255;p42">
              <a:extLst>
                <a:ext uri="{FF2B5EF4-FFF2-40B4-BE49-F238E27FC236}">
                  <a16:creationId xmlns:a16="http://schemas.microsoft.com/office/drawing/2014/main" id="{48C72EFC-54BC-B207-13CA-48375E0CC1DE}"/>
                </a:ext>
              </a:extLst>
            </p:cNvPr>
            <p:cNvSpPr/>
            <p:nvPr/>
          </p:nvSpPr>
          <p:spPr>
            <a:xfrm>
              <a:off x="840941" y="4445576"/>
              <a:ext cx="1670182" cy="286511"/>
            </a:xfrm>
            <a:custGeom>
              <a:avLst/>
              <a:gdLst/>
              <a:ahLst/>
              <a:cxnLst/>
              <a:rect l="l" t="t" r="r" b="b"/>
              <a:pathLst>
                <a:path w="58742" h="10076" fill="none" extrusionOk="0">
                  <a:moveTo>
                    <a:pt x="28453" y="0"/>
                  </a:moveTo>
                  <a:lnTo>
                    <a:pt x="28453" y="0"/>
                  </a:lnTo>
                  <a:lnTo>
                    <a:pt x="26805" y="16"/>
                  </a:lnTo>
                  <a:lnTo>
                    <a:pt x="25189" y="31"/>
                  </a:lnTo>
                  <a:lnTo>
                    <a:pt x="23619" y="63"/>
                  </a:lnTo>
                  <a:lnTo>
                    <a:pt x="22113" y="110"/>
                  </a:lnTo>
                  <a:lnTo>
                    <a:pt x="20638" y="157"/>
                  </a:lnTo>
                  <a:lnTo>
                    <a:pt x="19225" y="236"/>
                  </a:lnTo>
                  <a:lnTo>
                    <a:pt x="17860" y="314"/>
                  </a:lnTo>
                  <a:lnTo>
                    <a:pt x="16542" y="392"/>
                  </a:lnTo>
                  <a:lnTo>
                    <a:pt x="15255" y="502"/>
                  </a:lnTo>
                  <a:lnTo>
                    <a:pt x="14031" y="612"/>
                  </a:lnTo>
                  <a:lnTo>
                    <a:pt x="12869" y="738"/>
                  </a:lnTo>
                  <a:lnTo>
                    <a:pt x="11739" y="863"/>
                  </a:lnTo>
                  <a:lnTo>
                    <a:pt x="10657" y="989"/>
                  </a:lnTo>
                  <a:lnTo>
                    <a:pt x="9636" y="1146"/>
                  </a:lnTo>
                  <a:lnTo>
                    <a:pt x="8663" y="1303"/>
                  </a:lnTo>
                  <a:lnTo>
                    <a:pt x="7738" y="1460"/>
                  </a:lnTo>
                  <a:lnTo>
                    <a:pt x="6859" y="1632"/>
                  </a:lnTo>
                  <a:lnTo>
                    <a:pt x="6043" y="1805"/>
                  </a:lnTo>
                  <a:lnTo>
                    <a:pt x="5274" y="1977"/>
                  </a:lnTo>
                  <a:lnTo>
                    <a:pt x="4552" y="2166"/>
                  </a:lnTo>
                  <a:lnTo>
                    <a:pt x="3893" y="2354"/>
                  </a:lnTo>
                  <a:lnTo>
                    <a:pt x="3265" y="2558"/>
                  </a:lnTo>
                  <a:lnTo>
                    <a:pt x="2700" y="2762"/>
                  </a:lnTo>
                  <a:lnTo>
                    <a:pt x="2198" y="2966"/>
                  </a:lnTo>
                  <a:lnTo>
                    <a:pt x="1743" y="3170"/>
                  </a:lnTo>
                  <a:lnTo>
                    <a:pt x="1335" y="3390"/>
                  </a:lnTo>
                  <a:lnTo>
                    <a:pt x="974" y="3610"/>
                  </a:lnTo>
                  <a:lnTo>
                    <a:pt x="675" y="3829"/>
                  </a:lnTo>
                  <a:lnTo>
                    <a:pt x="440" y="4049"/>
                  </a:lnTo>
                  <a:lnTo>
                    <a:pt x="330" y="4159"/>
                  </a:lnTo>
                  <a:lnTo>
                    <a:pt x="252" y="4269"/>
                  </a:lnTo>
                  <a:lnTo>
                    <a:pt x="173" y="4379"/>
                  </a:lnTo>
                  <a:lnTo>
                    <a:pt x="110" y="4488"/>
                  </a:lnTo>
                  <a:lnTo>
                    <a:pt x="63" y="4598"/>
                  </a:lnTo>
                  <a:lnTo>
                    <a:pt x="32" y="4724"/>
                  </a:lnTo>
                  <a:lnTo>
                    <a:pt x="1" y="4834"/>
                  </a:lnTo>
                  <a:lnTo>
                    <a:pt x="1" y="4944"/>
                  </a:lnTo>
                  <a:lnTo>
                    <a:pt x="1" y="5053"/>
                  </a:lnTo>
                  <a:lnTo>
                    <a:pt x="32" y="5163"/>
                  </a:lnTo>
                  <a:lnTo>
                    <a:pt x="63" y="5289"/>
                  </a:lnTo>
                  <a:lnTo>
                    <a:pt x="110" y="5399"/>
                  </a:lnTo>
                  <a:lnTo>
                    <a:pt x="173" y="5509"/>
                  </a:lnTo>
                  <a:lnTo>
                    <a:pt x="252" y="5618"/>
                  </a:lnTo>
                  <a:lnTo>
                    <a:pt x="330" y="5728"/>
                  </a:lnTo>
                  <a:lnTo>
                    <a:pt x="440" y="5838"/>
                  </a:lnTo>
                  <a:lnTo>
                    <a:pt x="550" y="5964"/>
                  </a:lnTo>
                  <a:lnTo>
                    <a:pt x="691" y="6074"/>
                  </a:lnTo>
                  <a:lnTo>
                    <a:pt x="989" y="6293"/>
                  </a:lnTo>
                  <a:lnTo>
                    <a:pt x="1350" y="6513"/>
                  </a:lnTo>
                  <a:lnTo>
                    <a:pt x="1774" y="6717"/>
                  </a:lnTo>
                  <a:lnTo>
                    <a:pt x="2245" y="6937"/>
                  </a:lnTo>
                  <a:lnTo>
                    <a:pt x="2778" y="7141"/>
                  </a:lnTo>
                  <a:lnTo>
                    <a:pt x="3375" y="7345"/>
                  </a:lnTo>
                  <a:lnTo>
                    <a:pt x="4018" y="7549"/>
                  </a:lnTo>
                  <a:lnTo>
                    <a:pt x="4724" y="7753"/>
                  </a:lnTo>
                  <a:lnTo>
                    <a:pt x="5493" y="7941"/>
                  </a:lnTo>
                  <a:lnTo>
                    <a:pt x="6309" y="8129"/>
                  </a:lnTo>
                  <a:lnTo>
                    <a:pt x="7204" y="8302"/>
                  </a:lnTo>
                  <a:lnTo>
                    <a:pt x="8130" y="8475"/>
                  </a:lnTo>
                  <a:lnTo>
                    <a:pt x="9134" y="8647"/>
                  </a:lnTo>
                  <a:lnTo>
                    <a:pt x="10201" y="8804"/>
                  </a:lnTo>
                  <a:lnTo>
                    <a:pt x="11316" y="8961"/>
                  </a:lnTo>
                  <a:lnTo>
                    <a:pt x="12493" y="9102"/>
                  </a:lnTo>
                  <a:lnTo>
                    <a:pt x="13732" y="9244"/>
                  </a:lnTo>
                  <a:lnTo>
                    <a:pt x="15019" y="9369"/>
                  </a:lnTo>
                  <a:lnTo>
                    <a:pt x="16385" y="9495"/>
                  </a:lnTo>
                  <a:lnTo>
                    <a:pt x="17813" y="9605"/>
                  </a:lnTo>
                  <a:lnTo>
                    <a:pt x="19288" y="9699"/>
                  </a:lnTo>
                  <a:lnTo>
                    <a:pt x="20826" y="9793"/>
                  </a:lnTo>
                  <a:lnTo>
                    <a:pt x="22427" y="9856"/>
                  </a:lnTo>
                  <a:lnTo>
                    <a:pt x="24090" y="9934"/>
                  </a:lnTo>
                  <a:lnTo>
                    <a:pt x="25832" y="9981"/>
                  </a:lnTo>
                  <a:lnTo>
                    <a:pt x="27621" y="10028"/>
                  </a:lnTo>
                  <a:lnTo>
                    <a:pt x="27621" y="10028"/>
                  </a:lnTo>
                  <a:lnTo>
                    <a:pt x="29771" y="10060"/>
                  </a:lnTo>
                  <a:lnTo>
                    <a:pt x="31843" y="10075"/>
                  </a:lnTo>
                  <a:lnTo>
                    <a:pt x="31843" y="10075"/>
                  </a:lnTo>
                  <a:lnTo>
                    <a:pt x="33428" y="10060"/>
                  </a:lnTo>
                  <a:lnTo>
                    <a:pt x="34982" y="10044"/>
                  </a:lnTo>
                  <a:lnTo>
                    <a:pt x="36473" y="10013"/>
                  </a:lnTo>
                  <a:lnTo>
                    <a:pt x="37916" y="9966"/>
                  </a:lnTo>
                  <a:lnTo>
                    <a:pt x="39313" y="9918"/>
                  </a:lnTo>
                  <a:lnTo>
                    <a:pt x="40678" y="9840"/>
                  </a:lnTo>
                  <a:lnTo>
                    <a:pt x="41981" y="9762"/>
                  </a:lnTo>
                  <a:lnTo>
                    <a:pt x="43237" y="9683"/>
                  </a:lnTo>
                  <a:lnTo>
                    <a:pt x="44445" y="9573"/>
                  </a:lnTo>
                  <a:lnTo>
                    <a:pt x="45606" y="9463"/>
                  </a:lnTo>
                  <a:lnTo>
                    <a:pt x="46721" y="9353"/>
                  </a:lnTo>
                  <a:lnTo>
                    <a:pt x="47788" y="9212"/>
                  </a:lnTo>
                  <a:lnTo>
                    <a:pt x="48792" y="9087"/>
                  </a:lnTo>
                  <a:lnTo>
                    <a:pt x="49765" y="8930"/>
                  </a:lnTo>
                  <a:lnTo>
                    <a:pt x="50691" y="8789"/>
                  </a:lnTo>
                  <a:lnTo>
                    <a:pt x="51554" y="8616"/>
                  </a:lnTo>
                  <a:lnTo>
                    <a:pt x="52370" y="8459"/>
                  </a:lnTo>
                  <a:lnTo>
                    <a:pt x="53139" y="8286"/>
                  </a:lnTo>
                  <a:lnTo>
                    <a:pt x="53861" y="8098"/>
                  </a:lnTo>
                  <a:lnTo>
                    <a:pt x="54536" y="7910"/>
                  </a:lnTo>
                  <a:lnTo>
                    <a:pt x="55164" y="7721"/>
                  </a:lnTo>
                  <a:lnTo>
                    <a:pt x="55744" y="7517"/>
                  </a:lnTo>
                  <a:lnTo>
                    <a:pt x="56262" y="7329"/>
                  </a:lnTo>
                  <a:lnTo>
                    <a:pt x="56733" y="7125"/>
                  </a:lnTo>
                  <a:lnTo>
                    <a:pt x="57157" y="6905"/>
                  </a:lnTo>
                  <a:lnTo>
                    <a:pt x="57533" y="6701"/>
                  </a:lnTo>
                  <a:lnTo>
                    <a:pt x="57863" y="6482"/>
                  </a:lnTo>
                  <a:lnTo>
                    <a:pt x="58130" y="6262"/>
                  </a:lnTo>
                  <a:lnTo>
                    <a:pt x="58365" y="6042"/>
                  </a:lnTo>
                  <a:lnTo>
                    <a:pt x="58459" y="5932"/>
                  </a:lnTo>
                  <a:lnTo>
                    <a:pt x="58538" y="5822"/>
                  </a:lnTo>
                  <a:lnTo>
                    <a:pt x="58601" y="5713"/>
                  </a:lnTo>
                  <a:lnTo>
                    <a:pt x="58663" y="5603"/>
                  </a:lnTo>
                  <a:lnTo>
                    <a:pt x="58695" y="5477"/>
                  </a:lnTo>
                  <a:lnTo>
                    <a:pt x="58726" y="5367"/>
                  </a:lnTo>
                  <a:lnTo>
                    <a:pt x="58742" y="5257"/>
                  </a:lnTo>
                  <a:lnTo>
                    <a:pt x="58742" y="5148"/>
                  </a:lnTo>
                  <a:lnTo>
                    <a:pt x="58742" y="5038"/>
                  </a:lnTo>
                  <a:lnTo>
                    <a:pt x="58726" y="4912"/>
                  </a:lnTo>
                  <a:lnTo>
                    <a:pt x="58679" y="4802"/>
                  </a:lnTo>
                  <a:lnTo>
                    <a:pt x="58632" y="4692"/>
                  </a:lnTo>
                  <a:lnTo>
                    <a:pt x="58585" y="4583"/>
                  </a:lnTo>
                  <a:lnTo>
                    <a:pt x="58506" y="4473"/>
                  </a:lnTo>
                  <a:lnTo>
                    <a:pt x="58412" y="4363"/>
                  </a:lnTo>
                  <a:lnTo>
                    <a:pt x="58318" y="4237"/>
                  </a:lnTo>
                  <a:lnTo>
                    <a:pt x="58083" y="4018"/>
                  </a:lnTo>
                  <a:lnTo>
                    <a:pt x="57800" y="3798"/>
                  </a:lnTo>
                  <a:lnTo>
                    <a:pt x="57455" y="3578"/>
                  </a:lnTo>
                  <a:lnTo>
                    <a:pt x="57063" y="3374"/>
                  </a:lnTo>
                  <a:lnTo>
                    <a:pt x="56623" y="3155"/>
                  </a:lnTo>
                  <a:lnTo>
                    <a:pt x="56137" y="2950"/>
                  </a:lnTo>
                  <a:lnTo>
                    <a:pt x="55587" y="2746"/>
                  </a:lnTo>
                  <a:lnTo>
                    <a:pt x="54975" y="2542"/>
                  </a:lnTo>
                  <a:lnTo>
                    <a:pt x="54332" y="2338"/>
                  </a:lnTo>
                  <a:lnTo>
                    <a:pt x="53626" y="2150"/>
                  </a:lnTo>
                  <a:lnTo>
                    <a:pt x="52872" y="1962"/>
                  </a:lnTo>
                  <a:lnTo>
                    <a:pt x="52056" y="1789"/>
                  </a:lnTo>
                  <a:lnTo>
                    <a:pt x="51193" y="1617"/>
                  </a:lnTo>
                  <a:lnTo>
                    <a:pt x="50283" y="1444"/>
                  </a:lnTo>
                  <a:lnTo>
                    <a:pt x="49310" y="1287"/>
                  </a:lnTo>
                  <a:lnTo>
                    <a:pt x="48290" y="1130"/>
                  </a:lnTo>
                  <a:lnTo>
                    <a:pt x="47207" y="989"/>
                  </a:lnTo>
                  <a:lnTo>
                    <a:pt x="46077" y="848"/>
                  </a:lnTo>
                  <a:lnTo>
                    <a:pt x="44900" y="722"/>
                  </a:lnTo>
                  <a:lnTo>
                    <a:pt x="43660" y="596"/>
                  </a:lnTo>
                  <a:lnTo>
                    <a:pt x="42358" y="487"/>
                  </a:lnTo>
                  <a:lnTo>
                    <a:pt x="41024" y="392"/>
                  </a:lnTo>
                  <a:lnTo>
                    <a:pt x="39627" y="298"/>
                  </a:lnTo>
                  <a:lnTo>
                    <a:pt x="38168" y="220"/>
                  </a:lnTo>
                  <a:lnTo>
                    <a:pt x="36661" y="157"/>
                  </a:lnTo>
                  <a:lnTo>
                    <a:pt x="35092" y="110"/>
                  </a:lnTo>
                  <a:lnTo>
                    <a:pt x="33475" y="63"/>
                  </a:lnTo>
                  <a:lnTo>
                    <a:pt x="33475" y="63"/>
                  </a:lnTo>
                  <a:lnTo>
                    <a:pt x="30917" y="16"/>
                  </a:lnTo>
                  <a:lnTo>
                    <a:pt x="28453"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0" name="Google Shape;2256;p42">
              <a:extLst>
                <a:ext uri="{FF2B5EF4-FFF2-40B4-BE49-F238E27FC236}">
                  <a16:creationId xmlns:a16="http://schemas.microsoft.com/office/drawing/2014/main" id="{A17319D3-9F03-42EC-AFFE-D81076E1D3BB}"/>
                </a:ext>
              </a:extLst>
            </p:cNvPr>
            <p:cNvSpPr/>
            <p:nvPr/>
          </p:nvSpPr>
          <p:spPr>
            <a:xfrm>
              <a:off x="1952500" y="2609778"/>
              <a:ext cx="1015154" cy="433776"/>
            </a:xfrm>
            <a:custGeom>
              <a:avLst/>
              <a:gdLst/>
              <a:ahLst/>
              <a:cxnLst/>
              <a:rect l="l" t="t" r="r" b="b"/>
              <a:pathLst>
                <a:path w="35704" h="15255" extrusionOk="0">
                  <a:moveTo>
                    <a:pt x="32439" y="1"/>
                  </a:moveTo>
                  <a:lnTo>
                    <a:pt x="32282" y="16"/>
                  </a:lnTo>
                  <a:lnTo>
                    <a:pt x="32141" y="48"/>
                  </a:lnTo>
                  <a:lnTo>
                    <a:pt x="31984" y="79"/>
                  </a:lnTo>
                  <a:lnTo>
                    <a:pt x="31843" y="126"/>
                  </a:lnTo>
                  <a:lnTo>
                    <a:pt x="31545" y="220"/>
                  </a:lnTo>
                  <a:lnTo>
                    <a:pt x="31278" y="346"/>
                  </a:lnTo>
                  <a:lnTo>
                    <a:pt x="31042" y="503"/>
                  </a:lnTo>
                  <a:lnTo>
                    <a:pt x="30807" y="660"/>
                  </a:lnTo>
                  <a:lnTo>
                    <a:pt x="30587" y="848"/>
                  </a:lnTo>
                  <a:lnTo>
                    <a:pt x="30383" y="1052"/>
                  </a:lnTo>
                  <a:lnTo>
                    <a:pt x="30195" y="1287"/>
                  </a:lnTo>
                  <a:lnTo>
                    <a:pt x="30007" y="1523"/>
                  </a:lnTo>
                  <a:lnTo>
                    <a:pt x="29426" y="2355"/>
                  </a:lnTo>
                  <a:lnTo>
                    <a:pt x="28882" y="3066"/>
                  </a:lnTo>
                  <a:lnTo>
                    <a:pt x="28882" y="3066"/>
                  </a:lnTo>
                  <a:lnTo>
                    <a:pt x="28798" y="3171"/>
                  </a:lnTo>
                  <a:lnTo>
                    <a:pt x="28280" y="3783"/>
                  </a:lnTo>
                  <a:lnTo>
                    <a:pt x="27762" y="4395"/>
                  </a:lnTo>
                  <a:lnTo>
                    <a:pt x="27213" y="4975"/>
                  </a:lnTo>
                  <a:lnTo>
                    <a:pt x="26648" y="5540"/>
                  </a:lnTo>
                  <a:lnTo>
                    <a:pt x="26068" y="6105"/>
                  </a:lnTo>
                  <a:lnTo>
                    <a:pt x="25471" y="6623"/>
                  </a:lnTo>
                  <a:lnTo>
                    <a:pt x="25079" y="6937"/>
                  </a:lnTo>
                  <a:lnTo>
                    <a:pt x="25079" y="6937"/>
                  </a:lnTo>
                  <a:lnTo>
                    <a:pt x="24687" y="7220"/>
                  </a:lnTo>
                  <a:lnTo>
                    <a:pt x="24279" y="7486"/>
                  </a:lnTo>
                  <a:lnTo>
                    <a:pt x="23870" y="7737"/>
                  </a:lnTo>
                  <a:lnTo>
                    <a:pt x="23462" y="7973"/>
                  </a:lnTo>
                  <a:lnTo>
                    <a:pt x="23039" y="8208"/>
                  </a:lnTo>
                  <a:lnTo>
                    <a:pt x="22599" y="8412"/>
                  </a:lnTo>
                  <a:lnTo>
                    <a:pt x="22402" y="8504"/>
                  </a:lnTo>
                  <a:lnTo>
                    <a:pt x="22402" y="8504"/>
                  </a:lnTo>
                  <a:lnTo>
                    <a:pt x="22144" y="8601"/>
                  </a:lnTo>
                  <a:lnTo>
                    <a:pt x="21768" y="8710"/>
                  </a:lnTo>
                  <a:lnTo>
                    <a:pt x="21391" y="8836"/>
                  </a:lnTo>
                  <a:lnTo>
                    <a:pt x="20999" y="8930"/>
                  </a:lnTo>
                  <a:lnTo>
                    <a:pt x="20606" y="9024"/>
                  </a:lnTo>
                  <a:lnTo>
                    <a:pt x="20214" y="9087"/>
                  </a:lnTo>
                  <a:lnTo>
                    <a:pt x="20198" y="9090"/>
                  </a:lnTo>
                  <a:lnTo>
                    <a:pt x="20198" y="9090"/>
                  </a:lnTo>
                  <a:lnTo>
                    <a:pt x="19837" y="9119"/>
                  </a:lnTo>
                  <a:lnTo>
                    <a:pt x="19429" y="9134"/>
                  </a:lnTo>
                  <a:lnTo>
                    <a:pt x="18629" y="9134"/>
                  </a:lnTo>
                  <a:lnTo>
                    <a:pt x="18221" y="9103"/>
                  </a:lnTo>
                  <a:lnTo>
                    <a:pt x="17828" y="9071"/>
                  </a:lnTo>
                  <a:lnTo>
                    <a:pt x="17681" y="9054"/>
                  </a:lnTo>
                  <a:lnTo>
                    <a:pt x="17681" y="9054"/>
                  </a:lnTo>
                  <a:lnTo>
                    <a:pt x="17154" y="8946"/>
                  </a:lnTo>
                  <a:lnTo>
                    <a:pt x="16620" y="8820"/>
                  </a:lnTo>
                  <a:lnTo>
                    <a:pt x="16086" y="8679"/>
                  </a:lnTo>
                  <a:lnTo>
                    <a:pt x="15553" y="8506"/>
                  </a:lnTo>
                  <a:lnTo>
                    <a:pt x="15035" y="8334"/>
                  </a:lnTo>
                  <a:lnTo>
                    <a:pt x="14575" y="8166"/>
                  </a:lnTo>
                  <a:lnTo>
                    <a:pt x="14575" y="8166"/>
                  </a:lnTo>
                  <a:lnTo>
                    <a:pt x="14250" y="8020"/>
                  </a:lnTo>
                  <a:lnTo>
                    <a:pt x="13748" y="7800"/>
                  </a:lnTo>
                  <a:lnTo>
                    <a:pt x="13262" y="7565"/>
                  </a:lnTo>
                  <a:lnTo>
                    <a:pt x="12791" y="7314"/>
                  </a:lnTo>
                  <a:lnTo>
                    <a:pt x="12320" y="7047"/>
                  </a:lnTo>
                  <a:lnTo>
                    <a:pt x="11849" y="6780"/>
                  </a:lnTo>
                  <a:lnTo>
                    <a:pt x="10923" y="6231"/>
                  </a:lnTo>
                  <a:lnTo>
                    <a:pt x="10013" y="5635"/>
                  </a:lnTo>
                  <a:lnTo>
                    <a:pt x="9134" y="5022"/>
                  </a:lnTo>
                  <a:lnTo>
                    <a:pt x="8255" y="4395"/>
                  </a:lnTo>
                  <a:lnTo>
                    <a:pt x="7644" y="3928"/>
                  </a:lnTo>
                  <a:lnTo>
                    <a:pt x="7298" y="3657"/>
                  </a:lnTo>
                  <a:lnTo>
                    <a:pt x="6607" y="3092"/>
                  </a:lnTo>
                  <a:lnTo>
                    <a:pt x="5901" y="2512"/>
                  </a:lnTo>
                  <a:lnTo>
                    <a:pt x="5226" y="1931"/>
                  </a:lnTo>
                  <a:lnTo>
                    <a:pt x="4991" y="1743"/>
                  </a:lnTo>
                  <a:lnTo>
                    <a:pt x="4740" y="1554"/>
                  </a:lnTo>
                  <a:lnTo>
                    <a:pt x="4489" y="1413"/>
                  </a:lnTo>
                  <a:lnTo>
                    <a:pt x="4222" y="1272"/>
                  </a:lnTo>
                  <a:lnTo>
                    <a:pt x="3955" y="1178"/>
                  </a:lnTo>
                  <a:lnTo>
                    <a:pt x="3657" y="1099"/>
                  </a:lnTo>
                  <a:lnTo>
                    <a:pt x="3375" y="1052"/>
                  </a:lnTo>
                  <a:lnTo>
                    <a:pt x="3061" y="1036"/>
                  </a:lnTo>
                  <a:lnTo>
                    <a:pt x="2763" y="1052"/>
                  </a:lnTo>
                  <a:lnTo>
                    <a:pt x="2480" y="1099"/>
                  </a:lnTo>
                  <a:lnTo>
                    <a:pt x="2182" y="1162"/>
                  </a:lnTo>
                  <a:lnTo>
                    <a:pt x="1884" y="1272"/>
                  </a:lnTo>
                  <a:lnTo>
                    <a:pt x="1601" y="1397"/>
                  </a:lnTo>
                  <a:lnTo>
                    <a:pt x="1350" y="1554"/>
                  </a:lnTo>
                  <a:lnTo>
                    <a:pt x="1099" y="1727"/>
                  </a:lnTo>
                  <a:lnTo>
                    <a:pt x="989" y="1821"/>
                  </a:lnTo>
                  <a:lnTo>
                    <a:pt x="895" y="1931"/>
                  </a:lnTo>
                  <a:lnTo>
                    <a:pt x="691" y="2151"/>
                  </a:lnTo>
                  <a:lnTo>
                    <a:pt x="518" y="2402"/>
                  </a:lnTo>
                  <a:lnTo>
                    <a:pt x="361" y="2653"/>
                  </a:lnTo>
                  <a:lnTo>
                    <a:pt x="236" y="2920"/>
                  </a:lnTo>
                  <a:lnTo>
                    <a:pt x="126" y="3202"/>
                  </a:lnTo>
                  <a:lnTo>
                    <a:pt x="48" y="3500"/>
                  </a:lnTo>
                  <a:lnTo>
                    <a:pt x="0" y="3783"/>
                  </a:lnTo>
                  <a:lnTo>
                    <a:pt x="0" y="3940"/>
                  </a:lnTo>
                  <a:lnTo>
                    <a:pt x="0" y="4097"/>
                  </a:lnTo>
                  <a:lnTo>
                    <a:pt x="16" y="4395"/>
                  </a:lnTo>
                  <a:lnTo>
                    <a:pt x="63" y="4677"/>
                  </a:lnTo>
                  <a:lnTo>
                    <a:pt x="126" y="4975"/>
                  </a:lnTo>
                  <a:lnTo>
                    <a:pt x="220" y="5274"/>
                  </a:lnTo>
                  <a:lnTo>
                    <a:pt x="346" y="5540"/>
                  </a:lnTo>
                  <a:lnTo>
                    <a:pt x="503" y="5807"/>
                  </a:lnTo>
                  <a:lnTo>
                    <a:pt x="581" y="5933"/>
                  </a:lnTo>
                  <a:lnTo>
                    <a:pt x="675" y="6043"/>
                  </a:lnTo>
                  <a:lnTo>
                    <a:pt x="785" y="6152"/>
                  </a:lnTo>
                  <a:lnTo>
                    <a:pt x="895" y="6262"/>
                  </a:lnTo>
                  <a:lnTo>
                    <a:pt x="1727" y="6968"/>
                  </a:lnTo>
                  <a:lnTo>
                    <a:pt x="2574" y="7675"/>
                  </a:lnTo>
                  <a:lnTo>
                    <a:pt x="3437" y="8365"/>
                  </a:lnTo>
                  <a:lnTo>
                    <a:pt x="4300" y="9056"/>
                  </a:lnTo>
                  <a:lnTo>
                    <a:pt x="5195" y="9715"/>
                  </a:lnTo>
                  <a:lnTo>
                    <a:pt x="6090" y="10358"/>
                  </a:lnTo>
                  <a:lnTo>
                    <a:pt x="7000" y="10970"/>
                  </a:lnTo>
                  <a:lnTo>
                    <a:pt x="7926" y="11567"/>
                  </a:lnTo>
                  <a:lnTo>
                    <a:pt x="8710" y="12053"/>
                  </a:lnTo>
                  <a:lnTo>
                    <a:pt x="9511" y="12508"/>
                  </a:lnTo>
                  <a:lnTo>
                    <a:pt x="10343" y="12932"/>
                  </a:lnTo>
                  <a:lnTo>
                    <a:pt x="11174" y="13340"/>
                  </a:lnTo>
                  <a:lnTo>
                    <a:pt x="12006" y="13717"/>
                  </a:lnTo>
                  <a:lnTo>
                    <a:pt x="12869" y="14062"/>
                  </a:lnTo>
                  <a:lnTo>
                    <a:pt x="13309" y="14219"/>
                  </a:lnTo>
                  <a:lnTo>
                    <a:pt x="13748" y="14360"/>
                  </a:lnTo>
                  <a:lnTo>
                    <a:pt x="14187" y="14501"/>
                  </a:lnTo>
                  <a:lnTo>
                    <a:pt x="14627" y="14627"/>
                  </a:lnTo>
                  <a:lnTo>
                    <a:pt x="15066" y="14753"/>
                  </a:lnTo>
                  <a:lnTo>
                    <a:pt x="15521" y="14847"/>
                  </a:lnTo>
                  <a:lnTo>
                    <a:pt x="15992" y="14941"/>
                  </a:lnTo>
                  <a:lnTo>
                    <a:pt x="16447" y="15035"/>
                  </a:lnTo>
                  <a:lnTo>
                    <a:pt x="16918" y="15098"/>
                  </a:lnTo>
                  <a:lnTo>
                    <a:pt x="17373" y="15161"/>
                  </a:lnTo>
                  <a:lnTo>
                    <a:pt x="17844" y="15208"/>
                  </a:lnTo>
                  <a:lnTo>
                    <a:pt x="18299" y="15239"/>
                  </a:lnTo>
                  <a:lnTo>
                    <a:pt x="18754" y="15255"/>
                  </a:lnTo>
                  <a:lnTo>
                    <a:pt x="19209" y="15255"/>
                  </a:lnTo>
                  <a:lnTo>
                    <a:pt x="19665" y="15239"/>
                  </a:lnTo>
                  <a:lnTo>
                    <a:pt x="20120" y="15223"/>
                  </a:lnTo>
                  <a:lnTo>
                    <a:pt x="20575" y="15176"/>
                  </a:lnTo>
                  <a:lnTo>
                    <a:pt x="21030" y="15113"/>
                  </a:lnTo>
                  <a:lnTo>
                    <a:pt x="21485" y="15051"/>
                  </a:lnTo>
                  <a:lnTo>
                    <a:pt x="21924" y="14988"/>
                  </a:lnTo>
                  <a:lnTo>
                    <a:pt x="22380" y="14894"/>
                  </a:lnTo>
                  <a:lnTo>
                    <a:pt x="22819" y="14784"/>
                  </a:lnTo>
                  <a:lnTo>
                    <a:pt x="23258" y="14658"/>
                  </a:lnTo>
                  <a:lnTo>
                    <a:pt x="23698" y="14517"/>
                  </a:lnTo>
                  <a:lnTo>
                    <a:pt x="24122" y="14360"/>
                  </a:lnTo>
                  <a:lnTo>
                    <a:pt x="24545" y="14203"/>
                  </a:lnTo>
                  <a:lnTo>
                    <a:pt x="25393" y="13842"/>
                  </a:lnTo>
                  <a:lnTo>
                    <a:pt x="25754" y="13685"/>
                  </a:lnTo>
                  <a:lnTo>
                    <a:pt x="26115" y="13497"/>
                  </a:lnTo>
                  <a:lnTo>
                    <a:pt x="26460" y="13309"/>
                  </a:lnTo>
                  <a:lnTo>
                    <a:pt x="26805" y="13120"/>
                  </a:lnTo>
                  <a:lnTo>
                    <a:pt x="27150" y="12916"/>
                  </a:lnTo>
                  <a:lnTo>
                    <a:pt x="27496" y="12697"/>
                  </a:lnTo>
                  <a:lnTo>
                    <a:pt x="27825" y="12477"/>
                  </a:lnTo>
                  <a:lnTo>
                    <a:pt x="28155" y="12242"/>
                  </a:lnTo>
                  <a:lnTo>
                    <a:pt x="28626" y="11881"/>
                  </a:lnTo>
                  <a:lnTo>
                    <a:pt x="29112" y="11520"/>
                  </a:lnTo>
                  <a:lnTo>
                    <a:pt x="29583" y="11127"/>
                  </a:lnTo>
                  <a:lnTo>
                    <a:pt x="30038" y="10735"/>
                  </a:lnTo>
                  <a:lnTo>
                    <a:pt x="30477" y="10343"/>
                  </a:lnTo>
                  <a:lnTo>
                    <a:pt x="30917" y="9935"/>
                  </a:lnTo>
                  <a:lnTo>
                    <a:pt x="31356" y="9511"/>
                  </a:lnTo>
                  <a:lnTo>
                    <a:pt x="31764" y="9071"/>
                  </a:lnTo>
                  <a:lnTo>
                    <a:pt x="32251" y="8538"/>
                  </a:lnTo>
                  <a:lnTo>
                    <a:pt x="32706" y="8004"/>
                  </a:lnTo>
                  <a:lnTo>
                    <a:pt x="33161" y="7455"/>
                  </a:lnTo>
                  <a:lnTo>
                    <a:pt x="33616" y="6906"/>
                  </a:lnTo>
                  <a:lnTo>
                    <a:pt x="34040" y="6341"/>
                  </a:lnTo>
                  <a:lnTo>
                    <a:pt x="34464" y="5776"/>
                  </a:lnTo>
                  <a:lnTo>
                    <a:pt x="34887" y="5195"/>
                  </a:lnTo>
                  <a:lnTo>
                    <a:pt x="35295" y="4614"/>
                  </a:lnTo>
                  <a:lnTo>
                    <a:pt x="35374" y="4489"/>
                  </a:lnTo>
                  <a:lnTo>
                    <a:pt x="35437" y="4363"/>
                  </a:lnTo>
                  <a:lnTo>
                    <a:pt x="35499" y="4222"/>
                  </a:lnTo>
                  <a:lnTo>
                    <a:pt x="35547" y="4081"/>
                  </a:lnTo>
                  <a:lnTo>
                    <a:pt x="35641" y="3783"/>
                  </a:lnTo>
                  <a:lnTo>
                    <a:pt x="35688" y="3469"/>
                  </a:lnTo>
                  <a:lnTo>
                    <a:pt x="35703" y="3155"/>
                  </a:lnTo>
                  <a:lnTo>
                    <a:pt x="35703" y="2841"/>
                  </a:lnTo>
                  <a:lnTo>
                    <a:pt x="35672" y="2543"/>
                  </a:lnTo>
                  <a:lnTo>
                    <a:pt x="35609" y="2260"/>
                  </a:lnTo>
                  <a:lnTo>
                    <a:pt x="35515" y="1994"/>
                  </a:lnTo>
                  <a:lnTo>
                    <a:pt x="35390" y="1727"/>
                  </a:lnTo>
                  <a:lnTo>
                    <a:pt x="35248" y="1460"/>
                  </a:lnTo>
                  <a:lnTo>
                    <a:pt x="35076" y="1209"/>
                  </a:lnTo>
                  <a:lnTo>
                    <a:pt x="34887" y="974"/>
                  </a:lnTo>
                  <a:lnTo>
                    <a:pt x="34668" y="770"/>
                  </a:lnTo>
                  <a:lnTo>
                    <a:pt x="34448" y="581"/>
                  </a:lnTo>
                  <a:lnTo>
                    <a:pt x="34322" y="503"/>
                  </a:lnTo>
                  <a:lnTo>
                    <a:pt x="34197" y="424"/>
                  </a:lnTo>
                  <a:lnTo>
                    <a:pt x="33930" y="299"/>
                  </a:lnTo>
                  <a:lnTo>
                    <a:pt x="33648" y="189"/>
                  </a:lnTo>
                  <a:lnTo>
                    <a:pt x="33349" y="95"/>
                  </a:lnTo>
                  <a:lnTo>
                    <a:pt x="33051" y="32"/>
                  </a:lnTo>
                  <a:lnTo>
                    <a:pt x="32737" y="1"/>
                  </a:lnTo>
                  <a:close/>
                </a:path>
              </a:pathLst>
            </a:custGeom>
            <a:solidFill>
              <a:srgbClr val="F8B3A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1" name="Google Shape;2257;p42">
              <a:extLst>
                <a:ext uri="{FF2B5EF4-FFF2-40B4-BE49-F238E27FC236}">
                  <a16:creationId xmlns:a16="http://schemas.microsoft.com/office/drawing/2014/main" id="{43A9C1AF-935A-900A-36A3-043AA2E0474E}"/>
                </a:ext>
              </a:extLst>
            </p:cNvPr>
            <p:cNvSpPr/>
            <p:nvPr/>
          </p:nvSpPr>
          <p:spPr>
            <a:xfrm>
              <a:off x="2811482" y="2350973"/>
              <a:ext cx="325780" cy="357911"/>
            </a:xfrm>
            <a:custGeom>
              <a:avLst/>
              <a:gdLst/>
              <a:ahLst/>
              <a:cxnLst/>
              <a:rect l="l" t="t" r="r" b="b"/>
              <a:pathLst>
                <a:path w="11458" h="12587" extrusionOk="0">
                  <a:moveTo>
                    <a:pt x="4976" y="0"/>
                  </a:moveTo>
                  <a:lnTo>
                    <a:pt x="4881" y="32"/>
                  </a:lnTo>
                  <a:lnTo>
                    <a:pt x="4787" y="79"/>
                  </a:lnTo>
                  <a:lnTo>
                    <a:pt x="4693" y="141"/>
                  </a:lnTo>
                  <a:lnTo>
                    <a:pt x="4599" y="236"/>
                  </a:lnTo>
                  <a:lnTo>
                    <a:pt x="4505" y="330"/>
                  </a:lnTo>
                  <a:lnTo>
                    <a:pt x="4316" y="581"/>
                  </a:lnTo>
                  <a:lnTo>
                    <a:pt x="4128" y="895"/>
                  </a:lnTo>
                  <a:lnTo>
                    <a:pt x="3956" y="1240"/>
                  </a:lnTo>
                  <a:lnTo>
                    <a:pt x="3767" y="1632"/>
                  </a:lnTo>
                  <a:lnTo>
                    <a:pt x="3595" y="2025"/>
                  </a:lnTo>
                  <a:lnTo>
                    <a:pt x="3281" y="2841"/>
                  </a:lnTo>
                  <a:lnTo>
                    <a:pt x="2983" y="3594"/>
                  </a:lnTo>
                  <a:lnTo>
                    <a:pt x="2747" y="4190"/>
                  </a:lnTo>
                  <a:lnTo>
                    <a:pt x="2653" y="4410"/>
                  </a:lnTo>
                  <a:lnTo>
                    <a:pt x="2574" y="4567"/>
                  </a:lnTo>
                  <a:lnTo>
                    <a:pt x="2323" y="4300"/>
                  </a:lnTo>
                  <a:lnTo>
                    <a:pt x="1947" y="3892"/>
                  </a:lnTo>
                  <a:lnTo>
                    <a:pt x="1507" y="3437"/>
                  </a:lnTo>
                  <a:lnTo>
                    <a:pt x="1272" y="3217"/>
                  </a:lnTo>
                  <a:lnTo>
                    <a:pt x="1052" y="3013"/>
                  </a:lnTo>
                  <a:lnTo>
                    <a:pt x="832" y="2841"/>
                  </a:lnTo>
                  <a:lnTo>
                    <a:pt x="613" y="2715"/>
                  </a:lnTo>
                  <a:lnTo>
                    <a:pt x="519" y="2668"/>
                  </a:lnTo>
                  <a:lnTo>
                    <a:pt x="424" y="2637"/>
                  </a:lnTo>
                  <a:lnTo>
                    <a:pt x="346" y="2621"/>
                  </a:lnTo>
                  <a:lnTo>
                    <a:pt x="267" y="2621"/>
                  </a:lnTo>
                  <a:lnTo>
                    <a:pt x="189" y="2652"/>
                  </a:lnTo>
                  <a:lnTo>
                    <a:pt x="142" y="2700"/>
                  </a:lnTo>
                  <a:lnTo>
                    <a:pt x="79" y="2762"/>
                  </a:lnTo>
                  <a:lnTo>
                    <a:pt x="48" y="2841"/>
                  </a:lnTo>
                  <a:lnTo>
                    <a:pt x="16" y="2951"/>
                  </a:lnTo>
                  <a:lnTo>
                    <a:pt x="1" y="3092"/>
                  </a:lnTo>
                  <a:lnTo>
                    <a:pt x="1" y="3249"/>
                  </a:lnTo>
                  <a:lnTo>
                    <a:pt x="1" y="3453"/>
                  </a:lnTo>
                  <a:lnTo>
                    <a:pt x="32" y="3908"/>
                  </a:lnTo>
                  <a:lnTo>
                    <a:pt x="63" y="4410"/>
                  </a:lnTo>
                  <a:lnTo>
                    <a:pt x="95" y="5509"/>
                  </a:lnTo>
                  <a:lnTo>
                    <a:pt x="158" y="6654"/>
                  </a:lnTo>
                  <a:lnTo>
                    <a:pt x="189" y="7251"/>
                  </a:lnTo>
                  <a:lnTo>
                    <a:pt x="236" y="7816"/>
                  </a:lnTo>
                  <a:lnTo>
                    <a:pt x="299" y="8381"/>
                  </a:lnTo>
                  <a:lnTo>
                    <a:pt x="377" y="8914"/>
                  </a:lnTo>
                  <a:lnTo>
                    <a:pt x="472" y="9401"/>
                  </a:lnTo>
                  <a:lnTo>
                    <a:pt x="597" y="9872"/>
                  </a:lnTo>
                  <a:lnTo>
                    <a:pt x="676" y="10076"/>
                  </a:lnTo>
                  <a:lnTo>
                    <a:pt x="754" y="10264"/>
                  </a:lnTo>
                  <a:lnTo>
                    <a:pt x="832" y="10452"/>
                  </a:lnTo>
                  <a:lnTo>
                    <a:pt x="927" y="10625"/>
                  </a:lnTo>
                  <a:lnTo>
                    <a:pt x="1021" y="10766"/>
                  </a:lnTo>
                  <a:lnTo>
                    <a:pt x="1131" y="10907"/>
                  </a:lnTo>
                  <a:lnTo>
                    <a:pt x="1256" y="11017"/>
                  </a:lnTo>
                  <a:lnTo>
                    <a:pt x="1382" y="11111"/>
                  </a:lnTo>
                  <a:lnTo>
                    <a:pt x="1837" y="11331"/>
                  </a:lnTo>
                  <a:lnTo>
                    <a:pt x="2198" y="11614"/>
                  </a:lnTo>
                  <a:lnTo>
                    <a:pt x="2543" y="11833"/>
                  </a:lnTo>
                  <a:lnTo>
                    <a:pt x="2873" y="12037"/>
                  </a:lnTo>
                  <a:lnTo>
                    <a:pt x="3202" y="12210"/>
                  </a:lnTo>
                  <a:lnTo>
                    <a:pt x="3516" y="12335"/>
                  </a:lnTo>
                  <a:lnTo>
                    <a:pt x="3814" y="12445"/>
                  </a:lnTo>
                  <a:lnTo>
                    <a:pt x="4112" y="12524"/>
                  </a:lnTo>
                  <a:lnTo>
                    <a:pt x="4395" y="12571"/>
                  </a:lnTo>
                  <a:lnTo>
                    <a:pt x="4662" y="12587"/>
                  </a:lnTo>
                  <a:lnTo>
                    <a:pt x="4929" y="12587"/>
                  </a:lnTo>
                  <a:lnTo>
                    <a:pt x="5180" y="12571"/>
                  </a:lnTo>
                  <a:lnTo>
                    <a:pt x="5431" y="12524"/>
                  </a:lnTo>
                  <a:lnTo>
                    <a:pt x="5666" y="12461"/>
                  </a:lnTo>
                  <a:lnTo>
                    <a:pt x="5902" y="12367"/>
                  </a:lnTo>
                  <a:lnTo>
                    <a:pt x="6121" y="12273"/>
                  </a:lnTo>
                  <a:lnTo>
                    <a:pt x="6341" y="12147"/>
                  </a:lnTo>
                  <a:lnTo>
                    <a:pt x="6545" y="12022"/>
                  </a:lnTo>
                  <a:lnTo>
                    <a:pt x="6749" y="11880"/>
                  </a:lnTo>
                  <a:lnTo>
                    <a:pt x="6937" y="11723"/>
                  </a:lnTo>
                  <a:lnTo>
                    <a:pt x="7126" y="11551"/>
                  </a:lnTo>
                  <a:lnTo>
                    <a:pt x="7314" y="11378"/>
                  </a:lnTo>
                  <a:lnTo>
                    <a:pt x="7487" y="11205"/>
                  </a:lnTo>
                  <a:lnTo>
                    <a:pt x="7816" y="10829"/>
                  </a:lnTo>
                  <a:lnTo>
                    <a:pt x="8114" y="10436"/>
                  </a:lnTo>
                  <a:lnTo>
                    <a:pt x="8413" y="10044"/>
                  </a:lnTo>
                  <a:lnTo>
                    <a:pt x="8946" y="9322"/>
                  </a:lnTo>
                  <a:lnTo>
                    <a:pt x="9684" y="8286"/>
                  </a:lnTo>
                  <a:lnTo>
                    <a:pt x="10280" y="7392"/>
                  </a:lnTo>
                  <a:lnTo>
                    <a:pt x="10531" y="7000"/>
                  </a:lnTo>
                  <a:lnTo>
                    <a:pt x="10751" y="6639"/>
                  </a:lnTo>
                  <a:lnTo>
                    <a:pt x="10939" y="6309"/>
                  </a:lnTo>
                  <a:lnTo>
                    <a:pt x="11096" y="6011"/>
                  </a:lnTo>
                  <a:lnTo>
                    <a:pt x="11222" y="5744"/>
                  </a:lnTo>
                  <a:lnTo>
                    <a:pt x="11332" y="5509"/>
                  </a:lnTo>
                  <a:lnTo>
                    <a:pt x="11394" y="5320"/>
                  </a:lnTo>
                  <a:lnTo>
                    <a:pt x="11441" y="5148"/>
                  </a:lnTo>
                  <a:lnTo>
                    <a:pt x="11457" y="5006"/>
                  </a:lnTo>
                  <a:lnTo>
                    <a:pt x="11457" y="4881"/>
                  </a:lnTo>
                  <a:lnTo>
                    <a:pt x="11426" y="4802"/>
                  </a:lnTo>
                  <a:lnTo>
                    <a:pt x="11363" y="4755"/>
                  </a:lnTo>
                  <a:lnTo>
                    <a:pt x="11300" y="4724"/>
                  </a:lnTo>
                  <a:lnTo>
                    <a:pt x="11190" y="4724"/>
                  </a:lnTo>
                  <a:lnTo>
                    <a:pt x="11080" y="4755"/>
                  </a:lnTo>
                  <a:lnTo>
                    <a:pt x="10939" y="4802"/>
                  </a:lnTo>
                  <a:lnTo>
                    <a:pt x="10798" y="4881"/>
                  </a:lnTo>
                  <a:lnTo>
                    <a:pt x="10625" y="4991"/>
                  </a:lnTo>
                  <a:lnTo>
                    <a:pt x="10437" y="5116"/>
                  </a:lnTo>
                  <a:lnTo>
                    <a:pt x="10233" y="5273"/>
                  </a:lnTo>
                  <a:lnTo>
                    <a:pt x="9794" y="5650"/>
                  </a:lnTo>
                  <a:lnTo>
                    <a:pt x="9307" y="6121"/>
                  </a:lnTo>
                  <a:lnTo>
                    <a:pt x="8773" y="6686"/>
                  </a:lnTo>
                  <a:lnTo>
                    <a:pt x="8208" y="7329"/>
                  </a:lnTo>
                  <a:lnTo>
                    <a:pt x="8491" y="6890"/>
                  </a:lnTo>
                  <a:lnTo>
                    <a:pt x="8868" y="6278"/>
                  </a:lnTo>
                  <a:lnTo>
                    <a:pt x="9291" y="5587"/>
                  </a:lnTo>
                  <a:lnTo>
                    <a:pt x="9495" y="5226"/>
                  </a:lnTo>
                  <a:lnTo>
                    <a:pt x="9684" y="4865"/>
                  </a:lnTo>
                  <a:lnTo>
                    <a:pt x="9856" y="4489"/>
                  </a:lnTo>
                  <a:lnTo>
                    <a:pt x="10013" y="4143"/>
                  </a:lnTo>
                  <a:lnTo>
                    <a:pt x="10123" y="3798"/>
                  </a:lnTo>
                  <a:lnTo>
                    <a:pt x="10202" y="3500"/>
                  </a:lnTo>
                  <a:lnTo>
                    <a:pt x="10233" y="3343"/>
                  </a:lnTo>
                  <a:lnTo>
                    <a:pt x="10249" y="3217"/>
                  </a:lnTo>
                  <a:lnTo>
                    <a:pt x="10249" y="3092"/>
                  </a:lnTo>
                  <a:lnTo>
                    <a:pt x="10233" y="2966"/>
                  </a:lnTo>
                  <a:lnTo>
                    <a:pt x="10202" y="2872"/>
                  </a:lnTo>
                  <a:lnTo>
                    <a:pt x="10154" y="2778"/>
                  </a:lnTo>
                  <a:lnTo>
                    <a:pt x="10107" y="2700"/>
                  </a:lnTo>
                  <a:lnTo>
                    <a:pt x="10029" y="2637"/>
                  </a:lnTo>
                  <a:lnTo>
                    <a:pt x="9950" y="2605"/>
                  </a:lnTo>
                  <a:lnTo>
                    <a:pt x="9778" y="2605"/>
                  </a:lnTo>
                  <a:lnTo>
                    <a:pt x="9668" y="2637"/>
                  </a:lnTo>
                  <a:lnTo>
                    <a:pt x="9574" y="2684"/>
                  </a:lnTo>
                  <a:lnTo>
                    <a:pt x="9464" y="2731"/>
                  </a:lnTo>
                  <a:lnTo>
                    <a:pt x="9229" y="2888"/>
                  </a:lnTo>
                  <a:lnTo>
                    <a:pt x="8977" y="3092"/>
                  </a:lnTo>
                  <a:lnTo>
                    <a:pt x="8726" y="3327"/>
                  </a:lnTo>
                  <a:lnTo>
                    <a:pt x="8460" y="3594"/>
                  </a:lnTo>
                  <a:lnTo>
                    <a:pt x="8193" y="3892"/>
                  </a:lnTo>
                  <a:lnTo>
                    <a:pt x="7644" y="4489"/>
                  </a:lnTo>
                  <a:lnTo>
                    <a:pt x="7126" y="5038"/>
                  </a:lnTo>
                  <a:lnTo>
                    <a:pt x="6890" y="5289"/>
                  </a:lnTo>
                  <a:lnTo>
                    <a:pt x="6671" y="5509"/>
                  </a:lnTo>
                  <a:lnTo>
                    <a:pt x="6482" y="5666"/>
                  </a:lnTo>
                  <a:lnTo>
                    <a:pt x="6310" y="5775"/>
                  </a:lnTo>
                  <a:lnTo>
                    <a:pt x="6310" y="5775"/>
                  </a:lnTo>
                  <a:lnTo>
                    <a:pt x="6608" y="5430"/>
                  </a:lnTo>
                  <a:lnTo>
                    <a:pt x="6875" y="5069"/>
                  </a:lnTo>
                  <a:lnTo>
                    <a:pt x="7126" y="4708"/>
                  </a:lnTo>
                  <a:lnTo>
                    <a:pt x="7345" y="4363"/>
                  </a:lnTo>
                  <a:lnTo>
                    <a:pt x="7549" y="4018"/>
                  </a:lnTo>
                  <a:lnTo>
                    <a:pt x="7706" y="3688"/>
                  </a:lnTo>
                  <a:lnTo>
                    <a:pt x="7863" y="3374"/>
                  </a:lnTo>
                  <a:lnTo>
                    <a:pt x="7989" y="3060"/>
                  </a:lnTo>
                  <a:lnTo>
                    <a:pt x="8083" y="2762"/>
                  </a:lnTo>
                  <a:lnTo>
                    <a:pt x="8146" y="2480"/>
                  </a:lnTo>
                  <a:lnTo>
                    <a:pt x="8208" y="2229"/>
                  </a:lnTo>
                  <a:lnTo>
                    <a:pt x="8224" y="1993"/>
                  </a:lnTo>
                  <a:lnTo>
                    <a:pt x="8240" y="1774"/>
                  </a:lnTo>
                  <a:lnTo>
                    <a:pt x="8224" y="1585"/>
                  </a:lnTo>
                  <a:lnTo>
                    <a:pt x="8177" y="1413"/>
                  </a:lnTo>
                  <a:lnTo>
                    <a:pt x="8114" y="1287"/>
                  </a:lnTo>
                  <a:lnTo>
                    <a:pt x="8036" y="1177"/>
                  </a:lnTo>
                  <a:lnTo>
                    <a:pt x="7973" y="1130"/>
                  </a:lnTo>
                  <a:lnTo>
                    <a:pt x="7926" y="1099"/>
                  </a:lnTo>
                  <a:lnTo>
                    <a:pt x="7863" y="1083"/>
                  </a:lnTo>
                  <a:lnTo>
                    <a:pt x="7800" y="1067"/>
                  </a:lnTo>
                  <a:lnTo>
                    <a:pt x="7644" y="1067"/>
                  </a:lnTo>
                  <a:lnTo>
                    <a:pt x="7487" y="1099"/>
                  </a:lnTo>
                  <a:lnTo>
                    <a:pt x="7298" y="1177"/>
                  </a:lnTo>
                  <a:lnTo>
                    <a:pt x="7094" y="1303"/>
                  </a:lnTo>
                  <a:lnTo>
                    <a:pt x="6859" y="1460"/>
                  </a:lnTo>
                  <a:lnTo>
                    <a:pt x="6623" y="1679"/>
                  </a:lnTo>
                  <a:lnTo>
                    <a:pt x="6357" y="1931"/>
                  </a:lnTo>
                  <a:lnTo>
                    <a:pt x="6074" y="2244"/>
                  </a:lnTo>
                  <a:lnTo>
                    <a:pt x="5776" y="2605"/>
                  </a:lnTo>
                  <a:lnTo>
                    <a:pt x="5446" y="3029"/>
                  </a:lnTo>
                  <a:lnTo>
                    <a:pt x="5117" y="3500"/>
                  </a:lnTo>
                  <a:lnTo>
                    <a:pt x="4772" y="4033"/>
                  </a:lnTo>
                  <a:lnTo>
                    <a:pt x="4735" y="4090"/>
                  </a:lnTo>
                  <a:lnTo>
                    <a:pt x="4735" y="4090"/>
                  </a:lnTo>
                  <a:lnTo>
                    <a:pt x="4819" y="3939"/>
                  </a:lnTo>
                  <a:lnTo>
                    <a:pt x="4960" y="3610"/>
                  </a:lnTo>
                  <a:lnTo>
                    <a:pt x="5117" y="3249"/>
                  </a:lnTo>
                  <a:lnTo>
                    <a:pt x="5242" y="2872"/>
                  </a:lnTo>
                  <a:lnTo>
                    <a:pt x="5368" y="2480"/>
                  </a:lnTo>
                  <a:lnTo>
                    <a:pt x="5478" y="2087"/>
                  </a:lnTo>
                  <a:lnTo>
                    <a:pt x="5556" y="1695"/>
                  </a:lnTo>
                  <a:lnTo>
                    <a:pt x="5619" y="1334"/>
                  </a:lnTo>
                  <a:lnTo>
                    <a:pt x="5635" y="989"/>
                  </a:lnTo>
                  <a:lnTo>
                    <a:pt x="5635" y="816"/>
                  </a:lnTo>
                  <a:lnTo>
                    <a:pt x="5619" y="675"/>
                  </a:lnTo>
                  <a:lnTo>
                    <a:pt x="5588" y="534"/>
                  </a:lnTo>
                  <a:lnTo>
                    <a:pt x="5556" y="408"/>
                  </a:lnTo>
                  <a:lnTo>
                    <a:pt x="5509" y="298"/>
                  </a:lnTo>
                  <a:lnTo>
                    <a:pt x="5446" y="204"/>
                  </a:lnTo>
                  <a:lnTo>
                    <a:pt x="5368" y="126"/>
                  </a:lnTo>
                  <a:lnTo>
                    <a:pt x="5274" y="63"/>
                  </a:lnTo>
                  <a:lnTo>
                    <a:pt x="5180" y="16"/>
                  </a:lnTo>
                  <a:lnTo>
                    <a:pt x="5054" y="0"/>
                  </a:lnTo>
                  <a:close/>
                </a:path>
              </a:pathLst>
            </a:custGeom>
            <a:solidFill>
              <a:srgbClr val="F7B2A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2" name="Google Shape;2258;p42">
              <a:extLst>
                <a:ext uri="{FF2B5EF4-FFF2-40B4-BE49-F238E27FC236}">
                  <a16:creationId xmlns:a16="http://schemas.microsoft.com/office/drawing/2014/main" id="{E6B5B00F-688D-8FEB-AD23-FD657E7C907A}"/>
                </a:ext>
              </a:extLst>
            </p:cNvPr>
            <p:cNvSpPr/>
            <p:nvPr/>
          </p:nvSpPr>
          <p:spPr>
            <a:xfrm>
              <a:off x="2811482" y="2350973"/>
              <a:ext cx="325780" cy="357911"/>
            </a:xfrm>
            <a:custGeom>
              <a:avLst/>
              <a:gdLst/>
              <a:ahLst/>
              <a:cxnLst/>
              <a:rect l="l" t="t" r="r" b="b"/>
              <a:pathLst>
                <a:path w="11458" h="12587" fill="none" extrusionOk="0">
                  <a:moveTo>
                    <a:pt x="1837" y="11331"/>
                  </a:moveTo>
                  <a:lnTo>
                    <a:pt x="1837" y="11331"/>
                  </a:lnTo>
                  <a:lnTo>
                    <a:pt x="2198" y="11614"/>
                  </a:lnTo>
                  <a:lnTo>
                    <a:pt x="2543" y="11833"/>
                  </a:lnTo>
                  <a:lnTo>
                    <a:pt x="2873" y="12037"/>
                  </a:lnTo>
                  <a:lnTo>
                    <a:pt x="3202" y="12210"/>
                  </a:lnTo>
                  <a:lnTo>
                    <a:pt x="3516" y="12335"/>
                  </a:lnTo>
                  <a:lnTo>
                    <a:pt x="3814" y="12445"/>
                  </a:lnTo>
                  <a:lnTo>
                    <a:pt x="4112" y="12524"/>
                  </a:lnTo>
                  <a:lnTo>
                    <a:pt x="4395" y="12571"/>
                  </a:lnTo>
                  <a:lnTo>
                    <a:pt x="4662" y="12587"/>
                  </a:lnTo>
                  <a:lnTo>
                    <a:pt x="4929" y="12587"/>
                  </a:lnTo>
                  <a:lnTo>
                    <a:pt x="5180" y="12571"/>
                  </a:lnTo>
                  <a:lnTo>
                    <a:pt x="5431" y="12524"/>
                  </a:lnTo>
                  <a:lnTo>
                    <a:pt x="5666" y="12461"/>
                  </a:lnTo>
                  <a:lnTo>
                    <a:pt x="5902" y="12367"/>
                  </a:lnTo>
                  <a:lnTo>
                    <a:pt x="6121" y="12273"/>
                  </a:lnTo>
                  <a:lnTo>
                    <a:pt x="6341" y="12147"/>
                  </a:lnTo>
                  <a:lnTo>
                    <a:pt x="6545" y="12022"/>
                  </a:lnTo>
                  <a:lnTo>
                    <a:pt x="6749" y="11880"/>
                  </a:lnTo>
                  <a:lnTo>
                    <a:pt x="6937" y="11723"/>
                  </a:lnTo>
                  <a:lnTo>
                    <a:pt x="7126" y="11551"/>
                  </a:lnTo>
                  <a:lnTo>
                    <a:pt x="7314" y="11378"/>
                  </a:lnTo>
                  <a:lnTo>
                    <a:pt x="7487" y="11205"/>
                  </a:lnTo>
                  <a:lnTo>
                    <a:pt x="7816" y="10829"/>
                  </a:lnTo>
                  <a:lnTo>
                    <a:pt x="8114" y="10436"/>
                  </a:lnTo>
                  <a:lnTo>
                    <a:pt x="8413" y="10044"/>
                  </a:lnTo>
                  <a:lnTo>
                    <a:pt x="8946" y="9322"/>
                  </a:lnTo>
                  <a:lnTo>
                    <a:pt x="8946" y="9322"/>
                  </a:lnTo>
                  <a:lnTo>
                    <a:pt x="9684" y="8286"/>
                  </a:lnTo>
                  <a:lnTo>
                    <a:pt x="10280" y="7392"/>
                  </a:lnTo>
                  <a:lnTo>
                    <a:pt x="10531" y="7000"/>
                  </a:lnTo>
                  <a:lnTo>
                    <a:pt x="10751" y="6639"/>
                  </a:lnTo>
                  <a:lnTo>
                    <a:pt x="10939" y="6309"/>
                  </a:lnTo>
                  <a:lnTo>
                    <a:pt x="11096" y="6011"/>
                  </a:lnTo>
                  <a:lnTo>
                    <a:pt x="11222" y="5744"/>
                  </a:lnTo>
                  <a:lnTo>
                    <a:pt x="11332" y="5509"/>
                  </a:lnTo>
                  <a:lnTo>
                    <a:pt x="11394" y="5320"/>
                  </a:lnTo>
                  <a:lnTo>
                    <a:pt x="11441" y="5148"/>
                  </a:lnTo>
                  <a:lnTo>
                    <a:pt x="11457" y="5006"/>
                  </a:lnTo>
                  <a:lnTo>
                    <a:pt x="11457" y="4881"/>
                  </a:lnTo>
                  <a:lnTo>
                    <a:pt x="11426" y="4802"/>
                  </a:lnTo>
                  <a:lnTo>
                    <a:pt x="11363" y="4755"/>
                  </a:lnTo>
                  <a:lnTo>
                    <a:pt x="11300" y="4724"/>
                  </a:lnTo>
                  <a:lnTo>
                    <a:pt x="11190" y="4724"/>
                  </a:lnTo>
                  <a:lnTo>
                    <a:pt x="11080" y="4755"/>
                  </a:lnTo>
                  <a:lnTo>
                    <a:pt x="10939" y="4802"/>
                  </a:lnTo>
                  <a:lnTo>
                    <a:pt x="10798" y="4881"/>
                  </a:lnTo>
                  <a:lnTo>
                    <a:pt x="10625" y="4991"/>
                  </a:lnTo>
                  <a:lnTo>
                    <a:pt x="10437" y="5116"/>
                  </a:lnTo>
                  <a:lnTo>
                    <a:pt x="10233" y="5273"/>
                  </a:lnTo>
                  <a:lnTo>
                    <a:pt x="9794" y="5650"/>
                  </a:lnTo>
                  <a:lnTo>
                    <a:pt x="9307" y="6121"/>
                  </a:lnTo>
                  <a:lnTo>
                    <a:pt x="8773" y="6686"/>
                  </a:lnTo>
                  <a:lnTo>
                    <a:pt x="8208" y="7329"/>
                  </a:lnTo>
                  <a:lnTo>
                    <a:pt x="8208" y="7329"/>
                  </a:lnTo>
                  <a:lnTo>
                    <a:pt x="8491" y="6890"/>
                  </a:lnTo>
                  <a:lnTo>
                    <a:pt x="8868" y="6278"/>
                  </a:lnTo>
                  <a:lnTo>
                    <a:pt x="9291" y="5587"/>
                  </a:lnTo>
                  <a:lnTo>
                    <a:pt x="9495" y="5226"/>
                  </a:lnTo>
                  <a:lnTo>
                    <a:pt x="9684" y="4865"/>
                  </a:lnTo>
                  <a:lnTo>
                    <a:pt x="9856" y="4489"/>
                  </a:lnTo>
                  <a:lnTo>
                    <a:pt x="10013" y="4143"/>
                  </a:lnTo>
                  <a:lnTo>
                    <a:pt x="10123" y="3798"/>
                  </a:lnTo>
                  <a:lnTo>
                    <a:pt x="10202" y="3500"/>
                  </a:lnTo>
                  <a:lnTo>
                    <a:pt x="10233" y="3343"/>
                  </a:lnTo>
                  <a:lnTo>
                    <a:pt x="10249" y="3217"/>
                  </a:lnTo>
                  <a:lnTo>
                    <a:pt x="10249" y="3092"/>
                  </a:lnTo>
                  <a:lnTo>
                    <a:pt x="10233" y="2966"/>
                  </a:lnTo>
                  <a:lnTo>
                    <a:pt x="10202" y="2872"/>
                  </a:lnTo>
                  <a:lnTo>
                    <a:pt x="10154" y="2778"/>
                  </a:lnTo>
                  <a:lnTo>
                    <a:pt x="10107" y="2700"/>
                  </a:lnTo>
                  <a:lnTo>
                    <a:pt x="10029" y="2637"/>
                  </a:lnTo>
                  <a:lnTo>
                    <a:pt x="10029" y="2637"/>
                  </a:lnTo>
                  <a:lnTo>
                    <a:pt x="9950" y="2605"/>
                  </a:lnTo>
                  <a:lnTo>
                    <a:pt x="9856" y="2605"/>
                  </a:lnTo>
                  <a:lnTo>
                    <a:pt x="9778" y="2605"/>
                  </a:lnTo>
                  <a:lnTo>
                    <a:pt x="9668" y="2637"/>
                  </a:lnTo>
                  <a:lnTo>
                    <a:pt x="9574" y="2684"/>
                  </a:lnTo>
                  <a:lnTo>
                    <a:pt x="9464" y="2731"/>
                  </a:lnTo>
                  <a:lnTo>
                    <a:pt x="9229" y="2888"/>
                  </a:lnTo>
                  <a:lnTo>
                    <a:pt x="8977" y="3092"/>
                  </a:lnTo>
                  <a:lnTo>
                    <a:pt x="8726" y="3327"/>
                  </a:lnTo>
                  <a:lnTo>
                    <a:pt x="8460" y="3594"/>
                  </a:lnTo>
                  <a:lnTo>
                    <a:pt x="8193" y="3892"/>
                  </a:lnTo>
                  <a:lnTo>
                    <a:pt x="7644" y="4489"/>
                  </a:lnTo>
                  <a:lnTo>
                    <a:pt x="7126" y="5038"/>
                  </a:lnTo>
                  <a:lnTo>
                    <a:pt x="6890" y="5289"/>
                  </a:lnTo>
                  <a:lnTo>
                    <a:pt x="6671" y="5509"/>
                  </a:lnTo>
                  <a:lnTo>
                    <a:pt x="6482" y="5666"/>
                  </a:lnTo>
                  <a:lnTo>
                    <a:pt x="6310" y="5775"/>
                  </a:lnTo>
                  <a:lnTo>
                    <a:pt x="6310" y="5775"/>
                  </a:lnTo>
                  <a:lnTo>
                    <a:pt x="6608" y="5430"/>
                  </a:lnTo>
                  <a:lnTo>
                    <a:pt x="6875" y="5069"/>
                  </a:lnTo>
                  <a:lnTo>
                    <a:pt x="7126" y="4708"/>
                  </a:lnTo>
                  <a:lnTo>
                    <a:pt x="7345" y="4363"/>
                  </a:lnTo>
                  <a:lnTo>
                    <a:pt x="7549" y="4018"/>
                  </a:lnTo>
                  <a:lnTo>
                    <a:pt x="7706" y="3688"/>
                  </a:lnTo>
                  <a:lnTo>
                    <a:pt x="7863" y="3374"/>
                  </a:lnTo>
                  <a:lnTo>
                    <a:pt x="7989" y="3060"/>
                  </a:lnTo>
                  <a:lnTo>
                    <a:pt x="8083" y="2762"/>
                  </a:lnTo>
                  <a:lnTo>
                    <a:pt x="8146" y="2480"/>
                  </a:lnTo>
                  <a:lnTo>
                    <a:pt x="8208" y="2229"/>
                  </a:lnTo>
                  <a:lnTo>
                    <a:pt x="8224" y="1993"/>
                  </a:lnTo>
                  <a:lnTo>
                    <a:pt x="8240" y="1774"/>
                  </a:lnTo>
                  <a:lnTo>
                    <a:pt x="8224" y="1585"/>
                  </a:lnTo>
                  <a:lnTo>
                    <a:pt x="8177" y="1413"/>
                  </a:lnTo>
                  <a:lnTo>
                    <a:pt x="8114" y="1287"/>
                  </a:lnTo>
                  <a:lnTo>
                    <a:pt x="8036" y="1177"/>
                  </a:lnTo>
                  <a:lnTo>
                    <a:pt x="7973" y="1130"/>
                  </a:lnTo>
                  <a:lnTo>
                    <a:pt x="7926" y="1099"/>
                  </a:lnTo>
                  <a:lnTo>
                    <a:pt x="7863" y="1083"/>
                  </a:lnTo>
                  <a:lnTo>
                    <a:pt x="7800" y="1067"/>
                  </a:lnTo>
                  <a:lnTo>
                    <a:pt x="7722" y="1067"/>
                  </a:lnTo>
                  <a:lnTo>
                    <a:pt x="7644" y="1067"/>
                  </a:lnTo>
                  <a:lnTo>
                    <a:pt x="7487" y="1099"/>
                  </a:lnTo>
                  <a:lnTo>
                    <a:pt x="7298" y="1177"/>
                  </a:lnTo>
                  <a:lnTo>
                    <a:pt x="7094" y="1303"/>
                  </a:lnTo>
                  <a:lnTo>
                    <a:pt x="6859" y="1460"/>
                  </a:lnTo>
                  <a:lnTo>
                    <a:pt x="6623" y="1679"/>
                  </a:lnTo>
                  <a:lnTo>
                    <a:pt x="6357" y="1931"/>
                  </a:lnTo>
                  <a:lnTo>
                    <a:pt x="6074" y="2244"/>
                  </a:lnTo>
                  <a:lnTo>
                    <a:pt x="5776" y="2605"/>
                  </a:lnTo>
                  <a:lnTo>
                    <a:pt x="5446" y="3029"/>
                  </a:lnTo>
                  <a:lnTo>
                    <a:pt x="5117" y="3500"/>
                  </a:lnTo>
                  <a:lnTo>
                    <a:pt x="4772" y="4033"/>
                  </a:lnTo>
                  <a:lnTo>
                    <a:pt x="4395" y="4614"/>
                  </a:lnTo>
                  <a:lnTo>
                    <a:pt x="4395" y="4614"/>
                  </a:lnTo>
                  <a:lnTo>
                    <a:pt x="4520" y="4457"/>
                  </a:lnTo>
                  <a:lnTo>
                    <a:pt x="4662" y="4222"/>
                  </a:lnTo>
                  <a:lnTo>
                    <a:pt x="4819" y="3939"/>
                  </a:lnTo>
                  <a:lnTo>
                    <a:pt x="4960" y="3610"/>
                  </a:lnTo>
                  <a:lnTo>
                    <a:pt x="5117" y="3249"/>
                  </a:lnTo>
                  <a:lnTo>
                    <a:pt x="5242" y="2872"/>
                  </a:lnTo>
                  <a:lnTo>
                    <a:pt x="5368" y="2480"/>
                  </a:lnTo>
                  <a:lnTo>
                    <a:pt x="5478" y="2087"/>
                  </a:lnTo>
                  <a:lnTo>
                    <a:pt x="5556" y="1695"/>
                  </a:lnTo>
                  <a:lnTo>
                    <a:pt x="5619" y="1334"/>
                  </a:lnTo>
                  <a:lnTo>
                    <a:pt x="5635" y="989"/>
                  </a:lnTo>
                  <a:lnTo>
                    <a:pt x="5635" y="816"/>
                  </a:lnTo>
                  <a:lnTo>
                    <a:pt x="5619" y="675"/>
                  </a:lnTo>
                  <a:lnTo>
                    <a:pt x="5588" y="534"/>
                  </a:lnTo>
                  <a:lnTo>
                    <a:pt x="5556" y="408"/>
                  </a:lnTo>
                  <a:lnTo>
                    <a:pt x="5509" y="298"/>
                  </a:lnTo>
                  <a:lnTo>
                    <a:pt x="5446" y="204"/>
                  </a:lnTo>
                  <a:lnTo>
                    <a:pt x="5368" y="126"/>
                  </a:lnTo>
                  <a:lnTo>
                    <a:pt x="5274" y="63"/>
                  </a:lnTo>
                  <a:lnTo>
                    <a:pt x="5180" y="16"/>
                  </a:lnTo>
                  <a:lnTo>
                    <a:pt x="5054" y="0"/>
                  </a:lnTo>
                  <a:lnTo>
                    <a:pt x="5054" y="0"/>
                  </a:lnTo>
                  <a:lnTo>
                    <a:pt x="4976" y="0"/>
                  </a:lnTo>
                  <a:lnTo>
                    <a:pt x="4881" y="32"/>
                  </a:lnTo>
                  <a:lnTo>
                    <a:pt x="4787" y="79"/>
                  </a:lnTo>
                  <a:lnTo>
                    <a:pt x="4693" y="141"/>
                  </a:lnTo>
                  <a:lnTo>
                    <a:pt x="4599" y="236"/>
                  </a:lnTo>
                  <a:lnTo>
                    <a:pt x="4505" y="330"/>
                  </a:lnTo>
                  <a:lnTo>
                    <a:pt x="4316" y="581"/>
                  </a:lnTo>
                  <a:lnTo>
                    <a:pt x="4128" y="895"/>
                  </a:lnTo>
                  <a:lnTo>
                    <a:pt x="3956" y="1240"/>
                  </a:lnTo>
                  <a:lnTo>
                    <a:pt x="3767" y="1632"/>
                  </a:lnTo>
                  <a:lnTo>
                    <a:pt x="3595" y="2025"/>
                  </a:lnTo>
                  <a:lnTo>
                    <a:pt x="3281" y="2841"/>
                  </a:lnTo>
                  <a:lnTo>
                    <a:pt x="2983" y="3594"/>
                  </a:lnTo>
                  <a:lnTo>
                    <a:pt x="2747" y="4190"/>
                  </a:lnTo>
                  <a:lnTo>
                    <a:pt x="2653" y="4410"/>
                  </a:lnTo>
                  <a:lnTo>
                    <a:pt x="2574" y="4567"/>
                  </a:lnTo>
                  <a:lnTo>
                    <a:pt x="2574" y="4567"/>
                  </a:lnTo>
                  <a:lnTo>
                    <a:pt x="2323" y="4300"/>
                  </a:lnTo>
                  <a:lnTo>
                    <a:pt x="1947" y="3892"/>
                  </a:lnTo>
                  <a:lnTo>
                    <a:pt x="1507" y="3437"/>
                  </a:lnTo>
                  <a:lnTo>
                    <a:pt x="1272" y="3217"/>
                  </a:lnTo>
                  <a:lnTo>
                    <a:pt x="1052" y="3013"/>
                  </a:lnTo>
                  <a:lnTo>
                    <a:pt x="832" y="2841"/>
                  </a:lnTo>
                  <a:lnTo>
                    <a:pt x="613" y="2715"/>
                  </a:lnTo>
                  <a:lnTo>
                    <a:pt x="519" y="2668"/>
                  </a:lnTo>
                  <a:lnTo>
                    <a:pt x="424" y="2637"/>
                  </a:lnTo>
                  <a:lnTo>
                    <a:pt x="346" y="2621"/>
                  </a:lnTo>
                  <a:lnTo>
                    <a:pt x="267" y="2621"/>
                  </a:lnTo>
                  <a:lnTo>
                    <a:pt x="189" y="2652"/>
                  </a:lnTo>
                  <a:lnTo>
                    <a:pt x="142" y="2700"/>
                  </a:lnTo>
                  <a:lnTo>
                    <a:pt x="79" y="2762"/>
                  </a:lnTo>
                  <a:lnTo>
                    <a:pt x="48" y="2841"/>
                  </a:lnTo>
                  <a:lnTo>
                    <a:pt x="16" y="2951"/>
                  </a:lnTo>
                  <a:lnTo>
                    <a:pt x="1" y="3092"/>
                  </a:lnTo>
                  <a:lnTo>
                    <a:pt x="1" y="3249"/>
                  </a:lnTo>
                  <a:lnTo>
                    <a:pt x="1" y="3453"/>
                  </a:lnTo>
                  <a:lnTo>
                    <a:pt x="1" y="3453"/>
                  </a:lnTo>
                  <a:lnTo>
                    <a:pt x="32" y="3908"/>
                  </a:lnTo>
                  <a:lnTo>
                    <a:pt x="63" y="4410"/>
                  </a:lnTo>
                  <a:lnTo>
                    <a:pt x="95" y="5509"/>
                  </a:lnTo>
                  <a:lnTo>
                    <a:pt x="158" y="6654"/>
                  </a:lnTo>
                  <a:lnTo>
                    <a:pt x="189" y="7251"/>
                  </a:lnTo>
                  <a:lnTo>
                    <a:pt x="236" y="7816"/>
                  </a:lnTo>
                  <a:lnTo>
                    <a:pt x="299" y="8381"/>
                  </a:lnTo>
                  <a:lnTo>
                    <a:pt x="377" y="8914"/>
                  </a:lnTo>
                  <a:lnTo>
                    <a:pt x="472" y="9401"/>
                  </a:lnTo>
                  <a:lnTo>
                    <a:pt x="597" y="9872"/>
                  </a:lnTo>
                  <a:lnTo>
                    <a:pt x="676" y="10076"/>
                  </a:lnTo>
                  <a:lnTo>
                    <a:pt x="754" y="10264"/>
                  </a:lnTo>
                  <a:lnTo>
                    <a:pt x="832" y="10452"/>
                  </a:lnTo>
                  <a:lnTo>
                    <a:pt x="927" y="10625"/>
                  </a:lnTo>
                  <a:lnTo>
                    <a:pt x="1021" y="10766"/>
                  </a:lnTo>
                  <a:lnTo>
                    <a:pt x="1131" y="10907"/>
                  </a:lnTo>
                  <a:lnTo>
                    <a:pt x="1256" y="11017"/>
                  </a:lnTo>
                  <a:lnTo>
                    <a:pt x="1382" y="1111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 name="Google Shape;2259;p42">
              <a:extLst>
                <a:ext uri="{FF2B5EF4-FFF2-40B4-BE49-F238E27FC236}">
                  <a16:creationId xmlns:a16="http://schemas.microsoft.com/office/drawing/2014/main" id="{59EC57D8-DDA8-AD02-4FE0-85C9B9B5E2B2}"/>
                </a:ext>
              </a:extLst>
            </p:cNvPr>
            <p:cNvSpPr/>
            <p:nvPr/>
          </p:nvSpPr>
          <p:spPr>
            <a:xfrm>
              <a:off x="666927" y="2682511"/>
              <a:ext cx="869665" cy="696629"/>
            </a:xfrm>
            <a:custGeom>
              <a:avLst/>
              <a:gdLst/>
              <a:ahLst/>
              <a:cxnLst/>
              <a:rect l="l" t="t" r="r" b="b"/>
              <a:pathLst>
                <a:path w="30587" h="24499" extrusionOk="0">
                  <a:moveTo>
                    <a:pt x="27323" y="1"/>
                  </a:moveTo>
                  <a:lnTo>
                    <a:pt x="27181" y="16"/>
                  </a:lnTo>
                  <a:lnTo>
                    <a:pt x="27024" y="32"/>
                  </a:lnTo>
                  <a:lnTo>
                    <a:pt x="26868" y="63"/>
                  </a:lnTo>
                  <a:lnTo>
                    <a:pt x="26726" y="110"/>
                  </a:lnTo>
                  <a:lnTo>
                    <a:pt x="25989" y="424"/>
                  </a:lnTo>
                  <a:lnTo>
                    <a:pt x="25832" y="534"/>
                  </a:lnTo>
                  <a:lnTo>
                    <a:pt x="25675" y="644"/>
                  </a:lnTo>
                  <a:lnTo>
                    <a:pt x="25518" y="770"/>
                  </a:lnTo>
                  <a:lnTo>
                    <a:pt x="25377" y="895"/>
                  </a:lnTo>
                  <a:lnTo>
                    <a:pt x="25235" y="1036"/>
                  </a:lnTo>
                  <a:lnTo>
                    <a:pt x="25126" y="1193"/>
                  </a:lnTo>
                  <a:lnTo>
                    <a:pt x="25000" y="1350"/>
                  </a:lnTo>
                  <a:lnTo>
                    <a:pt x="24890" y="1523"/>
                  </a:lnTo>
                  <a:lnTo>
                    <a:pt x="24598" y="1912"/>
                  </a:lnTo>
                  <a:lnTo>
                    <a:pt x="24598" y="1912"/>
                  </a:lnTo>
                  <a:lnTo>
                    <a:pt x="24498" y="2041"/>
                  </a:lnTo>
                  <a:lnTo>
                    <a:pt x="23980" y="2669"/>
                  </a:lnTo>
                  <a:lnTo>
                    <a:pt x="23446" y="3296"/>
                  </a:lnTo>
                  <a:lnTo>
                    <a:pt x="22913" y="3908"/>
                  </a:lnTo>
                  <a:lnTo>
                    <a:pt x="22363" y="4505"/>
                  </a:lnTo>
                  <a:lnTo>
                    <a:pt x="21798" y="5101"/>
                  </a:lnTo>
                  <a:lnTo>
                    <a:pt x="21234" y="5682"/>
                  </a:lnTo>
                  <a:lnTo>
                    <a:pt x="20653" y="6262"/>
                  </a:lnTo>
                  <a:lnTo>
                    <a:pt x="20057" y="6827"/>
                  </a:lnTo>
                  <a:lnTo>
                    <a:pt x="19460" y="7377"/>
                  </a:lnTo>
                  <a:lnTo>
                    <a:pt x="18864" y="7926"/>
                  </a:lnTo>
                  <a:lnTo>
                    <a:pt x="18252" y="8459"/>
                  </a:lnTo>
                  <a:lnTo>
                    <a:pt x="17624" y="8993"/>
                  </a:lnTo>
                  <a:lnTo>
                    <a:pt x="16996" y="9511"/>
                  </a:lnTo>
                  <a:lnTo>
                    <a:pt x="16368" y="10029"/>
                  </a:lnTo>
                  <a:lnTo>
                    <a:pt x="16147" y="10201"/>
                  </a:lnTo>
                  <a:lnTo>
                    <a:pt x="16147" y="10201"/>
                  </a:lnTo>
                  <a:lnTo>
                    <a:pt x="15662" y="10562"/>
                  </a:lnTo>
                  <a:lnTo>
                    <a:pt x="14987" y="11065"/>
                  </a:lnTo>
                  <a:lnTo>
                    <a:pt x="14297" y="11567"/>
                  </a:lnTo>
                  <a:lnTo>
                    <a:pt x="13606" y="12053"/>
                  </a:lnTo>
                  <a:lnTo>
                    <a:pt x="12916" y="12524"/>
                  </a:lnTo>
                  <a:lnTo>
                    <a:pt x="12210" y="12995"/>
                  </a:lnTo>
                  <a:lnTo>
                    <a:pt x="11488" y="13450"/>
                  </a:lnTo>
                  <a:lnTo>
                    <a:pt x="10782" y="13905"/>
                  </a:lnTo>
                  <a:lnTo>
                    <a:pt x="10060" y="14345"/>
                  </a:lnTo>
                  <a:lnTo>
                    <a:pt x="9322" y="14784"/>
                  </a:lnTo>
                  <a:lnTo>
                    <a:pt x="8600" y="15208"/>
                  </a:lnTo>
                  <a:lnTo>
                    <a:pt x="7863" y="15616"/>
                  </a:lnTo>
                  <a:lnTo>
                    <a:pt x="7125" y="16024"/>
                  </a:lnTo>
                  <a:lnTo>
                    <a:pt x="6372" y="16432"/>
                  </a:lnTo>
                  <a:lnTo>
                    <a:pt x="4865" y="17201"/>
                  </a:lnTo>
                  <a:lnTo>
                    <a:pt x="4033" y="17609"/>
                  </a:lnTo>
                  <a:lnTo>
                    <a:pt x="3202" y="18017"/>
                  </a:lnTo>
                  <a:lnTo>
                    <a:pt x="2354" y="18409"/>
                  </a:lnTo>
                  <a:lnTo>
                    <a:pt x="1507" y="18786"/>
                  </a:lnTo>
                  <a:lnTo>
                    <a:pt x="1381" y="18849"/>
                  </a:lnTo>
                  <a:lnTo>
                    <a:pt x="1256" y="18927"/>
                  </a:lnTo>
                  <a:lnTo>
                    <a:pt x="1146" y="19006"/>
                  </a:lnTo>
                  <a:lnTo>
                    <a:pt x="1036" y="19115"/>
                  </a:lnTo>
                  <a:lnTo>
                    <a:pt x="816" y="19319"/>
                  </a:lnTo>
                  <a:lnTo>
                    <a:pt x="628" y="19571"/>
                  </a:lnTo>
                  <a:lnTo>
                    <a:pt x="439" y="19822"/>
                  </a:lnTo>
                  <a:lnTo>
                    <a:pt x="298" y="20104"/>
                  </a:lnTo>
                  <a:lnTo>
                    <a:pt x="188" y="20371"/>
                  </a:lnTo>
                  <a:lnTo>
                    <a:pt x="94" y="20622"/>
                  </a:lnTo>
                  <a:lnTo>
                    <a:pt x="31" y="20904"/>
                  </a:lnTo>
                  <a:lnTo>
                    <a:pt x="0" y="21203"/>
                  </a:lnTo>
                  <a:lnTo>
                    <a:pt x="0" y="21517"/>
                  </a:lnTo>
                  <a:lnTo>
                    <a:pt x="16" y="21830"/>
                  </a:lnTo>
                  <a:lnTo>
                    <a:pt x="63" y="22144"/>
                  </a:lnTo>
                  <a:lnTo>
                    <a:pt x="157" y="22442"/>
                  </a:lnTo>
                  <a:lnTo>
                    <a:pt x="267" y="22725"/>
                  </a:lnTo>
                  <a:lnTo>
                    <a:pt x="330" y="22851"/>
                  </a:lnTo>
                  <a:lnTo>
                    <a:pt x="408" y="22976"/>
                  </a:lnTo>
                  <a:lnTo>
                    <a:pt x="565" y="23227"/>
                  </a:lnTo>
                  <a:lnTo>
                    <a:pt x="753" y="23447"/>
                  </a:lnTo>
                  <a:lnTo>
                    <a:pt x="957" y="23667"/>
                  </a:lnTo>
                  <a:lnTo>
                    <a:pt x="1177" y="23855"/>
                  </a:lnTo>
                  <a:lnTo>
                    <a:pt x="1428" y="24043"/>
                  </a:lnTo>
                  <a:lnTo>
                    <a:pt x="1679" y="24184"/>
                  </a:lnTo>
                  <a:lnTo>
                    <a:pt x="1946" y="24310"/>
                  </a:lnTo>
                  <a:lnTo>
                    <a:pt x="2087" y="24357"/>
                  </a:lnTo>
                  <a:lnTo>
                    <a:pt x="2229" y="24388"/>
                  </a:lnTo>
                  <a:lnTo>
                    <a:pt x="3045" y="24498"/>
                  </a:lnTo>
                  <a:lnTo>
                    <a:pt x="3249" y="24483"/>
                  </a:lnTo>
                  <a:lnTo>
                    <a:pt x="3453" y="24467"/>
                  </a:lnTo>
                  <a:lnTo>
                    <a:pt x="3657" y="24436"/>
                  </a:lnTo>
                  <a:lnTo>
                    <a:pt x="3845" y="24388"/>
                  </a:lnTo>
                  <a:lnTo>
                    <a:pt x="4033" y="24326"/>
                  </a:lnTo>
                  <a:lnTo>
                    <a:pt x="4222" y="24263"/>
                  </a:lnTo>
                  <a:lnTo>
                    <a:pt x="4410" y="24169"/>
                  </a:lnTo>
                  <a:lnTo>
                    <a:pt x="4598" y="24075"/>
                  </a:lnTo>
                  <a:lnTo>
                    <a:pt x="5964" y="23447"/>
                  </a:lnTo>
                  <a:lnTo>
                    <a:pt x="7329" y="22803"/>
                  </a:lnTo>
                  <a:lnTo>
                    <a:pt x="8694" y="22113"/>
                  </a:lnTo>
                  <a:lnTo>
                    <a:pt x="10028" y="21407"/>
                  </a:lnTo>
                  <a:lnTo>
                    <a:pt x="11347" y="20685"/>
                  </a:lnTo>
                  <a:lnTo>
                    <a:pt x="12665" y="19916"/>
                  </a:lnTo>
                  <a:lnTo>
                    <a:pt x="13952" y="19131"/>
                  </a:lnTo>
                  <a:lnTo>
                    <a:pt x="15239" y="18315"/>
                  </a:lnTo>
                  <a:lnTo>
                    <a:pt x="16573" y="17421"/>
                  </a:lnTo>
                  <a:lnTo>
                    <a:pt x="17891" y="16495"/>
                  </a:lnTo>
                  <a:lnTo>
                    <a:pt x="18550" y="16024"/>
                  </a:lnTo>
                  <a:lnTo>
                    <a:pt x="19193" y="15537"/>
                  </a:lnTo>
                  <a:lnTo>
                    <a:pt x="19837" y="15051"/>
                  </a:lnTo>
                  <a:lnTo>
                    <a:pt x="20480" y="14549"/>
                  </a:lnTo>
                  <a:lnTo>
                    <a:pt x="21108" y="14046"/>
                  </a:lnTo>
                  <a:lnTo>
                    <a:pt x="21720" y="13528"/>
                  </a:lnTo>
                  <a:lnTo>
                    <a:pt x="22348" y="13011"/>
                  </a:lnTo>
                  <a:lnTo>
                    <a:pt x="22944" y="12477"/>
                  </a:lnTo>
                  <a:lnTo>
                    <a:pt x="23556" y="11943"/>
                  </a:lnTo>
                  <a:lnTo>
                    <a:pt x="24137" y="11394"/>
                  </a:lnTo>
                  <a:lnTo>
                    <a:pt x="24733" y="10829"/>
                  </a:lnTo>
                  <a:lnTo>
                    <a:pt x="25298" y="10264"/>
                  </a:lnTo>
                  <a:lnTo>
                    <a:pt x="25957" y="9605"/>
                  </a:lnTo>
                  <a:lnTo>
                    <a:pt x="26601" y="8930"/>
                  </a:lnTo>
                  <a:lnTo>
                    <a:pt x="27229" y="8240"/>
                  </a:lnTo>
                  <a:lnTo>
                    <a:pt x="27841" y="7534"/>
                  </a:lnTo>
                  <a:lnTo>
                    <a:pt x="28453" y="6812"/>
                  </a:lnTo>
                  <a:lnTo>
                    <a:pt x="29033" y="6090"/>
                  </a:lnTo>
                  <a:lnTo>
                    <a:pt x="29614" y="5352"/>
                  </a:lnTo>
                  <a:lnTo>
                    <a:pt x="30179" y="4615"/>
                  </a:lnTo>
                  <a:lnTo>
                    <a:pt x="30257" y="4489"/>
                  </a:lnTo>
                  <a:lnTo>
                    <a:pt x="30336" y="4363"/>
                  </a:lnTo>
                  <a:lnTo>
                    <a:pt x="30399" y="4238"/>
                  </a:lnTo>
                  <a:lnTo>
                    <a:pt x="30446" y="4081"/>
                  </a:lnTo>
                  <a:lnTo>
                    <a:pt x="30524" y="3783"/>
                  </a:lnTo>
                  <a:lnTo>
                    <a:pt x="30571" y="3469"/>
                  </a:lnTo>
                  <a:lnTo>
                    <a:pt x="30587" y="3139"/>
                  </a:lnTo>
                  <a:lnTo>
                    <a:pt x="30587" y="2825"/>
                  </a:lnTo>
                  <a:lnTo>
                    <a:pt x="30556" y="2527"/>
                  </a:lnTo>
                  <a:lnTo>
                    <a:pt x="30493" y="2245"/>
                  </a:lnTo>
                  <a:lnTo>
                    <a:pt x="30399" y="1978"/>
                  </a:lnTo>
                  <a:lnTo>
                    <a:pt x="30289" y="1711"/>
                  </a:lnTo>
                  <a:lnTo>
                    <a:pt x="30132" y="1460"/>
                  </a:lnTo>
                  <a:lnTo>
                    <a:pt x="29959" y="1209"/>
                  </a:lnTo>
                  <a:lnTo>
                    <a:pt x="29771" y="974"/>
                  </a:lnTo>
                  <a:lnTo>
                    <a:pt x="29551" y="754"/>
                  </a:lnTo>
                  <a:lnTo>
                    <a:pt x="29331" y="566"/>
                  </a:lnTo>
                  <a:lnTo>
                    <a:pt x="29206" y="487"/>
                  </a:lnTo>
                  <a:lnTo>
                    <a:pt x="29080" y="424"/>
                  </a:lnTo>
                  <a:lnTo>
                    <a:pt x="28814" y="283"/>
                  </a:lnTo>
                  <a:lnTo>
                    <a:pt x="28531" y="173"/>
                  </a:lnTo>
                  <a:lnTo>
                    <a:pt x="28233" y="95"/>
                  </a:lnTo>
                  <a:lnTo>
                    <a:pt x="27935" y="32"/>
                  </a:lnTo>
                  <a:lnTo>
                    <a:pt x="27637" y="1"/>
                  </a:lnTo>
                  <a:close/>
                </a:path>
              </a:pathLst>
            </a:custGeom>
            <a:solidFill>
              <a:srgbClr val="F8B3A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4" name="Google Shape;2260;p42">
              <a:extLst>
                <a:ext uri="{FF2B5EF4-FFF2-40B4-BE49-F238E27FC236}">
                  <a16:creationId xmlns:a16="http://schemas.microsoft.com/office/drawing/2014/main" id="{4ACA75BE-D68F-924C-01DB-0A11A93081A8}"/>
                </a:ext>
              </a:extLst>
            </p:cNvPr>
            <p:cNvSpPr/>
            <p:nvPr/>
          </p:nvSpPr>
          <p:spPr>
            <a:xfrm>
              <a:off x="457200" y="3221559"/>
              <a:ext cx="342270" cy="322225"/>
            </a:xfrm>
            <a:custGeom>
              <a:avLst/>
              <a:gdLst/>
              <a:ahLst/>
              <a:cxnLst/>
              <a:rect l="l" t="t" r="r" b="b"/>
              <a:pathLst>
                <a:path w="12038" h="11332" extrusionOk="0">
                  <a:moveTo>
                    <a:pt x="8145" y="0"/>
                  </a:moveTo>
                  <a:lnTo>
                    <a:pt x="7910" y="16"/>
                  </a:lnTo>
                  <a:lnTo>
                    <a:pt x="7659" y="32"/>
                  </a:lnTo>
                  <a:lnTo>
                    <a:pt x="7407" y="63"/>
                  </a:lnTo>
                  <a:lnTo>
                    <a:pt x="7172" y="110"/>
                  </a:lnTo>
                  <a:lnTo>
                    <a:pt x="6921" y="173"/>
                  </a:lnTo>
                  <a:lnTo>
                    <a:pt x="6434" y="299"/>
                  </a:lnTo>
                  <a:lnTo>
                    <a:pt x="5964" y="440"/>
                  </a:lnTo>
                  <a:lnTo>
                    <a:pt x="5508" y="597"/>
                  </a:lnTo>
                  <a:lnTo>
                    <a:pt x="4661" y="911"/>
                  </a:lnTo>
                  <a:lnTo>
                    <a:pt x="3468" y="1366"/>
                  </a:lnTo>
                  <a:lnTo>
                    <a:pt x="2464" y="1758"/>
                  </a:lnTo>
                  <a:lnTo>
                    <a:pt x="2040" y="1946"/>
                  </a:lnTo>
                  <a:lnTo>
                    <a:pt x="1664" y="2135"/>
                  </a:lnTo>
                  <a:lnTo>
                    <a:pt x="1318" y="2307"/>
                  </a:lnTo>
                  <a:lnTo>
                    <a:pt x="1020" y="2464"/>
                  </a:lnTo>
                  <a:lnTo>
                    <a:pt x="769" y="2606"/>
                  </a:lnTo>
                  <a:lnTo>
                    <a:pt x="565" y="2747"/>
                  </a:lnTo>
                  <a:lnTo>
                    <a:pt x="392" y="2872"/>
                  </a:lnTo>
                  <a:lnTo>
                    <a:pt x="251" y="2998"/>
                  </a:lnTo>
                  <a:lnTo>
                    <a:pt x="157" y="3108"/>
                  </a:lnTo>
                  <a:lnTo>
                    <a:pt x="110" y="3202"/>
                  </a:lnTo>
                  <a:lnTo>
                    <a:pt x="78" y="3280"/>
                  </a:lnTo>
                  <a:lnTo>
                    <a:pt x="94" y="3359"/>
                  </a:lnTo>
                  <a:lnTo>
                    <a:pt x="141" y="3422"/>
                  </a:lnTo>
                  <a:lnTo>
                    <a:pt x="220" y="3484"/>
                  </a:lnTo>
                  <a:lnTo>
                    <a:pt x="330" y="3516"/>
                  </a:lnTo>
                  <a:lnTo>
                    <a:pt x="471" y="3547"/>
                  </a:lnTo>
                  <a:lnTo>
                    <a:pt x="643" y="3579"/>
                  </a:lnTo>
                  <a:lnTo>
                    <a:pt x="1067" y="3579"/>
                  </a:lnTo>
                  <a:lnTo>
                    <a:pt x="1334" y="3563"/>
                  </a:lnTo>
                  <a:lnTo>
                    <a:pt x="1915" y="3484"/>
                  </a:lnTo>
                  <a:lnTo>
                    <a:pt x="2574" y="3375"/>
                  </a:lnTo>
                  <a:lnTo>
                    <a:pt x="3327" y="3202"/>
                  </a:lnTo>
                  <a:lnTo>
                    <a:pt x="4159" y="2982"/>
                  </a:lnTo>
                  <a:lnTo>
                    <a:pt x="4159" y="2982"/>
                  </a:lnTo>
                  <a:lnTo>
                    <a:pt x="3672" y="3186"/>
                  </a:lnTo>
                  <a:lnTo>
                    <a:pt x="3029" y="3469"/>
                  </a:lnTo>
                  <a:lnTo>
                    <a:pt x="2291" y="3814"/>
                  </a:lnTo>
                  <a:lnTo>
                    <a:pt x="1930" y="4018"/>
                  </a:lnTo>
                  <a:lnTo>
                    <a:pt x="1554" y="4206"/>
                  </a:lnTo>
                  <a:lnTo>
                    <a:pt x="1208" y="4410"/>
                  </a:lnTo>
                  <a:lnTo>
                    <a:pt x="895" y="4630"/>
                  </a:lnTo>
                  <a:lnTo>
                    <a:pt x="596" y="4834"/>
                  </a:lnTo>
                  <a:lnTo>
                    <a:pt x="361" y="5054"/>
                  </a:lnTo>
                  <a:lnTo>
                    <a:pt x="267" y="5164"/>
                  </a:lnTo>
                  <a:lnTo>
                    <a:pt x="173" y="5258"/>
                  </a:lnTo>
                  <a:lnTo>
                    <a:pt x="110" y="5368"/>
                  </a:lnTo>
                  <a:lnTo>
                    <a:pt x="47" y="5462"/>
                  </a:lnTo>
                  <a:lnTo>
                    <a:pt x="16" y="5572"/>
                  </a:lnTo>
                  <a:lnTo>
                    <a:pt x="0" y="5666"/>
                  </a:lnTo>
                  <a:lnTo>
                    <a:pt x="16" y="5776"/>
                  </a:lnTo>
                  <a:lnTo>
                    <a:pt x="31" y="5870"/>
                  </a:lnTo>
                  <a:lnTo>
                    <a:pt x="78" y="5933"/>
                  </a:lnTo>
                  <a:lnTo>
                    <a:pt x="157" y="5980"/>
                  </a:lnTo>
                  <a:lnTo>
                    <a:pt x="235" y="6027"/>
                  </a:lnTo>
                  <a:lnTo>
                    <a:pt x="330" y="6058"/>
                  </a:lnTo>
                  <a:lnTo>
                    <a:pt x="439" y="6090"/>
                  </a:lnTo>
                  <a:lnTo>
                    <a:pt x="832" y="6090"/>
                  </a:lnTo>
                  <a:lnTo>
                    <a:pt x="1161" y="6058"/>
                  </a:lnTo>
                  <a:lnTo>
                    <a:pt x="1507" y="6011"/>
                  </a:lnTo>
                  <a:lnTo>
                    <a:pt x="1868" y="5933"/>
                  </a:lnTo>
                  <a:lnTo>
                    <a:pt x="2260" y="5854"/>
                  </a:lnTo>
                  <a:lnTo>
                    <a:pt x="3045" y="5650"/>
                  </a:lnTo>
                  <a:lnTo>
                    <a:pt x="3782" y="5478"/>
                  </a:lnTo>
                  <a:lnTo>
                    <a:pt x="4112" y="5399"/>
                  </a:lnTo>
                  <a:lnTo>
                    <a:pt x="4410" y="5352"/>
                  </a:lnTo>
                  <a:lnTo>
                    <a:pt x="4677" y="5321"/>
                  </a:lnTo>
                  <a:lnTo>
                    <a:pt x="4881" y="5321"/>
                  </a:lnTo>
                  <a:lnTo>
                    <a:pt x="4426" y="5462"/>
                  </a:lnTo>
                  <a:lnTo>
                    <a:pt x="4002" y="5603"/>
                  </a:lnTo>
                  <a:lnTo>
                    <a:pt x="3610" y="5760"/>
                  </a:lnTo>
                  <a:lnTo>
                    <a:pt x="3217" y="5917"/>
                  </a:lnTo>
                  <a:lnTo>
                    <a:pt x="2872" y="6090"/>
                  </a:lnTo>
                  <a:lnTo>
                    <a:pt x="2542" y="6278"/>
                  </a:lnTo>
                  <a:lnTo>
                    <a:pt x="2244" y="6466"/>
                  </a:lnTo>
                  <a:lnTo>
                    <a:pt x="1962" y="6655"/>
                  </a:lnTo>
                  <a:lnTo>
                    <a:pt x="1726" y="6843"/>
                  </a:lnTo>
                  <a:lnTo>
                    <a:pt x="1507" y="7031"/>
                  </a:lnTo>
                  <a:lnTo>
                    <a:pt x="1318" y="7220"/>
                  </a:lnTo>
                  <a:lnTo>
                    <a:pt x="1161" y="7408"/>
                  </a:lnTo>
                  <a:lnTo>
                    <a:pt x="1036" y="7581"/>
                  </a:lnTo>
                  <a:lnTo>
                    <a:pt x="957" y="7753"/>
                  </a:lnTo>
                  <a:lnTo>
                    <a:pt x="895" y="7910"/>
                  </a:lnTo>
                  <a:lnTo>
                    <a:pt x="863" y="8051"/>
                  </a:lnTo>
                  <a:lnTo>
                    <a:pt x="879" y="8193"/>
                  </a:lnTo>
                  <a:lnTo>
                    <a:pt x="895" y="8255"/>
                  </a:lnTo>
                  <a:lnTo>
                    <a:pt x="926" y="8302"/>
                  </a:lnTo>
                  <a:lnTo>
                    <a:pt x="957" y="8365"/>
                  </a:lnTo>
                  <a:lnTo>
                    <a:pt x="1004" y="8412"/>
                  </a:lnTo>
                  <a:lnTo>
                    <a:pt x="1067" y="8459"/>
                  </a:lnTo>
                  <a:lnTo>
                    <a:pt x="1130" y="8491"/>
                  </a:lnTo>
                  <a:lnTo>
                    <a:pt x="1287" y="8554"/>
                  </a:lnTo>
                  <a:lnTo>
                    <a:pt x="1491" y="8601"/>
                  </a:lnTo>
                  <a:lnTo>
                    <a:pt x="1726" y="8616"/>
                  </a:lnTo>
                  <a:lnTo>
                    <a:pt x="2009" y="8601"/>
                  </a:lnTo>
                  <a:lnTo>
                    <a:pt x="2323" y="8554"/>
                  </a:lnTo>
                  <a:lnTo>
                    <a:pt x="2699" y="8491"/>
                  </a:lnTo>
                  <a:lnTo>
                    <a:pt x="3107" y="8397"/>
                  </a:lnTo>
                  <a:lnTo>
                    <a:pt x="3547" y="8255"/>
                  </a:lnTo>
                  <a:lnTo>
                    <a:pt x="4049" y="8083"/>
                  </a:lnTo>
                  <a:lnTo>
                    <a:pt x="4598" y="7879"/>
                  </a:lnTo>
                  <a:lnTo>
                    <a:pt x="5144" y="7657"/>
                  </a:lnTo>
                  <a:lnTo>
                    <a:pt x="5144" y="7657"/>
                  </a:lnTo>
                  <a:lnTo>
                    <a:pt x="5085" y="7690"/>
                  </a:lnTo>
                  <a:lnTo>
                    <a:pt x="4787" y="7879"/>
                  </a:lnTo>
                  <a:lnTo>
                    <a:pt x="4457" y="8083"/>
                  </a:lnTo>
                  <a:lnTo>
                    <a:pt x="4127" y="8334"/>
                  </a:lnTo>
                  <a:lnTo>
                    <a:pt x="3814" y="8585"/>
                  </a:lnTo>
                  <a:lnTo>
                    <a:pt x="3500" y="8852"/>
                  </a:lnTo>
                  <a:lnTo>
                    <a:pt x="3217" y="9134"/>
                  </a:lnTo>
                  <a:lnTo>
                    <a:pt x="2966" y="9417"/>
                  </a:lnTo>
                  <a:lnTo>
                    <a:pt x="2762" y="9683"/>
                  </a:lnTo>
                  <a:lnTo>
                    <a:pt x="2684" y="9825"/>
                  </a:lnTo>
                  <a:lnTo>
                    <a:pt x="2605" y="9950"/>
                  </a:lnTo>
                  <a:lnTo>
                    <a:pt x="2558" y="10076"/>
                  </a:lnTo>
                  <a:lnTo>
                    <a:pt x="2511" y="10201"/>
                  </a:lnTo>
                  <a:lnTo>
                    <a:pt x="2495" y="10327"/>
                  </a:lnTo>
                  <a:lnTo>
                    <a:pt x="2495" y="10437"/>
                  </a:lnTo>
                  <a:lnTo>
                    <a:pt x="2511" y="10547"/>
                  </a:lnTo>
                  <a:lnTo>
                    <a:pt x="2542" y="10641"/>
                  </a:lnTo>
                  <a:lnTo>
                    <a:pt x="2605" y="10735"/>
                  </a:lnTo>
                  <a:lnTo>
                    <a:pt x="2684" y="10829"/>
                  </a:lnTo>
                  <a:lnTo>
                    <a:pt x="2762" y="10876"/>
                  </a:lnTo>
                  <a:lnTo>
                    <a:pt x="2856" y="10892"/>
                  </a:lnTo>
                  <a:lnTo>
                    <a:pt x="2966" y="10908"/>
                  </a:lnTo>
                  <a:lnTo>
                    <a:pt x="3076" y="10908"/>
                  </a:lnTo>
                  <a:lnTo>
                    <a:pt x="3202" y="10892"/>
                  </a:lnTo>
                  <a:lnTo>
                    <a:pt x="3343" y="10845"/>
                  </a:lnTo>
                  <a:lnTo>
                    <a:pt x="3641" y="10751"/>
                  </a:lnTo>
                  <a:lnTo>
                    <a:pt x="3955" y="10594"/>
                  </a:lnTo>
                  <a:lnTo>
                    <a:pt x="4300" y="10405"/>
                  </a:lnTo>
                  <a:lnTo>
                    <a:pt x="4661" y="10186"/>
                  </a:lnTo>
                  <a:lnTo>
                    <a:pt x="5038" y="9950"/>
                  </a:lnTo>
                  <a:lnTo>
                    <a:pt x="5760" y="9464"/>
                  </a:lnTo>
                  <a:lnTo>
                    <a:pt x="6419" y="8993"/>
                  </a:lnTo>
                  <a:lnTo>
                    <a:pt x="6952" y="8616"/>
                  </a:lnTo>
                  <a:lnTo>
                    <a:pt x="7141" y="8491"/>
                  </a:lnTo>
                  <a:lnTo>
                    <a:pt x="7298" y="8412"/>
                  </a:lnTo>
                  <a:lnTo>
                    <a:pt x="7360" y="8773"/>
                  </a:lnTo>
                  <a:lnTo>
                    <a:pt x="7439" y="9323"/>
                  </a:lnTo>
                  <a:lnTo>
                    <a:pt x="7549" y="9950"/>
                  </a:lnTo>
                  <a:lnTo>
                    <a:pt x="7627" y="10264"/>
                  </a:lnTo>
                  <a:lnTo>
                    <a:pt x="7706" y="10547"/>
                  </a:lnTo>
                  <a:lnTo>
                    <a:pt x="7784" y="10813"/>
                  </a:lnTo>
                  <a:lnTo>
                    <a:pt x="7894" y="11033"/>
                  </a:lnTo>
                  <a:lnTo>
                    <a:pt x="7957" y="11127"/>
                  </a:lnTo>
                  <a:lnTo>
                    <a:pt x="8004" y="11206"/>
                  </a:lnTo>
                  <a:lnTo>
                    <a:pt x="8067" y="11269"/>
                  </a:lnTo>
                  <a:lnTo>
                    <a:pt x="8129" y="11300"/>
                  </a:lnTo>
                  <a:lnTo>
                    <a:pt x="8208" y="11331"/>
                  </a:lnTo>
                  <a:lnTo>
                    <a:pt x="8286" y="11331"/>
                  </a:lnTo>
                  <a:lnTo>
                    <a:pt x="8365" y="11300"/>
                  </a:lnTo>
                  <a:lnTo>
                    <a:pt x="8443" y="11253"/>
                  </a:lnTo>
                  <a:lnTo>
                    <a:pt x="8522" y="11174"/>
                  </a:lnTo>
                  <a:lnTo>
                    <a:pt x="8616" y="11064"/>
                  </a:lnTo>
                  <a:lnTo>
                    <a:pt x="8710" y="10939"/>
                  </a:lnTo>
                  <a:lnTo>
                    <a:pt x="8804" y="10766"/>
                  </a:lnTo>
                  <a:lnTo>
                    <a:pt x="9040" y="10374"/>
                  </a:lnTo>
                  <a:lnTo>
                    <a:pt x="9291" y="9935"/>
                  </a:lnTo>
                  <a:lnTo>
                    <a:pt x="9871" y="9009"/>
                  </a:lnTo>
                  <a:lnTo>
                    <a:pt x="10483" y="8020"/>
                  </a:lnTo>
                  <a:lnTo>
                    <a:pt x="10766" y="7518"/>
                  </a:lnTo>
                  <a:lnTo>
                    <a:pt x="11048" y="7016"/>
                  </a:lnTo>
                  <a:lnTo>
                    <a:pt x="11315" y="6513"/>
                  </a:lnTo>
                  <a:lnTo>
                    <a:pt x="11535" y="6027"/>
                  </a:lnTo>
                  <a:lnTo>
                    <a:pt x="11739" y="5556"/>
                  </a:lnTo>
                  <a:lnTo>
                    <a:pt x="11896" y="5117"/>
                  </a:lnTo>
                  <a:lnTo>
                    <a:pt x="11943" y="4897"/>
                  </a:lnTo>
                  <a:lnTo>
                    <a:pt x="11990" y="4693"/>
                  </a:lnTo>
                  <a:lnTo>
                    <a:pt x="12021" y="4489"/>
                  </a:lnTo>
                  <a:lnTo>
                    <a:pt x="12037" y="4301"/>
                  </a:lnTo>
                  <a:lnTo>
                    <a:pt x="12037" y="4128"/>
                  </a:lnTo>
                  <a:lnTo>
                    <a:pt x="12021" y="3955"/>
                  </a:lnTo>
                  <a:lnTo>
                    <a:pt x="11990" y="3798"/>
                  </a:lnTo>
                  <a:lnTo>
                    <a:pt x="11927" y="3641"/>
                  </a:lnTo>
                  <a:lnTo>
                    <a:pt x="11692" y="3202"/>
                  </a:lnTo>
                  <a:lnTo>
                    <a:pt x="11535" y="2778"/>
                  </a:lnTo>
                  <a:lnTo>
                    <a:pt x="11378" y="2386"/>
                  </a:lnTo>
                  <a:lnTo>
                    <a:pt x="11205" y="2041"/>
                  </a:lnTo>
                  <a:lnTo>
                    <a:pt x="11033" y="1727"/>
                  </a:lnTo>
                  <a:lnTo>
                    <a:pt x="10844" y="1429"/>
                  </a:lnTo>
                  <a:lnTo>
                    <a:pt x="10656" y="1178"/>
                  </a:lnTo>
                  <a:lnTo>
                    <a:pt x="10452" y="958"/>
                  </a:lnTo>
                  <a:lnTo>
                    <a:pt x="10248" y="754"/>
                  </a:lnTo>
                  <a:lnTo>
                    <a:pt x="10028" y="581"/>
                  </a:lnTo>
                  <a:lnTo>
                    <a:pt x="9809" y="440"/>
                  </a:lnTo>
                  <a:lnTo>
                    <a:pt x="9589" y="314"/>
                  </a:lnTo>
                  <a:lnTo>
                    <a:pt x="9353" y="220"/>
                  </a:lnTo>
                  <a:lnTo>
                    <a:pt x="9118" y="142"/>
                  </a:lnTo>
                  <a:lnTo>
                    <a:pt x="8883" y="79"/>
                  </a:lnTo>
                  <a:lnTo>
                    <a:pt x="8647" y="32"/>
                  </a:lnTo>
                  <a:lnTo>
                    <a:pt x="8396" y="16"/>
                  </a:lnTo>
                  <a:lnTo>
                    <a:pt x="8145" y="0"/>
                  </a:lnTo>
                  <a:close/>
                </a:path>
              </a:pathLst>
            </a:custGeom>
            <a:solidFill>
              <a:srgbClr val="F7B2A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5" name="Google Shape;2261;p42">
              <a:extLst>
                <a:ext uri="{FF2B5EF4-FFF2-40B4-BE49-F238E27FC236}">
                  <a16:creationId xmlns:a16="http://schemas.microsoft.com/office/drawing/2014/main" id="{602EDC54-FEB0-D11F-7DB2-61D74B53C16D}"/>
                </a:ext>
              </a:extLst>
            </p:cNvPr>
            <p:cNvSpPr/>
            <p:nvPr/>
          </p:nvSpPr>
          <p:spPr>
            <a:xfrm>
              <a:off x="457200" y="3221559"/>
              <a:ext cx="342270" cy="322225"/>
            </a:xfrm>
            <a:custGeom>
              <a:avLst/>
              <a:gdLst/>
              <a:ahLst/>
              <a:cxnLst/>
              <a:rect l="l" t="t" r="r" b="b"/>
              <a:pathLst>
                <a:path w="12038" h="11332" fill="none" extrusionOk="0">
                  <a:moveTo>
                    <a:pt x="11692" y="3202"/>
                  </a:moveTo>
                  <a:lnTo>
                    <a:pt x="11692" y="3202"/>
                  </a:lnTo>
                  <a:lnTo>
                    <a:pt x="11535" y="2778"/>
                  </a:lnTo>
                  <a:lnTo>
                    <a:pt x="11378" y="2386"/>
                  </a:lnTo>
                  <a:lnTo>
                    <a:pt x="11205" y="2041"/>
                  </a:lnTo>
                  <a:lnTo>
                    <a:pt x="11033" y="1727"/>
                  </a:lnTo>
                  <a:lnTo>
                    <a:pt x="10844" y="1429"/>
                  </a:lnTo>
                  <a:lnTo>
                    <a:pt x="10656" y="1178"/>
                  </a:lnTo>
                  <a:lnTo>
                    <a:pt x="10452" y="958"/>
                  </a:lnTo>
                  <a:lnTo>
                    <a:pt x="10248" y="754"/>
                  </a:lnTo>
                  <a:lnTo>
                    <a:pt x="10028" y="581"/>
                  </a:lnTo>
                  <a:lnTo>
                    <a:pt x="9809" y="440"/>
                  </a:lnTo>
                  <a:lnTo>
                    <a:pt x="9589" y="314"/>
                  </a:lnTo>
                  <a:lnTo>
                    <a:pt x="9353" y="220"/>
                  </a:lnTo>
                  <a:lnTo>
                    <a:pt x="9118" y="142"/>
                  </a:lnTo>
                  <a:lnTo>
                    <a:pt x="8883" y="79"/>
                  </a:lnTo>
                  <a:lnTo>
                    <a:pt x="8647" y="32"/>
                  </a:lnTo>
                  <a:lnTo>
                    <a:pt x="8396" y="16"/>
                  </a:lnTo>
                  <a:lnTo>
                    <a:pt x="8145" y="0"/>
                  </a:lnTo>
                  <a:lnTo>
                    <a:pt x="7910" y="16"/>
                  </a:lnTo>
                  <a:lnTo>
                    <a:pt x="7659" y="32"/>
                  </a:lnTo>
                  <a:lnTo>
                    <a:pt x="7407" y="63"/>
                  </a:lnTo>
                  <a:lnTo>
                    <a:pt x="7172" y="110"/>
                  </a:lnTo>
                  <a:lnTo>
                    <a:pt x="6921" y="173"/>
                  </a:lnTo>
                  <a:lnTo>
                    <a:pt x="6434" y="299"/>
                  </a:lnTo>
                  <a:lnTo>
                    <a:pt x="5964" y="440"/>
                  </a:lnTo>
                  <a:lnTo>
                    <a:pt x="5508" y="597"/>
                  </a:lnTo>
                  <a:lnTo>
                    <a:pt x="4661" y="911"/>
                  </a:lnTo>
                  <a:lnTo>
                    <a:pt x="4661" y="911"/>
                  </a:lnTo>
                  <a:lnTo>
                    <a:pt x="3468" y="1366"/>
                  </a:lnTo>
                  <a:lnTo>
                    <a:pt x="2464" y="1758"/>
                  </a:lnTo>
                  <a:lnTo>
                    <a:pt x="2040" y="1946"/>
                  </a:lnTo>
                  <a:lnTo>
                    <a:pt x="1664" y="2135"/>
                  </a:lnTo>
                  <a:lnTo>
                    <a:pt x="1318" y="2307"/>
                  </a:lnTo>
                  <a:lnTo>
                    <a:pt x="1020" y="2464"/>
                  </a:lnTo>
                  <a:lnTo>
                    <a:pt x="769" y="2606"/>
                  </a:lnTo>
                  <a:lnTo>
                    <a:pt x="565" y="2747"/>
                  </a:lnTo>
                  <a:lnTo>
                    <a:pt x="392" y="2872"/>
                  </a:lnTo>
                  <a:lnTo>
                    <a:pt x="251" y="2998"/>
                  </a:lnTo>
                  <a:lnTo>
                    <a:pt x="157" y="3108"/>
                  </a:lnTo>
                  <a:lnTo>
                    <a:pt x="110" y="3202"/>
                  </a:lnTo>
                  <a:lnTo>
                    <a:pt x="78" y="3280"/>
                  </a:lnTo>
                  <a:lnTo>
                    <a:pt x="94" y="3359"/>
                  </a:lnTo>
                  <a:lnTo>
                    <a:pt x="141" y="3422"/>
                  </a:lnTo>
                  <a:lnTo>
                    <a:pt x="220" y="3484"/>
                  </a:lnTo>
                  <a:lnTo>
                    <a:pt x="330" y="3516"/>
                  </a:lnTo>
                  <a:lnTo>
                    <a:pt x="471" y="3547"/>
                  </a:lnTo>
                  <a:lnTo>
                    <a:pt x="643" y="3579"/>
                  </a:lnTo>
                  <a:lnTo>
                    <a:pt x="847" y="3579"/>
                  </a:lnTo>
                  <a:lnTo>
                    <a:pt x="1067" y="3579"/>
                  </a:lnTo>
                  <a:lnTo>
                    <a:pt x="1334" y="3563"/>
                  </a:lnTo>
                  <a:lnTo>
                    <a:pt x="1915" y="3484"/>
                  </a:lnTo>
                  <a:lnTo>
                    <a:pt x="2574" y="3375"/>
                  </a:lnTo>
                  <a:lnTo>
                    <a:pt x="3327" y="3202"/>
                  </a:lnTo>
                  <a:lnTo>
                    <a:pt x="4159" y="2982"/>
                  </a:lnTo>
                  <a:lnTo>
                    <a:pt x="4159" y="2982"/>
                  </a:lnTo>
                  <a:lnTo>
                    <a:pt x="3672" y="3186"/>
                  </a:lnTo>
                  <a:lnTo>
                    <a:pt x="3029" y="3469"/>
                  </a:lnTo>
                  <a:lnTo>
                    <a:pt x="2291" y="3814"/>
                  </a:lnTo>
                  <a:lnTo>
                    <a:pt x="1930" y="4018"/>
                  </a:lnTo>
                  <a:lnTo>
                    <a:pt x="1554" y="4206"/>
                  </a:lnTo>
                  <a:lnTo>
                    <a:pt x="1208" y="4410"/>
                  </a:lnTo>
                  <a:lnTo>
                    <a:pt x="895" y="4630"/>
                  </a:lnTo>
                  <a:lnTo>
                    <a:pt x="596" y="4834"/>
                  </a:lnTo>
                  <a:lnTo>
                    <a:pt x="361" y="5054"/>
                  </a:lnTo>
                  <a:lnTo>
                    <a:pt x="267" y="5164"/>
                  </a:lnTo>
                  <a:lnTo>
                    <a:pt x="173" y="5258"/>
                  </a:lnTo>
                  <a:lnTo>
                    <a:pt x="110" y="5368"/>
                  </a:lnTo>
                  <a:lnTo>
                    <a:pt x="47" y="5462"/>
                  </a:lnTo>
                  <a:lnTo>
                    <a:pt x="16" y="5572"/>
                  </a:lnTo>
                  <a:lnTo>
                    <a:pt x="0" y="5666"/>
                  </a:lnTo>
                  <a:lnTo>
                    <a:pt x="16" y="5776"/>
                  </a:lnTo>
                  <a:lnTo>
                    <a:pt x="31" y="5870"/>
                  </a:lnTo>
                  <a:lnTo>
                    <a:pt x="31" y="5870"/>
                  </a:lnTo>
                  <a:lnTo>
                    <a:pt x="78" y="5933"/>
                  </a:lnTo>
                  <a:lnTo>
                    <a:pt x="157" y="5980"/>
                  </a:lnTo>
                  <a:lnTo>
                    <a:pt x="235" y="6027"/>
                  </a:lnTo>
                  <a:lnTo>
                    <a:pt x="330" y="6058"/>
                  </a:lnTo>
                  <a:lnTo>
                    <a:pt x="439" y="6090"/>
                  </a:lnTo>
                  <a:lnTo>
                    <a:pt x="565" y="6090"/>
                  </a:lnTo>
                  <a:lnTo>
                    <a:pt x="832" y="6090"/>
                  </a:lnTo>
                  <a:lnTo>
                    <a:pt x="1161" y="6058"/>
                  </a:lnTo>
                  <a:lnTo>
                    <a:pt x="1507" y="6011"/>
                  </a:lnTo>
                  <a:lnTo>
                    <a:pt x="1868" y="5933"/>
                  </a:lnTo>
                  <a:lnTo>
                    <a:pt x="2260" y="5854"/>
                  </a:lnTo>
                  <a:lnTo>
                    <a:pt x="3045" y="5650"/>
                  </a:lnTo>
                  <a:lnTo>
                    <a:pt x="3782" y="5478"/>
                  </a:lnTo>
                  <a:lnTo>
                    <a:pt x="4112" y="5399"/>
                  </a:lnTo>
                  <a:lnTo>
                    <a:pt x="4410" y="5352"/>
                  </a:lnTo>
                  <a:lnTo>
                    <a:pt x="4677" y="5321"/>
                  </a:lnTo>
                  <a:lnTo>
                    <a:pt x="4881" y="5321"/>
                  </a:lnTo>
                  <a:lnTo>
                    <a:pt x="4881" y="5321"/>
                  </a:lnTo>
                  <a:lnTo>
                    <a:pt x="4426" y="5462"/>
                  </a:lnTo>
                  <a:lnTo>
                    <a:pt x="4002" y="5603"/>
                  </a:lnTo>
                  <a:lnTo>
                    <a:pt x="3610" y="5760"/>
                  </a:lnTo>
                  <a:lnTo>
                    <a:pt x="3217" y="5917"/>
                  </a:lnTo>
                  <a:lnTo>
                    <a:pt x="2872" y="6090"/>
                  </a:lnTo>
                  <a:lnTo>
                    <a:pt x="2542" y="6278"/>
                  </a:lnTo>
                  <a:lnTo>
                    <a:pt x="2244" y="6466"/>
                  </a:lnTo>
                  <a:lnTo>
                    <a:pt x="1962" y="6655"/>
                  </a:lnTo>
                  <a:lnTo>
                    <a:pt x="1726" y="6843"/>
                  </a:lnTo>
                  <a:lnTo>
                    <a:pt x="1507" y="7031"/>
                  </a:lnTo>
                  <a:lnTo>
                    <a:pt x="1318" y="7220"/>
                  </a:lnTo>
                  <a:lnTo>
                    <a:pt x="1161" y="7408"/>
                  </a:lnTo>
                  <a:lnTo>
                    <a:pt x="1036" y="7581"/>
                  </a:lnTo>
                  <a:lnTo>
                    <a:pt x="957" y="7753"/>
                  </a:lnTo>
                  <a:lnTo>
                    <a:pt x="895" y="7910"/>
                  </a:lnTo>
                  <a:lnTo>
                    <a:pt x="863" y="8051"/>
                  </a:lnTo>
                  <a:lnTo>
                    <a:pt x="879" y="8193"/>
                  </a:lnTo>
                  <a:lnTo>
                    <a:pt x="895" y="8255"/>
                  </a:lnTo>
                  <a:lnTo>
                    <a:pt x="926" y="8302"/>
                  </a:lnTo>
                  <a:lnTo>
                    <a:pt x="957" y="8365"/>
                  </a:lnTo>
                  <a:lnTo>
                    <a:pt x="1004" y="8412"/>
                  </a:lnTo>
                  <a:lnTo>
                    <a:pt x="1067" y="8459"/>
                  </a:lnTo>
                  <a:lnTo>
                    <a:pt x="1130" y="8491"/>
                  </a:lnTo>
                  <a:lnTo>
                    <a:pt x="1287" y="8554"/>
                  </a:lnTo>
                  <a:lnTo>
                    <a:pt x="1491" y="8601"/>
                  </a:lnTo>
                  <a:lnTo>
                    <a:pt x="1726" y="8616"/>
                  </a:lnTo>
                  <a:lnTo>
                    <a:pt x="2009" y="8601"/>
                  </a:lnTo>
                  <a:lnTo>
                    <a:pt x="2323" y="8554"/>
                  </a:lnTo>
                  <a:lnTo>
                    <a:pt x="2699" y="8491"/>
                  </a:lnTo>
                  <a:lnTo>
                    <a:pt x="3107" y="8397"/>
                  </a:lnTo>
                  <a:lnTo>
                    <a:pt x="3547" y="8255"/>
                  </a:lnTo>
                  <a:lnTo>
                    <a:pt x="4049" y="8083"/>
                  </a:lnTo>
                  <a:lnTo>
                    <a:pt x="4598" y="7879"/>
                  </a:lnTo>
                  <a:lnTo>
                    <a:pt x="5179" y="7643"/>
                  </a:lnTo>
                  <a:lnTo>
                    <a:pt x="5822" y="7345"/>
                  </a:lnTo>
                  <a:lnTo>
                    <a:pt x="5822" y="7345"/>
                  </a:lnTo>
                  <a:lnTo>
                    <a:pt x="5618" y="7424"/>
                  </a:lnTo>
                  <a:lnTo>
                    <a:pt x="5367" y="7533"/>
                  </a:lnTo>
                  <a:lnTo>
                    <a:pt x="5085" y="7690"/>
                  </a:lnTo>
                  <a:lnTo>
                    <a:pt x="4787" y="7879"/>
                  </a:lnTo>
                  <a:lnTo>
                    <a:pt x="4457" y="8083"/>
                  </a:lnTo>
                  <a:lnTo>
                    <a:pt x="4127" y="8334"/>
                  </a:lnTo>
                  <a:lnTo>
                    <a:pt x="3814" y="8585"/>
                  </a:lnTo>
                  <a:lnTo>
                    <a:pt x="3500" y="8852"/>
                  </a:lnTo>
                  <a:lnTo>
                    <a:pt x="3217" y="9134"/>
                  </a:lnTo>
                  <a:lnTo>
                    <a:pt x="2966" y="9417"/>
                  </a:lnTo>
                  <a:lnTo>
                    <a:pt x="2762" y="9683"/>
                  </a:lnTo>
                  <a:lnTo>
                    <a:pt x="2684" y="9825"/>
                  </a:lnTo>
                  <a:lnTo>
                    <a:pt x="2605" y="9950"/>
                  </a:lnTo>
                  <a:lnTo>
                    <a:pt x="2558" y="10076"/>
                  </a:lnTo>
                  <a:lnTo>
                    <a:pt x="2511" y="10201"/>
                  </a:lnTo>
                  <a:lnTo>
                    <a:pt x="2495" y="10327"/>
                  </a:lnTo>
                  <a:lnTo>
                    <a:pt x="2495" y="10437"/>
                  </a:lnTo>
                  <a:lnTo>
                    <a:pt x="2511" y="10547"/>
                  </a:lnTo>
                  <a:lnTo>
                    <a:pt x="2542" y="10641"/>
                  </a:lnTo>
                  <a:lnTo>
                    <a:pt x="2605" y="10735"/>
                  </a:lnTo>
                  <a:lnTo>
                    <a:pt x="2684" y="10829"/>
                  </a:lnTo>
                  <a:lnTo>
                    <a:pt x="2684" y="10829"/>
                  </a:lnTo>
                  <a:lnTo>
                    <a:pt x="2762" y="10876"/>
                  </a:lnTo>
                  <a:lnTo>
                    <a:pt x="2856" y="10892"/>
                  </a:lnTo>
                  <a:lnTo>
                    <a:pt x="2966" y="10908"/>
                  </a:lnTo>
                  <a:lnTo>
                    <a:pt x="3076" y="10908"/>
                  </a:lnTo>
                  <a:lnTo>
                    <a:pt x="3202" y="10892"/>
                  </a:lnTo>
                  <a:lnTo>
                    <a:pt x="3343" y="10845"/>
                  </a:lnTo>
                  <a:lnTo>
                    <a:pt x="3641" y="10751"/>
                  </a:lnTo>
                  <a:lnTo>
                    <a:pt x="3955" y="10594"/>
                  </a:lnTo>
                  <a:lnTo>
                    <a:pt x="4300" y="10405"/>
                  </a:lnTo>
                  <a:lnTo>
                    <a:pt x="4661" y="10186"/>
                  </a:lnTo>
                  <a:lnTo>
                    <a:pt x="5038" y="9950"/>
                  </a:lnTo>
                  <a:lnTo>
                    <a:pt x="5760" y="9464"/>
                  </a:lnTo>
                  <a:lnTo>
                    <a:pt x="6419" y="8993"/>
                  </a:lnTo>
                  <a:lnTo>
                    <a:pt x="6952" y="8616"/>
                  </a:lnTo>
                  <a:lnTo>
                    <a:pt x="7141" y="8491"/>
                  </a:lnTo>
                  <a:lnTo>
                    <a:pt x="7298" y="8412"/>
                  </a:lnTo>
                  <a:lnTo>
                    <a:pt x="7298" y="8412"/>
                  </a:lnTo>
                  <a:lnTo>
                    <a:pt x="7360" y="8773"/>
                  </a:lnTo>
                  <a:lnTo>
                    <a:pt x="7439" y="9323"/>
                  </a:lnTo>
                  <a:lnTo>
                    <a:pt x="7549" y="9950"/>
                  </a:lnTo>
                  <a:lnTo>
                    <a:pt x="7627" y="10264"/>
                  </a:lnTo>
                  <a:lnTo>
                    <a:pt x="7706" y="10547"/>
                  </a:lnTo>
                  <a:lnTo>
                    <a:pt x="7784" y="10813"/>
                  </a:lnTo>
                  <a:lnTo>
                    <a:pt x="7894" y="11033"/>
                  </a:lnTo>
                  <a:lnTo>
                    <a:pt x="7957" y="11127"/>
                  </a:lnTo>
                  <a:lnTo>
                    <a:pt x="8004" y="11206"/>
                  </a:lnTo>
                  <a:lnTo>
                    <a:pt x="8067" y="11269"/>
                  </a:lnTo>
                  <a:lnTo>
                    <a:pt x="8129" y="11300"/>
                  </a:lnTo>
                  <a:lnTo>
                    <a:pt x="8208" y="11331"/>
                  </a:lnTo>
                  <a:lnTo>
                    <a:pt x="8286" y="11331"/>
                  </a:lnTo>
                  <a:lnTo>
                    <a:pt x="8365" y="11300"/>
                  </a:lnTo>
                  <a:lnTo>
                    <a:pt x="8443" y="11253"/>
                  </a:lnTo>
                  <a:lnTo>
                    <a:pt x="8522" y="11174"/>
                  </a:lnTo>
                  <a:lnTo>
                    <a:pt x="8616" y="11064"/>
                  </a:lnTo>
                  <a:lnTo>
                    <a:pt x="8710" y="10939"/>
                  </a:lnTo>
                  <a:lnTo>
                    <a:pt x="8804" y="10766"/>
                  </a:lnTo>
                  <a:lnTo>
                    <a:pt x="8804" y="10766"/>
                  </a:lnTo>
                  <a:lnTo>
                    <a:pt x="9040" y="10374"/>
                  </a:lnTo>
                  <a:lnTo>
                    <a:pt x="9291" y="9935"/>
                  </a:lnTo>
                  <a:lnTo>
                    <a:pt x="9871" y="9009"/>
                  </a:lnTo>
                  <a:lnTo>
                    <a:pt x="10483" y="8020"/>
                  </a:lnTo>
                  <a:lnTo>
                    <a:pt x="10766" y="7518"/>
                  </a:lnTo>
                  <a:lnTo>
                    <a:pt x="11048" y="7016"/>
                  </a:lnTo>
                  <a:lnTo>
                    <a:pt x="11315" y="6513"/>
                  </a:lnTo>
                  <a:lnTo>
                    <a:pt x="11535" y="6027"/>
                  </a:lnTo>
                  <a:lnTo>
                    <a:pt x="11739" y="5556"/>
                  </a:lnTo>
                  <a:lnTo>
                    <a:pt x="11896" y="5117"/>
                  </a:lnTo>
                  <a:lnTo>
                    <a:pt x="11943" y="4897"/>
                  </a:lnTo>
                  <a:lnTo>
                    <a:pt x="11990" y="4693"/>
                  </a:lnTo>
                  <a:lnTo>
                    <a:pt x="12021" y="4489"/>
                  </a:lnTo>
                  <a:lnTo>
                    <a:pt x="12037" y="4301"/>
                  </a:lnTo>
                  <a:lnTo>
                    <a:pt x="12037" y="4128"/>
                  </a:lnTo>
                  <a:lnTo>
                    <a:pt x="12021" y="3955"/>
                  </a:lnTo>
                  <a:lnTo>
                    <a:pt x="11990" y="3798"/>
                  </a:lnTo>
                  <a:lnTo>
                    <a:pt x="11927" y="364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6" name="Google Shape;2262;p42">
              <a:extLst>
                <a:ext uri="{FF2B5EF4-FFF2-40B4-BE49-F238E27FC236}">
                  <a16:creationId xmlns:a16="http://schemas.microsoft.com/office/drawing/2014/main" id="{FE5F1889-D00B-6D14-9106-072DF22173AE}"/>
                </a:ext>
              </a:extLst>
            </p:cNvPr>
            <p:cNvSpPr/>
            <p:nvPr/>
          </p:nvSpPr>
          <p:spPr>
            <a:xfrm>
              <a:off x="2149289" y="3240297"/>
              <a:ext cx="265531" cy="515896"/>
            </a:xfrm>
            <a:custGeom>
              <a:avLst/>
              <a:gdLst/>
              <a:ahLst/>
              <a:cxnLst/>
              <a:rect l="l" t="t" r="r" b="b"/>
              <a:pathLst>
                <a:path w="9339" h="18143" extrusionOk="0">
                  <a:moveTo>
                    <a:pt x="3641" y="1"/>
                  </a:moveTo>
                  <a:lnTo>
                    <a:pt x="3359" y="16"/>
                  </a:lnTo>
                  <a:lnTo>
                    <a:pt x="3061" y="32"/>
                  </a:lnTo>
                  <a:lnTo>
                    <a:pt x="2449" y="95"/>
                  </a:lnTo>
                  <a:lnTo>
                    <a:pt x="1805" y="205"/>
                  </a:lnTo>
                  <a:lnTo>
                    <a:pt x="0" y="18142"/>
                  </a:lnTo>
                  <a:lnTo>
                    <a:pt x="1350" y="18142"/>
                  </a:lnTo>
                  <a:lnTo>
                    <a:pt x="2574" y="18095"/>
                  </a:lnTo>
                  <a:lnTo>
                    <a:pt x="3139" y="18064"/>
                  </a:lnTo>
                  <a:lnTo>
                    <a:pt x="3657" y="18033"/>
                  </a:lnTo>
                  <a:lnTo>
                    <a:pt x="4159" y="17986"/>
                  </a:lnTo>
                  <a:lnTo>
                    <a:pt x="4646" y="17923"/>
                  </a:lnTo>
                  <a:lnTo>
                    <a:pt x="5085" y="17844"/>
                  </a:lnTo>
                  <a:lnTo>
                    <a:pt x="5509" y="17750"/>
                  </a:lnTo>
                  <a:lnTo>
                    <a:pt x="5901" y="17640"/>
                  </a:lnTo>
                  <a:lnTo>
                    <a:pt x="6262" y="17515"/>
                  </a:lnTo>
                  <a:lnTo>
                    <a:pt x="6607" y="17389"/>
                  </a:lnTo>
                  <a:lnTo>
                    <a:pt x="6921" y="17217"/>
                  </a:lnTo>
                  <a:lnTo>
                    <a:pt x="7219" y="17044"/>
                  </a:lnTo>
                  <a:lnTo>
                    <a:pt x="7486" y="16840"/>
                  </a:lnTo>
                  <a:lnTo>
                    <a:pt x="7737" y="16620"/>
                  </a:lnTo>
                  <a:lnTo>
                    <a:pt x="7973" y="16385"/>
                  </a:lnTo>
                  <a:lnTo>
                    <a:pt x="8177" y="16118"/>
                  </a:lnTo>
                  <a:lnTo>
                    <a:pt x="8365" y="15820"/>
                  </a:lnTo>
                  <a:lnTo>
                    <a:pt x="8538" y="15490"/>
                  </a:lnTo>
                  <a:lnTo>
                    <a:pt x="8679" y="15145"/>
                  </a:lnTo>
                  <a:lnTo>
                    <a:pt x="8820" y="14768"/>
                  </a:lnTo>
                  <a:lnTo>
                    <a:pt x="8930" y="14360"/>
                  </a:lnTo>
                  <a:lnTo>
                    <a:pt x="9040" y="13921"/>
                  </a:lnTo>
                  <a:lnTo>
                    <a:pt x="9118" y="13450"/>
                  </a:lnTo>
                  <a:lnTo>
                    <a:pt x="9181" y="12948"/>
                  </a:lnTo>
                  <a:lnTo>
                    <a:pt x="9244" y="12414"/>
                  </a:lnTo>
                  <a:lnTo>
                    <a:pt x="9275" y="11834"/>
                  </a:lnTo>
                  <a:lnTo>
                    <a:pt x="9307" y="11237"/>
                  </a:lnTo>
                  <a:lnTo>
                    <a:pt x="9322" y="10578"/>
                  </a:lnTo>
                  <a:lnTo>
                    <a:pt x="9338" y="9903"/>
                  </a:lnTo>
                  <a:lnTo>
                    <a:pt x="9322" y="8946"/>
                  </a:lnTo>
                  <a:lnTo>
                    <a:pt x="9307" y="7973"/>
                  </a:lnTo>
                  <a:lnTo>
                    <a:pt x="9244" y="7016"/>
                  </a:lnTo>
                  <a:lnTo>
                    <a:pt x="9213" y="6529"/>
                  </a:lnTo>
                  <a:lnTo>
                    <a:pt x="9165" y="6058"/>
                  </a:lnTo>
                  <a:lnTo>
                    <a:pt x="9103" y="5603"/>
                  </a:lnTo>
                  <a:lnTo>
                    <a:pt x="9024" y="5132"/>
                  </a:lnTo>
                  <a:lnTo>
                    <a:pt x="8946" y="4693"/>
                  </a:lnTo>
                  <a:lnTo>
                    <a:pt x="8836" y="4254"/>
                  </a:lnTo>
                  <a:lnTo>
                    <a:pt x="8726" y="3814"/>
                  </a:lnTo>
                  <a:lnTo>
                    <a:pt x="8585" y="3406"/>
                  </a:lnTo>
                  <a:lnTo>
                    <a:pt x="8428" y="3014"/>
                  </a:lnTo>
                  <a:lnTo>
                    <a:pt x="8255" y="2637"/>
                  </a:lnTo>
                  <a:lnTo>
                    <a:pt x="8067" y="2276"/>
                  </a:lnTo>
                  <a:lnTo>
                    <a:pt x="7847" y="1931"/>
                  </a:lnTo>
                  <a:lnTo>
                    <a:pt x="7596" y="1617"/>
                  </a:lnTo>
                  <a:lnTo>
                    <a:pt x="7329" y="1319"/>
                  </a:lnTo>
                  <a:lnTo>
                    <a:pt x="7047" y="1052"/>
                  </a:lnTo>
                  <a:lnTo>
                    <a:pt x="6890" y="927"/>
                  </a:lnTo>
                  <a:lnTo>
                    <a:pt x="6717" y="817"/>
                  </a:lnTo>
                  <a:lnTo>
                    <a:pt x="6560" y="707"/>
                  </a:lnTo>
                  <a:lnTo>
                    <a:pt x="6372" y="597"/>
                  </a:lnTo>
                  <a:lnTo>
                    <a:pt x="6199" y="503"/>
                  </a:lnTo>
                  <a:lnTo>
                    <a:pt x="5995" y="409"/>
                  </a:lnTo>
                  <a:lnTo>
                    <a:pt x="5807" y="330"/>
                  </a:lnTo>
                  <a:lnTo>
                    <a:pt x="5603" y="267"/>
                  </a:lnTo>
                  <a:lnTo>
                    <a:pt x="5383" y="205"/>
                  </a:lnTo>
                  <a:lnTo>
                    <a:pt x="5164" y="142"/>
                  </a:lnTo>
                  <a:lnTo>
                    <a:pt x="4928" y="95"/>
                  </a:lnTo>
                  <a:lnTo>
                    <a:pt x="4693" y="63"/>
                  </a:lnTo>
                  <a:lnTo>
                    <a:pt x="4442" y="32"/>
                  </a:lnTo>
                  <a:lnTo>
                    <a:pt x="4175" y="16"/>
                  </a:lnTo>
                  <a:lnTo>
                    <a:pt x="3924" y="1"/>
                  </a:lnTo>
                  <a:close/>
                </a:path>
              </a:pathLst>
            </a:custGeom>
            <a:solidFill>
              <a:srgbClr val="5492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7" name="Google Shape;2263;p42">
              <a:extLst>
                <a:ext uri="{FF2B5EF4-FFF2-40B4-BE49-F238E27FC236}">
                  <a16:creationId xmlns:a16="http://schemas.microsoft.com/office/drawing/2014/main" id="{C2E54F9B-1E00-0DF3-E392-280D9CC30450}"/>
                </a:ext>
              </a:extLst>
            </p:cNvPr>
            <p:cNvSpPr/>
            <p:nvPr/>
          </p:nvSpPr>
          <p:spPr>
            <a:xfrm>
              <a:off x="1893585" y="3468336"/>
              <a:ext cx="394046" cy="1043792"/>
            </a:xfrm>
            <a:custGeom>
              <a:avLst/>
              <a:gdLst/>
              <a:ahLst/>
              <a:cxnLst/>
              <a:rect l="l" t="t" r="r" b="b"/>
              <a:pathLst>
                <a:path w="13859" h="36708" extrusionOk="0">
                  <a:moveTo>
                    <a:pt x="2967" y="0"/>
                  </a:moveTo>
                  <a:lnTo>
                    <a:pt x="2653" y="16"/>
                  </a:lnTo>
                  <a:lnTo>
                    <a:pt x="2339" y="63"/>
                  </a:lnTo>
                  <a:lnTo>
                    <a:pt x="2041" y="157"/>
                  </a:lnTo>
                  <a:lnTo>
                    <a:pt x="1759" y="267"/>
                  </a:lnTo>
                  <a:lnTo>
                    <a:pt x="1633" y="330"/>
                  </a:lnTo>
                  <a:lnTo>
                    <a:pt x="1507" y="408"/>
                  </a:lnTo>
                  <a:lnTo>
                    <a:pt x="1256" y="565"/>
                  </a:lnTo>
                  <a:lnTo>
                    <a:pt x="1037" y="753"/>
                  </a:lnTo>
                  <a:lnTo>
                    <a:pt x="817" y="957"/>
                  </a:lnTo>
                  <a:lnTo>
                    <a:pt x="613" y="1177"/>
                  </a:lnTo>
                  <a:lnTo>
                    <a:pt x="440" y="1428"/>
                  </a:lnTo>
                  <a:lnTo>
                    <a:pt x="299" y="1679"/>
                  </a:lnTo>
                  <a:lnTo>
                    <a:pt x="173" y="1946"/>
                  </a:lnTo>
                  <a:lnTo>
                    <a:pt x="126" y="2087"/>
                  </a:lnTo>
                  <a:lnTo>
                    <a:pt x="95" y="2229"/>
                  </a:lnTo>
                  <a:lnTo>
                    <a:pt x="32" y="2527"/>
                  </a:lnTo>
                  <a:lnTo>
                    <a:pt x="1" y="2841"/>
                  </a:lnTo>
                  <a:lnTo>
                    <a:pt x="1" y="3139"/>
                  </a:lnTo>
                  <a:lnTo>
                    <a:pt x="17" y="3437"/>
                  </a:lnTo>
                  <a:lnTo>
                    <a:pt x="64" y="3735"/>
                  </a:lnTo>
                  <a:lnTo>
                    <a:pt x="142" y="4033"/>
                  </a:lnTo>
                  <a:lnTo>
                    <a:pt x="252" y="4316"/>
                  </a:lnTo>
                  <a:lnTo>
                    <a:pt x="409" y="4598"/>
                  </a:lnTo>
                  <a:lnTo>
                    <a:pt x="801" y="5242"/>
                  </a:lnTo>
                  <a:lnTo>
                    <a:pt x="1225" y="5885"/>
                  </a:lnTo>
                  <a:lnTo>
                    <a:pt x="1664" y="6529"/>
                  </a:lnTo>
                  <a:lnTo>
                    <a:pt x="2104" y="7156"/>
                  </a:lnTo>
                  <a:lnTo>
                    <a:pt x="3014" y="8412"/>
                  </a:lnTo>
                  <a:lnTo>
                    <a:pt x="3924" y="9667"/>
                  </a:lnTo>
                  <a:lnTo>
                    <a:pt x="4364" y="10295"/>
                  </a:lnTo>
                  <a:lnTo>
                    <a:pt x="4803" y="10939"/>
                  </a:lnTo>
                  <a:lnTo>
                    <a:pt x="5227" y="11566"/>
                  </a:lnTo>
                  <a:lnTo>
                    <a:pt x="5635" y="12225"/>
                  </a:lnTo>
                  <a:lnTo>
                    <a:pt x="6027" y="12885"/>
                  </a:lnTo>
                  <a:lnTo>
                    <a:pt x="6388" y="13559"/>
                  </a:lnTo>
                  <a:lnTo>
                    <a:pt x="6733" y="14250"/>
                  </a:lnTo>
                  <a:lnTo>
                    <a:pt x="6866" y="14534"/>
                  </a:lnTo>
                  <a:lnTo>
                    <a:pt x="6906" y="14642"/>
                  </a:lnTo>
                  <a:lnTo>
                    <a:pt x="7063" y="15050"/>
                  </a:lnTo>
                  <a:lnTo>
                    <a:pt x="7204" y="15474"/>
                  </a:lnTo>
                  <a:lnTo>
                    <a:pt x="7330" y="15898"/>
                  </a:lnTo>
                  <a:lnTo>
                    <a:pt x="7440" y="16337"/>
                  </a:lnTo>
                  <a:lnTo>
                    <a:pt x="7534" y="16761"/>
                  </a:lnTo>
                  <a:lnTo>
                    <a:pt x="7628" y="17200"/>
                  </a:lnTo>
                  <a:lnTo>
                    <a:pt x="7644" y="17310"/>
                  </a:lnTo>
                  <a:lnTo>
                    <a:pt x="7675" y="17781"/>
                  </a:lnTo>
                  <a:lnTo>
                    <a:pt x="7706" y="18267"/>
                  </a:lnTo>
                  <a:lnTo>
                    <a:pt x="7738" y="18738"/>
                  </a:lnTo>
                  <a:lnTo>
                    <a:pt x="7738" y="19225"/>
                  </a:lnTo>
                  <a:lnTo>
                    <a:pt x="7738" y="19696"/>
                  </a:lnTo>
                  <a:lnTo>
                    <a:pt x="7722" y="20653"/>
                  </a:lnTo>
                  <a:lnTo>
                    <a:pt x="7675" y="21610"/>
                  </a:lnTo>
                  <a:lnTo>
                    <a:pt x="7581" y="22567"/>
                  </a:lnTo>
                  <a:lnTo>
                    <a:pt x="7487" y="23525"/>
                  </a:lnTo>
                  <a:lnTo>
                    <a:pt x="7361" y="24466"/>
                  </a:lnTo>
                  <a:lnTo>
                    <a:pt x="7361" y="24466"/>
                  </a:lnTo>
                  <a:lnTo>
                    <a:pt x="7471" y="23666"/>
                  </a:lnTo>
                  <a:lnTo>
                    <a:pt x="7314" y="24812"/>
                  </a:lnTo>
                  <a:lnTo>
                    <a:pt x="7126" y="25973"/>
                  </a:lnTo>
                  <a:lnTo>
                    <a:pt x="6906" y="27119"/>
                  </a:lnTo>
                  <a:lnTo>
                    <a:pt x="6686" y="28264"/>
                  </a:lnTo>
                  <a:lnTo>
                    <a:pt x="6451" y="29426"/>
                  </a:lnTo>
                  <a:lnTo>
                    <a:pt x="6216" y="30556"/>
                  </a:lnTo>
                  <a:lnTo>
                    <a:pt x="5713" y="32847"/>
                  </a:lnTo>
                  <a:lnTo>
                    <a:pt x="5651" y="33145"/>
                  </a:lnTo>
                  <a:lnTo>
                    <a:pt x="5619" y="33459"/>
                  </a:lnTo>
                  <a:lnTo>
                    <a:pt x="5619" y="33757"/>
                  </a:lnTo>
                  <a:lnTo>
                    <a:pt x="5635" y="34055"/>
                  </a:lnTo>
                  <a:lnTo>
                    <a:pt x="5682" y="34353"/>
                  </a:lnTo>
                  <a:lnTo>
                    <a:pt x="5760" y="34652"/>
                  </a:lnTo>
                  <a:lnTo>
                    <a:pt x="5870" y="34934"/>
                  </a:lnTo>
                  <a:lnTo>
                    <a:pt x="6012" y="35201"/>
                  </a:lnTo>
                  <a:lnTo>
                    <a:pt x="6168" y="35452"/>
                  </a:lnTo>
                  <a:lnTo>
                    <a:pt x="6357" y="35672"/>
                  </a:lnTo>
                  <a:lnTo>
                    <a:pt x="6561" y="35891"/>
                  </a:lnTo>
                  <a:lnTo>
                    <a:pt x="6796" y="36080"/>
                  </a:lnTo>
                  <a:lnTo>
                    <a:pt x="7047" y="36268"/>
                  </a:lnTo>
                  <a:lnTo>
                    <a:pt x="7298" y="36409"/>
                  </a:lnTo>
                  <a:lnTo>
                    <a:pt x="7565" y="36535"/>
                  </a:lnTo>
                  <a:lnTo>
                    <a:pt x="7706" y="36582"/>
                  </a:lnTo>
                  <a:lnTo>
                    <a:pt x="7848" y="36613"/>
                  </a:lnTo>
                  <a:lnTo>
                    <a:pt x="8146" y="36676"/>
                  </a:lnTo>
                  <a:lnTo>
                    <a:pt x="8444" y="36707"/>
                  </a:lnTo>
                  <a:lnTo>
                    <a:pt x="8758" y="36707"/>
                  </a:lnTo>
                  <a:lnTo>
                    <a:pt x="9056" y="36692"/>
                  </a:lnTo>
                  <a:lnTo>
                    <a:pt x="9354" y="36645"/>
                  </a:lnTo>
                  <a:lnTo>
                    <a:pt x="9652" y="36566"/>
                  </a:lnTo>
                  <a:lnTo>
                    <a:pt x="9794" y="36519"/>
                  </a:lnTo>
                  <a:lnTo>
                    <a:pt x="9935" y="36456"/>
                  </a:lnTo>
                  <a:lnTo>
                    <a:pt x="10076" y="36394"/>
                  </a:lnTo>
                  <a:lnTo>
                    <a:pt x="10202" y="36299"/>
                  </a:lnTo>
                  <a:lnTo>
                    <a:pt x="10437" y="36142"/>
                  </a:lnTo>
                  <a:lnTo>
                    <a:pt x="10673" y="35954"/>
                  </a:lnTo>
                  <a:lnTo>
                    <a:pt x="10892" y="35750"/>
                  </a:lnTo>
                  <a:lnTo>
                    <a:pt x="11081" y="35530"/>
                  </a:lnTo>
                  <a:lnTo>
                    <a:pt x="11253" y="35295"/>
                  </a:lnTo>
                  <a:lnTo>
                    <a:pt x="11410" y="35028"/>
                  </a:lnTo>
                  <a:lnTo>
                    <a:pt x="11520" y="34761"/>
                  </a:lnTo>
                  <a:lnTo>
                    <a:pt x="11567" y="34620"/>
                  </a:lnTo>
                  <a:lnTo>
                    <a:pt x="11614" y="34479"/>
                  </a:lnTo>
                  <a:lnTo>
                    <a:pt x="11991" y="32784"/>
                  </a:lnTo>
                  <a:lnTo>
                    <a:pt x="12352" y="31073"/>
                  </a:lnTo>
                  <a:lnTo>
                    <a:pt x="12697" y="29363"/>
                  </a:lnTo>
                  <a:lnTo>
                    <a:pt x="13027" y="27652"/>
                  </a:lnTo>
                  <a:lnTo>
                    <a:pt x="13168" y="26805"/>
                  </a:lnTo>
                  <a:lnTo>
                    <a:pt x="13309" y="25942"/>
                  </a:lnTo>
                  <a:lnTo>
                    <a:pt x="13435" y="25078"/>
                  </a:lnTo>
                  <a:lnTo>
                    <a:pt x="13544" y="24215"/>
                  </a:lnTo>
                  <a:lnTo>
                    <a:pt x="13639" y="23352"/>
                  </a:lnTo>
                  <a:lnTo>
                    <a:pt x="13717" y="22489"/>
                  </a:lnTo>
                  <a:lnTo>
                    <a:pt x="13796" y="21610"/>
                  </a:lnTo>
                  <a:lnTo>
                    <a:pt x="13827" y="20747"/>
                  </a:lnTo>
                  <a:lnTo>
                    <a:pt x="13858" y="19868"/>
                  </a:lnTo>
                  <a:lnTo>
                    <a:pt x="13858" y="18989"/>
                  </a:lnTo>
                  <a:lnTo>
                    <a:pt x="13827" y="18095"/>
                  </a:lnTo>
                  <a:lnTo>
                    <a:pt x="13764" y="17216"/>
                  </a:lnTo>
                  <a:lnTo>
                    <a:pt x="13717" y="16761"/>
                  </a:lnTo>
                  <a:lnTo>
                    <a:pt x="13670" y="16321"/>
                  </a:lnTo>
                  <a:lnTo>
                    <a:pt x="13592" y="15898"/>
                  </a:lnTo>
                  <a:lnTo>
                    <a:pt x="13513" y="15458"/>
                  </a:lnTo>
                  <a:lnTo>
                    <a:pt x="13435" y="15019"/>
                  </a:lnTo>
                  <a:lnTo>
                    <a:pt x="13325" y="14595"/>
                  </a:lnTo>
                  <a:lnTo>
                    <a:pt x="13215" y="14171"/>
                  </a:lnTo>
                  <a:lnTo>
                    <a:pt x="13089" y="13748"/>
                  </a:lnTo>
                  <a:lnTo>
                    <a:pt x="12948" y="13340"/>
                  </a:lnTo>
                  <a:lnTo>
                    <a:pt x="12791" y="12932"/>
                  </a:lnTo>
                  <a:lnTo>
                    <a:pt x="12634" y="12524"/>
                  </a:lnTo>
                  <a:lnTo>
                    <a:pt x="12477" y="12131"/>
                  </a:lnTo>
                  <a:lnTo>
                    <a:pt x="12116" y="11347"/>
                  </a:lnTo>
                  <a:lnTo>
                    <a:pt x="11724" y="10578"/>
                  </a:lnTo>
                  <a:lnTo>
                    <a:pt x="11316" y="9824"/>
                  </a:lnTo>
                  <a:lnTo>
                    <a:pt x="10877" y="9087"/>
                  </a:lnTo>
                  <a:lnTo>
                    <a:pt x="10406" y="8365"/>
                  </a:lnTo>
                  <a:lnTo>
                    <a:pt x="9935" y="7643"/>
                  </a:lnTo>
                  <a:lnTo>
                    <a:pt x="9401" y="6890"/>
                  </a:lnTo>
                  <a:lnTo>
                    <a:pt x="8852" y="6121"/>
                  </a:lnTo>
                  <a:lnTo>
                    <a:pt x="7754" y="4614"/>
                  </a:lnTo>
                  <a:lnTo>
                    <a:pt x="7220" y="3845"/>
                  </a:lnTo>
                  <a:lnTo>
                    <a:pt x="6702" y="3076"/>
                  </a:lnTo>
                  <a:lnTo>
                    <a:pt x="6184" y="2291"/>
                  </a:lnTo>
                  <a:lnTo>
                    <a:pt x="5682" y="1507"/>
                  </a:lnTo>
                  <a:lnTo>
                    <a:pt x="5525" y="1256"/>
                  </a:lnTo>
                  <a:lnTo>
                    <a:pt x="5337" y="1036"/>
                  </a:lnTo>
                  <a:lnTo>
                    <a:pt x="5133" y="816"/>
                  </a:lnTo>
                  <a:lnTo>
                    <a:pt x="4913" y="628"/>
                  </a:lnTo>
                  <a:lnTo>
                    <a:pt x="4662" y="455"/>
                  </a:lnTo>
                  <a:lnTo>
                    <a:pt x="4411" y="314"/>
                  </a:lnTo>
                  <a:lnTo>
                    <a:pt x="4144" y="188"/>
                  </a:lnTo>
                  <a:lnTo>
                    <a:pt x="3862" y="94"/>
                  </a:lnTo>
                  <a:lnTo>
                    <a:pt x="3579" y="31"/>
                  </a:lnTo>
                  <a:lnTo>
                    <a:pt x="3265" y="0"/>
                  </a:lnTo>
                  <a:close/>
                </a:path>
              </a:pathLst>
            </a:custGeom>
            <a:solidFill>
              <a:srgbClr val="F8B3A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8" name="Google Shape;2264;p42">
              <a:extLst>
                <a:ext uri="{FF2B5EF4-FFF2-40B4-BE49-F238E27FC236}">
                  <a16:creationId xmlns:a16="http://schemas.microsoft.com/office/drawing/2014/main" id="{8F7C8B64-BC00-972C-6332-FF699D5ED76E}"/>
                </a:ext>
              </a:extLst>
            </p:cNvPr>
            <p:cNvSpPr/>
            <p:nvPr/>
          </p:nvSpPr>
          <p:spPr>
            <a:xfrm>
              <a:off x="942222" y="3540614"/>
              <a:ext cx="773762" cy="654232"/>
            </a:xfrm>
            <a:custGeom>
              <a:avLst/>
              <a:gdLst/>
              <a:ahLst/>
              <a:cxnLst/>
              <a:rect l="l" t="t" r="r" b="b"/>
              <a:pathLst>
                <a:path w="27214" h="23008" extrusionOk="0">
                  <a:moveTo>
                    <a:pt x="23902" y="0"/>
                  </a:moveTo>
                  <a:lnTo>
                    <a:pt x="23604" y="16"/>
                  </a:lnTo>
                  <a:lnTo>
                    <a:pt x="23306" y="63"/>
                  </a:lnTo>
                  <a:lnTo>
                    <a:pt x="23008" y="142"/>
                  </a:lnTo>
                  <a:lnTo>
                    <a:pt x="22725" y="236"/>
                  </a:lnTo>
                  <a:lnTo>
                    <a:pt x="22443" y="346"/>
                  </a:lnTo>
                  <a:lnTo>
                    <a:pt x="22192" y="503"/>
                  </a:lnTo>
                  <a:lnTo>
                    <a:pt x="21956" y="675"/>
                  </a:lnTo>
                  <a:lnTo>
                    <a:pt x="21831" y="785"/>
                  </a:lnTo>
                  <a:lnTo>
                    <a:pt x="21737" y="895"/>
                  </a:lnTo>
                  <a:lnTo>
                    <a:pt x="21548" y="1115"/>
                  </a:lnTo>
                  <a:lnTo>
                    <a:pt x="21360" y="1350"/>
                  </a:lnTo>
                  <a:lnTo>
                    <a:pt x="21203" y="1617"/>
                  </a:lnTo>
                  <a:lnTo>
                    <a:pt x="21062" y="1884"/>
                  </a:lnTo>
                  <a:lnTo>
                    <a:pt x="20936" y="2166"/>
                  </a:lnTo>
                  <a:lnTo>
                    <a:pt x="20889" y="2323"/>
                  </a:lnTo>
                  <a:lnTo>
                    <a:pt x="20858" y="2464"/>
                  </a:lnTo>
                  <a:lnTo>
                    <a:pt x="20842" y="2606"/>
                  </a:lnTo>
                  <a:lnTo>
                    <a:pt x="20826" y="2763"/>
                  </a:lnTo>
                  <a:lnTo>
                    <a:pt x="20826" y="2904"/>
                  </a:lnTo>
                  <a:lnTo>
                    <a:pt x="20842" y="3061"/>
                  </a:lnTo>
                  <a:lnTo>
                    <a:pt x="20936" y="3845"/>
                  </a:lnTo>
                  <a:lnTo>
                    <a:pt x="20999" y="4630"/>
                  </a:lnTo>
                  <a:lnTo>
                    <a:pt x="21062" y="5430"/>
                  </a:lnTo>
                  <a:lnTo>
                    <a:pt x="21093" y="6231"/>
                  </a:lnTo>
                  <a:lnTo>
                    <a:pt x="21093" y="7015"/>
                  </a:lnTo>
                  <a:lnTo>
                    <a:pt x="21078" y="7816"/>
                  </a:lnTo>
                  <a:lnTo>
                    <a:pt x="21015" y="8601"/>
                  </a:lnTo>
                  <a:lnTo>
                    <a:pt x="20977" y="8986"/>
                  </a:lnTo>
                  <a:lnTo>
                    <a:pt x="20968" y="9040"/>
                  </a:lnTo>
                  <a:lnTo>
                    <a:pt x="20889" y="9495"/>
                  </a:lnTo>
                  <a:lnTo>
                    <a:pt x="20795" y="9950"/>
                  </a:lnTo>
                  <a:lnTo>
                    <a:pt x="20685" y="10405"/>
                  </a:lnTo>
                  <a:lnTo>
                    <a:pt x="20560" y="10860"/>
                  </a:lnTo>
                  <a:lnTo>
                    <a:pt x="20418" y="11300"/>
                  </a:lnTo>
                  <a:lnTo>
                    <a:pt x="20262" y="11739"/>
                  </a:lnTo>
                  <a:lnTo>
                    <a:pt x="20225" y="11831"/>
                  </a:lnTo>
                  <a:lnTo>
                    <a:pt x="20120" y="12053"/>
                  </a:lnTo>
                  <a:lnTo>
                    <a:pt x="19963" y="12351"/>
                  </a:lnTo>
                  <a:lnTo>
                    <a:pt x="19806" y="12649"/>
                  </a:lnTo>
                  <a:lnTo>
                    <a:pt x="19634" y="12932"/>
                  </a:lnTo>
                  <a:lnTo>
                    <a:pt x="19445" y="13214"/>
                  </a:lnTo>
                  <a:lnTo>
                    <a:pt x="19268" y="13481"/>
                  </a:lnTo>
                  <a:lnTo>
                    <a:pt x="19268" y="13481"/>
                  </a:lnTo>
                  <a:lnTo>
                    <a:pt x="19132" y="13638"/>
                  </a:lnTo>
                  <a:lnTo>
                    <a:pt x="18912" y="13874"/>
                  </a:lnTo>
                  <a:lnTo>
                    <a:pt x="18692" y="14109"/>
                  </a:lnTo>
                  <a:lnTo>
                    <a:pt x="18457" y="14329"/>
                  </a:lnTo>
                  <a:lnTo>
                    <a:pt x="18221" y="14548"/>
                  </a:lnTo>
                  <a:lnTo>
                    <a:pt x="18015" y="14727"/>
                  </a:lnTo>
                  <a:lnTo>
                    <a:pt x="18015" y="14727"/>
                  </a:lnTo>
                  <a:lnTo>
                    <a:pt x="17735" y="14909"/>
                  </a:lnTo>
                  <a:lnTo>
                    <a:pt x="17421" y="15113"/>
                  </a:lnTo>
                  <a:lnTo>
                    <a:pt x="17091" y="15317"/>
                  </a:lnTo>
                  <a:lnTo>
                    <a:pt x="16762" y="15490"/>
                  </a:lnTo>
                  <a:lnTo>
                    <a:pt x="16432" y="15663"/>
                  </a:lnTo>
                  <a:lnTo>
                    <a:pt x="16126" y="15802"/>
                  </a:lnTo>
                  <a:lnTo>
                    <a:pt x="16126" y="15802"/>
                  </a:lnTo>
                  <a:lnTo>
                    <a:pt x="15961" y="15867"/>
                  </a:lnTo>
                  <a:lnTo>
                    <a:pt x="15444" y="16055"/>
                  </a:lnTo>
                  <a:lnTo>
                    <a:pt x="14926" y="16212"/>
                  </a:lnTo>
                  <a:lnTo>
                    <a:pt x="14392" y="16353"/>
                  </a:lnTo>
                  <a:lnTo>
                    <a:pt x="13858" y="16494"/>
                  </a:lnTo>
                  <a:lnTo>
                    <a:pt x="13309" y="16604"/>
                  </a:lnTo>
                  <a:lnTo>
                    <a:pt x="12790" y="16696"/>
                  </a:lnTo>
                  <a:lnTo>
                    <a:pt x="12790" y="16696"/>
                  </a:lnTo>
                  <a:lnTo>
                    <a:pt x="12493" y="16730"/>
                  </a:lnTo>
                  <a:lnTo>
                    <a:pt x="11960" y="16793"/>
                  </a:lnTo>
                  <a:lnTo>
                    <a:pt x="11410" y="16824"/>
                  </a:lnTo>
                  <a:lnTo>
                    <a:pt x="10861" y="16855"/>
                  </a:lnTo>
                  <a:lnTo>
                    <a:pt x="10327" y="16887"/>
                  </a:lnTo>
                  <a:lnTo>
                    <a:pt x="9229" y="16887"/>
                  </a:lnTo>
                  <a:lnTo>
                    <a:pt x="8680" y="16871"/>
                  </a:lnTo>
                  <a:lnTo>
                    <a:pt x="7597" y="16824"/>
                  </a:lnTo>
                  <a:lnTo>
                    <a:pt x="6498" y="16746"/>
                  </a:lnTo>
                  <a:lnTo>
                    <a:pt x="5415" y="16651"/>
                  </a:lnTo>
                  <a:lnTo>
                    <a:pt x="4956" y="16591"/>
                  </a:lnTo>
                  <a:lnTo>
                    <a:pt x="4956" y="16591"/>
                  </a:lnTo>
                  <a:lnTo>
                    <a:pt x="3877" y="16432"/>
                  </a:lnTo>
                  <a:lnTo>
                    <a:pt x="3720" y="16385"/>
                  </a:lnTo>
                  <a:lnTo>
                    <a:pt x="3563" y="16353"/>
                  </a:lnTo>
                  <a:lnTo>
                    <a:pt x="3422" y="16337"/>
                  </a:lnTo>
                  <a:lnTo>
                    <a:pt x="3265" y="16322"/>
                  </a:lnTo>
                  <a:lnTo>
                    <a:pt x="2951" y="16322"/>
                  </a:lnTo>
                  <a:lnTo>
                    <a:pt x="2810" y="16353"/>
                  </a:lnTo>
                  <a:lnTo>
                    <a:pt x="2653" y="16385"/>
                  </a:lnTo>
                  <a:lnTo>
                    <a:pt x="2496" y="16385"/>
                  </a:lnTo>
                  <a:lnTo>
                    <a:pt x="2355" y="16416"/>
                  </a:lnTo>
                  <a:lnTo>
                    <a:pt x="2214" y="16447"/>
                  </a:lnTo>
                  <a:lnTo>
                    <a:pt x="2057" y="16479"/>
                  </a:lnTo>
                  <a:lnTo>
                    <a:pt x="1916" y="16526"/>
                  </a:lnTo>
                  <a:lnTo>
                    <a:pt x="1790" y="16589"/>
                  </a:lnTo>
                  <a:lnTo>
                    <a:pt x="1649" y="16667"/>
                  </a:lnTo>
                  <a:lnTo>
                    <a:pt x="1508" y="16746"/>
                  </a:lnTo>
                  <a:lnTo>
                    <a:pt x="1272" y="16902"/>
                  </a:lnTo>
                  <a:lnTo>
                    <a:pt x="1052" y="17075"/>
                  </a:lnTo>
                  <a:lnTo>
                    <a:pt x="833" y="17295"/>
                  </a:lnTo>
                  <a:lnTo>
                    <a:pt x="629" y="17515"/>
                  </a:lnTo>
                  <a:lnTo>
                    <a:pt x="456" y="17766"/>
                  </a:lnTo>
                  <a:lnTo>
                    <a:pt x="315" y="18032"/>
                  </a:lnTo>
                  <a:lnTo>
                    <a:pt x="189" y="18299"/>
                  </a:lnTo>
                  <a:lnTo>
                    <a:pt x="142" y="18440"/>
                  </a:lnTo>
                  <a:lnTo>
                    <a:pt x="111" y="18566"/>
                  </a:lnTo>
                  <a:lnTo>
                    <a:pt x="48" y="18864"/>
                  </a:lnTo>
                  <a:lnTo>
                    <a:pt x="17" y="19178"/>
                  </a:lnTo>
                  <a:lnTo>
                    <a:pt x="1" y="19476"/>
                  </a:lnTo>
                  <a:lnTo>
                    <a:pt x="32" y="19790"/>
                  </a:lnTo>
                  <a:lnTo>
                    <a:pt x="79" y="20088"/>
                  </a:lnTo>
                  <a:lnTo>
                    <a:pt x="158" y="20371"/>
                  </a:lnTo>
                  <a:lnTo>
                    <a:pt x="205" y="20528"/>
                  </a:lnTo>
                  <a:lnTo>
                    <a:pt x="268" y="20653"/>
                  </a:lnTo>
                  <a:lnTo>
                    <a:pt x="331" y="20794"/>
                  </a:lnTo>
                  <a:lnTo>
                    <a:pt x="409" y="20936"/>
                  </a:lnTo>
                  <a:lnTo>
                    <a:pt x="582" y="21171"/>
                  </a:lnTo>
                  <a:lnTo>
                    <a:pt x="770" y="21391"/>
                  </a:lnTo>
                  <a:lnTo>
                    <a:pt x="974" y="21611"/>
                  </a:lnTo>
                  <a:lnTo>
                    <a:pt x="1194" y="21830"/>
                  </a:lnTo>
                  <a:lnTo>
                    <a:pt x="1429" y="22003"/>
                  </a:lnTo>
                  <a:lnTo>
                    <a:pt x="1696" y="22160"/>
                  </a:lnTo>
                  <a:lnTo>
                    <a:pt x="1821" y="22223"/>
                  </a:lnTo>
                  <a:lnTo>
                    <a:pt x="1963" y="22270"/>
                  </a:lnTo>
                  <a:lnTo>
                    <a:pt x="2104" y="22301"/>
                  </a:lnTo>
                  <a:lnTo>
                    <a:pt x="2245" y="22332"/>
                  </a:lnTo>
                  <a:lnTo>
                    <a:pt x="3234" y="22489"/>
                  </a:lnTo>
                  <a:lnTo>
                    <a:pt x="4223" y="22631"/>
                  </a:lnTo>
                  <a:lnTo>
                    <a:pt x="5227" y="22740"/>
                  </a:lnTo>
                  <a:lnTo>
                    <a:pt x="6216" y="22850"/>
                  </a:lnTo>
                  <a:lnTo>
                    <a:pt x="7220" y="22929"/>
                  </a:lnTo>
                  <a:lnTo>
                    <a:pt x="8224" y="22976"/>
                  </a:lnTo>
                  <a:lnTo>
                    <a:pt x="9213" y="23007"/>
                  </a:lnTo>
                  <a:lnTo>
                    <a:pt x="10218" y="23007"/>
                  </a:lnTo>
                  <a:lnTo>
                    <a:pt x="11081" y="22976"/>
                  </a:lnTo>
                  <a:lnTo>
                    <a:pt x="11960" y="22913"/>
                  </a:lnTo>
                  <a:lnTo>
                    <a:pt x="12823" y="22835"/>
                  </a:lnTo>
                  <a:lnTo>
                    <a:pt x="13702" y="22725"/>
                  </a:lnTo>
                  <a:lnTo>
                    <a:pt x="14565" y="22599"/>
                  </a:lnTo>
                  <a:lnTo>
                    <a:pt x="15412" y="22411"/>
                  </a:lnTo>
                  <a:lnTo>
                    <a:pt x="15836" y="22317"/>
                  </a:lnTo>
                  <a:lnTo>
                    <a:pt x="16260" y="22207"/>
                  </a:lnTo>
                  <a:lnTo>
                    <a:pt x="16668" y="22081"/>
                  </a:lnTo>
                  <a:lnTo>
                    <a:pt x="17091" y="21956"/>
                  </a:lnTo>
                  <a:lnTo>
                    <a:pt x="17499" y="21815"/>
                  </a:lnTo>
                  <a:lnTo>
                    <a:pt x="17907" y="21658"/>
                  </a:lnTo>
                  <a:lnTo>
                    <a:pt x="18315" y="21501"/>
                  </a:lnTo>
                  <a:lnTo>
                    <a:pt x="18708" y="21328"/>
                  </a:lnTo>
                  <a:lnTo>
                    <a:pt x="19100" y="21155"/>
                  </a:lnTo>
                  <a:lnTo>
                    <a:pt x="19493" y="20951"/>
                  </a:lnTo>
                  <a:lnTo>
                    <a:pt x="19885" y="20763"/>
                  </a:lnTo>
                  <a:lnTo>
                    <a:pt x="20262" y="20543"/>
                  </a:lnTo>
                  <a:lnTo>
                    <a:pt x="20638" y="20324"/>
                  </a:lnTo>
                  <a:lnTo>
                    <a:pt x="20999" y="20088"/>
                  </a:lnTo>
                  <a:lnTo>
                    <a:pt x="21360" y="19837"/>
                  </a:lnTo>
                  <a:lnTo>
                    <a:pt x="21705" y="19586"/>
                  </a:lnTo>
                  <a:lnTo>
                    <a:pt x="22051" y="19319"/>
                  </a:lnTo>
                  <a:lnTo>
                    <a:pt x="22380" y="19037"/>
                  </a:lnTo>
                  <a:lnTo>
                    <a:pt x="22710" y="18754"/>
                  </a:lnTo>
                  <a:lnTo>
                    <a:pt x="23024" y="18440"/>
                  </a:lnTo>
                  <a:lnTo>
                    <a:pt x="23337" y="18127"/>
                  </a:lnTo>
                  <a:lnTo>
                    <a:pt x="23636" y="17781"/>
                  </a:lnTo>
                  <a:lnTo>
                    <a:pt x="23918" y="17436"/>
                  </a:lnTo>
                  <a:lnTo>
                    <a:pt x="24185" y="17091"/>
                  </a:lnTo>
                  <a:lnTo>
                    <a:pt x="24452" y="16730"/>
                  </a:lnTo>
                  <a:lnTo>
                    <a:pt x="24703" y="16353"/>
                  </a:lnTo>
                  <a:lnTo>
                    <a:pt x="24938" y="15977"/>
                  </a:lnTo>
                  <a:lnTo>
                    <a:pt x="25174" y="15584"/>
                  </a:lnTo>
                  <a:lnTo>
                    <a:pt x="25378" y="15192"/>
                  </a:lnTo>
                  <a:lnTo>
                    <a:pt x="25582" y="14784"/>
                  </a:lnTo>
                  <a:lnTo>
                    <a:pt x="25770" y="14391"/>
                  </a:lnTo>
                  <a:lnTo>
                    <a:pt x="25943" y="13968"/>
                  </a:lnTo>
                  <a:lnTo>
                    <a:pt x="26115" y="13560"/>
                  </a:lnTo>
                  <a:lnTo>
                    <a:pt x="26272" y="13136"/>
                  </a:lnTo>
                  <a:lnTo>
                    <a:pt x="26398" y="12712"/>
                  </a:lnTo>
                  <a:lnTo>
                    <a:pt x="26523" y="12273"/>
                  </a:lnTo>
                  <a:lnTo>
                    <a:pt x="26680" y="11708"/>
                  </a:lnTo>
                  <a:lnTo>
                    <a:pt x="26806" y="11143"/>
                  </a:lnTo>
                  <a:lnTo>
                    <a:pt x="26916" y="10578"/>
                  </a:lnTo>
                  <a:lnTo>
                    <a:pt x="27010" y="9997"/>
                  </a:lnTo>
                  <a:lnTo>
                    <a:pt x="27073" y="9432"/>
                  </a:lnTo>
                  <a:lnTo>
                    <a:pt x="27135" y="8852"/>
                  </a:lnTo>
                  <a:lnTo>
                    <a:pt x="27182" y="8271"/>
                  </a:lnTo>
                  <a:lnTo>
                    <a:pt x="27198" y="7690"/>
                  </a:lnTo>
                  <a:lnTo>
                    <a:pt x="27214" y="7110"/>
                  </a:lnTo>
                  <a:lnTo>
                    <a:pt x="27214" y="6529"/>
                  </a:lnTo>
                  <a:lnTo>
                    <a:pt x="27198" y="5948"/>
                  </a:lnTo>
                  <a:lnTo>
                    <a:pt x="27182" y="5368"/>
                  </a:lnTo>
                  <a:lnTo>
                    <a:pt x="27135" y="4787"/>
                  </a:lnTo>
                  <a:lnTo>
                    <a:pt x="27088" y="4206"/>
                  </a:lnTo>
                  <a:lnTo>
                    <a:pt x="27025" y="3626"/>
                  </a:lnTo>
                  <a:lnTo>
                    <a:pt x="26963" y="3061"/>
                  </a:lnTo>
                  <a:lnTo>
                    <a:pt x="26963" y="2904"/>
                  </a:lnTo>
                  <a:lnTo>
                    <a:pt x="26947" y="2747"/>
                  </a:lnTo>
                  <a:lnTo>
                    <a:pt x="26931" y="2590"/>
                  </a:lnTo>
                  <a:lnTo>
                    <a:pt x="26900" y="2449"/>
                  </a:lnTo>
                  <a:lnTo>
                    <a:pt x="26869" y="2292"/>
                  </a:lnTo>
                  <a:lnTo>
                    <a:pt x="26821" y="2150"/>
                  </a:lnTo>
                  <a:lnTo>
                    <a:pt x="26759" y="2009"/>
                  </a:lnTo>
                  <a:lnTo>
                    <a:pt x="26696" y="1884"/>
                  </a:lnTo>
                  <a:lnTo>
                    <a:pt x="26586" y="1601"/>
                  </a:lnTo>
                  <a:lnTo>
                    <a:pt x="26523" y="1476"/>
                  </a:lnTo>
                  <a:lnTo>
                    <a:pt x="26445" y="1350"/>
                  </a:lnTo>
                  <a:lnTo>
                    <a:pt x="26366" y="1225"/>
                  </a:lnTo>
                  <a:lnTo>
                    <a:pt x="26272" y="1115"/>
                  </a:lnTo>
                  <a:lnTo>
                    <a:pt x="26068" y="895"/>
                  </a:lnTo>
                  <a:lnTo>
                    <a:pt x="25848" y="691"/>
                  </a:lnTo>
                  <a:lnTo>
                    <a:pt x="25613" y="518"/>
                  </a:lnTo>
                  <a:lnTo>
                    <a:pt x="25346" y="361"/>
                  </a:lnTo>
                  <a:lnTo>
                    <a:pt x="25064" y="236"/>
                  </a:lnTo>
                  <a:lnTo>
                    <a:pt x="24781" y="126"/>
                  </a:lnTo>
                  <a:lnTo>
                    <a:pt x="24483" y="48"/>
                  </a:lnTo>
                  <a:lnTo>
                    <a:pt x="24185" y="0"/>
                  </a:lnTo>
                  <a:close/>
                </a:path>
              </a:pathLst>
            </a:custGeom>
            <a:solidFill>
              <a:srgbClr val="F8B3A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9" name="Google Shape;2265;p42">
              <a:extLst>
                <a:ext uri="{FF2B5EF4-FFF2-40B4-BE49-F238E27FC236}">
                  <a16:creationId xmlns:a16="http://schemas.microsoft.com/office/drawing/2014/main" id="{A0BC584E-6402-18A7-A223-A3B1014AB75C}"/>
                </a:ext>
              </a:extLst>
            </p:cNvPr>
            <p:cNvSpPr/>
            <p:nvPr/>
          </p:nvSpPr>
          <p:spPr>
            <a:xfrm>
              <a:off x="1042650" y="3992655"/>
              <a:ext cx="79440" cy="207519"/>
            </a:xfrm>
            <a:custGeom>
              <a:avLst/>
              <a:gdLst/>
              <a:ahLst/>
              <a:cxnLst/>
              <a:rect l="l" t="t" r="r" b="b"/>
              <a:pathLst>
                <a:path w="2794" h="7298" extrusionOk="0">
                  <a:moveTo>
                    <a:pt x="2794" y="0"/>
                  </a:moveTo>
                  <a:lnTo>
                    <a:pt x="628" y="63"/>
                  </a:lnTo>
                  <a:lnTo>
                    <a:pt x="0" y="7203"/>
                  </a:lnTo>
                  <a:lnTo>
                    <a:pt x="2684" y="7298"/>
                  </a:lnTo>
                  <a:lnTo>
                    <a:pt x="2794" y="0"/>
                  </a:lnTo>
                  <a:close/>
                </a:path>
              </a:pathLst>
            </a:custGeom>
            <a:solidFill>
              <a:srgbClr val="D9D9D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0" name="Google Shape;2266;p42">
              <a:extLst>
                <a:ext uri="{FF2B5EF4-FFF2-40B4-BE49-F238E27FC236}">
                  <a16:creationId xmlns:a16="http://schemas.microsoft.com/office/drawing/2014/main" id="{18AC9B69-5FBC-ED29-10B0-0BD34D6D0F96}"/>
                </a:ext>
              </a:extLst>
            </p:cNvPr>
            <p:cNvSpPr/>
            <p:nvPr/>
          </p:nvSpPr>
          <p:spPr>
            <a:xfrm>
              <a:off x="888681" y="3959615"/>
              <a:ext cx="179409" cy="506968"/>
            </a:xfrm>
            <a:custGeom>
              <a:avLst/>
              <a:gdLst/>
              <a:ahLst/>
              <a:cxnLst/>
              <a:rect l="l" t="t" r="r" b="b"/>
              <a:pathLst>
                <a:path w="6310" h="17829" extrusionOk="0">
                  <a:moveTo>
                    <a:pt x="2182" y="1"/>
                  </a:moveTo>
                  <a:lnTo>
                    <a:pt x="1915" y="32"/>
                  </a:lnTo>
                  <a:lnTo>
                    <a:pt x="1664" y="64"/>
                  </a:lnTo>
                  <a:lnTo>
                    <a:pt x="1429" y="126"/>
                  </a:lnTo>
                  <a:lnTo>
                    <a:pt x="1193" y="205"/>
                  </a:lnTo>
                  <a:lnTo>
                    <a:pt x="989" y="315"/>
                  </a:lnTo>
                  <a:lnTo>
                    <a:pt x="817" y="424"/>
                  </a:lnTo>
                  <a:lnTo>
                    <a:pt x="644" y="566"/>
                  </a:lnTo>
                  <a:lnTo>
                    <a:pt x="503" y="738"/>
                  </a:lnTo>
                  <a:lnTo>
                    <a:pt x="393" y="927"/>
                  </a:lnTo>
                  <a:lnTo>
                    <a:pt x="346" y="1037"/>
                  </a:lnTo>
                  <a:lnTo>
                    <a:pt x="315" y="1162"/>
                  </a:lnTo>
                  <a:lnTo>
                    <a:pt x="283" y="1272"/>
                  </a:lnTo>
                  <a:lnTo>
                    <a:pt x="252" y="1413"/>
                  </a:lnTo>
                  <a:lnTo>
                    <a:pt x="236" y="1680"/>
                  </a:lnTo>
                  <a:lnTo>
                    <a:pt x="189" y="3956"/>
                  </a:lnTo>
                  <a:lnTo>
                    <a:pt x="95" y="7675"/>
                  </a:lnTo>
                  <a:lnTo>
                    <a:pt x="48" y="9794"/>
                  </a:lnTo>
                  <a:lnTo>
                    <a:pt x="16" y="11897"/>
                  </a:lnTo>
                  <a:lnTo>
                    <a:pt x="1" y="13905"/>
                  </a:lnTo>
                  <a:lnTo>
                    <a:pt x="16" y="15679"/>
                  </a:lnTo>
                  <a:lnTo>
                    <a:pt x="16" y="16134"/>
                  </a:lnTo>
                  <a:lnTo>
                    <a:pt x="48" y="16526"/>
                  </a:lnTo>
                  <a:lnTo>
                    <a:pt x="95" y="16871"/>
                  </a:lnTo>
                  <a:lnTo>
                    <a:pt x="158" y="17154"/>
                  </a:lnTo>
                  <a:lnTo>
                    <a:pt x="236" y="17389"/>
                  </a:lnTo>
                  <a:lnTo>
                    <a:pt x="283" y="17483"/>
                  </a:lnTo>
                  <a:lnTo>
                    <a:pt x="330" y="17578"/>
                  </a:lnTo>
                  <a:lnTo>
                    <a:pt x="377" y="17640"/>
                  </a:lnTo>
                  <a:lnTo>
                    <a:pt x="440" y="17703"/>
                  </a:lnTo>
                  <a:lnTo>
                    <a:pt x="503" y="17750"/>
                  </a:lnTo>
                  <a:lnTo>
                    <a:pt x="566" y="17797"/>
                  </a:lnTo>
                  <a:lnTo>
                    <a:pt x="644" y="17813"/>
                  </a:lnTo>
                  <a:lnTo>
                    <a:pt x="707" y="17829"/>
                  </a:lnTo>
                  <a:lnTo>
                    <a:pt x="785" y="17829"/>
                  </a:lnTo>
                  <a:lnTo>
                    <a:pt x="864" y="17813"/>
                  </a:lnTo>
                  <a:lnTo>
                    <a:pt x="942" y="17797"/>
                  </a:lnTo>
                  <a:lnTo>
                    <a:pt x="1037" y="17766"/>
                  </a:lnTo>
                  <a:lnTo>
                    <a:pt x="1209" y="17656"/>
                  </a:lnTo>
                  <a:lnTo>
                    <a:pt x="1397" y="17515"/>
                  </a:lnTo>
                  <a:lnTo>
                    <a:pt x="1602" y="17342"/>
                  </a:lnTo>
                  <a:lnTo>
                    <a:pt x="1806" y="17122"/>
                  </a:lnTo>
                  <a:lnTo>
                    <a:pt x="2041" y="16871"/>
                  </a:lnTo>
                  <a:lnTo>
                    <a:pt x="2261" y="16573"/>
                  </a:lnTo>
                  <a:lnTo>
                    <a:pt x="2496" y="16244"/>
                  </a:lnTo>
                  <a:lnTo>
                    <a:pt x="2747" y="15883"/>
                  </a:lnTo>
                  <a:lnTo>
                    <a:pt x="2983" y="15490"/>
                  </a:lnTo>
                  <a:lnTo>
                    <a:pt x="3249" y="15067"/>
                  </a:lnTo>
                  <a:lnTo>
                    <a:pt x="3500" y="14627"/>
                  </a:lnTo>
                  <a:lnTo>
                    <a:pt x="4034" y="13639"/>
                  </a:lnTo>
                  <a:lnTo>
                    <a:pt x="4568" y="12571"/>
                  </a:lnTo>
                  <a:lnTo>
                    <a:pt x="5117" y="11410"/>
                  </a:lnTo>
                  <a:lnTo>
                    <a:pt x="5650" y="10170"/>
                  </a:lnTo>
                  <a:lnTo>
                    <a:pt x="6184" y="8868"/>
                  </a:lnTo>
                  <a:lnTo>
                    <a:pt x="6294" y="2010"/>
                  </a:lnTo>
                  <a:lnTo>
                    <a:pt x="6310" y="754"/>
                  </a:lnTo>
                  <a:lnTo>
                    <a:pt x="6059" y="676"/>
                  </a:lnTo>
                  <a:lnTo>
                    <a:pt x="5760" y="581"/>
                  </a:lnTo>
                  <a:lnTo>
                    <a:pt x="5368" y="456"/>
                  </a:lnTo>
                  <a:lnTo>
                    <a:pt x="4913" y="330"/>
                  </a:lnTo>
                  <a:lnTo>
                    <a:pt x="4395" y="220"/>
                  </a:lnTo>
                  <a:lnTo>
                    <a:pt x="3861" y="111"/>
                  </a:lnTo>
                  <a:lnTo>
                    <a:pt x="3296" y="32"/>
                  </a:lnTo>
                  <a:lnTo>
                    <a:pt x="2998" y="16"/>
                  </a:lnTo>
                  <a:lnTo>
                    <a:pt x="2731" y="1"/>
                  </a:lnTo>
                  <a:close/>
                </a:path>
              </a:pathLst>
            </a:custGeom>
            <a:solidFill>
              <a:srgbClr val="7AB84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1" name="Google Shape;2267;p42">
              <a:extLst>
                <a:ext uri="{FF2B5EF4-FFF2-40B4-BE49-F238E27FC236}">
                  <a16:creationId xmlns:a16="http://schemas.microsoft.com/office/drawing/2014/main" id="{DB3C24FF-2725-ED86-BAE3-6FA6AA6FE6FB}"/>
                </a:ext>
              </a:extLst>
            </p:cNvPr>
            <p:cNvSpPr/>
            <p:nvPr/>
          </p:nvSpPr>
          <p:spPr>
            <a:xfrm>
              <a:off x="888681" y="3959615"/>
              <a:ext cx="179409" cy="506968"/>
            </a:xfrm>
            <a:custGeom>
              <a:avLst/>
              <a:gdLst/>
              <a:ahLst/>
              <a:cxnLst/>
              <a:rect l="l" t="t" r="r" b="b"/>
              <a:pathLst>
                <a:path w="6310" h="17829" fill="none" extrusionOk="0">
                  <a:moveTo>
                    <a:pt x="6310" y="754"/>
                  </a:moveTo>
                  <a:lnTo>
                    <a:pt x="6310" y="754"/>
                  </a:lnTo>
                  <a:lnTo>
                    <a:pt x="6059" y="676"/>
                  </a:lnTo>
                  <a:lnTo>
                    <a:pt x="5760" y="581"/>
                  </a:lnTo>
                  <a:lnTo>
                    <a:pt x="5368" y="456"/>
                  </a:lnTo>
                  <a:lnTo>
                    <a:pt x="4913" y="330"/>
                  </a:lnTo>
                  <a:lnTo>
                    <a:pt x="4395" y="220"/>
                  </a:lnTo>
                  <a:lnTo>
                    <a:pt x="3861" y="111"/>
                  </a:lnTo>
                  <a:lnTo>
                    <a:pt x="3296" y="32"/>
                  </a:lnTo>
                  <a:lnTo>
                    <a:pt x="2998" y="16"/>
                  </a:lnTo>
                  <a:lnTo>
                    <a:pt x="2731" y="1"/>
                  </a:lnTo>
                  <a:lnTo>
                    <a:pt x="2449" y="1"/>
                  </a:lnTo>
                  <a:lnTo>
                    <a:pt x="2182" y="1"/>
                  </a:lnTo>
                  <a:lnTo>
                    <a:pt x="1915" y="32"/>
                  </a:lnTo>
                  <a:lnTo>
                    <a:pt x="1664" y="64"/>
                  </a:lnTo>
                  <a:lnTo>
                    <a:pt x="1429" y="126"/>
                  </a:lnTo>
                  <a:lnTo>
                    <a:pt x="1193" y="205"/>
                  </a:lnTo>
                  <a:lnTo>
                    <a:pt x="989" y="315"/>
                  </a:lnTo>
                  <a:lnTo>
                    <a:pt x="817" y="424"/>
                  </a:lnTo>
                  <a:lnTo>
                    <a:pt x="644" y="566"/>
                  </a:lnTo>
                  <a:lnTo>
                    <a:pt x="503" y="738"/>
                  </a:lnTo>
                  <a:lnTo>
                    <a:pt x="393" y="927"/>
                  </a:lnTo>
                  <a:lnTo>
                    <a:pt x="346" y="1037"/>
                  </a:lnTo>
                  <a:lnTo>
                    <a:pt x="315" y="1162"/>
                  </a:lnTo>
                  <a:lnTo>
                    <a:pt x="283" y="1272"/>
                  </a:lnTo>
                  <a:lnTo>
                    <a:pt x="252" y="1413"/>
                  </a:lnTo>
                  <a:lnTo>
                    <a:pt x="236" y="1680"/>
                  </a:lnTo>
                  <a:lnTo>
                    <a:pt x="236" y="1680"/>
                  </a:lnTo>
                  <a:lnTo>
                    <a:pt x="189" y="3956"/>
                  </a:lnTo>
                  <a:lnTo>
                    <a:pt x="95" y="7675"/>
                  </a:lnTo>
                  <a:lnTo>
                    <a:pt x="48" y="9794"/>
                  </a:lnTo>
                  <a:lnTo>
                    <a:pt x="16" y="11897"/>
                  </a:lnTo>
                  <a:lnTo>
                    <a:pt x="1" y="13905"/>
                  </a:lnTo>
                  <a:lnTo>
                    <a:pt x="16" y="15679"/>
                  </a:lnTo>
                  <a:lnTo>
                    <a:pt x="16" y="15679"/>
                  </a:lnTo>
                  <a:lnTo>
                    <a:pt x="16" y="16134"/>
                  </a:lnTo>
                  <a:lnTo>
                    <a:pt x="48" y="16526"/>
                  </a:lnTo>
                  <a:lnTo>
                    <a:pt x="95" y="16871"/>
                  </a:lnTo>
                  <a:lnTo>
                    <a:pt x="158" y="17154"/>
                  </a:lnTo>
                  <a:lnTo>
                    <a:pt x="236" y="17389"/>
                  </a:lnTo>
                  <a:lnTo>
                    <a:pt x="283" y="17483"/>
                  </a:lnTo>
                  <a:lnTo>
                    <a:pt x="330" y="17578"/>
                  </a:lnTo>
                  <a:lnTo>
                    <a:pt x="377" y="17640"/>
                  </a:lnTo>
                  <a:lnTo>
                    <a:pt x="440" y="17703"/>
                  </a:lnTo>
                  <a:lnTo>
                    <a:pt x="503" y="17750"/>
                  </a:lnTo>
                  <a:lnTo>
                    <a:pt x="566" y="17797"/>
                  </a:lnTo>
                  <a:lnTo>
                    <a:pt x="644" y="17813"/>
                  </a:lnTo>
                  <a:lnTo>
                    <a:pt x="707" y="17829"/>
                  </a:lnTo>
                  <a:lnTo>
                    <a:pt x="785" y="17829"/>
                  </a:lnTo>
                  <a:lnTo>
                    <a:pt x="864" y="17813"/>
                  </a:lnTo>
                  <a:lnTo>
                    <a:pt x="942" y="17797"/>
                  </a:lnTo>
                  <a:lnTo>
                    <a:pt x="1037" y="17766"/>
                  </a:lnTo>
                  <a:lnTo>
                    <a:pt x="1209" y="17656"/>
                  </a:lnTo>
                  <a:lnTo>
                    <a:pt x="1397" y="17515"/>
                  </a:lnTo>
                  <a:lnTo>
                    <a:pt x="1602" y="17342"/>
                  </a:lnTo>
                  <a:lnTo>
                    <a:pt x="1806" y="17122"/>
                  </a:lnTo>
                  <a:lnTo>
                    <a:pt x="2041" y="16871"/>
                  </a:lnTo>
                  <a:lnTo>
                    <a:pt x="2261" y="16573"/>
                  </a:lnTo>
                  <a:lnTo>
                    <a:pt x="2496" y="16244"/>
                  </a:lnTo>
                  <a:lnTo>
                    <a:pt x="2747" y="15883"/>
                  </a:lnTo>
                  <a:lnTo>
                    <a:pt x="2983" y="15490"/>
                  </a:lnTo>
                  <a:lnTo>
                    <a:pt x="3249" y="15067"/>
                  </a:lnTo>
                  <a:lnTo>
                    <a:pt x="3500" y="14627"/>
                  </a:lnTo>
                  <a:lnTo>
                    <a:pt x="4034" y="13639"/>
                  </a:lnTo>
                  <a:lnTo>
                    <a:pt x="4568" y="12571"/>
                  </a:lnTo>
                  <a:lnTo>
                    <a:pt x="5117" y="11410"/>
                  </a:lnTo>
                  <a:lnTo>
                    <a:pt x="5650" y="10170"/>
                  </a:lnTo>
                  <a:lnTo>
                    <a:pt x="6184" y="8868"/>
                  </a:lnTo>
                  <a:lnTo>
                    <a:pt x="6184" y="8868"/>
                  </a:lnTo>
                  <a:lnTo>
                    <a:pt x="6294" y="201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2" name="Google Shape;2268;p42">
              <a:extLst>
                <a:ext uri="{FF2B5EF4-FFF2-40B4-BE49-F238E27FC236}">
                  <a16:creationId xmlns:a16="http://schemas.microsoft.com/office/drawing/2014/main" id="{14373BDA-593F-11FB-3524-9059F238F0E7}"/>
                </a:ext>
              </a:extLst>
            </p:cNvPr>
            <p:cNvSpPr/>
            <p:nvPr/>
          </p:nvSpPr>
          <p:spPr>
            <a:xfrm>
              <a:off x="993118" y="4197008"/>
              <a:ext cx="76313" cy="70547"/>
            </a:xfrm>
            <a:custGeom>
              <a:avLst/>
              <a:gdLst/>
              <a:ahLst/>
              <a:cxnLst/>
              <a:rect l="l" t="t" r="r" b="b"/>
              <a:pathLst>
                <a:path w="2684" h="2481" extrusionOk="0">
                  <a:moveTo>
                    <a:pt x="502" y="1"/>
                  </a:moveTo>
                  <a:lnTo>
                    <a:pt x="408" y="16"/>
                  </a:lnTo>
                  <a:lnTo>
                    <a:pt x="314" y="48"/>
                  </a:lnTo>
                  <a:lnTo>
                    <a:pt x="235" y="95"/>
                  </a:lnTo>
                  <a:lnTo>
                    <a:pt x="157" y="158"/>
                  </a:lnTo>
                  <a:lnTo>
                    <a:pt x="94" y="236"/>
                  </a:lnTo>
                  <a:lnTo>
                    <a:pt x="47" y="315"/>
                  </a:lnTo>
                  <a:lnTo>
                    <a:pt x="16" y="409"/>
                  </a:lnTo>
                  <a:lnTo>
                    <a:pt x="0" y="487"/>
                  </a:lnTo>
                  <a:lnTo>
                    <a:pt x="16" y="581"/>
                  </a:lnTo>
                  <a:lnTo>
                    <a:pt x="31" y="676"/>
                  </a:lnTo>
                  <a:lnTo>
                    <a:pt x="94" y="770"/>
                  </a:lnTo>
                  <a:lnTo>
                    <a:pt x="173" y="848"/>
                  </a:lnTo>
                  <a:lnTo>
                    <a:pt x="1805" y="2355"/>
                  </a:lnTo>
                  <a:lnTo>
                    <a:pt x="1899" y="2418"/>
                  </a:lnTo>
                  <a:lnTo>
                    <a:pt x="1993" y="2465"/>
                  </a:lnTo>
                  <a:lnTo>
                    <a:pt x="2087" y="2480"/>
                  </a:lnTo>
                  <a:lnTo>
                    <a:pt x="2181" y="2480"/>
                  </a:lnTo>
                  <a:lnTo>
                    <a:pt x="2276" y="2465"/>
                  </a:lnTo>
                  <a:lnTo>
                    <a:pt x="2370" y="2433"/>
                  </a:lnTo>
                  <a:lnTo>
                    <a:pt x="2448" y="2386"/>
                  </a:lnTo>
                  <a:lnTo>
                    <a:pt x="2527" y="2323"/>
                  </a:lnTo>
                  <a:lnTo>
                    <a:pt x="2590" y="2245"/>
                  </a:lnTo>
                  <a:lnTo>
                    <a:pt x="2637" y="2166"/>
                  </a:lnTo>
                  <a:lnTo>
                    <a:pt x="2668" y="2072"/>
                  </a:lnTo>
                  <a:lnTo>
                    <a:pt x="2684" y="1994"/>
                  </a:lnTo>
                  <a:lnTo>
                    <a:pt x="2684" y="1900"/>
                  </a:lnTo>
                  <a:lnTo>
                    <a:pt x="2652" y="1806"/>
                  </a:lnTo>
                  <a:lnTo>
                    <a:pt x="2605" y="1711"/>
                  </a:lnTo>
                  <a:lnTo>
                    <a:pt x="2527" y="1633"/>
                  </a:lnTo>
                  <a:lnTo>
                    <a:pt x="879" y="126"/>
                  </a:lnTo>
                  <a:lnTo>
                    <a:pt x="800" y="64"/>
                  </a:lnTo>
                  <a:lnTo>
                    <a:pt x="691" y="16"/>
                  </a:lnTo>
                  <a:lnTo>
                    <a:pt x="596"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3" name="Google Shape;2269;p42">
              <a:extLst>
                <a:ext uri="{FF2B5EF4-FFF2-40B4-BE49-F238E27FC236}">
                  <a16:creationId xmlns:a16="http://schemas.microsoft.com/office/drawing/2014/main" id="{B5B2C7BC-0E39-E07E-E0B0-F14900808981}"/>
                </a:ext>
              </a:extLst>
            </p:cNvPr>
            <p:cNvSpPr/>
            <p:nvPr/>
          </p:nvSpPr>
          <p:spPr>
            <a:xfrm>
              <a:off x="961415" y="4242076"/>
              <a:ext cx="83478" cy="75893"/>
            </a:xfrm>
            <a:custGeom>
              <a:avLst/>
              <a:gdLst/>
              <a:ahLst/>
              <a:cxnLst/>
              <a:rect l="l" t="t" r="r" b="b"/>
              <a:pathLst>
                <a:path w="2936" h="2669" extrusionOk="0">
                  <a:moveTo>
                    <a:pt x="503" y="1"/>
                  </a:moveTo>
                  <a:lnTo>
                    <a:pt x="409" y="16"/>
                  </a:lnTo>
                  <a:lnTo>
                    <a:pt x="315" y="48"/>
                  </a:lnTo>
                  <a:lnTo>
                    <a:pt x="236" y="95"/>
                  </a:lnTo>
                  <a:lnTo>
                    <a:pt x="158" y="158"/>
                  </a:lnTo>
                  <a:lnTo>
                    <a:pt x="95" y="236"/>
                  </a:lnTo>
                  <a:lnTo>
                    <a:pt x="48" y="315"/>
                  </a:lnTo>
                  <a:lnTo>
                    <a:pt x="17" y="409"/>
                  </a:lnTo>
                  <a:lnTo>
                    <a:pt x="1" y="487"/>
                  </a:lnTo>
                  <a:lnTo>
                    <a:pt x="17" y="581"/>
                  </a:lnTo>
                  <a:lnTo>
                    <a:pt x="32" y="676"/>
                  </a:lnTo>
                  <a:lnTo>
                    <a:pt x="95" y="770"/>
                  </a:lnTo>
                  <a:lnTo>
                    <a:pt x="173" y="848"/>
                  </a:lnTo>
                  <a:lnTo>
                    <a:pt x="2057" y="2543"/>
                  </a:lnTo>
                  <a:lnTo>
                    <a:pt x="2151" y="2606"/>
                  </a:lnTo>
                  <a:lnTo>
                    <a:pt x="2245" y="2653"/>
                  </a:lnTo>
                  <a:lnTo>
                    <a:pt x="2339" y="2669"/>
                  </a:lnTo>
                  <a:lnTo>
                    <a:pt x="2449" y="2669"/>
                  </a:lnTo>
                  <a:lnTo>
                    <a:pt x="2543" y="2653"/>
                  </a:lnTo>
                  <a:lnTo>
                    <a:pt x="2622" y="2622"/>
                  </a:lnTo>
                  <a:lnTo>
                    <a:pt x="2716" y="2575"/>
                  </a:lnTo>
                  <a:lnTo>
                    <a:pt x="2779" y="2512"/>
                  </a:lnTo>
                  <a:lnTo>
                    <a:pt x="2841" y="2433"/>
                  </a:lnTo>
                  <a:lnTo>
                    <a:pt x="2888" y="2355"/>
                  </a:lnTo>
                  <a:lnTo>
                    <a:pt x="2920" y="2276"/>
                  </a:lnTo>
                  <a:lnTo>
                    <a:pt x="2936" y="2182"/>
                  </a:lnTo>
                  <a:lnTo>
                    <a:pt x="2936" y="2088"/>
                  </a:lnTo>
                  <a:lnTo>
                    <a:pt x="2904" y="1994"/>
                  </a:lnTo>
                  <a:lnTo>
                    <a:pt x="2857" y="1900"/>
                  </a:lnTo>
                  <a:lnTo>
                    <a:pt x="2779" y="1821"/>
                  </a:lnTo>
                  <a:lnTo>
                    <a:pt x="895" y="126"/>
                  </a:lnTo>
                  <a:lnTo>
                    <a:pt x="801" y="64"/>
                  </a:lnTo>
                  <a:lnTo>
                    <a:pt x="707" y="16"/>
                  </a:lnTo>
                  <a:lnTo>
                    <a:pt x="597"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4" name="Google Shape;2270;p42">
              <a:extLst>
                <a:ext uri="{FF2B5EF4-FFF2-40B4-BE49-F238E27FC236}">
                  <a16:creationId xmlns:a16="http://schemas.microsoft.com/office/drawing/2014/main" id="{F4DAF6A7-656E-8BFD-7099-721B7E0E2745}"/>
                </a:ext>
              </a:extLst>
            </p:cNvPr>
            <p:cNvSpPr/>
            <p:nvPr/>
          </p:nvSpPr>
          <p:spPr>
            <a:xfrm>
              <a:off x="1054251" y="4135449"/>
              <a:ext cx="83449" cy="120934"/>
            </a:xfrm>
            <a:custGeom>
              <a:avLst/>
              <a:gdLst/>
              <a:ahLst/>
              <a:cxnLst/>
              <a:rect l="l" t="t" r="r" b="b"/>
              <a:pathLst>
                <a:path w="2935" h="4253" extrusionOk="0">
                  <a:moveTo>
                    <a:pt x="1632" y="769"/>
                  </a:moveTo>
                  <a:lnTo>
                    <a:pt x="1711" y="785"/>
                  </a:lnTo>
                  <a:lnTo>
                    <a:pt x="1805" y="816"/>
                  </a:lnTo>
                  <a:lnTo>
                    <a:pt x="1899" y="863"/>
                  </a:lnTo>
                  <a:lnTo>
                    <a:pt x="2009" y="926"/>
                  </a:lnTo>
                  <a:lnTo>
                    <a:pt x="2087" y="973"/>
                  </a:lnTo>
                  <a:lnTo>
                    <a:pt x="2119" y="1004"/>
                  </a:lnTo>
                  <a:lnTo>
                    <a:pt x="2147" y="1046"/>
                  </a:lnTo>
                  <a:lnTo>
                    <a:pt x="2147" y="1046"/>
                  </a:lnTo>
                  <a:lnTo>
                    <a:pt x="2134" y="1083"/>
                  </a:lnTo>
                  <a:lnTo>
                    <a:pt x="2072" y="1177"/>
                  </a:lnTo>
                  <a:lnTo>
                    <a:pt x="1978" y="1256"/>
                  </a:lnTo>
                  <a:lnTo>
                    <a:pt x="1883" y="1334"/>
                  </a:lnTo>
                  <a:lnTo>
                    <a:pt x="1789" y="1412"/>
                  </a:lnTo>
                  <a:lnTo>
                    <a:pt x="1522" y="1554"/>
                  </a:lnTo>
                  <a:lnTo>
                    <a:pt x="1240" y="1711"/>
                  </a:lnTo>
                  <a:lnTo>
                    <a:pt x="942" y="1820"/>
                  </a:lnTo>
                  <a:lnTo>
                    <a:pt x="872" y="1838"/>
                  </a:lnTo>
                  <a:lnTo>
                    <a:pt x="872" y="1838"/>
                  </a:lnTo>
                  <a:lnTo>
                    <a:pt x="926" y="1648"/>
                  </a:lnTo>
                  <a:lnTo>
                    <a:pt x="989" y="1444"/>
                  </a:lnTo>
                  <a:lnTo>
                    <a:pt x="1083" y="1256"/>
                  </a:lnTo>
                  <a:lnTo>
                    <a:pt x="1177" y="1067"/>
                  </a:lnTo>
                  <a:lnTo>
                    <a:pt x="1303" y="910"/>
                  </a:lnTo>
                  <a:lnTo>
                    <a:pt x="1381" y="832"/>
                  </a:lnTo>
                  <a:lnTo>
                    <a:pt x="1460" y="785"/>
                  </a:lnTo>
                  <a:lnTo>
                    <a:pt x="1538" y="769"/>
                  </a:lnTo>
                  <a:close/>
                  <a:moveTo>
                    <a:pt x="975" y="2702"/>
                  </a:moveTo>
                  <a:lnTo>
                    <a:pt x="1036" y="2715"/>
                  </a:lnTo>
                  <a:lnTo>
                    <a:pt x="1256" y="2793"/>
                  </a:lnTo>
                  <a:lnTo>
                    <a:pt x="1460" y="2872"/>
                  </a:lnTo>
                  <a:lnTo>
                    <a:pt x="1679" y="2966"/>
                  </a:lnTo>
                  <a:lnTo>
                    <a:pt x="1789" y="3029"/>
                  </a:lnTo>
                  <a:lnTo>
                    <a:pt x="1883" y="3092"/>
                  </a:lnTo>
                  <a:lnTo>
                    <a:pt x="1993" y="3186"/>
                  </a:lnTo>
                  <a:lnTo>
                    <a:pt x="2025" y="3233"/>
                  </a:lnTo>
                  <a:lnTo>
                    <a:pt x="2025" y="3280"/>
                  </a:lnTo>
                  <a:lnTo>
                    <a:pt x="2009" y="3358"/>
                  </a:lnTo>
                  <a:lnTo>
                    <a:pt x="1978" y="3421"/>
                  </a:lnTo>
                  <a:lnTo>
                    <a:pt x="1915" y="3453"/>
                  </a:lnTo>
                  <a:lnTo>
                    <a:pt x="1868" y="3484"/>
                  </a:lnTo>
                  <a:lnTo>
                    <a:pt x="1742" y="3484"/>
                  </a:lnTo>
                  <a:lnTo>
                    <a:pt x="1679" y="3453"/>
                  </a:lnTo>
                  <a:lnTo>
                    <a:pt x="1617" y="3437"/>
                  </a:lnTo>
                  <a:lnTo>
                    <a:pt x="1475" y="3327"/>
                  </a:lnTo>
                  <a:lnTo>
                    <a:pt x="1334" y="3186"/>
                  </a:lnTo>
                  <a:lnTo>
                    <a:pt x="1193" y="3045"/>
                  </a:lnTo>
                  <a:lnTo>
                    <a:pt x="1083" y="2872"/>
                  </a:lnTo>
                  <a:lnTo>
                    <a:pt x="975" y="2702"/>
                  </a:lnTo>
                  <a:close/>
                  <a:moveTo>
                    <a:pt x="1585" y="0"/>
                  </a:moveTo>
                  <a:lnTo>
                    <a:pt x="1475" y="16"/>
                  </a:lnTo>
                  <a:lnTo>
                    <a:pt x="1381" y="16"/>
                  </a:lnTo>
                  <a:lnTo>
                    <a:pt x="1271" y="47"/>
                  </a:lnTo>
                  <a:lnTo>
                    <a:pt x="1161" y="78"/>
                  </a:lnTo>
                  <a:lnTo>
                    <a:pt x="1067" y="126"/>
                  </a:lnTo>
                  <a:lnTo>
                    <a:pt x="973" y="188"/>
                  </a:lnTo>
                  <a:lnTo>
                    <a:pt x="863" y="283"/>
                  </a:lnTo>
                  <a:lnTo>
                    <a:pt x="753" y="377"/>
                  </a:lnTo>
                  <a:lnTo>
                    <a:pt x="659" y="487"/>
                  </a:lnTo>
                  <a:lnTo>
                    <a:pt x="565" y="596"/>
                  </a:lnTo>
                  <a:lnTo>
                    <a:pt x="487" y="722"/>
                  </a:lnTo>
                  <a:lnTo>
                    <a:pt x="424" y="863"/>
                  </a:lnTo>
                  <a:lnTo>
                    <a:pt x="298" y="1130"/>
                  </a:lnTo>
                  <a:lnTo>
                    <a:pt x="204" y="1428"/>
                  </a:lnTo>
                  <a:lnTo>
                    <a:pt x="126" y="1711"/>
                  </a:lnTo>
                  <a:lnTo>
                    <a:pt x="0" y="2276"/>
                  </a:lnTo>
                  <a:lnTo>
                    <a:pt x="0" y="2370"/>
                  </a:lnTo>
                  <a:lnTo>
                    <a:pt x="0" y="2448"/>
                  </a:lnTo>
                  <a:lnTo>
                    <a:pt x="0" y="2495"/>
                  </a:lnTo>
                  <a:lnTo>
                    <a:pt x="47" y="2574"/>
                  </a:lnTo>
                  <a:lnTo>
                    <a:pt x="298" y="3045"/>
                  </a:lnTo>
                  <a:lnTo>
                    <a:pt x="440" y="3280"/>
                  </a:lnTo>
                  <a:lnTo>
                    <a:pt x="612" y="3515"/>
                  </a:lnTo>
                  <a:lnTo>
                    <a:pt x="785" y="3735"/>
                  </a:lnTo>
                  <a:lnTo>
                    <a:pt x="989" y="3923"/>
                  </a:lnTo>
                  <a:lnTo>
                    <a:pt x="1099" y="4002"/>
                  </a:lnTo>
                  <a:lnTo>
                    <a:pt x="1209" y="4080"/>
                  </a:lnTo>
                  <a:lnTo>
                    <a:pt x="1334" y="4143"/>
                  </a:lnTo>
                  <a:lnTo>
                    <a:pt x="1460" y="4190"/>
                  </a:lnTo>
                  <a:lnTo>
                    <a:pt x="1554" y="4222"/>
                  </a:lnTo>
                  <a:lnTo>
                    <a:pt x="1648" y="4253"/>
                  </a:lnTo>
                  <a:lnTo>
                    <a:pt x="1836" y="4253"/>
                  </a:lnTo>
                  <a:lnTo>
                    <a:pt x="2009" y="4222"/>
                  </a:lnTo>
                  <a:lnTo>
                    <a:pt x="2182" y="4159"/>
                  </a:lnTo>
                  <a:lnTo>
                    <a:pt x="2338" y="4080"/>
                  </a:lnTo>
                  <a:lnTo>
                    <a:pt x="2480" y="3955"/>
                  </a:lnTo>
                  <a:lnTo>
                    <a:pt x="2605" y="3814"/>
                  </a:lnTo>
                  <a:lnTo>
                    <a:pt x="2699" y="3641"/>
                  </a:lnTo>
                  <a:lnTo>
                    <a:pt x="2746" y="3547"/>
                  </a:lnTo>
                  <a:lnTo>
                    <a:pt x="2778" y="3453"/>
                  </a:lnTo>
                  <a:lnTo>
                    <a:pt x="2794" y="3358"/>
                  </a:lnTo>
                  <a:lnTo>
                    <a:pt x="2809" y="3264"/>
                  </a:lnTo>
                  <a:lnTo>
                    <a:pt x="2809" y="3170"/>
                  </a:lnTo>
                  <a:lnTo>
                    <a:pt x="2794" y="3092"/>
                  </a:lnTo>
                  <a:lnTo>
                    <a:pt x="2762" y="3013"/>
                  </a:lnTo>
                  <a:lnTo>
                    <a:pt x="2731" y="2935"/>
                  </a:lnTo>
                  <a:lnTo>
                    <a:pt x="2652" y="2778"/>
                  </a:lnTo>
                  <a:lnTo>
                    <a:pt x="2542" y="2652"/>
                  </a:lnTo>
                  <a:lnTo>
                    <a:pt x="2401" y="2527"/>
                  </a:lnTo>
                  <a:lnTo>
                    <a:pt x="2229" y="2401"/>
                  </a:lnTo>
                  <a:lnTo>
                    <a:pt x="2056" y="2307"/>
                  </a:lnTo>
                  <a:lnTo>
                    <a:pt x="1887" y="2222"/>
                  </a:lnTo>
                  <a:lnTo>
                    <a:pt x="1887" y="2222"/>
                  </a:lnTo>
                  <a:lnTo>
                    <a:pt x="1993" y="2166"/>
                  </a:lnTo>
                  <a:lnTo>
                    <a:pt x="2213" y="2025"/>
                  </a:lnTo>
                  <a:lnTo>
                    <a:pt x="2417" y="1868"/>
                  </a:lnTo>
                  <a:lnTo>
                    <a:pt x="2605" y="1711"/>
                  </a:lnTo>
                  <a:lnTo>
                    <a:pt x="2746" y="1538"/>
                  </a:lnTo>
                  <a:lnTo>
                    <a:pt x="2809" y="1444"/>
                  </a:lnTo>
                  <a:lnTo>
                    <a:pt x="2872" y="1350"/>
                  </a:lnTo>
                  <a:lnTo>
                    <a:pt x="2903" y="1256"/>
                  </a:lnTo>
                  <a:lnTo>
                    <a:pt x="2935" y="1161"/>
                  </a:lnTo>
                  <a:lnTo>
                    <a:pt x="2935" y="1067"/>
                  </a:lnTo>
                  <a:lnTo>
                    <a:pt x="2935" y="973"/>
                  </a:lnTo>
                  <a:lnTo>
                    <a:pt x="2919" y="879"/>
                  </a:lnTo>
                  <a:lnTo>
                    <a:pt x="2888" y="785"/>
                  </a:lnTo>
                  <a:lnTo>
                    <a:pt x="2841" y="675"/>
                  </a:lnTo>
                  <a:lnTo>
                    <a:pt x="2762" y="581"/>
                  </a:lnTo>
                  <a:lnTo>
                    <a:pt x="2684" y="487"/>
                  </a:lnTo>
                  <a:lnTo>
                    <a:pt x="2574" y="392"/>
                  </a:lnTo>
                  <a:lnTo>
                    <a:pt x="2401" y="267"/>
                  </a:lnTo>
                  <a:lnTo>
                    <a:pt x="2213" y="157"/>
                  </a:lnTo>
                  <a:lnTo>
                    <a:pt x="2009" y="78"/>
                  </a:lnTo>
                  <a:lnTo>
                    <a:pt x="1789" y="16"/>
                  </a:lnTo>
                  <a:lnTo>
                    <a:pt x="1585"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5" name="Google Shape;2271;p42">
              <a:extLst>
                <a:ext uri="{FF2B5EF4-FFF2-40B4-BE49-F238E27FC236}">
                  <a16:creationId xmlns:a16="http://schemas.microsoft.com/office/drawing/2014/main" id="{B7555890-513C-B21E-8524-08A79E4BFF62}"/>
                </a:ext>
              </a:extLst>
            </p:cNvPr>
            <p:cNvSpPr/>
            <p:nvPr/>
          </p:nvSpPr>
          <p:spPr>
            <a:xfrm>
              <a:off x="2035043" y="4379525"/>
              <a:ext cx="207529" cy="76348"/>
            </a:xfrm>
            <a:custGeom>
              <a:avLst/>
              <a:gdLst/>
              <a:ahLst/>
              <a:cxnLst/>
              <a:rect l="l" t="t" r="r" b="b"/>
              <a:pathLst>
                <a:path w="7299" h="2685" extrusionOk="0">
                  <a:moveTo>
                    <a:pt x="1" y="0"/>
                  </a:moveTo>
                  <a:lnTo>
                    <a:pt x="95" y="2166"/>
                  </a:lnTo>
                  <a:lnTo>
                    <a:pt x="7236" y="2684"/>
                  </a:lnTo>
                  <a:lnTo>
                    <a:pt x="7298" y="0"/>
                  </a:lnTo>
                  <a:close/>
                </a:path>
              </a:pathLst>
            </a:custGeom>
            <a:solidFill>
              <a:srgbClr val="D9D9D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6" name="Google Shape;2272;p42">
              <a:extLst>
                <a:ext uri="{FF2B5EF4-FFF2-40B4-BE49-F238E27FC236}">
                  <a16:creationId xmlns:a16="http://schemas.microsoft.com/office/drawing/2014/main" id="{434FB2C7-B683-1FB9-A4EC-8CDDDC1A968D}"/>
                </a:ext>
              </a:extLst>
            </p:cNvPr>
            <p:cNvSpPr/>
            <p:nvPr/>
          </p:nvSpPr>
          <p:spPr>
            <a:xfrm>
              <a:off x="2004249" y="4433520"/>
              <a:ext cx="507833" cy="174051"/>
            </a:xfrm>
            <a:custGeom>
              <a:avLst/>
              <a:gdLst/>
              <a:ahLst/>
              <a:cxnLst/>
              <a:rect l="l" t="t" r="r" b="b"/>
              <a:pathLst>
                <a:path w="17861" h="6121" extrusionOk="0">
                  <a:moveTo>
                    <a:pt x="707" y="0"/>
                  </a:moveTo>
                  <a:lnTo>
                    <a:pt x="613" y="267"/>
                  </a:lnTo>
                  <a:lnTo>
                    <a:pt x="534" y="565"/>
                  </a:lnTo>
                  <a:lnTo>
                    <a:pt x="425" y="958"/>
                  </a:lnTo>
                  <a:lnTo>
                    <a:pt x="299" y="1413"/>
                  </a:lnTo>
                  <a:lnTo>
                    <a:pt x="189" y="1931"/>
                  </a:lnTo>
                  <a:lnTo>
                    <a:pt x="95" y="2480"/>
                  </a:lnTo>
                  <a:lnTo>
                    <a:pt x="32" y="3045"/>
                  </a:lnTo>
                  <a:lnTo>
                    <a:pt x="17" y="3327"/>
                  </a:lnTo>
                  <a:lnTo>
                    <a:pt x="1" y="3610"/>
                  </a:lnTo>
                  <a:lnTo>
                    <a:pt x="1" y="3892"/>
                  </a:lnTo>
                  <a:lnTo>
                    <a:pt x="17" y="4159"/>
                  </a:lnTo>
                  <a:lnTo>
                    <a:pt x="48" y="4426"/>
                  </a:lnTo>
                  <a:lnTo>
                    <a:pt x="95" y="4677"/>
                  </a:lnTo>
                  <a:lnTo>
                    <a:pt x="158" y="4912"/>
                  </a:lnTo>
                  <a:lnTo>
                    <a:pt x="236" y="5132"/>
                  </a:lnTo>
                  <a:lnTo>
                    <a:pt x="330" y="5336"/>
                  </a:lnTo>
                  <a:lnTo>
                    <a:pt x="456" y="5509"/>
                  </a:lnTo>
                  <a:lnTo>
                    <a:pt x="613" y="5681"/>
                  </a:lnTo>
                  <a:lnTo>
                    <a:pt x="770" y="5807"/>
                  </a:lnTo>
                  <a:lnTo>
                    <a:pt x="974" y="5917"/>
                  </a:lnTo>
                  <a:lnTo>
                    <a:pt x="1084" y="5964"/>
                  </a:lnTo>
                  <a:lnTo>
                    <a:pt x="1194" y="6011"/>
                  </a:lnTo>
                  <a:lnTo>
                    <a:pt x="1319" y="6027"/>
                  </a:lnTo>
                  <a:lnTo>
                    <a:pt x="1445" y="6058"/>
                  </a:lnTo>
                  <a:lnTo>
                    <a:pt x="1727" y="6074"/>
                  </a:lnTo>
                  <a:lnTo>
                    <a:pt x="3987" y="6089"/>
                  </a:lnTo>
                  <a:lnTo>
                    <a:pt x="7722" y="6121"/>
                  </a:lnTo>
                  <a:lnTo>
                    <a:pt x="11944" y="6121"/>
                  </a:lnTo>
                  <a:lnTo>
                    <a:pt x="13953" y="6105"/>
                  </a:lnTo>
                  <a:lnTo>
                    <a:pt x="15726" y="6074"/>
                  </a:lnTo>
                  <a:lnTo>
                    <a:pt x="16181" y="6058"/>
                  </a:lnTo>
                  <a:lnTo>
                    <a:pt x="16573" y="6027"/>
                  </a:lnTo>
                  <a:lnTo>
                    <a:pt x="16919" y="5980"/>
                  </a:lnTo>
                  <a:lnTo>
                    <a:pt x="17201" y="5901"/>
                  </a:lnTo>
                  <a:lnTo>
                    <a:pt x="17437" y="5823"/>
                  </a:lnTo>
                  <a:lnTo>
                    <a:pt x="17531" y="5776"/>
                  </a:lnTo>
                  <a:lnTo>
                    <a:pt x="17609" y="5729"/>
                  </a:lnTo>
                  <a:lnTo>
                    <a:pt x="17688" y="5666"/>
                  </a:lnTo>
                  <a:lnTo>
                    <a:pt x="17750" y="5603"/>
                  </a:lnTo>
                  <a:lnTo>
                    <a:pt x="17797" y="5540"/>
                  </a:lnTo>
                  <a:lnTo>
                    <a:pt x="17829" y="5477"/>
                  </a:lnTo>
                  <a:lnTo>
                    <a:pt x="17845" y="5415"/>
                  </a:lnTo>
                  <a:lnTo>
                    <a:pt x="17860" y="5336"/>
                  </a:lnTo>
                  <a:lnTo>
                    <a:pt x="17860" y="5258"/>
                  </a:lnTo>
                  <a:lnTo>
                    <a:pt x="17845" y="5179"/>
                  </a:lnTo>
                  <a:lnTo>
                    <a:pt x="17813" y="5101"/>
                  </a:lnTo>
                  <a:lnTo>
                    <a:pt x="17782" y="5022"/>
                  </a:lnTo>
                  <a:lnTo>
                    <a:pt x="17688" y="4834"/>
                  </a:lnTo>
                  <a:lnTo>
                    <a:pt x="17546" y="4646"/>
                  </a:lnTo>
                  <a:lnTo>
                    <a:pt x="17358" y="4457"/>
                  </a:lnTo>
                  <a:lnTo>
                    <a:pt x="17138" y="4238"/>
                  </a:lnTo>
                  <a:lnTo>
                    <a:pt x="16872" y="4034"/>
                  </a:lnTo>
                  <a:lnTo>
                    <a:pt x="16573" y="3798"/>
                  </a:lnTo>
                  <a:lnTo>
                    <a:pt x="16244" y="3579"/>
                  </a:lnTo>
                  <a:lnTo>
                    <a:pt x="15883" y="3343"/>
                  </a:lnTo>
                  <a:lnTo>
                    <a:pt x="15491" y="3092"/>
                  </a:lnTo>
                  <a:lnTo>
                    <a:pt x="15067" y="2841"/>
                  </a:lnTo>
                  <a:lnTo>
                    <a:pt x="14612" y="2590"/>
                  </a:lnTo>
                  <a:lnTo>
                    <a:pt x="13623" y="2088"/>
                  </a:lnTo>
                  <a:lnTo>
                    <a:pt x="12540" y="1570"/>
                  </a:lnTo>
                  <a:lnTo>
                    <a:pt x="11363" y="1036"/>
                  </a:lnTo>
                  <a:lnTo>
                    <a:pt x="10123" y="518"/>
                  </a:lnTo>
                  <a:lnTo>
                    <a:pt x="8821" y="0"/>
                  </a:lnTo>
                  <a:close/>
                </a:path>
              </a:pathLst>
            </a:custGeom>
            <a:solidFill>
              <a:srgbClr val="7AB84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 name="Google Shape;2273;p42">
              <a:extLst>
                <a:ext uri="{FF2B5EF4-FFF2-40B4-BE49-F238E27FC236}">
                  <a16:creationId xmlns:a16="http://schemas.microsoft.com/office/drawing/2014/main" id="{CE7AE960-484A-D67D-0C61-C56B9125BAB9}"/>
                </a:ext>
              </a:extLst>
            </p:cNvPr>
            <p:cNvSpPr/>
            <p:nvPr/>
          </p:nvSpPr>
          <p:spPr>
            <a:xfrm>
              <a:off x="2004249" y="4433520"/>
              <a:ext cx="507833" cy="174051"/>
            </a:xfrm>
            <a:custGeom>
              <a:avLst/>
              <a:gdLst/>
              <a:ahLst/>
              <a:cxnLst/>
              <a:rect l="l" t="t" r="r" b="b"/>
              <a:pathLst>
                <a:path w="17861" h="6121" fill="none" extrusionOk="0">
                  <a:moveTo>
                    <a:pt x="707" y="0"/>
                  </a:moveTo>
                  <a:lnTo>
                    <a:pt x="707" y="0"/>
                  </a:lnTo>
                  <a:lnTo>
                    <a:pt x="613" y="267"/>
                  </a:lnTo>
                  <a:lnTo>
                    <a:pt x="534" y="565"/>
                  </a:lnTo>
                  <a:lnTo>
                    <a:pt x="425" y="958"/>
                  </a:lnTo>
                  <a:lnTo>
                    <a:pt x="299" y="1413"/>
                  </a:lnTo>
                  <a:lnTo>
                    <a:pt x="189" y="1931"/>
                  </a:lnTo>
                  <a:lnTo>
                    <a:pt x="95" y="2480"/>
                  </a:lnTo>
                  <a:lnTo>
                    <a:pt x="32" y="3045"/>
                  </a:lnTo>
                  <a:lnTo>
                    <a:pt x="17" y="3327"/>
                  </a:lnTo>
                  <a:lnTo>
                    <a:pt x="1" y="3610"/>
                  </a:lnTo>
                  <a:lnTo>
                    <a:pt x="1" y="3892"/>
                  </a:lnTo>
                  <a:lnTo>
                    <a:pt x="17" y="4159"/>
                  </a:lnTo>
                  <a:lnTo>
                    <a:pt x="48" y="4426"/>
                  </a:lnTo>
                  <a:lnTo>
                    <a:pt x="95" y="4677"/>
                  </a:lnTo>
                  <a:lnTo>
                    <a:pt x="158" y="4912"/>
                  </a:lnTo>
                  <a:lnTo>
                    <a:pt x="236" y="5132"/>
                  </a:lnTo>
                  <a:lnTo>
                    <a:pt x="330" y="5336"/>
                  </a:lnTo>
                  <a:lnTo>
                    <a:pt x="456" y="5509"/>
                  </a:lnTo>
                  <a:lnTo>
                    <a:pt x="613" y="5681"/>
                  </a:lnTo>
                  <a:lnTo>
                    <a:pt x="770" y="5807"/>
                  </a:lnTo>
                  <a:lnTo>
                    <a:pt x="974" y="5917"/>
                  </a:lnTo>
                  <a:lnTo>
                    <a:pt x="1084" y="5964"/>
                  </a:lnTo>
                  <a:lnTo>
                    <a:pt x="1194" y="6011"/>
                  </a:lnTo>
                  <a:lnTo>
                    <a:pt x="1319" y="6027"/>
                  </a:lnTo>
                  <a:lnTo>
                    <a:pt x="1445" y="6058"/>
                  </a:lnTo>
                  <a:lnTo>
                    <a:pt x="1727" y="6074"/>
                  </a:lnTo>
                  <a:lnTo>
                    <a:pt x="1727" y="6074"/>
                  </a:lnTo>
                  <a:lnTo>
                    <a:pt x="3987" y="6089"/>
                  </a:lnTo>
                  <a:lnTo>
                    <a:pt x="7722" y="6121"/>
                  </a:lnTo>
                  <a:lnTo>
                    <a:pt x="9825" y="6121"/>
                  </a:lnTo>
                  <a:lnTo>
                    <a:pt x="11944" y="6121"/>
                  </a:lnTo>
                  <a:lnTo>
                    <a:pt x="13953" y="6105"/>
                  </a:lnTo>
                  <a:lnTo>
                    <a:pt x="15726" y="6074"/>
                  </a:lnTo>
                  <a:lnTo>
                    <a:pt x="15726" y="6074"/>
                  </a:lnTo>
                  <a:lnTo>
                    <a:pt x="16181" y="6058"/>
                  </a:lnTo>
                  <a:lnTo>
                    <a:pt x="16573" y="6027"/>
                  </a:lnTo>
                  <a:lnTo>
                    <a:pt x="16919" y="5980"/>
                  </a:lnTo>
                  <a:lnTo>
                    <a:pt x="17201" y="5901"/>
                  </a:lnTo>
                  <a:lnTo>
                    <a:pt x="17437" y="5823"/>
                  </a:lnTo>
                  <a:lnTo>
                    <a:pt x="17531" y="5776"/>
                  </a:lnTo>
                  <a:lnTo>
                    <a:pt x="17609" y="5729"/>
                  </a:lnTo>
                  <a:lnTo>
                    <a:pt x="17688" y="5666"/>
                  </a:lnTo>
                  <a:lnTo>
                    <a:pt x="17750" y="5603"/>
                  </a:lnTo>
                  <a:lnTo>
                    <a:pt x="17797" y="5540"/>
                  </a:lnTo>
                  <a:lnTo>
                    <a:pt x="17829" y="5477"/>
                  </a:lnTo>
                  <a:lnTo>
                    <a:pt x="17845" y="5415"/>
                  </a:lnTo>
                  <a:lnTo>
                    <a:pt x="17860" y="5336"/>
                  </a:lnTo>
                  <a:lnTo>
                    <a:pt x="17860" y="5258"/>
                  </a:lnTo>
                  <a:lnTo>
                    <a:pt x="17845" y="5179"/>
                  </a:lnTo>
                  <a:lnTo>
                    <a:pt x="17813" y="5101"/>
                  </a:lnTo>
                  <a:lnTo>
                    <a:pt x="17782" y="5022"/>
                  </a:lnTo>
                  <a:lnTo>
                    <a:pt x="17688" y="4834"/>
                  </a:lnTo>
                  <a:lnTo>
                    <a:pt x="17546" y="4646"/>
                  </a:lnTo>
                  <a:lnTo>
                    <a:pt x="17358" y="4457"/>
                  </a:lnTo>
                  <a:lnTo>
                    <a:pt x="17138" y="4238"/>
                  </a:lnTo>
                  <a:lnTo>
                    <a:pt x="16872" y="4034"/>
                  </a:lnTo>
                  <a:lnTo>
                    <a:pt x="16573" y="3798"/>
                  </a:lnTo>
                  <a:lnTo>
                    <a:pt x="16244" y="3579"/>
                  </a:lnTo>
                  <a:lnTo>
                    <a:pt x="15883" y="3343"/>
                  </a:lnTo>
                  <a:lnTo>
                    <a:pt x="15491" y="3092"/>
                  </a:lnTo>
                  <a:lnTo>
                    <a:pt x="15067" y="2841"/>
                  </a:lnTo>
                  <a:lnTo>
                    <a:pt x="14612" y="2590"/>
                  </a:lnTo>
                  <a:lnTo>
                    <a:pt x="13623" y="2088"/>
                  </a:lnTo>
                  <a:lnTo>
                    <a:pt x="12540" y="1570"/>
                  </a:lnTo>
                  <a:lnTo>
                    <a:pt x="11363" y="1036"/>
                  </a:lnTo>
                  <a:lnTo>
                    <a:pt x="10123" y="518"/>
                  </a:lnTo>
                  <a:lnTo>
                    <a:pt x="8821" y="0"/>
                  </a:lnTo>
                  <a:lnTo>
                    <a:pt x="8821" y="0"/>
                  </a:lnTo>
                  <a:lnTo>
                    <a:pt x="1947"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 name="Google Shape;2274;p42">
              <a:extLst>
                <a:ext uri="{FF2B5EF4-FFF2-40B4-BE49-F238E27FC236}">
                  <a16:creationId xmlns:a16="http://schemas.microsoft.com/office/drawing/2014/main" id="{AF3BDC82-064B-81C6-4851-25D8A32E8193}"/>
                </a:ext>
              </a:extLst>
            </p:cNvPr>
            <p:cNvSpPr/>
            <p:nvPr/>
          </p:nvSpPr>
          <p:spPr>
            <a:xfrm>
              <a:off x="2241215" y="4428175"/>
              <a:ext cx="69631" cy="76775"/>
            </a:xfrm>
            <a:custGeom>
              <a:avLst/>
              <a:gdLst/>
              <a:ahLst/>
              <a:cxnLst/>
              <a:rect l="l" t="t" r="r" b="b"/>
              <a:pathLst>
                <a:path w="2449" h="2700" extrusionOk="0">
                  <a:moveTo>
                    <a:pt x="1852" y="0"/>
                  </a:moveTo>
                  <a:lnTo>
                    <a:pt x="1774" y="31"/>
                  </a:lnTo>
                  <a:lnTo>
                    <a:pt x="1679" y="79"/>
                  </a:lnTo>
                  <a:lnTo>
                    <a:pt x="1585" y="157"/>
                  </a:lnTo>
                  <a:lnTo>
                    <a:pt x="126" y="1821"/>
                  </a:lnTo>
                  <a:lnTo>
                    <a:pt x="63" y="1915"/>
                  </a:lnTo>
                  <a:lnTo>
                    <a:pt x="16" y="2009"/>
                  </a:lnTo>
                  <a:lnTo>
                    <a:pt x="0" y="2103"/>
                  </a:lnTo>
                  <a:lnTo>
                    <a:pt x="0" y="2213"/>
                  </a:lnTo>
                  <a:lnTo>
                    <a:pt x="16" y="2307"/>
                  </a:lnTo>
                  <a:lnTo>
                    <a:pt x="47" y="2401"/>
                  </a:lnTo>
                  <a:lnTo>
                    <a:pt x="94" y="2480"/>
                  </a:lnTo>
                  <a:lnTo>
                    <a:pt x="157" y="2542"/>
                  </a:lnTo>
                  <a:lnTo>
                    <a:pt x="236" y="2605"/>
                  </a:lnTo>
                  <a:lnTo>
                    <a:pt x="314" y="2652"/>
                  </a:lnTo>
                  <a:lnTo>
                    <a:pt x="393" y="2684"/>
                  </a:lnTo>
                  <a:lnTo>
                    <a:pt x="487" y="2699"/>
                  </a:lnTo>
                  <a:lnTo>
                    <a:pt x="581" y="2699"/>
                  </a:lnTo>
                  <a:lnTo>
                    <a:pt x="675" y="2668"/>
                  </a:lnTo>
                  <a:lnTo>
                    <a:pt x="769" y="2621"/>
                  </a:lnTo>
                  <a:lnTo>
                    <a:pt x="848" y="2542"/>
                  </a:lnTo>
                  <a:lnTo>
                    <a:pt x="2307" y="879"/>
                  </a:lnTo>
                  <a:lnTo>
                    <a:pt x="2386" y="785"/>
                  </a:lnTo>
                  <a:lnTo>
                    <a:pt x="2433" y="691"/>
                  </a:lnTo>
                  <a:lnTo>
                    <a:pt x="2448" y="596"/>
                  </a:lnTo>
                  <a:lnTo>
                    <a:pt x="2448" y="487"/>
                  </a:lnTo>
                  <a:lnTo>
                    <a:pt x="2433" y="392"/>
                  </a:lnTo>
                  <a:lnTo>
                    <a:pt x="2386" y="314"/>
                  </a:lnTo>
                  <a:lnTo>
                    <a:pt x="2339" y="220"/>
                  </a:lnTo>
                  <a:lnTo>
                    <a:pt x="2276" y="157"/>
                  </a:lnTo>
                  <a:lnTo>
                    <a:pt x="2213" y="94"/>
                  </a:lnTo>
                  <a:lnTo>
                    <a:pt x="2119" y="47"/>
                  </a:lnTo>
                  <a:lnTo>
                    <a:pt x="2040" y="16"/>
                  </a:lnTo>
                  <a:lnTo>
                    <a:pt x="1946"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9" name="Google Shape;2275;p42">
              <a:extLst>
                <a:ext uri="{FF2B5EF4-FFF2-40B4-BE49-F238E27FC236}">
                  <a16:creationId xmlns:a16="http://schemas.microsoft.com/office/drawing/2014/main" id="{7E77668E-D1CD-434E-F37F-56AE04D77092}"/>
                </a:ext>
              </a:extLst>
            </p:cNvPr>
            <p:cNvSpPr/>
            <p:nvPr/>
          </p:nvSpPr>
          <p:spPr>
            <a:xfrm>
              <a:off x="2286709" y="4451377"/>
              <a:ext cx="75005" cy="84793"/>
            </a:xfrm>
            <a:custGeom>
              <a:avLst/>
              <a:gdLst/>
              <a:ahLst/>
              <a:cxnLst/>
              <a:rect l="l" t="t" r="r" b="b"/>
              <a:pathLst>
                <a:path w="2638" h="2982" extrusionOk="0">
                  <a:moveTo>
                    <a:pt x="2135" y="0"/>
                  </a:moveTo>
                  <a:lnTo>
                    <a:pt x="2041" y="16"/>
                  </a:lnTo>
                  <a:lnTo>
                    <a:pt x="1963" y="47"/>
                  </a:lnTo>
                  <a:lnTo>
                    <a:pt x="1869" y="94"/>
                  </a:lnTo>
                  <a:lnTo>
                    <a:pt x="1790" y="173"/>
                  </a:lnTo>
                  <a:lnTo>
                    <a:pt x="127" y="2087"/>
                  </a:lnTo>
                  <a:lnTo>
                    <a:pt x="64" y="2182"/>
                  </a:lnTo>
                  <a:lnTo>
                    <a:pt x="17" y="2276"/>
                  </a:lnTo>
                  <a:lnTo>
                    <a:pt x="1" y="2386"/>
                  </a:lnTo>
                  <a:lnTo>
                    <a:pt x="1" y="2480"/>
                  </a:lnTo>
                  <a:lnTo>
                    <a:pt x="17" y="2574"/>
                  </a:lnTo>
                  <a:lnTo>
                    <a:pt x="48" y="2668"/>
                  </a:lnTo>
                  <a:lnTo>
                    <a:pt x="95" y="2746"/>
                  </a:lnTo>
                  <a:lnTo>
                    <a:pt x="158" y="2825"/>
                  </a:lnTo>
                  <a:lnTo>
                    <a:pt x="236" y="2888"/>
                  </a:lnTo>
                  <a:lnTo>
                    <a:pt x="315" y="2935"/>
                  </a:lnTo>
                  <a:lnTo>
                    <a:pt x="409" y="2966"/>
                  </a:lnTo>
                  <a:lnTo>
                    <a:pt x="487" y="2982"/>
                  </a:lnTo>
                  <a:lnTo>
                    <a:pt x="582" y="2966"/>
                  </a:lnTo>
                  <a:lnTo>
                    <a:pt x="676" y="2935"/>
                  </a:lnTo>
                  <a:lnTo>
                    <a:pt x="770" y="2888"/>
                  </a:lnTo>
                  <a:lnTo>
                    <a:pt x="848" y="2809"/>
                  </a:lnTo>
                  <a:lnTo>
                    <a:pt x="2512" y="895"/>
                  </a:lnTo>
                  <a:lnTo>
                    <a:pt x="2575" y="800"/>
                  </a:lnTo>
                  <a:lnTo>
                    <a:pt x="2622" y="706"/>
                  </a:lnTo>
                  <a:lnTo>
                    <a:pt x="2638" y="596"/>
                  </a:lnTo>
                  <a:lnTo>
                    <a:pt x="2638" y="502"/>
                  </a:lnTo>
                  <a:lnTo>
                    <a:pt x="2622" y="408"/>
                  </a:lnTo>
                  <a:lnTo>
                    <a:pt x="2575" y="314"/>
                  </a:lnTo>
                  <a:lnTo>
                    <a:pt x="2528" y="236"/>
                  </a:lnTo>
                  <a:lnTo>
                    <a:pt x="2465" y="157"/>
                  </a:lnTo>
                  <a:lnTo>
                    <a:pt x="2402" y="94"/>
                  </a:lnTo>
                  <a:lnTo>
                    <a:pt x="2308" y="47"/>
                  </a:lnTo>
                  <a:lnTo>
                    <a:pt x="2229" y="16"/>
                  </a:lnTo>
                  <a:lnTo>
                    <a:pt x="2135"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0" name="Google Shape;2276;p42">
              <a:extLst>
                <a:ext uri="{FF2B5EF4-FFF2-40B4-BE49-F238E27FC236}">
                  <a16:creationId xmlns:a16="http://schemas.microsoft.com/office/drawing/2014/main" id="{54383A1A-E981-D302-2461-6C0E0816FDBC}"/>
                </a:ext>
              </a:extLst>
            </p:cNvPr>
            <p:cNvSpPr/>
            <p:nvPr/>
          </p:nvSpPr>
          <p:spPr>
            <a:xfrm>
              <a:off x="2178292" y="4361242"/>
              <a:ext cx="120497" cy="83030"/>
            </a:xfrm>
            <a:custGeom>
              <a:avLst/>
              <a:gdLst/>
              <a:ahLst/>
              <a:cxnLst/>
              <a:rect l="l" t="t" r="r" b="b"/>
              <a:pathLst>
                <a:path w="4238" h="2920" extrusionOk="0">
                  <a:moveTo>
                    <a:pt x="3265" y="863"/>
                  </a:moveTo>
                  <a:lnTo>
                    <a:pt x="3327" y="895"/>
                  </a:lnTo>
                  <a:lnTo>
                    <a:pt x="3390" y="926"/>
                  </a:lnTo>
                  <a:lnTo>
                    <a:pt x="3422" y="957"/>
                  </a:lnTo>
                  <a:lnTo>
                    <a:pt x="3453" y="1020"/>
                  </a:lnTo>
                  <a:lnTo>
                    <a:pt x="3469" y="1067"/>
                  </a:lnTo>
                  <a:lnTo>
                    <a:pt x="3469" y="1130"/>
                  </a:lnTo>
                  <a:lnTo>
                    <a:pt x="3453" y="1193"/>
                  </a:lnTo>
                  <a:lnTo>
                    <a:pt x="3437" y="1240"/>
                  </a:lnTo>
                  <a:lnTo>
                    <a:pt x="3343" y="1412"/>
                  </a:lnTo>
                  <a:lnTo>
                    <a:pt x="3218" y="1554"/>
                  </a:lnTo>
                  <a:lnTo>
                    <a:pt x="3061" y="1695"/>
                  </a:lnTo>
                  <a:lnTo>
                    <a:pt x="2888" y="1820"/>
                  </a:lnTo>
                  <a:lnTo>
                    <a:pt x="2715" y="1930"/>
                  </a:lnTo>
                  <a:lnTo>
                    <a:pt x="2704" y="1937"/>
                  </a:lnTo>
                  <a:lnTo>
                    <a:pt x="2704" y="1937"/>
                  </a:lnTo>
                  <a:lnTo>
                    <a:pt x="2715" y="1883"/>
                  </a:lnTo>
                  <a:lnTo>
                    <a:pt x="2778" y="1664"/>
                  </a:lnTo>
                  <a:lnTo>
                    <a:pt x="2857" y="1444"/>
                  </a:lnTo>
                  <a:lnTo>
                    <a:pt x="2951" y="1224"/>
                  </a:lnTo>
                  <a:lnTo>
                    <a:pt x="3014" y="1114"/>
                  </a:lnTo>
                  <a:lnTo>
                    <a:pt x="3076" y="1020"/>
                  </a:lnTo>
                  <a:lnTo>
                    <a:pt x="3139" y="942"/>
                  </a:lnTo>
                  <a:lnTo>
                    <a:pt x="3202" y="895"/>
                  </a:lnTo>
                  <a:lnTo>
                    <a:pt x="3218" y="863"/>
                  </a:lnTo>
                  <a:close/>
                  <a:moveTo>
                    <a:pt x="1036" y="785"/>
                  </a:moveTo>
                  <a:lnTo>
                    <a:pt x="1052" y="800"/>
                  </a:lnTo>
                  <a:lnTo>
                    <a:pt x="1146" y="863"/>
                  </a:lnTo>
                  <a:lnTo>
                    <a:pt x="1240" y="942"/>
                  </a:lnTo>
                  <a:lnTo>
                    <a:pt x="1319" y="1036"/>
                  </a:lnTo>
                  <a:lnTo>
                    <a:pt x="1381" y="1130"/>
                  </a:lnTo>
                  <a:lnTo>
                    <a:pt x="1476" y="1271"/>
                  </a:lnTo>
                  <a:lnTo>
                    <a:pt x="1570" y="1428"/>
                  </a:lnTo>
                  <a:lnTo>
                    <a:pt x="1711" y="1726"/>
                  </a:lnTo>
                  <a:lnTo>
                    <a:pt x="1821" y="2009"/>
                  </a:lnTo>
                  <a:lnTo>
                    <a:pt x="1828" y="2047"/>
                  </a:lnTo>
                  <a:lnTo>
                    <a:pt x="1828" y="2047"/>
                  </a:lnTo>
                  <a:lnTo>
                    <a:pt x="1664" y="2009"/>
                  </a:lnTo>
                  <a:lnTo>
                    <a:pt x="1444" y="1946"/>
                  </a:lnTo>
                  <a:lnTo>
                    <a:pt x="1256" y="1868"/>
                  </a:lnTo>
                  <a:lnTo>
                    <a:pt x="1068" y="1758"/>
                  </a:lnTo>
                  <a:lnTo>
                    <a:pt x="911" y="1632"/>
                  </a:lnTo>
                  <a:lnTo>
                    <a:pt x="832" y="1554"/>
                  </a:lnTo>
                  <a:lnTo>
                    <a:pt x="785" y="1475"/>
                  </a:lnTo>
                  <a:lnTo>
                    <a:pt x="754" y="1397"/>
                  </a:lnTo>
                  <a:lnTo>
                    <a:pt x="754" y="1318"/>
                  </a:lnTo>
                  <a:lnTo>
                    <a:pt x="769" y="1224"/>
                  </a:lnTo>
                  <a:lnTo>
                    <a:pt x="801" y="1146"/>
                  </a:lnTo>
                  <a:lnTo>
                    <a:pt x="848" y="1036"/>
                  </a:lnTo>
                  <a:lnTo>
                    <a:pt x="895" y="942"/>
                  </a:lnTo>
                  <a:lnTo>
                    <a:pt x="958" y="847"/>
                  </a:lnTo>
                  <a:lnTo>
                    <a:pt x="989" y="816"/>
                  </a:lnTo>
                  <a:lnTo>
                    <a:pt x="1021" y="785"/>
                  </a:lnTo>
                  <a:close/>
                  <a:moveTo>
                    <a:pt x="926" y="0"/>
                  </a:moveTo>
                  <a:lnTo>
                    <a:pt x="816" y="16"/>
                  </a:lnTo>
                  <a:lnTo>
                    <a:pt x="722" y="63"/>
                  </a:lnTo>
                  <a:lnTo>
                    <a:pt x="628" y="110"/>
                  </a:lnTo>
                  <a:lnTo>
                    <a:pt x="534" y="188"/>
                  </a:lnTo>
                  <a:lnTo>
                    <a:pt x="440" y="282"/>
                  </a:lnTo>
                  <a:lnTo>
                    <a:pt x="346" y="392"/>
                  </a:lnTo>
                  <a:lnTo>
                    <a:pt x="220" y="581"/>
                  </a:lnTo>
                  <a:lnTo>
                    <a:pt x="126" y="769"/>
                  </a:lnTo>
                  <a:lnTo>
                    <a:pt x="47" y="957"/>
                  </a:lnTo>
                  <a:lnTo>
                    <a:pt x="0" y="1161"/>
                  </a:lnTo>
                  <a:lnTo>
                    <a:pt x="0" y="1381"/>
                  </a:lnTo>
                  <a:lnTo>
                    <a:pt x="0" y="1475"/>
                  </a:lnTo>
                  <a:lnTo>
                    <a:pt x="16" y="1585"/>
                  </a:lnTo>
                  <a:lnTo>
                    <a:pt x="47" y="1679"/>
                  </a:lnTo>
                  <a:lnTo>
                    <a:pt x="79" y="1773"/>
                  </a:lnTo>
                  <a:lnTo>
                    <a:pt x="126" y="1883"/>
                  </a:lnTo>
                  <a:lnTo>
                    <a:pt x="189" y="1977"/>
                  </a:lnTo>
                  <a:lnTo>
                    <a:pt x="283" y="2087"/>
                  </a:lnTo>
                  <a:lnTo>
                    <a:pt x="377" y="2197"/>
                  </a:lnTo>
                  <a:lnTo>
                    <a:pt x="487" y="2291"/>
                  </a:lnTo>
                  <a:lnTo>
                    <a:pt x="597" y="2370"/>
                  </a:lnTo>
                  <a:lnTo>
                    <a:pt x="722" y="2448"/>
                  </a:lnTo>
                  <a:lnTo>
                    <a:pt x="864" y="2511"/>
                  </a:lnTo>
                  <a:lnTo>
                    <a:pt x="1130" y="2637"/>
                  </a:lnTo>
                  <a:lnTo>
                    <a:pt x="1429" y="2731"/>
                  </a:lnTo>
                  <a:lnTo>
                    <a:pt x="1727" y="2809"/>
                  </a:lnTo>
                  <a:lnTo>
                    <a:pt x="2009" y="2872"/>
                  </a:lnTo>
                  <a:lnTo>
                    <a:pt x="2292" y="2919"/>
                  </a:lnTo>
                  <a:lnTo>
                    <a:pt x="2417" y="2919"/>
                  </a:lnTo>
                  <a:lnTo>
                    <a:pt x="2496" y="2903"/>
                  </a:lnTo>
                  <a:lnTo>
                    <a:pt x="2574" y="2872"/>
                  </a:lnTo>
                  <a:lnTo>
                    <a:pt x="3045" y="2605"/>
                  </a:lnTo>
                  <a:lnTo>
                    <a:pt x="3280" y="2464"/>
                  </a:lnTo>
                  <a:lnTo>
                    <a:pt x="3516" y="2291"/>
                  </a:lnTo>
                  <a:lnTo>
                    <a:pt x="3736" y="2103"/>
                  </a:lnTo>
                  <a:lnTo>
                    <a:pt x="3924" y="1899"/>
                  </a:lnTo>
                  <a:lnTo>
                    <a:pt x="4002" y="1789"/>
                  </a:lnTo>
                  <a:lnTo>
                    <a:pt x="4065" y="1679"/>
                  </a:lnTo>
                  <a:lnTo>
                    <a:pt x="4128" y="1569"/>
                  </a:lnTo>
                  <a:lnTo>
                    <a:pt x="4191" y="1444"/>
                  </a:lnTo>
                  <a:lnTo>
                    <a:pt x="4222" y="1334"/>
                  </a:lnTo>
                  <a:lnTo>
                    <a:pt x="4238" y="1240"/>
                  </a:lnTo>
                  <a:lnTo>
                    <a:pt x="4238" y="1146"/>
                  </a:lnTo>
                  <a:lnTo>
                    <a:pt x="4238" y="1051"/>
                  </a:lnTo>
                  <a:lnTo>
                    <a:pt x="4222" y="957"/>
                  </a:lnTo>
                  <a:lnTo>
                    <a:pt x="4206" y="879"/>
                  </a:lnTo>
                  <a:lnTo>
                    <a:pt x="4144" y="706"/>
                  </a:lnTo>
                  <a:lnTo>
                    <a:pt x="4049" y="549"/>
                  </a:lnTo>
                  <a:lnTo>
                    <a:pt x="3924" y="408"/>
                  </a:lnTo>
                  <a:lnTo>
                    <a:pt x="3767" y="282"/>
                  </a:lnTo>
                  <a:lnTo>
                    <a:pt x="3594" y="188"/>
                  </a:lnTo>
                  <a:lnTo>
                    <a:pt x="3500" y="141"/>
                  </a:lnTo>
                  <a:lnTo>
                    <a:pt x="3406" y="126"/>
                  </a:lnTo>
                  <a:lnTo>
                    <a:pt x="3312" y="94"/>
                  </a:lnTo>
                  <a:lnTo>
                    <a:pt x="3123" y="94"/>
                  </a:lnTo>
                  <a:lnTo>
                    <a:pt x="3045" y="110"/>
                  </a:lnTo>
                  <a:lnTo>
                    <a:pt x="2967" y="141"/>
                  </a:lnTo>
                  <a:lnTo>
                    <a:pt x="2888" y="173"/>
                  </a:lnTo>
                  <a:lnTo>
                    <a:pt x="2747" y="267"/>
                  </a:lnTo>
                  <a:lnTo>
                    <a:pt x="2606" y="377"/>
                  </a:lnTo>
                  <a:lnTo>
                    <a:pt x="2496" y="518"/>
                  </a:lnTo>
                  <a:lnTo>
                    <a:pt x="2386" y="691"/>
                  </a:lnTo>
                  <a:lnTo>
                    <a:pt x="2276" y="863"/>
                  </a:lnTo>
                  <a:lnTo>
                    <a:pt x="2199" y="1047"/>
                  </a:lnTo>
                  <a:lnTo>
                    <a:pt x="2199" y="1047"/>
                  </a:lnTo>
                  <a:lnTo>
                    <a:pt x="2135" y="926"/>
                  </a:lnTo>
                  <a:lnTo>
                    <a:pt x="1994" y="706"/>
                  </a:lnTo>
                  <a:lnTo>
                    <a:pt x="1837" y="487"/>
                  </a:lnTo>
                  <a:lnTo>
                    <a:pt x="1664" y="314"/>
                  </a:lnTo>
                  <a:lnTo>
                    <a:pt x="1491" y="173"/>
                  </a:lnTo>
                  <a:lnTo>
                    <a:pt x="1397" y="110"/>
                  </a:lnTo>
                  <a:lnTo>
                    <a:pt x="1303" y="63"/>
                  </a:lnTo>
                  <a:lnTo>
                    <a:pt x="1209" y="31"/>
                  </a:lnTo>
                  <a:lnTo>
                    <a:pt x="1115"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1" name="Google Shape;2277;p42">
              <a:extLst>
                <a:ext uri="{FF2B5EF4-FFF2-40B4-BE49-F238E27FC236}">
                  <a16:creationId xmlns:a16="http://schemas.microsoft.com/office/drawing/2014/main" id="{1DD03176-BB3F-00EF-BC09-D6D67D9A20FB}"/>
                </a:ext>
              </a:extLst>
            </p:cNvPr>
            <p:cNvSpPr/>
            <p:nvPr/>
          </p:nvSpPr>
          <p:spPr>
            <a:xfrm>
              <a:off x="1433528" y="3444679"/>
              <a:ext cx="894231" cy="452060"/>
            </a:xfrm>
            <a:custGeom>
              <a:avLst/>
              <a:gdLst/>
              <a:ahLst/>
              <a:cxnLst/>
              <a:rect l="l" t="t" r="r" b="b"/>
              <a:pathLst>
                <a:path w="31451" h="15898" extrusionOk="0">
                  <a:moveTo>
                    <a:pt x="25189" y="0"/>
                  </a:moveTo>
                  <a:lnTo>
                    <a:pt x="1241" y="1067"/>
                  </a:lnTo>
                  <a:lnTo>
                    <a:pt x="1193" y="1460"/>
                  </a:lnTo>
                  <a:lnTo>
                    <a:pt x="1131" y="2040"/>
                  </a:lnTo>
                  <a:lnTo>
                    <a:pt x="942" y="3610"/>
                  </a:lnTo>
                  <a:lnTo>
                    <a:pt x="691" y="5572"/>
                  </a:lnTo>
                  <a:lnTo>
                    <a:pt x="424" y="7706"/>
                  </a:lnTo>
                  <a:lnTo>
                    <a:pt x="315" y="8773"/>
                  </a:lnTo>
                  <a:lnTo>
                    <a:pt x="205" y="9809"/>
                  </a:lnTo>
                  <a:lnTo>
                    <a:pt x="111" y="10798"/>
                  </a:lnTo>
                  <a:lnTo>
                    <a:pt x="48" y="11692"/>
                  </a:lnTo>
                  <a:lnTo>
                    <a:pt x="1" y="12461"/>
                  </a:lnTo>
                  <a:lnTo>
                    <a:pt x="1" y="13120"/>
                  </a:lnTo>
                  <a:lnTo>
                    <a:pt x="16" y="13371"/>
                  </a:lnTo>
                  <a:lnTo>
                    <a:pt x="32" y="13591"/>
                  </a:lnTo>
                  <a:lnTo>
                    <a:pt x="63" y="13764"/>
                  </a:lnTo>
                  <a:lnTo>
                    <a:pt x="111" y="13889"/>
                  </a:lnTo>
                  <a:lnTo>
                    <a:pt x="142" y="13952"/>
                  </a:lnTo>
                  <a:lnTo>
                    <a:pt x="173" y="14015"/>
                  </a:lnTo>
                  <a:lnTo>
                    <a:pt x="299" y="14140"/>
                  </a:lnTo>
                  <a:lnTo>
                    <a:pt x="456" y="14266"/>
                  </a:lnTo>
                  <a:lnTo>
                    <a:pt x="644" y="14391"/>
                  </a:lnTo>
                  <a:lnTo>
                    <a:pt x="880" y="14517"/>
                  </a:lnTo>
                  <a:lnTo>
                    <a:pt x="1162" y="14642"/>
                  </a:lnTo>
                  <a:lnTo>
                    <a:pt x="1460" y="14752"/>
                  </a:lnTo>
                  <a:lnTo>
                    <a:pt x="1790" y="14862"/>
                  </a:lnTo>
                  <a:lnTo>
                    <a:pt x="2135" y="14972"/>
                  </a:lnTo>
                  <a:lnTo>
                    <a:pt x="2512" y="15082"/>
                  </a:lnTo>
                  <a:lnTo>
                    <a:pt x="3328" y="15286"/>
                  </a:lnTo>
                  <a:lnTo>
                    <a:pt x="4207" y="15459"/>
                  </a:lnTo>
                  <a:lnTo>
                    <a:pt x="5117" y="15615"/>
                  </a:lnTo>
                  <a:lnTo>
                    <a:pt x="6043" y="15741"/>
                  </a:lnTo>
                  <a:lnTo>
                    <a:pt x="6969" y="15835"/>
                  </a:lnTo>
                  <a:lnTo>
                    <a:pt x="7863" y="15882"/>
                  </a:lnTo>
                  <a:lnTo>
                    <a:pt x="8303" y="15898"/>
                  </a:lnTo>
                  <a:lnTo>
                    <a:pt x="8711" y="15898"/>
                  </a:lnTo>
                  <a:lnTo>
                    <a:pt x="9119" y="15882"/>
                  </a:lnTo>
                  <a:lnTo>
                    <a:pt x="9495" y="15851"/>
                  </a:lnTo>
                  <a:lnTo>
                    <a:pt x="9841" y="15819"/>
                  </a:lnTo>
                  <a:lnTo>
                    <a:pt x="10170" y="15772"/>
                  </a:lnTo>
                  <a:lnTo>
                    <a:pt x="10468" y="15710"/>
                  </a:lnTo>
                  <a:lnTo>
                    <a:pt x="10735" y="15647"/>
                  </a:lnTo>
                  <a:lnTo>
                    <a:pt x="10971" y="15553"/>
                  </a:lnTo>
                  <a:lnTo>
                    <a:pt x="11175" y="15443"/>
                  </a:lnTo>
                  <a:lnTo>
                    <a:pt x="11269" y="15145"/>
                  </a:lnTo>
                  <a:lnTo>
                    <a:pt x="11551" y="14344"/>
                  </a:lnTo>
                  <a:lnTo>
                    <a:pt x="11740" y="13811"/>
                  </a:lnTo>
                  <a:lnTo>
                    <a:pt x="11959" y="13214"/>
                  </a:lnTo>
                  <a:lnTo>
                    <a:pt x="12226" y="12587"/>
                  </a:lnTo>
                  <a:lnTo>
                    <a:pt x="12493" y="11943"/>
                  </a:lnTo>
                  <a:lnTo>
                    <a:pt x="12791" y="11284"/>
                  </a:lnTo>
                  <a:lnTo>
                    <a:pt x="13105" y="10656"/>
                  </a:lnTo>
                  <a:lnTo>
                    <a:pt x="13434" y="10076"/>
                  </a:lnTo>
                  <a:lnTo>
                    <a:pt x="13607" y="9809"/>
                  </a:lnTo>
                  <a:lnTo>
                    <a:pt x="13780" y="9558"/>
                  </a:lnTo>
                  <a:lnTo>
                    <a:pt x="13952" y="9338"/>
                  </a:lnTo>
                  <a:lnTo>
                    <a:pt x="14125" y="9134"/>
                  </a:lnTo>
                  <a:lnTo>
                    <a:pt x="14298" y="8946"/>
                  </a:lnTo>
                  <a:lnTo>
                    <a:pt x="14470" y="8804"/>
                  </a:lnTo>
                  <a:lnTo>
                    <a:pt x="14643" y="8695"/>
                  </a:lnTo>
                  <a:lnTo>
                    <a:pt x="14816" y="8600"/>
                  </a:lnTo>
                  <a:lnTo>
                    <a:pt x="14972" y="8569"/>
                  </a:lnTo>
                  <a:lnTo>
                    <a:pt x="15067" y="8553"/>
                  </a:lnTo>
                  <a:lnTo>
                    <a:pt x="15145" y="8553"/>
                  </a:lnTo>
                  <a:lnTo>
                    <a:pt x="15333" y="8585"/>
                  </a:lnTo>
                  <a:lnTo>
                    <a:pt x="15522" y="8647"/>
                  </a:lnTo>
                  <a:lnTo>
                    <a:pt x="15694" y="8726"/>
                  </a:lnTo>
                  <a:lnTo>
                    <a:pt x="15867" y="8836"/>
                  </a:lnTo>
                  <a:lnTo>
                    <a:pt x="16040" y="8961"/>
                  </a:lnTo>
                  <a:lnTo>
                    <a:pt x="16197" y="9103"/>
                  </a:lnTo>
                  <a:lnTo>
                    <a:pt x="16353" y="9260"/>
                  </a:lnTo>
                  <a:lnTo>
                    <a:pt x="16510" y="9448"/>
                  </a:lnTo>
                  <a:lnTo>
                    <a:pt x="16667" y="9636"/>
                  </a:lnTo>
                  <a:lnTo>
                    <a:pt x="16809" y="9840"/>
                  </a:lnTo>
                  <a:lnTo>
                    <a:pt x="17107" y="10295"/>
                  </a:lnTo>
                  <a:lnTo>
                    <a:pt x="17374" y="10782"/>
                  </a:lnTo>
                  <a:lnTo>
                    <a:pt x="17640" y="11300"/>
                  </a:lnTo>
                  <a:lnTo>
                    <a:pt x="18174" y="12351"/>
                  </a:lnTo>
                  <a:lnTo>
                    <a:pt x="18441" y="12885"/>
                  </a:lnTo>
                  <a:lnTo>
                    <a:pt x="18708" y="13387"/>
                  </a:lnTo>
                  <a:lnTo>
                    <a:pt x="18990" y="13858"/>
                  </a:lnTo>
                  <a:lnTo>
                    <a:pt x="19131" y="14077"/>
                  </a:lnTo>
                  <a:lnTo>
                    <a:pt x="19273" y="14281"/>
                  </a:lnTo>
                  <a:lnTo>
                    <a:pt x="19429" y="14470"/>
                  </a:lnTo>
                  <a:lnTo>
                    <a:pt x="19571" y="14642"/>
                  </a:lnTo>
                  <a:lnTo>
                    <a:pt x="19728" y="14815"/>
                  </a:lnTo>
                  <a:lnTo>
                    <a:pt x="19885" y="14956"/>
                  </a:lnTo>
                  <a:lnTo>
                    <a:pt x="20261" y="14925"/>
                  </a:lnTo>
                  <a:lnTo>
                    <a:pt x="21250" y="14799"/>
                  </a:lnTo>
                  <a:lnTo>
                    <a:pt x="21925" y="14705"/>
                  </a:lnTo>
                  <a:lnTo>
                    <a:pt x="22709" y="14595"/>
                  </a:lnTo>
                  <a:lnTo>
                    <a:pt x="23573" y="14454"/>
                  </a:lnTo>
                  <a:lnTo>
                    <a:pt x="24483" y="14297"/>
                  </a:lnTo>
                  <a:lnTo>
                    <a:pt x="25424" y="14109"/>
                  </a:lnTo>
                  <a:lnTo>
                    <a:pt x="26397" y="13905"/>
                  </a:lnTo>
                  <a:lnTo>
                    <a:pt x="27370" y="13669"/>
                  </a:lnTo>
                  <a:lnTo>
                    <a:pt x="28312" y="13403"/>
                  </a:lnTo>
                  <a:lnTo>
                    <a:pt x="28767" y="13261"/>
                  </a:lnTo>
                  <a:lnTo>
                    <a:pt x="29207" y="13120"/>
                  </a:lnTo>
                  <a:lnTo>
                    <a:pt x="29630" y="12963"/>
                  </a:lnTo>
                  <a:lnTo>
                    <a:pt x="30038" y="12791"/>
                  </a:lnTo>
                  <a:lnTo>
                    <a:pt x="30431" y="12634"/>
                  </a:lnTo>
                  <a:lnTo>
                    <a:pt x="30807" y="12445"/>
                  </a:lnTo>
                  <a:lnTo>
                    <a:pt x="31137" y="12273"/>
                  </a:lnTo>
                  <a:lnTo>
                    <a:pt x="31451" y="12084"/>
                  </a:lnTo>
                  <a:lnTo>
                    <a:pt x="27512" y="4504"/>
                  </a:lnTo>
                  <a:lnTo>
                    <a:pt x="25189" y="0"/>
                  </a:lnTo>
                  <a:close/>
                </a:path>
              </a:pathLst>
            </a:custGeom>
            <a:solidFill>
              <a:srgbClr val="5F477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2" name="Google Shape;2278;p42">
              <a:extLst>
                <a:ext uri="{FF2B5EF4-FFF2-40B4-BE49-F238E27FC236}">
                  <a16:creationId xmlns:a16="http://schemas.microsoft.com/office/drawing/2014/main" id="{51ACB11F-5C74-76A3-C9C7-2B4BF091677E}"/>
                </a:ext>
              </a:extLst>
            </p:cNvPr>
            <p:cNvSpPr/>
            <p:nvPr/>
          </p:nvSpPr>
          <p:spPr>
            <a:xfrm>
              <a:off x="1433528" y="3444679"/>
              <a:ext cx="894231" cy="452060"/>
            </a:xfrm>
            <a:custGeom>
              <a:avLst/>
              <a:gdLst/>
              <a:ahLst/>
              <a:cxnLst/>
              <a:rect l="l" t="t" r="r" b="b"/>
              <a:pathLst>
                <a:path w="31451" h="15898" fill="none" extrusionOk="0">
                  <a:moveTo>
                    <a:pt x="1241" y="1067"/>
                  </a:moveTo>
                  <a:lnTo>
                    <a:pt x="1241" y="1067"/>
                  </a:lnTo>
                  <a:lnTo>
                    <a:pt x="1193" y="1460"/>
                  </a:lnTo>
                  <a:lnTo>
                    <a:pt x="1131" y="2040"/>
                  </a:lnTo>
                  <a:lnTo>
                    <a:pt x="942" y="3610"/>
                  </a:lnTo>
                  <a:lnTo>
                    <a:pt x="691" y="5572"/>
                  </a:lnTo>
                  <a:lnTo>
                    <a:pt x="424" y="7706"/>
                  </a:lnTo>
                  <a:lnTo>
                    <a:pt x="315" y="8773"/>
                  </a:lnTo>
                  <a:lnTo>
                    <a:pt x="205" y="9809"/>
                  </a:lnTo>
                  <a:lnTo>
                    <a:pt x="111" y="10798"/>
                  </a:lnTo>
                  <a:lnTo>
                    <a:pt x="48" y="11692"/>
                  </a:lnTo>
                  <a:lnTo>
                    <a:pt x="1" y="12461"/>
                  </a:lnTo>
                  <a:lnTo>
                    <a:pt x="1" y="13120"/>
                  </a:lnTo>
                  <a:lnTo>
                    <a:pt x="16" y="13371"/>
                  </a:lnTo>
                  <a:lnTo>
                    <a:pt x="32" y="13591"/>
                  </a:lnTo>
                  <a:lnTo>
                    <a:pt x="63" y="13764"/>
                  </a:lnTo>
                  <a:lnTo>
                    <a:pt x="111" y="13889"/>
                  </a:lnTo>
                  <a:lnTo>
                    <a:pt x="111" y="13889"/>
                  </a:lnTo>
                  <a:lnTo>
                    <a:pt x="142" y="13952"/>
                  </a:lnTo>
                  <a:lnTo>
                    <a:pt x="173" y="14015"/>
                  </a:lnTo>
                  <a:lnTo>
                    <a:pt x="299" y="14140"/>
                  </a:lnTo>
                  <a:lnTo>
                    <a:pt x="456" y="14266"/>
                  </a:lnTo>
                  <a:lnTo>
                    <a:pt x="644" y="14391"/>
                  </a:lnTo>
                  <a:lnTo>
                    <a:pt x="880" y="14517"/>
                  </a:lnTo>
                  <a:lnTo>
                    <a:pt x="1162" y="14642"/>
                  </a:lnTo>
                  <a:lnTo>
                    <a:pt x="1460" y="14752"/>
                  </a:lnTo>
                  <a:lnTo>
                    <a:pt x="1790" y="14862"/>
                  </a:lnTo>
                  <a:lnTo>
                    <a:pt x="2135" y="14972"/>
                  </a:lnTo>
                  <a:lnTo>
                    <a:pt x="2512" y="15082"/>
                  </a:lnTo>
                  <a:lnTo>
                    <a:pt x="3328" y="15286"/>
                  </a:lnTo>
                  <a:lnTo>
                    <a:pt x="4207" y="15459"/>
                  </a:lnTo>
                  <a:lnTo>
                    <a:pt x="5117" y="15615"/>
                  </a:lnTo>
                  <a:lnTo>
                    <a:pt x="6043" y="15741"/>
                  </a:lnTo>
                  <a:lnTo>
                    <a:pt x="6969" y="15835"/>
                  </a:lnTo>
                  <a:lnTo>
                    <a:pt x="7863" y="15882"/>
                  </a:lnTo>
                  <a:lnTo>
                    <a:pt x="8303" y="15898"/>
                  </a:lnTo>
                  <a:lnTo>
                    <a:pt x="8711" y="15898"/>
                  </a:lnTo>
                  <a:lnTo>
                    <a:pt x="9119" y="15882"/>
                  </a:lnTo>
                  <a:lnTo>
                    <a:pt x="9495" y="15851"/>
                  </a:lnTo>
                  <a:lnTo>
                    <a:pt x="9841" y="15819"/>
                  </a:lnTo>
                  <a:lnTo>
                    <a:pt x="10170" y="15772"/>
                  </a:lnTo>
                  <a:lnTo>
                    <a:pt x="10468" y="15710"/>
                  </a:lnTo>
                  <a:lnTo>
                    <a:pt x="10735" y="15647"/>
                  </a:lnTo>
                  <a:lnTo>
                    <a:pt x="10971" y="15553"/>
                  </a:lnTo>
                  <a:lnTo>
                    <a:pt x="11175" y="15443"/>
                  </a:lnTo>
                  <a:lnTo>
                    <a:pt x="11175" y="15443"/>
                  </a:lnTo>
                  <a:lnTo>
                    <a:pt x="11269" y="15145"/>
                  </a:lnTo>
                  <a:lnTo>
                    <a:pt x="11551" y="14344"/>
                  </a:lnTo>
                  <a:lnTo>
                    <a:pt x="11740" y="13811"/>
                  </a:lnTo>
                  <a:lnTo>
                    <a:pt x="11959" y="13214"/>
                  </a:lnTo>
                  <a:lnTo>
                    <a:pt x="12226" y="12587"/>
                  </a:lnTo>
                  <a:lnTo>
                    <a:pt x="12493" y="11943"/>
                  </a:lnTo>
                  <a:lnTo>
                    <a:pt x="12791" y="11284"/>
                  </a:lnTo>
                  <a:lnTo>
                    <a:pt x="13105" y="10656"/>
                  </a:lnTo>
                  <a:lnTo>
                    <a:pt x="13434" y="10076"/>
                  </a:lnTo>
                  <a:lnTo>
                    <a:pt x="13607" y="9809"/>
                  </a:lnTo>
                  <a:lnTo>
                    <a:pt x="13780" y="9558"/>
                  </a:lnTo>
                  <a:lnTo>
                    <a:pt x="13952" y="9338"/>
                  </a:lnTo>
                  <a:lnTo>
                    <a:pt x="14125" y="9134"/>
                  </a:lnTo>
                  <a:lnTo>
                    <a:pt x="14298" y="8946"/>
                  </a:lnTo>
                  <a:lnTo>
                    <a:pt x="14470" y="8804"/>
                  </a:lnTo>
                  <a:lnTo>
                    <a:pt x="14643" y="8695"/>
                  </a:lnTo>
                  <a:lnTo>
                    <a:pt x="14816" y="8600"/>
                  </a:lnTo>
                  <a:lnTo>
                    <a:pt x="14972" y="8569"/>
                  </a:lnTo>
                  <a:lnTo>
                    <a:pt x="15067" y="8553"/>
                  </a:lnTo>
                  <a:lnTo>
                    <a:pt x="15145" y="8553"/>
                  </a:lnTo>
                  <a:lnTo>
                    <a:pt x="15145" y="8553"/>
                  </a:lnTo>
                  <a:lnTo>
                    <a:pt x="15333" y="8585"/>
                  </a:lnTo>
                  <a:lnTo>
                    <a:pt x="15522" y="8647"/>
                  </a:lnTo>
                  <a:lnTo>
                    <a:pt x="15694" y="8726"/>
                  </a:lnTo>
                  <a:lnTo>
                    <a:pt x="15867" y="8836"/>
                  </a:lnTo>
                  <a:lnTo>
                    <a:pt x="16040" y="8961"/>
                  </a:lnTo>
                  <a:lnTo>
                    <a:pt x="16197" y="9103"/>
                  </a:lnTo>
                  <a:lnTo>
                    <a:pt x="16353" y="9260"/>
                  </a:lnTo>
                  <a:lnTo>
                    <a:pt x="16510" y="9448"/>
                  </a:lnTo>
                  <a:lnTo>
                    <a:pt x="16667" y="9636"/>
                  </a:lnTo>
                  <a:lnTo>
                    <a:pt x="16809" y="9840"/>
                  </a:lnTo>
                  <a:lnTo>
                    <a:pt x="17107" y="10295"/>
                  </a:lnTo>
                  <a:lnTo>
                    <a:pt x="17374" y="10782"/>
                  </a:lnTo>
                  <a:lnTo>
                    <a:pt x="17640" y="11300"/>
                  </a:lnTo>
                  <a:lnTo>
                    <a:pt x="18174" y="12351"/>
                  </a:lnTo>
                  <a:lnTo>
                    <a:pt x="18441" y="12885"/>
                  </a:lnTo>
                  <a:lnTo>
                    <a:pt x="18708" y="13387"/>
                  </a:lnTo>
                  <a:lnTo>
                    <a:pt x="18990" y="13858"/>
                  </a:lnTo>
                  <a:lnTo>
                    <a:pt x="19131" y="14077"/>
                  </a:lnTo>
                  <a:lnTo>
                    <a:pt x="19273" y="14281"/>
                  </a:lnTo>
                  <a:lnTo>
                    <a:pt x="19429" y="14470"/>
                  </a:lnTo>
                  <a:lnTo>
                    <a:pt x="19571" y="14642"/>
                  </a:lnTo>
                  <a:lnTo>
                    <a:pt x="19728" y="14815"/>
                  </a:lnTo>
                  <a:lnTo>
                    <a:pt x="19885" y="14956"/>
                  </a:lnTo>
                  <a:lnTo>
                    <a:pt x="19885" y="14956"/>
                  </a:lnTo>
                  <a:lnTo>
                    <a:pt x="20261" y="14925"/>
                  </a:lnTo>
                  <a:lnTo>
                    <a:pt x="21250" y="14799"/>
                  </a:lnTo>
                  <a:lnTo>
                    <a:pt x="21925" y="14705"/>
                  </a:lnTo>
                  <a:lnTo>
                    <a:pt x="22709" y="14595"/>
                  </a:lnTo>
                  <a:lnTo>
                    <a:pt x="23573" y="14454"/>
                  </a:lnTo>
                  <a:lnTo>
                    <a:pt x="24483" y="14297"/>
                  </a:lnTo>
                  <a:lnTo>
                    <a:pt x="25424" y="14109"/>
                  </a:lnTo>
                  <a:lnTo>
                    <a:pt x="26397" y="13905"/>
                  </a:lnTo>
                  <a:lnTo>
                    <a:pt x="27370" y="13669"/>
                  </a:lnTo>
                  <a:lnTo>
                    <a:pt x="28312" y="13403"/>
                  </a:lnTo>
                  <a:lnTo>
                    <a:pt x="28767" y="13261"/>
                  </a:lnTo>
                  <a:lnTo>
                    <a:pt x="29207" y="13120"/>
                  </a:lnTo>
                  <a:lnTo>
                    <a:pt x="29630" y="12963"/>
                  </a:lnTo>
                  <a:lnTo>
                    <a:pt x="30038" y="12791"/>
                  </a:lnTo>
                  <a:lnTo>
                    <a:pt x="30431" y="12634"/>
                  </a:lnTo>
                  <a:lnTo>
                    <a:pt x="30807" y="12445"/>
                  </a:lnTo>
                  <a:lnTo>
                    <a:pt x="31137" y="12273"/>
                  </a:lnTo>
                  <a:lnTo>
                    <a:pt x="31451" y="12084"/>
                  </a:lnTo>
                  <a:lnTo>
                    <a:pt x="31451" y="12084"/>
                  </a:lnTo>
                  <a:lnTo>
                    <a:pt x="27512" y="4504"/>
                  </a:lnTo>
                  <a:lnTo>
                    <a:pt x="25189"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3" name="Google Shape;2279;p42">
              <a:extLst>
                <a:ext uri="{FF2B5EF4-FFF2-40B4-BE49-F238E27FC236}">
                  <a16:creationId xmlns:a16="http://schemas.microsoft.com/office/drawing/2014/main" id="{BBE409FE-4D5F-D539-1EB9-0D50D7BE2092}"/>
                </a:ext>
              </a:extLst>
            </p:cNvPr>
            <p:cNvSpPr/>
            <p:nvPr/>
          </p:nvSpPr>
          <p:spPr>
            <a:xfrm>
              <a:off x="1203727" y="2597722"/>
              <a:ext cx="1219527" cy="506086"/>
            </a:xfrm>
            <a:custGeom>
              <a:avLst/>
              <a:gdLst/>
              <a:ahLst/>
              <a:cxnLst/>
              <a:rect l="l" t="t" r="r" b="b"/>
              <a:pathLst>
                <a:path w="42892" h="17798" extrusionOk="0">
                  <a:moveTo>
                    <a:pt x="23588" y="1"/>
                  </a:moveTo>
                  <a:lnTo>
                    <a:pt x="22882" y="16"/>
                  </a:lnTo>
                  <a:lnTo>
                    <a:pt x="22160" y="32"/>
                  </a:lnTo>
                  <a:lnTo>
                    <a:pt x="21454" y="64"/>
                  </a:lnTo>
                  <a:lnTo>
                    <a:pt x="20732" y="111"/>
                  </a:lnTo>
                  <a:lnTo>
                    <a:pt x="20026" y="173"/>
                  </a:lnTo>
                  <a:lnTo>
                    <a:pt x="19319" y="252"/>
                  </a:lnTo>
                  <a:lnTo>
                    <a:pt x="18597" y="330"/>
                  </a:lnTo>
                  <a:lnTo>
                    <a:pt x="17891" y="425"/>
                  </a:lnTo>
                  <a:lnTo>
                    <a:pt x="17185" y="534"/>
                  </a:lnTo>
                  <a:lnTo>
                    <a:pt x="16463" y="660"/>
                  </a:lnTo>
                  <a:lnTo>
                    <a:pt x="15757" y="785"/>
                  </a:lnTo>
                  <a:lnTo>
                    <a:pt x="15066" y="927"/>
                  </a:lnTo>
                  <a:lnTo>
                    <a:pt x="14360" y="1084"/>
                  </a:lnTo>
                  <a:lnTo>
                    <a:pt x="13654" y="1241"/>
                  </a:lnTo>
                  <a:lnTo>
                    <a:pt x="12963" y="1413"/>
                  </a:lnTo>
                  <a:lnTo>
                    <a:pt x="12273" y="1602"/>
                  </a:lnTo>
                  <a:lnTo>
                    <a:pt x="11582" y="1790"/>
                  </a:lnTo>
                  <a:lnTo>
                    <a:pt x="10892" y="1994"/>
                  </a:lnTo>
                  <a:lnTo>
                    <a:pt x="10201" y="2214"/>
                  </a:lnTo>
                  <a:lnTo>
                    <a:pt x="9527" y="2433"/>
                  </a:lnTo>
                  <a:lnTo>
                    <a:pt x="8852" y="2653"/>
                  </a:lnTo>
                  <a:lnTo>
                    <a:pt x="8177" y="2904"/>
                  </a:lnTo>
                  <a:lnTo>
                    <a:pt x="7518" y="3140"/>
                  </a:lnTo>
                  <a:lnTo>
                    <a:pt x="6859" y="3406"/>
                  </a:lnTo>
                  <a:lnTo>
                    <a:pt x="6199" y="3673"/>
                  </a:lnTo>
                  <a:lnTo>
                    <a:pt x="5556" y="3940"/>
                  </a:lnTo>
                  <a:lnTo>
                    <a:pt x="4913" y="4222"/>
                  </a:lnTo>
                  <a:lnTo>
                    <a:pt x="3641" y="4803"/>
                  </a:lnTo>
                  <a:lnTo>
                    <a:pt x="2402" y="5415"/>
                  </a:lnTo>
                  <a:lnTo>
                    <a:pt x="1193" y="6059"/>
                  </a:lnTo>
                  <a:lnTo>
                    <a:pt x="0" y="6718"/>
                  </a:lnTo>
                  <a:lnTo>
                    <a:pt x="330" y="7440"/>
                  </a:lnTo>
                  <a:lnTo>
                    <a:pt x="660" y="8224"/>
                  </a:lnTo>
                  <a:lnTo>
                    <a:pt x="1366" y="9966"/>
                  </a:lnTo>
                  <a:lnTo>
                    <a:pt x="2072" y="11802"/>
                  </a:lnTo>
                  <a:lnTo>
                    <a:pt x="2747" y="13607"/>
                  </a:lnTo>
                  <a:lnTo>
                    <a:pt x="3343" y="15239"/>
                  </a:lnTo>
                  <a:lnTo>
                    <a:pt x="3830" y="16573"/>
                  </a:lnTo>
                  <a:lnTo>
                    <a:pt x="4253" y="17797"/>
                  </a:lnTo>
                  <a:lnTo>
                    <a:pt x="4363" y="17782"/>
                  </a:lnTo>
                  <a:lnTo>
                    <a:pt x="4505" y="17766"/>
                  </a:lnTo>
                  <a:lnTo>
                    <a:pt x="4866" y="17688"/>
                  </a:lnTo>
                  <a:lnTo>
                    <a:pt x="5336" y="17546"/>
                  </a:lnTo>
                  <a:lnTo>
                    <a:pt x="5886" y="17374"/>
                  </a:lnTo>
                  <a:lnTo>
                    <a:pt x="7172" y="16934"/>
                  </a:lnTo>
                  <a:lnTo>
                    <a:pt x="8616" y="16401"/>
                  </a:lnTo>
                  <a:lnTo>
                    <a:pt x="10091" y="15851"/>
                  </a:lnTo>
                  <a:lnTo>
                    <a:pt x="11473" y="15318"/>
                  </a:lnTo>
                  <a:lnTo>
                    <a:pt x="13466" y="14517"/>
                  </a:lnTo>
                  <a:lnTo>
                    <a:pt x="14125" y="14219"/>
                  </a:lnTo>
                  <a:lnTo>
                    <a:pt x="14784" y="13937"/>
                  </a:lnTo>
                  <a:lnTo>
                    <a:pt x="15427" y="13670"/>
                  </a:lnTo>
                  <a:lnTo>
                    <a:pt x="16055" y="13419"/>
                  </a:lnTo>
                  <a:lnTo>
                    <a:pt x="16699" y="13199"/>
                  </a:lnTo>
                  <a:lnTo>
                    <a:pt x="17311" y="12979"/>
                  </a:lnTo>
                  <a:lnTo>
                    <a:pt x="17938" y="12775"/>
                  </a:lnTo>
                  <a:lnTo>
                    <a:pt x="18566" y="12603"/>
                  </a:lnTo>
                  <a:lnTo>
                    <a:pt x="19194" y="12446"/>
                  </a:lnTo>
                  <a:lnTo>
                    <a:pt x="19837" y="12305"/>
                  </a:lnTo>
                  <a:lnTo>
                    <a:pt x="20481" y="12179"/>
                  </a:lnTo>
                  <a:lnTo>
                    <a:pt x="21140" y="12085"/>
                  </a:lnTo>
                  <a:lnTo>
                    <a:pt x="21815" y="12006"/>
                  </a:lnTo>
                  <a:lnTo>
                    <a:pt x="22489" y="11959"/>
                  </a:lnTo>
                  <a:lnTo>
                    <a:pt x="23196" y="11912"/>
                  </a:lnTo>
                  <a:lnTo>
                    <a:pt x="23933" y="11912"/>
                  </a:lnTo>
                  <a:lnTo>
                    <a:pt x="24341" y="11928"/>
                  </a:lnTo>
                  <a:lnTo>
                    <a:pt x="24765" y="11959"/>
                  </a:lnTo>
                  <a:lnTo>
                    <a:pt x="25204" y="12022"/>
                  </a:lnTo>
                  <a:lnTo>
                    <a:pt x="25660" y="12116"/>
                  </a:lnTo>
                  <a:lnTo>
                    <a:pt x="26130" y="12226"/>
                  </a:lnTo>
                  <a:lnTo>
                    <a:pt x="26617" y="12352"/>
                  </a:lnTo>
                  <a:lnTo>
                    <a:pt x="27103" y="12493"/>
                  </a:lnTo>
                  <a:lnTo>
                    <a:pt x="27606" y="12650"/>
                  </a:lnTo>
                  <a:lnTo>
                    <a:pt x="28641" y="12995"/>
                  </a:lnTo>
                  <a:lnTo>
                    <a:pt x="29693" y="13387"/>
                  </a:lnTo>
                  <a:lnTo>
                    <a:pt x="31843" y="14219"/>
                  </a:lnTo>
                  <a:lnTo>
                    <a:pt x="32894" y="14627"/>
                  </a:lnTo>
                  <a:lnTo>
                    <a:pt x="33946" y="15020"/>
                  </a:lnTo>
                  <a:lnTo>
                    <a:pt x="34966" y="15365"/>
                  </a:lnTo>
                  <a:lnTo>
                    <a:pt x="35452" y="15522"/>
                  </a:lnTo>
                  <a:lnTo>
                    <a:pt x="35939" y="15663"/>
                  </a:lnTo>
                  <a:lnTo>
                    <a:pt x="36410" y="15789"/>
                  </a:lnTo>
                  <a:lnTo>
                    <a:pt x="36865" y="15898"/>
                  </a:lnTo>
                  <a:lnTo>
                    <a:pt x="37320" y="15977"/>
                  </a:lnTo>
                  <a:lnTo>
                    <a:pt x="37744" y="16040"/>
                  </a:lnTo>
                  <a:lnTo>
                    <a:pt x="38152" y="16087"/>
                  </a:lnTo>
                  <a:lnTo>
                    <a:pt x="38544" y="16102"/>
                  </a:lnTo>
                  <a:lnTo>
                    <a:pt x="38905" y="16087"/>
                  </a:lnTo>
                  <a:lnTo>
                    <a:pt x="39266" y="16040"/>
                  </a:lnTo>
                  <a:lnTo>
                    <a:pt x="39690" y="15035"/>
                  </a:lnTo>
                  <a:lnTo>
                    <a:pt x="40145" y="13952"/>
                  </a:lnTo>
                  <a:lnTo>
                    <a:pt x="40710" y="12587"/>
                  </a:lnTo>
                  <a:lnTo>
                    <a:pt x="41322" y="11049"/>
                  </a:lnTo>
                  <a:lnTo>
                    <a:pt x="41918" y="9448"/>
                  </a:lnTo>
                  <a:lnTo>
                    <a:pt x="42201" y="8648"/>
                  </a:lnTo>
                  <a:lnTo>
                    <a:pt x="42468" y="7879"/>
                  </a:lnTo>
                  <a:lnTo>
                    <a:pt x="42703" y="7126"/>
                  </a:lnTo>
                  <a:lnTo>
                    <a:pt x="42891" y="6435"/>
                  </a:lnTo>
                  <a:lnTo>
                    <a:pt x="42311" y="5964"/>
                  </a:lnTo>
                  <a:lnTo>
                    <a:pt x="41714" y="5509"/>
                  </a:lnTo>
                  <a:lnTo>
                    <a:pt x="41118" y="5086"/>
                  </a:lnTo>
                  <a:lnTo>
                    <a:pt x="40506" y="4678"/>
                  </a:lnTo>
                  <a:lnTo>
                    <a:pt x="39894" y="4285"/>
                  </a:lnTo>
                  <a:lnTo>
                    <a:pt x="39266" y="3924"/>
                  </a:lnTo>
                  <a:lnTo>
                    <a:pt x="38638" y="3563"/>
                  </a:lnTo>
                  <a:lnTo>
                    <a:pt x="37995" y="3234"/>
                  </a:lnTo>
                  <a:lnTo>
                    <a:pt x="37351" y="2920"/>
                  </a:lnTo>
                  <a:lnTo>
                    <a:pt x="36708" y="2622"/>
                  </a:lnTo>
                  <a:lnTo>
                    <a:pt x="36049" y="2339"/>
                  </a:lnTo>
                  <a:lnTo>
                    <a:pt x="35390" y="2072"/>
                  </a:lnTo>
                  <a:lnTo>
                    <a:pt x="34731" y="1821"/>
                  </a:lnTo>
                  <a:lnTo>
                    <a:pt x="34056" y="1602"/>
                  </a:lnTo>
                  <a:lnTo>
                    <a:pt x="33381" y="1382"/>
                  </a:lnTo>
                  <a:lnTo>
                    <a:pt x="32706" y="1178"/>
                  </a:lnTo>
                  <a:lnTo>
                    <a:pt x="32016" y="1005"/>
                  </a:lnTo>
                  <a:lnTo>
                    <a:pt x="31325" y="833"/>
                  </a:lnTo>
                  <a:lnTo>
                    <a:pt x="30634" y="691"/>
                  </a:lnTo>
                  <a:lnTo>
                    <a:pt x="29944" y="550"/>
                  </a:lnTo>
                  <a:lnTo>
                    <a:pt x="29253" y="440"/>
                  </a:lnTo>
                  <a:lnTo>
                    <a:pt x="28547" y="330"/>
                  </a:lnTo>
                  <a:lnTo>
                    <a:pt x="27841" y="236"/>
                  </a:lnTo>
                  <a:lnTo>
                    <a:pt x="27135" y="158"/>
                  </a:lnTo>
                  <a:lnTo>
                    <a:pt x="26429" y="111"/>
                  </a:lnTo>
                  <a:lnTo>
                    <a:pt x="25722" y="64"/>
                  </a:lnTo>
                  <a:lnTo>
                    <a:pt x="25016" y="32"/>
                  </a:lnTo>
                  <a:lnTo>
                    <a:pt x="24310" y="16"/>
                  </a:lnTo>
                  <a:lnTo>
                    <a:pt x="23588" y="1"/>
                  </a:lnTo>
                  <a:close/>
                </a:path>
              </a:pathLst>
            </a:custGeom>
            <a:solidFill>
              <a:srgbClr val="DC693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4" name="Google Shape;2280;p42">
              <a:extLst>
                <a:ext uri="{FF2B5EF4-FFF2-40B4-BE49-F238E27FC236}">
                  <a16:creationId xmlns:a16="http://schemas.microsoft.com/office/drawing/2014/main" id="{5BCDA65E-BB60-B74F-0630-C71F3CEC4E47}"/>
                </a:ext>
              </a:extLst>
            </p:cNvPr>
            <p:cNvSpPr/>
            <p:nvPr/>
          </p:nvSpPr>
          <p:spPr>
            <a:xfrm>
              <a:off x="1203727" y="2597722"/>
              <a:ext cx="1219527" cy="506086"/>
            </a:xfrm>
            <a:custGeom>
              <a:avLst/>
              <a:gdLst/>
              <a:ahLst/>
              <a:cxnLst/>
              <a:rect l="l" t="t" r="r" b="b"/>
              <a:pathLst>
                <a:path w="42892" h="17798" fill="none" extrusionOk="0">
                  <a:moveTo>
                    <a:pt x="0" y="6718"/>
                  </a:moveTo>
                  <a:lnTo>
                    <a:pt x="0" y="6718"/>
                  </a:lnTo>
                  <a:lnTo>
                    <a:pt x="1193" y="6059"/>
                  </a:lnTo>
                  <a:lnTo>
                    <a:pt x="2402" y="5415"/>
                  </a:lnTo>
                  <a:lnTo>
                    <a:pt x="3641" y="4803"/>
                  </a:lnTo>
                  <a:lnTo>
                    <a:pt x="4913" y="4222"/>
                  </a:lnTo>
                  <a:lnTo>
                    <a:pt x="5556" y="3940"/>
                  </a:lnTo>
                  <a:lnTo>
                    <a:pt x="6199" y="3673"/>
                  </a:lnTo>
                  <a:lnTo>
                    <a:pt x="6859" y="3406"/>
                  </a:lnTo>
                  <a:lnTo>
                    <a:pt x="7518" y="3140"/>
                  </a:lnTo>
                  <a:lnTo>
                    <a:pt x="8177" y="2904"/>
                  </a:lnTo>
                  <a:lnTo>
                    <a:pt x="8852" y="2653"/>
                  </a:lnTo>
                  <a:lnTo>
                    <a:pt x="9527" y="2433"/>
                  </a:lnTo>
                  <a:lnTo>
                    <a:pt x="10201" y="2214"/>
                  </a:lnTo>
                  <a:lnTo>
                    <a:pt x="10892" y="1994"/>
                  </a:lnTo>
                  <a:lnTo>
                    <a:pt x="11582" y="1790"/>
                  </a:lnTo>
                  <a:lnTo>
                    <a:pt x="12273" y="1602"/>
                  </a:lnTo>
                  <a:lnTo>
                    <a:pt x="12963" y="1413"/>
                  </a:lnTo>
                  <a:lnTo>
                    <a:pt x="13654" y="1241"/>
                  </a:lnTo>
                  <a:lnTo>
                    <a:pt x="14360" y="1084"/>
                  </a:lnTo>
                  <a:lnTo>
                    <a:pt x="15066" y="927"/>
                  </a:lnTo>
                  <a:lnTo>
                    <a:pt x="15757" y="785"/>
                  </a:lnTo>
                  <a:lnTo>
                    <a:pt x="16463" y="660"/>
                  </a:lnTo>
                  <a:lnTo>
                    <a:pt x="17185" y="534"/>
                  </a:lnTo>
                  <a:lnTo>
                    <a:pt x="17891" y="425"/>
                  </a:lnTo>
                  <a:lnTo>
                    <a:pt x="18597" y="330"/>
                  </a:lnTo>
                  <a:lnTo>
                    <a:pt x="19319" y="252"/>
                  </a:lnTo>
                  <a:lnTo>
                    <a:pt x="20026" y="173"/>
                  </a:lnTo>
                  <a:lnTo>
                    <a:pt x="20732" y="111"/>
                  </a:lnTo>
                  <a:lnTo>
                    <a:pt x="21454" y="64"/>
                  </a:lnTo>
                  <a:lnTo>
                    <a:pt x="22160" y="32"/>
                  </a:lnTo>
                  <a:lnTo>
                    <a:pt x="22882" y="16"/>
                  </a:lnTo>
                  <a:lnTo>
                    <a:pt x="23588" y="1"/>
                  </a:lnTo>
                  <a:lnTo>
                    <a:pt x="24310" y="16"/>
                  </a:lnTo>
                  <a:lnTo>
                    <a:pt x="25016" y="32"/>
                  </a:lnTo>
                  <a:lnTo>
                    <a:pt x="25722" y="64"/>
                  </a:lnTo>
                  <a:lnTo>
                    <a:pt x="26429" y="111"/>
                  </a:lnTo>
                  <a:lnTo>
                    <a:pt x="27135" y="158"/>
                  </a:lnTo>
                  <a:lnTo>
                    <a:pt x="27841" y="236"/>
                  </a:lnTo>
                  <a:lnTo>
                    <a:pt x="28547" y="330"/>
                  </a:lnTo>
                  <a:lnTo>
                    <a:pt x="29253" y="440"/>
                  </a:lnTo>
                  <a:lnTo>
                    <a:pt x="29944" y="550"/>
                  </a:lnTo>
                  <a:lnTo>
                    <a:pt x="30634" y="691"/>
                  </a:lnTo>
                  <a:lnTo>
                    <a:pt x="31325" y="833"/>
                  </a:lnTo>
                  <a:lnTo>
                    <a:pt x="32016" y="1005"/>
                  </a:lnTo>
                  <a:lnTo>
                    <a:pt x="32706" y="1178"/>
                  </a:lnTo>
                  <a:lnTo>
                    <a:pt x="33381" y="1382"/>
                  </a:lnTo>
                  <a:lnTo>
                    <a:pt x="34056" y="1602"/>
                  </a:lnTo>
                  <a:lnTo>
                    <a:pt x="34731" y="1821"/>
                  </a:lnTo>
                  <a:lnTo>
                    <a:pt x="35390" y="2072"/>
                  </a:lnTo>
                  <a:lnTo>
                    <a:pt x="36049" y="2339"/>
                  </a:lnTo>
                  <a:lnTo>
                    <a:pt x="36708" y="2622"/>
                  </a:lnTo>
                  <a:lnTo>
                    <a:pt x="37351" y="2920"/>
                  </a:lnTo>
                  <a:lnTo>
                    <a:pt x="37995" y="3234"/>
                  </a:lnTo>
                  <a:lnTo>
                    <a:pt x="38638" y="3563"/>
                  </a:lnTo>
                  <a:lnTo>
                    <a:pt x="39266" y="3924"/>
                  </a:lnTo>
                  <a:lnTo>
                    <a:pt x="39894" y="4285"/>
                  </a:lnTo>
                  <a:lnTo>
                    <a:pt x="40506" y="4678"/>
                  </a:lnTo>
                  <a:lnTo>
                    <a:pt x="41118" y="5086"/>
                  </a:lnTo>
                  <a:lnTo>
                    <a:pt x="41714" y="5509"/>
                  </a:lnTo>
                  <a:lnTo>
                    <a:pt x="42311" y="5964"/>
                  </a:lnTo>
                  <a:lnTo>
                    <a:pt x="42891" y="6435"/>
                  </a:lnTo>
                  <a:lnTo>
                    <a:pt x="42891" y="6435"/>
                  </a:lnTo>
                  <a:lnTo>
                    <a:pt x="42703" y="7126"/>
                  </a:lnTo>
                  <a:lnTo>
                    <a:pt x="42468" y="7879"/>
                  </a:lnTo>
                  <a:lnTo>
                    <a:pt x="42201" y="8648"/>
                  </a:lnTo>
                  <a:lnTo>
                    <a:pt x="41918" y="9448"/>
                  </a:lnTo>
                  <a:lnTo>
                    <a:pt x="41322" y="11049"/>
                  </a:lnTo>
                  <a:lnTo>
                    <a:pt x="40710" y="12587"/>
                  </a:lnTo>
                  <a:lnTo>
                    <a:pt x="40145" y="13952"/>
                  </a:lnTo>
                  <a:lnTo>
                    <a:pt x="39690" y="15035"/>
                  </a:lnTo>
                  <a:lnTo>
                    <a:pt x="39266" y="16040"/>
                  </a:lnTo>
                  <a:lnTo>
                    <a:pt x="39266" y="16040"/>
                  </a:lnTo>
                  <a:lnTo>
                    <a:pt x="38905" y="16087"/>
                  </a:lnTo>
                  <a:lnTo>
                    <a:pt x="38544" y="16102"/>
                  </a:lnTo>
                  <a:lnTo>
                    <a:pt x="38152" y="16087"/>
                  </a:lnTo>
                  <a:lnTo>
                    <a:pt x="37744" y="16040"/>
                  </a:lnTo>
                  <a:lnTo>
                    <a:pt x="37320" y="15977"/>
                  </a:lnTo>
                  <a:lnTo>
                    <a:pt x="36865" y="15898"/>
                  </a:lnTo>
                  <a:lnTo>
                    <a:pt x="36410" y="15789"/>
                  </a:lnTo>
                  <a:lnTo>
                    <a:pt x="35939" y="15663"/>
                  </a:lnTo>
                  <a:lnTo>
                    <a:pt x="35452" y="15522"/>
                  </a:lnTo>
                  <a:lnTo>
                    <a:pt x="34966" y="15365"/>
                  </a:lnTo>
                  <a:lnTo>
                    <a:pt x="33946" y="15020"/>
                  </a:lnTo>
                  <a:lnTo>
                    <a:pt x="32894" y="14627"/>
                  </a:lnTo>
                  <a:lnTo>
                    <a:pt x="31843" y="14219"/>
                  </a:lnTo>
                  <a:lnTo>
                    <a:pt x="29693" y="13387"/>
                  </a:lnTo>
                  <a:lnTo>
                    <a:pt x="28641" y="12995"/>
                  </a:lnTo>
                  <a:lnTo>
                    <a:pt x="27606" y="12650"/>
                  </a:lnTo>
                  <a:lnTo>
                    <a:pt x="27103" y="12493"/>
                  </a:lnTo>
                  <a:lnTo>
                    <a:pt x="26617" y="12352"/>
                  </a:lnTo>
                  <a:lnTo>
                    <a:pt x="26130" y="12226"/>
                  </a:lnTo>
                  <a:lnTo>
                    <a:pt x="25660" y="12116"/>
                  </a:lnTo>
                  <a:lnTo>
                    <a:pt x="25204" y="12022"/>
                  </a:lnTo>
                  <a:lnTo>
                    <a:pt x="24765" y="11959"/>
                  </a:lnTo>
                  <a:lnTo>
                    <a:pt x="24341" y="11928"/>
                  </a:lnTo>
                  <a:lnTo>
                    <a:pt x="23933" y="11912"/>
                  </a:lnTo>
                  <a:lnTo>
                    <a:pt x="23933" y="11912"/>
                  </a:lnTo>
                  <a:lnTo>
                    <a:pt x="23196" y="11912"/>
                  </a:lnTo>
                  <a:lnTo>
                    <a:pt x="22489" y="11959"/>
                  </a:lnTo>
                  <a:lnTo>
                    <a:pt x="21815" y="12006"/>
                  </a:lnTo>
                  <a:lnTo>
                    <a:pt x="21140" y="12085"/>
                  </a:lnTo>
                  <a:lnTo>
                    <a:pt x="20481" y="12179"/>
                  </a:lnTo>
                  <a:lnTo>
                    <a:pt x="19837" y="12305"/>
                  </a:lnTo>
                  <a:lnTo>
                    <a:pt x="19194" y="12446"/>
                  </a:lnTo>
                  <a:lnTo>
                    <a:pt x="18566" y="12603"/>
                  </a:lnTo>
                  <a:lnTo>
                    <a:pt x="17938" y="12775"/>
                  </a:lnTo>
                  <a:lnTo>
                    <a:pt x="17311" y="12979"/>
                  </a:lnTo>
                  <a:lnTo>
                    <a:pt x="16699" y="13199"/>
                  </a:lnTo>
                  <a:lnTo>
                    <a:pt x="16055" y="13419"/>
                  </a:lnTo>
                  <a:lnTo>
                    <a:pt x="15427" y="13670"/>
                  </a:lnTo>
                  <a:lnTo>
                    <a:pt x="14784" y="13937"/>
                  </a:lnTo>
                  <a:lnTo>
                    <a:pt x="14125" y="14219"/>
                  </a:lnTo>
                  <a:lnTo>
                    <a:pt x="13466" y="14517"/>
                  </a:lnTo>
                  <a:lnTo>
                    <a:pt x="13466" y="14517"/>
                  </a:lnTo>
                  <a:lnTo>
                    <a:pt x="11473" y="15318"/>
                  </a:lnTo>
                  <a:lnTo>
                    <a:pt x="10091" y="15851"/>
                  </a:lnTo>
                  <a:lnTo>
                    <a:pt x="8616" y="16401"/>
                  </a:lnTo>
                  <a:lnTo>
                    <a:pt x="7172" y="16934"/>
                  </a:lnTo>
                  <a:lnTo>
                    <a:pt x="5886" y="17374"/>
                  </a:lnTo>
                  <a:lnTo>
                    <a:pt x="5336" y="17546"/>
                  </a:lnTo>
                  <a:lnTo>
                    <a:pt x="4866" y="17688"/>
                  </a:lnTo>
                  <a:lnTo>
                    <a:pt x="4505" y="17766"/>
                  </a:lnTo>
                  <a:lnTo>
                    <a:pt x="4363" y="17782"/>
                  </a:lnTo>
                  <a:lnTo>
                    <a:pt x="4253" y="17797"/>
                  </a:lnTo>
                  <a:lnTo>
                    <a:pt x="4253" y="17797"/>
                  </a:lnTo>
                  <a:lnTo>
                    <a:pt x="3830" y="16573"/>
                  </a:lnTo>
                  <a:lnTo>
                    <a:pt x="3343" y="15239"/>
                  </a:lnTo>
                  <a:lnTo>
                    <a:pt x="2747" y="13607"/>
                  </a:lnTo>
                  <a:lnTo>
                    <a:pt x="2072" y="11802"/>
                  </a:lnTo>
                  <a:lnTo>
                    <a:pt x="1366" y="9966"/>
                  </a:lnTo>
                  <a:lnTo>
                    <a:pt x="660" y="8224"/>
                  </a:lnTo>
                  <a:lnTo>
                    <a:pt x="330" y="7440"/>
                  </a:lnTo>
                  <a:lnTo>
                    <a:pt x="0" y="6718"/>
                  </a:lnTo>
                </a:path>
              </a:pathLst>
            </a:custGeom>
            <a:solidFill>
              <a:srgbClr val="DC693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 name="Google Shape;2281;p42">
              <a:extLst>
                <a:ext uri="{FF2B5EF4-FFF2-40B4-BE49-F238E27FC236}">
                  <a16:creationId xmlns:a16="http://schemas.microsoft.com/office/drawing/2014/main" id="{EB315EA8-A4C5-D62F-71B9-7B815559477B}"/>
                </a:ext>
              </a:extLst>
            </p:cNvPr>
            <p:cNvSpPr/>
            <p:nvPr/>
          </p:nvSpPr>
          <p:spPr>
            <a:xfrm>
              <a:off x="1399180" y="2584784"/>
              <a:ext cx="841574" cy="951435"/>
            </a:xfrm>
            <a:custGeom>
              <a:avLst/>
              <a:gdLst/>
              <a:ahLst/>
              <a:cxnLst/>
              <a:rect l="l" t="t" r="r" b="b"/>
              <a:pathLst>
                <a:path w="29599" h="33460" extrusionOk="0">
                  <a:moveTo>
                    <a:pt x="15380" y="1"/>
                  </a:moveTo>
                  <a:lnTo>
                    <a:pt x="14988" y="16"/>
                  </a:lnTo>
                  <a:lnTo>
                    <a:pt x="14203" y="79"/>
                  </a:lnTo>
                  <a:lnTo>
                    <a:pt x="13371" y="189"/>
                  </a:lnTo>
                  <a:lnTo>
                    <a:pt x="12540" y="330"/>
                  </a:lnTo>
                  <a:lnTo>
                    <a:pt x="11661" y="519"/>
                  </a:lnTo>
                  <a:lnTo>
                    <a:pt x="10766" y="738"/>
                  </a:lnTo>
                  <a:lnTo>
                    <a:pt x="9840" y="1005"/>
                  </a:lnTo>
                  <a:lnTo>
                    <a:pt x="8883" y="1319"/>
                  </a:lnTo>
                  <a:lnTo>
                    <a:pt x="7910" y="1680"/>
                  </a:lnTo>
                  <a:lnTo>
                    <a:pt x="7486" y="1868"/>
                  </a:lnTo>
                  <a:lnTo>
                    <a:pt x="7062" y="2057"/>
                  </a:lnTo>
                  <a:lnTo>
                    <a:pt x="6670" y="2276"/>
                  </a:lnTo>
                  <a:lnTo>
                    <a:pt x="6278" y="2512"/>
                  </a:lnTo>
                  <a:lnTo>
                    <a:pt x="5917" y="2778"/>
                  </a:lnTo>
                  <a:lnTo>
                    <a:pt x="5556" y="3045"/>
                  </a:lnTo>
                  <a:lnTo>
                    <a:pt x="5211" y="3343"/>
                  </a:lnTo>
                  <a:lnTo>
                    <a:pt x="4881" y="3642"/>
                  </a:lnTo>
                  <a:lnTo>
                    <a:pt x="4567" y="3971"/>
                  </a:lnTo>
                  <a:lnTo>
                    <a:pt x="4253" y="4316"/>
                  </a:lnTo>
                  <a:lnTo>
                    <a:pt x="3971" y="4677"/>
                  </a:lnTo>
                  <a:lnTo>
                    <a:pt x="3688" y="5038"/>
                  </a:lnTo>
                  <a:lnTo>
                    <a:pt x="3422" y="5431"/>
                  </a:lnTo>
                  <a:lnTo>
                    <a:pt x="3155" y="5839"/>
                  </a:lnTo>
                  <a:lnTo>
                    <a:pt x="2904" y="6247"/>
                  </a:lnTo>
                  <a:lnTo>
                    <a:pt x="2684" y="6670"/>
                  </a:lnTo>
                  <a:lnTo>
                    <a:pt x="2449" y="7126"/>
                  </a:lnTo>
                  <a:lnTo>
                    <a:pt x="2244" y="7581"/>
                  </a:lnTo>
                  <a:lnTo>
                    <a:pt x="2040" y="8036"/>
                  </a:lnTo>
                  <a:lnTo>
                    <a:pt x="1852" y="8522"/>
                  </a:lnTo>
                  <a:lnTo>
                    <a:pt x="1680" y="9009"/>
                  </a:lnTo>
                  <a:lnTo>
                    <a:pt x="1507" y="9511"/>
                  </a:lnTo>
                  <a:lnTo>
                    <a:pt x="1350" y="10013"/>
                  </a:lnTo>
                  <a:lnTo>
                    <a:pt x="1193" y="10531"/>
                  </a:lnTo>
                  <a:lnTo>
                    <a:pt x="1052" y="11065"/>
                  </a:lnTo>
                  <a:lnTo>
                    <a:pt x="926" y="11598"/>
                  </a:lnTo>
                  <a:lnTo>
                    <a:pt x="816" y="12132"/>
                  </a:lnTo>
                  <a:lnTo>
                    <a:pt x="691" y="12697"/>
                  </a:lnTo>
                  <a:lnTo>
                    <a:pt x="597" y="13246"/>
                  </a:lnTo>
                  <a:lnTo>
                    <a:pt x="502" y="13811"/>
                  </a:lnTo>
                  <a:lnTo>
                    <a:pt x="346" y="14957"/>
                  </a:lnTo>
                  <a:lnTo>
                    <a:pt x="220" y="16134"/>
                  </a:lnTo>
                  <a:lnTo>
                    <a:pt x="110" y="17311"/>
                  </a:lnTo>
                  <a:lnTo>
                    <a:pt x="47" y="18519"/>
                  </a:lnTo>
                  <a:lnTo>
                    <a:pt x="16" y="19712"/>
                  </a:lnTo>
                  <a:lnTo>
                    <a:pt x="0" y="20936"/>
                  </a:lnTo>
                  <a:lnTo>
                    <a:pt x="16" y="22144"/>
                  </a:lnTo>
                  <a:lnTo>
                    <a:pt x="47" y="23353"/>
                  </a:lnTo>
                  <a:lnTo>
                    <a:pt x="94" y="24561"/>
                  </a:lnTo>
                  <a:lnTo>
                    <a:pt x="173" y="25738"/>
                  </a:lnTo>
                  <a:lnTo>
                    <a:pt x="267" y="26915"/>
                  </a:lnTo>
                  <a:lnTo>
                    <a:pt x="393" y="28077"/>
                  </a:lnTo>
                  <a:lnTo>
                    <a:pt x="518" y="29222"/>
                  </a:lnTo>
                  <a:lnTo>
                    <a:pt x="659" y="30336"/>
                  </a:lnTo>
                  <a:lnTo>
                    <a:pt x="816" y="31404"/>
                  </a:lnTo>
                  <a:lnTo>
                    <a:pt x="973" y="32455"/>
                  </a:lnTo>
                  <a:lnTo>
                    <a:pt x="1162" y="33459"/>
                  </a:lnTo>
                  <a:lnTo>
                    <a:pt x="28986" y="32612"/>
                  </a:lnTo>
                  <a:lnTo>
                    <a:pt x="29159" y="31121"/>
                  </a:lnTo>
                  <a:lnTo>
                    <a:pt x="29316" y="29583"/>
                  </a:lnTo>
                  <a:lnTo>
                    <a:pt x="29426" y="28029"/>
                  </a:lnTo>
                  <a:lnTo>
                    <a:pt x="29520" y="26444"/>
                  </a:lnTo>
                  <a:lnTo>
                    <a:pt x="29567" y="24844"/>
                  </a:lnTo>
                  <a:lnTo>
                    <a:pt x="29583" y="24028"/>
                  </a:lnTo>
                  <a:lnTo>
                    <a:pt x="29599" y="23227"/>
                  </a:lnTo>
                  <a:lnTo>
                    <a:pt x="29583" y="22427"/>
                  </a:lnTo>
                  <a:lnTo>
                    <a:pt x="29567" y="21611"/>
                  </a:lnTo>
                  <a:lnTo>
                    <a:pt x="29551" y="20810"/>
                  </a:lnTo>
                  <a:lnTo>
                    <a:pt x="29504" y="20010"/>
                  </a:lnTo>
                  <a:lnTo>
                    <a:pt x="29457" y="19210"/>
                  </a:lnTo>
                  <a:lnTo>
                    <a:pt x="29395" y="18409"/>
                  </a:lnTo>
                  <a:lnTo>
                    <a:pt x="29332" y="17625"/>
                  </a:lnTo>
                  <a:lnTo>
                    <a:pt x="29253" y="16840"/>
                  </a:lnTo>
                  <a:lnTo>
                    <a:pt x="29143" y="16055"/>
                  </a:lnTo>
                  <a:lnTo>
                    <a:pt x="29034" y="15286"/>
                  </a:lnTo>
                  <a:lnTo>
                    <a:pt x="28908" y="14517"/>
                  </a:lnTo>
                  <a:lnTo>
                    <a:pt x="28782" y="13764"/>
                  </a:lnTo>
                  <a:lnTo>
                    <a:pt x="28626" y="13026"/>
                  </a:lnTo>
                  <a:lnTo>
                    <a:pt x="28469" y="12289"/>
                  </a:lnTo>
                  <a:lnTo>
                    <a:pt x="28280" y="11583"/>
                  </a:lnTo>
                  <a:lnTo>
                    <a:pt x="28092" y="10876"/>
                  </a:lnTo>
                  <a:lnTo>
                    <a:pt x="27872" y="10170"/>
                  </a:lnTo>
                  <a:lnTo>
                    <a:pt x="27653" y="9495"/>
                  </a:lnTo>
                  <a:lnTo>
                    <a:pt x="27401" y="8836"/>
                  </a:lnTo>
                  <a:lnTo>
                    <a:pt x="27150" y="8193"/>
                  </a:lnTo>
                  <a:lnTo>
                    <a:pt x="26868" y="7565"/>
                  </a:lnTo>
                  <a:lnTo>
                    <a:pt x="26570" y="6953"/>
                  </a:lnTo>
                  <a:lnTo>
                    <a:pt x="26256" y="6357"/>
                  </a:lnTo>
                  <a:lnTo>
                    <a:pt x="25926" y="5792"/>
                  </a:lnTo>
                  <a:lnTo>
                    <a:pt x="25581" y="5242"/>
                  </a:lnTo>
                  <a:lnTo>
                    <a:pt x="25220" y="4724"/>
                  </a:lnTo>
                  <a:lnTo>
                    <a:pt x="24828" y="4207"/>
                  </a:lnTo>
                  <a:lnTo>
                    <a:pt x="24420" y="3736"/>
                  </a:lnTo>
                  <a:lnTo>
                    <a:pt x="23996" y="3281"/>
                  </a:lnTo>
                  <a:lnTo>
                    <a:pt x="23556" y="2841"/>
                  </a:lnTo>
                  <a:lnTo>
                    <a:pt x="23086" y="2449"/>
                  </a:lnTo>
                  <a:lnTo>
                    <a:pt x="22599" y="2072"/>
                  </a:lnTo>
                  <a:lnTo>
                    <a:pt x="22081" y="1727"/>
                  </a:lnTo>
                  <a:lnTo>
                    <a:pt x="21563" y="1397"/>
                  </a:lnTo>
                  <a:lnTo>
                    <a:pt x="20998" y="1115"/>
                  </a:lnTo>
                  <a:lnTo>
                    <a:pt x="20716" y="974"/>
                  </a:lnTo>
                  <a:lnTo>
                    <a:pt x="20433" y="848"/>
                  </a:lnTo>
                  <a:lnTo>
                    <a:pt x="20135" y="738"/>
                  </a:lnTo>
                  <a:lnTo>
                    <a:pt x="19837" y="628"/>
                  </a:lnTo>
                  <a:lnTo>
                    <a:pt x="19523" y="534"/>
                  </a:lnTo>
                  <a:lnTo>
                    <a:pt x="19209" y="440"/>
                  </a:lnTo>
                  <a:lnTo>
                    <a:pt x="18895" y="346"/>
                  </a:lnTo>
                  <a:lnTo>
                    <a:pt x="18566" y="283"/>
                  </a:lnTo>
                  <a:lnTo>
                    <a:pt x="18236" y="205"/>
                  </a:lnTo>
                  <a:lnTo>
                    <a:pt x="17907" y="158"/>
                  </a:lnTo>
                  <a:lnTo>
                    <a:pt x="17561" y="111"/>
                  </a:lnTo>
                  <a:lnTo>
                    <a:pt x="17216" y="63"/>
                  </a:lnTo>
                  <a:lnTo>
                    <a:pt x="16855" y="32"/>
                  </a:lnTo>
                  <a:lnTo>
                    <a:pt x="16494" y="16"/>
                  </a:lnTo>
                  <a:lnTo>
                    <a:pt x="16133" y="1"/>
                  </a:lnTo>
                  <a:close/>
                </a:path>
              </a:pathLst>
            </a:custGeom>
            <a:solidFill>
              <a:srgbClr val="E76C5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 name="Google Shape;2282;p42">
              <a:extLst>
                <a:ext uri="{FF2B5EF4-FFF2-40B4-BE49-F238E27FC236}">
                  <a16:creationId xmlns:a16="http://schemas.microsoft.com/office/drawing/2014/main" id="{A7CC81BD-5507-011D-55F6-5533231383FE}"/>
                </a:ext>
              </a:extLst>
            </p:cNvPr>
            <p:cNvSpPr/>
            <p:nvPr/>
          </p:nvSpPr>
          <p:spPr>
            <a:xfrm>
              <a:off x="1399180" y="2584784"/>
              <a:ext cx="841574" cy="951435"/>
            </a:xfrm>
            <a:custGeom>
              <a:avLst/>
              <a:gdLst/>
              <a:ahLst/>
              <a:cxnLst/>
              <a:rect l="l" t="t" r="r" b="b"/>
              <a:pathLst>
                <a:path w="29599" h="33460" fill="none" extrusionOk="0">
                  <a:moveTo>
                    <a:pt x="1162" y="33459"/>
                  </a:moveTo>
                  <a:lnTo>
                    <a:pt x="1162" y="33459"/>
                  </a:lnTo>
                  <a:lnTo>
                    <a:pt x="973" y="32455"/>
                  </a:lnTo>
                  <a:lnTo>
                    <a:pt x="816" y="31404"/>
                  </a:lnTo>
                  <a:lnTo>
                    <a:pt x="659" y="30336"/>
                  </a:lnTo>
                  <a:lnTo>
                    <a:pt x="518" y="29222"/>
                  </a:lnTo>
                  <a:lnTo>
                    <a:pt x="393" y="28077"/>
                  </a:lnTo>
                  <a:lnTo>
                    <a:pt x="267" y="26915"/>
                  </a:lnTo>
                  <a:lnTo>
                    <a:pt x="173" y="25738"/>
                  </a:lnTo>
                  <a:lnTo>
                    <a:pt x="94" y="24561"/>
                  </a:lnTo>
                  <a:lnTo>
                    <a:pt x="47" y="23353"/>
                  </a:lnTo>
                  <a:lnTo>
                    <a:pt x="16" y="22144"/>
                  </a:lnTo>
                  <a:lnTo>
                    <a:pt x="0" y="20936"/>
                  </a:lnTo>
                  <a:lnTo>
                    <a:pt x="16" y="19712"/>
                  </a:lnTo>
                  <a:lnTo>
                    <a:pt x="47" y="18519"/>
                  </a:lnTo>
                  <a:lnTo>
                    <a:pt x="110" y="17311"/>
                  </a:lnTo>
                  <a:lnTo>
                    <a:pt x="220" y="16134"/>
                  </a:lnTo>
                  <a:lnTo>
                    <a:pt x="346" y="14957"/>
                  </a:lnTo>
                  <a:lnTo>
                    <a:pt x="502" y="13811"/>
                  </a:lnTo>
                  <a:lnTo>
                    <a:pt x="597" y="13246"/>
                  </a:lnTo>
                  <a:lnTo>
                    <a:pt x="691" y="12697"/>
                  </a:lnTo>
                  <a:lnTo>
                    <a:pt x="816" y="12132"/>
                  </a:lnTo>
                  <a:lnTo>
                    <a:pt x="926" y="11598"/>
                  </a:lnTo>
                  <a:lnTo>
                    <a:pt x="1052" y="11065"/>
                  </a:lnTo>
                  <a:lnTo>
                    <a:pt x="1193" y="10531"/>
                  </a:lnTo>
                  <a:lnTo>
                    <a:pt x="1350" y="10013"/>
                  </a:lnTo>
                  <a:lnTo>
                    <a:pt x="1507" y="9511"/>
                  </a:lnTo>
                  <a:lnTo>
                    <a:pt x="1680" y="9009"/>
                  </a:lnTo>
                  <a:lnTo>
                    <a:pt x="1852" y="8522"/>
                  </a:lnTo>
                  <a:lnTo>
                    <a:pt x="2040" y="8036"/>
                  </a:lnTo>
                  <a:lnTo>
                    <a:pt x="2244" y="7581"/>
                  </a:lnTo>
                  <a:lnTo>
                    <a:pt x="2449" y="7126"/>
                  </a:lnTo>
                  <a:lnTo>
                    <a:pt x="2684" y="6670"/>
                  </a:lnTo>
                  <a:lnTo>
                    <a:pt x="2904" y="6247"/>
                  </a:lnTo>
                  <a:lnTo>
                    <a:pt x="3155" y="5839"/>
                  </a:lnTo>
                  <a:lnTo>
                    <a:pt x="3422" y="5431"/>
                  </a:lnTo>
                  <a:lnTo>
                    <a:pt x="3688" y="5038"/>
                  </a:lnTo>
                  <a:lnTo>
                    <a:pt x="3971" y="4677"/>
                  </a:lnTo>
                  <a:lnTo>
                    <a:pt x="4253" y="4316"/>
                  </a:lnTo>
                  <a:lnTo>
                    <a:pt x="4567" y="3971"/>
                  </a:lnTo>
                  <a:lnTo>
                    <a:pt x="4881" y="3642"/>
                  </a:lnTo>
                  <a:lnTo>
                    <a:pt x="5211" y="3343"/>
                  </a:lnTo>
                  <a:lnTo>
                    <a:pt x="5556" y="3045"/>
                  </a:lnTo>
                  <a:lnTo>
                    <a:pt x="5917" y="2778"/>
                  </a:lnTo>
                  <a:lnTo>
                    <a:pt x="6278" y="2512"/>
                  </a:lnTo>
                  <a:lnTo>
                    <a:pt x="6670" y="2276"/>
                  </a:lnTo>
                  <a:lnTo>
                    <a:pt x="7062" y="2057"/>
                  </a:lnTo>
                  <a:lnTo>
                    <a:pt x="7486" y="1868"/>
                  </a:lnTo>
                  <a:lnTo>
                    <a:pt x="7910" y="1680"/>
                  </a:lnTo>
                  <a:lnTo>
                    <a:pt x="7910" y="1680"/>
                  </a:lnTo>
                  <a:lnTo>
                    <a:pt x="8883" y="1319"/>
                  </a:lnTo>
                  <a:lnTo>
                    <a:pt x="9840" y="1005"/>
                  </a:lnTo>
                  <a:lnTo>
                    <a:pt x="10766" y="738"/>
                  </a:lnTo>
                  <a:lnTo>
                    <a:pt x="11661" y="519"/>
                  </a:lnTo>
                  <a:lnTo>
                    <a:pt x="12540" y="330"/>
                  </a:lnTo>
                  <a:lnTo>
                    <a:pt x="13371" y="189"/>
                  </a:lnTo>
                  <a:lnTo>
                    <a:pt x="14203" y="79"/>
                  </a:lnTo>
                  <a:lnTo>
                    <a:pt x="14988" y="16"/>
                  </a:lnTo>
                  <a:lnTo>
                    <a:pt x="15380" y="1"/>
                  </a:lnTo>
                  <a:lnTo>
                    <a:pt x="15757" y="1"/>
                  </a:lnTo>
                  <a:lnTo>
                    <a:pt x="16133" y="1"/>
                  </a:lnTo>
                  <a:lnTo>
                    <a:pt x="16494" y="16"/>
                  </a:lnTo>
                  <a:lnTo>
                    <a:pt x="16855" y="32"/>
                  </a:lnTo>
                  <a:lnTo>
                    <a:pt x="17216" y="63"/>
                  </a:lnTo>
                  <a:lnTo>
                    <a:pt x="17561" y="111"/>
                  </a:lnTo>
                  <a:lnTo>
                    <a:pt x="17907" y="158"/>
                  </a:lnTo>
                  <a:lnTo>
                    <a:pt x="18236" y="205"/>
                  </a:lnTo>
                  <a:lnTo>
                    <a:pt x="18566" y="283"/>
                  </a:lnTo>
                  <a:lnTo>
                    <a:pt x="18895" y="346"/>
                  </a:lnTo>
                  <a:lnTo>
                    <a:pt x="19209" y="440"/>
                  </a:lnTo>
                  <a:lnTo>
                    <a:pt x="19523" y="534"/>
                  </a:lnTo>
                  <a:lnTo>
                    <a:pt x="19837" y="628"/>
                  </a:lnTo>
                  <a:lnTo>
                    <a:pt x="20135" y="738"/>
                  </a:lnTo>
                  <a:lnTo>
                    <a:pt x="20433" y="848"/>
                  </a:lnTo>
                  <a:lnTo>
                    <a:pt x="20716" y="974"/>
                  </a:lnTo>
                  <a:lnTo>
                    <a:pt x="20998" y="1115"/>
                  </a:lnTo>
                  <a:lnTo>
                    <a:pt x="21563" y="1397"/>
                  </a:lnTo>
                  <a:lnTo>
                    <a:pt x="22081" y="1727"/>
                  </a:lnTo>
                  <a:lnTo>
                    <a:pt x="22599" y="2072"/>
                  </a:lnTo>
                  <a:lnTo>
                    <a:pt x="23086" y="2449"/>
                  </a:lnTo>
                  <a:lnTo>
                    <a:pt x="23556" y="2841"/>
                  </a:lnTo>
                  <a:lnTo>
                    <a:pt x="23996" y="3281"/>
                  </a:lnTo>
                  <a:lnTo>
                    <a:pt x="24420" y="3736"/>
                  </a:lnTo>
                  <a:lnTo>
                    <a:pt x="24828" y="4207"/>
                  </a:lnTo>
                  <a:lnTo>
                    <a:pt x="25220" y="4724"/>
                  </a:lnTo>
                  <a:lnTo>
                    <a:pt x="25581" y="5242"/>
                  </a:lnTo>
                  <a:lnTo>
                    <a:pt x="25926" y="5792"/>
                  </a:lnTo>
                  <a:lnTo>
                    <a:pt x="26256" y="6357"/>
                  </a:lnTo>
                  <a:lnTo>
                    <a:pt x="26570" y="6953"/>
                  </a:lnTo>
                  <a:lnTo>
                    <a:pt x="26868" y="7565"/>
                  </a:lnTo>
                  <a:lnTo>
                    <a:pt x="27150" y="8193"/>
                  </a:lnTo>
                  <a:lnTo>
                    <a:pt x="27401" y="8836"/>
                  </a:lnTo>
                  <a:lnTo>
                    <a:pt x="27653" y="9495"/>
                  </a:lnTo>
                  <a:lnTo>
                    <a:pt x="27872" y="10170"/>
                  </a:lnTo>
                  <a:lnTo>
                    <a:pt x="28092" y="10876"/>
                  </a:lnTo>
                  <a:lnTo>
                    <a:pt x="28280" y="11583"/>
                  </a:lnTo>
                  <a:lnTo>
                    <a:pt x="28469" y="12289"/>
                  </a:lnTo>
                  <a:lnTo>
                    <a:pt x="28626" y="13026"/>
                  </a:lnTo>
                  <a:lnTo>
                    <a:pt x="28782" y="13764"/>
                  </a:lnTo>
                  <a:lnTo>
                    <a:pt x="28908" y="14517"/>
                  </a:lnTo>
                  <a:lnTo>
                    <a:pt x="29034" y="15286"/>
                  </a:lnTo>
                  <a:lnTo>
                    <a:pt x="29143" y="16055"/>
                  </a:lnTo>
                  <a:lnTo>
                    <a:pt x="29253" y="16840"/>
                  </a:lnTo>
                  <a:lnTo>
                    <a:pt x="29332" y="17625"/>
                  </a:lnTo>
                  <a:lnTo>
                    <a:pt x="29395" y="18409"/>
                  </a:lnTo>
                  <a:lnTo>
                    <a:pt x="29457" y="19210"/>
                  </a:lnTo>
                  <a:lnTo>
                    <a:pt x="29504" y="20010"/>
                  </a:lnTo>
                  <a:lnTo>
                    <a:pt x="29551" y="20810"/>
                  </a:lnTo>
                  <a:lnTo>
                    <a:pt x="29567" y="21611"/>
                  </a:lnTo>
                  <a:lnTo>
                    <a:pt x="29583" y="22427"/>
                  </a:lnTo>
                  <a:lnTo>
                    <a:pt x="29599" y="23227"/>
                  </a:lnTo>
                  <a:lnTo>
                    <a:pt x="29583" y="24028"/>
                  </a:lnTo>
                  <a:lnTo>
                    <a:pt x="29567" y="24844"/>
                  </a:lnTo>
                  <a:lnTo>
                    <a:pt x="29520" y="26444"/>
                  </a:lnTo>
                  <a:lnTo>
                    <a:pt x="29426" y="28029"/>
                  </a:lnTo>
                  <a:lnTo>
                    <a:pt x="29316" y="29583"/>
                  </a:lnTo>
                  <a:lnTo>
                    <a:pt x="29159" y="31121"/>
                  </a:lnTo>
                  <a:lnTo>
                    <a:pt x="28986" y="32612"/>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7" name="Google Shape;2283;p42">
              <a:extLst>
                <a:ext uri="{FF2B5EF4-FFF2-40B4-BE49-F238E27FC236}">
                  <a16:creationId xmlns:a16="http://schemas.microsoft.com/office/drawing/2014/main" id="{8450C5ED-5814-42F8-8296-867B0B3C807E}"/>
                </a:ext>
              </a:extLst>
            </p:cNvPr>
            <p:cNvSpPr/>
            <p:nvPr/>
          </p:nvSpPr>
          <p:spPr>
            <a:xfrm>
              <a:off x="1394716" y="3487955"/>
              <a:ext cx="860311" cy="75438"/>
            </a:xfrm>
            <a:custGeom>
              <a:avLst/>
              <a:gdLst/>
              <a:ahLst/>
              <a:cxnLst/>
              <a:rect l="l" t="t" r="r" b="b"/>
              <a:pathLst>
                <a:path w="30258" h="2653" extrusionOk="0">
                  <a:moveTo>
                    <a:pt x="29206" y="1"/>
                  </a:moveTo>
                  <a:lnTo>
                    <a:pt x="26460" y="16"/>
                  </a:lnTo>
                  <a:lnTo>
                    <a:pt x="23698" y="48"/>
                  </a:lnTo>
                  <a:lnTo>
                    <a:pt x="20951" y="110"/>
                  </a:lnTo>
                  <a:lnTo>
                    <a:pt x="18205" y="189"/>
                  </a:lnTo>
                  <a:lnTo>
                    <a:pt x="12697" y="346"/>
                  </a:lnTo>
                  <a:lnTo>
                    <a:pt x="9934" y="424"/>
                  </a:lnTo>
                  <a:lnTo>
                    <a:pt x="7188" y="487"/>
                  </a:lnTo>
                  <a:lnTo>
                    <a:pt x="4112" y="534"/>
                  </a:lnTo>
                  <a:lnTo>
                    <a:pt x="1052" y="550"/>
                  </a:lnTo>
                  <a:lnTo>
                    <a:pt x="942" y="566"/>
                  </a:lnTo>
                  <a:lnTo>
                    <a:pt x="848" y="581"/>
                  </a:lnTo>
                  <a:lnTo>
                    <a:pt x="754" y="597"/>
                  </a:lnTo>
                  <a:lnTo>
                    <a:pt x="659" y="644"/>
                  </a:lnTo>
                  <a:lnTo>
                    <a:pt x="565" y="675"/>
                  </a:lnTo>
                  <a:lnTo>
                    <a:pt x="471" y="738"/>
                  </a:lnTo>
                  <a:lnTo>
                    <a:pt x="314" y="864"/>
                  </a:lnTo>
                  <a:lnTo>
                    <a:pt x="236" y="942"/>
                  </a:lnTo>
                  <a:lnTo>
                    <a:pt x="173" y="1021"/>
                  </a:lnTo>
                  <a:lnTo>
                    <a:pt x="126" y="1115"/>
                  </a:lnTo>
                  <a:lnTo>
                    <a:pt x="79" y="1193"/>
                  </a:lnTo>
                  <a:lnTo>
                    <a:pt x="47" y="1287"/>
                  </a:lnTo>
                  <a:lnTo>
                    <a:pt x="16" y="1397"/>
                  </a:lnTo>
                  <a:lnTo>
                    <a:pt x="0" y="1491"/>
                  </a:lnTo>
                  <a:lnTo>
                    <a:pt x="0" y="1601"/>
                  </a:lnTo>
                  <a:lnTo>
                    <a:pt x="16" y="1711"/>
                  </a:lnTo>
                  <a:lnTo>
                    <a:pt x="32" y="1805"/>
                  </a:lnTo>
                  <a:lnTo>
                    <a:pt x="95" y="2009"/>
                  </a:lnTo>
                  <a:lnTo>
                    <a:pt x="189" y="2182"/>
                  </a:lnTo>
                  <a:lnTo>
                    <a:pt x="314" y="2339"/>
                  </a:lnTo>
                  <a:lnTo>
                    <a:pt x="393" y="2402"/>
                  </a:lnTo>
                  <a:lnTo>
                    <a:pt x="471" y="2464"/>
                  </a:lnTo>
                  <a:lnTo>
                    <a:pt x="550" y="2527"/>
                  </a:lnTo>
                  <a:lnTo>
                    <a:pt x="644" y="2574"/>
                  </a:lnTo>
                  <a:lnTo>
                    <a:pt x="738" y="2606"/>
                  </a:lnTo>
                  <a:lnTo>
                    <a:pt x="832" y="2637"/>
                  </a:lnTo>
                  <a:lnTo>
                    <a:pt x="942" y="2653"/>
                  </a:lnTo>
                  <a:lnTo>
                    <a:pt x="1052" y="2653"/>
                  </a:lnTo>
                  <a:lnTo>
                    <a:pt x="3798" y="2637"/>
                  </a:lnTo>
                  <a:lnTo>
                    <a:pt x="6529" y="2590"/>
                  </a:lnTo>
                  <a:lnTo>
                    <a:pt x="9275" y="2527"/>
                  </a:lnTo>
                  <a:lnTo>
                    <a:pt x="12022" y="2464"/>
                  </a:lnTo>
                  <a:lnTo>
                    <a:pt x="17499" y="2308"/>
                  </a:lnTo>
                  <a:lnTo>
                    <a:pt x="20245" y="2229"/>
                  </a:lnTo>
                  <a:lnTo>
                    <a:pt x="22976" y="2166"/>
                  </a:lnTo>
                  <a:lnTo>
                    <a:pt x="26099" y="2104"/>
                  </a:lnTo>
                  <a:lnTo>
                    <a:pt x="29206" y="2088"/>
                  </a:lnTo>
                  <a:lnTo>
                    <a:pt x="29316" y="2088"/>
                  </a:lnTo>
                  <a:lnTo>
                    <a:pt x="29410" y="2072"/>
                  </a:lnTo>
                  <a:lnTo>
                    <a:pt x="29520" y="2041"/>
                  </a:lnTo>
                  <a:lnTo>
                    <a:pt x="29614" y="2009"/>
                  </a:lnTo>
                  <a:lnTo>
                    <a:pt x="29708" y="1962"/>
                  </a:lnTo>
                  <a:lnTo>
                    <a:pt x="29787" y="1915"/>
                  </a:lnTo>
                  <a:lnTo>
                    <a:pt x="29960" y="1774"/>
                  </a:lnTo>
                  <a:lnTo>
                    <a:pt x="30022" y="1711"/>
                  </a:lnTo>
                  <a:lnTo>
                    <a:pt x="30085" y="1617"/>
                  </a:lnTo>
                  <a:lnTo>
                    <a:pt x="30132" y="1539"/>
                  </a:lnTo>
                  <a:lnTo>
                    <a:pt x="30179" y="1444"/>
                  </a:lnTo>
                  <a:lnTo>
                    <a:pt x="30226" y="1350"/>
                  </a:lnTo>
                  <a:lnTo>
                    <a:pt x="30242" y="1256"/>
                  </a:lnTo>
                  <a:lnTo>
                    <a:pt x="30258" y="1146"/>
                  </a:lnTo>
                  <a:lnTo>
                    <a:pt x="30258" y="1036"/>
                  </a:lnTo>
                  <a:lnTo>
                    <a:pt x="30258" y="942"/>
                  </a:lnTo>
                  <a:lnTo>
                    <a:pt x="30226" y="832"/>
                  </a:lnTo>
                  <a:lnTo>
                    <a:pt x="30164" y="644"/>
                  </a:lnTo>
                  <a:lnTo>
                    <a:pt x="30069" y="456"/>
                  </a:lnTo>
                  <a:lnTo>
                    <a:pt x="29944" y="299"/>
                  </a:lnTo>
                  <a:lnTo>
                    <a:pt x="29881" y="236"/>
                  </a:lnTo>
                  <a:lnTo>
                    <a:pt x="29803" y="173"/>
                  </a:lnTo>
                  <a:lnTo>
                    <a:pt x="29708" y="126"/>
                  </a:lnTo>
                  <a:lnTo>
                    <a:pt x="29614" y="79"/>
                  </a:lnTo>
                  <a:lnTo>
                    <a:pt x="29520" y="48"/>
                  </a:lnTo>
                  <a:lnTo>
                    <a:pt x="29426" y="16"/>
                  </a:lnTo>
                  <a:lnTo>
                    <a:pt x="29316" y="1"/>
                  </a:lnTo>
                  <a:close/>
                </a:path>
              </a:pathLst>
            </a:custGeom>
            <a:solidFill>
              <a:srgbClr val="DC693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8" name="Google Shape;2284;p42">
              <a:extLst>
                <a:ext uri="{FF2B5EF4-FFF2-40B4-BE49-F238E27FC236}">
                  <a16:creationId xmlns:a16="http://schemas.microsoft.com/office/drawing/2014/main" id="{7939A03D-3109-70DE-A6AF-BE2CF8850179}"/>
                </a:ext>
              </a:extLst>
            </p:cNvPr>
            <p:cNvSpPr/>
            <p:nvPr/>
          </p:nvSpPr>
          <p:spPr>
            <a:xfrm>
              <a:off x="1471913" y="2609323"/>
              <a:ext cx="850956" cy="819809"/>
            </a:xfrm>
            <a:custGeom>
              <a:avLst/>
              <a:gdLst/>
              <a:ahLst/>
              <a:cxnLst/>
              <a:rect l="l" t="t" r="r" b="b"/>
              <a:pathLst>
                <a:path w="29929" h="28831" extrusionOk="0">
                  <a:moveTo>
                    <a:pt x="1287" y="1"/>
                  </a:moveTo>
                  <a:lnTo>
                    <a:pt x="1146" y="17"/>
                  </a:lnTo>
                  <a:lnTo>
                    <a:pt x="1020" y="48"/>
                  </a:lnTo>
                  <a:lnTo>
                    <a:pt x="879" y="95"/>
                  </a:lnTo>
                  <a:lnTo>
                    <a:pt x="754" y="158"/>
                  </a:lnTo>
                  <a:lnTo>
                    <a:pt x="644" y="236"/>
                  </a:lnTo>
                  <a:lnTo>
                    <a:pt x="534" y="315"/>
                  </a:lnTo>
                  <a:lnTo>
                    <a:pt x="424" y="409"/>
                  </a:lnTo>
                  <a:lnTo>
                    <a:pt x="330" y="503"/>
                  </a:lnTo>
                  <a:lnTo>
                    <a:pt x="251" y="597"/>
                  </a:lnTo>
                  <a:lnTo>
                    <a:pt x="189" y="723"/>
                  </a:lnTo>
                  <a:lnTo>
                    <a:pt x="126" y="833"/>
                  </a:lnTo>
                  <a:lnTo>
                    <a:pt x="79" y="958"/>
                  </a:lnTo>
                  <a:lnTo>
                    <a:pt x="47" y="1084"/>
                  </a:lnTo>
                  <a:lnTo>
                    <a:pt x="16" y="1209"/>
                  </a:lnTo>
                  <a:lnTo>
                    <a:pt x="0" y="1350"/>
                  </a:lnTo>
                  <a:lnTo>
                    <a:pt x="0" y="1492"/>
                  </a:lnTo>
                  <a:lnTo>
                    <a:pt x="16" y="1633"/>
                  </a:lnTo>
                  <a:lnTo>
                    <a:pt x="47" y="1774"/>
                  </a:lnTo>
                  <a:lnTo>
                    <a:pt x="283" y="2763"/>
                  </a:lnTo>
                  <a:lnTo>
                    <a:pt x="534" y="3752"/>
                  </a:lnTo>
                  <a:lnTo>
                    <a:pt x="816" y="4740"/>
                  </a:lnTo>
                  <a:lnTo>
                    <a:pt x="1115" y="5713"/>
                  </a:lnTo>
                  <a:lnTo>
                    <a:pt x="1428" y="6686"/>
                  </a:lnTo>
                  <a:lnTo>
                    <a:pt x="1774" y="7659"/>
                  </a:lnTo>
                  <a:lnTo>
                    <a:pt x="2150" y="8617"/>
                  </a:lnTo>
                  <a:lnTo>
                    <a:pt x="2543" y="9558"/>
                  </a:lnTo>
                  <a:lnTo>
                    <a:pt x="2951" y="10500"/>
                  </a:lnTo>
                  <a:lnTo>
                    <a:pt x="3390" y="11426"/>
                  </a:lnTo>
                  <a:lnTo>
                    <a:pt x="3845" y="12352"/>
                  </a:lnTo>
                  <a:lnTo>
                    <a:pt x="4332" y="13262"/>
                  </a:lnTo>
                  <a:lnTo>
                    <a:pt x="4834" y="14141"/>
                  </a:lnTo>
                  <a:lnTo>
                    <a:pt x="5352" y="15020"/>
                  </a:lnTo>
                  <a:lnTo>
                    <a:pt x="5917" y="15883"/>
                  </a:lnTo>
                  <a:lnTo>
                    <a:pt x="6482" y="16730"/>
                  </a:lnTo>
                  <a:lnTo>
                    <a:pt x="7094" y="17578"/>
                  </a:lnTo>
                  <a:lnTo>
                    <a:pt x="7722" y="18394"/>
                  </a:lnTo>
                  <a:lnTo>
                    <a:pt x="8381" y="19210"/>
                  </a:lnTo>
                  <a:lnTo>
                    <a:pt x="9071" y="19995"/>
                  </a:lnTo>
                  <a:lnTo>
                    <a:pt x="9778" y="20748"/>
                  </a:lnTo>
                  <a:lnTo>
                    <a:pt x="10499" y="21485"/>
                  </a:lnTo>
                  <a:lnTo>
                    <a:pt x="11253" y="22192"/>
                  </a:lnTo>
                  <a:lnTo>
                    <a:pt x="12037" y="22866"/>
                  </a:lnTo>
                  <a:lnTo>
                    <a:pt x="12430" y="23196"/>
                  </a:lnTo>
                  <a:lnTo>
                    <a:pt x="12838" y="23526"/>
                  </a:lnTo>
                  <a:lnTo>
                    <a:pt x="13246" y="23839"/>
                  </a:lnTo>
                  <a:lnTo>
                    <a:pt x="13654" y="24138"/>
                  </a:lnTo>
                  <a:lnTo>
                    <a:pt x="14078" y="24436"/>
                  </a:lnTo>
                  <a:lnTo>
                    <a:pt x="14501" y="24734"/>
                  </a:lnTo>
                  <a:lnTo>
                    <a:pt x="14941" y="25016"/>
                  </a:lnTo>
                  <a:lnTo>
                    <a:pt x="15380" y="25283"/>
                  </a:lnTo>
                  <a:lnTo>
                    <a:pt x="15820" y="25550"/>
                  </a:lnTo>
                  <a:lnTo>
                    <a:pt x="16275" y="25817"/>
                  </a:lnTo>
                  <a:lnTo>
                    <a:pt x="16730" y="26068"/>
                  </a:lnTo>
                  <a:lnTo>
                    <a:pt x="17185" y="26303"/>
                  </a:lnTo>
                  <a:lnTo>
                    <a:pt x="17656" y="26523"/>
                  </a:lnTo>
                  <a:lnTo>
                    <a:pt x="18127" y="26758"/>
                  </a:lnTo>
                  <a:lnTo>
                    <a:pt x="18613" y="26962"/>
                  </a:lnTo>
                  <a:lnTo>
                    <a:pt x="19100" y="27166"/>
                  </a:lnTo>
                  <a:lnTo>
                    <a:pt x="19665" y="27386"/>
                  </a:lnTo>
                  <a:lnTo>
                    <a:pt x="20229" y="27575"/>
                  </a:lnTo>
                  <a:lnTo>
                    <a:pt x="20794" y="27763"/>
                  </a:lnTo>
                  <a:lnTo>
                    <a:pt x="21375" y="27935"/>
                  </a:lnTo>
                  <a:lnTo>
                    <a:pt x="21956" y="28092"/>
                  </a:lnTo>
                  <a:lnTo>
                    <a:pt x="22552" y="28234"/>
                  </a:lnTo>
                  <a:lnTo>
                    <a:pt x="23133" y="28359"/>
                  </a:lnTo>
                  <a:lnTo>
                    <a:pt x="23729" y="28469"/>
                  </a:lnTo>
                  <a:lnTo>
                    <a:pt x="24326" y="28563"/>
                  </a:lnTo>
                  <a:lnTo>
                    <a:pt x="24922" y="28642"/>
                  </a:lnTo>
                  <a:lnTo>
                    <a:pt x="25518" y="28704"/>
                  </a:lnTo>
                  <a:lnTo>
                    <a:pt x="26130" y="28767"/>
                  </a:lnTo>
                  <a:lnTo>
                    <a:pt x="26727" y="28799"/>
                  </a:lnTo>
                  <a:lnTo>
                    <a:pt x="27323" y="28814"/>
                  </a:lnTo>
                  <a:lnTo>
                    <a:pt x="27935" y="28830"/>
                  </a:lnTo>
                  <a:lnTo>
                    <a:pt x="28531" y="28830"/>
                  </a:lnTo>
                  <a:lnTo>
                    <a:pt x="28673" y="28814"/>
                  </a:lnTo>
                  <a:lnTo>
                    <a:pt x="28798" y="28783"/>
                  </a:lnTo>
                  <a:lnTo>
                    <a:pt x="28939" y="28752"/>
                  </a:lnTo>
                  <a:lnTo>
                    <a:pt x="29065" y="28704"/>
                  </a:lnTo>
                  <a:lnTo>
                    <a:pt x="29191" y="28642"/>
                  </a:lnTo>
                  <a:lnTo>
                    <a:pt x="29300" y="28579"/>
                  </a:lnTo>
                  <a:lnTo>
                    <a:pt x="29426" y="28500"/>
                  </a:lnTo>
                  <a:lnTo>
                    <a:pt x="29520" y="28406"/>
                  </a:lnTo>
                  <a:lnTo>
                    <a:pt x="29614" y="28312"/>
                  </a:lnTo>
                  <a:lnTo>
                    <a:pt x="29693" y="28202"/>
                  </a:lnTo>
                  <a:lnTo>
                    <a:pt x="29771" y="28092"/>
                  </a:lnTo>
                  <a:lnTo>
                    <a:pt x="29834" y="27967"/>
                  </a:lnTo>
                  <a:lnTo>
                    <a:pt x="29881" y="27841"/>
                  </a:lnTo>
                  <a:lnTo>
                    <a:pt x="29912" y="27700"/>
                  </a:lnTo>
                  <a:lnTo>
                    <a:pt x="29928" y="27559"/>
                  </a:lnTo>
                  <a:lnTo>
                    <a:pt x="29928" y="27418"/>
                  </a:lnTo>
                  <a:lnTo>
                    <a:pt x="29928" y="27292"/>
                  </a:lnTo>
                  <a:lnTo>
                    <a:pt x="29897" y="27151"/>
                  </a:lnTo>
                  <a:lnTo>
                    <a:pt x="29865" y="27025"/>
                  </a:lnTo>
                  <a:lnTo>
                    <a:pt x="29818" y="26884"/>
                  </a:lnTo>
                  <a:lnTo>
                    <a:pt x="29756" y="26774"/>
                  </a:lnTo>
                  <a:lnTo>
                    <a:pt x="29677" y="26649"/>
                  </a:lnTo>
                  <a:lnTo>
                    <a:pt x="29599" y="26539"/>
                  </a:lnTo>
                  <a:lnTo>
                    <a:pt x="29520" y="26445"/>
                  </a:lnTo>
                  <a:lnTo>
                    <a:pt x="29426" y="26350"/>
                  </a:lnTo>
                  <a:lnTo>
                    <a:pt x="29316" y="26272"/>
                  </a:lnTo>
                  <a:lnTo>
                    <a:pt x="29206" y="26193"/>
                  </a:lnTo>
                  <a:lnTo>
                    <a:pt x="29081" y="26131"/>
                  </a:lnTo>
                  <a:lnTo>
                    <a:pt x="28955" y="26084"/>
                  </a:lnTo>
                  <a:lnTo>
                    <a:pt x="28814" y="26052"/>
                  </a:lnTo>
                  <a:lnTo>
                    <a:pt x="28673" y="26037"/>
                  </a:lnTo>
                  <a:lnTo>
                    <a:pt x="28531" y="26021"/>
                  </a:lnTo>
                  <a:lnTo>
                    <a:pt x="27982" y="26037"/>
                  </a:lnTo>
                  <a:lnTo>
                    <a:pt x="27433" y="26021"/>
                  </a:lnTo>
                  <a:lnTo>
                    <a:pt x="26884" y="26005"/>
                  </a:lnTo>
                  <a:lnTo>
                    <a:pt x="26334" y="25974"/>
                  </a:lnTo>
                  <a:lnTo>
                    <a:pt x="25848" y="25942"/>
                  </a:lnTo>
                  <a:lnTo>
                    <a:pt x="25346" y="25895"/>
                  </a:lnTo>
                  <a:lnTo>
                    <a:pt x="25095" y="25864"/>
                  </a:lnTo>
                  <a:lnTo>
                    <a:pt x="25016" y="25848"/>
                  </a:lnTo>
                  <a:lnTo>
                    <a:pt x="24938" y="25833"/>
                  </a:lnTo>
                  <a:lnTo>
                    <a:pt x="24592" y="25785"/>
                  </a:lnTo>
                  <a:lnTo>
                    <a:pt x="24090" y="25707"/>
                  </a:lnTo>
                  <a:lnTo>
                    <a:pt x="23604" y="25597"/>
                  </a:lnTo>
                  <a:lnTo>
                    <a:pt x="23117" y="25503"/>
                  </a:lnTo>
                  <a:lnTo>
                    <a:pt x="22615" y="25377"/>
                  </a:lnTo>
                  <a:lnTo>
                    <a:pt x="22144" y="25252"/>
                  </a:lnTo>
                  <a:lnTo>
                    <a:pt x="21658" y="25111"/>
                  </a:lnTo>
                  <a:lnTo>
                    <a:pt x="21171" y="24954"/>
                  </a:lnTo>
                  <a:lnTo>
                    <a:pt x="20700" y="24797"/>
                  </a:lnTo>
                  <a:lnTo>
                    <a:pt x="20277" y="24640"/>
                  </a:lnTo>
                  <a:lnTo>
                    <a:pt x="19837" y="24467"/>
                  </a:lnTo>
                  <a:lnTo>
                    <a:pt x="19727" y="24420"/>
                  </a:lnTo>
                  <a:lnTo>
                    <a:pt x="19623" y="24381"/>
                  </a:lnTo>
                  <a:lnTo>
                    <a:pt x="19623" y="24381"/>
                  </a:lnTo>
                  <a:lnTo>
                    <a:pt x="19178" y="24185"/>
                  </a:lnTo>
                  <a:lnTo>
                    <a:pt x="18754" y="23981"/>
                  </a:lnTo>
                  <a:lnTo>
                    <a:pt x="18331" y="23761"/>
                  </a:lnTo>
                  <a:lnTo>
                    <a:pt x="17907" y="23541"/>
                  </a:lnTo>
                  <a:lnTo>
                    <a:pt x="17483" y="23306"/>
                  </a:lnTo>
                  <a:lnTo>
                    <a:pt x="17059" y="23070"/>
                  </a:lnTo>
                  <a:lnTo>
                    <a:pt x="16651" y="22819"/>
                  </a:lnTo>
                  <a:lnTo>
                    <a:pt x="16243" y="22553"/>
                  </a:lnTo>
                  <a:lnTo>
                    <a:pt x="15835" y="22286"/>
                  </a:lnTo>
                  <a:lnTo>
                    <a:pt x="15066" y="21752"/>
                  </a:lnTo>
                  <a:lnTo>
                    <a:pt x="14737" y="21501"/>
                  </a:lnTo>
                  <a:lnTo>
                    <a:pt x="14652" y="21435"/>
                  </a:lnTo>
                  <a:lnTo>
                    <a:pt x="14652" y="21435"/>
                  </a:lnTo>
                  <a:lnTo>
                    <a:pt x="14501" y="21313"/>
                  </a:lnTo>
                  <a:lnTo>
                    <a:pt x="13764" y="20701"/>
                  </a:lnTo>
                  <a:lnTo>
                    <a:pt x="13042" y="20073"/>
                  </a:lnTo>
                  <a:lnTo>
                    <a:pt x="12367" y="19414"/>
                  </a:lnTo>
                  <a:lnTo>
                    <a:pt x="11692" y="18739"/>
                  </a:lnTo>
                  <a:lnTo>
                    <a:pt x="11017" y="18001"/>
                  </a:lnTo>
                  <a:lnTo>
                    <a:pt x="10358" y="17232"/>
                  </a:lnTo>
                  <a:lnTo>
                    <a:pt x="9778" y="16526"/>
                  </a:lnTo>
                  <a:lnTo>
                    <a:pt x="9683" y="16385"/>
                  </a:lnTo>
                  <a:lnTo>
                    <a:pt x="9793" y="16542"/>
                  </a:lnTo>
                  <a:lnTo>
                    <a:pt x="9699" y="16401"/>
                  </a:lnTo>
                  <a:lnTo>
                    <a:pt x="9338" y="15930"/>
                  </a:lnTo>
                  <a:lnTo>
                    <a:pt x="8773" y="15129"/>
                  </a:lnTo>
                  <a:lnTo>
                    <a:pt x="8224" y="14313"/>
                  </a:lnTo>
                  <a:lnTo>
                    <a:pt x="7690" y="13482"/>
                  </a:lnTo>
                  <a:lnTo>
                    <a:pt x="7188" y="12634"/>
                  </a:lnTo>
                  <a:lnTo>
                    <a:pt x="6717" y="11771"/>
                  </a:lnTo>
                  <a:lnTo>
                    <a:pt x="6246" y="10892"/>
                  </a:lnTo>
                  <a:lnTo>
                    <a:pt x="5823" y="10013"/>
                  </a:lnTo>
                  <a:lnTo>
                    <a:pt x="5399" y="9119"/>
                  </a:lnTo>
                  <a:lnTo>
                    <a:pt x="5164" y="8585"/>
                  </a:lnTo>
                  <a:lnTo>
                    <a:pt x="5085" y="8428"/>
                  </a:lnTo>
                  <a:lnTo>
                    <a:pt x="5022" y="8271"/>
                  </a:lnTo>
                  <a:lnTo>
                    <a:pt x="5069" y="8366"/>
                  </a:lnTo>
                  <a:lnTo>
                    <a:pt x="4661" y="7345"/>
                  </a:lnTo>
                  <a:lnTo>
                    <a:pt x="4269" y="6325"/>
                  </a:lnTo>
                  <a:lnTo>
                    <a:pt x="3908" y="5274"/>
                  </a:lnTo>
                  <a:lnTo>
                    <a:pt x="3579" y="4222"/>
                  </a:lnTo>
                  <a:lnTo>
                    <a:pt x="3280" y="3171"/>
                  </a:lnTo>
                  <a:lnTo>
                    <a:pt x="2998" y="2104"/>
                  </a:lnTo>
                  <a:lnTo>
                    <a:pt x="2747" y="1021"/>
                  </a:lnTo>
                  <a:lnTo>
                    <a:pt x="2700" y="895"/>
                  </a:lnTo>
                  <a:lnTo>
                    <a:pt x="2653" y="770"/>
                  </a:lnTo>
                  <a:lnTo>
                    <a:pt x="2574" y="660"/>
                  </a:lnTo>
                  <a:lnTo>
                    <a:pt x="2496" y="550"/>
                  </a:lnTo>
                  <a:lnTo>
                    <a:pt x="2417" y="440"/>
                  </a:lnTo>
                  <a:lnTo>
                    <a:pt x="2307" y="346"/>
                  </a:lnTo>
                  <a:lnTo>
                    <a:pt x="2197" y="268"/>
                  </a:lnTo>
                  <a:lnTo>
                    <a:pt x="2088" y="189"/>
                  </a:lnTo>
                  <a:lnTo>
                    <a:pt x="1962" y="126"/>
                  </a:lnTo>
                  <a:lnTo>
                    <a:pt x="1821" y="79"/>
                  </a:lnTo>
                  <a:lnTo>
                    <a:pt x="1695" y="32"/>
                  </a:lnTo>
                  <a:lnTo>
                    <a:pt x="1554" y="17"/>
                  </a:lnTo>
                  <a:lnTo>
                    <a:pt x="1428" y="1"/>
                  </a:lnTo>
                  <a:close/>
                </a:path>
              </a:pathLst>
            </a:custGeom>
            <a:solidFill>
              <a:srgbClr val="5492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9" name="Google Shape;2285;p42">
              <a:extLst>
                <a:ext uri="{FF2B5EF4-FFF2-40B4-BE49-F238E27FC236}">
                  <a16:creationId xmlns:a16="http://schemas.microsoft.com/office/drawing/2014/main" id="{DFCA39AD-F4D5-B532-A61A-56E1EFD2CF93}"/>
                </a:ext>
              </a:extLst>
            </p:cNvPr>
            <p:cNvSpPr/>
            <p:nvPr/>
          </p:nvSpPr>
          <p:spPr>
            <a:xfrm>
              <a:off x="1310808" y="1641465"/>
              <a:ext cx="1018282" cy="951862"/>
            </a:xfrm>
            <a:custGeom>
              <a:avLst/>
              <a:gdLst/>
              <a:ahLst/>
              <a:cxnLst/>
              <a:rect l="l" t="t" r="r" b="b"/>
              <a:pathLst>
                <a:path w="35814" h="33475" extrusionOk="0">
                  <a:moveTo>
                    <a:pt x="1398" y="0"/>
                  </a:moveTo>
                  <a:lnTo>
                    <a:pt x="1194" y="1020"/>
                  </a:lnTo>
                  <a:lnTo>
                    <a:pt x="990" y="2056"/>
                  </a:lnTo>
                  <a:lnTo>
                    <a:pt x="801" y="3139"/>
                  </a:lnTo>
                  <a:lnTo>
                    <a:pt x="629" y="4253"/>
                  </a:lnTo>
                  <a:lnTo>
                    <a:pt x="472" y="5383"/>
                  </a:lnTo>
                  <a:lnTo>
                    <a:pt x="331" y="6545"/>
                  </a:lnTo>
                  <a:lnTo>
                    <a:pt x="221" y="7722"/>
                  </a:lnTo>
                  <a:lnTo>
                    <a:pt x="127" y="8914"/>
                  </a:lnTo>
                  <a:lnTo>
                    <a:pt x="48" y="10123"/>
                  </a:lnTo>
                  <a:lnTo>
                    <a:pt x="17" y="11331"/>
                  </a:lnTo>
                  <a:lnTo>
                    <a:pt x="1" y="12540"/>
                  </a:lnTo>
                  <a:lnTo>
                    <a:pt x="17" y="13748"/>
                  </a:lnTo>
                  <a:lnTo>
                    <a:pt x="64" y="14956"/>
                  </a:lnTo>
                  <a:lnTo>
                    <a:pt x="142" y="16149"/>
                  </a:lnTo>
                  <a:lnTo>
                    <a:pt x="189" y="16745"/>
                  </a:lnTo>
                  <a:lnTo>
                    <a:pt x="252" y="17342"/>
                  </a:lnTo>
                  <a:lnTo>
                    <a:pt x="331" y="17922"/>
                  </a:lnTo>
                  <a:lnTo>
                    <a:pt x="409" y="18503"/>
                  </a:lnTo>
                  <a:lnTo>
                    <a:pt x="503" y="19084"/>
                  </a:lnTo>
                  <a:lnTo>
                    <a:pt x="613" y="19649"/>
                  </a:lnTo>
                  <a:lnTo>
                    <a:pt x="723" y="20214"/>
                  </a:lnTo>
                  <a:lnTo>
                    <a:pt x="848" y="20779"/>
                  </a:lnTo>
                  <a:lnTo>
                    <a:pt x="974" y="21328"/>
                  </a:lnTo>
                  <a:lnTo>
                    <a:pt x="1131" y="21877"/>
                  </a:lnTo>
                  <a:lnTo>
                    <a:pt x="1288" y="22411"/>
                  </a:lnTo>
                  <a:lnTo>
                    <a:pt x="1445" y="22944"/>
                  </a:lnTo>
                  <a:lnTo>
                    <a:pt x="1633" y="23462"/>
                  </a:lnTo>
                  <a:lnTo>
                    <a:pt x="1821" y="23965"/>
                  </a:lnTo>
                  <a:lnTo>
                    <a:pt x="2025" y="24467"/>
                  </a:lnTo>
                  <a:lnTo>
                    <a:pt x="2245" y="24953"/>
                  </a:lnTo>
                  <a:lnTo>
                    <a:pt x="2465" y="25424"/>
                  </a:lnTo>
                  <a:lnTo>
                    <a:pt x="2716" y="25895"/>
                  </a:lnTo>
                  <a:lnTo>
                    <a:pt x="2967" y="26350"/>
                  </a:lnTo>
                  <a:lnTo>
                    <a:pt x="3234" y="26789"/>
                  </a:lnTo>
                  <a:lnTo>
                    <a:pt x="3516" y="27229"/>
                  </a:lnTo>
                  <a:lnTo>
                    <a:pt x="3815" y="27637"/>
                  </a:lnTo>
                  <a:lnTo>
                    <a:pt x="4128" y="28045"/>
                  </a:lnTo>
                  <a:lnTo>
                    <a:pt x="4458" y="28422"/>
                  </a:lnTo>
                  <a:lnTo>
                    <a:pt x="4803" y="28798"/>
                  </a:lnTo>
                  <a:lnTo>
                    <a:pt x="5148" y="29159"/>
                  </a:lnTo>
                  <a:lnTo>
                    <a:pt x="5525" y="29504"/>
                  </a:lnTo>
                  <a:lnTo>
                    <a:pt x="5902" y="29818"/>
                  </a:lnTo>
                  <a:lnTo>
                    <a:pt x="6310" y="30132"/>
                  </a:lnTo>
                  <a:lnTo>
                    <a:pt x="6718" y="30430"/>
                  </a:lnTo>
                  <a:lnTo>
                    <a:pt x="7157" y="30697"/>
                  </a:lnTo>
                  <a:lnTo>
                    <a:pt x="7612" y="30948"/>
                  </a:lnTo>
                  <a:lnTo>
                    <a:pt x="8067" y="31184"/>
                  </a:lnTo>
                  <a:lnTo>
                    <a:pt x="8554" y="31403"/>
                  </a:lnTo>
                  <a:lnTo>
                    <a:pt x="9056" y="31607"/>
                  </a:lnTo>
                  <a:lnTo>
                    <a:pt x="9574" y="31780"/>
                  </a:lnTo>
                  <a:lnTo>
                    <a:pt x="10751" y="32141"/>
                  </a:lnTo>
                  <a:lnTo>
                    <a:pt x="11912" y="32455"/>
                  </a:lnTo>
                  <a:lnTo>
                    <a:pt x="13027" y="32737"/>
                  </a:lnTo>
                  <a:lnTo>
                    <a:pt x="14110" y="32957"/>
                  </a:lnTo>
                  <a:lnTo>
                    <a:pt x="15161" y="33145"/>
                  </a:lnTo>
                  <a:lnTo>
                    <a:pt x="16181" y="33287"/>
                  </a:lnTo>
                  <a:lnTo>
                    <a:pt x="17170" y="33381"/>
                  </a:lnTo>
                  <a:lnTo>
                    <a:pt x="18143" y="33443"/>
                  </a:lnTo>
                  <a:lnTo>
                    <a:pt x="18598" y="33459"/>
                  </a:lnTo>
                  <a:lnTo>
                    <a:pt x="19069" y="33475"/>
                  </a:lnTo>
                  <a:lnTo>
                    <a:pt x="19508" y="33475"/>
                  </a:lnTo>
                  <a:lnTo>
                    <a:pt x="19963" y="33459"/>
                  </a:lnTo>
                  <a:lnTo>
                    <a:pt x="20403" y="33443"/>
                  </a:lnTo>
                  <a:lnTo>
                    <a:pt x="20826" y="33412"/>
                  </a:lnTo>
                  <a:lnTo>
                    <a:pt x="21250" y="33365"/>
                  </a:lnTo>
                  <a:lnTo>
                    <a:pt x="21658" y="33318"/>
                  </a:lnTo>
                  <a:lnTo>
                    <a:pt x="22066" y="33255"/>
                  </a:lnTo>
                  <a:lnTo>
                    <a:pt x="22474" y="33192"/>
                  </a:lnTo>
                  <a:lnTo>
                    <a:pt x="22867" y="33114"/>
                  </a:lnTo>
                  <a:lnTo>
                    <a:pt x="23243" y="33035"/>
                  </a:lnTo>
                  <a:lnTo>
                    <a:pt x="23636" y="32941"/>
                  </a:lnTo>
                  <a:lnTo>
                    <a:pt x="23997" y="32847"/>
                  </a:lnTo>
                  <a:lnTo>
                    <a:pt x="24358" y="32737"/>
                  </a:lnTo>
                  <a:lnTo>
                    <a:pt x="24718" y="32612"/>
                  </a:lnTo>
                  <a:lnTo>
                    <a:pt x="25079" y="32486"/>
                  </a:lnTo>
                  <a:lnTo>
                    <a:pt x="25425" y="32361"/>
                  </a:lnTo>
                  <a:lnTo>
                    <a:pt x="25754" y="32219"/>
                  </a:lnTo>
                  <a:lnTo>
                    <a:pt x="26084" y="32062"/>
                  </a:lnTo>
                  <a:lnTo>
                    <a:pt x="26413" y="31921"/>
                  </a:lnTo>
                  <a:lnTo>
                    <a:pt x="26727" y="31749"/>
                  </a:lnTo>
                  <a:lnTo>
                    <a:pt x="27041" y="31576"/>
                  </a:lnTo>
                  <a:lnTo>
                    <a:pt x="27339" y="31403"/>
                  </a:lnTo>
                  <a:lnTo>
                    <a:pt x="27936" y="31027"/>
                  </a:lnTo>
                  <a:lnTo>
                    <a:pt x="28501" y="30619"/>
                  </a:lnTo>
                  <a:lnTo>
                    <a:pt x="29034" y="30195"/>
                  </a:lnTo>
                  <a:lnTo>
                    <a:pt x="29552" y="29740"/>
                  </a:lnTo>
                  <a:lnTo>
                    <a:pt x="30039" y="29253"/>
                  </a:lnTo>
                  <a:lnTo>
                    <a:pt x="30509" y="28751"/>
                  </a:lnTo>
                  <a:lnTo>
                    <a:pt x="30949" y="28233"/>
                  </a:lnTo>
                  <a:lnTo>
                    <a:pt x="31373" y="27684"/>
                  </a:lnTo>
                  <a:lnTo>
                    <a:pt x="31781" y="27103"/>
                  </a:lnTo>
                  <a:lnTo>
                    <a:pt x="32157" y="26523"/>
                  </a:lnTo>
                  <a:lnTo>
                    <a:pt x="32518" y="25911"/>
                  </a:lnTo>
                  <a:lnTo>
                    <a:pt x="32848" y="25283"/>
                  </a:lnTo>
                  <a:lnTo>
                    <a:pt x="33162" y="24639"/>
                  </a:lnTo>
                  <a:lnTo>
                    <a:pt x="33460" y="23965"/>
                  </a:lnTo>
                  <a:lnTo>
                    <a:pt x="33727" y="23290"/>
                  </a:lnTo>
                  <a:lnTo>
                    <a:pt x="33978" y="22599"/>
                  </a:lnTo>
                  <a:lnTo>
                    <a:pt x="34229" y="21893"/>
                  </a:lnTo>
                  <a:lnTo>
                    <a:pt x="34433" y="21171"/>
                  </a:lnTo>
                  <a:lnTo>
                    <a:pt x="34637" y="20449"/>
                  </a:lnTo>
                  <a:lnTo>
                    <a:pt x="34825" y="19696"/>
                  </a:lnTo>
                  <a:lnTo>
                    <a:pt x="34982" y="18943"/>
                  </a:lnTo>
                  <a:lnTo>
                    <a:pt x="35139" y="18189"/>
                  </a:lnTo>
                  <a:lnTo>
                    <a:pt x="35265" y="17420"/>
                  </a:lnTo>
                  <a:lnTo>
                    <a:pt x="35390" y="16636"/>
                  </a:lnTo>
                  <a:lnTo>
                    <a:pt x="35484" y="15851"/>
                  </a:lnTo>
                  <a:lnTo>
                    <a:pt x="35578" y="15066"/>
                  </a:lnTo>
                  <a:lnTo>
                    <a:pt x="35657" y="14266"/>
                  </a:lnTo>
                  <a:lnTo>
                    <a:pt x="35704" y="13465"/>
                  </a:lnTo>
                  <a:lnTo>
                    <a:pt x="35751" y="12665"/>
                  </a:lnTo>
                  <a:lnTo>
                    <a:pt x="35782" y="11849"/>
                  </a:lnTo>
                  <a:lnTo>
                    <a:pt x="35798" y="11049"/>
                  </a:lnTo>
                  <a:lnTo>
                    <a:pt x="35814" y="10248"/>
                  </a:lnTo>
                  <a:lnTo>
                    <a:pt x="35798" y="9432"/>
                  </a:lnTo>
                  <a:lnTo>
                    <a:pt x="35782" y="8632"/>
                  </a:lnTo>
                  <a:lnTo>
                    <a:pt x="35751" y="7831"/>
                  </a:lnTo>
                  <a:lnTo>
                    <a:pt x="35720" y="7031"/>
                  </a:lnTo>
                  <a:lnTo>
                    <a:pt x="35673" y="6231"/>
                  </a:lnTo>
                  <a:lnTo>
                    <a:pt x="35610" y="5446"/>
                  </a:lnTo>
                  <a:lnTo>
                    <a:pt x="35547" y="4661"/>
                  </a:lnTo>
                  <a:lnTo>
                    <a:pt x="35469" y="3877"/>
                  </a:lnTo>
                  <a:lnTo>
                    <a:pt x="35280" y="2354"/>
                  </a:lnTo>
                  <a:lnTo>
                    <a:pt x="35076" y="864"/>
                  </a:lnTo>
                  <a:lnTo>
                    <a:pt x="1398" y="0"/>
                  </a:lnTo>
                  <a:close/>
                </a:path>
              </a:pathLst>
            </a:custGeom>
            <a:solidFill>
              <a:srgbClr val="F8B3A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0" name="Google Shape;2286;p42">
              <a:extLst>
                <a:ext uri="{FF2B5EF4-FFF2-40B4-BE49-F238E27FC236}">
                  <a16:creationId xmlns:a16="http://schemas.microsoft.com/office/drawing/2014/main" id="{ACCB21E4-516C-7654-92BD-64E4FC8D977E}"/>
                </a:ext>
              </a:extLst>
            </p:cNvPr>
            <p:cNvSpPr/>
            <p:nvPr/>
          </p:nvSpPr>
          <p:spPr>
            <a:xfrm>
              <a:off x="1310808" y="1641465"/>
              <a:ext cx="1018282" cy="951862"/>
            </a:xfrm>
            <a:custGeom>
              <a:avLst/>
              <a:gdLst/>
              <a:ahLst/>
              <a:cxnLst/>
              <a:rect l="l" t="t" r="r" b="b"/>
              <a:pathLst>
                <a:path w="35814" h="33475" fill="none" extrusionOk="0">
                  <a:moveTo>
                    <a:pt x="1398" y="0"/>
                  </a:moveTo>
                  <a:lnTo>
                    <a:pt x="1398" y="0"/>
                  </a:lnTo>
                  <a:lnTo>
                    <a:pt x="1194" y="1020"/>
                  </a:lnTo>
                  <a:lnTo>
                    <a:pt x="990" y="2056"/>
                  </a:lnTo>
                  <a:lnTo>
                    <a:pt x="801" y="3139"/>
                  </a:lnTo>
                  <a:lnTo>
                    <a:pt x="629" y="4253"/>
                  </a:lnTo>
                  <a:lnTo>
                    <a:pt x="472" y="5383"/>
                  </a:lnTo>
                  <a:lnTo>
                    <a:pt x="331" y="6545"/>
                  </a:lnTo>
                  <a:lnTo>
                    <a:pt x="221" y="7722"/>
                  </a:lnTo>
                  <a:lnTo>
                    <a:pt x="127" y="8914"/>
                  </a:lnTo>
                  <a:lnTo>
                    <a:pt x="48" y="10123"/>
                  </a:lnTo>
                  <a:lnTo>
                    <a:pt x="17" y="11331"/>
                  </a:lnTo>
                  <a:lnTo>
                    <a:pt x="1" y="12540"/>
                  </a:lnTo>
                  <a:lnTo>
                    <a:pt x="17" y="13748"/>
                  </a:lnTo>
                  <a:lnTo>
                    <a:pt x="64" y="14956"/>
                  </a:lnTo>
                  <a:lnTo>
                    <a:pt x="142" y="16149"/>
                  </a:lnTo>
                  <a:lnTo>
                    <a:pt x="189" y="16745"/>
                  </a:lnTo>
                  <a:lnTo>
                    <a:pt x="252" y="17342"/>
                  </a:lnTo>
                  <a:lnTo>
                    <a:pt x="331" y="17922"/>
                  </a:lnTo>
                  <a:lnTo>
                    <a:pt x="409" y="18503"/>
                  </a:lnTo>
                  <a:lnTo>
                    <a:pt x="503" y="19084"/>
                  </a:lnTo>
                  <a:lnTo>
                    <a:pt x="613" y="19649"/>
                  </a:lnTo>
                  <a:lnTo>
                    <a:pt x="723" y="20214"/>
                  </a:lnTo>
                  <a:lnTo>
                    <a:pt x="848" y="20779"/>
                  </a:lnTo>
                  <a:lnTo>
                    <a:pt x="974" y="21328"/>
                  </a:lnTo>
                  <a:lnTo>
                    <a:pt x="1131" y="21877"/>
                  </a:lnTo>
                  <a:lnTo>
                    <a:pt x="1288" y="22411"/>
                  </a:lnTo>
                  <a:lnTo>
                    <a:pt x="1445" y="22944"/>
                  </a:lnTo>
                  <a:lnTo>
                    <a:pt x="1633" y="23462"/>
                  </a:lnTo>
                  <a:lnTo>
                    <a:pt x="1821" y="23965"/>
                  </a:lnTo>
                  <a:lnTo>
                    <a:pt x="2025" y="24467"/>
                  </a:lnTo>
                  <a:lnTo>
                    <a:pt x="2245" y="24953"/>
                  </a:lnTo>
                  <a:lnTo>
                    <a:pt x="2465" y="25424"/>
                  </a:lnTo>
                  <a:lnTo>
                    <a:pt x="2716" y="25895"/>
                  </a:lnTo>
                  <a:lnTo>
                    <a:pt x="2967" y="26350"/>
                  </a:lnTo>
                  <a:lnTo>
                    <a:pt x="3234" y="26789"/>
                  </a:lnTo>
                  <a:lnTo>
                    <a:pt x="3516" y="27229"/>
                  </a:lnTo>
                  <a:lnTo>
                    <a:pt x="3815" y="27637"/>
                  </a:lnTo>
                  <a:lnTo>
                    <a:pt x="4128" y="28045"/>
                  </a:lnTo>
                  <a:lnTo>
                    <a:pt x="4458" y="28422"/>
                  </a:lnTo>
                  <a:lnTo>
                    <a:pt x="4803" y="28798"/>
                  </a:lnTo>
                  <a:lnTo>
                    <a:pt x="5148" y="29159"/>
                  </a:lnTo>
                  <a:lnTo>
                    <a:pt x="5525" y="29504"/>
                  </a:lnTo>
                  <a:lnTo>
                    <a:pt x="5902" y="29818"/>
                  </a:lnTo>
                  <a:lnTo>
                    <a:pt x="6310" y="30132"/>
                  </a:lnTo>
                  <a:lnTo>
                    <a:pt x="6718" y="30430"/>
                  </a:lnTo>
                  <a:lnTo>
                    <a:pt x="7157" y="30697"/>
                  </a:lnTo>
                  <a:lnTo>
                    <a:pt x="7612" y="30948"/>
                  </a:lnTo>
                  <a:lnTo>
                    <a:pt x="8067" y="31184"/>
                  </a:lnTo>
                  <a:lnTo>
                    <a:pt x="8554" y="31403"/>
                  </a:lnTo>
                  <a:lnTo>
                    <a:pt x="9056" y="31607"/>
                  </a:lnTo>
                  <a:lnTo>
                    <a:pt x="9574" y="31780"/>
                  </a:lnTo>
                  <a:lnTo>
                    <a:pt x="9574" y="31780"/>
                  </a:lnTo>
                  <a:lnTo>
                    <a:pt x="10751" y="32141"/>
                  </a:lnTo>
                  <a:lnTo>
                    <a:pt x="11912" y="32455"/>
                  </a:lnTo>
                  <a:lnTo>
                    <a:pt x="13027" y="32737"/>
                  </a:lnTo>
                  <a:lnTo>
                    <a:pt x="14110" y="32957"/>
                  </a:lnTo>
                  <a:lnTo>
                    <a:pt x="15161" y="33145"/>
                  </a:lnTo>
                  <a:lnTo>
                    <a:pt x="16181" y="33287"/>
                  </a:lnTo>
                  <a:lnTo>
                    <a:pt x="17170" y="33381"/>
                  </a:lnTo>
                  <a:lnTo>
                    <a:pt x="18143" y="33443"/>
                  </a:lnTo>
                  <a:lnTo>
                    <a:pt x="18598" y="33459"/>
                  </a:lnTo>
                  <a:lnTo>
                    <a:pt x="19069" y="33475"/>
                  </a:lnTo>
                  <a:lnTo>
                    <a:pt x="19508" y="33475"/>
                  </a:lnTo>
                  <a:lnTo>
                    <a:pt x="19963" y="33459"/>
                  </a:lnTo>
                  <a:lnTo>
                    <a:pt x="20403" y="33443"/>
                  </a:lnTo>
                  <a:lnTo>
                    <a:pt x="20826" y="33412"/>
                  </a:lnTo>
                  <a:lnTo>
                    <a:pt x="21250" y="33365"/>
                  </a:lnTo>
                  <a:lnTo>
                    <a:pt x="21658" y="33318"/>
                  </a:lnTo>
                  <a:lnTo>
                    <a:pt x="22066" y="33255"/>
                  </a:lnTo>
                  <a:lnTo>
                    <a:pt x="22474" y="33192"/>
                  </a:lnTo>
                  <a:lnTo>
                    <a:pt x="22867" y="33114"/>
                  </a:lnTo>
                  <a:lnTo>
                    <a:pt x="23243" y="33035"/>
                  </a:lnTo>
                  <a:lnTo>
                    <a:pt x="23636" y="32941"/>
                  </a:lnTo>
                  <a:lnTo>
                    <a:pt x="23997" y="32847"/>
                  </a:lnTo>
                  <a:lnTo>
                    <a:pt x="24358" y="32737"/>
                  </a:lnTo>
                  <a:lnTo>
                    <a:pt x="24718" y="32612"/>
                  </a:lnTo>
                  <a:lnTo>
                    <a:pt x="25079" y="32486"/>
                  </a:lnTo>
                  <a:lnTo>
                    <a:pt x="25425" y="32361"/>
                  </a:lnTo>
                  <a:lnTo>
                    <a:pt x="25754" y="32219"/>
                  </a:lnTo>
                  <a:lnTo>
                    <a:pt x="26084" y="32062"/>
                  </a:lnTo>
                  <a:lnTo>
                    <a:pt x="26413" y="31921"/>
                  </a:lnTo>
                  <a:lnTo>
                    <a:pt x="26727" y="31749"/>
                  </a:lnTo>
                  <a:lnTo>
                    <a:pt x="27041" y="31576"/>
                  </a:lnTo>
                  <a:lnTo>
                    <a:pt x="27339" y="31403"/>
                  </a:lnTo>
                  <a:lnTo>
                    <a:pt x="27936" y="31027"/>
                  </a:lnTo>
                  <a:lnTo>
                    <a:pt x="28501" y="30619"/>
                  </a:lnTo>
                  <a:lnTo>
                    <a:pt x="29034" y="30195"/>
                  </a:lnTo>
                  <a:lnTo>
                    <a:pt x="29552" y="29740"/>
                  </a:lnTo>
                  <a:lnTo>
                    <a:pt x="30039" y="29253"/>
                  </a:lnTo>
                  <a:lnTo>
                    <a:pt x="30509" y="28751"/>
                  </a:lnTo>
                  <a:lnTo>
                    <a:pt x="30949" y="28233"/>
                  </a:lnTo>
                  <a:lnTo>
                    <a:pt x="31373" y="27684"/>
                  </a:lnTo>
                  <a:lnTo>
                    <a:pt x="31781" y="27103"/>
                  </a:lnTo>
                  <a:lnTo>
                    <a:pt x="32157" y="26523"/>
                  </a:lnTo>
                  <a:lnTo>
                    <a:pt x="32518" y="25911"/>
                  </a:lnTo>
                  <a:lnTo>
                    <a:pt x="32848" y="25283"/>
                  </a:lnTo>
                  <a:lnTo>
                    <a:pt x="33162" y="24639"/>
                  </a:lnTo>
                  <a:lnTo>
                    <a:pt x="33460" y="23965"/>
                  </a:lnTo>
                  <a:lnTo>
                    <a:pt x="33727" y="23290"/>
                  </a:lnTo>
                  <a:lnTo>
                    <a:pt x="33978" y="22599"/>
                  </a:lnTo>
                  <a:lnTo>
                    <a:pt x="34229" y="21893"/>
                  </a:lnTo>
                  <a:lnTo>
                    <a:pt x="34433" y="21171"/>
                  </a:lnTo>
                  <a:lnTo>
                    <a:pt x="34637" y="20449"/>
                  </a:lnTo>
                  <a:lnTo>
                    <a:pt x="34825" y="19696"/>
                  </a:lnTo>
                  <a:lnTo>
                    <a:pt x="34982" y="18943"/>
                  </a:lnTo>
                  <a:lnTo>
                    <a:pt x="35139" y="18189"/>
                  </a:lnTo>
                  <a:lnTo>
                    <a:pt x="35265" y="17420"/>
                  </a:lnTo>
                  <a:lnTo>
                    <a:pt x="35390" y="16636"/>
                  </a:lnTo>
                  <a:lnTo>
                    <a:pt x="35484" y="15851"/>
                  </a:lnTo>
                  <a:lnTo>
                    <a:pt x="35578" y="15066"/>
                  </a:lnTo>
                  <a:lnTo>
                    <a:pt x="35657" y="14266"/>
                  </a:lnTo>
                  <a:lnTo>
                    <a:pt x="35704" y="13465"/>
                  </a:lnTo>
                  <a:lnTo>
                    <a:pt x="35751" y="12665"/>
                  </a:lnTo>
                  <a:lnTo>
                    <a:pt x="35782" y="11849"/>
                  </a:lnTo>
                  <a:lnTo>
                    <a:pt x="35798" y="11049"/>
                  </a:lnTo>
                  <a:lnTo>
                    <a:pt x="35814" y="10248"/>
                  </a:lnTo>
                  <a:lnTo>
                    <a:pt x="35798" y="9432"/>
                  </a:lnTo>
                  <a:lnTo>
                    <a:pt x="35782" y="8632"/>
                  </a:lnTo>
                  <a:lnTo>
                    <a:pt x="35751" y="7831"/>
                  </a:lnTo>
                  <a:lnTo>
                    <a:pt x="35720" y="7031"/>
                  </a:lnTo>
                  <a:lnTo>
                    <a:pt x="35673" y="6231"/>
                  </a:lnTo>
                  <a:lnTo>
                    <a:pt x="35610" y="5446"/>
                  </a:lnTo>
                  <a:lnTo>
                    <a:pt x="35547" y="4661"/>
                  </a:lnTo>
                  <a:lnTo>
                    <a:pt x="35469" y="3877"/>
                  </a:lnTo>
                  <a:lnTo>
                    <a:pt x="35280" y="2354"/>
                  </a:lnTo>
                  <a:lnTo>
                    <a:pt x="35076" y="864"/>
                  </a:lnTo>
                  <a:lnTo>
                    <a:pt x="1398"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1" name="Google Shape;2287;p42">
              <a:extLst>
                <a:ext uri="{FF2B5EF4-FFF2-40B4-BE49-F238E27FC236}">
                  <a16:creationId xmlns:a16="http://schemas.microsoft.com/office/drawing/2014/main" id="{0E5D9544-6CE5-24F7-1A69-63ABEEDFEE9F}"/>
                </a:ext>
              </a:extLst>
            </p:cNvPr>
            <p:cNvSpPr/>
            <p:nvPr/>
          </p:nvSpPr>
          <p:spPr>
            <a:xfrm>
              <a:off x="1703051" y="2401387"/>
              <a:ext cx="231611" cy="391834"/>
            </a:xfrm>
            <a:custGeom>
              <a:avLst/>
              <a:gdLst/>
              <a:ahLst/>
              <a:cxnLst/>
              <a:rect l="l" t="t" r="r" b="b"/>
              <a:pathLst>
                <a:path w="8146" h="13780" extrusionOk="0">
                  <a:moveTo>
                    <a:pt x="3532" y="1"/>
                  </a:moveTo>
                  <a:lnTo>
                    <a:pt x="3343" y="32"/>
                  </a:lnTo>
                  <a:lnTo>
                    <a:pt x="3155" y="48"/>
                  </a:lnTo>
                  <a:lnTo>
                    <a:pt x="2967" y="95"/>
                  </a:lnTo>
                  <a:lnTo>
                    <a:pt x="2794" y="142"/>
                  </a:lnTo>
                  <a:lnTo>
                    <a:pt x="2449" y="267"/>
                  </a:lnTo>
                  <a:lnTo>
                    <a:pt x="2119" y="424"/>
                  </a:lnTo>
                  <a:lnTo>
                    <a:pt x="1790" y="597"/>
                  </a:lnTo>
                  <a:lnTo>
                    <a:pt x="1476" y="801"/>
                  </a:lnTo>
                  <a:lnTo>
                    <a:pt x="1193" y="1036"/>
                  </a:lnTo>
                  <a:lnTo>
                    <a:pt x="1068" y="1162"/>
                  </a:lnTo>
                  <a:lnTo>
                    <a:pt x="927" y="1287"/>
                  </a:lnTo>
                  <a:lnTo>
                    <a:pt x="817" y="1429"/>
                  </a:lnTo>
                  <a:lnTo>
                    <a:pt x="707" y="1586"/>
                  </a:lnTo>
                  <a:lnTo>
                    <a:pt x="597" y="1743"/>
                  </a:lnTo>
                  <a:lnTo>
                    <a:pt x="503" y="1900"/>
                  </a:lnTo>
                  <a:lnTo>
                    <a:pt x="346" y="2245"/>
                  </a:lnTo>
                  <a:lnTo>
                    <a:pt x="205" y="2606"/>
                  </a:lnTo>
                  <a:lnTo>
                    <a:pt x="111" y="2967"/>
                  </a:lnTo>
                  <a:lnTo>
                    <a:pt x="32" y="3328"/>
                  </a:lnTo>
                  <a:lnTo>
                    <a:pt x="1" y="3704"/>
                  </a:lnTo>
                  <a:lnTo>
                    <a:pt x="16" y="4081"/>
                  </a:lnTo>
                  <a:lnTo>
                    <a:pt x="48" y="4458"/>
                  </a:lnTo>
                  <a:lnTo>
                    <a:pt x="126" y="4850"/>
                  </a:lnTo>
                  <a:lnTo>
                    <a:pt x="220" y="5274"/>
                  </a:lnTo>
                  <a:lnTo>
                    <a:pt x="299" y="5682"/>
                  </a:lnTo>
                  <a:lnTo>
                    <a:pt x="350" y="5960"/>
                  </a:lnTo>
                  <a:lnTo>
                    <a:pt x="362" y="6058"/>
                  </a:lnTo>
                  <a:lnTo>
                    <a:pt x="409" y="6623"/>
                  </a:lnTo>
                  <a:lnTo>
                    <a:pt x="440" y="7173"/>
                  </a:lnTo>
                  <a:lnTo>
                    <a:pt x="471" y="7722"/>
                  </a:lnTo>
                  <a:lnTo>
                    <a:pt x="487" y="8836"/>
                  </a:lnTo>
                  <a:lnTo>
                    <a:pt x="503" y="9950"/>
                  </a:lnTo>
                  <a:lnTo>
                    <a:pt x="503" y="10139"/>
                  </a:lnTo>
                  <a:lnTo>
                    <a:pt x="519" y="10327"/>
                  </a:lnTo>
                  <a:lnTo>
                    <a:pt x="581" y="10688"/>
                  </a:lnTo>
                  <a:lnTo>
                    <a:pt x="676" y="11065"/>
                  </a:lnTo>
                  <a:lnTo>
                    <a:pt x="801" y="11410"/>
                  </a:lnTo>
                  <a:lnTo>
                    <a:pt x="958" y="11755"/>
                  </a:lnTo>
                  <a:lnTo>
                    <a:pt x="1146" y="12085"/>
                  </a:lnTo>
                  <a:lnTo>
                    <a:pt x="1366" y="12383"/>
                  </a:lnTo>
                  <a:lnTo>
                    <a:pt x="1492" y="12524"/>
                  </a:lnTo>
                  <a:lnTo>
                    <a:pt x="1617" y="12665"/>
                  </a:lnTo>
                  <a:lnTo>
                    <a:pt x="1743" y="12775"/>
                  </a:lnTo>
                  <a:lnTo>
                    <a:pt x="1884" y="12901"/>
                  </a:lnTo>
                  <a:lnTo>
                    <a:pt x="2182" y="13120"/>
                  </a:lnTo>
                  <a:lnTo>
                    <a:pt x="2512" y="13324"/>
                  </a:lnTo>
                  <a:lnTo>
                    <a:pt x="2857" y="13481"/>
                  </a:lnTo>
                  <a:lnTo>
                    <a:pt x="3218" y="13623"/>
                  </a:lnTo>
                  <a:lnTo>
                    <a:pt x="3406" y="13670"/>
                  </a:lnTo>
                  <a:lnTo>
                    <a:pt x="3595" y="13717"/>
                  </a:lnTo>
                  <a:lnTo>
                    <a:pt x="3783" y="13748"/>
                  </a:lnTo>
                  <a:lnTo>
                    <a:pt x="3955" y="13780"/>
                  </a:lnTo>
                  <a:lnTo>
                    <a:pt x="4332" y="13780"/>
                  </a:lnTo>
                  <a:lnTo>
                    <a:pt x="4693" y="13748"/>
                  </a:lnTo>
                  <a:lnTo>
                    <a:pt x="5070" y="13685"/>
                  </a:lnTo>
                  <a:lnTo>
                    <a:pt x="5431" y="13607"/>
                  </a:lnTo>
                  <a:lnTo>
                    <a:pt x="5792" y="13481"/>
                  </a:lnTo>
                  <a:lnTo>
                    <a:pt x="5964" y="13419"/>
                  </a:lnTo>
                  <a:lnTo>
                    <a:pt x="6137" y="13340"/>
                  </a:lnTo>
                  <a:lnTo>
                    <a:pt x="6294" y="13246"/>
                  </a:lnTo>
                  <a:lnTo>
                    <a:pt x="6451" y="13152"/>
                  </a:lnTo>
                  <a:lnTo>
                    <a:pt x="6608" y="13042"/>
                  </a:lnTo>
                  <a:lnTo>
                    <a:pt x="6765" y="12916"/>
                  </a:lnTo>
                  <a:lnTo>
                    <a:pt x="6890" y="12791"/>
                  </a:lnTo>
                  <a:lnTo>
                    <a:pt x="7031" y="12665"/>
                  </a:lnTo>
                  <a:lnTo>
                    <a:pt x="7283" y="12367"/>
                  </a:lnTo>
                  <a:lnTo>
                    <a:pt x="7502" y="12069"/>
                  </a:lnTo>
                  <a:lnTo>
                    <a:pt x="7691" y="11755"/>
                  </a:lnTo>
                  <a:lnTo>
                    <a:pt x="7848" y="11410"/>
                  </a:lnTo>
                  <a:lnTo>
                    <a:pt x="7973" y="11065"/>
                  </a:lnTo>
                  <a:lnTo>
                    <a:pt x="8036" y="10892"/>
                  </a:lnTo>
                  <a:lnTo>
                    <a:pt x="8067" y="10704"/>
                  </a:lnTo>
                  <a:lnTo>
                    <a:pt x="8114" y="10531"/>
                  </a:lnTo>
                  <a:lnTo>
                    <a:pt x="8130" y="10343"/>
                  </a:lnTo>
                  <a:lnTo>
                    <a:pt x="8146" y="10154"/>
                  </a:lnTo>
                  <a:lnTo>
                    <a:pt x="8146" y="9950"/>
                  </a:lnTo>
                  <a:lnTo>
                    <a:pt x="8146" y="9056"/>
                  </a:lnTo>
                  <a:lnTo>
                    <a:pt x="8130" y="8161"/>
                  </a:lnTo>
                  <a:lnTo>
                    <a:pt x="8099" y="7267"/>
                  </a:lnTo>
                  <a:lnTo>
                    <a:pt x="8036" y="6357"/>
                  </a:lnTo>
                  <a:lnTo>
                    <a:pt x="7957" y="5462"/>
                  </a:lnTo>
                  <a:lnTo>
                    <a:pt x="7848" y="4583"/>
                  </a:lnTo>
                  <a:lnTo>
                    <a:pt x="7785" y="4144"/>
                  </a:lnTo>
                  <a:lnTo>
                    <a:pt x="7691" y="3689"/>
                  </a:lnTo>
                  <a:lnTo>
                    <a:pt x="7612" y="3249"/>
                  </a:lnTo>
                  <a:lnTo>
                    <a:pt x="7502" y="2810"/>
                  </a:lnTo>
                  <a:lnTo>
                    <a:pt x="7455" y="2637"/>
                  </a:lnTo>
                  <a:lnTo>
                    <a:pt x="7392" y="2465"/>
                  </a:lnTo>
                  <a:lnTo>
                    <a:pt x="7330" y="2308"/>
                  </a:lnTo>
                  <a:lnTo>
                    <a:pt x="7251" y="2135"/>
                  </a:lnTo>
                  <a:lnTo>
                    <a:pt x="7063" y="1805"/>
                  </a:lnTo>
                  <a:lnTo>
                    <a:pt x="6843" y="1507"/>
                  </a:lnTo>
                  <a:lnTo>
                    <a:pt x="6592" y="1209"/>
                  </a:lnTo>
                  <a:lnTo>
                    <a:pt x="6325" y="958"/>
                  </a:lnTo>
                  <a:lnTo>
                    <a:pt x="6043" y="723"/>
                  </a:lnTo>
                  <a:lnTo>
                    <a:pt x="5745" y="534"/>
                  </a:lnTo>
                  <a:lnTo>
                    <a:pt x="5588" y="440"/>
                  </a:lnTo>
                  <a:lnTo>
                    <a:pt x="5415" y="362"/>
                  </a:lnTo>
                  <a:lnTo>
                    <a:pt x="5070" y="220"/>
                  </a:lnTo>
                  <a:lnTo>
                    <a:pt x="4693" y="110"/>
                  </a:lnTo>
                  <a:lnTo>
                    <a:pt x="4316" y="48"/>
                  </a:lnTo>
                  <a:lnTo>
                    <a:pt x="4112" y="16"/>
                  </a:lnTo>
                  <a:lnTo>
                    <a:pt x="3924" y="1"/>
                  </a:lnTo>
                  <a:close/>
                </a:path>
              </a:pathLst>
            </a:custGeom>
            <a:solidFill>
              <a:srgbClr val="F8B3A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2" name="Google Shape;2288;p42">
              <a:extLst>
                <a:ext uri="{FF2B5EF4-FFF2-40B4-BE49-F238E27FC236}">
                  <a16:creationId xmlns:a16="http://schemas.microsoft.com/office/drawing/2014/main" id="{AF3EB471-4262-9F47-5997-0532A2C733F8}"/>
                </a:ext>
              </a:extLst>
            </p:cNvPr>
            <p:cNvSpPr/>
            <p:nvPr/>
          </p:nvSpPr>
          <p:spPr>
            <a:xfrm>
              <a:off x="1195680" y="2024781"/>
              <a:ext cx="167382" cy="186989"/>
            </a:xfrm>
            <a:custGeom>
              <a:avLst/>
              <a:gdLst/>
              <a:ahLst/>
              <a:cxnLst/>
              <a:rect l="l" t="t" r="r" b="b"/>
              <a:pathLst>
                <a:path w="5887" h="6576" extrusionOk="0">
                  <a:moveTo>
                    <a:pt x="3140" y="0"/>
                  </a:moveTo>
                  <a:lnTo>
                    <a:pt x="2920" y="16"/>
                  </a:lnTo>
                  <a:lnTo>
                    <a:pt x="2700" y="47"/>
                  </a:lnTo>
                  <a:lnTo>
                    <a:pt x="2481" y="94"/>
                  </a:lnTo>
                  <a:lnTo>
                    <a:pt x="2277" y="157"/>
                  </a:lnTo>
                  <a:lnTo>
                    <a:pt x="2088" y="220"/>
                  </a:lnTo>
                  <a:lnTo>
                    <a:pt x="1900" y="314"/>
                  </a:lnTo>
                  <a:lnTo>
                    <a:pt x="1712" y="408"/>
                  </a:lnTo>
                  <a:lnTo>
                    <a:pt x="1555" y="502"/>
                  </a:lnTo>
                  <a:lnTo>
                    <a:pt x="1382" y="612"/>
                  </a:lnTo>
                  <a:lnTo>
                    <a:pt x="1225" y="738"/>
                  </a:lnTo>
                  <a:lnTo>
                    <a:pt x="1084" y="879"/>
                  </a:lnTo>
                  <a:lnTo>
                    <a:pt x="943" y="1020"/>
                  </a:lnTo>
                  <a:lnTo>
                    <a:pt x="817" y="1162"/>
                  </a:lnTo>
                  <a:lnTo>
                    <a:pt x="692" y="1318"/>
                  </a:lnTo>
                  <a:lnTo>
                    <a:pt x="582" y="1475"/>
                  </a:lnTo>
                  <a:lnTo>
                    <a:pt x="487" y="1648"/>
                  </a:lnTo>
                  <a:lnTo>
                    <a:pt x="393" y="1821"/>
                  </a:lnTo>
                  <a:lnTo>
                    <a:pt x="315" y="1993"/>
                  </a:lnTo>
                  <a:lnTo>
                    <a:pt x="236" y="2166"/>
                  </a:lnTo>
                  <a:lnTo>
                    <a:pt x="174" y="2354"/>
                  </a:lnTo>
                  <a:lnTo>
                    <a:pt x="111" y="2543"/>
                  </a:lnTo>
                  <a:lnTo>
                    <a:pt x="79" y="2731"/>
                  </a:lnTo>
                  <a:lnTo>
                    <a:pt x="48" y="2919"/>
                  </a:lnTo>
                  <a:lnTo>
                    <a:pt x="17" y="3123"/>
                  </a:lnTo>
                  <a:lnTo>
                    <a:pt x="1" y="3312"/>
                  </a:lnTo>
                  <a:lnTo>
                    <a:pt x="1" y="3500"/>
                  </a:lnTo>
                  <a:lnTo>
                    <a:pt x="17" y="3688"/>
                  </a:lnTo>
                  <a:lnTo>
                    <a:pt x="32" y="3877"/>
                  </a:lnTo>
                  <a:lnTo>
                    <a:pt x="64" y="4081"/>
                  </a:lnTo>
                  <a:lnTo>
                    <a:pt x="95" y="4253"/>
                  </a:lnTo>
                  <a:lnTo>
                    <a:pt x="158" y="4441"/>
                  </a:lnTo>
                  <a:lnTo>
                    <a:pt x="221" y="4630"/>
                  </a:lnTo>
                  <a:lnTo>
                    <a:pt x="299" y="4802"/>
                  </a:lnTo>
                  <a:lnTo>
                    <a:pt x="378" y="4975"/>
                  </a:lnTo>
                  <a:lnTo>
                    <a:pt x="472" y="5132"/>
                  </a:lnTo>
                  <a:lnTo>
                    <a:pt x="582" y="5289"/>
                  </a:lnTo>
                  <a:lnTo>
                    <a:pt x="707" y="5446"/>
                  </a:lnTo>
                  <a:lnTo>
                    <a:pt x="848" y="5587"/>
                  </a:lnTo>
                  <a:lnTo>
                    <a:pt x="990" y="5728"/>
                  </a:lnTo>
                  <a:lnTo>
                    <a:pt x="1147" y="5854"/>
                  </a:lnTo>
                  <a:lnTo>
                    <a:pt x="1319" y="5979"/>
                  </a:lnTo>
                  <a:lnTo>
                    <a:pt x="1508" y="6089"/>
                  </a:lnTo>
                  <a:lnTo>
                    <a:pt x="1712" y="6199"/>
                  </a:lnTo>
                  <a:lnTo>
                    <a:pt x="1916" y="6278"/>
                  </a:lnTo>
                  <a:lnTo>
                    <a:pt x="2135" y="6356"/>
                  </a:lnTo>
                  <a:lnTo>
                    <a:pt x="2371" y="6435"/>
                  </a:lnTo>
                  <a:lnTo>
                    <a:pt x="2622" y="6482"/>
                  </a:lnTo>
                  <a:lnTo>
                    <a:pt x="2889" y="6529"/>
                  </a:lnTo>
                  <a:lnTo>
                    <a:pt x="3171" y="6560"/>
                  </a:lnTo>
                  <a:lnTo>
                    <a:pt x="3454" y="6576"/>
                  </a:lnTo>
                  <a:lnTo>
                    <a:pt x="3767" y="6560"/>
                  </a:lnTo>
                  <a:lnTo>
                    <a:pt x="4081" y="6544"/>
                  </a:lnTo>
                  <a:lnTo>
                    <a:pt x="4411" y="6513"/>
                  </a:lnTo>
                  <a:lnTo>
                    <a:pt x="4756" y="6466"/>
                  </a:lnTo>
                  <a:lnTo>
                    <a:pt x="5117" y="6403"/>
                  </a:lnTo>
                  <a:lnTo>
                    <a:pt x="5494" y="6325"/>
                  </a:lnTo>
                  <a:lnTo>
                    <a:pt x="5886" y="6215"/>
                  </a:lnTo>
                  <a:lnTo>
                    <a:pt x="4913" y="330"/>
                  </a:lnTo>
                  <a:lnTo>
                    <a:pt x="4631" y="236"/>
                  </a:lnTo>
                  <a:lnTo>
                    <a:pt x="4364" y="157"/>
                  </a:lnTo>
                  <a:lnTo>
                    <a:pt x="4113" y="94"/>
                  </a:lnTo>
                  <a:lnTo>
                    <a:pt x="3862" y="47"/>
                  </a:lnTo>
                  <a:lnTo>
                    <a:pt x="3611" y="16"/>
                  </a:lnTo>
                  <a:lnTo>
                    <a:pt x="3375" y="0"/>
                  </a:lnTo>
                  <a:close/>
                </a:path>
              </a:pathLst>
            </a:custGeom>
            <a:solidFill>
              <a:srgbClr val="F8B3A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3" name="Google Shape;2289;p42">
              <a:extLst>
                <a:ext uri="{FF2B5EF4-FFF2-40B4-BE49-F238E27FC236}">
                  <a16:creationId xmlns:a16="http://schemas.microsoft.com/office/drawing/2014/main" id="{73E2DD9A-42BE-646F-45A5-B6F15B523E7D}"/>
                </a:ext>
              </a:extLst>
            </p:cNvPr>
            <p:cNvSpPr/>
            <p:nvPr/>
          </p:nvSpPr>
          <p:spPr>
            <a:xfrm>
              <a:off x="1195680" y="2024781"/>
              <a:ext cx="167382" cy="186989"/>
            </a:xfrm>
            <a:custGeom>
              <a:avLst/>
              <a:gdLst/>
              <a:ahLst/>
              <a:cxnLst/>
              <a:rect l="l" t="t" r="r" b="b"/>
              <a:pathLst>
                <a:path w="5887" h="6576" fill="none" extrusionOk="0">
                  <a:moveTo>
                    <a:pt x="4913" y="330"/>
                  </a:moveTo>
                  <a:lnTo>
                    <a:pt x="4913" y="330"/>
                  </a:lnTo>
                  <a:lnTo>
                    <a:pt x="4631" y="236"/>
                  </a:lnTo>
                  <a:lnTo>
                    <a:pt x="4364" y="157"/>
                  </a:lnTo>
                  <a:lnTo>
                    <a:pt x="4113" y="94"/>
                  </a:lnTo>
                  <a:lnTo>
                    <a:pt x="3862" y="47"/>
                  </a:lnTo>
                  <a:lnTo>
                    <a:pt x="3611" y="16"/>
                  </a:lnTo>
                  <a:lnTo>
                    <a:pt x="3375" y="0"/>
                  </a:lnTo>
                  <a:lnTo>
                    <a:pt x="3140" y="0"/>
                  </a:lnTo>
                  <a:lnTo>
                    <a:pt x="2920" y="16"/>
                  </a:lnTo>
                  <a:lnTo>
                    <a:pt x="2700" y="47"/>
                  </a:lnTo>
                  <a:lnTo>
                    <a:pt x="2481" y="94"/>
                  </a:lnTo>
                  <a:lnTo>
                    <a:pt x="2277" y="157"/>
                  </a:lnTo>
                  <a:lnTo>
                    <a:pt x="2088" y="220"/>
                  </a:lnTo>
                  <a:lnTo>
                    <a:pt x="1900" y="314"/>
                  </a:lnTo>
                  <a:lnTo>
                    <a:pt x="1712" y="408"/>
                  </a:lnTo>
                  <a:lnTo>
                    <a:pt x="1555" y="502"/>
                  </a:lnTo>
                  <a:lnTo>
                    <a:pt x="1382" y="612"/>
                  </a:lnTo>
                  <a:lnTo>
                    <a:pt x="1225" y="738"/>
                  </a:lnTo>
                  <a:lnTo>
                    <a:pt x="1084" y="879"/>
                  </a:lnTo>
                  <a:lnTo>
                    <a:pt x="943" y="1020"/>
                  </a:lnTo>
                  <a:lnTo>
                    <a:pt x="817" y="1162"/>
                  </a:lnTo>
                  <a:lnTo>
                    <a:pt x="692" y="1318"/>
                  </a:lnTo>
                  <a:lnTo>
                    <a:pt x="582" y="1475"/>
                  </a:lnTo>
                  <a:lnTo>
                    <a:pt x="487" y="1648"/>
                  </a:lnTo>
                  <a:lnTo>
                    <a:pt x="393" y="1821"/>
                  </a:lnTo>
                  <a:lnTo>
                    <a:pt x="315" y="1993"/>
                  </a:lnTo>
                  <a:lnTo>
                    <a:pt x="236" y="2166"/>
                  </a:lnTo>
                  <a:lnTo>
                    <a:pt x="174" y="2354"/>
                  </a:lnTo>
                  <a:lnTo>
                    <a:pt x="111" y="2543"/>
                  </a:lnTo>
                  <a:lnTo>
                    <a:pt x="79" y="2731"/>
                  </a:lnTo>
                  <a:lnTo>
                    <a:pt x="48" y="2919"/>
                  </a:lnTo>
                  <a:lnTo>
                    <a:pt x="17" y="3123"/>
                  </a:lnTo>
                  <a:lnTo>
                    <a:pt x="1" y="3312"/>
                  </a:lnTo>
                  <a:lnTo>
                    <a:pt x="1" y="3500"/>
                  </a:lnTo>
                  <a:lnTo>
                    <a:pt x="17" y="3688"/>
                  </a:lnTo>
                  <a:lnTo>
                    <a:pt x="32" y="3877"/>
                  </a:lnTo>
                  <a:lnTo>
                    <a:pt x="64" y="4081"/>
                  </a:lnTo>
                  <a:lnTo>
                    <a:pt x="95" y="4253"/>
                  </a:lnTo>
                  <a:lnTo>
                    <a:pt x="158" y="4441"/>
                  </a:lnTo>
                  <a:lnTo>
                    <a:pt x="221" y="4630"/>
                  </a:lnTo>
                  <a:lnTo>
                    <a:pt x="299" y="4802"/>
                  </a:lnTo>
                  <a:lnTo>
                    <a:pt x="378" y="4975"/>
                  </a:lnTo>
                  <a:lnTo>
                    <a:pt x="472" y="5132"/>
                  </a:lnTo>
                  <a:lnTo>
                    <a:pt x="582" y="5289"/>
                  </a:lnTo>
                  <a:lnTo>
                    <a:pt x="707" y="5446"/>
                  </a:lnTo>
                  <a:lnTo>
                    <a:pt x="848" y="5587"/>
                  </a:lnTo>
                  <a:lnTo>
                    <a:pt x="990" y="5728"/>
                  </a:lnTo>
                  <a:lnTo>
                    <a:pt x="1147" y="5854"/>
                  </a:lnTo>
                  <a:lnTo>
                    <a:pt x="1319" y="5979"/>
                  </a:lnTo>
                  <a:lnTo>
                    <a:pt x="1508" y="6089"/>
                  </a:lnTo>
                  <a:lnTo>
                    <a:pt x="1712" y="6199"/>
                  </a:lnTo>
                  <a:lnTo>
                    <a:pt x="1916" y="6278"/>
                  </a:lnTo>
                  <a:lnTo>
                    <a:pt x="2135" y="6356"/>
                  </a:lnTo>
                  <a:lnTo>
                    <a:pt x="2371" y="6435"/>
                  </a:lnTo>
                  <a:lnTo>
                    <a:pt x="2622" y="6482"/>
                  </a:lnTo>
                  <a:lnTo>
                    <a:pt x="2889" y="6529"/>
                  </a:lnTo>
                  <a:lnTo>
                    <a:pt x="3171" y="6560"/>
                  </a:lnTo>
                  <a:lnTo>
                    <a:pt x="3454" y="6576"/>
                  </a:lnTo>
                  <a:lnTo>
                    <a:pt x="3767" y="6560"/>
                  </a:lnTo>
                  <a:lnTo>
                    <a:pt x="4081" y="6544"/>
                  </a:lnTo>
                  <a:lnTo>
                    <a:pt x="4411" y="6513"/>
                  </a:lnTo>
                  <a:lnTo>
                    <a:pt x="4756" y="6466"/>
                  </a:lnTo>
                  <a:lnTo>
                    <a:pt x="5117" y="6403"/>
                  </a:lnTo>
                  <a:lnTo>
                    <a:pt x="5494" y="6325"/>
                  </a:lnTo>
                  <a:lnTo>
                    <a:pt x="5886" y="6215"/>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4" name="Google Shape;2290;p42">
              <a:extLst>
                <a:ext uri="{FF2B5EF4-FFF2-40B4-BE49-F238E27FC236}">
                  <a16:creationId xmlns:a16="http://schemas.microsoft.com/office/drawing/2014/main" id="{3922F017-E1C8-0429-1CCE-0FE605FBBDC9}"/>
                </a:ext>
              </a:extLst>
            </p:cNvPr>
            <p:cNvSpPr/>
            <p:nvPr/>
          </p:nvSpPr>
          <p:spPr>
            <a:xfrm>
              <a:off x="1658893" y="2674038"/>
              <a:ext cx="326633" cy="139701"/>
            </a:xfrm>
            <a:custGeom>
              <a:avLst/>
              <a:gdLst/>
              <a:ahLst/>
              <a:cxnLst/>
              <a:rect l="l" t="t" r="r" b="b"/>
              <a:pathLst>
                <a:path w="11488" h="4913" extrusionOk="0">
                  <a:moveTo>
                    <a:pt x="910" y="0"/>
                  </a:moveTo>
                  <a:lnTo>
                    <a:pt x="816" y="16"/>
                  </a:lnTo>
                  <a:lnTo>
                    <a:pt x="706" y="47"/>
                  </a:lnTo>
                  <a:lnTo>
                    <a:pt x="612" y="95"/>
                  </a:lnTo>
                  <a:lnTo>
                    <a:pt x="518" y="142"/>
                  </a:lnTo>
                  <a:lnTo>
                    <a:pt x="439" y="204"/>
                  </a:lnTo>
                  <a:lnTo>
                    <a:pt x="361" y="267"/>
                  </a:lnTo>
                  <a:lnTo>
                    <a:pt x="220" y="424"/>
                  </a:lnTo>
                  <a:lnTo>
                    <a:pt x="110" y="597"/>
                  </a:lnTo>
                  <a:lnTo>
                    <a:pt x="47" y="785"/>
                  </a:lnTo>
                  <a:lnTo>
                    <a:pt x="16" y="879"/>
                  </a:lnTo>
                  <a:lnTo>
                    <a:pt x="0" y="989"/>
                  </a:lnTo>
                  <a:lnTo>
                    <a:pt x="0" y="1083"/>
                  </a:lnTo>
                  <a:lnTo>
                    <a:pt x="0" y="1177"/>
                  </a:lnTo>
                  <a:lnTo>
                    <a:pt x="16" y="1287"/>
                  </a:lnTo>
                  <a:lnTo>
                    <a:pt x="47" y="1381"/>
                  </a:lnTo>
                  <a:lnTo>
                    <a:pt x="94" y="1476"/>
                  </a:lnTo>
                  <a:lnTo>
                    <a:pt x="141" y="1570"/>
                  </a:lnTo>
                  <a:lnTo>
                    <a:pt x="330" y="1852"/>
                  </a:lnTo>
                  <a:lnTo>
                    <a:pt x="534" y="2119"/>
                  </a:lnTo>
                  <a:lnTo>
                    <a:pt x="738" y="2386"/>
                  </a:lnTo>
                  <a:lnTo>
                    <a:pt x="957" y="2637"/>
                  </a:lnTo>
                  <a:lnTo>
                    <a:pt x="1193" y="2872"/>
                  </a:lnTo>
                  <a:lnTo>
                    <a:pt x="1428" y="3108"/>
                  </a:lnTo>
                  <a:lnTo>
                    <a:pt x="1679" y="3327"/>
                  </a:lnTo>
                  <a:lnTo>
                    <a:pt x="1930" y="3531"/>
                  </a:lnTo>
                  <a:lnTo>
                    <a:pt x="2197" y="3735"/>
                  </a:lnTo>
                  <a:lnTo>
                    <a:pt x="2480" y="3924"/>
                  </a:lnTo>
                  <a:lnTo>
                    <a:pt x="2762" y="4081"/>
                  </a:lnTo>
                  <a:lnTo>
                    <a:pt x="3060" y="4238"/>
                  </a:lnTo>
                  <a:lnTo>
                    <a:pt x="3358" y="4379"/>
                  </a:lnTo>
                  <a:lnTo>
                    <a:pt x="3657" y="4504"/>
                  </a:lnTo>
                  <a:lnTo>
                    <a:pt x="3986" y="4614"/>
                  </a:lnTo>
                  <a:lnTo>
                    <a:pt x="4300" y="4708"/>
                  </a:lnTo>
                  <a:lnTo>
                    <a:pt x="4614" y="4787"/>
                  </a:lnTo>
                  <a:lnTo>
                    <a:pt x="4928" y="4834"/>
                  </a:lnTo>
                  <a:lnTo>
                    <a:pt x="5242" y="4881"/>
                  </a:lnTo>
                  <a:lnTo>
                    <a:pt x="5556" y="4897"/>
                  </a:lnTo>
                  <a:lnTo>
                    <a:pt x="5869" y="4913"/>
                  </a:lnTo>
                  <a:lnTo>
                    <a:pt x="6183" y="4897"/>
                  </a:lnTo>
                  <a:lnTo>
                    <a:pt x="6497" y="4865"/>
                  </a:lnTo>
                  <a:lnTo>
                    <a:pt x="6811" y="4834"/>
                  </a:lnTo>
                  <a:lnTo>
                    <a:pt x="7125" y="4771"/>
                  </a:lnTo>
                  <a:lnTo>
                    <a:pt x="7423" y="4708"/>
                  </a:lnTo>
                  <a:lnTo>
                    <a:pt x="7737" y="4614"/>
                  </a:lnTo>
                  <a:lnTo>
                    <a:pt x="8035" y="4520"/>
                  </a:lnTo>
                  <a:lnTo>
                    <a:pt x="8318" y="4395"/>
                  </a:lnTo>
                  <a:lnTo>
                    <a:pt x="8600" y="4253"/>
                  </a:lnTo>
                  <a:lnTo>
                    <a:pt x="8883" y="4112"/>
                  </a:lnTo>
                  <a:lnTo>
                    <a:pt x="9149" y="3940"/>
                  </a:lnTo>
                  <a:lnTo>
                    <a:pt x="9479" y="3704"/>
                  </a:lnTo>
                  <a:lnTo>
                    <a:pt x="9809" y="3453"/>
                  </a:lnTo>
                  <a:lnTo>
                    <a:pt x="10107" y="3171"/>
                  </a:lnTo>
                  <a:lnTo>
                    <a:pt x="10389" y="2888"/>
                  </a:lnTo>
                  <a:lnTo>
                    <a:pt x="10656" y="2574"/>
                  </a:lnTo>
                  <a:lnTo>
                    <a:pt x="10907" y="2260"/>
                  </a:lnTo>
                  <a:lnTo>
                    <a:pt x="11142" y="1915"/>
                  </a:lnTo>
                  <a:lnTo>
                    <a:pt x="11362" y="1570"/>
                  </a:lnTo>
                  <a:lnTo>
                    <a:pt x="11409" y="1476"/>
                  </a:lnTo>
                  <a:lnTo>
                    <a:pt x="11441" y="1381"/>
                  </a:lnTo>
                  <a:lnTo>
                    <a:pt x="11472" y="1287"/>
                  </a:lnTo>
                  <a:lnTo>
                    <a:pt x="11488" y="1193"/>
                  </a:lnTo>
                  <a:lnTo>
                    <a:pt x="11488" y="1083"/>
                  </a:lnTo>
                  <a:lnTo>
                    <a:pt x="11488" y="989"/>
                  </a:lnTo>
                  <a:lnTo>
                    <a:pt x="11456" y="785"/>
                  </a:lnTo>
                  <a:lnTo>
                    <a:pt x="11425" y="675"/>
                  </a:lnTo>
                  <a:lnTo>
                    <a:pt x="11394" y="581"/>
                  </a:lnTo>
                  <a:lnTo>
                    <a:pt x="11347" y="487"/>
                  </a:lnTo>
                  <a:lnTo>
                    <a:pt x="11284" y="408"/>
                  </a:lnTo>
                  <a:lnTo>
                    <a:pt x="11221" y="330"/>
                  </a:lnTo>
                  <a:lnTo>
                    <a:pt x="11142" y="252"/>
                  </a:lnTo>
                  <a:lnTo>
                    <a:pt x="11064" y="189"/>
                  </a:lnTo>
                  <a:lnTo>
                    <a:pt x="10986" y="142"/>
                  </a:lnTo>
                  <a:lnTo>
                    <a:pt x="10876" y="95"/>
                  </a:lnTo>
                  <a:lnTo>
                    <a:pt x="10782" y="63"/>
                  </a:lnTo>
                  <a:lnTo>
                    <a:pt x="10578" y="16"/>
                  </a:lnTo>
                  <a:lnTo>
                    <a:pt x="10374" y="0"/>
                  </a:lnTo>
                  <a:lnTo>
                    <a:pt x="10185" y="32"/>
                  </a:lnTo>
                  <a:lnTo>
                    <a:pt x="10091" y="63"/>
                  </a:lnTo>
                  <a:lnTo>
                    <a:pt x="9997" y="110"/>
                  </a:lnTo>
                  <a:lnTo>
                    <a:pt x="9903" y="157"/>
                  </a:lnTo>
                  <a:lnTo>
                    <a:pt x="9824" y="204"/>
                  </a:lnTo>
                  <a:lnTo>
                    <a:pt x="9746" y="267"/>
                  </a:lnTo>
                  <a:lnTo>
                    <a:pt x="9667" y="346"/>
                  </a:lnTo>
                  <a:lnTo>
                    <a:pt x="9605" y="424"/>
                  </a:lnTo>
                  <a:lnTo>
                    <a:pt x="9542" y="518"/>
                  </a:lnTo>
                  <a:lnTo>
                    <a:pt x="9401" y="769"/>
                  </a:lnTo>
                  <a:lnTo>
                    <a:pt x="9228" y="1005"/>
                  </a:lnTo>
                  <a:lnTo>
                    <a:pt x="9134" y="1130"/>
                  </a:lnTo>
                  <a:lnTo>
                    <a:pt x="9128" y="1141"/>
                  </a:lnTo>
                  <a:lnTo>
                    <a:pt x="9128" y="1141"/>
                  </a:lnTo>
                  <a:lnTo>
                    <a:pt x="8945" y="1350"/>
                  </a:lnTo>
                  <a:lnTo>
                    <a:pt x="8773" y="1554"/>
                  </a:lnTo>
                  <a:lnTo>
                    <a:pt x="8584" y="1742"/>
                  </a:lnTo>
                  <a:lnTo>
                    <a:pt x="8412" y="1899"/>
                  </a:lnTo>
                  <a:lnTo>
                    <a:pt x="8286" y="1994"/>
                  </a:lnTo>
                  <a:lnTo>
                    <a:pt x="8278" y="2002"/>
                  </a:lnTo>
                  <a:lnTo>
                    <a:pt x="8278" y="2002"/>
                  </a:lnTo>
                  <a:lnTo>
                    <a:pt x="7878" y="2245"/>
                  </a:lnTo>
                  <a:lnTo>
                    <a:pt x="7674" y="2370"/>
                  </a:lnTo>
                  <a:lnTo>
                    <a:pt x="7439" y="2496"/>
                  </a:lnTo>
                  <a:lnTo>
                    <a:pt x="7403" y="2511"/>
                  </a:lnTo>
                  <a:lnTo>
                    <a:pt x="7392" y="2511"/>
                  </a:lnTo>
                  <a:lnTo>
                    <a:pt x="7141" y="2606"/>
                  </a:lnTo>
                  <a:lnTo>
                    <a:pt x="6905" y="2668"/>
                  </a:lnTo>
                  <a:lnTo>
                    <a:pt x="6654" y="2731"/>
                  </a:lnTo>
                  <a:lnTo>
                    <a:pt x="6450" y="2778"/>
                  </a:lnTo>
                  <a:lnTo>
                    <a:pt x="6424" y="2783"/>
                  </a:lnTo>
                  <a:lnTo>
                    <a:pt x="6424" y="2783"/>
                  </a:lnTo>
                  <a:lnTo>
                    <a:pt x="6434" y="2778"/>
                  </a:lnTo>
                  <a:lnTo>
                    <a:pt x="6403" y="2778"/>
                  </a:lnTo>
                  <a:lnTo>
                    <a:pt x="6152" y="2794"/>
                  </a:lnTo>
                  <a:lnTo>
                    <a:pt x="5901" y="2810"/>
                  </a:lnTo>
                  <a:lnTo>
                    <a:pt x="5665" y="2810"/>
                  </a:lnTo>
                  <a:lnTo>
                    <a:pt x="5446" y="2794"/>
                  </a:lnTo>
                  <a:lnTo>
                    <a:pt x="5367" y="2794"/>
                  </a:lnTo>
                  <a:lnTo>
                    <a:pt x="5289" y="2778"/>
                  </a:lnTo>
                  <a:lnTo>
                    <a:pt x="5399" y="2794"/>
                  </a:lnTo>
                  <a:lnTo>
                    <a:pt x="5399" y="2794"/>
                  </a:lnTo>
                  <a:lnTo>
                    <a:pt x="5116" y="2747"/>
                  </a:lnTo>
                  <a:lnTo>
                    <a:pt x="4865" y="2684"/>
                  </a:lnTo>
                  <a:lnTo>
                    <a:pt x="4630" y="2621"/>
                  </a:lnTo>
                  <a:lnTo>
                    <a:pt x="4159" y="2464"/>
                  </a:lnTo>
                  <a:lnTo>
                    <a:pt x="4253" y="2496"/>
                  </a:lnTo>
                  <a:lnTo>
                    <a:pt x="4112" y="2433"/>
                  </a:lnTo>
                  <a:lnTo>
                    <a:pt x="3908" y="2323"/>
                  </a:lnTo>
                  <a:lnTo>
                    <a:pt x="3657" y="2182"/>
                  </a:lnTo>
                  <a:lnTo>
                    <a:pt x="3421" y="2041"/>
                  </a:lnTo>
                  <a:lnTo>
                    <a:pt x="3202" y="1884"/>
                  </a:lnTo>
                  <a:lnTo>
                    <a:pt x="3107" y="1805"/>
                  </a:lnTo>
                  <a:lnTo>
                    <a:pt x="2888" y="1617"/>
                  </a:lnTo>
                  <a:lnTo>
                    <a:pt x="2668" y="1413"/>
                  </a:lnTo>
                  <a:lnTo>
                    <a:pt x="2448" y="1162"/>
                  </a:lnTo>
                  <a:lnTo>
                    <a:pt x="2229" y="926"/>
                  </a:lnTo>
                  <a:lnTo>
                    <a:pt x="2213" y="895"/>
                  </a:lnTo>
                  <a:lnTo>
                    <a:pt x="2166" y="832"/>
                  </a:lnTo>
                  <a:lnTo>
                    <a:pt x="1962" y="518"/>
                  </a:lnTo>
                  <a:lnTo>
                    <a:pt x="1899" y="440"/>
                  </a:lnTo>
                  <a:lnTo>
                    <a:pt x="1836" y="361"/>
                  </a:lnTo>
                  <a:lnTo>
                    <a:pt x="1679" y="220"/>
                  </a:lnTo>
                  <a:lnTo>
                    <a:pt x="1507" y="110"/>
                  </a:lnTo>
                  <a:lnTo>
                    <a:pt x="1303" y="32"/>
                  </a:lnTo>
                  <a:lnTo>
                    <a:pt x="1208" y="16"/>
                  </a:lnTo>
                  <a:lnTo>
                    <a:pt x="1114" y="0"/>
                  </a:lnTo>
                  <a:close/>
                </a:path>
              </a:pathLst>
            </a:custGeom>
            <a:solidFill>
              <a:srgbClr val="5F477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5" name="Google Shape;2291;p42">
              <a:extLst>
                <a:ext uri="{FF2B5EF4-FFF2-40B4-BE49-F238E27FC236}">
                  <a16:creationId xmlns:a16="http://schemas.microsoft.com/office/drawing/2014/main" id="{731A421C-BE10-2764-4806-56F3086CA27D}"/>
                </a:ext>
              </a:extLst>
            </p:cNvPr>
            <p:cNvSpPr/>
            <p:nvPr/>
          </p:nvSpPr>
          <p:spPr>
            <a:xfrm>
              <a:off x="1936435" y="2045737"/>
              <a:ext cx="203065" cy="100887"/>
            </a:xfrm>
            <a:custGeom>
              <a:avLst/>
              <a:gdLst/>
              <a:ahLst/>
              <a:cxnLst/>
              <a:rect l="l" t="t" r="r" b="b"/>
              <a:pathLst>
                <a:path w="7142" h="3548" extrusionOk="0">
                  <a:moveTo>
                    <a:pt x="3202" y="1"/>
                  </a:moveTo>
                  <a:lnTo>
                    <a:pt x="2935" y="16"/>
                  </a:lnTo>
                  <a:lnTo>
                    <a:pt x="2684" y="48"/>
                  </a:lnTo>
                  <a:lnTo>
                    <a:pt x="2433" y="95"/>
                  </a:lnTo>
                  <a:lnTo>
                    <a:pt x="2182" y="158"/>
                  </a:lnTo>
                  <a:lnTo>
                    <a:pt x="1946" y="236"/>
                  </a:lnTo>
                  <a:lnTo>
                    <a:pt x="1727" y="315"/>
                  </a:lnTo>
                  <a:lnTo>
                    <a:pt x="1491" y="425"/>
                  </a:lnTo>
                  <a:lnTo>
                    <a:pt x="1287" y="550"/>
                  </a:lnTo>
                  <a:lnTo>
                    <a:pt x="1083" y="691"/>
                  </a:lnTo>
                  <a:lnTo>
                    <a:pt x="895" y="848"/>
                  </a:lnTo>
                  <a:lnTo>
                    <a:pt x="785" y="958"/>
                  </a:lnTo>
                  <a:lnTo>
                    <a:pt x="675" y="1068"/>
                  </a:lnTo>
                  <a:lnTo>
                    <a:pt x="503" y="1319"/>
                  </a:lnTo>
                  <a:lnTo>
                    <a:pt x="346" y="1586"/>
                  </a:lnTo>
                  <a:lnTo>
                    <a:pt x="220" y="1853"/>
                  </a:lnTo>
                  <a:lnTo>
                    <a:pt x="126" y="2151"/>
                  </a:lnTo>
                  <a:lnTo>
                    <a:pt x="63" y="2449"/>
                  </a:lnTo>
                  <a:lnTo>
                    <a:pt x="16" y="2747"/>
                  </a:lnTo>
                  <a:lnTo>
                    <a:pt x="0" y="3061"/>
                  </a:lnTo>
                  <a:lnTo>
                    <a:pt x="16" y="3171"/>
                  </a:lnTo>
                  <a:lnTo>
                    <a:pt x="48" y="3265"/>
                  </a:lnTo>
                  <a:lnTo>
                    <a:pt x="95" y="3359"/>
                  </a:lnTo>
                  <a:lnTo>
                    <a:pt x="157" y="3422"/>
                  </a:lnTo>
                  <a:lnTo>
                    <a:pt x="236" y="3469"/>
                  </a:lnTo>
                  <a:lnTo>
                    <a:pt x="314" y="3516"/>
                  </a:lnTo>
                  <a:lnTo>
                    <a:pt x="408" y="3532"/>
                  </a:lnTo>
                  <a:lnTo>
                    <a:pt x="503" y="3548"/>
                  </a:lnTo>
                  <a:lnTo>
                    <a:pt x="597" y="3532"/>
                  </a:lnTo>
                  <a:lnTo>
                    <a:pt x="691" y="3516"/>
                  </a:lnTo>
                  <a:lnTo>
                    <a:pt x="785" y="3485"/>
                  </a:lnTo>
                  <a:lnTo>
                    <a:pt x="864" y="3422"/>
                  </a:lnTo>
                  <a:lnTo>
                    <a:pt x="926" y="3359"/>
                  </a:lnTo>
                  <a:lnTo>
                    <a:pt x="973" y="3265"/>
                  </a:lnTo>
                  <a:lnTo>
                    <a:pt x="1005" y="3171"/>
                  </a:lnTo>
                  <a:lnTo>
                    <a:pt x="1021" y="3061"/>
                  </a:lnTo>
                  <a:lnTo>
                    <a:pt x="1036" y="2857"/>
                  </a:lnTo>
                  <a:lnTo>
                    <a:pt x="1052" y="2653"/>
                  </a:lnTo>
                  <a:lnTo>
                    <a:pt x="1099" y="2480"/>
                  </a:lnTo>
                  <a:lnTo>
                    <a:pt x="1146" y="2308"/>
                  </a:lnTo>
                  <a:lnTo>
                    <a:pt x="1209" y="2151"/>
                  </a:lnTo>
                  <a:lnTo>
                    <a:pt x="1287" y="1994"/>
                  </a:lnTo>
                  <a:lnTo>
                    <a:pt x="1381" y="1853"/>
                  </a:lnTo>
                  <a:lnTo>
                    <a:pt x="1491" y="1727"/>
                  </a:lnTo>
                  <a:lnTo>
                    <a:pt x="1601" y="1602"/>
                  </a:lnTo>
                  <a:lnTo>
                    <a:pt x="1727" y="1492"/>
                  </a:lnTo>
                  <a:lnTo>
                    <a:pt x="1868" y="1398"/>
                  </a:lnTo>
                  <a:lnTo>
                    <a:pt x="2025" y="1303"/>
                  </a:lnTo>
                  <a:lnTo>
                    <a:pt x="2182" y="1225"/>
                  </a:lnTo>
                  <a:lnTo>
                    <a:pt x="2355" y="1162"/>
                  </a:lnTo>
                  <a:lnTo>
                    <a:pt x="2543" y="1115"/>
                  </a:lnTo>
                  <a:lnTo>
                    <a:pt x="2731" y="1068"/>
                  </a:lnTo>
                  <a:lnTo>
                    <a:pt x="2904" y="1037"/>
                  </a:lnTo>
                  <a:lnTo>
                    <a:pt x="3076" y="1021"/>
                  </a:lnTo>
                  <a:lnTo>
                    <a:pt x="3265" y="1005"/>
                  </a:lnTo>
                  <a:lnTo>
                    <a:pt x="3453" y="1005"/>
                  </a:lnTo>
                  <a:lnTo>
                    <a:pt x="3814" y="1037"/>
                  </a:lnTo>
                  <a:lnTo>
                    <a:pt x="4191" y="1115"/>
                  </a:lnTo>
                  <a:lnTo>
                    <a:pt x="4379" y="1162"/>
                  </a:lnTo>
                  <a:lnTo>
                    <a:pt x="4552" y="1225"/>
                  </a:lnTo>
                  <a:lnTo>
                    <a:pt x="4740" y="1288"/>
                  </a:lnTo>
                  <a:lnTo>
                    <a:pt x="4897" y="1366"/>
                  </a:lnTo>
                  <a:lnTo>
                    <a:pt x="5070" y="1445"/>
                  </a:lnTo>
                  <a:lnTo>
                    <a:pt x="5211" y="1539"/>
                  </a:lnTo>
                  <a:lnTo>
                    <a:pt x="5352" y="1649"/>
                  </a:lnTo>
                  <a:lnTo>
                    <a:pt x="5493" y="1758"/>
                  </a:lnTo>
                  <a:lnTo>
                    <a:pt x="5634" y="1900"/>
                  </a:lnTo>
                  <a:lnTo>
                    <a:pt x="5760" y="2041"/>
                  </a:lnTo>
                  <a:lnTo>
                    <a:pt x="5870" y="2198"/>
                  </a:lnTo>
                  <a:lnTo>
                    <a:pt x="5964" y="2355"/>
                  </a:lnTo>
                  <a:lnTo>
                    <a:pt x="6027" y="2512"/>
                  </a:lnTo>
                  <a:lnTo>
                    <a:pt x="6090" y="2684"/>
                  </a:lnTo>
                  <a:lnTo>
                    <a:pt x="6121" y="2857"/>
                  </a:lnTo>
                  <a:lnTo>
                    <a:pt x="6121" y="3061"/>
                  </a:lnTo>
                  <a:lnTo>
                    <a:pt x="6137" y="3171"/>
                  </a:lnTo>
                  <a:lnTo>
                    <a:pt x="6168" y="3265"/>
                  </a:lnTo>
                  <a:lnTo>
                    <a:pt x="6231" y="3359"/>
                  </a:lnTo>
                  <a:lnTo>
                    <a:pt x="6294" y="3422"/>
                  </a:lnTo>
                  <a:lnTo>
                    <a:pt x="6372" y="3469"/>
                  </a:lnTo>
                  <a:lnTo>
                    <a:pt x="6451" y="3516"/>
                  </a:lnTo>
                  <a:lnTo>
                    <a:pt x="6545" y="3532"/>
                  </a:lnTo>
                  <a:lnTo>
                    <a:pt x="6639" y="3548"/>
                  </a:lnTo>
                  <a:lnTo>
                    <a:pt x="6733" y="3532"/>
                  </a:lnTo>
                  <a:lnTo>
                    <a:pt x="6827" y="3516"/>
                  </a:lnTo>
                  <a:lnTo>
                    <a:pt x="6921" y="3485"/>
                  </a:lnTo>
                  <a:lnTo>
                    <a:pt x="6984" y="3422"/>
                  </a:lnTo>
                  <a:lnTo>
                    <a:pt x="7063" y="3359"/>
                  </a:lnTo>
                  <a:lnTo>
                    <a:pt x="7110" y="3265"/>
                  </a:lnTo>
                  <a:lnTo>
                    <a:pt x="7141" y="3171"/>
                  </a:lnTo>
                  <a:lnTo>
                    <a:pt x="7141" y="3061"/>
                  </a:lnTo>
                  <a:lnTo>
                    <a:pt x="7125" y="2779"/>
                  </a:lnTo>
                  <a:lnTo>
                    <a:pt x="7094" y="2527"/>
                  </a:lnTo>
                  <a:lnTo>
                    <a:pt x="7031" y="2276"/>
                  </a:lnTo>
                  <a:lnTo>
                    <a:pt x="6953" y="2057"/>
                  </a:lnTo>
                  <a:lnTo>
                    <a:pt x="6843" y="1821"/>
                  </a:lnTo>
                  <a:lnTo>
                    <a:pt x="6717" y="1617"/>
                  </a:lnTo>
                  <a:lnTo>
                    <a:pt x="6576" y="1413"/>
                  </a:lnTo>
                  <a:lnTo>
                    <a:pt x="6419" y="1225"/>
                  </a:lnTo>
                  <a:lnTo>
                    <a:pt x="6262" y="1052"/>
                  </a:lnTo>
                  <a:lnTo>
                    <a:pt x="6074" y="895"/>
                  </a:lnTo>
                  <a:lnTo>
                    <a:pt x="5870" y="754"/>
                  </a:lnTo>
                  <a:lnTo>
                    <a:pt x="5666" y="613"/>
                  </a:lnTo>
                  <a:lnTo>
                    <a:pt x="5446" y="487"/>
                  </a:lnTo>
                  <a:lnTo>
                    <a:pt x="5211" y="377"/>
                  </a:lnTo>
                  <a:lnTo>
                    <a:pt x="4975" y="283"/>
                  </a:lnTo>
                  <a:lnTo>
                    <a:pt x="4740" y="205"/>
                  </a:lnTo>
                  <a:lnTo>
                    <a:pt x="4489" y="126"/>
                  </a:lnTo>
                  <a:lnTo>
                    <a:pt x="4238" y="79"/>
                  </a:lnTo>
                  <a:lnTo>
                    <a:pt x="3971" y="32"/>
                  </a:lnTo>
                  <a:lnTo>
                    <a:pt x="3720"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6" name="Google Shape;2292;p42">
              <a:extLst>
                <a:ext uri="{FF2B5EF4-FFF2-40B4-BE49-F238E27FC236}">
                  <a16:creationId xmlns:a16="http://schemas.microsoft.com/office/drawing/2014/main" id="{8E024933-5D13-53DF-DB4B-CFCDD5A5A832}"/>
                </a:ext>
              </a:extLst>
            </p:cNvPr>
            <p:cNvSpPr/>
            <p:nvPr/>
          </p:nvSpPr>
          <p:spPr>
            <a:xfrm>
              <a:off x="1588378" y="2045737"/>
              <a:ext cx="203065" cy="100887"/>
            </a:xfrm>
            <a:custGeom>
              <a:avLst/>
              <a:gdLst/>
              <a:ahLst/>
              <a:cxnLst/>
              <a:rect l="l" t="t" r="r" b="b"/>
              <a:pathLst>
                <a:path w="7142" h="3548" extrusionOk="0">
                  <a:moveTo>
                    <a:pt x="3186" y="1"/>
                  </a:moveTo>
                  <a:lnTo>
                    <a:pt x="2935" y="16"/>
                  </a:lnTo>
                  <a:lnTo>
                    <a:pt x="2684" y="48"/>
                  </a:lnTo>
                  <a:lnTo>
                    <a:pt x="2433" y="95"/>
                  </a:lnTo>
                  <a:lnTo>
                    <a:pt x="2182" y="158"/>
                  </a:lnTo>
                  <a:lnTo>
                    <a:pt x="1946" y="236"/>
                  </a:lnTo>
                  <a:lnTo>
                    <a:pt x="1711" y="315"/>
                  </a:lnTo>
                  <a:lnTo>
                    <a:pt x="1491" y="425"/>
                  </a:lnTo>
                  <a:lnTo>
                    <a:pt x="1287" y="550"/>
                  </a:lnTo>
                  <a:lnTo>
                    <a:pt x="1083" y="691"/>
                  </a:lnTo>
                  <a:lnTo>
                    <a:pt x="895" y="848"/>
                  </a:lnTo>
                  <a:lnTo>
                    <a:pt x="785" y="958"/>
                  </a:lnTo>
                  <a:lnTo>
                    <a:pt x="675" y="1068"/>
                  </a:lnTo>
                  <a:lnTo>
                    <a:pt x="487" y="1319"/>
                  </a:lnTo>
                  <a:lnTo>
                    <a:pt x="346" y="1586"/>
                  </a:lnTo>
                  <a:lnTo>
                    <a:pt x="220" y="1853"/>
                  </a:lnTo>
                  <a:lnTo>
                    <a:pt x="126" y="2151"/>
                  </a:lnTo>
                  <a:lnTo>
                    <a:pt x="47" y="2449"/>
                  </a:lnTo>
                  <a:lnTo>
                    <a:pt x="16" y="2747"/>
                  </a:lnTo>
                  <a:lnTo>
                    <a:pt x="0" y="3061"/>
                  </a:lnTo>
                  <a:lnTo>
                    <a:pt x="0" y="3171"/>
                  </a:lnTo>
                  <a:lnTo>
                    <a:pt x="32" y="3265"/>
                  </a:lnTo>
                  <a:lnTo>
                    <a:pt x="95" y="3359"/>
                  </a:lnTo>
                  <a:lnTo>
                    <a:pt x="157" y="3422"/>
                  </a:lnTo>
                  <a:lnTo>
                    <a:pt x="236" y="3469"/>
                  </a:lnTo>
                  <a:lnTo>
                    <a:pt x="314" y="3516"/>
                  </a:lnTo>
                  <a:lnTo>
                    <a:pt x="408" y="3532"/>
                  </a:lnTo>
                  <a:lnTo>
                    <a:pt x="503" y="3548"/>
                  </a:lnTo>
                  <a:lnTo>
                    <a:pt x="597" y="3532"/>
                  </a:lnTo>
                  <a:lnTo>
                    <a:pt x="691" y="3516"/>
                  </a:lnTo>
                  <a:lnTo>
                    <a:pt x="769" y="3485"/>
                  </a:lnTo>
                  <a:lnTo>
                    <a:pt x="848" y="3422"/>
                  </a:lnTo>
                  <a:lnTo>
                    <a:pt x="926" y="3359"/>
                  </a:lnTo>
                  <a:lnTo>
                    <a:pt x="973" y="3265"/>
                  </a:lnTo>
                  <a:lnTo>
                    <a:pt x="1005" y="3171"/>
                  </a:lnTo>
                  <a:lnTo>
                    <a:pt x="1020" y="3061"/>
                  </a:lnTo>
                  <a:lnTo>
                    <a:pt x="1020" y="2857"/>
                  </a:lnTo>
                  <a:lnTo>
                    <a:pt x="1052" y="2653"/>
                  </a:lnTo>
                  <a:lnTo>
                    <a:pt x="1083" y="2480"/>
                  </a:lnTo>
                  <a:lnTo>
                    <a:pt x="1146" y="2308"/>
                  </a:lnTo>
                  <a:lnTo>
                    <a:pt x="1209" y="2151"/>
                  </a:lnTo>
                  <a:lnTo>
                    <a:pt x="1287" y="1994"/>
                  </a:lnTo>
                  <a:lnTo>
                    <a:pt x="1381" y="1853"/>
                  </a:lnTo>
                  <a:lnTo>
                    <a:pt x="1476" y="1727"/>
                  </a:lnTo>
                  <a:lnTo>
                    <a:pt x="1601" y="1602"/>
                  </a:lnTo>
                  <a:lnTo>
                    <a:pt x="1727" y="1492"/>
                  </a:lnTo>
                  <a:lnTo>
                    <a:pt x="1868" y="1398"/>
                  </a:lnTo>
                  <a:lnTo>
                    <a:pt x="2025" y="1303"/>
                  </a:lnTo>
                  <a:lnTo>
                    <a:pt x="2182" y="1225"/>
                  </a:lnTo>
                  <a:lnTo>
                    <a:pt x="2354" y="1162"/>
                  </a:lnTo>
                  <a:lnTo>
                    <a:pt x="2543" y="1115"/>
                  </a:lnTo>
                  <a:lnTo>
                    <a:pt x="2731" y="1068"/>
                  </a:lnTo>
                  <a:lnTo>
                    <a:pt x="2904" y="1037"/>
                  </a:lnTo>
                  <a:lnTo>
                    <a:pt x="3076" y="1021"/>
                  </a:lnTo>
                  <a:lnTo>
                    <a:pt x="3265" y="1005"/>
                  </a:lnTo>
                  <a:lnTo>
                    <a:pt x="3437" y="1005"/>
                  </a:lnTo>
                  <a:lnTo>
                    <a:pt x="3814" y="1037"/>
                  </a:lnTo>
                  <a:lnTo>
                    <a:pt x="4191" y="1115"/>
                  </a:lnTo>
                  <a:lnTo>
                    <a:pt x="4379" y="1162"/>
                  </a:lnTo>
                  <a:lnTo>
                    <a:pt x="4552" y="1225"/>
                  </a:lnTo>
                  <a:lnTo>
                    <a:pt x="4724" y="1288"/>
                  </a:lnTo>
                  <a:lnTo>
                    <a:pt x="4897" y="1366"/>
                  </a:lnTo>
                  <a:lnTo>
                    <a:pt x="5054" y="1445"/>
                  </a:lnTo>
                  <a:lnTo>
                    <a:pt x="5211" y="1539"/>
                  </a:lnTo>
                  <a:lnTo>
                    <a:pt x="5352" y="1649"/>
                  </a:lnTo>
                  <a:lnTo>
                    <a:pt x="5493" y="1758"/>
                  </a:lnTo>
                  <a:lnTo>
                    <a:pt x="5634" y="1900"/>
                  </a:lnTo>
                  <a:lnTo>
                    <a:pt x="5760" y="2041"/>
                  </a:lnTo>
                  <a:lnTo>
                    <a:pt x="5870" y="2198"/>
                  </a:lnTo>
                  <a:lnTo>
                    <a:pt x="5964" y="2355"/>
                  </a:lnTo>
                  <a:lnTo>
                    <a:pt x="6027" y="2512"/>
                  </a:lnTo>
                  <a:lnTo>
                    <a:pt x="6074" y="2684"/>
                  </a:lnTo>
                  <a:lnTo>
                    <a:pt x="6105" y="2857"/>
                  </a:lnTo>
                  <a:lnTo>
                    <a:pt x="6121" y="3061"/>
                  </a:lnTo>
                  <a:lnTo>
                    <a:pt x="6137" y="3171"/>
                  </a:lnTo>
                  <a:lnTo>
                    <a:pt x="6168" y="3265"/>
                  </a:lnTo>
                  <a:lnTo>
                    <a:pt x="6215" y="3359"/>
                  </a:lnTo>
                  <a:lnTo>
                    <a:pt x="6278" y="3422"/>
                  </a:lnTo>
                  <a:lnTo>
                    <a:pt x="6356" y="3469"/>
                  </a:lnTo>
                  <a:lnTo>
                    <a:pt x="6450" y="3516"/>
                  </a:lnTo>
                  <a:lnTo>
                    <a:pt x="6545" y="3532"/>
                  </a:lnTo>
                  <a:lnTo>
                    <a:pt x="6639" y="3548"/>
                  </a:lnTo>
                  <a:lnTo>
                    <a:pt x="6733" y="3532"/>
                  </a:lnTo>
                  <a:lnTo>
                    <a:pt x="6827" y="3516"/>
                  </a:lnTo>
                  <a:lnTo>
                    <a:pt x="6906" y="3485"/>
                  </a:lnTo>
                  <a:lnTo>
                    <a:pt x="6984" y="3422"/>
                  </a:lnTo>
                  <a:lnTo>
                    <a:pt x="7047" y="3359"/>
                  </a:lnTo>
                  <a:lnTo>
                    <a:pt x="7094" y="3265"/>
                  </a:lnTo>
                  <a:lnTo>
                    <a:pt x="7125" y="3171"/>
                  </a:lnTo>
                  <a:lnTo>
                    <a:pt x="7141" y="3061"/>
                  </a:lnTo>
                  <a:lnTo>
                    <a:pt x="7125" y="2779"/>
                  </a:lnTo>
                  <a:lnTo>
                    <a:pt x="7078" y="2527"/>
                  </a:lnTo>
                  <a:lnTo>
                    <a:pt x="7031" y="2276"/>
                  </a:lnTo>
                  <a:lnTo>
                    <a:pt x="6937" y="2057"/>
                  </a:lnTo>
                  <a:lnTo>
                    <a:pt x="6843" y="1821"/>
                  </a:lnTo>
                  <a:lnTo>
                    <a:pt x="6717" y="1617"/>
                  </a:lnTo>
                  <a:lnTo>
                    <a:pt x="6576" y="1413"/>
                  </a:lnTo>
                  <a:lnTo>
                    <a:pt x="6419" y="1225"/>
                  </a:lnTo>
                  <a:lnTo>
                    <a:pt x="6246" y="1052"/>
                  </a:lnTo>
                  <a:lnTo>
                    <a:pt x="6058" y="895"/>
                  </a:lnTo>
                  <a:lnTo>
                    <a:pt x="5870" y="754"/>
                  </a:lnTo>
                  <a:lnTo>
                    <a:pt x="5650" y="613"/>
                  </a:lnTo>
                  <a:lnTo>
                    <a:pt x="5430" y="487"/>
                  </a:lnTo>
                  <a:lnTo>
                    <a:pt x="5211" y="377"/>
                  </a:lnTo>
                  <a:lnTo>
                    <a:pt x="4975" y="283"/>
                  </a:lnTo>
                  <a:lnTo>
                    <a:pt x="4724" y="205"/>
                  </a:lnTo>
                  <a:lnTo>
                    <a:pt x="4473" y="126"/>
                  </a:lnTo>
                  <a:lnTo>
                    <a:pt x="4222" y="79"/>
                  </a:lnTo>
                  <a:lnTo>
                    <a:pt x="3971" y="32"/>
                  </a:lnTo>
                  <a:lnTo>
                    <a:pt x="3704"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7" name="Google Shape;2293;p42">
              <a:extLst>
                <a:ext uri="{FF2B5EF4-FFF2-40B4-BE49-F238E27FC236}">
                  <a16:creationId xmlns:a16="http://schemas.microsoft.com/office/drawing/2014/main" id="{5AF09DE4-15D4-C683-0C7F-E2E93929C0A8}"/>
                </a:ext>
              </a:extLst>
            </p:cNvPr>
            <p:cNvSpPr/>
            <p:nvPr/>
          </p:nvSpPr>
          <p:spPr>
            <a:xfrm>
              <a:off x="1718661" y="2269312"/>
              <a:ext cx="282050" cy="149056"/>
            </a:xfrm>
            <a:custGeom>
              <a:avLst/>
              <a:gdLst/>
              <a:ahLst/>
              <a:cxnLst/>
              <a:rect l="l" t="t" r="r" b="b"/>
              <a:pathLst>
                <a:path w="9920" h="5242" extrusionOk="0">
                  <a:moveTo>
                    <a:pt x="64" y="0"/>
                  </a:moveTo>
                  <a:lnTo>
                    <a:pt x="32" y="330"/>
                  </a:lnTo>
                  <a:lnTo>
                    <a:pt x="17" y="644"/>
                  </a:lnTo>
                  <a:lnTo>
                    <a:pt x="1" y="942"/>
                  </a:lnTo>
                  <a:lnTo>
                    <a:pt x="17" y="1240"/>
                  </a:lnTo>
                  <a:lnTo>
                    <a:pt x="48" y="1523"/>
                  </a:lnTo>
                  <a:lnTo>
                    <a:pt x="95" y="1789"/>
                  </a:lnTo>
                  <a:lnTo>
                    <a:pt x="158" y="2056"/>
                  </a:lnTo>
                  <a:lnTo>
                    <a:pt x="236" y="2307"/>
                  </a:lnTo>
                  <a:lnTo>
                    <a:pt x="315" y="2543"/>
                  </a:lnTo>
                  <a:lnTo>
                    <a:pt x="425" y="2778"/>
                  </a:lnTo>
                  <a:lnTo>
                    <a:pt x="535" y="2998"/>
                  </a:lnTo>
                  <a:lnTo>
                    <a:pt x="660" y="3202"/>
                  </a:lnTo>
                  <a:lnTo>
                    <a:pt x="801" y="3406"/>
                  </a:lnTo>
                  <a:lnTo>
                    <a:pt x="958" y="3594"/>
                  </a:lnTo>
                  <a:lnTo>
                    <a:pt x="1115" y="3767"/>
                  </a:lnTo>
                  <a:lnTo>
                    <a:pt x="1288" y="3939"/>
                  </a:lnTo>
                  <a:lnTo>
                    <a:pt x="1460" y="4096"/>
                  </a:lnTo>
                  <a:lnTo>
                    <a:pt x="1649" y="4238"/>
                  </a:lnTo>
                  <a:lnTo>
                    <a:pt x="1853" y="4379"/>
                  </a:lnTo>
                  <a:lnTo>
                    <a:pt x="2057" y="4504"/>
                  </a:lnTo>
                  <a:lnTo>
                    <a:pt x="2261" y="4630"/>
                  </a:lnTo>
                  <a:lnTo>
                    <a:pt x="2481" y="4724"/>
                  </a:lnTo>
                  <a:lnTo>
                    <a:pt x="2700" y="4834"/>
                  </a:lnTo>
                  <a:lnTo>
                    <a:pt x="2936" y="4912"/>
                  </a:lnTo>
                  <a:lnTo>
                    <a:pt x="3155" y="4991"/>
                  </a:lnTo>
                  <a:lnTo>
                    <a:pt x="3391" y="5054"/>
                  </a:lnTo>
                  <a:lnTo>
                    <a:pt x="3642" y="5116"/>
                  </a:lnTo>
                  <a:lnTo>
                    <a:pt x="3877" y="5163"/>
                  </a:lnTo>
                  <a:lnTo>
                    <a:pt x="4128" y="5195"/>
                  </a:lnTo>
                  <a:lnTo>
                    <a:pt x="4379" y="5211"/>
                  </a:lnTo>
                  <a:lnTo>
                    <a:pt x="4631" y="5226"/>
                  </a:lnTo>
                  <a:lnTo>
                    <a:pt x="4882" y="5242"/>
                  </a:lnTo>
                  <a:lnTo>
                    <a:pt x="5133" y="5242"/>
                  </a:lnTo>
                  <a:lnTo>
                    <a:pt x="5384" y="5226"/>
                  </a:lnTo>
                  <a:lnTo>
                    <a:pt x="5635" y="5195"/>
                  </a:lnTo>
                  <a:lnTo>
                    <a:pt x="5870" y="5163"/>
                  </a:lnTo>
                  <a:lnTo>
                    <a:pt x="6121" y="5116"/>
                  </a:lnTo>
                  <a:lnTo>
                    <a:pt x="6357" y="5069"/>
                  </a:lnTo>
                  <a:lnTo>
                    <a:pt x="6608" y="5007"/>
                  </a:lnTo>
                  <a:lnTo>
                    <a:pt x="6843" y="4928"/>
                  </a:lnTo>
                  <a:lnTo>
                    <a:pt x="7063" y="4850"/>
                  </a:lnTo>
                  <a:lnTo>
                    <a:pt x="7299" y="4755"/>
                  </a:lnTo>
                  <a:lnTo>
                    <a:pt x="7518" y="4661"/>
                  </a:lnTo>
                  <a:lnTo>
                    <a:pt x="7738" y="4536"/>
                  </a:lnTo>
                  <a:lnTo>
                    <a:pt x="7942" y="4426"/>
                  </a:lnTo>
                  <a:lnTo>
                    <a:pt x="8146" y="4285"/>
                  </a:lnTo>
                  <a:lnTo>
                    <a:pt x="8334" y="4143"/>
                  </a:lnTo>
                  <a:lnTo>
                    <a:pt x="8523" y="4002"/>
                  </a:lnTo>
                  <a:lnTo>
                    <a:pt x="8695" y="3845"/>
                  </a:lnTo>
                  <a:lnTo>
                    <a:pt x="8868" y="3673"/>
                  </a:lnTo>
                  <a:lnTo>
                    <a:pt x="9025" y="3500"/>
                  </a:lnTo>
                  <a:lnTo>
                    <a:pt x="9166" y="3312"/>
                  </a:lnTo>
                  <a:lnTo>
                    <a:pt x="9307" y="3108"/>
                  </a:lnTo>
                  <a:lnTo>
                    <a:pt x="9433" y="2904"/>
                  </a:lnTo>
                  <a:lnTo>
                    <a:pt x="9543" y="2684"/>
                  </a:lnTo>
                  <a:lnTo>
                    <a:pt x="9637" y="2464"/>
                  </a:lnTo>
                  <a:lnTo>
                    <a:pt x="9715" y="2229"/>
                  </a:lnTo>
                  <a:lnTo>
                    <a:pt x="9794" y="1993"/>
                  </a:lnTo>
                  <a:lnTo>
                    <a:pt x="9841" y="1727"/>
                  </a:lnTo>
                  <a:lnTo>
                    <a:pt x="9888" y="1475"/>
                  </a:lnTo>
                  <a:lnTo>
                    <a:pt x="9904" y="1193"/>
                  </a:lnTo>
                  <a:lnTo>
                    <a:pt x="9919" y="926"/>
                  </a:lnTo>
                  <a:lnTo>
                    <a:pt x="9904" y="628"/>
                  </a:lnTo>
                  <a:lnTo>
                    <a:pt x="9888" y="330"/>
                  </a:lnTo>
                  <a:lnTo>
                    <a:pt x="6310" y="330"/>
                  </a:lnTo>
                  <a:lnTo>
                    <a:pt x="5133" y="314"/>
                  </a:lnTo>
                  <a:lnTo>
                    <a:pt x="3940" y="283"/>
                  </a:lnTo>
                  <a:lnTo>
                    <a:pt x="2700" y="220"/>
                  </a:lnTo>
                  <a:lnTo>
                    <a:pt x="1413" y="126"/>
                  </a:lnTo>
                  <a:lnTo>
                    <a:pt x="64" y="0"/>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8" name="Google Shape;2294;p42">
              <a:extLst>
                <a:ext uri="{FF2B5EF4-FFF2-40B4-BE49-F238E27FC236}">
                  <a16:creationId xmlns:a16="http://schemas.microsoft.com/office/drawing/2014/main" id="{F20FA287-FD15-D46A-F07A-27D683A5996F}"/>
                </a:ext>
              </a:extLst>
            </p:cNvPr>
            <p:cNvSpPr/>
            <p:nvPr/>
          </p:nvSpPr>
          <p:spPr>
            <a:xfrm>
              <a:off x="1718661" y="2269312"/>
              <a:ext cx="282050" cy="149056"/>
            </a:xfrm>
            <a:custGeom>
              <a:avLst/>
              <a:gdLst/>
              <a:ahLst/>
              <a:cxnLst/>
              <a:rect l="l" t="t" r="r" b="b"/>
              <a:pathLst>
                <a:path w="9920" h="5242" fill="none" extrusionOk="0">
                  <a:moveTo>
                    <a:pt x="64" y="0"/>
                  </a:moveTo>
                  <a:lnTo>
                    <a:pt x="64" y="0"/>
                  </a:lnTo>
                  <a:lnTo>
                    <a:pt x="1413" y="126"/>
                  </a:lnTo>
                  <a:lnTo>
                    <a:pt x="2700" y="220"/>
                  </a:lnTo>
                  <a:lnTo>
                    <a:pt x="3940" y="283"/>
                  </a:lnTo>
                  <a:lnTo>
                    <a:pt x="5133" y="314"/>
                  </a:lnTo>
                  <a:lnTo>
                    <a:pt x="6310" y="330"/>
                  </a:lnTo>
                  <a:lnTo>
                    <a:pt x="7487" y="330"/>
                  </a:lnTo>
                  <a:lnTo>
                    <a:pt x="9888" y="330"/>
                  </a:lnTo>
                  <a:lnTo>
                    <a:pt x="9888" y="330"/>
                  </a:lnTo>
                  <a:lnTo>
                    <a:pt x="9904" y="628"/>
                  </a:lnTo>
                  <a:lnTo>
                    <a:pt x="9919" y="926"/>
                  </a:lnTo>
                  <a:lnTo>
                    <a:pt x="9904" y="1193"/>
                  </a:lnTo>
                  <a:lnTo>
                    <a:pt x="9888" y="1475"/>
                  </a:lnTo>
                  <a:lnTo>
                    <a:pt x="9841" y="1727"/>
                  </a:lnTo>
                  <a:lnTo>
                    <a:pt x="9794" y="1993"/>
                  </a:lnTo>
                  <a:lnTo>
                    <a:pt x="9715" y="2229"/>
                  </a:lnTo>
                  <a:lnTo>
                    <a:pt x="9637" y="2464"/>
                  </a:lnTo>
                  <a:lnTo>
                    <a:pt x="9543" y="2684"/>
                  </a:lnTo>
                  <a:lnTo>
                    <a:pt x="9433" y="2904"/>
                  </a:lnTo>
                  <a:lnTo>
                    <a:pt x="9307" y="3108"/>
                  </a:lnTo>
                  <a:lnTo>
                    <a:pt x="9166" y="3312"/>
                  </a:lnTo>
                  <a:lnTo>
                    <a:pt x="9025" y="3500"/>
                  </a:lnTo>
                  <a:lnTo>
                    <a:pt x="8868" y="3673"/>
                  </a:lnTo>
                  <a:lnTo>
                    <a:pt x="8695" y="3845"/>
                  </a:lnTo>
                  <a:lnTo>
                    <a:pt x="8523" y="4002"/>
                  </a:lnTo>
                  <a:lnTo>
                    <a:pt x="8334" y="4143"/>
                  </a:lnTo>
                  <a:lnTo>
                    <a:pt x="8146" y="4285"/>
                  </a:lnTo>
                  <a:lnTo>
                    <a:pt x="7942" y="4426"/>
                  </a:lnTo>
                  <a:lnTo>
                    <a:pt x="7738" y="4536"/>
                  </a:lnTo>
                  <a:lnTo>
                    <a:pt x="7518" y="4661"/>
                  </a:lnTo>
                  <a:lnTo>
                    <a:pt x="7299" y="4755"/>
                  </a:lnTo>
                  <a:lnTo>
                    <a:pt x="7063" y="4850"/>
                  </a:lnTo>
                  <a:lnTo>
                    <a:pt x="6843" y="4928"/>
                  </a:lnTo>
                  <a:lnTo>
                    <a:pt x="6608" y="5007"/>
                  </a:lnTo>
                  <a:lnTo>
                    <a:pt x="6357" y="5069"/>
                  </a:lnTo>
                  <a:lnTo>
                    <a:pt x="6121" y="5116"/>
                  </a:lnTo>
                  <a:lnTo>
                    <a:pt x="5870" y="5163"/>
                  </a:lnTo>
                  <a:lnTo>
                    <a:pt x="5635" y="5195"/>
                  </a:lnTo>
                  <a:lnTo>
                    <a:pt x="5384" y="5226"/>
                  </a:lnTo>
                  <a:lnTo>
                    <a:pt x="5133" y="5242"/>
                  </a:lnTo>
                  <a:lnTo>
                    <a:pt x="4882" y="5242"/>
                  </a:lnTo>
                  <a:lnTo>
                    <a:pt x="4631" y="5226"/>
                  </a:lnTo>
                  <a:lnTo>
                    <a:pt x="4379" y="5211"/>
                  </a:lnTo>
                  <a:lnTo>
                    <a:pt x="4128" y="5195"/>
                  </a:lnTo>
                  <a:lnTo>
                    <a:pt x="3877" y="5163"/>
                  </a:lnTo>
                  <a:lnTo>
                    <a:pt x="3642" y="5116"/>
                  </a:lnTo>
                  <a:lnTo>
                    <a:pt x="3391" y="5054"/>
                  </a:lnTo>
                  <a:lnTo>
                    <a:pt x="3155" y="4991"/>
                  </a:lnTo>
                  <a:lnTo>
                    <a:pt x="2936" y="4912"/>
                  </a:lnTo>
                  <a:lnTo>
                    <a:pt x="2700" y="4834"/>
                  </a:lnTo>
                  <a:lnTo>
                    <a:pt x="2481" y="4724"/>
                  </a:lnTo>
                  <a:lnTo>
                    <a:pt x="2261" y="4630"/>
                  </a:lnTo>
                  <a:lnTo>
                    <a:pt x="2057" y="4504"/>
                  </a:lnTo>
                  <a:lnTo>
                    <a:pt x="1853" y="4379"/>
                  </a:lnTo>
                  <a:lnTo>
                    <a:pt x="1649" y="4238"/>
                  </a:lnTo>
                  <a:lnTo>
                    <a:pt x="1460" y="4096"/>
                  </a:lnTo>
                  <a:lnTo>
                    <a:pt x="1288" y="3939"/>
                  </a:lnTo>
                  <a:lnTo>
                    <a:pt x="1115" y="3767"/>
                  </a:lnTo>
                  <a:lnTo>
                    <a:pt x="958" y="3594"/>
                  </a:lnTo>
                  <a:lnTo>
                    <a:pt x="801" y="3406"/>
                  </a:lnTo>
                  <a:lnTo>
                    <a:pt x="660" y="3202"/>
                  </a:lnTo>
                  <a:lnTo>
                    <a:pt x="535" y="2998"/>
                  </a:lnTo>
                  <a:lnTo>
                    <a:pt x="425" y="2778"/>
                  </a:lnTo>
                  <a:lnTo>
                    <a:pt x="315" y="2543"/>
                  </a:lnTo>
                  <a:lnTo>
                    <a:pt x="236" y="2307"/>
                  </a:lnTo>
                  <a:lnTo>
                    <a:pt x="158" y="2056"/>
                  </a:lnTo>
                  <a:lnTo>
                    <a:pt x="95" y="1789"/>
                  </a:lnTo>
                  <a:lnTo>
                    <a:pt x="48" y="1523"/>
                  </a:lnTo>
                  <a:lnTo>
                    <a:pt x="17" y="1240"/>
                  </a:lnTo>
                  <a:lnTo>
                    <a:pt x="1" y="942"/>
                  </a:lnTo>
                  <a:lnTo>
                    <a:pt x="17" y="644"/>
                  </a:lnTo>
                  <a:lnTo>
                    <a:pt x="32" y="330"/>
                  </a:lnTo>
                  <a:lnTo>
                    <a:pt x="64"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9" name="Google Shape;2295;p42">
              <a:extLst>
                <a:ext uri="{FF2B5EF4-FFF2-40B4-BE49-F238E27FC236}">
                  <a16:creationId xmlns:a16="http://schemas.microsoft.com/office/drawing/2014/main" id="{4212E277-0139-41F7-C8F4-FEE5FF13789C}"/>
                </a:ext>
              </a:extLst>
            </p:cNvPr>
            <p:cNvSpPr/>
            <p:nvPr/>
          </p:nvSpPr>
          <p:spPr>
            <a:xfrm>
              <a:off x="1501797" y="2229590"/>
              <a:ext cx="130790" cy="130773"/>
            </a:xfrm>
            <a:custGeom>
              <a:avLst/>
              <a:gdLst/>
              <a:ahLst/>
              <a:cxnLst/>
              <a:rect l="l" t="t" r="r" b="b"/>
              <a:pathLst>
                <a:path w="4600" h="4599" extrusionOk="0">
                  <a:moveTo>
                    <a:pt x="2292" y="1"/>
                  </a:moveTo>
                  <a:lnTo>
                    <a:pt x="2072" y="16"/>
                  </a:lnTo>
                  <a:lnTo>
                    <a:pt x="1853" y="48"/>
                  </a:lnTo>
                  <a:lnTo>
                    <a:pt x="1633" y="110"/>
                  </a:lnTo>
                  <a:lnTo>
                    <a:pt x="1429" y="189"/>
                  </a:lnTo>
                  <a:lnTo>
                    <a:pt x="1225" y="283"/>
                  </a:lnTo>
                  <a:lnTo>
                    <a:pt x="1037" y="409"/>
                  </a:lnTo>
                  <a:lnTo>
                    <a:pt x="848" y="534"/>
                  </a:lnTo>
                  <a:lnTo>
                    <a:pt x="676" y="691"/>
                  </a:lnTo>
                  <a:lnTo>
                    <a:pt x="519" y="848"/>
                  </a:lnTo>
                  <a:lnTo>
                    <a:pt x="393" y="1036"/>
                  </a:lnTo>
                  <a:lnTo>
                    <a:pt x="268" y="1225"/>
                  </a:lnTo>
                  <a:lnTo>
                    <a:pt x="173" y="1429"/>
                  </a:lnTo>
                  <a:lnTo>
                    <a:pt x="95" y="1633"/>
                  </a:lnTo>
                  <a:lnTo>
                    <a:pt x="32" y="1852"/>
                  </a:lnTo>
                  <a:lnTo>
                    <a:pt x="1" y="2072"/>
                  </a:lnTo>
                  <a:lnTo>
                    <a:pt x="1" y="2308"/>
                  </a:lnTo>
                  <a:lnTo>
                    <a:pt x="17" y="2527"/>
                  </a:lnTo>
                  <a:lnTo>
                    <a:pt x="64" y="2763"/>
                  </a:lnTo>
                  <a:lnTo>
                    <a:pt x="126" y="2982"/>
                  </a:lnTo>
                  <a:lnTo>
                    <a:pt x="205" y="3186"/>
                  </a:lnTo>
                  <a:lnTo>
                    <a:pt x="299" y="3390"/>
                  </a:lnTo>
                  <a:lnTo>
                    <a:pt x="409" y="3579"/>
                  </a:lnTo>
                  <a:lnTo>
                    <a:pt x="550" y="3751"/>
                  </a:lnTo>
                  <a:lnTo>
                    <a:pt x="691" y="3924"/>
                  </a:lnTo>
                  <a:lnTo>
                    <a:pt x="848" y="4065"/>
                  </a:lnTo>
                  <a:lnTo>
                    <a:pt x="1021" y="4206"/>
                  </a:lnTo>
                  <a:lnTo>
                    <a:pt x="1209" y="4316"/>
                  </a:lnTo>
                  <a:lnTo>
                    <a:pt x="1413" y="4410"/>
                  </a:lnTo>
                  <a:lnTo>
                    <a:pt x="1617" y="4489"/>
                  </a:lnTo>
                  <a:lnTo>
                    <a:pt x="1837" y="4552"/>
                  </a:lnTo>
                  <a:lnTo>
                    <a:pt x="2057" y="4583"/>
                  </a:lnTo>
                  <a:lnTo>
                    <a:pt x="2292" y="4599"/>
                  </a:lnTo>
                  <a:lnTo>
                    <a:pt x="2528" y="4583"/>
                  </a:lnTo>
                  <a:lnTo>
                    <a:pt x="2747" y="4552"/>
                  </a:lnTo>
                  <a:lnTo>
                    <a:pt x="2967" y="4489"/>
                  </a:lnTo>
                  <a:lnTo>
                    <a:pt x="3171" y="4410"/>
                  </a:lnTo>
                  <a:lnTo>
                    <a:pt x="3375" y="4316"/>
                  </a:lnTo>
                  <a:lnTo>
                    <a:pt x="3563" y="4206"/>
                  </a:lnTo>
                  <a:lnTo>
                    <a:pt x="3752" y="4065"/>
                  </a:lnTo>
                  <a:lnTo>
                    <a:pt x="3924" y="3924"/>
                  </a:lnTo>
                  <a:lnTo>
                    <a:pt x="4065" y="3751"/>
                  </a:lnTo>
                  <a:lnTo>
                    <a:pt x="4207" y="3579"/>
                  </a:lnTo>
                  <a:lnTo>
                    <a:pt x="4332" y="3390"/>
                  </a:lnTo>
                  <a:lnTo>
                    <a:pt x="4426" y="3186"/>
                  </a:lnTo>
                  <a:lnTo>
                    <a:pt x="4505" y="2982"/>
                  </a:lnTo>
                  <a:lnTo>
                    <a:pt x="4568" y="2763"/>
                  </a:lnTo>
                  <a:lnTo>
                    <a:pt x="4599" y="2527"/>
                  </a:lnTo>
                  <a:lnTo>
                    <a:pt x="4599" y="2308"/>
                  </a:lnTo>
                  <a:lnTo>
                    <a:pt x="4568" y="2072"/>
                  </a:lnTo>
                  <a:lnTo>
                    <a:pt x="4536" y="1852"/>
                  </a:lnTo>
                  <a:lnTo>
                    <a:pt x="4474" y="1633"/>
                  </a:lnTo>
                  <a:lnTo>
                    <a:pt x="4395" y="1413"/>
                  </a:lnTo>
                  <a:lnTo>
                    <a:pt x="4301" y="1225"/>
                  </a:lnTo>
                  <a:lnTo>
                    <a:pt x="4191" y="1036"/>
                  </a:lnTo>
                  <a:lnTo>
                    <a:pt x="4050" y="848"/>
                  </a:lnTo>
                  <a:lnTo>
                    <a:pt x="3909" y="691"/>
                  </a:lnTo>
                  <a:lnTo>
                    <a:pt x="3752" y="534"/>
                  </a:lnTo>
                  <a:lnTo>
                    <a:pt x="3579" y="409"/>
                  </a:lnTo>
                  <a:lnTo>
                    <a:pt x="3391" y="283"/>
                  </a:lnTo>
                  <a:lnTo>
                    <a:pt x="3187" y="189"/>
                  </a:lnTo>
                  <a:lnTo>
                    <a:pt x="2983" y="110"/>
                  </a:lnTo>
                  <a:lnTo>
                    <a:pt x="2763" y="48"/>
                  </a:lnTo>
                  <a:lnTo>
                    <a:pt x="2543" y="16"/>
                  </a:lnTo>
                  <a:lnTo>
                    <a:pt x="2292" y="1"/>
                  </a:lnTo>
                  <a:close/>
                </a:path>
              </a:pathLst>
            </a:custGeom>
            <a:solidFill>
              <a:srgbClr val="F6959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60" name="Google Shape;2296;p42">
              <a:extLst>
                <a:ext uri="{FF2B5EF4-FFF2-40B4-BE49-F238E27FC236}">
                  <a16:creationId xmlns:a16="http://schemas.microsoft.com/office/drawing/2014/main" id="{D44F10F2-1042-5D62-27E4-03B377C9CFF4}"/>
                </a:ext>
              </a:extLst>
            </p:cNvPr>
            <p:cNvSpPr/>
            <p:nvPr/>
          </p:nvSpPr>
          <p:spPr>
            <a:xfrm>
              <a:off x="2072547" y="2239399"/>
              <a:ext cx="130761" cy="130801"/>
            </a:xfrm>
            <a:custGeom>
              <a:avLst/>
              <a:gdLst/>
              <a:ahLst/>
              <a:cxnLst/>
              <a:rect l="l" t="t" r="r" b="b"/>
              <a:pathLst>
                <a:path w="4599" h="4600" extrusionOk="0">
                  <a:moveTo>
                    <a:pt x="2291" y="1"/>
                  </a:moveTo>
                  <a:lnTo>
                    <a:pt x="2072" y="17"/>
                  </a:lnTo>
                  <a:lnTo>
                    <a:pt x="1852" y="48"/>
                  </a:lnTo>
                  <a:lnTo>
                    <a:pt x="1632" y="111"/>
                  </a:lnTo>
                  <a:lnTo>
                    <a:pt x="1428" y="189"/>
                  </a:lnTo>
                  <a:lnTo>
                    <a:pt x="1224" y="283"/>
                  </a:lnTo>
                  <a:lnTo>
                    <a:pt x="1036" y="409"/>
                  </a:lnTo>
                  <a:lnTo>
                    <a:pt x="847" y="534"/>
                  </a:lnTo>
                  <a:lnTo>
                    <a:pt x="675" y="691"/>
                  </a:lnTo>
                  <a:lnTo>
                    <a:pt x="518" y="848"/>
                  </a:lnTo>
                  <a:lnTo>
                    <a:pt x="392" y="1021"/>
                  </a:lnTo>
                  <a:lnTo>
                    <a:pt x="267" y="1209"/>
                  </a:lnTo>
                  <a:lnTo>
                    <a:pt x="173" y="1413"/>
                  </a:lnTo>
                  <a:lnTo>
                    <a:pt x="94" y="1633"/>
                  </a:lnTo>
                  <a:lnTo>
                    <a:pt x="31" y="1837"/>
                  </a:lnTo>
                  <a:lnTo>
                    <a:pt x="0" y="2072"/>
                  </a:lnTo>
                  <a:lnTo>
                    <a:pt x="0" y="2292"/>
                  </a:lnTo>
                  <a:lnTo>
                    <a:pt x="16" y="2527"/>
                  </a:lnTo>
                  <a:lnTo>
                    <a:pt x="63" y="2747"/>
                  </a:lnTo>
                  <a:lnTo>
                    <a:pt x="126" y="2967"/>
                  </a:lnTo>
                  <a:lnTo>
                    <a:pt x="204" y="3187"/>
                  </a:lnTo>
                  <a:lnTo>
                    <a:pt x="298" y="3375"/>
                  </a:lnTo>
                  <a:lnTo>
                    <a:pt x="408" y="3579"/>
                  </a:lnTo>
                  <a:lnTo>
                    <a:pt x="549" y="3752"/>
                  </a:lnTo>
                  <a:lnTo>
                    <a:pt x="691" y="3909"/>
                  </a:lnTo>
                  <a:lnTo>
                    <a:pt x="847" y="4065"/>
                  </a:lnTo>
                  <a:lnTo>
                    <a:pt x="1020" y="4191"/>
                  </a:lnTo>
                  <a:lnTo>
                    <a:pt x="1208" y="4317"/>
                  </a:lnTo>
                  <a:lnTo>
                    <a:pt x="1397" y="4411"/>
                  </a:lnTo>
                  <a:lnTo>
                    <a:pt x="1616" y="4489"/>
                  </a:lnTo>
                  <a:lnTo>
                    <a:pt x="1836" y="4552"/>
                  </a:lnTo>
                  <a:lnTo>
                    <a:pt x="2056" y="4583"/>
                  </a:lnTo>
                  <a:lnTo>
                    <a:pt x="2291" y="4599"/>
                  </a:lnTo>
                  <a:lnTo>
                    <a:pt x="2527" y="4583"/>
                  </a:lnTo>
                  <a:lnTo>
                    <a:pt x="2746" y="4552"/>
                  </a:lnTo>
                  <a:lnTo>
                    <a:pt x="2966" y="4489"/>
                  </a:lnTo>
                  <a:lnTo>
                    <a:pt x="3170" y="4411"/>
                  </a:lnTo>
                  <a:lnTo>
                    <a:pt x="3374" y="4317"/>
                  </a:lnTo>
                  <a:lnTo>
                    <a:pt x="3562" y="4191"/>
                  </a:lnTo>
                  <a:lnTo>
                    <a:pt x="3751" y="4065"/>
                  </a:lnTo>
                  <a:lnTo>
                    <a:pt x="3923" y="3909"/>
                  </a:lnTo>
                  <a:lnTo>
                    <a:pt x="4065" y="3752"/>
                  </a:lnTo>
                  <a:lnTo>
                    <a:pt x="4206" y="3563"/>
                  </a:lnTo>
                  <a:lnTo>
                    <a:pt x="4331" y="3375"/>
                  </a:lnTo>
                  <a:lnTo>
                    <a:pt x="4426" y="3187"/>
                  </a:lnTo>
                  <a:lnTo>
                    <a:pt x="4504" y="2967"/>
                  </a:lnTo>
                  <a:lnTo>
                    <a:pt x="4567" y="2747"/>
                  </a:lnTo>
                  <a:lnTo>
                    <a:pt x="4598" y="2527"/>
                  </a:lnTo>
                  <a:lnTo>
                    <a:pt x="4598" y="2292"/>
                  </a:lnTo>
                  <a:lnTo>
                    <a:pt x="4567" y="2072"/>
                  </a:lnTo>
                  <a:lnTo>
                    <a:pt x="4535" y="1837"/>
                  </a:lnTo>
                  <a:lnTo>
                    <a:pt x="4473" y="1617"/>
                  </a:lnTo>
                  <a:lnTo>
                    <a:pt x="4394" y="1413"/>
                  </a:lnTo>
                  <a:lnTo>
                    <a:pt x="4300" y="1209"/>
                  </a:lnTo>
                  <a:lnTo>
                    <a:pt x="4175" y="1021"/>
                  </a:lnTo>
                  <a:lnTo>
                    <a:pt x="4049" y="848"/>
                  </a:lnTo>
                  <a:lnTo>
                    <a:pt x="3908" y="676"/>
                  </a:lnTo>
                  <a:lnTo>
                    <a:pt x="3751" y="534"/>
                  </a:lnTo>
                  <a:lnTo>
                    <a:pt x="3578" y="393"/>
                  </a:lnTo>
                  <a:lnTo>
                    <a:pt x="3390" y="283"/>
                  </a:lnTo>
                  <a:lnTo>
                    <a:pt x="3186" y="189"/>
                  </a:lnTo>
                  <a:lnTo>
                    <a:pt x="2982" y="111"/>
                  </a:lnTo>
                  <a:lnTo>
                    <a:pt x="2762" y="48"/>
                  </a:lnTo>
                  <a:lnTo>
                    <a:pt x="2542" y="17"/>
                  </a:lnTo>
                  <a:lnTo>
                    <a:pt x="2291" y="1"/>
                  </a:lnTo>
                  <a:close/>
                </a:path>
              </a:pathLst>
            </a:custGeom>
            <a:solidFill>
              <a:srgbClr val="F6959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61" name="Google Shape;2297;p42">
              <a:extLst>
                <a:ext uri="{FF2B5EF4-FFF2-40B4-BE49-F238E27FC236}">
                  <a16:creationId xmlns:a16="http://schemas.microsoft.com/office/drawing/2014/main" id="{FAF56409-2B48-30A6-4464-11E7929BA184}"/>
                </a:ext>
              </a:extLst>
            </p:cNvPr>
            <p:cNvSpPr/>
            <p:nvPr/>
          </p:nvSpPr>
          <p:spPr>
            <a:xfrm>
              <a:off x="1818179" y="2178722"/>
              <a:ext cx="94623" cy="58036"/>
            </a:xfrm>
            <a:custGeom>
              <a:avLst/>
              <a:gdLst/>
              <a:ahLst/>
              <a:cxnLst/>
              <a:rect l="l" t="t" r="r" b="b"/>
              <a:pathLst>
                <a:path w="3328" h="2041" extrusionOk="0">
                  <a:moveTo>
                    <a:pt x="3045" y="0"/>
                  </a:moveTo>
                  <a:lnTo>
                    <a:pt x="2998" y="16"/>
                  </a:lnTo>
                  <a:lnTo>
                    <a:pt x="2935" y="16"/>
                  </a:lnTo>
                  <a:lnTo>
                    <a:pt x="2873" y="48"/>
                  </a:lnTo>
                  <a:lnTo>
                    <a:pt x="2810" y="79"/>
                  </a:lnTo>
                  <a:lnTo>
                    <a:pt x="2763" y="110"/>
                  </a:lnTo>
                  <a:lnTo>
                    <a:pt x="2731" y="157"/>
                  </a:lnTo>
                  <a:lnTo>
                    <a:pt x="2684" y="220"/>
                  </a:lnTo>
                  <a:lnTo>
                    <a:pt x="2669" y="283"/>
                  </a:lnTo>
                  <a:lnTo>
                    <a:pt x="2653" y="346"/>
                  </a:lnTo>
                  <a:lnTo>
                    <a:pt x="2669" y="424"/>
                  </a:lnTo>
                  <a:lnTo>
                    <a:pt x="2684" y="534"/>
                  </a:lnTo>
                  <a:lnTo>
                    <a:pt x="2684" y="644"/>
                  </a:lnTo>
                  <a:lnTo>
                    <a:pt x="2669" y="738"/>
                  </a:lnTo>
                  <a:lnTo>
                    <a:pt x="2637" y="832"/>
                  </a:lnTo>
                  <a:lnTo>
                    <a:pt x="2606" y="926"/>
                  </a:lnTo>
                  <a:lnTo>
                    <a:pt x="2559" y="989"/>
                  </a:lnTo>
                  <a:lnTo>
                    <a:pt x="2512" y="1068"/>
                  </a:lnTo>
                  <a:lnTo>
                    <a:pt x="2449" y="1130"/>
                  </a:lnTo>
                  <a:lnTo>
                    <a:pt x="2370" y="1193"/>
                  </a:lnTo>
                  <a:lnTo>
                    <a:pt x="2292" y="1240"/>
                  </a:lnTo>
                  <a:lnTo>
                    <a:pt x="2119" y="1303"/>
                  </a:lnTo>
                  <a:lnTo>
                    <a:pt x="1931" y="1350"/>
                  </a:lnTo>
                  <a:lnTo>
                    <a:pt x="1727" y="1366"/>
                  </a:lnTo>
                  <a:lnTo>
                    <a:pt x="1539" y="1366"/>
                  </a:lnTo>
                  <a:lnTo>
                    <a:pt x="1335" y="1319"/>
                  </a:lnTo>
                  <a:lnTo>
                    <a:pt x="1162" y="1240"/>
                  </a:lnTo>
                  <a:lnTo>
                    <a:pt x="1068" y="1193"/>
                  </a:lnTo>
                  <a:lnTo>
                    <a:pt x="989" y="1146"/>
                  </a:lnTo>
                  <a:lnTo>
                    <a:pt x="911" y="1083"/>
                  </a:lnTo>
                  <a:lnTo>
                    <a:pt x="848" y="1005"/>
                  </a:lnTo>
                  <a:lnTo>
                    <a:pt x="801" y="926"/>
                  </a:lnTo>
                  <a:lnTo>
                    <a:pt x="738" y="848"/>
                  </a:lnTo>
                  <a:lnTo>
                    <a:pt x="707" y="754"/>
                  </a:lnTo>
                  <a:lnTo>
                    <a:pt x="675" y="644"/>
                  </a:lnTo>
                  <a:lnTo>
                    <a:pt x="660" y="534"/>
                  </a:lnTo>
                  <a:lnTo>
                    <a:pt x="660" y="424"/>
                  </a:lnTo>
                  <a:lnTo>
                    <a:pt x="660" y="346"/>
                  </a:lnTo>
                  <a:lnTo>
                    <a:pt x="644" y="283"/>
                  </a:lnTo>
                  <a:lnTo>
                    <a:pt x="613" y="220"/>
                  </a:lnTo>
                  <a:lnTo>
                    <a:pt x="566" y="189"/>
                  </a:lnTo>
                  <a:lnTo>
                    <a:pt x="519" y="142"/>
                  </a:lnTo>
                  <a:lnTo>
                    <a:pt x="456" y="126"/>
                  </a:lnTo>
                  <a:lnTo>
                    <a:pt x="393" y="110"/>
                  </a:lnTo>
                  <a:lnTo>
                    <a:pt x="283" y="110"/>
                  </a:lnTo>
                  <a:lnTo>
                    <a:pt x="220" y="126"/>
                  </a:lnTo>
                  <a:lnTo>
                    <a:pt x="158" y="142"/>
                  </a:lnTo>
                  <a:lnTo>
                    <a:pt x="110" y="189"/>
                  </a:lnTo>
                  <a:lnTo>
                    <a:pt x="63" y="220"/>
                  </a:lnTo>
                  <a:lnTo>
                    <a:pt x="32" y="283"/>
                  </a:lnTo>
                  <a:lnTo>
                    <a:pt x="1" y="346"/>
                  </a:lnTo>
                  <a:lnTo>
                    <a:pt x="1" y="424"/>
                  </a:lnTo>
                  <a:lnTo>
                    <a:pt x="1" y="613"/>
                  </a:lnTo>
                  <a:lnTo>
                    <a:pt x="32" y="785"/>
                  </a:lnTo>
                  <a:lnTo>
                    <a:pt x="63" y="942"/>
                  </a:lnTo>
                  <a:lnTo>
                    <a:pt x="126" y="1099"/>
                  </a:lnTo>
                  <a:lnTo>
                    <a:pt x="205" y="1256"/>
                  </a:lnTo>
                  <a:lnTo>
                    <a:pt x="299" y="1382"/>
                  </a:lnTo>
                  <a:lnTo>
                    <a:pt x="409" y="1507"/>
                  </a:lnTo>
                  <a:lnTo>
                    <a:pt x="519" y="1617"/>
                  </a:lnTo>
                  <a:lnTo>
                    <a:pt x="644" y="1727"/>
                  </a:lnTo>
                  <a:lnTo>
                    <a:pt x="785" y="1805"/>
                  </a:lnTo>
                  <a:lnTo>
                    <a:pt x="942" y="1884"/>
                  </a:lnTo>
                  <a:lnTo>
                    <a:pt x="1099" y="1946"/>
                  </a:lnTo>
                  <a:lnTo>
                    <a:pt x="1256" y="1994"/>
                  </a:lnTo>
                  <a:lnTo>
                    <a:pt x="1429" y="2025"/>
                  </a:lnTo>
                  <a:lnTo>
                    <a:pt x="1601" y="2041"/>
                  </a:lnTo>
                  <a:lnTo>
                    <a:pt x="1790" y="2041"/>
                  </a:lnTo>
                  <a:lnTo>
                    <a:pt x="1962" y="2025"/>
                  </a:lnTo>
                  <a:lnTo>
                    <a:pt x="2135" y="1994"/>
                  </a:lnTo>
                  <a:lnTo>
                    <a:pt x="2308" y="1946"/>
                  </a:lnTo>
                  <a:lnTo>
                    <a:pt x="2465" y="1884"/>
                  </a:lnTo>
                  <a:lnTo>
                    <a:pt x="2606" y="1805"/>
                  </a:lnTo>
                  <a:lnTo>
                    <a:pt x="2747" y="1711"/>
                  </a:lnTo>
                  <a:lnTo>
                    <a:pt x="2873" y="1617"/>
                  </a:lnTo>
                  <a:lnTo>
                    <a:pt x="2982" y="1507"/>
                  </a:lnTo>
                  <a:lnTo>
                    <a:pt x="3077" y="1382"/>
                  </a:lnTo>
                  <a:lnTo>
                    <a:pt x="3171" y="1240"/>
                  </a:lnTo>
                  <a:lnTo>
                    <a:pt x="3234" y="1099"/>
                  </a:lnTo>
                  <a:lnTo>
                    <a:pt x="3281" y="942"/>
                  </a:lnTo>
                  <a:lnTo>
                    <a:pt x="3312" y="785"/>
                  </a:lnTo>
                  <a:lnTo>
                    <a:pt x="3328" y="613"/>
                  </a:lnTo>
                  <a:lnTo>
                    <a:pt x="3328" y="440"/>
                  </a:lnTo>
                  <a:lnTo>
                    <a:pt x="3312" y="252"/>
                  </a:lnTo>
                  <a:lnTo>
                    <a:pt x="3281" y="173"/>
                  </a:lnTo>
                  <a:lnTo>
                    <a:pt x="3249" y="110"/>
                  </a:lnTo>
                  <a:lnTo>
                    <a:pt x="3218" y="79"/>
                  </a:lnTo>
                  <a:lnTo>
                    <a:pt x="3171" y="32"/>
                  </a:lnTo>
                  <a:lnTo>
                    <a:pt x="3108" y="16"/>
                  </a:lnTo>
                  <a:lnTo>
                    <a:pt x="3045"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62" name="Google Shape;2298;p42">
              <a:extLst>
                <a:ext uri="{FF2B5EF4-FFF2-40B4-BE49-F238E27FC236}">
                  <a16:creationId xmlns:a16="http://schemas.microsoft.com/office/drawing/2014/main" id="{ACF420BB-5214-7DE8-1B62-2C11929A25D2}"/>
                </a:ext>
              </a:extLst>
            </p:cNvPr>
            <p:cNvSpPr/>
            <p:nvPr/>
          </p:nvSpPr>
          <p:spPr>
            <a:xfrm>
              <a:off x="1414790" y="1295625"/>
              <a:ext cx="1062011" cy="695293"/>
            </a:xfrm>
            <a:custGeom>
              <a:avLst/>
              <a:gdLst/>
              <a:ahLst/>
              <a:cxnLst/>
              <a:rect l="l" t="t" r="r" b="b"/>
              <a:pathLst>
                <a:path w="37352" h="24452" extrusionOk="0">
                  <a:moveTo>
                    <a:pt x="16244" y="1"/>
                  </a:moveTo>
                  <a:lnTo>
                    <a:pt x="15710" y="32"/>
                  </a:lnTo>
                  <a:lnTo>
                    <a:pt x="15161" y="64"/>
                  </a:lnTo>
                  <a:lnTo>
                    <a:pt x="14611" y="111"/>
                  </a:lnTo>
                  <a:lnTo>
                    <a:pt x="14062" y="158"/>
                  </a:lnTo>
                  <a:lnTo>
                    <a:pt x="13529" y="221"/>
                  </a:lnTo>
                  <a:lnTo>
                    <a:pt x="12995" y="299"/>
                  </a:lnTo>
                  <a:lnTo>
                    <a:pt x="12461" y="377"/>
                  </a:lnTo>
                  <a:lnTo>
                    <a:pt x="11928" y="472"/>
                  </a:lnTo>
                  <a:lnTo>
                    <a:pt x="11394" y="581"/>
                  </a:lnTo>
                  <a:lnTo>
                    <a:pt x="10876" y="707"/>
                  </a:lnTo>
                  <a:lnTo>
                    <a:pt x="10358" y="833"/>
                  </a:lnTo>
                  <a:lnTo>
                    <a:pt x="9856" y="974"/>
                  </a:lnTo>
                  <a:lnTo>
                    <a:pt x="9338" y="1131"/>
                  </a:lnTo>
                  <a:lnTo>
                    <a:pt x="8852" y="1303"/>
                  </a:lnTo>
                  <a:lnTo>
                    <a:pt x="8365" y="1476"/>
                  </a:lnTo>
                  <a:lnTo>
                    <a:pt x="7879" y="1664"/>
                  </a:lnTo>
                  <a:lnTo>
                    <a:pt x="7408" y="1868"/>
                  </a:lnTo>
                  <a:lnTo>
                    <a:pt x="6937" y="2088"/>
                  </a:lnTo>
                  <a:lnTo>
                    <a:pt x="6482" y="2323"/>
                  </a:lnTo>
                  <a:lnTo>
                    <a:pt x="6043" y="2559"/>
                  </a:lnTo>
                  <a:lnTo>
                    <a:pt x="5603" y="2810"/>
                  </a:lnTo>
                  <a:lnTo>
                    <a:pt x="5179" y="3077"/>
                  </a:lnTo>
                  <a:lnTo>
                    <a:pt x="4756" y="3359"/>
                  </a:lnTo>
                  <a:lnTo>
                    <a:pt x="4363" y="3657"/>
                  </a:lnTo>
                  <a:lnTo>
                    <a:pt x="3971" y="3956"/>
                  </a:lnTo>
                  <a:lnTo>
                    <a:pt x="3594" y="4269"/>
                  </a:lnTo>
                  <a:lnTo>
                    <a:pt x="3233" y="4615"/>
                  </a:lnTo>
                  <a:lnTo>
                    <a:pt x="2873" y="4960"/>
                  </a:lnTo>
                  <a:lnTo>
                    <a:pt x="2543" y="5321"/>
                  </a:lnTo>
                  <a:lnTo>
                    <a:pt x="2229" y="5698"/>
                  </a:lnTo>
                  <a:lnTo>
                    <a:pt x="1915" y="6074"/>
                  </a:lnTo>
                  <a:lnTo>
                    <a:pt x="1633" y="6482"/>
                  </a:lnTo>
                  <a:lnTo>
                    <a:pt x="1350" y="6906"/>
                  </a:lnTo>
                  <a:lnTo>
                    <a:pt x="1099" y="7330"/>
                  </a:lnTo>
                  <a:lnTo>
                    <a:pt x="848" y="7785"/>
                  </a:lnTo>
                  <a:lnTo>
                    <a:pt x="1" y="9903"/>
                  </a:lnTo>
                  <a:lnTo>
                    <a:pt x="48" y="10500"/>
                  </a:lnTo>
                  <a:lnTo>
                    <a:pt x="126" y="11096"/>
                  </a:lnTo>
                  <a:lnTo>
                    <a:pt x="220" y="11708"/>
                  </a:lnTo>
                  <a:lnTo>
                    <a:pt x="346" y="12320"/>
                  </a:lnTo>
                  <a:lnTo>
                    <a:pt x="487" y="12932"/>
                  </a:lnTo>
                  <a:lnTo>
                    <a:pt x="644" y="13544"/>
                  </a:lnTo>
                  <a:lnTo>
                    <a:pt x="832" y="14172"/>
                  </a:lnTo>
                  <a:lnTo>
                    <a:pt x="1021" y="14769"/>
                  </a:lnTo>
                  <a:lnTo>
                    <a:pt x="1240" y="15381"/>
                  </a:lnTo>
                  <a:lnTo>
                    <a:pt x="1476" y="15977"/>
                  </a:lnTo>
                  <a:lnTo>
                    <a:pt x="1711" y="16558"/>
                  </a:lnTo>
                  <a:lnTo>
                    <a:pt x="1962" y="17123"/>
                  </a:lnTo>
                  <a:lnTo>
                    <a:pt x="2229" y="17672"/>
                  </a:lnTo>
                  <a:lnTo>
                    <a:pt x="2496" y="18205"/>
                  </a:lnTo>
                  <a:lnTo>
                    <a:pt x="2778" y="18723"/>
                  </a:lnTo>
                  <a:lnTo>
                    <a:pt x="3061" y="19210"/>
                  </a:lnTo>
                  <a:lnTo>
                    <a:pt x="3265" y="19492"/>
                  </a:lnTo>
                  <a:lnTo>
                    <a:pt x="3485" y="19775"/>
                  </a:lnTo>
                  <a:lnTo>
                    <a:pt x="3704" y="20042"/>
                  </a:lnTo>
                  <a:lnTo>
                    <a:pt x="3955" y="20293"/>
                  </a:lnTo>
                  <a:lnTo>
                    <a:pt x="4206" y="20544"/>
                  </a:lnTo>
                  <a:lnTo>
                    <a:pt x="4473" y="20763"/>
                  </a:lnTo>
                  <a:lnTo>
                    <a:pt x="4740" y="20983"/>
                  </a:lnTo>
                  <a:lnTo>
                    <a:pt x="5007" y="21172"/>
                  </a:lnTo>
                  <a:lnTo>
                    <a:pt x="5289" y="21360"/>
                  </a:lnTo>
                  <a:lnTo>
                    <a:pt x="5588" y="21532"/>
                  </a:lnTo>
                  <a:lnTo>
                    <a:pt x="5870" y="21674"/>
                  </a:lnTo>
                  <a:lnTo>
                    <a:pt x="6168" y="21799"/>
                  </a:lnTo>
                  <a:lnTo>
                    <a:pt x="6451" y="21893"/>
                  </a:lnTo>
                  <a:lnTo>
                    <a:pt x="6733" y="21972"/>
                  </a:lnTo>
                  <a:lnTo>
                    <a:pt x="7016" y="22035"/>
                  </a:lnTo>
                  <a:lnTo>
                    <a:pt x="7298" y="22066"/>
                  </a:lnTo>
                  <a:lnTo>
                    <a:pt x="7565" y="22066"/>
                  </a:lnTo>
                  <a:lnTo>
                    <a:pt x="7832" y="22050"/>
                  </a:lnTo>
                  <a:lnTo>
                    <a:pt x="8083" y="21988"/>
                  </a:lnTo>
                  <a:lnTo>
                    <a:pt x="8334" y="21909"/>
                  </a:lnTo>
                  <a:lnTo>
                    <a:pt x="8554" y="21799"/>
                  </a:lnTo>
                  <a:lnTo>
                    <a:pt x="8773" y="21658"/>
                  </a:lnTo>
                  <a:lnTo>
                    <a:pt x="8977" y="21485"/>
                  </a:lnTo>
                  <a:lnTo>
                    <a:pt x="9166" y="21281"/>
                  </a:lnTo>
                  <a:lnTo>
                    <a:pt x="9338" y="21030"/>
                  </a:lnTo>
                  <a:lnTo>
                    <a:pt x="9480" y="20748"/>
                  </a:lnTo>
                  <a:lnTo>
                    <a:pt x="9605" y="20434"/>
                  </a:lnTo>
                  <a:lnTo>
                    <a:pt x="9715" y="20073"/>
                  </a:lnTo>
                  <a:lnTo>
                    <a:pt x="9793" y="19681"/>
                  </a:lnTo>
                  <a:lnTo>
                    <a:pt x="9840" y="19241"/>
                  </a:lnTo>
                  <a:lnTo>
                    <a:pt x="9872" y="18755"/>
                  </a:lnTo>
                  <a:lnTo>
                    <a:pt x="9872" y="18237"/>
                  </a:lnTo>
                  <a:lnTo>
                    <a:pt x="10013" y="18786"/>
                  </a:lnTo>
                  <a:lnTo>
                    <a:pt x="10154" y="19320"/>
                  </a:lnTo>
                  <a:lnTo>
                    <a:pt x="10327" y="19853"/>
                  </a:lnTo>
                  <a:lnTo>
                    <a:pt x="10531" y="20371"/>
                  </a:lnTo>
                  <a:lnTo>
                    <a:pt x="10735" y="20889"/>
                  </a:lnTo>
                  <a:lnTo>
                    <a:pt x="10970" y="21376"/>
                  </a:lnTo>
                  <a:lnTo>
                    <a:pt x="11237" y="21846"/>
                  </a:lnTo>
                  <a:lnTo>
                    <a:pt x="11378" y="22066"/>
                  </a:lnTo>
                  <a:lnTo>
                    <a:pt x="11535" y="22286"/>
                  </a:lnTo>
                  <a:lnTo>
                    <a:pt x="11677" y="22490"/>
                  </a:lnTo>
                  <a:lnTo>
                    <a:pt x="11849" y="22694"/>
                  </a:lnTo>
                  <a:lnTo>
                    <a:pt x="12022" y="22882"/>
                  </a:lnTo>
                  <a:lnTo>
                    <a:pt x="12195" y="23070"/>
                  </a:lnTo>
                  <a:lnTo>
                    <a:pt x="12383" y="23243"/>
                  </a:lnTo>
                  <a:lnTo>
                    <a:pt x="12571" y="23416"/>
                  </a:lnTo>
                  <a:lnTo>
                    <a:pt x="12775" y="23573"/>
                  </a:lnTo>
                  <a:lnTo>
                    <a:pt x="12979" y="23714"/>
                  </a:lnTo>
                  <a:lnTo>
                    <a:pt x="13199" y="23839"/>
                  </a:lnTo>
                  <a:lnTo>
                    <a:pt x="13419" y="23965"/>
                  </a:lnTo>
                  <a:lnTo>
                    <a:pt x="13654" y="24075"/>
                  </a:lnTo>
                  <a:lnTo>
                    <a:pt x="13905" y="24185"/>
                  </a:lnTo>
                  <a:lnTo>
                    <a:pt x="14156" y="24263"/>
                  </a:lnTo>
                  <a:lnTo>
                    <a:pt x="14423" y="24342"/>
                  </a:lnTo>
                  <a:lnTo>
                    <a:pt x="14690" y="24389"/>
                  </a:lnTo>
                  <a:lnTo>
                    <a:pt x="14972" y="24436"/>
                  </a:lnTo>
                  <a:lnTo>
                    <a:pt x="15223" y="24451"/>
                  </a:lnTo>
                  <a:lnTo>
                    <a:pt x="15475" y="24436"/>
                  </a:lnTo>
                  <a:lnTo>
                    <a:pt x="15726" y="24420"/>
                  </a:lnTo>
                  <a:lnTo>
                    <a:pt x="15977" y="24373"/>
                  </a:lnTo>
                  <a:lnTo>
                    <a:pt x="16228" y="24326"/>
                  </a:lnTo>
                  <a:lnTo>
                    <a:pt x="16463" y="24247"/>
                  </a:lnTo>
                  <a:lnTo>
                    <a:pt x="16714" y="24169"/>
                  </a:lnTo>
                  <a:lnTo>
                    <a:pt x="16950" y="24075"/>
                  </a:lnTo>
                  <a:lnTo>
                    <a:pt x="17169" y="23965"/>
                  </a:lnTo>
                  <a:lnTo>
                    <a:pt x="17405" y="23839"/>
                  </a:lnTo>
                  <a:lnTo>
                    <a:pt x="17625" y="23714"/>
                  </a:lnTo>
                  <a:lnTo>
                    <a:pt x="17844" y="23557"/>
                  </a:lnTo>
                  <a:lnTo>
                    <a:pt x="18048" y="23400"/>
                  </a:lnTo>
                  <a:lnTo>
                    <a:pt x="18252" y="23227"/>
                  </a:lnTo>
                  <a:lnTo>
                    <a:pt x="18441" y="23055"/>
                  </a:lnTo>
                  <a:lnTo>
                    <a:pt x="18629" y="22866"/>
                  </a:lnTo>
                  <a:lnTo>
                    <a:pt x="18802" y="22662"/>
                  </a:lnTo>
                  <a:lnTo>
                    <a:pt x="18974" y="22458"/>
                  </a:lnTo>
                  <a:lnTo>
                    <a:pt x="19147" y="22239"/>
                  </a:lnTo>
                  <a:lnTo>
                    <a:pt x="19288" y="22003"/>
                  </a:lnTo>
                  <a:lnTo>
                    <a:pt x="19445" y="21768"/>
                  </a:lnTo>
                  <a:lnTo>
                    <a:pt x="19571" y="21532"/>
                  </a:lnTo>
                  <a:lnTo>
                    <a:pt x="19696" y="21281"/>
                  </a:lnTo>
                  <a:lnTo>
                    <a:pt x="19806" y="21030"/>
                  </a:lnTo>
                  <a:lnTo>
                    <a:pt x="19900" y="20763"/>
                  </a:lnTo>
                  <a:lnTo>
                    <a:pt x="19994" y="20512"/>
                  </a:lnTo>
                  <a:lnTo>
                    <a:pt x="20073" y="20230"/>
                  </a:lnTo>
                  <a:lnTo>
                    <a:pt x="20136" y="19963"/>
                  </a:lnTo>
                  <a:lnTo>
                    <a:pt x="20183" y="19681"/>
                  </a:lnTo>
                  <a:lnTo>
                    <a:pt x="20214" y="19398"/>
                  </a:lnTo>
                  <a:lnTo>
                    <a:pt x="20245" y="19116"/>
                  </a:lnTo>
                  <a:lnTo>
                    <a:pt x="20245" y="18817"/>
                  </a:lnTo>
                  <a:lnTo>
                    <a:pt x="20857" y="19806"/>
                  </a:lnTo>
                  <a:lnTo>
                    <a:pt x="21438" y="20701"/>
                  </a:lnTo>
                  <a:lnTo>
                    <a:pt x="21736" y="21124"/>
                  </a:lnTo>
                  <a:lnTo>
                    <a:pt x="22019" y="21517"/>
                  </a:lnTo>
                  <a:lnTo>
                    <a:pt x="22333" y="21893"/>
                  </a:lnTo>
                  <a:lnTo>
                    <a:pt x="22647" y="22254"/>
                  </a:lnTo>
                  <a:lnTo>
                    <a:pt x="22992" y="22584"/>
                  </a:lnTo>
                  <a:lnTo>
                    <a:pt x="23337" y="22898"/>
                  </a:lnTo>
                  <a:lnTo>
                    <a:pt x="23729" y="23180"/>
                  </a:lnTo>
                  <a:lnTo>
                    <a:pt x="23933" y="23322"/>
                  </a:lnTo>
                  <a:lnTo>
                    <a:pt x="24137" y="23447"/>
                  </a:lnTo>
                  <a:lnTo>
                    <a:pt x="24373" y="23573"/>
                  </a:lnTo>
                  <a:lnTo>
                    <a:pt x="24593" y="23682"/>
                  </a:lnTo>
                  <a:lnTo>
                    <a:pt x="24828" y="23792"/>
                  </a:lnTo>
                  <a:lnTo>
                    <a:pt x="25079" y="23902"/>
                  </a:lnTo>
                  <a:lnTo>
                    <a:pt x="25346" y="23996"/>
                  </a:lnTo>
                  <a:lnTo>
                    <a:pt x="25613" y="24091"/>
                  </a:lnTo>
                  <a:lnTo>
                    <a:pt x="25895" y="24169"/>
                  </a:lnTo>
                  <a:lnTo>
                    <a:pt x="26193" y="24247"/>
                  </a:lnTo>
                  <a:lnTo>
                    <a:pt x="26570" y="24310"/>
                  </a:lnTo>
                  <a:lnTo>
                    <a:pt x="26915" y="24357"/>
                  </a:lnTo>
                  <a:lnTo>
                    <a:pt x="27245" y="24389"/>
                  </a:lnTo>
                  <a:lnTo>
                    <a:pt x="27559" y="24404"/>
                  </a:lnTo>
                  <a:lnTo>
                    <a:pt x="27841" y="24404"/>
                  </a:lnTo>
                  <a:lnTo>
                    <a:pt x="28108" y="24373"/>
                  </a:lnTo>
                  <a:lnTo>
                    <a:pt x="28359" y="24342"/>
                  </a:lnTo>
                  <a:lnTo>
                    <a:pt x="28579" y="24295"/>
                  </a:lnTo>
                  <a:lnTo>
                    <a:pt x="28798" y="24232"/>
                  </a:lnTo>
                  <a:lnTo>
                    <a:pt x="28987" y="24153"/>
                  </a:lnTo>
                  <a:lnTo>
                    <a:pt x="29175" y="24059"/>
                  </a:lnTo>
                  <a:lnTo>
                    <a:pt x="29332" y="23949"/>
                  </a:lnTo>
                  <a:lnTo>
                    <a:pt x="29489" y="23824"/>
                  </a:lnTo>
                  <a:lnTo>
                    <a:pt x="29630" y="23682"/>
                  </a:lnTo>
                  <a:lnTo>
                    <a:pt x="29740" y="23541"/>
                  </a:lnTo>
                  <a:lnTo>
                    <a:pt x="29850" y="23369"/>
                  </a:lnTo>
                  <a:lnTo>
                    <a:pt x="29960" y="23196"/>
                  </a:lnTo>
                  <a:lnTo>
                    <a:pt x="30038" y="22992"/>
                  </a:lnTo>
                  <a:lnTo>
                    <a:pt x="30117" y="22788"/>
                  </a:lnTo>
                  <a:lnTo>
                    <a:pt x="30179" y="22568"/>
                  </a:lnTo>
                  <a:lnTo>
                    <a:pt x="30242" y="22349"/>
                  </a:lnTo>
                  <a:lnTo>
                    <a:pt x="30289" y="22097"/>
                  </a:lnTo>
                  <a:lnTo>
                    <a:pt x="30368" y="21580"/>
                  </a:lnTo>
                  <a:lnTo>
                    <a:pt x="30415" y="20999"/>
                  </a:lnTo>
                  <a:lnTo>
                    <a:pt x="30431" y="20387"/>
                  </a:lnTo>
                  <a:lnTo>
                    <a:pt x="30446" y="19712"/>
                  </a:lnTo>
                  <a:lnTo>
                    <a:pt x="30446" y="19006"/>
                  </a:lnTo>
                  <a:lnTo>
                    <a:pt x="30603" y="19539"/>
                  </a:lnTo>
                  <a:lnTo>
                    <a:pt x="30776" y="20026"/>
                  </a:lnTo>
                  <a:lnTo>
                    <a:pt x="30964" y="20465"/>
                  </a:lnTo>
                  <a:lnTo>
                    <a:pt x="31152" y="20873"/>
                  </a:lnTo>
                  <a:lnTo>
                    <a:pt x="31372" y="21250"/>
                  </a:lnTo>
                  <a:lnTo>
                    <a:pt x="31592" y="21580"/>
                  </a:lnTo>
                  <a:lnTo>
                    <a:pt x="31827" y="21878"/>
                  </a:lnTo>
                  <a:lnTo>
                    <a:pt x="32063" y="22129"/>
                  </a:lnTo>
                  <a:lnTo>
                    <a:pt x="32314" y="22349"/>
                  </a:lnTo>
                  <a:lnTo>
                    <a:pt x="32565" y="22537"/>
                  </a:lnTo>
                  <a:lnTo>
                    <a:pt x="32832" y="22694"/>
                  </a:lnTo>
                  <a:lnTo>
                    <a:pt x="33098" y="22804"/>
                  </a:lnTo>
                  <a:lnTo>
                    <a:pt x="33365" y="22882"/>
                  </a:lnTo>
                  <a:lnTo>
                    <a:pt x="33632" y="22929"/>
                  </a:lnTo>
                  <a:lnTo>
                    <a:pt x="33899" y="22929"/>
                  </a:lnTo>
                  <a:lnTo>
                    <a:pt x="34166" y="22913"/>
                  </a:lnTo>
                  <a:lnTo>
                    <a:pt x="34432" y="22851"/>
                  </a:lnTo>
                  <a:lnTo>
                    <a:pt x="34699" y="22757"/>
                  </a:lnTo>
                  <a:lnTo>
                    <a:pt x="34950" y="22647"/>
                  </a:lnTo>
                  <a:lnTo>
                    <a:pt x="35201" y="22490"/>
                  </a:lnTo>
                  <a:lnTo>
                    <a:pt x="35453" y="22301"/>
                  </a:lnTo>
                  <a:lnTo>
                    <a:pt x="35688" y="22082"/>
                  </a:lnTo>
                  <a:lnTo>
                    <a:pt x="35908" y="21831"/>
                  </a:lnTo>
                  <a:lnTo>
                    <a:pt x="36127" y="21548"/>
                  </a:lnTo>
                  <a:lnTo>
                    <a:pt x="36316" y="21234"/>
                  </a:lnTo>
                  <a:lnTo>
                    <a:pt x="36504" y="20889"/>
                  </a:lnTo>
                  <a:lnTo>
                    <a:pt x="36677" y="20528"/>
                  </a:lnTo>
                  <a:lnTo>
                    <a:pt x="36834" y="20120"/>
                  </a:lnTo>
                  <a:lnTo>
                    <a:pt x="36959" y="19696"/>
                  </a:lnTo>
                  <a:lnTo>
                    <a:pt x="37085" y="19241"/>
                  </a:lnTo>
                  <a:lnTo>
                    <a:pt x="37179" y="18755"/>
                  </a:lnTo>
                  <a:lnTo>
                    <a:pt x="37257" y="18237"/>
                  </a:lnTo>
                  <a:lnTo>
                    <a:pt x="37304" y="17640"/>
                  </a:lnTo>
                  <a:lnTo>
                    <a:pt x="37336" y="17044"/>
                  </a:lnTo>
                  <a:lnTo>
                    <a:pt x="37351" y="16463"/>
                  </a:lnTo>
                  <a:lnTo>
                    <a:pt x="37351" y="15883"/>
                  </a:lnTo>
                  <a:lnTo>
                    <a:pt x="37320" y="15318"/>
                  </a:lnTo>
                  <a:lnTo>
                    <a:pt x="37273" y="14753"/>
                  </a:lnTo>
                  <a:lnTo>
                    <a:pt x="37210" y="14204"/>
                  </a:lnTo>
                  <a:lnTo>
                    <a:pt x="37116" y="13654"/>
                  </a:lnTo>
                  <a:lnTo>
                    <a:pt x="37022" y="13105"/>
                  </a:lnTo>
                  <a:lnTo>
                    <a:pt x="36896" y="12571"/>
                  </a:lnTo>
                  <a:lnTo>
                    <a:pt x="36755" y="12038"/>
                  </a:lnTo>
                  <a:lnTo>
                    <a:pt x="36598" y="11520"/>
                  </a:lnTo>
                  <a:lnTo>
                    <a:pt x="36426" y="11018"/>
                  </a:lnTo>
                  <a:lnTo>
                    <a:pt x="36237" y="10516"/>
                  </a:lnTo>
                  <a:lnTo>
                    <a:pt x="36033" y="10029"/>
                  </a:lnTo>
                  <a:lnTo>
                    <a:pt x="35813" y="9543"/>
                  </a:lnTo>
                  <a:lnTo>
                    <a:pt x="35562" y="9072"/>
                  </a:lnTo>
                  <a:lnTo>
                    <a:pt x="35311" y="8617"/>
                  </a:lnTo>
                  <a:lnTo>
                    <a:pt x="35045" y="8161"/>
                  </a:lnTo>
                  <a:lnTo>
                    <a:pt x="34762" y="7722"/>
                  </a:lnTo>
                  <a:lnTo>
                    <a:pt x="34464" y="7283"/>
                  </a:lnTo>
                  <a:lnTo>
                    <a:pt x="34150" y="6875"/>
                  </a:lnTo>
                  <a:lnTo>
                    <a:pt x="33820" y="6467"/>
                  </a:lnTo>
                  <a:lnTo>
                    <a:pt x="33475" y="6059"/>
                  </a:lnTo>
                  <a:lnTo>
                    <a:pt x="33114" y="5682"/>
                  </a:lnTo>
                  <a:lnTo>
                    <a:pt x="32753" y="5305"/>
                  </a:lnTo>
                  <a:lnTo>
                    <a:pt x="32377" y="4944"/>
                  </a:lnTo>
                  <a:lnTo>
                    <a:pt x="31969" y="4599"/>
                  </a:lnTo>
                  <a:lnTo>
                    <a:pt x="31576" y="4254"/>
                  </a:lnTo>
                  <a:lnTo>
                    <a:pt x="31152" y="3940"/>
                  </a:lnTo>
                  <a:lnTo>
                    <a:pt x="30729" y="3626"/>
                  </a:lnTo>
                  <a:lnTo>
                    <a:pt x="30274" y="3328"/>
                  </a:lnTo>
                  <a:lnTo>
                    <a:pt x="29928" y="3108"/>
                  </a:lnTo>
                  <a:lnTo>
                    <a:pt x="29552" y="2888"/>
                  </a:lnTo>
                  <a:lnTo>
                    <a:pt x="29175" y="2669"/>
                  </a:lnTo>
                  <a:lnTo>
                    <a:pt x="28767" y="2465"/>
                  </a:lnTo>
                  <a:lnTo>
                    <a:pt x="28359" y="2276"/>
                  </a:lnTo>
                  <a:lnTo>
                    <a:pt x="27935" y="2088"/>
                  </a:lnTo>
                  <a:lnTo>
                    <a:pt x="27512" y="1900"/>
                  </a:lnTo>
                  <a:lnTo>
                    <a:pt x="27072" y="1727"/>
                  </a:lnTo>
                  <a:lnTo>
                    <a:pt x="26617" y="1554"/>
                  </a:lnTo>
                  <a:lnTo>
                    <a:pt x="26162" y="1398"/>
                  </a:lnTo>
                  <a:lnTo>
                    <a:pt x="25691" y="1256"/>
                  </a:lnTo>
                  <a:lnTo>
                    <a:pt x="25205" y="1099"/>
                  </a:lnTo>
                  <a:lnTo>
                    <a:pt x="24718" y="974"/>
                  </a:lnTo>
                  <a:lnTo>
                    <a:pt x="24232" y="848"/>
                  </a:lnTo>
                  <a:lnTo>
                    <a:pt x="23729" y="723"/>
                  </a:lnTo>
                  <a:lnTo>
                    <a:pt x="23227" y="613"/>
                  </a:lnTo>
                  <a:lnTo>
                    <a:pt x="22709" y="519"/>
                  </a:lnTo>
                  <a:lnTo>
                    <a:pt x="22191" y="425"/>
                  </a:lnTo>
                  <a:lnTo>
                    <a:pt x="21658" y="330"/>
                  </a:lnTo>
                  <a:lnTo>
                    <a:pt x="21140" y="268"/>
                  </a:lnTo>
                  <a:lnTo>
                    <a:pt x="20606" y="189"/>
                  </a:lnTo>
                  <a:lnTo>
                    <a:pt x="20057" y="142"/>
                  </a:lnTo>
                  <a:lnTo>
                    <a:pt x="19523" y="95"/>
                  </a:lnTo>
                  <a:lnTo>
                    <a:pt x="18990" y="48"/>
                  </a:lnTo>
                  <a:lnTo>
                    <a:pt x="18441" y="17"/>
                  </a:lnTo>
                  <a:lnTo>
                    <a:pt x="17891" y="1"/>
                  </a:lnTo>
                  <a:close/>
                </a:path>
              </a:pathLst>
            </a:custGeom>
            <a:solidFill>
              <a:srgbClr val="5492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63" name="Google Shape;2299;p42">
              <a:extLst>
                <a:ext uri="{FF2B5EF4-FFF2-40B4-BE49-F238E27FC236}">
                  <a16:creationId xmlns:a16="http://schemas.microsoft.com/office/drawing/2014/main" id="{310B8AAE-DE56-7D9D-3D1F-707730AFCB5F}"/>
                </a:ext>
              </a:extLst>
            </p:cNvPr>
            <p:cNvSpPr/>
            <p:nvPr/>
          </p:nvSpPr>
          <p:spPr>
            <a:xfrm>
              <a:off x="1235857" y="1421928"/>
              <a:ext cx="323988" cy="687246"/>
            </a:xfrm>
            <a:custGeom>
              <a:avLst/>
              <a:gdLst/>
              <a:ahLst/>
              <a:cxnLst/>
              <a:rect l="l" t="t" r="r" b="b"/>
              <a:pathLst>
                <a:path w="11395" h="24169" extrusionOk="0">
                  <a:moveTo>
                    <a:pt x="7047" y="0"/>
                  </a:moveTo>
                  <a:lnTo>
                    <a:pt x="6811" y="16"/>
                  </a:lnTo>
                  <a:lnTo>
                    <a:pt x="6341" y="63"/>
                  </a:lnTo>
                  <a:lnTo>
                    <a:pt x="5870" y="157"/>
                  </a:lnTo>
                  <a:lnTo>
                    <a:pt x="5399" y="283"/>
                  </a:lnTo>
                  <a:lnTo>
                    <a:pt x="4928" y="440"/>
                  </a:lnTo>
                  <a:lnTo>
                    <a:pt x="4473" y="628"/>
                  </a:lnTo>
                  <a:lnTo>
                    <a:pt x="4018" y="863"/>
                  </a:lnTo>
                  <a:lnTo>
                    <a:pt x="3579" y="1114"/>
                  </a:lnTo>
                  <a:lnTo>
                    <a:pt x="3155" y="1397"/>
                  </a:lnTo>
                  <a:lnTo>
                    <a:pt x="2747" y="1695"/>
                  </a:lnTo>
                  <a:lnTo>
                    <a:pt x="2354" y="2025"/>
                  </a:lnTo>
                  <a:lnTo>
                    <a:pt x="1994" y="2386"/>
                  </a:lnTo>
                  <a:lnTo>
                    <a:pt x="1664" y="2762"/>
                  </a:lnTo>
                  <a:lnTo>
                    <a:pt x="1350" y="3170"/>
                  </a:lnTo>
                  <a:lnTo>
                    <a:pt x="1209" y="3374"/>
                  </a:lnTo>
                  <a:lnTo>
                    <a:pt x="1068" y="3594"/>
                  </a:lnTo>
                  <a:lnTo>
                    <a:pt x="942" y="3814"/>
                  </a:lnTo>
                  <a:lnTo>
                    <a:pt x="832" y="4033"/>
                  </a:lnTo>
                  <a:lnTo>
                    <a:pt x="722" y="4253"/>
                  </a:lnTo>
                  <a:lnTo>
                    <a:pt x="628" y="4488"/>
                  </a:lnTo>
                  <a:lnTo>
                    <a:pt x="534" y="4724"/>
                  </a:lnTo>
                  <a:lnTo>
                    <a:pt x="471" y="4959"/>
                  </a:lnTo>
                  <a:lnTo>
                    <a:pt x="393" y="5210"/>
                  </a:lnTo>
                  <a:lnTo>
                    <a:pt x="346" y="5446"/>
                  </a:lnTo>
                  <a:lnTo>
                    <a:pt x="236" y="6026"/>
                  </a:lnTo>
                  <a:lnTo>
                    <a:pt x="157" y="6607"/>
                  </a:lnTo>
                  <a:lnTo>
                    <a:pt x="95" y="7188"/>
                  </a:lnTo>
                  <a:lnTo>
                    <a:pt x="48" y="7784"/>
                  </a:lnTo>
                  <a:lnTo>
                    <a:pt x="16" y="8365"/>
                  </a:lnTo>
                  <a:lnTo>
                    <a:pt x="0" y="8961"/>
                  </a:lnTo>
                  <a:lnTo>
                    <a:pt x="16" y="9558"/>
                  </a:lnTo>
                  <a:lnTo>
                    <a:pt x="32" y="10138"/>
                  </a:lnTo>
                  <a:lnTo>
                    <a:pt x="63" y="10735"/>
                  </a:lnTo>
                  <a:lnTo>
                    <a:pt x="110" y="11347"/>
                  </a:lnTo>
                  <a:lnTo>
                    <a:pt x="157" y="11943"/>
                  </a:lnTo>
                  <a:lnTo>
                    <a:pt x="236" y="12539"/>
                  </a:lnTo>
                  <a:lnTo>
                    <a:pt x="314" y="13136"/>
                  </a:lnTo>
                  <a:lnTo>
                    <a:pt x="408" y="13732"/>
                  </a:lnTo>
                  <a:lnTo>
                    <a:pt x="628" y="14940"/>
                  </a:lnTo>
                  <a:lnTo>
                    <a:pt x="864" y="16133"/>
                  </a:lnTo>
                  <a:lnTo>
                    <a:pt x="1146" y="17310"/>
                  </a:lnTo>
                  <a:lnTo>
                    <a:pt x="1444" y="18487"/>
                  </a:lnTo>
                  <a:lnTo>
                    <a:pt x="1758" y="19664"/>
                  </a:lnTo>
                  <a:lnTo>
                    <a:pt x="2088" y="20810"/>
                  </a:lnTo>
                  <a:lnTo>
                    <a:pt x="2417" y="21955"/>
                  </a:lnTo>
                  <a:lnTo>
                    <a:pt x="3061" y="24168"/>
                  </a:lnTo>
                  <a:lnTo>
                    <a:pt x="3359" y="23211"/>
                  </a:lnTo>
                  <a:lnTo>
                    <a:pt x="3673" y="22269"/>
                  </a:lnTo>
                  <a:lnTo>
                    <a:pt x="4018" y="21328"/>
                  </a:lnTo>
                  <a:lnTo>
                    <a:pt x="4363" y="20402"/>
                  </a:lnTo>
                  <a:lnTo>
                    <a:pt x="4724" y="19476"/>
                  </a:lnTo>
                  <a:lnTo>
                    <a:pt x="5117" y="18550"/>
                  </a:lnTo>
                  <a:lnTo>
                    <a:pt x="5509" y="17640"/>
                  </a:lnTo>
                  <a:lnTo>
                    <a:pt x="5917" y="16745"/>
                  </a:lnTo>
                  <a:lnTo>
                    <a:pt x="6341" y="15851"/>
                  </a:lnTo>
                  <a:lnTo>
                    <a:pt x="6764" y="14956"/>
                  </a:lnTo>
                  <a:lnTo>
                    <a:pt x="7204" y="14062"/>
                  </a:lnTo>
                  <a:lnTo>
                    <a:pt x="7659" y="13183"/>
                  </a:lnTo>
                  <a:lnTo>
                    <a:pt x="8585" y="11441"/>
                  </a:lnTo>
                  <a:lnTo>
                    <a:pt x="9526" y="9699"/>
                  </a:lnTo>
                  <a:lnTo>
                    <a:pt x="11394" y="3924"/>
                  </a:lnTo>
                  <a:lnTo>
                    <a:pt x="11347" y="3610"/>
                  </a:lnTo>
                  <a:lnTo>
                    <a:pt x="11284" y="3311"/>
                  </a:lnTo>
                  <a:lnTo>
                    <a:pt x="11206" y="3029"/>
                  </a:lnTo>
                  <a:lnTo>
                    <a:pt x="11127" y="2762"/>
                  </a:lnTo>
                  <a:lnTo>
                    <a:pt x="11017" y="2495"/>
                  </a:lnTo>
                  <a:lnTo>
                    <a:pt x="10923" y="2260"/>
                  </a:lnTo>
                  <a:lnTo>
                    <a:pt x="10798" y="2025"/>
                  </a:lnTo>
                  <a:lnTo>
                    <a:pt x="10672" y="1821"/>
                  </a:lnTo>
                  <a:lnTo>
                    <a:pt x="10547" y="1617"/>
                  </a:lnTo>
                  <a:lnTo>
                    <a:pt x="10405" y="1428"/>
                  </a:lnTo>
                  <a:lnTo>
                    <a:pt x="10248" y="1256"/>
                  </a:lnTo>
                  <a:lnTo>
                    <a:pt x="10091" y="1083"/>
                  </a:lnTo>
                  <a:lnTo>
                    <a:pt x="9919" y="926"/>
                  </a:lnTo>
                  <a:lnTo>
                    <a:pt x="9746" y="785"/>
                  </a:lnTo>
                  <a:lnTo>
                    <a:pt x="9574" y="659"/>
                  </a:lnTo>
                  <a:lnTo>
                    <a:pt x="9385" y="549"/>
                  </a:lnTo>
                  <a:lnTo>
                    <a:pt x="9197" y="440"/>
                  </a:lnTo>
                  <a:lnTo>
                    <a:pt x="8993" y="345"/>
                  </a:lnTo>
                  <a:lnTo>
                    <a:pt x="8789" y="267"/>
                  </a:lnTo>
                  <a:lnTo>
                    <a:pt x="8585" y="204"/>
                  </a:lnTo>
                  <a:lnTo>
                    <a:pt x="8381" y="141"/>
                  </a:lnTo>
                  <a:lnTo>
                    <a:pt x="8161" y="94"/>
                  </a:lnTo>
                  <a:lnTo>
                    <a:pt x="7941" y="47"/>
                  </a:lnTo>
                  <a:lnTo>
                    <a:pt x="7722" y="31"/>
                  </a:lnTo>
                  <a:lnTo>
                    <a:pt x="7502" y="0"/>
                  </a:lnTo>
                  <a:close/>
                </a:path>
              </a:pathLst>
            </a:custGeom>
            <a:solidFill>
              <a:srgbClr val="5492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04" name="Google Shape;2300;p42">
              <a:extLst>
                <a:ext uri="{FF2B5EF4-FFF2-40B4-BE49-F238E27FC236}">
                  <a16:creationId xmlns:a16="http://schemas.microsoft.com/office/drawing/2014/main" id="{FA2F1679-5045-1FCC-9491-DCF23710C6DD}"/>
                </a:ext>
              </a:extLst>
            </p:cNvPr>
            <p:cNvSpPr/>
            <p:nvPr/>
          </p:nvSpPr>
          <p:spPr>
            <a:xfrm>
              <a:off x="1235857" y="1421928"/>
              <a:ext cx="323988" cy="687246"/>
            </a:xfrm>
            <a:custGeom>
              <a:avLst/>
              <a:gdLst/>
              <a:ahLst/>
              <a:cxnLst/>
              <a:rect l="l" t="t" r="r" b="b"/>
              <a:pathLst>
                <a:path w="11395" h="24169" fill="none" extrusionOk="0">
                  <a:moveTo>
                    <a:pt x="9526" y="9699"/>
                  </a:moveTo>
                  <a:lnTo>
                    <a:pt x="9526" y="9699"/>
                  </a:lnTo>
                  <a:lnTo>
                    <a:pt x="8585" y="11441"/>
                  </a:lnTo>
                  <a:lnTo>
                    <a:pt x="7659" y="13183"/>
                  </a:lnTo>
                  <a:lnTo>
                    <a:pt x="7204" y="14062"/>
                  </a:lnTo>
                  <a:lnTo>
                    <a:pt x="6764" y="14956"/>
                  </a:lnTo>
                  <a:lnTo>
                    <a:pt x="6341" y="15851"/>
                  </a:lnTo>
                  <a:lnTo>
                    <a:pt x="5917" y="16745"/>
                  </a:lnTo>
                  <a:lnTo>
                    <a:pt x="5509" y="17640"/>
                  </a:lnTo>
                  <a:lnTo>
                    <a:pt x="5117" y="18550"/>
                  </a:lnTo>
                  <a:lnTo>
                    <a:pt x="4724" y="19476"/>
                  </a:lnTo>
                  <a:lnTo>
                    <a:pt x="4363" y="20402"/>
                  </a:lnTo>
                  <a:lnTo>
                    <a:pt x="4018" y="21328"/>
                  </a:lnTo>
                  <a:lnTo>
                    <a:pt x="3673" y="22269"/>
                  </a:lnTo>
                  <a:lnTo>
                    <a:pt x="3359" y="23211"/>
                  </a:lnTo>
                  <a:lnTo>
                    <a:pt x="3061" y="24168"/>
                  </a:lnTo>
                  <a:lnTo>
                    <a:pt x="3061" y="24168"/>
                  </a:lnTo>
                  <a:lnTo>
                    <a:pt x="2417" y="21955"/>
                  </a:lnTo>
                  <a:lnTo>
                    <a:pt x="2088" y="20810"/>
                  </a:lnTo>
                  <a:lnTo>
                    <a:pt x="1758" y="19664"/>
                  </a:lnTo>
                  <a:lnTo>
                    <a:pt x="1444" y="18487"/>
                  </a:lnTo>
                  <a:lnTo>
                    <a:pt x="1146" y="17310"/>
                  </a:lnTo>
                  <a:lnTo>
                    <a:pt x="864" y="16133"/>
                  </a:lnTo>
                  <a:lnTo>
                    <a:pt x="628" y="14940"/>
                  </a:lnTo>
                  <a:lnTo>
                    <a:pt x="408" y="13732"/>
                  </a:lnTo>
                  <a:lnTo>
                    <a:pt x="314" y="13136"/>
                  </a:lnTo>
                  <a:lnTo>
                    <a:pt x="236" y="12539"/>
                  </a:lnTo>
                  <a:lnTo>
                    <a:pt x="157" y="11943"/>
                  </a:lnTo>
                  <a:lnTo>
                    <a:pt x="110" y="11347"/>
                  </a:lnTo>
                  <a:lnTo>
                    <a:pt x="63" y="10735"/>
                  </a:lnTo>
                  <a:lnTo>
                    <a:pt x="32" y="10138"/>
                  </a:lnTo>
                  <a:lnTo>
                    <a:pt x="16" y="9558"/>
                  </a:lnTo>
                  <a:lnTo>
                    <a:pt x="0" y="8961"/>
                  </a:lnTo>
                  <a:lnTo>
                    <a:pt x="16" y="8365"/>
                  </a:lnTo>
                  <a:lnTo>
                    <a:pt x="48" y="7784"/>
                  </a:lnTo>
                  <a:lnTo>
                    <a:pt x="95" y="7188"/>
                  </a:lnTo>
                  <a:lnTo>
                    <a:pt x="157" y="6607"/>
                  </a:lnTo>
                  <a:lnTo>
                    <a:pt x="236" y="6026"/>
                  </a:lnTo>
                  <a:lnTo>
                    <a:pt x="346" y="5446"/>
                  </a:lnTo>
                  <a:lnTo>
                    <a:pt x="346" y="5446"/>
                  </a:lnTo>
                  <a:lnTo>
                    <a:pt x="393" y="5210"/>
                  </a:lnTo>
                  <a:lnTo>
                    <a:pt x="471" y="4959"/>
                  </a:lnTo>
                  <a:lnTo>
                    <a:pt x="534" y="4724"/>
                  </a:lnTo>
                  <a:lnTo>
                    <a:pt x="628" y="4488"/>
                  </a:lnTo>
                  <a:lnTo>
                    <a:pt x="722" y="4253"/>
                  </a:lnTo>
                  <a:lnTo>
                    <a:pt x="832" y="4033"/>
                  </a:lnTo>
                  <a:lnTo>
                    <a:pt x="942" y="3814"/>
                  </a:lnTo>
                  <a:lnTo>
                    <a:pt x="1068" y="3594"/>
                  </a:lnTo>
                  <a:lnTo>
                    <a:pt x="1209" y="3374"/>
                  </a:lnTo>
                  <a:lnTo>
                    <a:pt x="1350" y="3170"/>
                  </a:lnTo>
                  <a:lnTo>
                    <a:pt x="1664" y="2762"/>
                  </a:lnTo>
                  <a:lnTo>
                    <a:pt x="1994" y="2386"/>
                  </a:lnTo>
                  <a:lnTo>
                    <a:pt x="2354" y="2025"/>
                  </a:lnTo>
                  <a:lnTo>
                    <a:pt x="2747" y="1695"/>
                  </a:lnTo>
                  <a:lnTo>
                    <a:pt x="3155" y="1397"/>
                  </a:lnTo>
                  <a:lnTo>
                    <a:pt x="3579" y="1114"/>
                  </a:lnTo>
                  <a:lnTo>
                    <a:pt x="4018" y="863"/>
                  </a:lnTo>
                  <a:lnTo>
                    <a:pt x="4473" y="628"/>
                  </a:lnTo>
                  <a:lnTo>
                    <a:pt x="4928" y="440"/>
                  </a:lnTo>
                  <a:lnTo>
                    <a:pt x="5399" y="283"/>
                  </a:lnTo>
                  <a:lnTo>
                    <a:pt x="5870" y="157"/>
                  </a:lnTo>
                  <a:lnTo>
                    <a:pt x="6341" y="63"/>
                  </a:lnTo>
                  <a:lnTo>
                    <a:pt x="6811" y="16"/>
                  </a:lnTo>
                  <a:lnTo>
                    <a:pt x="7047" y="0"/>
                  </a:lnTo>
                  <a:lnTo>
                    <a:pt x="7267" y="0"/>
                  </a:lnTo>
                  <a:lnTo>
                    <a:pt x="7502" y="0"/>
                  </a:lnTo>
                  <a:lnTo>
                    <a:pt x="7722" y="31"/>
                  </a:lnTo>
                  <a:lnTo>
                    <a:pt x="7941" y="47"/>
                  </a:lnTo>
                  <a:lnTo>
                    <a:pt x="8161" y="94"/>
                  </a:lnTo>
                  <a:lnTo>
                    <a:pt x="8381" y="141"/>
                  </a:lnTo>
                  <a:lnTo>
                    <a:pt x="8585" y="204"/>
                  </a:lnTo>
                  <a:lnTo>
                    <a:pt x="8789" y="267"/>
                  </a:lnTo>
                  <a:lnTo>
                    <a:pt x="8993" y="345"/>
                  </a:lnTo>
                  <a:lnTo>
                    <a:pt x="9197" y="440"/>
                  </a:lnTo>
                  <a:lnTo>
                    <a:pt x="9385" y="549"/>
                  </a:lnTo>
                  <a:lnTo>
                    <a:pt x="9574" y="659"/>
                  </a:lnTo>
                  <a:lnTo>
                    <a:pt x="9746" y="785"/>
                  </a:lnTo>
                  <a:lnTo>
                    <a:pt x="9919" y="926"/>
                  </a:lnTo>
                  <a:lnTo>
                    <a:pt x="10091" y="1083"/>
                  </a:lnTo>
                  <a:lnTo>
                    <a:pt x="10248" y="1256"/>
                  </a:lnTo>
                  <a:lnTo>
                    <a:pt x="10405" y="1428"/>
                  </a:lnTo>
                  <a:lnTo>
                    <a:pt x="10547" y="1617"/>
                  </a:lnTo>
                  <a:lnTo>
                    <a:pt x="10672" y="1821"/>
                  </a:lnTo>
                  <a:lnTo>
                    <a:pt x="10798" y="2025"/>
                  </a:lnTo>
                  <a:lnTo>
                    <a:pt x="10923" y="2260"/>
                  </a:lnTo>
                  <a:lnTo>
                    <a:pt x="11017" y="2495"/>
                  </a:lnTo>
                  <a:lnTo>
                    <a:pt x="11127" y="2762"/>
                  </a:lnTo>
                  <a:lnTo>
                    <a:pt x="11206" y="3029"/>
                  </a:lnTo>
                  <a:lnTo>
                    <a:pt x="11284" y="3311"/>
                  </a:lnTo>
                  <a:lnTo>
                    <a:pt x="11347" y="3610"/>
                  </a:lnTo>
                  <a:lnTo>
                    <a:pt x="11394" y="3924"/>
                  </a:lnTo>
                  <a:lnTo>
                    <a:pt x="9526" y="9699"/>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05" name="Google Shape;2301;p42">
              <a:extLst>
                <a:ext uri="{FF2B5EF4-FFF2-40B4-BE49-F238E27FC236}">
                  <a16:creationId xmlns:a16="http://schemas.microsoft.com/office/drawing/2014/main" id="{8CFAD5CA-F94F-7272-B788-B05C1DDF74C0}"/>
                </a:ext>
              </a:extLst>
            </p:cNvPr>
            <p:cNvSpPr/>
            <p:nvPr/>
          </p:nvSpPr>
          <p:spPr>
            <a:xfrm>
              <a:off x="876654" y="1100200"/>
              <a:ext cx="756788" cy="722931"/>
            </a:xfrm>
            <a:custGeom>
              <a:avLst/>
              <a:gdLst/>
              <a:ahLst/>
              <a:cxnLst/>
              <a:rect l="l" t="t" r="r" b="b"/>
              <a:pathLst>
                <a:path w="26617" h="25424" extrusionOk="0">
                  <a:moveTo>
                    <a:pt x="8992" y="0"/>
                  </a:moveTo>
                  <a:lnTo>
                    <a:pt x="8757" y="31"/>
                  </a:lnTo>
                  <a:lnTo>
                    <a:pt x="8522" y="63"/>
                  </a:lnTo>
                  <a:lnTo>
                    <a:pt x="8271" y="94"/>
                  </a:lnTo>
                  <a:lnTo>
                    <a:pt x="8035" y="157"/>
                  </a:lnTo>
                  <a:lnTo>
                    <a:pt x="7815" y="220"/>
                  </a:lnTo>
                  <a:lnTo>
                    <a:pt x="7580" y="298"/>
                  </a:lnTo>
                  <a:lnTo>
                    <a:pt x="7360" y="392"/>
                  </a:lnTo>
                  <a:lnTo>
                    <a:pt x="7141" y="487"/>
                  </a:lnTo>
                  <a:lnTo>
                    <a:pt x="6921" y="581"/>
                  </a:lnTo>
                  <a:lnTo>
                    <a:pt x="6701" y="706"/>
                  </a:lnTo>
                  <a:lnTo>
                    <a:pt x="6497" y="816"/>
                  </a:lnTo>
                  <a:lnTo>
                    <a:pt x="6309" y="957"/>
                  </a:lnTo>
                  <a:lnTo>
                    <a:pt x="6121" y="1099"/>
                  </a:lnTo>
                  <a:lnTo>
                    <a:pt x="5932" y="1240"/>
                  </a:lnTo>
                  <a:lnTo>
                    <a:pt x="5760" y="1397"/>
                  </a:lnTo>
                  <a:lnTo>
                    <a:pt x="5587" y="1554"/>
                  </a:lnTo>
                  <a:lnTo>
                    <a:pt x="5430" y="1711"/>
                  </a:lnTo>
                  <a:lnTo>
                    <a:pt x="5273" y="1883"/>
                  </a:lnTo>
                  <a:lnTo>
                    <a:pt x="5132" y="2056"/>
                  </a:lnTo>
                  <a:lnTo>
                    <a:pt x="5006" y="2244"/>
                  </a:lnTo>
                  <a:lnTo>
                    <a:pt x="4881" y="2433"/>
                  </a:lnTo>
                  <a:lnTo>
                    <a:pt x="4771" y="2621"/>
                  </a:lnTo>
                  <a:lnTo>
                    <a:pt x="4677" y="2809"/>
                  </a:lnTo>
                  <a:lnTo>
                    <a:pt x="4598" y="3013"/>
                  </a:lnTo>
                  <a:lnTo>
                    <a:pt x="4520" y="3217"/>
                  </a:lnTo>
                  <a:lnTo>
                    <a:pt x="4473" y="3421"/>
                  </a:lnTo>
                  <a:lnTo>
                    <a:pt x="4426" y="3625"/>
                  </a:lnTo>
                  <a:lnTo>
                    <a:pt x="4394" y="3829"/>
                  </a:lnTo>
                  <a:lnTo>
                    <a:pt x="4379" y="4049"/>
                  </a:lnTo>
                  <a:lnTo>
                    <a:pt x="4379" y="4253"/>
                  </a:lnTo>
                  <a:lnTo>
                    <a:pt x="4379" y="4473"/>
                  </a:lnTo>
                  <a:lnTo>
                    <a:pt x="4410" y="4677"/>
                  </a:lnTo>
                  <a:lnTo>
                    <a:pt x="4457" y="4896"/>
                  </a:lnTo>
                  <a:lnTo>
                    <a:pt x="4535" y="5100"/>
                  </a:lnTo>
                  <a:lnTo>
                    <a:pt x="4614" y="5320"/>
                  </a:lnTo>
                  <a:lnTo>
                    <a:pt x="4708" y="5524"/>
                  </a:lnTo>
                  <a:lnTo>
                    <a:pt x="4834" y="5744"/>
                  </a:lnTo>
                  <a:lnTo>
                    <a:pt x="4959" y="5948"/>
                  </a:lnTo>
                  <a:lnTo>
                    <a:pt x="5116" y="6152"/>
                  </a:lnTo>
                  <a:lnTo>
                    <a:pt x="5304" y="6356"/>
                  </a:lnTo>
                  <a:lnTo>
                    <a:pt x="5493" y="6560"/>
                  </a:lnTo>
                  <a:lnTo>
                    <a:pt x="5320" y="6387"/>
                  </a:lnTo>
                  <a:lnTo>
                    <a:pt x="5148" y="6246"/>
                  </a:lnTo>
                  <a:lnTo>
                    <a:pt x="4975" y="6121"/>
                  </a:lnTo>
                  <a:lnTo>
                    <a:pt x="4802" y="6011"/>
                  </a:lnTo>
                  <a:lnTo>
                    <a:pt x="4614" y="5916"/>
                  </a:lnTo>
                  <a:lnTo>
                    <a:pt x="4441" y="5838"/>
                  </a:lnTo>
                  <a:lnTo>
                    <a:pt x="4253" y="5775"/>
                  </a:lnTo>
                  <a:lnTo>
                    <a:pt x="4065" y="5728"/>
                  </a:lnTo>
                  <a:lnTo>
                    <a:pt x="3876" y="5697"/>
                  </a:lnTo>
                  <a:lnTo>
                    <a:pt x="3704" y="5681"/>
                  </a:lnTo>
                  <a:lnTo>
                    <a:pt x="3515" y="5665"/>
                  </a:lnTo>
                  <a:lnTo>
                    <a:pt x="3327" y="5681"/>
                  </a:lnTo>
                  <a:lnTo>
                    <a:pt x="3139" y="5712"/>
                  </a:lnTo>
                  <a:lnTo>
                    <a:pt x="2966" y="5744"/>
                  </a:lnTo>
                  <a:lnTo>
                    <a:pt x="2778" y="5791"/>
                  </a:lnTo>
                  <a:lnTo>
                    <a:pt x="2605" y="5854"/>
                  </a:lnTo>
                  <a:lnTo>
                    <a:pt x="2433" y="5916"/>
                  </a:lnTo>
                  <a:lnTo>
                    <a:pt x="2260" y="6011"/>
                  </a:lnTo>
                  <a:lnTo>
                    <a:pt x="2087" y="6105"/>
                  </a:lnTo>
                  <a:lnTo>
                    <a:pt x="1915" y="6199"/>
                  </a:lnTo>
                  <a:lnTo>
                    <a:pt x="1758" y="6309"/>
                  </a:lnTo>
                  <a:lnTo>
                    <a:pt x="1601" y="6434"/>
                  </a:lnTo>
                  <a:lnTo>
                    <a:pt x="1460" y="6560"/>
                  </a:lnTo>
                  <a:lnTo>
                    <a:pt x="1303" y="6701"/>
                  </a:lnTo>
                  <a:lnTo>
                    <a:pt x="1036" y="6999"/>
                  </a:lnTo>
                  <a:lnTo>
                    <a:pt x="785" y="7313"/>
                  </a:lnTo>
                  <a:lnTo>
                    <a:pt x="565" y="7658"/>
                  </a:lnTo>
                  <a:lnTo>
                    <a:pt x="455" y="7847"/>
                  </a:lnTo>
                  <a:lnTo>
                    <a:pt x="377" y="8035"/>
                  </a:lnTo>
                  <a:lnTo>
                    <a:pt x="283" y="8208"/>
                  </a:lnTo>
                  <a:lnTo>
                    <a:pt x="220" y="8412"/>
                  </a:lnTo>
                  <a:lnTo>
                    <a:pt x="157" y="8600"/>
                  </a:lnTo>
                  <a:lnTo>
                    <a:pt x="94" y="8788"/>
                  </a:lnTo>
                  <a:lnTo>
                    <a:pt x="63" y="8992"/>
                  </a:lnTo>
                  <a:lnTo>
                    <a:pt x="31" y="9181"/>
                  </a:lnTo>
                  <a:lnTo>
                    <a:pt x="16" y="9385"/>
                  </a:lnTo>
                  <a:lnTo>
                    <a:pt x="0" y="9589"/>
                  </a:lnTo>
                  <a:lnTo>
                    <a:pt x="0" y="9777"/>
                  </a:lnTo>
                  <a:lnTo>
                    <a:pt x="16" y="9981"/>
                  </a:lnTo>
                  <a:lnTo>
                    <a:pt x="47" y="10185"/>
                  </a:lnTo>
                  <a:lnTo>
                    <a:pt x="94" y="10373"/>
                  </a:lnTo>
                  <a:lnTo>
                    <a:pt x="141" y="10562"/>
                  </a:lnTo>
                  <a:lnTo>
                    <a:pt x="220" y="10766"/>
                  </a:lnTo>
                  <a:lnTo>
                    <a:pt x="298" y="10938"/>
                  </a:lnTo>
                  <a:lnTo>
                    <a:pt x="392" y="11127"/>
                  </a:lnTo>
                  <a:lnTo>
                    <a:pt x="518" y="11315"/>
                  </a:lnTo>
                  <a:lnTo>
                    <a:pt x="643" y="11488"/>
                  </a:lnTo>
                  <a:lnTo>
                    <a:pt x="785" y="11660"/>
                  </a:lnTo>
                  <a:lnTo>
                    <a:pt x="942" y="11817"/>
                  </a:lnTo>
                  <a:lnTo>
                    <a:pt x="1130" y="11974"/>
                  </a:lnTo>
                  <a:lnTo>
                    <a:pt x="1318" y="12131"/>
                  </a:lnTo>
                  <a:lnTo>
                    <a:pt x="1538" y="12272"/>
                  </a:lnTo>
                  <a:lnTo>
                    <a:pt x="1773" y="12414"/>
                  </a:lnTo>
                  <a:lnTo>
                    <a:pt x="2009" y="12539"/>
                  </a:lnTo>
                  <a:lnTo>
                    <a:pt x="2276" y="12665"/>
                  </a:lnTo>
                  <a:lnTo>
                    <a:pt x="2574" y="12775"/>
                  </a:lnTo>
                  <a:lnTo>
                    <a:pt x="2872" y="12884"/>
                  </a:lnTo>
                  <a:lnTo>
                    <a:pt x="3202" y="12979"/>
                  </a:lnTo>
                  <a:lnTo>
                    <a:pt x="3547" y="13057"/>
                  </a:lnTo>
                  <a:lnTo>
                    <a:pt x="3908" y="13136"/>
                  </a:lnTo>
                  <a:lnTo>
                    <a:pt x="4300" y="13198"/>
                  </a:lnTo>
                  <a:lnTo>
                    <a:pt x="4033" y="13261"/>
                  </a:lnTo>
                  <a:lnTo>
                    <a:pt x="3767" y="13340"/>
                  </a:lnTo>
                  <a:lnTo>
                    <a:pt x="3531" y="13434"/>
                  </a:lnTo>
                  <a:lnTo>
                    <a:pt x="3296" y="13528"/>
                  </a:lnTo>
                  <a:lnTo>
                    <a:pt x="3076" y="13638"/>
                  </a:lnTo>
                  <a:lnTo>
                    <a:pt x="2872" y="13763"/>
                  </a:lnTo>
                  <a:lnTo>
                    <a:pt x="2668" y="13889"/>
                  </a:lnTo>
                  <a:lnTo>
                    <a:pt x="2495" y="14014"/>
                  </a:lnTo>
                  <a:lnTo>
                    <a:pt x="2323" y="14156"/>
                  </a:lnTo>
                  <a:lnTo>
                    <a:pt x="2166" y="14297"/>
                  </a:lnTo>
                  <a:lnTo>
                    <a:pt x="2025" y="14454"/>
                  </a:lnTo>
                  <a:lnTo>
                    <a:pt x="1883" y="14611"/>
                  </a:lnTo>
                  <a:lnTo>
                    <a:pt x="1758" y="14783"/>
                  </a:lnTo>
                  <a:lnTo>
                    <a:pt x="1648" y="14956"/>
                  </a:lnTo>
                  <a:lnTo>
                    <a:pt x="1554" y="15129"/>
                  </a:lnTo>
                  <a:lnTo>
                    <a:pt x="1460" y="15301"/>
                  </a:lnTo>
                  <a:lnTo>
                    <a:pt x="1381" y="15474"/>
                  </a:lnTo>
                  <a:lnTo>
                    <a:pt x="1318" y="15662"/>
                  </a:lnTo>
                  <a:lnTo>
                    <a:pt x="1256" y="15851"/>
                  </a:lnTo>
                  <a:lnTo>
                    <a:pt x="1208" y="16039"/>
                  </a:lnTo>
                  <a:lnTo>
                    <a:pt x="1177" y="16227"/>
                  </a:lnTo>
                  <a:lnTo>
                    <a:pt x="1146" y="16416"/>
                  </a:lnTo>
                  <a:lnTo>
                    <a:pt x="1114" y="16808"/>
                  </a:lnTo>
                  <a:lnTo>
                    <a:pt x="1114" y="17185"/>
                  </a:lnTo>
                  <a:lnTo>
                    <a:pt x="1161" y="17561"/>
                  </a:lnTo>
                  <a:lnTo>
                    <a:pt x="1240" y="17938"/>
                  </a:lnTo>
                  <a:lnTo>
                    <a:pt x="1350" y="18299"/>
                  </a:lnTo>
                  <a:lnTo>
                    <a:pt x="1491" y="18644"/>
                  </a:lnTo>
                  <a:lnTo>
                    <a:pt x="1648" y="18958"/>
                  </a:lnTo>
                  <a:lnTo>
                    <a:pt x="1852" y="19256"/>
                  </a:lnTo>
                  <a:lnTo>
                    <a:pt x="1962" y="19397"/>
                  </a:lnTo>
                  <a:lnTo>
                    <a:pt x="2072" y="19539"/>
                  </a:lnTo>
                  <a:lnTo>
                    <a:pt x="2181" y="19664"/>
                  </a:lnTo>
                  <a:lnTo>
                    <a:pt x="2307" y="19774"/>
                  </a:lnTo>
                  <a:lnTo>
                    <a:pt x="2448" y="19884"/>
                  </a:lnTo>
                  <a:lnTo>
                    <a:pt x="2574" y="19978"/>
                  </a:lnTo>
                  <a:lnTo>
                    <a:pt x="2731" y="20072"/>
                  </a:lnTo>
                  <a:lnTo>
                    <a:pt x="2872" y="20151"/>
                  </a:lnTo>
                  <a:lnTo>
                    <a:pt x="3029" y="20213"/>
                  </a:lnTo>
                  <a:lnTo>
                    <a:pt x="3186" y="20276"/>
                  </a:lnTo>
                  <a:lnTo>
                    <a:pt x="3343" y="20323"/>
                  </a:lnTo>
                  <a:lnTo>
                    <a:pt x="3500" y="20355"/>
                  </a:lnTo>
                  <a:lnTo>
                    <a:pt x="3672" y="20370"/>
                  </a:lnTo>
                  <a:lnTo>
                    <a:pt x="3845" y="20386"/>
                  </a:lnTo>
                  <a:lnTo>
                    <a:pt x="4033" y="20386"/>
                  </a:lnTo>
                  <a:lnTo>
                    <a:pt x="4206" y="20370"/>
                  </a:lnTo>
                  <a:lnTo>
                    <a:pt x="4394" y="20323"/>
                  </a:lnTo>
                  <a:lnTo>
                    <a:pt x="4583" y="20276"/>
                  </a:lnTo>
                  <a:lnTo>
                    <a:pt x="4771" y="20213"/>
                  </a:lnTo>
                  <a:lnTo>
                    <a:pt x="4959" y="20135"/>
                  </a:lnTo>
                  <a:lnTo>
                    <a:pt x="5163" y="20041"/>
                  </a:lnTo>
                  <a:lnTo>
                    <a:pt x="5352" y="19931"/>
                  </a:lnTo>
                  <a:lnTo>
                    <a:pt x="5556" y="19805"/>
                  </a:lnTo>
                  <a:lnTo>
                    <a:pt x="5760" y="19664"/>
                  </a:lnTo>
                  <a:lnTo>
                    <a:pt x="5964" y="19507"/>
                  </a:lnTo>
                  <a:lnTo>
                    <a:pt x="6168" y="19319"/>
                  </a:lnTo>
                  <a:lnTo>
                    <a:pt x="6042" y="19617"/>
                  </a:lnTo>
                  <a:lnTo>
                    <a:pt x="5932" y="19900"/>
                  </a:lnTo>
                  <a:lnTo>
                    <a:pt x="5854" y="20182"/>
                  </a:lnTo>
                  <a:lnTo>
                    <a:pt x="5775" y="20449"/>
                  </a:lnTo>
                  <a:lnTo>
                    <a:pt x="5713" y="20716"/>
                  </a:lnTo>
                  <a:lnTo>
                    <a:pt x="5681" y="20967"/>
                  </a:lnTo>
                  <a:lnTo>
                    <a:pt x="5650" y="21233"/>
                  </a:lnTo>
                  <a:lnTo>
                    <a:pt x="5650" y="21469"/>
                  </a:lnTo>
                  <a:lnTo>
                    <a:pt x="5650" y="21720"/>
                  </a:lnTo>
                  <a:lnTo>
                    <a:pt x="5665" y="21940"/>
                  </a:lnTo>
                  <a:lnTo>
                    <a:pt x="5713" y="22175"/>
                  </a:lnTo>
                  <a:lnTo>
                    <a:pt x="5760" y="22395"/>
                  </a:lnTo>
                  <a:lnTo>
                    <a:pt x="5807" y="22599"/>
                  </a:lnTo>
                  <a:lnTo>
                    <a:pt x="5885" y="22803"/>
                  </a:lnTo>
                  <a:lnTo>
                    <a:pt x="5979" y="23007"/>
                  </a:lnTo>
                  <a:lnTo>
                    <a:pt x="6073" y="23195"/>
                  </a:lnTo>
                  <a:lnTo>
                    <a:pt x="6168" y="23384"/>
                  </a:lnTo>
                  <a:lnTo>
                    <a:pt x="6293" y="23556"/>
                  </a:lnTo>
                  <a:lnTo>
                    <a:pt x="6419" y="23729"/>
                  </a:lnTo>
                  <a:lnTo>
                    <a:pt x="6560" y="23886"/>
                  </a:lnTo>
                  <a:lnTo>
                    <a:pt x="6701" y="24043"/>
                  </a:lnTo>
                  <a:lnTo>
                    <a:pt x="6858" y="24184"/>
                  </a:lnTo>
                  <a:lnTo>
                    <a:pt x="7015" y="24325"/>
                  </a:lnTo>
                  <a:lnTo>
                    <a:pt x="7188" y="24451"/>
                  </a:lnTo>
                  <a:lnTo>
                    <a:pt x="7360" y="24576"/>
                  </a:lnTo>
                  <a:lnTo>
                    <a:pt x="7549" y="24686"/>
                  </a:lnTo>
                  <a:lnTo>
                    <a:pt x="7737" y="24796"/>
                  </a:lnTo>
                  <a:lnTo>
                    <a:pt x="7941" y="24890"/>
                  </a:lnTo>
                  <a:lnTo>
                    <a:pt x="8349" y="25063"/>
                  </a:lnTo>
                  <a:lnTo>
                    <a:pt x="8773" y="25204"/>
                  </a:lnTo>
                  <a:lnTo>
                    <a:pt x="9197" y="25314"/>
                  </a:lnTo>
                  <a:lnTo>
                    <a:pt x="9652" y="25392"/>
                  </a:lnTo>
                  <a:lnTo>
                    <a:pt x="10107" y="25424"/>
                  </a:lnTo>
                  <a:lnTo>
                    <a:pt x="10546" y="25424"/>
                  </a:lnTo>
                  <a:lnTo>
                    <a:pt x="11001" y="25392"/>
                  </a:lnTo>
                  <a:lnTo>
                    <a:pt x="11441" y="25330"/>
                  </a:lnTo>
                  <a:lnTo>
                    <a:pt x="11660" y="25282"/>
                  </a:lnTo>
                  <a:lnTo>
                    <a:pt x="11880" y="25220"/>
                  </a:lnTo>
                  <a:lnTo>
                    <a:pt x="12084" y="25157"/>
                  </a:lnTo>
                  <a:lnTo>
                    <a:pt x="12304" y="25078"/>
                  </a:lnTo>
                  <a:lnTo>
                    <a:pt x="12508" y="25000"/>
                  </a:lnTo>
                  <a:lnTo>
                    <a:pt x="12696" y="24906"/>
                  </a:lnTo>
                  <a:lnTo>
                    <a:pt x="12885" y="24796"/>
                  </a:lnTo>
                  <a:lnTo>
                    <a:pt x="13073" y="24686"/>
                  </a:lnTo>
                  <a:lnTo>
                    <a:pt x="13261" y="24561"/>
                  </a:lnTo>
                  <a:lnTo>
                    <a:pt x="13434" y="24435"/>
                  </a:lnTo>
                  <a:lnTo>
                    <a:pt x="13591" y="24294"/>
                  </a:lnTo>
                  <a:lnTo>
                    <a:pt x="13748" y="24137"/>
                  </a:lnTo>
                  <a:lnTo>
                    <a:pt x="13905" y="23964"/>
                  </a:lnTo>
                  <a:lnTo>
                    <a:pt x="14046" y="23792"/>
                  </a:lnTo>
                  <a:lnTo>
                    <a:pt x="14171" y="23619"/>
                  </a:lnTo>
                  <a:lnTo>
                    <a:pt x="14297" y="23431"/>
                  </a:lnTo>
                  <a:lnTo>
                    <a:pt x="14407" y="23227"/>
                  </a:lnTo>
                  <a:lnTo>
                    <a:pt x="14517" y="23007"/>
                  </a:lnTo>
                  <a:lnTo>
                    <a:pt x="14595" y="22787"/>
                  </a:lnTo>
                  <a:lnTo>
                    <a:pt x="14674" y="22552"/>
                  </a:lnTo>
                  <a:lnTo>
                    <a:pt x="23180" y="13026"/>
                  </a:lnTo>
                  <a:lnTo>
                    <a:pt x="23839" y="12555"/>
                  </a:lnTo>
                  <a:lnTo>
                    <a:pt x="24153" y="12304"/>
                  </a:lnTo>
                  <a:lnTo>
                    <a:pt x="24482" y="12037"/>
                  </a:lnTo>
                  <a:lnTo>
                    <a:pt x="24796" y="11755"/>
                  </a:lnTo>
                  <a:lnTo>
                    <a:pt x="25094" y="11456"/>
                  </a:lnTo>
                  <a:lnTo>
                    <a:pt x="25377" y="11158"/>
                  </a:lnTo>
                  <a:lnTo>
                    <a:pt x="25643" y="10829"/>
                  </a:lnTo>
                  <a:lnTo>
                    <a:pt x="25895" y="10499"/>
                  </a:lnTo>
                  <a:lnTo>
                    <a:pt x="26114" y="10154"/>
                  </a:lnTo>
                  <a:lnTo>
                    <a:pt x="26287" y="9793"/>
                  </a:lnTo>
                  <a:lnTo>
                    <a:pt x="26365" y="9604"/>
                  </a:lnTo>
                  <a:lnTo>
                    <a:pt x="26444" y="9416"/>
                  </a:lnTo>
                  <a:lnTo>
                    <a:pt x="26491" y="9212"/>
                  </a:lnTo>
                  <a:lnTo>
                    <a:pt x="26538" y="9024"/>
                  </a:lnTo>
                  <a:lnTo>
                    <a:pt x="26585" y="8820"/>
                  </a:lnTo>
                  <a:lnTo>
                    <a:pt x="26601" y="8616"/>
                  </a:lnTo>
                  <a:lnTo>
                    <a:pt x="26616" y="8396"/>
                  </a:lnTo>
                  <a:lnTo>
                    <a:pt x="26616" y="8192"/>
                  </a:lnTo>
                  <a:lnTo>
                    <a:pt x="26616" y="7972"/>
                  </a:lnTo>
                  <a:lnTo>
                    <a:pt x="26585" y="7753"/>
                  </a:lnTo>
                  <a:lnTo>
                    <a:pt x="26554" y="7486"/>
                  </a:lnTo>
                  <a:lnTo>
                    <a:pt x="26491" y="7235"/>
                  </a:lnTo>
                  <a:lnTo>
                    <a:pt x="26444" y="6999"/>
                  </a:lnTo>
                  <a:lnTo>
                    <a:pt x="26365" y="6764"/>
                  </a:lnTo>
                  <a:lnTo>
                    <a:pt x="26287" y="6544"/>
                  </a:lnTo>
                  <a:lnTo>
                    <a:pt x="26193" y="6340"/>
                  </a:lnTo>
                  <a:lnTo>
                    <a:pt x="26099" y="6152"/>
                  </a:lnTo>
                  <a:lnTo>
                    <a:pt x="25989" y="5979"/>
                  </a:lnTo>
                  <a:lnTo>
                    <a:pt x="25863" y="5822"/>
                  </a:lnTo>
                  <a:lnTo>
                    <a:pt x="25753" y="5665"/>
                  </a:lnTo>
                  <a:lnTo>
                    <a:pt x="25612" y="5524"/>
                  </a:lnTo>
                  <a:lnTo>
                    <a:pt x="25471" y="5399"/>
                  </a:lnTo>
                  <a:lnTo>
                    <a:pt x="25330" y="5289"/>
                  </a:lnTo>
                  <a:lnTo>
                    <a:pt x="25173" y="5195"/>
                  </a:lnTo>
                  <a:lnTo>
                    <a:pt x="25031" y="5116"/>
                  </a:lnTo>
                  <a:lnTo>
                    <a:pt x="24859" y="5053"/>
                  </a:lnTo>
                  <a:lnTo>
                    <a:pt x="24702" y="5006"/>
                  </a:lnTo>
                  <a:lnTo>
                    <a:pt x="24529" y="4959"/>
                  </a:lnTo>
                  <a:lnTo>
                    <a:pt x="24357" y="4943"/>
                  </a:lnTo>
                  <a:lnTo>
                    <a:pt x="24184" y="4928"/>
                  </a:lnTo>
                  <a:lnTo>
                    <a:pt x="23996" y="4943"/>
                  </a:lnTo>
                  <a:lnTo>
                    <a:pt x="23823" y="4959"/>
                  </a:lnTo>
                  <a:lnTo>
                    <a:pt x="23635" y="4991"/>
                  </a:lnTo>
                  <a:lnTo>
                    <a:pt x="23446" y="5053"/>
                  </a:lnTo>
                  <a:lnTo>
                    <a:pt x="23274" y="5116"/>
                  </a:lnTo>
                  <a:lnTo>
                    <a:pt x="23085" y="5195"/>
                  </a:lnTo>
                  <a:lnTo>
                    <a:pt x="22897" y="5304"/>
                  </a:lnTo>
                  <a:lnTo>
                    <a:pt x="22709" y="5414"/>
                  </a:lnTo>
                  <a:lnTo>
                    <a:pt x="22536" y="5556"/>
                  </a:lnTo>
                  <a:lnTo>
                    <a:pt x="22348" y="5697"/>
                  </a:lnTo>
                  <a:lnTo>
                    <a:pt x="22175" y="5869"/>
                  </a:lnTo>
                  <a:lnTo>
                    <a:pt x="21987" y="6058"/>
                  </a:lnTo>
                  <a:lnTo>
                    <a:pt x="21924" y="5100"/>
                  </a:lnTo>
                  <a:lnTo>
                    <a:pt x="21893" y="4630"/>
                  </a:lnTo>
                  <a:lnTo>
                    <a:pt x="21846" y="4159"/>
                  </a:lnTo>
                  <a:lnTo>
                    <a:pt x="21783" y="3704"/>
                  </a:lnTo>
                  <a:lnTo>
                    <a:pt x="21704" y="3264"/>
                  </a:lnTo>
                  <a:lnTo>
                    <a:pt x="21594" y="2841"/>
                  </a:lnTo>
                  <a:lnTo>
                    <a:pt x="21453" y="2433"/>
                  </a:lnTo>
                  <a:lnTo>
                    <a:pt x="21375" y="2244"/>
                  </a:lnTo>
                  <a:lnTo>
                    <a:pt x="21296" y="2056"/>
                  </a:lnTo>
                  <a:lnTo>
                    <a:pt x="21186" y="1868"/>
                  </a:lnTo>
                  <a:lnTo>
                    <a:pt x="21077" y="1679"/>
                  </a:lnTo>
                  <a:lnTo>
                    <a:pt x="20967" y="1507"/>
                  </a:lnTo>
                  <a:lnTo>
                    <a:pt x="20826" y="1334"/>
                  </a:lnTo>
                  <a:lnTo>
                    <a:pt x="20684" y="1177"/>
                  </a:lnTo>
                  <a:lnTo>
                    <a:pt x="20527" y="1020"/>
                  </a:lnTo>
                  <a:lnTo>
                    <a:pt x="20370" y="879"/>
                  </a:lnTo>
                  <a:lnTo>
                    <a:pt x="20182" y="738"/>
                  </a:lnTo>
                  <a:lnTo>
                    <a:pt x="19978" y="612"/>
                  </a:lnTo>
                  <a:lnTo>
                    <a:pt x="19774" y="487"/>
                  </a:lnTo>
                  <a:lnTo>
                    <a:pt x="19539" y="377"/>
                  </a:lnTo>
                  <a:lnTo>
                    <a:pt x="19303" y="282"/>
                  </a:lnTo>
                  <a:lnTo>
                    <a:pt x="19036" y="188"/>
                  </a:lnTo>
                  <a:lnTo>
                    <a:pt x="18754" y="94"/>
                  </a:lnTo>
                  <a:lnTo>
                    <a:pt x="18519" y="63"/>
                  </a:lnTo>
                  <a:lnTo>
                    <a:pt x="18283" y="31"/>
                  </a:lnTo>
                  <a:lnTo>
                    <a:pt x="18063" y="16"/>
                  </a:lnTo>
                  <a:lnTo>
                    <a:pt x="17828" y="0"/>
                  </a:lnTo>
                  <a:lnTo>
                    <a:pt x="17608" y="16"/>
                  </a:lnTo>
                  <a:lnTo>
                    <a:pt x="17389" y="31"/>
                  </a:lnTo>
                  <a:lnTo>
                    <a:pt x="17169" y="63"/>
                  </a:lnTo>
                  <a:lnTo>
                    <a:pt x="16965" y="110"/>
                  </a:lnTo>
                  <a:lnTo>
                    <a:pt x="16761" y="157"/>
                  </a:lnTo>
                  <a:lnTo>
                    <a:pt x="16557" y="220"/>
                  </a:lnTo>
                  <a:lnTo>
                    <a:pt x="16353" y="298"/>
                  </a:lnTo>
                  <a:lnTo>
                    <a:pt x="16164" y="377"/>
                  </a:lnTo>
                  <a:lnTo>
                    <a:pt x="15976" y="471"/>
                  </a:lnTo>
                  <a:lnTo>
                    <a:pt x="15804" y="565"/>
                  </a:lnTo>
                  <a:lnTo>
                    <a:pt x="15631" y="675"/>
                  </a:lnTo>
                  <a:lnTo>
                    <a:pt x="15458" y="800"/>
                  </a:lnTo>
                  <a:lnTo>
                    <a:pt x="15301" y="926"/>
                  </a:lnTo>
                  <a:lnTo>
                    <a:pt x="15144" y="1067"/>
                  </a:lnTo>
                  <a:lnTo>
                    <a:pt x="15003" y="1208"/>
                  </a:lnTo>
                  <a:lnTo>
                    <a:pt x="14862" y="1365"/>
                  </a:lnTo>
                  <a:lnTo>
                    <a:pt x="14736" y="1522"/>
                  </a:lnTo>
                  <a:lnTo>
                    <a:pt x="14611" y="1679"/>
                  </a:lnTo>
                  <a:lnTo>
                    <a:pt x="14485" y="1852"/>
                  </a:lnTo>
                  <a:lnTo>
                    <a:pt x="14391" y="2040"/>
                  </a:lnTo>
                  <a:lnTo>
                    <a:pt x="14281" y="2213"/>
                  </a:lnTo>
                  <a:lnTo>
                    <a:pt x="14187" y="2417"/>
                  </a:lnTo>
                  <a:lnTo>
                    <a:pt x="14109" y="2605"/>
                  </a:lnTo>
                  <a:lnTo>
                    <a:pt x="14030" y="2809"/>
                  </a:lnTo>
                  <a:lnTo>
                    <a:pt x="13967" y="3013"/>
                  </a:lnTo>
                  <a:lnTo>
                    <a:pt x="13905" y="3233"/>
                  </a:lnTo>
                  <a:lnTo>
                    <a:pt x="13858" y="3453"/>
                  </a:lnTo>
                  <a:lnTo>
                    <a:pt x="13826" y="3672"/>
                  </a:lnTo>
                  <a:lnTo>
                    <a:pt x="13685" y="3311"/>
                  </a:lnTo>
                  <a:lnTo>
                    <a:pt x="13544" y="2982"/>
                  </a:lnTo>
                  <a:lnTo>
                    <a:pt x="13371" y="2668"/>
                  </a:lnTo>
                  <a:lnTo>
                    <a:pt x="13214" y="2370"/>
                  </a:lnTo>
                  <a:lnTo>
                    <a:pt x="13026" y="2087"/>
                  </a:lnTo>
                  <a:lnTo>
                    <a:pt x="12853" y="1836"/>
                  </a:lnTo>
                  <a:lnTo>
                    <a:pt x="12649" y="1601"/>
                  </a:lnTo>
                  <a:lnTo>
                    <a:pt x="12461" y="1365"/>
                  </a:lnTo>
                  <a:lnTo>
                    <a:pt x="12257" y="1177"/>
                  </a:lnTo>
                  <a:lnTo>
                    <a:pt x="12037" y="989"/>
                  </a:lnTo>
                  <a:lnTo>
                    <a:pt x="11833" y="816"/>
                  </a:lnTo>
                  <a:lnTo>
                    <a:pt x="11613" y="659"/>
                  </a:lnTo>
                  <a:lnTo>
                    <a:pt x="11378" y="534"/>
                  </a:lnTo>
                  <a:lnTo>
                    <a:pt x="11158" y="408"/>
                  </a:lnTo>
                  <a:lnTo>
                    <a:pt x="10923" y="314"/>
                  </a:lnTo>
                  <a:lnTo>
                    <a:pt x="10687" y="220"/>
                  </a:lnTo>
                  <a:lnTo>
                    <a:pt x="10452" y="157"/>
                  </a:lnTo>
                  <a:lnTo>
                    <a:pt x="10201" y="94"/>
                  </a:lnTo>
                  <a:lnTo>
                    <a:pt x="9966" y="47"/>
                  </a:lnTo>
                  <a:lnTo>
                    <a:pt x="9730" y="16"/>
                  </a:lnTo>
                  <a:lnTo>
                    <a:pt x="9479" y="0"/>
                  </a:lnTo>
                  <a:close/>
                </a:path>
              </a:pathLst>
            </a:custGeom>
            <a:solidFill>
              <a:srgbClr val="5492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06" name="Google Shape;2302;p42">
              <a:extLst>
                <a:ext uri="{FF2B5EF4-FFF2-40B4-BE49-F238E27FC236}">
                  <a16:creationId xmlns:a16="http://schemas.microsoft.com/office/drawing/2014/main" id="{47B63B27-B8AA-5FCE-7EA2-8BEBB022F561}"/>
                </a:ext>
              </a:extLst>
            </p:cNvPr>
            <p:cNvSpPr/>
            <p:nvPr/>
          </p:nvSpPr>
          <p:spPr>
            <a:xfrm>
              <a:off x="876654" y="1100200"/>
              <a:ext cx="756788" cy="722931"/>
            </a:xfrm>
            <a:custGeom>
              <a:avLst/>
              <a:gdLst/>
              <a:ahLst/>
              <a:cxnLst/>
              <a:rect l="l" t="t" r="r" b="b"/>
              <a:pathLst>
                <a:path w="26617" h="25424" fill="none" extrusionOk="0">
                  <a:moveTo>
                    <a:pt x="23180" y="13026"/>
                  </a:moveTo>
                  <a:lnTo>
                    <a:pt x="23180" y="13026"/>
                  </a:lnTo>
                  <a:lnTo>
                    <a:pt x="23839" y="12555"/>
                  </a:lnTo>
                  <a:lnTo>
                    <a:pt x="24153" y="12304"/>
                  </a:lnTo>
                  <a:lnTo>
                    <a:pt x="24482" y="12037"/>
                  </a:lnTo>
                  <a:lnTo>
                    <a:pt x="24796" y="11755"/>
                  </a:lnTo>
                  <a:lnTo>
                    <a:pt x="25094" y="11456"/>
                  </a:lnTo>
                  <a:lnTo>
                    <a:pt x="25377" y="11158"/>
                  </a:lnTo>
                  <a:lnTo>
                    <a:pt x="25643" y="10829"/>
                  </a:lnTo>
                  <a:lnTo>
                    <a:pt x="25895" y="10499"/>
                  </a:lnTo>
                  <a:lnTo>
                    <a:pt x="26114" y="10154"/>
                  </a:lnTo>
                  <a:lnTo>
                    <a:pt x="26287" y="9793"/>
                  </a:lnTo>
                  <a:lnTo>
                    <a:pt x="26365" y="9604"/>
                  </a:lnTo>
                  <a:lnTo>
                    <a:pt x="26444" y="9416"/>
                  </a:lnTo>
                  <a:lnTo>
                    <a:pt x="26491" y="9212"/>
                  </a:lnTo>
                  <a:lnTo>
                    <a:pt x="26538" y="9024"/>
                  </a:lnTo>
                  <a:lnTo>
                    <a:pt x="26585" y="8820"/>
                  </a:lnTo>
                  <a:lnTo>
                    <a:pt x="26601" y="8616"/>
                  </a:lnTo>
                  <a:lnTo>
                    <a:pt x="26616" y="8396"/>
                  </a:lnTo>
                  <a:lnTo>
                    <a:pt x="26616" y="8192"/>
                  </a:lnTo>
                  <a:lnTo>
                    <a:pt x="26616" y="7972"/>
                  </a:lnTo>
                  <a:lnTo>
                    <a:pt x="26585" y="7753"/>
                  </a:lnTo>
                  <a:lnTo>
                    <a:pt x="26585" y="7753"/>
                  </a:lnTo>
                  <a:lnTo>
                    <a:pt x="26554" y="7486"/>
                  </a:lnTo>
                  <a:lnTo>
                    <a:pt x="26491" y="7235"/>
                  </a:lnTo>
                  <a:lnTo>
                    <a:pt x="26444" y="6999"/>
                  </a:lnTo>
                  <a:lnTo>
                    <a:pt x="26365" y="6764"/>
                  </a:lnTo>
                  <a:lnTo>
                    <a:pt x="26287" y="6544"/>
                  </a:lnTo>
                  <a:lnTo>
                    <a:pt x="26193" y="6340"/>
                  </a:lnTo>
                  <a:lnTo>
                    <a:pt x="26099" y="6152"/>
                  </a:lnTo>
                  <a:lnTo>
                    <a:pt x="25989" y="5979"/>
                  </a:lnTo>
                  <a:lnTo>
                    <a:pt x="25863" y="5822"/>
                  </a:lnTo>
                  <a:lnTo>
                    <a:pt x="25753" y="5665"/>
                  </a:lnTo>
                  <a:lnTo>
                    <a:pt x="25612" y="5524"/>
                  </a:lnTo>
                  <a:lnTo>
                    <a:pt x="25471" y="5399"/>
                  </a:lnTo>
                  <a:lnTo>
                    <a:pt x="25330" y="5289"/>
                  </a:lnTo>
                  <a:lnTo>
                    <a:pt x="25173" y="5195"/>
                  </a:lnTo>
                  <a:lnTo>
                    <a:pt x="25031" y="5116"/>
                  </a:lnTo>
                  <a:lnTo>
                    <a:pt x="24859" y="5053"/>
                  </a:lnTo>
                  <a:lnTo>
                    <a:pt x="24702" y="5006"/>
                  </a:lnTo>
                  <a:lnTo>
                    <a:pt x="24529" y="4959"/>
                  </a:lnTo>
                  <a:lnTo>
                    <a:pt x="24357" y="4943"/>
                  </a:lnTo>
                  <a:lnTo>
                    <a:pt x="24184" y="4928"/>
                  </a:lnTo>
                  <a:lnTo>
                    <a:pt x="23996" y="4943"/>
                  </a:lnTo>
                  <a:lnTo>
                    <a:pt x="23823" y="4959"/>
                  </a:lnTo>
                  <a:lnTo>
                    <a:pt x="23635" y="4991"/>
                  </a:lnTo>
                  <a:lnTo>
                    <a:pt x="23446" y="5053"/>
                  </a:lnTo>
                  <a:lnTo>
                    <a:pt x="23274" y="5116"/>
                  </a:lnTo>
                  <a:lnTo>
                    <a:pt x="23085" y="5195"/>
                  </a:lnTo>
                  <a:lnTo>
                    <a:pt x="22897" y="5304"/>
                  </a:lnTo>
                  <a:lnTo>
                    <a:pt x="22709" y="5414"/>
                  </a:lnTo>
                  <a:lnTo>
                    <a:pt x="22536" y="5556"/>
                  </a:lnTo>
                  <a:lnTo>
                    <a:pt x="22348" y="5697"/>
                  </a:lnTo>
                  <a:lnTo>
                    <a:pt x="22175" y="5869"/>
                  </a:lnTo>
                  <a:lnTo>
                    <a:pt x="21987" y="6058"/>
                  </a:lnTo>
                  <a:lnTo>
                    <a:pt x="21987" y="6058"/>
                  </a:lnTo>
                  <a:lnTo>
                    <a:pt x="21924" y="5100"/>
                  </a:lnTo>
                  <a:lnTo>
                    <a:pt x="21893" y="4630"/>
                  </a:lnTo>
                  <a:lnTo>
                    <a:pt x="21846" y="4159"/>
                  </a:lnTo>
                  <a:lnTo>
                    <a:pt x="21783" y="3704"/>
                  </a:lnTo>
                  <a:lnTo>
                    <a:pt x="21704" y="3264"/>
                  </a:lnTo>
                  <a:lnTo>
                    <a:pt x="21594" y="2841"/>
                  </a:lnTo>
                  <a:lnTo>
                    <a:pt x="21453" y="2433"/>
                  </a:lnTo>
                  <a:lnTo>
                    <a:pt x="21375" y="2244"/>
                  </a:lnTo>
                  <a:lnTo>
                    <a:pt x="21296" y="2056"/>
                  </a:lnTo>
                  <a:lnTo>
                    <a:pt x="21186" y="1868"/>
                  </a:lnTo>
                  <a:lnTo>
                    <a:pt x="21077" y="1679"/>
                  </a:lnTo>
                  <a:lnTo>
                    <a:pt x="20967" y="1507"/>
                  </a:lnTo>
                  <a:lnTo>
                    <a:pt x="20826" y="1334"/>
                  </a:lnTo>
                  <a:lnTo>
                    <a:pt x="20684" y="1177"/>
                  </a:lnTo>
                  <a:lnTo>
                    <a:pt x="20527" y="1020"/>
                  </a:lnTo>
                  <a:lnTo>
                    <a:pt x="20370" y="879"/>
                  </a:lnTo>
                  <a:lnTo>
                    <a:pt x="20182" y="738"/>
                  </a:lnTo>
                  <a:lnTo>
                    <a:pt x="19978" y="612"/>
                  </a:lnTo>
                  <a:lnTo>
                    <a:pt x="19774" y="487"/>
                  </a:lnTo>
                  <a:lnTo>
                    <a:pt x="19539" y="377"/>
                  </a:lnTo>
                  <a:lnTo>
                    <a:pt x="19303" y="282"/>
                  </a:lnTo>
                  <a:lnTo>
                    <a:pt x="19036" y="188"/>
                  </a:lnTo>
                  <a:lnTo>
                    <a:pt x="18754" y="94"/>
                  </a:lnTo>
                  <a:lnTo>
                    <a:pt x="18754" y="94"/>
                  </a:lnTo>
                  <a:lnTo>
                    <a:pt x="18519" y="63"/>
                  </a:lnTo>
                  <a:lnTo>
                    <a:pt x="18283" y="31"/>
                  </a:lnTo>
                  <a:lnTo>
                    <a:pt x="18063" y="16"/>
                  </a:lnTo>
                  <a:lnTo>
                    <a:pt x="17828" y="0"/>
                  </a:lnTo>
                  <a:lnTo>
                    <a:pt x="17608" y="16"/>
                  </a:lnTo>
                  <a:lnTo>
                    <a:pt x="17389" y="31"/>
                  </a:lnTo>
                  <a:lnTo>
                    <a:pt x="17169" y="63"/>
                  </a:lnTo>
                  <a:lnTo>
                    <a:pt x="16965" y="110"/>
                  </a:lnTo>
                  <a:lnTo>
                    <a:pt x="16761" y="157"/>
                  </a:lnTo>
                  <a:lnTo>
                    <a:pt x="16557" y="220"/>
                  </a:lnTo>
                  <a:lnTo>
                    <a:pt x="16353" y="298"/>
                  </a:lnTo>
                  <a:lnTo>
                    <a:pt x="16164" y="377"/>
                  </a:lnTo>
                  <a:lnTo>
                    <a:pt x="15976" y="471"/>
                  </a:lnTo>
                  <a:lnTo>
                    <a:pt x="15804" y="565"/>
                  </a:lnTo>
                  <a:lnTo>
                    <a:pt x="15631" y="675"/>
                  </a:lnTo>
                  <a:lnTo>
                    <a:pt x="15458" y="800"/>
                  </a:lnTo>
                  <a:lnTo>
                    <a:pt x="15301" y="926"/>
                  </a:lnTo>
                  <a:lnTo>
                    <a:pt x="15144" y="1067"/>
                  </a:lnTo>
                  <a:lnTo>
                    <a:pt x="15003" y="1208"/>
                  </a:lnTo>
                  <a:lnTo>
                    <a:pt x="14862" y="1365"/>
                  </a:lnTo>
                  <a:lnTo>
                    <a:pt x="14736" y="1522"/>
                  </a:lnTo>
                  <a:lnTo>
                    <a:pt x="14611" y="1679"/>
                  </a:lnTo>
                  <a:lnTo>
                    <a:pt x="14485" y="1852"/>
                  </a:lnTo>
                  <a:lnTo>
                    <a:pt x="14391" y="2040"/>
                  </a:lnTo>
                  <a:lnTo>
                    <a:pt x="14281" y="2213"/>
                  </a:lnTo>
                  <a:lnTo>
                    <a:pt x="14187" y="2417"/>
                  </a:lnTo>
                  <a:lnTo>
                    <a:pt x="14109" y="2605"/>
                  </a:lnTo>
                  <a:lnTo>
                    <a:pt x="14030" y="2809"/>
                  </a:lnTo>
                  <a:lnTo>
                    <a:pt x="13967" y="3013"/>
                  </a:lnTo>
                  <a:lnTo>
                    <a:pt x="13905" y="3233"/>
                  </a:lnTo>
                  <a:lnTo>
                    <a:pt x="13858" y="3453"/>
                  </a:lnTo>
                  <a:lnTo>
                    <a:pt x="13826" y="3672"/>
                  </a:lnTo>
                  <a:lnTo>
                    <a:pt x="13826" y="3672"/>
                  </a:lnTo>
                  <a:lnTo>
                    <a:pt x="13685" y="3311"/>
                  </a:lnTo>
                  <a:lnTo>
                    <a:pt x="13544" y="2982"/>
                  </a:lnTo>
                  <a:lnTo>
                    <a:pt x="13371" y="2668"/>
                  </a:lnTo>
                  <a:lnTo>
                    <a:pt x="13214" y="2370"/>
                  </a:lnTo>
                  <a:lnTo>
                    <a:pt x="13026" y="2087"/>
                  </a:lnTo>
                  <a:lnTo>
                    <a:pt x="12853" y="1836"/>
                  </a:lnTo>
                  <a:lnTo>
                    <a:pt x="12649" y="1601"/>
                  </a:lnTo>
                  <a:lnTo>
                    <a:pt x="12461" y="1365"/>
                  </a:lnTo>
                  <a:lnTo>
                    <a:pt x="12257" y="1177"/>
                  </a:lnTo>
                  <a:lnTo>
                    <a:pt x="12037" y="989"/>
                  </a:lnTo>
                  <a:lnTo>
                    <a:pt x="11833" y="816"/>
                  </a:lnTo>
                  <a:lnTo>
                    <a:pt x="11613" y="659"/>
                  </a:lnTo>
                  <a:lnTo>
                    <a:pt x="11378" y="534"/>
                  </a:lnTo>
                  <a:lnTo>
                    <a:pt x="11158" y="408"/>
                  </a:lnTo>
                  <a:lnTo>
                    <a:pt x="10923" y="314"/>
                  </a:lnTo>
                  <a:lnTo>
                    <a:pt x="10687" y="220"/>
                  </a:lnTo>
                  <a:lnTo>
                    <a:pt x="10452" y="157"/>
                  </a:lnTo>
                  <a:lnTo>
                    <a:pt x="10201" y="94"/>
                  </a:lnTo>
                  <a:lnTo>
                    <a:pt x="9966" y="47"/>
                  </a:lnTo>
                  <a:lnTo>
                    <a:pt x="9730" y="16"/>
                  </a:lnTo>
                  <a:lnTo>
                    <a:pt x="9479" y="0"/>
                  </a:lnTo>
                  <a:lnTo>
                    <a:pt x="9244" y="0"/>
                  </a:lnTo>
                  <a:lnTo>
                    <a:pt x="8992" y="0"/>
                  </a:lnTo>
                  <a:lnTo>
                    <a:pt x="8757" y="31"/>
                  </a:lnTo>
                  <a:lnTo>
                    <a:pt x="8522" y="63"/>
                  </a:lnTo>
                  <a:lnTo>
                    <a:pt x="8271" y="94"/>
                  </a:lnTo>
                  <a:lnTo>
                    <a:pt x="8035" y="157"/>
                  </a:lnTo>
                  <a:lnTo>
                    <a:pt x="7815" y="220"/>
                  </a:lnTo>
                  <a:lnTo>
                    <a:pt x="7580" y="298"/>
                  </a:lnTo>
                  <a:lnTo>
                    <a:pt x="7360" y="392"/>
                  </a:lnTo>
                  <a:lnTo>
                    <a:pt x="7141" y="487"/>
                  </a:lnTo>
                  <a:lnTo>
                    <a:pt x="6921" y="581"/>
                  </a:lnTo>
                  <a:lnTo>
                    <a:pt x="6701" y="706"/>
                  </a:lnTo>
                  <a:lnTo>
                    <a:pt x="6497" y="816"/>
                  </a:lnTo>
                  <a:lnTo>
                    <a:pt x="6309" y="957"/>
                  </a:lnTo>
                  <a:lnTo>
                    <a:pt x="6121" y="1099"/>
                  </a:lnTo>
                  <a:lnTo>
                    <a:pt x="5932" y="1240"/>
                  </a:lnTo>
                  <a:lnTo>
                    <a:pt x="5760" y="1397"/>
                  </a:lnTo>
                  <a:lnTo>
                    <a:pt x="5587" y="1554"/>
                  </a:lnTo>
                  <a:lnTo>
                    <a:pt x="5430" y="1711"/>
                  </a:lnTo>
                  <a:lnTo>
                    <a:pt x="5273" y="1883"/>
                  </a:lnTo>
                  <a:lnTo>
                    <a:pt x="5132" y="2056"/>
                  </a:lnTo>
                  <a:lnTo>
                    <a:pt x="5006" y="2244"/>
                  </a:lnTo>
                  <a:lnTo>
                    <a:pt x="4881" y="2433"/>
                  </a:lnTo>
                  <a:lnTo>
                    <a:pt x="4771" y="2621"/>
                  </a:lnTo>
                  <a:lnTo>
                    <a:pt x="4677" y="2809"/>
                  </a:lnTo>
                  <a:lnTo>
                    <a:pt x="4598" y="3013"/>
                  </a:lnTo>
                  <a:lnTo>
                    <a:pt x="4520" y="3217"/>
                  </a:lnTo>
                  <a:lnTo>
                    <a:pt x="4473" y="3421"/>
                  </a:lnTo>
                  <a:lnTo>
                    <a:pt x="4426" y="3625"/>
                  </a:lnTo>
                  <a:lnTo>
                    <a:pt x="4394" y="3829"/>
                  </a:lnTo>
                  <a:lnTo>
                    <a:pt x="4379" y="4049"/>
                  </a:lnTo>
                  <a:lnTo>
                    <a:pt x="4379" y="4253"/>
                  </a:lnTo>
                  <a:lnTo>
                    <a:pt x="4379" y="4473"/>
                  </a:lnTo>
                  <a:lnTo>
                    <a:pt x="4410" y="4677"/>
                  </a:lnTo>
                  <a:lnTo>
                    <a:pt x="4457" y="4896"/>
                  </a:lnTo>
                  <a:lnTo>
                    <a:pt x="4535" y="5100"/>
                  </a:lnTo>
                  <a:lnTo>
                    <a:pt x="4614" y="5320"/>
                  </a:lnTo>
                  <a:lnTo>
                    <a:pt x="4708" y="5524"/>
                  </a:lnTo>
                  <a:lnTo>
                    <a:pt x="4834" y="5744"/>
                  </a:lnTo>
                  <a:lnTo>
                    <a:pt x="4959" y="5948"/>
                  </a:lnTo>
                  <a:lnTo>
                    <a:pt x="5116" y="6152"/>
                  </a:lnTo>
                  <a:lnTo>
                    <a:pt x="5304" y="6356"/>
                  </a:lnTo>
                  <a:lnTo>
                    <a:pt x="5493" y="6560"/>
                  </a:lnTo>
                  <a:lnTo>
                    <a:pt x="5493" y="6560"/>
                  </a:lnTo>
                  <a:lnTo>
                    <a:pt x="5320" y="6387"/>
                  </a:lnTo>
                  <a:lnTo>
                    <a:pt x="5148" y="6246"/>
                  </a:lnTo>
                  <a:lnTo>
                    <a:pt x="4975" y="6121"/>
                  </a:lnTo>
                  <a:lnTo>
                    <a:pt x="4802" y="6011"/>
                  </a:lnTo>
                  <a:lnTo>
                    <a:pt x="4614" y="5916"/>
                  </a:lnTo>
                  <a:lnTo>
                    <a:pt x="4441" y="5838"/>
                  </a:lnTo>
                  <a:lnTo>
                    <a:pt x="4253" y="5775"/>
                  </a:lnTo>
                  <a:lnTo>
                    <a:pt x="4065" y="5728"/>
                  </a:lnTo>
                  <a:lnTo>
                    <a:pt x="3876" y="5697"/>
                  </a:lnTo>
                  <a:lnTo>
                    <a:pt x="3704" y="5681"/>
                  </a:lnTo>
                  <a:lnTo>
                    <a:pt x="3515" y="5665"/>
                  </a:lnTo>
                  <a:lnTo>
                    <a:pt x="3327" y="5681"/>
                  </a:lnTo>
                  <a:lnTo>
                    <a:pt x="3139" y="5712"/>
                  </a:lnTo>
                  <a:lnTo>
                    <a:pt x="2966" y="5744"/>
                  </a:lnTo>
                  <a:lnTo>
                    <a:pt x="2778" y="5791"/>
                  </a:lnTo>
                  <a:lnTo>
                    <a:pt x="2605" y="5854"/>
                  </a:lnTo>
                  <a:lnTo>
                    <a:pt x="2433" y="5916"/>
                  </a:lnTo>
                  <a:lnTo>
                    <a:pt x="2260" y="6011"/>
                  </a:lnTo>
                  <a:lnTo>
                    <a:pt x="2087" y="6105"/>
                  </a:lnTo>
                  <a:lnTo>
                    <a:pt x="1915" y="6199"/>
                  </a:lnTo>
                  <a:lnTo>
                    <a:pt x="1758" y="6309"/>
                  </a:lnTo>
                  <a:lnTo>
                    <a:pt x="1601" y="6434"/>
                  </a:lnTo>
                  <a:lnTo>
                    <a:pt x="1460" y="6560"/>
                  </a:lnTo>
                  <a:lnTo>
                    <a:pt x="1303" y="6701"/>
                  </a:lnTo>
                  <a:lnTo>
                    <a:pt x="1036" y="6999"/>
                  </a:lnTo>
                  <a:lnTo>
                    <a:pt x="785" y="7313"/>
                  </a:lnTo>
                  <a:lnTo>
                    <a:pt x="565" y="7658"/>
                  </a:lnTo>
                  <a:lnTo>
                    <a:pt x="455" y="7847"/>
                  </a:lnTo>
                  <a:lnTo>
                    <a:pt x="377" y="8035"/>
                  </a:lnTo>
                  <a:lnTo>
                    <a:pt x="283" y="8208"/>
                  </a:lnTo>
                  <a:lnTo>
                    <a:pt x="220" y="8412"/>
                  </a:lnTo>
                  <a:lnTo>
                    <a:pt x="157" y="8600"/>
                  </a:lnTo>
                  <a:lnTo>
                    <a:pt x="94" y="8788"/>
                  </a:lnTo>
                  <a:lnTo>
                    <a:pt x="63" y="8992"/>
                  </a:lnTo>
                  <a:lnTo>
                    <a:pt x="31" y="9181"/>
                  </a:lnTo>
                  <a:lnTo>
                    <a:pt x="16" y="9385"/>
                  </a:lnTo>
                  <a:lnTo>
                    <a:pt x="0" y="9589"/>
                  </a:lnTo>
                  <a:lnTo>
                    <a:pt x="0" y="9777"/>
                  </a:lnTo>
                  <a:lnTo>
                    <a:pt x="16" y="9981"/>
                  </a:lnTo>
                  <a:lnTo>
                    <a:pt x="47" y="10185"/>
                  </a:lnTo>
                  <a:lnTo>
                    <a:pt x="94" y="10373"/>
                  </a:lnTo>
                  <a:lnTo>
                    <a:pt x="141" y="10562"/>
                  </a:lnTo>
                  <a:lnTo>
                    <a:pt x="220" y="10766"/>
                  </a:lnTo>
                  <a:lnTo>
                    <a:pt x="298" y="10938"/>
                  </a:lnTo>
                  <a:lnTo>
                    <a:pt x="392" y="11127"/>
                  </a:lnTo>
                  <a:lnTo>
                    <a:pt x="518" y="11315"/>
                  </a:lnTo>
                  <a:lnTo>
                    <a:pt x="643" y="11488"/>
                  </a:lnTo>
                  <a:lnTo>
                    <a:pt x="785" y="11660"/>
                  </a:lnTo>
                  <a:lnTo>
                    <a:pt x="942" y="11817"/>
                  </a:lnTo>
                  <a:lnTo>
                    <a:pt x="1130" y="11974"/>
                  </a:lnTo>
                  <a:lnTo>
                    <a:pt x="1318" y="12131"/>
                  </a:lnTo>
                  <a:lnTo>
                    <a:pt x="1538" y="12272"/>
                  </a:lnTo>
                  <a:lnTo>
                    <a:pt x="1773" y="12414"/>
                  </a:lnTo>
                  <a:lnTo>
                    <a:pt x="2009" y="12539"/>
                  </a:lnTo>
                  <a:lnTo>
                    <a:pt x="2276" y="12665"/>
                  </a:lnTo>
                  <a:lnTo>
                    <a:pt x="2574" y="12775"/>
                  </a:lnTo>
                  <a:lnTo>
                    <a:pt x="2872" y="12884"/>
                  </a:lnTo>
                  <a:lnTo>
                    <a:pt x="3202" y="12979"/>
                  </a:lnTo>
                  <a:lnTo>
                    <a:pt x="3547" y="13057"/>
                  </a:lnTo>
                  <a:lnTo>
                    <a:pt x="3908" y="13136"/>
                  </a:lnTo>
                  <a:lnTo>
                    <a:pt x="4300" y="13198"/>
                  </a:lnTo>
                  <a:lnTo>
                    <a:pt x="4300" y="13198"/>
                  </a:lnTo>
                  <a:lnTo>
                    <a:pt x="4033" y="13261"/>
                  </a:lnTo>
                  <a:lnTo>
                    <a:pt x="3767" y="13340"/>
                  </a:lnTo>
                  <a:lnTo>
                    <a:pt x="3531" y="13434"/>
                  </a:lnTo>
                  <a:lnTo>
                    <a:pt x="3296" y="13528"/>
                  </a:lnTo>
                  <a:lnTo>
                    <a:pt x="3076" y="13638"/>
                  </a:lnTo>
                  <a:lnTo>
                    <a:pt x="2872" y="13763"/>
                  </a:lnTo>
                  <a:lnTo>
                    <a:pt x="2668" y="13889"/>
                  </a:lnTo>
                  <a:lnTo>
                    <a:pt x="2495" y="14014"/>
                  </a:lnTo>
                  <a:lnTo>
                    <a:pt x="2323" y="14156"/>
                  </a:lnTo>
                  <a:lnTo>
                    <a:pt x="2166" y="14297"/>
                  </a:lnTo>
                  <a:lnTo>
                    <a:pt x="2025" y="14454"/>
                  </a:lnTo>
                  <a:lnTo>
                    <a:pt x="1883" y="14611"/>
                  </a:lnTo>
                  <a:lnTo>
                    <a:pt x="1758" y="14783"/>
                  </a:lnTo>
                  <a:lnTo>
                    <a:pt x="1648" y="14956"/>
                  </a:lnTo>
                  <a:lnTo>
                    <a:pt x="1554" y="15129"/>
                  </a:lnTo>
                  <a:lnTo>
                    <a:pt x="1460" y="15301"/>
                  </a:lnTo>
                  <a:lnTo>
                    <a:pt x="1381" y="15474"/>
                  </a:lnTo>
                  <a:lnTo>
                    <a:pt x="1318" y="15662"/>
                  </a:lnTo>
                  <a:lnTo>
                    <a:pt x="1256" y="15851"/>
                  </a:lnTo>
                  <a:lnTo>
                    <a:pt x="1208" y="16039"/>
                  </a:lnTo>
                  <a:lnTo>
                    <a:pt x="1177" y="16227"/>
                  </a:lnTo>
                  <a:lnTo>
                    <a:pt x="1146" y="16416"/>
                  </a:lnTo>
                  <a:lnTo>
                    <a:pt x="1114" y="16808"/>
                  </a:lnTo>
                  <a:lnTo>
                    <a:pt x="1114" y="17185"/>
                  </a:lnTo>
                  <a:lnTo>
                    <a:pt x="1161" y="17561"/>
                  </a:lnTo>
                  <a:lnTo>
                    <a:pt x="1240" y="17938"/>
                  </a:lnTo>
                  <a:lnTo>
                    <a:pt x="1350" y="18299"/>
                  </a:lnTo>
                  <a:lnTo>
                    <a:pt x="1491" y="18644"/>
                  </a:lnTo>
                  <a:lnTo>
                    <a:pt x="1648" y="18958"/>
                  </a:lnTo>
                  <a:lnTo>
                    <a:pt x="1852" y="19256"/>
                  </a:lnTo>
                  <a:lnTo>
                    <a:pt x="1962" y="19397"/>
                  </a:lnTo>
                  <a:lnTo>
                    <a:pt x="2072" y="19539"/>
                  </a:lnTo>
                  <a:lnTo>
                    <a:pt x="2181" y="19664"/>
                  </a:lnTo>
                  <a:lnTo>
                    <a:pt x="2307" y="19774"/>
                  </a:lnTo>
                  <a:lnTo>
                    <a:pt x="2448" y="19884"/>
                  </a:lnTo>
                  <a:lnTo>
                    <a:pt x="2574" y="19978"/>
                  </a:lnTo>
                  <a:lnTo>
                    <a:pt x="2731" y="20072"/>
                  </a:lnTo>
                  <a:lnTo>
                    <a:pt x="2872" y="20151"/>
                  </a:lnTo>
                  <a:lnTo>
                    <a:pt x="3029" y="20213"/>
                  </a:lnTo>
                  <a:lnTo>
                    <a:pt x="3186" y="20276"/>
                  </a:lnTo>
                  <a:lnTo>
                    <a:pt x="3343" y="20323"/>
                  </a:lnTo>
                  <a:lnTo>
                    <a:pt x="3500" y="20355"/>
                  </a:lnTo>
                  <a:lnTo>
                    <a:pt x="3672" y="20370"/>
                  </a:lnTo>
                  <a:lnTo>
                    <a:pt x="3845" y="20386"/>
                  </a:lnTo>
                  <a:lnTo>
                    <a:pt x="4033" y="20386"/>
                  </a:lnTo>
                  <a:lnTo>
                    <a:pt x="4206" y="20370"/>
                  </a:lnTo>
                  <a:lnTo>
                    <a:pt x="4394" y="20323"/>
                  </a:lnTo>
                  <a:lnTo>
                    <a:pt x="4583" y="20276"/>
                  </a:lnTo>
                  <a:lnTo>
                    <a:pt x="4771" y="20213"/>
                  </a:lnTo>
                  <a:lnTo>
                    <a:pt x="4959" y="20135"/>
                  </a:lnTo>
                  <a:lnTo>
                    <a:pt x="5163" y="20041"/>
                  </a:lnTo>
                  <a:lnTo>
                    <a:pt x="5352" y="19931"/>
                  </a:lnTo>
                  <a:lnTo>
                    <a:pt x="5556" y="19805"/>
                  </a:lnTo>
                  <a:lnTo>
                    <a:pt x="5760" y="19664"/>
                  </a:lnTo>
                  <a:lnTo>
                    <a:pt x="5964" y="19507"/>
                  </a:lnTo>
                  <a:lnTo>
                    <a:pt x="6168" y="19319"/>
                  </a:lnTo>
                  <a:lnTo>
                    <a:pt x="6168" y="19319"/>
                  </a:lnTo>
                  <a:lnTo>
                    <a:pt x="6042" y="19617"/>
                  </a:lnTo>
                  <a:lnTo>
                    <a:pt x="5932" y="19900"/>
                  </a:lnTo>
                  <a:lnTo>
                    <a:pt x="5854" y="20182"/>
                  </a:lnTo>
                  <a:lnTo>
                    <a:pt x="5775" y="20449"/>
                  </a:lnTo>
                  <a:lnTo>
                    <a:pt x="5713" y="20716"/>
                  </a:lnTo>
                  <a:lnTo>
                    <a:pt x="5681" y="20967"/>
                  </a:lnTo>
                  <a:lnTo>
                    <a:pt x="5650" y="21233"/>
                  </a:lnTo>
                  <a:lnTo>
                    <a:pt x="5650" y="21469"/>
                  </a:lnTo>
                  <a:lnTo>
                    <a:pt x="5650" y="21720"/>
                  </a:lnTo>
                  <a:lnTo>
                    <a:pt x="5665" y="21940"/>
                  </a:lnTo>
                  <a:lnTo>
                    <a:pt x="5713" y="22175"/>
                  </a:lnTo>
                  <a:lnTo>
                    <a:pt x="5760" y="22395"/>
                  </a:lnTo>
                  <a:lnTo>
                    <a:pt x="5807" y="22599"/>
                  </a:lnTo>
                  <a:lnTo>
                    <a:pt x="5885" y="22803"/>
                  </a:lnTo>
                  <a:lnTo>
                    <a:pt x="5979" y="23007"/>
                  </a:lnTo>
                  <a:lnTo>
                    <a:pt x="6073" y="23195"/>
                  </a:lnTo>
                  <a:lnTo>
                    <a:pt x="6168" y="23384"/>
                  </a:lnTo>
                  <a:lnTo>
                    <a:pt x="6293" y="23556"/>
                  </a:lnTo>
                  <a:lnTo>
                    <a:pt x="6419" y="23729"/>
                  </a:lnTo>
                  <a:lnTo>
                    <a:pt x="6560" y="23886"/>
                  </a:lnTo>
                  <a:lnTo>
                    <a:pt x="6701" y="24043"/>
                  </a:lnTo>
                  <a:lnTo>
                    <a:pt x="6858" y="24184"/>
                  </a:lnTo>
                  <a:lnTo>
                    <a:pt x="7015" y="24325"/>
                  </a:lnTo>
                  <a:lnTo>
                    <a:pt x="7188" y="24451"/>
                  </a:lnTo>
                  <a:lnTo>
                    <a:pt x="7360" y="24576"/>
                  </a:lnTo>
                  <a:lnTo>
                    <a:pt x="7549" y="24686"/>
                  </a:lnTo>
                  <a:lnTo>
                    <a:pt x="7737" y="24796"/>
                  </a:lnTo>
                  <a:lnTo>
                    <a:pt x="7941" y="24890"/>
                  </a:lnTo>
                  <a:lnTo>
                    <a:pt x="8349" y="25063"/>
                  </a:lnTo>
                  <a:lnTo>
                    <a:pt x="8773" y="25204"/>
                  </a:lnTo>
                  <a:lnTo>
                    <a:pt x="9197" y="25314"/>
                  </a:lnTo>
                  <a:lnTo>
                    <a:pt x="9652" y="25392"/>
                  </a:lnTo>
                  <a:lnTo>
                    <a:pt x="10107" y="25424"/>
                  </a:lnTo>
                  <a:lnTo>
                    <a:pt x="10546" y="25424"/>
                  </a:lnTo>
                  <a:lnTo>
                    <a:pt x="11001" y="25392"/>
                  </a:lnTo>
                  <a:lnTo>
                    <a:pt x="11441" y="25330"/>
                  </a:lnTo>
                  <a:lnTo>
                    <a:pt x="11660" y="25282"/>
                  </a:lnTo>
                  <a:lnTo>
                    <a:pt x="11880" y="25220"/>
                  </a:lnTo>
                  <a:lnTo>
                    <a:pt x="12084" y="25157"/>
                  </a:lnTo>
                  <a:lnTo>
                    <a:pt x="12304" y="25078"/>
                  </a:lnTo>
                  <a:lnTo>
                    <a:pt x="12508" y="25000"/>
                  </a:lnTo>
                  <a:lnTo>
                    <a:pt x="12696" y="24906"/>
                  </a:lnTo>
                  <a:lnTo>
                    <a:pt x="12885" y="24796"/>
                  </a:lnTo>
                  <a:lnTo>
                    <a:pt x="13073" y="24686"/>
                  </a:lnTo>
                  <a:lnTo>
                    <a:pt x="13261" y="24561"/>
                  </a:lnTo>
                  <a:lnTo>
                    <a:pt x="13434" y="24435"/>
                  </a:lnTo>
                  <a:lnTo>
                    <a:pt x="13591" y="24294"/>
                  </a:lnTo>
                  <a:lnTo>
                    <a:pt x="13748" y="24137"/>
                  </a:lnTo>
                  <a:lnTo>
                    <a:pt x="13905" y="23964"/>
                  </a:lnTo>
                  <a:lnTo>
                    <a:pt x="14046" y="23792"/>
                  </a:lnTo>
                  <a:lnTo>
                    <a:pt x="14171" y="23619"/>
                  </a:lnTo>
                  <a:lnTo>
                    <a:pt x="14297" y="23431"/>
                  </a:lnTo>
                  <a:lnTo>
                    <a:pt x="14407" y="23227"/>
                  </a:lnTo>
                  <a:lnTo>
                    <a:pt x="14517" y="23007"/>
                  </a:lnTo>
                  <a:lnTo>
                    <a:pt x="14595" y="22787"/>
                  </a:lnTo>
                  <a:lnTo>
                    <a:pt x="14674" y="22552"/>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07" name="Google Shape;2303;p42">
              <a:extLst>
                <a:ext uri="{FF2B5EF4-FFF2-40B4-BE49-F238E27FC236}">
                  <a16:creationId xmlns:a16="http://schemas.microsoft.com/office/drawing/2014/main" id="{4E407B86-B0AC-033A-B779-A2DD3142F917}"/>
                </a:ext>
              </a:extLst>
            </p:cNvPr>
            <p:cNvSpPr/>
            <p:nvPr/>
          </p:nvSpPr>
          <p:spPr>
            <a:xfrm>
              <a:off x="1523236" y="1560259"/>
              <a:ext cx="867902" cy="266436"/>
            </a:xfrm>
            <a:custGeom>
              <a:avLst/>
              <a:gdLst/>
              <a:ahLst/>
              <a:cxnLst/>
              <a:rect l="l" t="t" r="r" b="b"/>
              <a:pathLst>
                <a:path w="30525" h="9370" extrusionOk="0">
                  <a:moveTo>
                    <a:pt x="6042" y="0"/>
                  </a:moveTo>
                  <a:lnTo>
                    <a:pt x="5932" y="16"/>
                  </a:lnTo>
                  <a:lnTo>
                    <a:pt x="5838" y="32"/>
                  </a:lnTo>
                  <a:lnTo>
                    <a:pt x="5744" y="79"/>
                  </a:lnTo>
                  <a:lnTo>
                    <a:pt x="5666" y="141"/>
                  </a:lnTo>
                  <a:lnTo>
                    <a:pt x="5587" y="220"/>
                  </a:lnTo>
                  <a:lnTo>
                    <a:pt x="5540" y="314"/>
                  </a:lnTo>
                  <a:lnTo>
                    <a:pt x="5493" y="408"/>
                  </a:lnTo>
                  <a:lnTo>
                    <a:pt x="5477" y="518"/>
                  </a:lnTo>
                  <a:lnTo>
                    <a:pt x="5477" y="549"/>
                  </a:lnTo>
                  <a:lnTo>
                    <a:pt x="5414" y="1413"/>
                  </a:lnTo>
                  <a:lnTo>
                    <a:pt x="5352" y="1648"/>
                  </a:lnTo>
                  <a:lnTo>
                    <a:pt x="5258" y="1883"/>
                  </a:lnTo>
                  <a:lnTo>
                    <a:pt x="5101" y="2197"/>
                  </a:lnTo>
                  <a:lnTo>
                    <a:pt x="4928" y="2495"/>
                  </a:lnTo>
                  <a:lnTo>
                    <a:pt x="4724" y="2794"/>
                  </a:lnTo>
                  <a:lnTo>
                    <a:pt x="4504" y="3076"/>
                  </a:lnTo>
                  <a:lnTo>
                    <a:pt x="4253" y="3343"/>
                  </a:lnTo>
                  <a:lnTo>
                    <a:pt x="3986" y="3578"/>
                  </a:lnTo>
                  <a:lnTo>
                    <a:pt x="3720" y="3798"/>
                  </a:lnTo>
                  <a:lnTo>
                    <a:pt x="3421" y="4002"/>
                  </a:lnTo>
                  <a:lnTo>
                    <a:pt x="3123" y="4143"/>
                  </a:lnTo>
                  <a:lnTo>
                    <a:pt x="2982" y="4222"/>
                  </a:lnTo>
                  <a:lnTo>
                    <a:pt x="2825" y="4269"/>
                  </a:lnTo>
                  <a:lnTo>
                    <a:pt x="2684" y="4316"/>
                  </a:lnTo>
                  <a:lnTo>
                    <a:pt x="2527" y="4347"/>
                  </a:lnTo>
                  <a:lnTo>
                    <a:pt x="2386" y="4363"/>
                  </a:lnTo>
                  <a:lnTo>
                    <a:pt x="2229" y="4379"/>
                  </a:lnTo>
                  <a:lnTo>
                    <a:pt x="2134" y="4363"/>
                  </a:lnTo>
                  <a:lnTo>
                    <a:pt x="2056" y="4363"/>
                  </a:lnTo>
                  <a:lnTo>
                    <a:pt x="1978" y="4347"/>
                  </a:lnTo>
                  <a:lnTo>
                    <a:pt x="1821" y="4316"/>
                  </a:lnTo>
                  <a:lnTo>
                    <a:pt x="1648" y="4269"/>
                  </a:lnTo>
                  <a:lnTo>
                    <a:pt x="1491" y="4206"/>
                  </a:lnTo>
                  <a:lnTo>
                    <a:pt x="1334" y="4128"/>
                  </a:lnTo>
                  <a:lnTo>
                    <a:pt x="1193" y="4049"/>
                  </a:lnTo>
                  <a:lnTo>
                    <a:pt x="1052" y="3955"/>
                  </a:lnTo>
                  <a:lnTo>
                    <a:pt x="926" y="3829"/>
                  </a:lnTo>
                  <a:lnTo>
                    <a:pt x="816" y="3704"/>
                  </a:lnTo>
                  <a:lnTo>
                    <a:pt x="706" y="3563"/>
                  </a:lnTo>
                  <a:lnTo>
                    <a:pt x="612" y="3421"/>
                  </a:lnTo>
                  <a:lnTo>
                    <a:pt x="518" y="3264"/>
                  </a:lnTo>
                  <a:lnTo>
                    <a:pt x="455" y="3092"/>
                  </a:lnTo>
                  <a:lnTo>
                    <a:pt x="392" y="2919"/>
                  </a:lnTo>
                  <a:lnTo>
                    <a:pt x="283" y="2558"/>
                  </a:lnTo>
                  <a:lnTo>
                    <a:pt x="236" y="2307"/>
                  </a:lnTo>
                  <a:lnTo>
                    <a:pt x="0" y="3076"/>
                  </a:lnTo>
                  <a:lnTo>
                    <a:pt x="47" y="3249"/>
                  </a:lnTo>
                  <a:lnTo>
                    <a:pt x="110" y="3437"/>
                  </a:lnTo>
                  <a:lnTo>
                    <a:pt x="188" y="3641"/>
                  </a:lnTo>
                  <a:lnTo>
                    <a:pt x="283" y="3829"/>
                  </a:lnTo>
                  <a:lnTo>
                    <a:pt x="392" y="4018"/>
                  </a:lnTo>
                  <a:lnTo>
                    <a:pt x="534" y="4190"/>
                  </a:lnTo>
                  <a:lnTo>
                    <a:pt x="675" y="4363"/>
                  </a:lnTo>
                  <a:lnTo>
                    <a:pt x="848" y="4504"/>
                  </a:lnTo>
                  <a:lnTo>
                    <a:pt x="1036" y="4630"/>
                  </a:lnTo>
                  <a:lnTo>
                    <a:pt x="1224" y="4755"/>
                  </a:lnTo>
                  <a:lnTo>
                    <a:pt x="1413" y="4849"/>
                  </a:lnTo>
                  <a:lnTo>
                    <a:pt x="1617" y="4928"/>
                  </a:lnTo>
                  <a:lnTo>
                    <a:pt x="1836" y="4991"/>
                  </a:lnTo>
                  <a:lnTo>
                    <a:pt x="1946" y="5022"/>
                  </a:lnTo>
                  <a:lnTo>
                    <a:pt x="2072" y="5038"/>
                  </a:lnTo>
                  <a:lnTo>
                    <a:pt x="2229" y="5069"/>
                  </a:lnTo>
                  <a:lnTo>
                    <a:pt x="2386" y="5069"/>
                  </a:lnTo>
                  <a:lnTo>
                    <a:pt x="2684" y="5053"/>
                  </a:lnTo>
                  <a:lnTo>
                    <a:pt x="2966" y="5006"/>
                  </a:lnTo>
                  <a:lnTo>
                    <a:pt x="3186" y="4944"/>
                  </a:lnTo>
                  <a:lnTo>
                    <a:pt x="3390" y="4881"/>
                  </a:lnTo>
                  <a:lnTo>
                    <a:pt x="3594" y="4802"/>
                  </a:lnTo>
                  <a:lnTo>
                    <a:pt x="3798" y="4708"/>
                  </a:lnTo>
                  <a:lnTo>
                    <a:pt x="3986" y="4614"/>
                  </a:lnTo>
                  <a:lnTo>
                    <a:pt x="4175" y="4504"/>
                  </a:lnTo>
                  <a:lnTo>
                    <a:pt x="4363" y="4379"/>
                  </a:lnTo>
                  <a:lnTo>
                    <a:pt x="4536" y="4269"/>
                  </a:lnTo>
                  <a:lnTo>
                    <a:pt x="4865" y="3986"/>
                  </a:lnTo>
                  <a:lnTo>
                    <a:pt x="5179" y="3704"/>
                  </a:lnTo>
                  <a:lnTo>
                    <a:pt x="5414" y="3453"/>
                  </a:lnTo>
                  <a:lnTo>
                    <a:pt x="5446" y="3876"/>
                  </a:lnTo>
                  <a:lnTo>
                    <a:pt x="5493" y="4284"/>
                  </a:lnTo>
                  <a:lnTo>
                    <a:pt x="5540" y="4614"/>
                  </a:lnTo>
                  <a:lnTo>
                    <a:pt x="5603" y="4928"/>
                  </a:lnTo>
                  <a:lnTo>
                    <a:pt x="5697" y="5257"/>
                  </a:lnTo>
                  <a:lnTo>
                    <a:pt x="5791" y="5571"/>
                  </a:lnTo>
                  <a:lnTo>
                    <a:pt x="5901" y="5901"/>
                  </a:lnTo>
                  <a:lnTo>
                    <a:pt x="6026" y="6215"/>
                  </a:lnTo>
                  <a:lnTo>
                    <a:pt x="6183" y="6529"/>
                  </a:lnTo>
                  <a:lnTo>
                    <a:pt x="6372" y="6827"/>
                  </a:lnTo>
                  <a:lnTo>
                    <a:pt x="6466" y="6968"/>
                  </a:lnTo>
                  <a:lnTo>
                    <a:pt x="6576" y="7125"/>
                  </a:lnTo>
                  <a:lnTo>
                    <a:pt x="6811" y="7392"/>
                  </a:lnTo>
                  <a:lnTo>
                    <a:pt x="7078" y="7659"/>
                  </a:lnTo>
                  <a:lnTo>
                    <a:pt x="7219" y="7768"/>
                  </a:lnTo>
                  <a:lnTo>
                    <a:pt x="7360" y="7894"/>
                  </a:lnTo>
                  <a:lnTo>
                    <a:pt x="7659" y="8098"/>
                  </a:lnTo>
                  <a:lnTo>
                    <a:pt x="7973" y="8271"/>
                  </a:lnTo>
                  <a:lnTo>
                    <a:pt x="8302" y="8428"/>
                  </a:lnTo>
                  <a:lnTo>
                    <a:pt x="8632" y="8553"/>
                  </a:lnTo>
                  <a:lnTo>
                    <a:pt x="8804" y="8600"/>
                  </a:lnTo>
                  <a:lnTo>
                    <a:pt x="8977" y="8647"/>
                  </a:lnTo>
                  <a:lnTo>
                    <a:pt x="9322" y="8726"/>
                  </a:lnTo>
                  <a:lnTo>
                    <a:pt x="9652" y="8773"/>
                  </a:lnTo>
                  <a:lnTo>
                    <a:pt x="10013" y="8804"/>
                  </a:lnTo>
                  <a:lnTo>
                    <a:pt x="10531" y="8804"/>
                  </a:lnTo>
                  <a:lnTo>
                    <a:pt x="10703" y="8789"/>
                  </a:lnTo>
                  <a:lnTo>
                    <a:pt x="11048" y="8757"/>
                  </a:lnTo>
                  <a:lnTo>
                    <a:pt x="11394" y="8710"/>
                  </a:lnTo>
                  <a:lnTo>
                    <a:pt x="11739" y="8647"/>
                  </a:lnTo>
                  <a:lnTo>
                    <a:pt x="12069" y="8553"/>
                  </a:lnTo>
                  <a:lnTo>
                    <a:pt x="12414" y="8428"/>
                  </a:lnTo>
                  <a:lnTo>
                    <a:pt x="12743" y="8271"/>
                  </a:lnTo>
                  <a:lnTo>
                    <a:pt x="13073" y="8098"/>
                  </a:lnTo>
                  <a:lnTo>
                    <a:pt x="13371" y="7878"/>
                  </a:lnTo>
                  <a:lnTo>
                    <a:pt x="13654" y="7643"/>
                  </a:lnTo>
                  <a:lnTo>
                    <a:pt x="13920" y="7392"/>
                  </a:lnTo>
                  <a:lnTo>
                    <a:pt x="14172" y="7109"/>
                  </a:lnTo>
                  <a:lnTo>
                    <a:pt x="14391" y="6827"/>
                  </a:lnTo>
                  <a:lnTo>
                    <a:pt x="14580" y="6529"/>
                  </a:lnTo>
                  <a:lnTo>
                    <a:pt x="14752" y="6215"/>
                  </a:lnTo>
                  <a:lnTo>
                    <a:pt x="14878" y="5932"/>
                  </a:lnTo>
                  <a:lnTo>
                    <a:pt x="15003" y="5634"/>
                  </a:lnTo>
                  <a:lnTo>
                    <a:pt x="15113" y="5352"/>
                  </a:lnTo>
                  <a:lnTo>
                    <a:pt x="15207" y="5053"/>
                  </a:lnTo>
                  <a:lnTo>
                    <a:pt x="15521" y="5650"/>
                  </a:lnTo>
                  <a:lnTo>
                    <a:pt x="15694" y="5932"/>
                  </a:lnTo>
                  <a:lnTo>
                    <a:pt x="15866" y="6230"/>
                  </a:lnTo>
                  <a:lnTo>
                    <a:pt x="16055" y="6497"/>
                  </a:lnTo>
                  <a:lnTo>
                    <a:pt x="16259" y="6780"/>
                  </a:lnTo>
                  <a:lnTo>
                    <a:pt x="16463" y="7047"/>
                  </a:lnTo>
                  <a:lnTo>
                    <a:pt x="16682" y="7313"/>
                  </a:lnTo>
                  <a:lnTo>
                    <a:pt x="16902" y="7564"/>
                  </a:lnTo>
                  <a:lnTo>
                    <a:pt x="17153" y="7816"/>
                  </a:lnTo>
                  <a:lnTo>
                    <a:pt x="17404" y="8067"/>
                  </a:lnTo>
                  <a:lnTo>
                    <a:pt x="17687" y="8286"/>
                  </a:lnTo>
                  <a:lnTo>
                    <a:pt x="17969" y="8506"/>
                  </a:lnTo>
                  <a:lnTo>
                    <a:pt x="18268" y="8694"/>
                  </a:lnTo>
                  <a:lnTo>
                    <a:pt x="18597" y="8883"/>
                  </a:lnTo>
                  <a:lnTo>
                    <a:pt x="18942" y="9040"/>
                  </a:lnTo>
                  <a:lnTo>
                    <a:pt x="19288" y="9165"/>
                  </a:lnTo>
                  <a:lnTo>
                    <a:pt x="19664" y="9275"/>
                  </a:lnTo>
                  <a:lnTo>
                    <a:pt x="20041" y="9338"/>
                  </a:lnTo>
                  <a:lnTo>
                    <a:pt x="20229" y="9354"/>
                  </a:lnTo>
                  <a:lnTo>
                    <a:pt x="20418" y="9369"/>
                  </a:lnTo>
                  <a:lnTo>
                    <a:pt x="20794" y="9369"/>
                  </a:lnTo>
                  <a:lnTo>
                    <a:pt x="20983" y="9354"/>
                  </a:lnTo>
                  <a:lnTo>
                    <a:pt x="21155" y="9338"/>
                  </a:lnTo>
                  <a:lnTo>
                    <a:pt x="21344" y="9306"/>
                  </a:lnTo>
                  <a:lnTo>
                    <a:pt x="21516" y="9275"/>
                  </a:lnTo>
                  <a:lnTo>
                    <a:pt x="21893" y="9197"/>
                  </a:lnTo>
                  <a:lnTo>
                    <a:pt x="22081" y="9134"/>
                  </a:lnTo>
                  <a:lnTo>
                    <a:pt x="22254" y="9071"/>
                  </a:lnTo>
                  <a:lnTo>
                    <a:pt x="22442" y="8993"/>
                  </a:lnTo>
                  <a:lnTo>
                    <a:pt x="22615" y="8914"/>
                  </a:lnTo>
                  <a:lnTo>
                    <a:pt x="22787" y="8820"/>
                  </a:lnTo>
                  <a:lnTo>
                    <a:pt x="22960" y="8710"/>
                  </a:lnTo>
                  <a:lnTo>
                    <a:pt x="23117" y="8600"/>
                  </a:lnTo>
                  <a:lnTo>
                    <a:pt x="23274" y="8475"/>
                  </a:lnTo>
                  <a:lnTo>
                    <a:pt x="23415" y="8333"/>
                  </a:lnTo>
                  <a:lnTo>
                    <a:pt x="23556" y="8192"/>
                  </a:lnTo>
                  <a:lnTo>
                    <a:pt x="23682" y="8051"/>
                  </a:lnTo>
                  <a:lnTo>
                    <a:pt x="23807" y="7894"/>
                  </a:lnTo>
                  <a:lnTo>
                    <a:pt x="23917" y="7737"/>
                  </a:lnTo>
                  <a:lnTo>
                    <a:pt x="24011" y="7580"/>
                  </a:lnTo>
                  <a:lnTo>
                    <a:pt x="24200" y="7251"/>
                  </a:lnTo>
                  <a:lnTo>
                    <a:pt x="24341" y="6905"/>
                  </a:lnTo>
                  <a:lnTo>
                    <a:pt x="24467" y="6576"/>
                  </a:lnTo>
                  <a:lnTo>
                    <a:pt x="24561" y="6230"/>
                  </a:lnTo>
                  <a:lnTo>
                    <a:pt x="24639" y="5901"/>
                  </a:lnTo>
                  <a:lnTo>
                    <a:pt x="24702" y="5556"/>
                  </a:lnTo>
                  <a:lnTo>
                    <a:pt x="24749" y="5226"/>
                  </a:lnTo>
                  <a:lnTo>
                    <a:pt x="24780" y="4897"/>
                  </a:lnTo>
                  <a:lnTo>
                    <a:pt x="24796" y="4567"/>
                  </a:lnTo>
                  <a:lnTo>
                    <a:pt x="24812" y="4332"/>
                  </a:lnTo>
                  <a:lnTo>
                    <a:pt x="25032" y="4708"/>
                  </a:lnTo>
                  <a:lnTo>
                    <a:pt x="25267" y="5085"/>
                  </a:lnTo>
                  <a:lnTo>
                    <a:pt x="25518" y="5446"/>
                  </a:lnTo>
                  <a:lnTo>
                    <a:pt x="25800" y="5807"/>
                  </a:lnTo>
                  <a:lnTo>
                    <a:pt x="25957" y="5979"/>
                  </a:lnTo>
                  <a:lnTo>
                    <a:pt x="26130" y="6136"/>
                  </a:lnTo>
                  <a:lnTo>
                    <a:pt x="26318" y="6293"/>
                  </a:lnTo>
                  <a:lnTo>
                    <a:pt x="26507" y="6450"/>
                  </a:lnTo>
                  <a:lnTo>
                    <a:pt x="26711" y="6576"/>
                  </a:lnTo>
                  <a:lnTo>
                    <a:pt x="26946" y="6686"/>
                  </a:lnTo>
                  <a:lnTo>
                    <a:pt x="27182" y="6780"/>
                  </a:lnTo>
                  <a:lnTo>
                    <a:pt x="27433" y="6843"/>
                  </a:lnTo>
                  <a:lnTo>
                    <a:pt x="27590" y="6843"/>
                  </a:lnTo>
                  <a:lnTo>
                    <a:pt x="27903" y="6827"/>
                  </a:lnTo>
                  <a:lnTo>
                    <a:pt x="28060" y="6811"/>
                  </a:lnTo>
                  <a:lnTo>
                    <a:pt x="28217" y="6780"/>
                  </a:lnTo>
                  <a:lnTo>
                    <a:pt x="28390" y="6717"/>
                  </a:lnTo>
                  <a:lnTo>
                    <a:pt x="28578" y="6654"/>
                  </a:lnTo>
                  <a:lnTo>
                    <a:pt x="28751" y="6576"/>
                  </a:lnTo>
                  <a:lnTo>
                    <a:pt x="28908" y="6482"/>
                  </a:lnTo>
                  <a:lnTo>
                    <a:pt x="29065" y="6387"/>
                  </a:lnTo>
                  <a:lnTo>
                    <a:pt x="29206" y="6278"/>
                  </a:lnTo>
                  <a:lnTo>
                    <a:pt x="29347" y="6152"/>
                  </a:lnTo>
                  <a:lnTo>
                    <a:pt x="29473" y="6026"/>
                  </a:lnTo>
                  <a:lnTo>
                    <a:pt x="29598" y="5901"/>
                  </a:lnTo>
                  <a:lnTo>
                    <a:pt x="29708" y="5760"/>
                  </a:lnTo>
                  <a:lnTo>
                    <a:pt x="29912" y="5462"/>
                  </a:lnTo>
                  <a:lnTo>
                    <a:pt x="30085" y="5163"/>
                  </a:lnTo>
                  <a:lnTo>
                    <a:pt x="30226" y="4834"/>
                  </a:lnTo>
                  <a:lnTo>
                    <a:pt x="30352" y="4520"/>
                  </a:lnTo>
                  <a:lnTo>
                    <a:pt x="30430" y="4175"/>
                  </a:lnTo>
                  <a:lnTo>
                    <a:pt x="30493" y="3845"/>
                  </a:lnTo>
                  <a:lnTo>
                    <a:pt x="30524" y="3500"/>
                  </a:lnTo>
                  <a:lnTo>
                    <a:pt x="30524" y="3155"/>
                  </a:lnTo>
                  <a:lnTo>
                    <a:pt x="30493" y="2982"/>
                  </a:lnTo>
                  <a:lnTo>
                    <a:pt x="30477" y="2825"/>
                  </a:lnTo>
                  <a:lnTo>
                    <a:pt x="30477" y="2982"/>
                  </a:lnTo>
                  <a:lnTo>
                    <a:pt x="30477" y="3155"/>
                  </a:lnTo>
                  <a:lnTo>
                    <a:pt x="30430" y="3484"/>
                  </a:lnTo>
                  <a:lnTo>
                    <a:pt x="30367" y="3814"/>
                  </a:lnTo>
                  <a:lnTo>
                    <a:pt x="30257" y="4128"/>
                  </a:lnTo>
                  <a:lnTo>
                    <a:pt x="30148" y="4441"/>
                  </a:lnTo>
                  <a:lnTo>
                    <a:pt x="29991" y="4740"/>
                  </a:lnTo>
                  <a:lnTo>
                    <a:pt x="29834" y="5022"/>
                  </a:lnTo>
                  <a:lnTo>
                    <a:pt x="29645" y="5273"/>
                  </a:lnTo>
                  <a:lnTo>
                    <a:pt x="29426" y="5524"/>
                  </a:lnTo>
                  <a:lnTo>
                    <a:pt x="29206" y="5744"/>
                  </a:lnTo>
                  <a:lnTo>
                    <a:pt x="29080" y="5838"/>
                  </a:lnTo>
                  <a:lnTo>
                    <a:pt x="28955" y="5917"/>
                  </a:lnTo>
                  <a:lnTo>
                    <a:pt x="28814" y="6011"/>
                  </a:lnTo>
                  <a:lnTo>
                    <a:pt x="28688" y="6074"/>
                  </a:lnTo>
                  <a:lnTo>
                    <a:pt x="28468" y="6168"/>
                  </a:lnTo>
                  <a:lnTo>
                    <a:pt x="28249" y="6215"/>
                  </a:lnTo>
                  <a:lnTo>
                    <a:pt x="28029" y="6262"/>
                  </a:lnTo>
                  <a:lnTo>
                    <a:pt x="27809" y="6262"/>
                  </a:lnTo>
                  <a:lnTo>
                    <a:pt x="27542" y="6246"/>
                  </a:lnTo>
                  <a:lnTo>
                    <a:pt x="27386" y="6199"/>
                  </a:lnTo>
                  <a:lnTo>
                    <a:pt x="27213" y="6121"/>
                  </a:lnTo>
                  <a:lnTo>
                    <a:pt x="27072" y="6011"/>
                  </a:lnTo>
                  <a:lnTo>
                    <a:pt x="26915" y="5901"/>
                  </a:lnTo>
                  <a:lnTo>
                    <a:pt x="26774" y="5775"/>
                  </a:lnTo>
                  <a:lnTo>
                    <a:pt x="26632" y="5634"/>
                  </a:lnTo>
                  <a:lnTo>
                    <a:pt x="26507" y="5477"/>
                  </a:lnTo>
                  <a:lnTo>
                    <a:pt x="26381" y="5320"/>
                  </a:lnTo>
                  <a:lnTo>
                    <a:pt x="26161" y="4991"/>
                  </a:lnTo>
                  <a:lnTo>
                    <a:pt x="25942" y="4630"/>
                  </a:lnTo>
                  <a:lnTo>
                    <a:pt x="25753" y="4269"/>
                  </a:lnTo>
                  <a:lnTo>
                    <a:pt x="25581" y="3892"/>
                  </a:lnTo>
                  <a:lnTo>
                    <a:pt x="25424" y="3500"/>
                  </a:lnTo>
                  <a:lnTo>
                    <a:pt x="25283" y="3107"/>
                  </a:lnTo>
                  <a:lnTo>
                    <a:pt x="25141" y="2699"/>
                  </a:lnTo>
                  <a:lnTo>
                    <a:pt x="25016" y="2307"/>
                  </a:lnTo>
                  <a:lnTo>
                    <a:pt x="24922" y="1899"/>
                  </a:lnTo>
                  <a:lnTo>
                    <a:pt x="24812" y="1491"/>
                  </a:lnTo>
                  <a:lnTo>
                    <a:pt x="24749" y="1083"/>
                  </a:lnTo>
                  <a:lnTo>
                    <a:pt x="24686" y="691"/>
                  </a:lnTo>
                  <a:lnTo>
                    <a:pt x="24671" y="596"/>
                  </a:lnTo>
                  <a:lnTo>
                    <a:pt x="24639" y="502"/>
                  </a:lnTo>
                  <a:lnTo>
                    <a:pt x="24576" y="424"/>
                  </a:lnTo>
                  <a:lnTo>
                    <a:pt x="24514" y="345"/>
                  </a:lnTo>
                  <a:lnTo>
                    <a:pt x="24435" y="283"/>
                  </a:lnTo>
                  <a:lnTo>
                    <a:pt x="24357" y="236"/>
                  </a:lnTo>
                  <a:lnTo>
                    <a:pt x="24247" y="204"/>
                  </a:lnTo>
                  <a:lnTo>
                    <a:pt x="24153" y="188"/>
                  </a:lnTo>
                  <a:lnTo>
                    <a:pt x="24137" y="188"/>
                  </a:lnTo>
                  <a:lnTo>
                    <a:pt x="24027" y="204"/>
                  </a:lnTo>
                  <a:lnTo>
                    <a:pt x="23917" y="236"/>
                  </a:lnTo>
                  <a:lnTo>
                    <a:pt x="23823" y="283"/>
                  </a:lnTo>
                  <a:lnTo>
                    <a:pt x="23745" y="345"/>
                  </a:lnTo>
                  <a:lnTo>
                    <a:pt x="23666" y="424"/>
                  </a:lnTo>
                  <a:lnTo>
                    <a:pt x="23619" y="518"/>
                  </a:lnTo>
                  <a:lnTo>
                    <a:pt x="23588" y="628"/>
                  </a:lnTo>
                  <a:lnTo>
                    <a:pt x="23572" y="738"/>
                  </a:lnTo>
                  <a:lnTo>
                    <a:pt x="23572" y="769"/>
                  </a:lnTo>
                  <a:lnTo>
                    <a:pt x="23556" y="1413"/>
                  </a:lnTo>
                  <a:lnTo>
                    <a:pt x="23556" y="2025"/>
                  </a:lnTo>
                  <a:lnTo>
                    <a:pt x="23556" y="2652"/>
                  </a:lnTo>
                  <a:lnTo>
                    <a:pt x="23556" y="3264"/>
                  </a:lnTo>
                  <a:lnTo>
                    <a:pt x="23525" y="3861"/>
                  </a:lnTo>
                  <a:lnTo>
                    <a:pt x="23478" y="4457"/>
                  </a:lnTo>
                  <a:lnTo>
                    <a:pt x="23399" y="5038"/>
                  </a:lnTo>
                  <a:lnTo>
                    <a:pt x="23352" y="5320"/>
                  </a:lnTo>
                  <a:lnTo>
                    <a:pt x="23290" y="5603"/>
                  </a:lnTo>
                  <a:lnTo>
                    <a:pt x="23227" y="5870"/>
                  </a:lnTo>
                  <a:lnTo>
                    <a:pt x="23133" y="6121"/>
                  </a:lnTo>
                  <a:lnTo>
                    <a:pt x="23038" y="6372"/>
                  </a:lnTo>
                  <a:lnTo>
                    <a:pt x="22929" y="6607"/>
                  </a:lnTo>
                  <a:lnTo>
                    <a:pt x="22803" y="6811"/>
                  </a:lnTo>
                  <a:lnTo>
                    <a:pt x="22662" y="7015"/>
                  </a:lnTo>
                  <a:lnTo>
                    <a:pt x="22505" y="7188"/>
                  </a:lnTo>
                  <a:lnTo>
                    <a:pt x="22332" y="7329"/>
                  </a:lnTo>
                  <a:lnTo>
                    <a:pt x="22144" y="7470"/>
                  </a:lnTo>
                  <a:lnTo>
                    <a:pt x="21940" y="7580"/>
                  </a:lnTo>
                  <a:lnTo>
                    <a:pt x="21720" y="7659"/>
                  </a:lnTo>
                  <a:lnTo>
                    <a:pt x="21500" y="7737"/>
                  </a:lnTo>
                  <a:lnTo>
                    <a:pt x="21249" y="7784"/>
                  </a:lnTo>
                  <a:lnTo>
                    <a:pt x="21124" y="7800"/>
                  </a:lnTo>
                  <a:lnTo>
                    <a:pt x="20998" y="7816"/>
                  </a:lnTo>
                  <a:lnTo>
                    <a:pt x="20747" y="7816"/>
                  </a:lnTo>
                  <a:lnTo>
                    <a:pt x="20606" y="7831"/>
                  </a:lnTo>
                  <a:lnTo>
                    <a:pt x="20496" y="7816"/>
                  </a:lnTo>
                  <a:lnTo>
                    <a:pt x="20261" y="7800"/>
                  </a:lnTo>
                  <a:lnTo>
                    <a:pt x="20025" y="7753"/>
                  </a:lnTo>
                  <a:lnTo>
                    <a:pt x="19790" y="7674"/>
                  </a:lnTo>
                  <a:lnTo>
                    <a:pt x="19554" y="7580"/>
                  </a:lnTo>
                  <a:lnTo>
                    <a:pt x="19335" y="7470"/>
                  </a:lnTo>
                  <a:lnTo>
                    <a:pt x="19115" y="7345"/>
                  </a:lnTo>
                  <a:lnTo>
                    <a:pt x="18895" y="7204"/>
                  </a:lnTo>
                  <a:lnTo>
                    <a:pt x="18691" y="7031"/>
                  </a:lnTo>
                  <a:lnTo>
                    <a:pt x="18487" y="6858"/>
                  </a:lnTo>
                  <a:lnTo>
                    <a:pt x="18299" y="6670"/>
                  </a:lnTo>
                  <a:lnTo>
                    <a:pt x="18095" y="6466"/>
                  </a:lnTo>
                  <a:lnTo>
                    <a:pt x="17922" y="6262"/>
                  </a:lnTo>
                  <a:lnTo>
                    <a:pt x="17750" y="6042"/>
                  </a:lnTo>
                  <a:lnTo>
                    <a:pt x="17577" y="5807"/>
                  </a:lnTo>
                  <a:lnTo>
                    <a:pt x="17247" y="5336"/>
                  </a:lnTo>
                  <a:lnTo>
                    <a:pt x="16965" y="4834"/>
                  </a:lnTo>
                  <a:lnTo>
                    <a:pt x="16698" y="4316"/>
                  </a:lnTo>
                  <a:lnTo>
                    <a:pt x="16447" y="3798"/>
                  </a:lnTo>
                  <a:lnTo>
                    <a:pt x="16227" y="3249"/>
                  </a:lnTo>
                  <a:lnTo>
                    <a:pt x="16039" y="2699"/>
                  </a:lnTo>
                  <a:lnTo>
                    <a:pt x="15866" y="2150"/>
                  </a:lnTo>
                  <a:lnTo>
                    <a:pt x="15741" y="1585"/>
                  </a:lnTo>
                  <a:lnTo>
                    <a:pt x="15631" y="1036"/>
                  </a:lnTo>
                  <a:lnTo>
                    <a:pt x="15631" y="1020"/>
                  </a:lnTo>
                  <a:lnTo>
                    <a:pt x="15600" y="879"/>
                  </a:lnTo>
                  <a:lnTo>
                    <a:pt x="15537" y="738"/>
                  </a:lnTo>
                  <a:lnTo>
                    <a:pt x="15458" y="612"/>
                  </a:lnTo>
                  <a:lnTo>
                    <a:pt x="15364" y="502"/>
                  </a:lnTo>
                  <a:lnTo>
                    <a:pt x="15239" y="424"/>
                  </a:lnTo>
                  <a:lnTo>
                    <a:pt x="15113" y="361"/>
                  </a:lnTo>
                  <a:lnTo>
                    <a:pt x="14956" y="314"/>
                  </a:lnTo>
                  <a:lnTo>
                    <a:pt x="14815" y="298"/>
                  </a:lnTo>
                  <a:lnTo>
                    <a:pt x="14799" y="298"/>
                  </a:lnTo>
                  <a:lnTo>
                    <a:pt x="14642" y="314"/>
                  </a:lnTo>
                  <a:lnTo>
                    <a:pt x="14485" y="361"/>
                  </a:lnTo>
                  <a:lnTo>
                    <a:pt x="14344" y="440"/>
                  </a:lnTo>
                  <a:lnTo>
                    <a:pt x="14219" y="549"/>
                  </a:lnTo>
                  <a:lnTo>
                    <a:pt x="14109" y="675"/>
                  </a:lnTo>
                  <a:lnTo>
                    <a:pt x="14030" y="816"/>
                  </a:lnTo>
                  <a:lnTo>
                    <a:pt x="13983" y="973"/>
                  </a:lnTo>
                  <a:lnTo>
                    <a:pt x="13967" y="1146"/>
                  </a:lnTo>
                  <a:lnTo>
                    <a:pt x="13967" y="1726"/>
                  </a:lnTo>
                  <a:lnTo>
                    <a:pt x="13952" y="2291"/>
                  </a:lnTo>
                  <a:lnTo>
                    <a:pt x="13905" y="2872"/>
                  </a:lnTo>
                  <a:lnTo>
                    <a:pt x="13842" y="3421"/>
                  </a:lnTo>
                  <a:lnTo>
                    <a:pt x="13748" y="3971"/>
                  </a:lnTo>
                  <a:lnTo>
                    <a:pt x="13638" y="4504"/>
                  </a:lnTo>
                  <a:lnTo>
                    <a:pt x="13559" y="4755"/>
                  </a:lnTo>
                  <a:lnTo>
                    <a:pt x="13481" y="5006"/>
                  </a:lnTo>
                  <a:lnTo>
                    <a:pt x="13387" y="5257"/>
                  </a:lnTo>
                  <a:lnTo>
                    <a:pt x="13277" y="5477"/>
                  </a:lnTo>
                  <a:lnTo>
                    <a:pt x="13167" y="5697"/>
                  </a:lnTo>
                  <a:lnTo>
                    <a:pt x="13042" y="5901"/>
                  </a:lnTo>
                  <a:lnTo>
                    <a:pt x="12900" y="6105"/>
                  </a:lnTo>
                  <a:lnTo>
                    <a:pt x="12743" y="6278"/>
                  </a:lnTo>
                  <a:lnTo>
                    <a:pt x="12586" y="6450"/>
                  </a:lnTo>
                  <a:lnTo>
                    <a:pt x="12398" y="6591"/>
                  </a:lnTo>
                  <a:lnTo>
                    <a:pt x="12210" y="6733"/>
                  </a:lnTo>
                  <a:lnTo>
                    <a:pt x="12006" y="6843"/>
                  </a:lnTo>
                  <a:lnTo>
                    <a:pt x="11802" y="6952"/>
                  </a:lnTo>
                  <a:lnTo>
                    <a:pt x="11582" y="7047"/>
                  </a:lnTo>
                  <a:lnTo>
                    <a:pt x="11347" y="7109"/>
                  </a:lnTo>
                  <a:lnTo>
                    <a:pt x="11096" y="7172"/>
                  </a:lnTo>
                  <a:lnTo>
                    <a:pt x="10844" y="7219"/>
                  </a:lnTo>
                  <a:lnTo>
                    <a:pt x="10593" y="7251"/>
                  </a:lnTo>
                  <a:lnTo>
                    <a:pt x="10452" y="7251"/>
                  </a:lnTo>
                  <a:lnTo>
                    <a:pt x="10327" y="7266"/>
                  </a:lnTo>
                  <a:lnTo>
                    <a:pt x="10075" y="7266"/>
                  </a:lnTo>
                  <a:lnTo>
                    <a:pt x="9824" y="7251"/>
                  </a:lnTo>
                  <a:lnTo>
                    <a:pt x="9573" y="7219"/>
                  </a:lnTo>
                  <a:lnTo>
                    <a:pt x="9322" y="7172"/>
                  </a:lnTo>
                  <a:lnTo>
                    <a:pt x="9212" y="7141"/>
                  </a:lnTo>
                  <a:lnTo>
                    <a:pt x="9087" y="7109"/>
                  </a:lnTo>
                  <a:lnTo>
                    <a:pt x="8851" y="7031"/>
                  </a:lnTo>
                  <a:lnTo>
                    <a:pt x="8632" y="6937"/>
                  </a:lnTo>
                  <a:lnTo>
                    <a:pt x="8412" y="6827"/>
                  </a:lnTo>
                  <a:lnTo>
                    <a:pt x="8224" y="6701"/>
                  </a:lnTo>
                  <a:lnTo>
                    <a:pt x="8035" y="6560"/>
                  </a:lnTo>
                  <a:lnTo>
                    <a:pt x="7863" y="6403"/>
                  </a:lnTo>
                  <a:lnTo>
                    <a:pt x="7706" y="6230"/>
                  </a:lnTo>
                  <a:lnTo>
                    <a:pt x="7549" y="6026"/>
                  </a:lnTo>
                  <a:lnTo>
                    <a:pt x="7408" y="5822"/>
                  </a:lnTo>
                  <a:lnTo>
                    <a:pt x="7298" y="5603"/>
                  </a:lnTo>
                  <a:lnTo>
                    <a:pt x="7188" y="5367"/>
                  </a:lnTo>
                  <a:lnTo>
                    <a:pt x="7078" y="5132"/>
                  </a:lnTo>
                  <a:lnTo>
                    <a:pt x="7000" y="4881"/>
                  </a:lnTo>
                  <a:lnTo>
                    <a:pt x="6921" y="4614"/>
                  </a:lnTo>
                  <a:lnTo>
                    <a:pt x="6858" y="4347"/>
                  </a:lnTo>
                  <a:lnTo>
                    <a:pt x="6795" y="4080"/>
                  </a:lnTo>
                  <a:lnTo>
                    <a:pt x="6717" y="3516"/>
                  </a:lnTo>
                  <a:lnTo>
                    <a:pt x="6654" y="2951"/>
                  </a:lnTo>
                  <a:lnTo>
                    <a:pt x="6623" y="2464"/>
                  </a:lnTo>
                  <a:lnTo>
                    <a:pt x="6607" y="1978"/>
                  </a:lnTo>
                  <a:lnTo>
                    <a:pt x="6591" y="1475"/>
                  </a:lnTo>
                  <a:lnTo>
                    <a:pt x="6607" y="973"/>
                  </a:lnTo>
                  <a:lnTo>
                    <a:pt x="6607" y="753"/>
                  </a:lnTo>
                  <a:lnTo>
                    <a:pt x="6607" y="518"/>
                  </a:lnTo>
                  <a:lnTo>
                    <a:pt x="6591" y="424"/>
                  </a:lnTo>
                  <a:lnTo>
                    <a:pt x="6560" y="330"/>
                  </a:lnTo>
                  <a:lnTo>
                    <a:pt x="6513" y="251"/>
                  </a:lnTo>
                  <a:lnTo>
                    <a:pt x="6450" y="173"/>
                  </a:lnTo>
                  <a:lnTo>
                    <a:pt x="6372" y="110"/>
                  </a:lnTo>
                  <a:lnTo>
                    <a:pt x="6293" y="47"/>
                  </a:lnTo>
                  <a:lnTo>
                    <a:pt x="6199" y="16"/>
                  </a:lnTo>
                  <a:lnTo>
                    <a:pt x="6089" y="0"/>
                  </a:lnTo>
                  <a:close/>
                </a:path>
              </a:pathLst>
            </a:custGeom>
            <a:solidFill>
              <a:srgbClr val="5F477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08" name="Google Shape;2304;p42">
              <a:extLst>
                <a:ext uri="{FF2B5EF4-FFF2-40B4-BE49-F238E27FC236}">
                  <a16:creationId xmlns:a16="http://schemas.microsoft.com/office/drawing/2014/main" id="{5693872C-EBF1-7536-43DD-FAAD9AFF690D}"/>
                </a:ext>
              </a:extLst>
            </p:cNvPr>
            <p:cNvSpPr/>
            <p:nvPr/>
          </p:nvSpPr>
          <p:spPr>
            <a:xfrm>
              <a:off x="1968110" y="1592815"/>
              <a:ext cx="28" cy="28"/>
            </a:xfrm>
            <a:custGeom>
              <a:avLst/>
              <a:gdLst/>
              <a:ahLst/>
              <a:cxnLst/>
              <a:rect l="l" t="t" r="r" b="b"/>
              <a:pathLst>
                <a:path w="1" h="1" fill="none" extrusionOk="0">
                  <a:moveTo>
                    <a:pt x="1" y="1"/>
                  </a:moveTo>
                  <a:lnTo>
                    <a:pt x="1"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09" name="Google Shape;2305;p42">
              <a:extLst>
                <a:ext uri="{FF2B5EF4-FFF2-40B4-BE49-F238E27FC236}">
                  <a16:creationId xmlns:a16="http://schemas.microsoft.com/office/drawing/2014/main" id="{EC78A3D4-FA84-FCEB-E080-39BD3430CB2B}"/>
                </a:ext>
              </a:extLst>
            </p:cNvPr>
            <p:cNvSpPr/>
            <p:nvPr/>
          </p:nvSpPr>
          <p:spPr>
            <a:xfrm>
              <a:off x="1711098" y="1577660"/>
              <a:ext cx="28" cy="28"/>
            </a:xfrm>
            <a:custGeom>
              <a:avLst/>
              <a:gdLst/>
              <a:ahLst/>
              <a:cxnLst/>
              <a:rect l="l" t="t" r="r" b="b"/>
              <a:pathLst>
                <a:path w="1" h="1" fill="none" extrusionOk="0">
                  <a:moveTo>
                    <a:pt x="0" y="0"/>
                  </a:move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sp>
        <p:nvSpPr>
          <p:cNvPr id="16" name="TextBox 32615">
            <a:extLst>
              <a:ext uri="{FF2B5EF4-FFF2-40B4-BE49-F238E27FC236}">
                <a16:creationId xmlns:a16="http://schemas.microsoft.com/office/drawing/2014/main" id="{12DD18F5-398F-C847-E782-56DFB8447C78}"/>
              </a:ext>
            </a:extLst>
          </p:cNvPr>
          <p:cNvSpPr txBox="1"/>
          <p:nvPr/>
        </p:nvSpPr>
        <p:spPr>
          <a:xfrm>
            <a:off x="769938" y="2022043"/>
            <a:ext cx="4624248" cy="1938992"/>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r>
              <a:rPr lang="vi-VN" sz="2400">
                <a:effectLst/>
                <a:latin typeface="Times New Roman" panose="02020603050405020304" pitchFamily="18" charset="0"/>
                <a:ea typeface="Times New Roman" panose="02020603050405020304" pitchFamily="18" charset="0"/>
                <a:cs typeface="Times New Roman" panose="02020603050405020304" pitchFamily="18" charset="0"/>
              </a:rPr>
              <a:t>Qua hình ảnh lời ru con của mẹ, tác giả thể hiện tình cảm yêu thương sâu sắc, lòng biết ơn đối với mẹ và tình yêu quê hương đất nước mà mẹ đã truyền dạy cho con</a:t>
            </a:r>
            <a:endParaRPr lang="en-US" sz="2400">
              <a:effectLst/>
              <a:latin typeface=".VnTime"/>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90958171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par>
                                <p:cTn id="8" presetID="14" presetClass="entr" presetSubtype="1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randombar(horizontal)">
                                      <p:cBhvr>
                                        <p:cTn id="10" dur="500"/>
                                        <p:tgtEl>
                                          <p:spTgt spid="4"/>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randombar(horizontal)">
                                      <p:cBhvr>
                                        <p:cTn id="13" dur="500"/>
                                        <p:tgtEl>
                                          <p:spTgt spid="5"/>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randombar(horizontal)">
                                      <p:cBhvr>
                                        <p:cTn id="16" dur="500"/>
                                        <p:tgtEl>
                                          <p:spTgt spid="6"/>
                                        </p:tgtEl>
                                      </p:cBhvr>
                                    </p:animEffect>
                                  </p:childTnLst>
                                </p:cTn>
                              </p:par>
                              <p:par>
                                <p:cTn id="17" presetID="14" presetClass="entr" presetSubtype="10" fill="hold" nodeType="with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randombar(horizontal)">
                                      <p:cBhvr>
                                        <p:cTn id="19" dur="500"/>
                                        <p:tgtEl>
                                          <p:spTgt spid="12"/>
                                        </p:tgtEl>
                                      </p:cBhvr>
                                    </p:animEffect>
                                  </p:childTnLst>
                                </p:cTn>
                              </p:par>
                              <p:par>
                                <p:cTn id="20" presetID="14" presetClass="entr" presetSubtype="10" fill="hold" grpId="0" nodeType="with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randombar(horizontal)">
                                      <p:cBhvr>
                                        <p:cTn id="2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animBg="1"/>
      <p:bldP spid="6" grpId="0" animBg="1"/>
      <p:bldP spid="16"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2350"/>
        <p:cNvGrpSpPr/>
        <p:nvPr/>
      </p:nvGrpSpPr>
      <p:grpSpPr>
        <a:xfrm>
          <a:off x="0" y="0"/>
          <a:ext cx="0" cy="0"/>
          <a:chOff x="0" y="0"/>
          <a:chExt cx="0" cy="0"/>
        </a:xfrm>
      </p:grpSpPr>
      <p:grpSp>
        <p:nvGrpSpPr>
          <p:cNvPr id="8" name="Google Shape;2494;p49">
            <a:extLst>
              <a:ext uri="{FF2B5EF4-FFF2-40B4-BE49-F238E27FC236}">
                <a16:creationId xmlns:a16="http://schemas.microsoft.com/office/drawing/2014/main" id="{781D5466-9556-45DC-1002-B39336108FDA}"/>
              </a:ext>
            </a:extLst>
          </p:cNvPr>
          <p:cNvGrpSpPr/>
          <p:nvPr/>
        </p:nvGrpSpPr>
        <p:grpSpPr>
          <a:xfrm flipH="1">
            <a:off x="2253021" y="168426"/>
            <a:ext cx="4833152" cy="759406"/>
            <a:chOff x="4263450" y="634575"/>
            <a:chExt cx="1007075" cy="387425"/>
          </a:xfrm>
        </p:grpSpPr>
        <p:sp>
          <p:nvSpPr>
            <p:cNvPr id="9" name="Google Shape;2495;p49">
              <a:extLst>
                <a:ext uri="{FF2B5EF4-FFF2-40B4-BE49-F238E27FC236}">
                  <a16:creationId xmlns:a16="http://schemas.microsoft.com/office/drawing/2014/main" id="{3BE5FC33-F074-2E8B-1A50-6A405990140C}"/>
                </a:ext>
              </a:extLst>
            </p:cNvPr>
            <p:cNvSpPr/>
            <p:nvPr/>
          </p:nvSpPr>
          <p:spPr>
            <a:xfrm>
              <a:off x="4263450" y="634575"/>
              <a:ext cx="1007075" cy="387425"/>
            </a:xfrm>
            <a:custGeom>
              <a:avLst/>
              <a:gdLst/>
              <a:ahLst/>
              <a:cxnLst/>
              <a:rect l="l" t="t" r="r" b="b"/>
              <a:pathLst>
                <a:path w="40283" h="15497" extrusionOk="0">
                  <a:moveTo>
                    <a:pt x="1950" y="0"/>
                  </a:moveTo>
                  <a:cubicBezTo>
                    <a:pt x="1214" y="0"/>
                    <a:pt x="617" y="458"/>
                    <a:pt x="458" y="1134"/>
                  </a:cubicBezTo>
                  <a:cubicBezTo>
                    <a:pt x="219" y="1492"/>
                    <a:pt x="0" y="2188"/>
                    <a:pt x="517" y="3044"/>
                  </a:cubicBezTo>
                  <a:cubicBezTo>
                    <a:pt x="796" y="3461"/>
                    <a:pt x="1055" y="3879"/>
                    <a:pt x="1313" y="4317"/>
                  </a:cubicBezTo>
                  <a:lnTo>
                    <a:pt x="1691" y="4914"/>
                  </a:lnTo>
                  <a:cubicBezTo>
                    <a:pt x="1910" y="5252"/>
                    <a:pt x="2109" y="5610"/>
                    <a:pt x="2348" y="5948"/>
                  </a:cubicBezTo>
                  <a:cubicBezTo>
                    <a:pt x="2447" y="6107"/>
                    <a:pt x="2507" y="6207"/>
                    <a:pt x="2606" y="6326"/>
                  </a:cubicBezTo>
                  <a:cubicBezTo>
                    <a:pt x="2686" y="6406"/>
                    <a:pt x="2745" y="6465"/>
                    <a:pt x="2765" y="6545"/>
                  </a:cubicBezTo>
                  <a:cubicBezTo>
                    <a:pt x="2865" y="6724"/>
                    <a:pt x="2964" y="6863"/>
                    <a:pt x="3044" y="7042"/>
                  </a:cubicBezTo>
                  <a:cubicBezTo>
                    <a:pt x="3163" y="7261"/>
                    <a:pt x="3263" y="7500"/>
                    <a:pt x="3402" y="7719"/>
                  </a:cubicBezTo>
                  <a:cubicBezTo>
                    <a:pt x="3442" y="7738"/>
                    <a:pt x="3442" y="7758"/>
                    <a:pt x="3442" y="7758"/>
                  </a:cubicBezTo>
                  <a:lnTo>
                    <a:pt x="3402" y="7798"/>
                  </a:lnTo>
                  <a:cubicBezTo>
                    <a:pt x="3263" y="7957"/>
                    <a:pt x="3103" y="8156"/>
                    <a:pt x="2984" y="8335"/>
                  </a:cubicBezTo>
                  <a:cubicBezTo>
                    <a:pt x="2905" y="8415"/>
                    <a:pt x="2865" y="8514"/>
                    <a:pt x="2785" y="8594"/>
                  </a:cubicBezTo>
                  <a:cubicBezTo>
                    <a:pt x="2646" y="8753"/>
                    <a:pt x="2507" y="8932"/>
                    <a:pt x="2367" y="9111"/>
                  </a:cubicBezTo>
                  <a:cubicBezTo>
                    <a:pt x="2069" y="9469"/>
                    <a:pt x="1751" y="9847"/>
                    <a:pt x="1452" y="10245"/>
                  </a:cubicBezTo>
                  <a:cubicBezTo>
                    <a:pt x="1074" y="10742"/>
                    <a:pt x="756" y="11259"/>
                    <a:pt x="398" y="11757"/>
                  </a:cubicBezTo>
                  <a:lnTo>
                    <a:pt x="318" y="11896"/>
                  </a:lnTo>
                  <a:cubicBezTo>
                    <a:pt x="159" y="12135"/>
                    <a:pt x="80" y="12493"/>
                    <a:pt x="120" y="12851"/>
                  </a:cubicBezTo>
                  <a:cubicBezTo>
                    <a:pt x="159" y="13129"/>
                    <a:pt x="199" y="13408"/>
                    <a:pt x="259" y="13647"/>
                  </a:cubicBezTo>
                  <a:cubicBezTo>
                    <a:pt x="418" y="14601"/>
                    <a:pt x="955" y="15019"/>
                    <a:pt x="1890" y="15039"/>
                  </a:cubicBezTo>
                  <a:lnTo>
                    <a:pt x="3402" y="15039"/>
                  </a:lnTo>
                  <a:cubicBezTo>
                    <a:pt x="3700" y="15039"/>
                    <a:pt x="3999" y="15079"/>
                    <a:pt x="4277" y="15099"/>
                  </a:cubicBezTo>
                  <a:cubicBezTo>
                    <a:pt x="4655" y="15119"/>
                    <a:pt x="5053" y="15138"/>
                    <a:pt x="5451" y="15138"/>
                  </a:cubicBezTo>
                  <a:cubicBezTo>
                    <a:pt x="7062" y="15178"/>
                    <a:pt x="8673" y="15198"/>
                    <a:pt x="10026" y="15198"/>
                  </a:cubicBezTo>
                  <a:lnTo>
                    <a:pt x="14502" y="15198"/>
                  </a:lnTo>
                  <a:cubicBezTo>
                    <a:pt x="15298" y="15198"/>
                    <a:pt x="16073" y="15218"/>
                    <a:pt x="16869" y="15238"/>
                  </a:cubicBezTo>
                  <a:cubicBezTo>
                    <a:pt x="17287" y="15238"/>
                    <a:pt x="17705" y="15278"/>
                    <a:pt x="18122" y="15278"/>
                  </a:cubicBezTo>
                  <a:cubicBezTo>
                    <a:pt x="19177" y="15298"/>
                    <a:pt x="20191" y="15298"/>
                    <a:pt x="21246" y="15318"/>
                  </a:cubicBezTo>
                  <a:lnTo>
                    <a:pt x="23295" y="15337"/>
                  </a:lnTo>
                  <a:cubicBezTo>
                    <a:pt x="24190" y="15337"/>
                    <a:pt x="25065" y="15377"/>
                    <a:pt x="25960" y="15377"/>
                  </a:cubicBezTo>
                  <a:cubicBezTo>
                    <a:pt x="26477" y="15377"/>
                    <a:pt x="27014" y="15397"/>
                    <a:pt x="27532" y="15397"/>
                  </a:cubicBezTo>
                  <a:cubicBezTo>
                    <a:pt x="27949" y="15397"/>
                    <a:pt x="28407" y="15417"/>
                    <a:pt x="28825" y="15417"/>
                  </a:cubicBezTo>
                  <a:lnTo>
                    <a:pt x="30038" y="15437"/>
                  </a:lnTo>
                  <a:cubicBezTo>
                    <a:pt x="31192" y="15477"/>
                    <a:pt x="32385" y="15497"/>
                    <a:pt x="33579" y="15497"/>
                  </a:cubicBezTo>
                  <a:lnTo>
                    <a:pt x="38473" y="15497"/>
                  </a:lnTo>
                  <a:cubicBezTo>
                    <a:pt x="38950" y="15497"/>
                    <a:pt x="39368" y="15318"/>
                    <a:pt x="39686" y="14979"/>
                  </a:cubicBezTo>
                  <a:cubicBezTo>
                    <a:pt x="40004" y="14621"/>
                    <a:pt x="40164" y="14144"/>
                    <a:pt x="40104" y="13627"/>
                  </a:cubicBezTo>
                  <a:cubicBezTo>
                    <a:pt x="40064" y="12930"/>
                    <a:pt x="39686" y="12453"/>
                    <a:pt x="39408" y="12115"/>
                  </a:cubicBezTo>
                  <a:lnTo>
                    <a:pt x="38751" y="11299"/>
                  </a:lnTo>
                  <a:cubicBezTo>
                    <a:pt x="38294" y="10742"/>
                    <a:pt x="37856" y="10205"/>
                    <a:pt x="37418" y="9628"/>
                  </a:cubicBezTo>
                  <a:cubicBezTo>
                    <a:pt x="37160" y="9250"/>
                    <a:pt x="36901" y="8852"/>
                    <a:pt x="36662" y="8415"/>
                  </a:cubicBezTo>
                  <a:cubicBezTo>
                    <a:pt x="36762" y="8315"/>
                    <a:pt x="36861" y="8216"/>
                    <a:pt x="36961" y="8077"/>
                  </a:cubicBezTo>
                  <a:cubicBezTo>
                    <a:pt x="37359" y="7758"/>
                    <a:pt x="37796" y="7261"/>
                    <a:pt x="38174" y="6744"/>
                  </a:cubicBezTo>
                  <a:cubicBezTo>
                    <a:pt x="38294" y="6565"/>
                    <a:pt x="38413" y="6425"/>
                    <a:pt x="38552" y="6246"/>
                  </a:cubicBezTo>
                  <a:cubicBezTo>
                    <a:pt x="38970" y="5729"/>
                    <a:pt x="39447" y="5113"/>
                    <a:pt x="39706" y="4277"/>
                  </a:cubicBezTo>
                  <a:cubicBezTo>
                    <a:pt x="39766" y="4138"/>
                    <a:pt x="39805" y="3999"/>
                    <a:pt x="39865" y="3859"/>
                  </a:cubicBezTo>
                  <a:cubicBezTo>
                    <a:pt x="40004" y="3442"/>
                    <a:pt x="40183" y="2984"/>
                    <a:pt x="40243" y="2447"/>
                  </a:cubicBezTo>
                  <a:cubicBezTo>
                    <a:pt x="40283" y="1870"/>
                    <a:pt x="40104" y="1353"/>
                    <a:pt x="39786" y="975"/>
                  </a:cubicBezTo>
                  <a:cubicBezTo>
                    <a:pt x="39467" y="617"/>
                    <a:pt x="39010" y="458"/>
                    <a:pt x="38512" y="458"/>
                  </a:cubicBezTo>
                  <a:lnTo>
                    <a:pt x="38393" y="458"/>
                  </a:lnTo>
                  <a:cubicBezTo>
                    <a:pt x="38075" y="478"/>
                    <a:pt x="37697" y="478"/>
                    <a:pt x="37279" y="478"/>
                  </a:cubicBezTo>
                  <a:lnTo>
                    <a:pt x="35767" y="478"/>
                  </a:lnTo>
                  <a:cubicBezTo>
                    <a:pt x="35489" y="478"/>
                    <a:pt x="35210" y="458"/>
                    <a:pt x="34932" y="458"/>
                  </a:cubicBezTo>
                  <a:cubicBezTo>
                    <a:pt x="34613" y="458"/>
                    <a:pt x="34275" y="418"/>
                    <a:pt x="33937" y="418"/>
                  </a:cubicBezTo>
                  <a:lnTo>
                    <a:pt x="30834" y="418"/>
                  </a:lnTo>
                  <a:cubicBezTo>
                    <a:pt x="30138" y="418"/>
                    <a:pt x="29421" y="398"/>
                    <a:pt x="28725" y="378"/>
                  </a:cubicBezTo>
                  <a:cubicBezTo>
                    <a:pt x="28148" y="358"/>
                    <a:pt x="27552" y="358"/>
                    <a:pt x="26975" y="318"/>
                  </a:cubicBezTo>
                  <a:lnTo>
                    <a:pt x="24269" y="318"/>
                  </a:lnTo>
                  <a:cubicBezTo>
                    <a:pt x="23891" y="318"/>
                    <a:pt x="23553" y="299"/>
                    <a:pt x="23175" y="299"/>
                  </a:cubicBezTo>
                  <a:cubicBezTo>
                    <a:pt x="22877" y="299"/>
                    <a:pt x="22598" y="279"/>
                    <a:pt x="22300" y="279"/>
                  </a:cubicBezTo>
                  <a:cubicBezTo>
                    <a:pt x="21842" y="279"/>
                    <a:pt x="21365" y="259"/>
                    <a:pt x="20907" y="259"/>
                  </a:cubicBezTo>
                  <a:cubicBezTo>
                    <a:pt x="20510" y="259"/>
                    <a:pt x="20112" y="259"/>
                    <a:pt x="19694" y="239"/>
                  </a:cubicBezTo>
                  <a:cubicBezTo>
                    <a:pt x="19376" y="239"/>
                    <a:pt x="19057" y="199"/>
                    <a:pt x="18719" y="199"/>
                  </a:cubicBezTo>
                  <a:cubicBezTo>
                    <a:pt x="18301" y="199"/>
                    <a:pt x="17904" y="179"/>
                    <a:pt x="17486" y="179"/>
                  </a:cubicBezTo>
                  <a:lnTo>
                    <a:pt x="15676" y="179"/>
                  </a:lnTo>
                  <a:cubicBezTo>
                    <a:pt x="15576" y="179"/>
                    <a:pt x="15477" y="179"/>
                    <a:pt x="15337" y="159"/>
                  </a:cubicBezTo>
                  <a:cubicBezTo>
                    <a:pt x="15198" y="159"/>
                    <a:pt x="15039" y="139"/>
                    <a:pt x="14900" y="139"/>
                  </a:cubicBezTo>
                  <a:lnTo>
                    <a:pt x="14880" y="139"/>
                  </a:lnTo>
                  <a:cubicBezTo>
                    <a:pt x="14601" y="139"/>
                    <a:pt x="14343" y="139"/>
                    <a:pt x="14084" y="159"/>
                  </a:cubicBezTo>
                  <a:cubicBezTo>
                    <a:pt x="13786" y="159"/>
                    <a:pt x="13448" y="179"/>
                    <a:pt x="13149" y="179"/>
                  </a:cubicBezTo>
                  <a:lnTo>
                    <a:pt x="12911" y="179"/>
                  </a:lnTo>
                  <a:cubicBezTo>
                    <a:pt x="12334" y="179"/>
                    <a:pt x="11757" y="159"/>
                    <a:pt x="11160" y="139"/>
                  </a:cubicBezTo>
                  <a:cubicBezTo>
                    <a:pt x="10623" y="100"/>
                    <a:pt x="10066" y="100"/>
                    <a:pt x="9529" y="80"/>
                  </a:cubicBezTo>
                  <a:cubicBezTo>
                    <a:pt x="8852" y="80"/>
                    <a:pt x="8176" y="60"/>
                    <a:pt x="7520" y="60"/>
                  </a:cubicBezTo>
                  <a:lnTo>
                    <a:pt x="6187" y="60"/>
                  </a:lnTo>
                  <a:cubicBezTo>
                    <a:pt x="5829" y="60"/>
                    <a:pt x="5451" y="60"/>
                    <a:pt x="5073" y="40"/>
                  </a:cubicBezTo>
                  <a:cubicBezTo>
                    <a:pt x="4735" y="40"/>
                    <a:pt x="4357" y="0"/>
                    <a:pt x="3999" y="0"/>
                  </a:cubicBezTo>
                  <a:close/>
                </a:path>
              </a:pathLst>
            </a:custGeom>
            <a:solidFill>
              <a:srgbClr val="FFFFFF"/>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2496;p49">
              <a:extLst>
                <a:ext uri="{FF2B5EF4-FFF2-40B4-BE49-F238E27FC236}">
                  <a16:creationId xmlns:a16="http://schemas.microsoft.com/office/drawing/2014/main" id="{B6C4EAD2-9570-4669-583C-27306710BBEC}"/>
                </a:ext>
              </a:extLst>
            </p:cNvPr>
            <p:cNvSpPr/>
            <p:nvPr/>
          </p:nvSpPr>
          <p:spPr>
            <a:xfrm>
              <a:off x="4292275" y="661425"/>
              <a:ext cx="953375" cy="337975"/>
            </a:xfrm>
            <a:custGeom>
              <a:avLst/>
              <a:gdLst/>
              <a:ahLst/>
              <a:cxnLst/>
              <a:rect l="l" t="t" r="r" b="b"/>
              <a:pathLst>
                <a:path w="38135" h="13519" extrusionOk="0">
                  <a:moveTo>
                    <a:pt x="817" y="0"/>
                  </a:moveTo>
                  <a:cubicBezTo>
                    <a:pt x="538" y="0"/>
                    <a:pt x="339" y="140"/>
                    <a:pt x="260" y="418"/>
                  </a:cubicBezTo>
                  <a:cubicBezTo>
                    <a:pt x="260" y="478"/>
                    <a:pt x="260" y="518"/>
                    <a:pt x="240" y="537"/>
                  </a:cubicBezTo>
                  <a:cubicBezTo>
                    <a:pt x="1" y="876"/>
                    <a:pt x="41" y="1194"/>
                    <a:pt x="240" y="1512"/>
                  </a:cubicBezTo>
                  <a:cubicBezTo>
                    <a:pt x="518" y="1930"/>
                    <a:pt x="797" y="2387"/>
                    <a:pt x="1035" y="2805"/>
                  </a:cubicBezTo>
                  <a:cubicBezTo>
                    <a:pt x="1354" y="3322"/>
                    <a:pt x="1692" y="3879"/>
                    <a:pt x="2030" y="4397"/>
                  </a:cubicBezTo>
                  <a:cubicBezTo>
                    <a:pt x="2149" y="4596"/>
                    <a:pt x="2348" y="4794"/>
                    <a:pt x="2488" y="4993"/>
                  </a:cubicBezTo>
                  <a:cubicBezTo>
                    <a:pt x="2706" y="5371"/>
                    <a:pt x="2885" y="5769"/>
                    <a:pt x="3124" y="6147"/>
                  </a:cubicBezTo>
                  <a:cubicBezTo>
                    <a:pt x="3423" y="6625"/>
                    <a:pt x="3403" y="6983"/>
                    <a:pt x="3025" y="7400"/>
                  </a:cubicBezTo>
                  <a:cubicBezTo>
                    <a:pt x="2806" y="7659"/>
                    <a:pt x="2627" y="7898"/>
                    <a:pt x="2428" y="8156"/>
                  </a:cubicBezTo>
                  <a:cubicBezTo>
                    <a:pt x="1990" y="8693"/>
                    <a:pt x="1533" y="9250"/>
                    <a:pt x="1115" y="9788"/>
                  </a:cubicBezTo>
                  <a:cubicBezTo>
                    <a:pt x="737" y="10325"/>
                    <a:pt x="399" y="10862"/>
                    <a:pt x="41" y="11379"/>
                  </a:cubicBezTo>
                  <a:cubicBezTo>
                    <a:pt x="1" y="11459"/>
                    <a:pt x="1" y="11618"/>
                    <a:pt x="1" y="11717"/>
                  </a:cubicBezTo>
                  <a:cubicBezTo>
                    <a:pt x="21" y="11956"/>
                    <a:pt x="61" y="12195"/>
                    <a:pt x="100" y="12433"/>
                  </a:cubicBezTo>
                  <a:cubicBezTo>
                    <a:pt x="160" y="12911"/>
                    <a:pt x="299" y="13010"/>
                    <a:pt x="797" y="13010"/>
                  </a:cubicBezTo>
                  <a:cubicBezTo>
                    <a:pt x="1314" y="13010"/>
                    <a:pt x="1811" y="13010"/>
                    <a:pt x="2328" y="13030"/>
                  </a:cubicBezTo>
                  <a:cubicBezTo>
                    <a:pt x="3005" y="13050"/>
                    <a:pt x="3681" y="13110"/>
                    <a:pt x="4338" y="13130"/>
                  </a:cubicBezTo>
                  <a:cubicBezTo>
                    <a:pt x="5869" y="13149"/>
                    <a:pt x="7381" y="13189"/>
                    <a:pt x="8913" y="13189"/>
                  </a:cubicBezTo>
                  <a:cubicBezTo>
                    <a:pt x="10405" y="13189"/>
                    <a:pt x="11897" y="13189"/>
                    <a:pt x="13389" y="13209"/>
                  </a:cubicBezTo>
                  <a:cubicBezTo>
                    <a:pt x="14622" y="13209"/>
                    <a:pt x="15816" y="13249"/>
                    <a:pt x="17029" y="13249"/>
                  </a:cubicBezTo>
                  <a:cubicBezTo>
                    <a:pt x="18064" y="13269"/>
                    <a:pt x="19098" y="13269"/>
                    <a:pt x="20132" y="13309"/>
                  </a:cubicBezTo>
                  <a:cubicBezTo>
                    <a:pt x="21704" y="13328"/>
                    <a:pt x="23295" y="13348"/>
                    <a:pt x="24867" y="13368"/>
                  </a:cubicBezTo>
                  <a:cubicBezTo>
                    <a:pt x="25802" y="13408"/>
                    <a:pt x="26777" y="13408"/>
                    <a:pt x="27711" y="13428"/>
                  </a:cubicBezTo>
                  <a:cubicBezTo>
                    <a:pt x="29283" y="13448"/>
                    <a:pt x="30874" y="13468"/>
                    <a:pt x="32446" y="13507"/>
                  </a:cubicBezTo>
                  <a:lnTo>
                    <a:pt x="37220" y="13507"/>
                  </a:lnTo>
                  <a:cubicBezTo>
                    <a:pt x="37267" y="13515"/>
                    <a:pt x="37312" y="13519"/>
                    <a:pt x="37355" y="13519"/>
                  </a:cubicBezTo>
                  <a:cubicBezTo>
                    <a:pt x="37774" y="13519"/>
                    <a:pt x="38032" y="13182"/>
                    <a:pt x="37996" y="12732"/>
                  </a:cubicBezTo>
                  <a:cubicBezTo>
                    <a:pt x="37956" y="12334"/>
                    <a:pt x="37717" y="12035"/>
                    <a:pt x="37499" y="11757"/>
                  </a:cubicBezTo>
                  <a:cubicBezTo>
                    <a:pt x="36822" y="10921"/>
                    <a:pt x="36126" y="10126"/>
                    <a:pt x="35470" y="9250"/>
                  </a:cubicBezTo>
                  <a:cubicBezTo>
                    <a:pt x="35052" y="8713"/>
                    <a:pt x="34734" y="8077"/>
                    <a:pt x="34376" y="7480"/>
                  </a:cubicBezTo>
                  <a:cubicBezTo>
                    <a:pt x="34336" y="7400"/>
                    <a:pt x="34356" y="7241"/>
                    <a:pt x="34435" y="7182"/>
                  </a:cubicBezTo>
                  <a:cubicBezTo>
                    <a:pt x="35012" y="6485"/>
                    <a:pt x="35669" y="5849"/>
                    <a:pt x="36226" y="5073"/>
                  </a:cubicBezTo>
                  <a:cubicBezTo>
                    <a:pt x="36723" y="4377"/>
                    <a:pt x="37340" y="3780"/>
                    <a:pt x="37618" y="2905"/>
                  </a:cubicBezTo>
                  <a:cubicBezTo>
                    <a:pt x="37797" y="2387"/>
                    <a:pt x="38036" y="1870"/>
                    <a:pt x="38095" y="1293"/>
                  </a:cubicBezTo>
                  <a:cubicBezTo>
                    <a:pt x="38134" y="826"/>
                    <a:pt x="37945" y="378"/>
                    <a:pt x="37339" y="378"/>
                  </a:cubicBezTo>
                  <a:cubicBezTo>
                    <a:pt x="37326" y="378"/>
                    <a:pt x="37313" y="378"/>
                    <a:pt x="37300" y="378"/>
                  </a:cubicBezTo>
                  <a:cubicBezTo>
                    <a:pt x="36852" y="398"/>
                    <a:pt x="36395" y="403"/>
                    <a:pt x="35937" y="403"/>
                  </a:cubicBezTo>
                  <a:cubicBezTo>
                    <a:pt x="35480" y="403"/>
                    <a:pt x="35022" y="398"/>
                    <a:pt x="34574" y="398"/>
                  </a:cubicBezTo>
                  <a:cubicBezTo>
                    <a:pt x="33978" y="398"/>
                    <a:pt x="33361" y="339"/>
                    <a:pt x="32764" y="339"/>
                  </a:cubicBezTo>
                  <a:cubicBezTo>
                    <a:pt x="31750" y="339"/>
                    <a:pt x="30695" y="378"/>
                    <a:pt x="29681" y="378"/>
                  </a:cubicBezTo>
                  <a:cubicBezTo>
                    <a:pt x="28388" y="339"/>
                    <a:pt x="27095" y="299"/>
                    <a:pt x="25822" y="299"/>
                  </a:cubicBezTo>
                  <a:cubicBezTo>
                    <a:pt x="25523" y="292"/>
                    <a:pt x="25225" y="290"/>
                    <a:pt x="24926" y="290"/>
                  </a:cubicBezTo>
                  <a:cubicBezTo>
                    <a:pt x="24330" y="290"/>
                    <a:pt x="23733" y="299"/>
                    <a:pt x="23136" y="299"/>
                  </a:cubicBezTo>
                  <a:cubicBezTo>
                    <a:pt x="22500" y="299"/>
                    <a:pt x="21823" y="279"/>
                    <a:pt x="21187" y="239"/>
                  </a:cubicBezTo>
                  <a:cubicBezTo>
                    <a:pt x="20311" y="219"/>
                    <a:pt x="19436" y="219"/>
                    <a:pt x="18561" y="219"/>
                  </a:cubicBezTo>
                  <a:cubicBezTo>
                    <a:pt x="17825" y="219"/>
                    <a:pt x="17109" y="199"/>
                    <a:pt x="16353" y="179"/>
                  </a:cubicBezTo>
                  <a:lnTo>
                    <a:pt x="14543" y="179"/>
                  </a:lnTo>
                  <a:cubicBezTo>
                    <a:pt x="14284" y="179"/>
                    <a:pt x="14025" y="140"/>
                    <a:pt x="13767" y="140"/>
                  </a:cubicBezTo>
                  <a:cubicBezTo>
                    <a:pt x="13187" y="140"/>
                    <a:pt x="12636" y="183"/>
                    <a:pt x="12065" y="183"/>
                  </a:cubicBezTo>
                  <a:cubicBezTo>
                    <a:pt x="11970" y="183"/>
                    <a:pt x="11874" y="182"/>
                    <a:pt x="11777" y="179"/>
                  </a:cubicBezTo>
                  <a:cubicBezTo>
                    <a:pt x="10663" y="140"/>
                    <a:pt x="9510" y="100"/>
                    <a:pt x="8396" y="80"/>
                  </a:cubicBezTo>
                  <a:cubicBezTo>
                    <a:pt x="7282" y="40"/>
                    <a:pt x="6188" y="40"/>
                    <a:pt x="5074" y="40"/>
                  </a:cubicBezTo>
                  <a:cubicBezTo>
                    <a:pt x="4318" y="40"/>
                    <a:pt x="3602" y="20"/>
                    <a:pt x="28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3" name="Google Shape;2353;p47"/>
          <p:cNvGrpSpPr/>
          <p:nvPr/>
        </p:nvGrpSpPr>
        <p:grpSpPr>
          <a:xfrm flipH="1">
            <a:off x="8506072" y="4172652"/>
            <a:ext cx="759406" cy="1604034"/>
            <a:chOff x="3043875" y="1092100"/>
            <a:chExt cx="405350" cy="1080350"/>
          </a:xfrm>
        </p:grpSpPr>
        <p:sp>
          <p:nvSpPr>
            <p:cNvPr id="2354" name="Google Shape;2354;p47"/>
            <p:cNvSpPr/>
            <p:nvPr/>
          </p:nvSpPr>
          <p:spPr>
            <a:xfrm>
              <a:off x="3043875" y="1092100"/>
              <a:ext cx="405350" cy="1080350"/>
            </a:xfrm>
            <a:custGeom>
              <a:avLst/>
              <a:gdLst/>
              <a:ahLst/>
              <a:cxnLst/>
              <a:rect l="l" t="t" r="r" b="b"/>
              <a:pathLst>
                <a:path w="16214" h="43214" extrusionOk="0">
                  <a:moveTo>
                    <a:pt x="8900" y="1"/>
                  </a:moveTo>
                  <a:cubicBezTo>
                    <a:pt x="8509" y="24"/>
                    <a:pt x="8164" y="254"/>
                    <a:pt x="7957" y="599"/>
                  </a:cubicBezTo>
                  <a:cubicBezTo>
                    <a:pt x="7865" y="737"/>
                    <a:pt x="6095" y="4163"/>
                    <a:pt x="6992" y="8326"/>
                  </a:cubicBezTo>
                  <a:cubicBezTo>
                    <a:pt x="6946" y="8648"/>
                    <a:pt x="6877" y="8878"/>
                    <a:pt x="6831" y="8924"/>
                  </a:cubicBezTo>
                  <a:cubicBezTo>
                    <a:pt x="5911" y="10304"/>
                    <a:pt x="4922" y="12305"/>
                    <a:pt x="5336" y="13846"/>
                  </a:cubicBezTo>
                  <a:cubicBezTo>
                    <a:pt x="5428" y="14168"/>
                    <a:pt x="5566" y="14444"/>
                    <a:pt x="5796" y="14697"/>
                  </a:cubicBezTo>
                  <a:cubicBezTo>
                    <a:pt x="4393" y="18307"/>
                    <a:pt x="1127" y="27115"/>
                    <a:pt x="621" y="32566"/>
                  </a:cubicBezTo>
                  <a:cubicBezTo>
                    <a:pt x="46" y="39189"/>
                    <a:pt x="0" y="41880"/>
                    <a:pt x="0" y="41903"/>
                  </a:cubicBezTo>
                  <a:cubicBezTo>
                    <a:pt x="0" y="42248"/>
                    <a:pt x="115" y="42570"/>
                    <a:pt x="345" y="42823"/>
                  </a:cubicBezTo>
                  <a:cubicBezTo>
                    <a:pt x="575" y="43076"/>
                    <a:pt x="920" y="43214"/>
                    <a:pt x="1265" y="43214"/>
                  </a:cubicBezTo>
                  <a:cubicBezTo>
                    <a:pt x="1955" y="43214"/>
                    <a:pt x="2530" y="42639"/>
                    <a:pt x="2553" y="41949"/>
                  </a:cubicBezTo>
                  <a:cubicBezTo>
                    <a:pt x="2553" y="41926"/>
                    <a:pt x="2622" y="39281"/>
                    <a:pt x="3197" y="32796"/>
                  </a:cubicBezTo>
                  <a:cubicBezTo>
                    <a:pt x="3657" y="27667"/>
                    <a:pt x="6923" y="18882"/>
                    <a:pt x="8164" y="15708"/>
                  </a:cubicBezTo>
                  <a:cubicBezTo>
                    <a:pt x="10717" y="15685"/>
                    <a:pt x="11361" y="12558"/>
                    <a:pt x="11637" y="11017"/>
                  </a:cubicBezTo>
                  <a:cubicBezTo>
                    <a:pt x="11775" y="10212"/>
                    <a:pt x="12235" y="9637"/>
                    <a:pt x="12235" y="9637"/>
                  </a:cubicBezTo>
                  <a:cubicBezTo>
                    <a:pt x="12350" y="9499"/>
                    <a:pt x="12442" y="9338"/>
                    <a:pt x="12465" y="9154"/>
                  </a:cubicBezTo>
                  <a:cubicBezTo>
                    <a:pt x="14374" y="7130"/>
                    <a:pt x="16214" y="4416"/>
                    <a:pt x="15754" y="1887"/>
                  </a:cubicBezTo>
                  <a:cubicBezTo>
                    <a:pt x="15708" y="1542"/>
                    <a:pt x="15478" y="1220"/>
                    <a:pt x="15156" y="1082"/>
                  </a:cubicBezTo>
                  <a:cubicBezTo>
                    <a:pt x="14972" y="990"/>
                    <a:pt x="14811" y="944"/>
                    <a:pt x="14604" y="944"/>
                  </a:cubicBezTo>
                  <a:cubicBezTo>
                    <a:pt x="14443" y="944"/>
                    <a:pt x="14282" y="967"/>
                    <a:pt x="14144" y="1059"/>
                  </a:cubicBezTo>
                  <a:cubicBezTo>
                    <a:pt x="14121" y="1082"/>
                    <a:pt x="13960" y="1151"/>
                    <a:pt x="13776" y="1266"/>
                  </a:cubicBezTo>
                  <a:lnTo>
                    <a:pt x="13684" y="990"/>
                  </a:lnTo>
                  <a:cubicBezTo>
                    <a:pt x="13546" y="691"/>
                    <a:pt x="13293" y="461"/>
                    <a:pt x="12971" y="346"/>
                  </a:cubicBezTo>
                  <a:cubicBezTo>
                    <a:pt x="12856" y="300"/>
                    <a:pt x="12741" y="277"/>
                    <a:pt x="12649" y="277"/>
                  </a:cubicBezTo>
                  <a:cubicBezTo>
                    <a:pt x="12419" y="277"/>
                    <a:pt x="12189" y="346"/>
                    <a:pt x="12005" y="484"/>
                  </a:cubicBezTo>
                  <a:cubicBezTo>
                    <a:pt x="12005" y="484"/>
                    <a:pt x="11982" y="507"/>
                    <a:pt x="11936" y="530"/>
                  </a:cubicBezTo>
                  <a:cubicBezTo>
                    <a:pt x="11752" y="369"/>
                    <a:pt x="11545" y="231"/>
                    <a:pt x="11315" y="185"/>
                  </a:cubicBezTo>
                  <a:cubicBezTo>
                    <a:pt x="11246" y="162"/>
                    <a:pt x="11154" y="162"/>
                    <a:pt x="11085" y="162"/>
                  </a:cubicBezTo>
                  <a:cubicBezTo>
                    <a:pt x="10832" y="162"/>
                    <a:pt x="10556" y="254"/>
                    <a:pt x="10349" y="415"/>
                  </a:cubicBezTo>
                  <a:cubicBezTo>
                    <a:pt x="10326" y="461"/>
                    <a:pt x="10211" y="530"/>
                    <a:pt x="10050" y="714"/>
                  </a:cubicBezTo>
                  <a:cubicBezTo>
                    <a:pt x="10004" y="622"/>
                    <a:pt x="9981" y="576"/>
                    <a:pt x="9912" y="484"/>
                  </a:cubicBezTo>
                  <a:cubicBezTo>
                    <a:pt x="9682" y="162"/>
                    <a:pt x="9337" y="1"/>
                    <a:pt x="8969"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5" name="Google Shape;2355;p47"/>
            <p:cNvSpPr/>
            <p:nvPr/>
          </p:nvSpPr>
          <p:spPr>
            <a:xfrm>
              <a:off x="3070325" y="1433750"/>
              <a:ext cx="165025" cy="710550"/>
            </a:xfrm>
            <a:custGeom>
              <a:avLst/>
              <a:gdLst/>
              <a:ahLst/>
              <a:cxnLst/>
              <a:rect l="l" t="t" r="r" b="b"/>
              <a:pathLst>
                <a:path w="6601" h="28422" extrusionOk="0">
                  <a:moveTo>
                    <a:pt x="6410" y="0"/>
                  </a:moveTo>
                  <a:cubicBezTo>
                    <a:pt x="6348" y="0"/>
                    <a:pt x="6295" y="38"/>
                    <a:pt x="6279" y="88"/>
                  </a:cubicBezTo>
                  <a:cubicBezTo>
                    <a:pt x="6210" y="203"/>
                    <a:pt x="1219" y="12345"/>
                    <a:pt x="644" y="18992"/>
                  </a:cubicBezTo>
                  <a:cubicBezTo>
                    <a:pt x="69" y="25615"/>
                    <a:pt x="0" y="28237"/>
                    <a:pt x="0" y="28260"/>
                  </a:cubicBezTo>
                  <a:cubicBezTo>
                    <a:pt x="0" y="28352"/>
                    <a:pt x="69" y="28421"/>
                    <a:pt x="161" y="28421"/>
                  </a:cubicBezTo>
                  <a:cubicBezTo>
                    <a:pt x="230" y="28421"/>
                    <a:pt x="299" y="28352"/>
                    <a:pt x="322" y="28260"/>
                  </a:cubicBezTo>
                  <a:cubicBezTo>
                    <a:pt x="322" y="28237"/>
                    <a:pt x="391" y="25615"/>
                    <a:pt x="966" y="19015"/>
                  </a:cubicBezTo>
                  <a:cubicBezTo>
                    <a:pt x="1541" y="12437"/>
                    <a:pt x="6509" y="318"/>
                    <a:pt x="6555" y="203"/>
                  </a:cubicBezTo>
                  <a:cubicBezTo>
                    <a:pt x="6601" y="134"/>
                    <a:pt x="6555" y="42"/>
                    <a:pt x="6486" y="19"/>
                  </a:cubicBezTo>
                  <a:cubicBezTo>
                    <a:pt x="6460" y="6"/>
                    <a:pt x="6434" y="0"/>
                    <a:pt x="641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6" name="Google Shape;2356;p47"/>
            <p:cNvSpPr/>
            <p:nvPr/>
          </p:nvSpPr>
          <p:spPr>
            <a:xfrm>
              <a:off x="3276150" y="1144425"/>
              <a:ext cx="149500" cy="201250"/>
            </a:xfrm>
            <a:custGeom>
              <a:avLst/>
              <a:gdLst/>
              <a:ahLst/>
              <a:cxnLst/>
              <a:rect l="l" t="t" r="r" b="b"/>
              <a:pathLst>
                <a:path w="5980" h="8050" extrusionOk="0">
                  <a:moveTo>
                    <a:pt x="5336" y="1"/>
                  </a:moveTo>
                  <a:lnTo>
                    <a:pt x="5336" y="1"/>
                  </a:lnTo>
                  <a:cubicBezTo>
                    <a:pt x="5336" y="1"/>
                    <a:pt x="0" y="2393"/>
                    <a:pt x="460" y="8050"/>
                  </a:cubicBezTo>
                  <a:cubicBezTo>
                    <a:pt x="460" y="8050"/>
                    <a:pt x="5980" y="3565"/>
                    <a:pt x="53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7" name="Google Shape;2357;p47"/>
            <p:cNvSpPr/>
            <p:nvPr/>
          </p:nvSpPr>
          <p:spPr>
            <a:xfrm>
              <a:off x="3214050" y="1120850"/>
              <a:ext cx="134000" cy="207000"/>
            </a:xfrm>
            <a:custGeom>
              <a:avLst/>
              <a:gdLst/>
              <a:ahLst/>
              <a:cxnLst/>
              <a:rect l="l" t="t" r="r" b="b"/>
              <a:pathLst>
                <a:path w="5360" h="8280" extrusionOk="0">
                  <a:moveTo>
                    <a:pt x="2116" y="1"/>
                  </a:moveTo>
                  <a:lnTo>
                    <a:pt x="2116" y="1"/>
                  </a:lnTo>
                  <a:cubicBezTo>
                    <a:pt x="2116" y="1"/>
                    <a:pt x="1" y="3865"/>
                    <a:pt x="1610" y="8280"/>
                  </a:cubicBezTo>
                  <a:cubicBezTo>
                    <a:pt x="1610" y="8280"/>
                    <a:pt x="5359" y="4623"/>
                    <a:pt x="211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8" name="Google Shape;2358;p47"/>
            <p:cNvSpPr/>
            <p:nvPr/>
          </p:nvSpPr>
          <p:spPr>
            <a:xfrm>
              <a:off x="3268675" y="1127750"/>
              <a:ext cx="131675" cy="215625"/>
            </a:xfrm>
            <a:custGeom>
              <a:avLst/>
              <a:gdLst/>
              <a:ahLst/>
              <a:cxnLst/>
              <a:rect l="l" t="t" r="r" b="b"/>
              <a:pathLst>
                <a:path w="5267" h="8625" extrusionOk="0">
                  <a:moveTo>
                    <a:pt x="3634" y="1"/>
                  </a:moveTo>
                  <a:cubicBezTo>
                    <a:pt x="3634" y="1"/>
                    <a:pt x="0" y="2439"/>
                    <a:pt x="322" y="8625"/>
                  </a:cubicBezTo>
                  <a:cubicBezTo>
                    <a:pt x="345" y="8602"/>
                    <a:pt x="5267" y="3818"/>
                    <a:pt x="36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9" name="Google Shape;2359;p47"/>
            <p:cNvSpPr/>
            <p:nvPr/>
          </p:nvSpPr>
          <p:spPr>
            <a:xfrm>
              <a:off x="3238775" y="1124300"/>
              <a:ext cx="129250" cy="206450"/>
            </a:xfrm>
            <a:custGeom>
              <a:avLst/>
              <a:gdLst/>
              <a:ahLst/>
              <a:cxnLst/>
              <a:rect l="l" t="t" r="r" b="b"/>
              <a:pathLst>
                <a:path w="5170" h="8258" extrusionOk="0">
                  <a:moveTo>
                    <a:pt x="3243" y="1"/>
                  </a:moveTo>
                  <a:cubicBezTo>
                    <a:pt x="3243" y="1"/>
                    <a:pt x="1" y="2738"/>
                    <a:pt x="1127" y="8257"/>
                  </a:cubicBezTo>
                  <a:cubicBezTo>
                    <a:pt x="1127" y="8257"/>
                    <a:pt x="1128" y="8257"/>
                    <a:pt x="1128" y="8257"/>
                  </a:cubicBezTo>
                  <a:cubicBezTo>
                    <a:pt x="1172" y="8257"/>
                    <a:pt x="5170" y="3992"/>
                    <a:pt x="32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0" name="Google Shape;2360;p47"/>
            <p:cNvSpPr/>
            <p:nvPr/>
          </p:nvSpPr>
          <p:spPr>
            <a:xfrm>
              <a:off x="3179550" y="1293350"/>
              <a:ext cx="147800" cy="177675"/>
            </a:xfrm>
            <a:custGeom>
              <a:avLst/>
              <a:gdLst/>
              <a:ahLst/>
              <a:cxnLst/>
              <a:rect l="l" t="t" r="r" b="b"/>
              <a:pathLst>
                <a:path w="5912" h="7107" extrusionOk="0">
                  <a:moveTo>
                    <a:pt x="2645" y="0"/>
                  </a:moveTo>
                  <a:lnTo>
                    <a:pt x="3450" y="920"/>
                  </a:lnTo>
                  <a:lnTo>
                    <a:pt x="4324" y="414"/>
                  </a:lnTo>
                  <a:lnTo>
                    <a:pt x="4784" y="1403"/>
                  </a:lnTo>
                  <a:lnTo>
                    <a:pt x="5911" y="851"/>
                  </a:lnTo>
                  <a:cubicBezTo>
                    <a:pt x="5911" y="851"/>
                    <a:pt x="5267" y="1633"/>
                    <a:pt x="5037" y="2760"/>
                  </a:cubicBezTo>
                  <a:cubicBezTo>
                    <a:pt x="4554" y="5175"/>
                    <a:pt x="3887" y="7106"/>
                    <a:pt x="1818" y="6348"/>
                  </a:cubicBezTo>
                  <a:cubicBezTo>
                    <a:pt x="1" y="5681"/>
                    <a:pt x="1243" y="3105"/>
                    <a:pt x="2301" y="1518"/>
                  </a:cubicBezTo>
                  <a:cubicBezTo>
                    <a:pt x="2645" y="966"/>
                    <a:pt x="2645" y="0"/>
                    <a:pt x="264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61" name="Google Shape;2361;p47"/>
          <p:cNvGrpSpPr/>
          <p:nvPr/>
        </p:nvGrpSpPr>
        <p:grpSpPr>
          <a:xfrm>
            <a:off x="-182366" y="4550586"/>
            <a:ext cx="759407" cy="1604034"/>
            <a:chOff x="6507375" y="2263850"/>
            <a:chExt cx="619225" cy="1140725"/>
          </a:xfrm>
        </p:grpSpPr>
        <p:sp>
          <p:nvSpPr>
            <p:cNvPr id="2362" name="Google Shape;2362;p47"/>
            <p:cNvSpPr/>
            <p:nvPr/>
          </p:nvSpPr>
          <p:spPr>
            <a:xfrm>
              <a:off x="6507375" y="2263850"/>
              <a:ext cx="619225" cy="1140725"/>
            </a:xfrm>
            <a:custGeom>
              <a:avLst/>
              <a:gdLst/>
              <a:ahLst/>
              <a:cxnLst/>
              <a:rect l="l" t="t" r="r" b="b"/>
              <a:pathLst>
                <a:path w="24769" h="45629" extrusionOk="0">
                  <a:moveTo>
                    <a:pt x="9245" y="1"/>
                  </a:moveTo>
                  <a:cubicBezTo>
                    <a:pt x="7359" y="1"/>
                    <a:pt x="6371" y="921"/>
                    <a:pt x="5865" y="1679"/>
                  </a:cubicBezTo>
                  <a:cubicBezTo>
                    <a:pt x="3726" y="4922"/>
                    <a:pt x="6417" y="11983"/>
                    <a:pt x="7129" y="13799"/>
                  </a:cubicBezTo>
                  <a:cubicBezTo>
                    <a:pt x="6210" y="16536"/>
                    <a:pt x="4922" y="20607"/>
                    <a:pt x="3680" y="25413"/>
                  </a:cubicBezTo>
                  <a:cubicBezTo>
                    <a:pt x="3657" y="25482"/>
                    <a:pt x="3657" y="25528"/>
                    <a:pt x="3611" y="25620"/>
                  </a:cubicBezTo>
                  <a:cubicBezTo>
                    <a:pt x="1932" y="32198"/>
                    <a:pt x="713" y="38430"/>
                    <a:pt x="23" y="44157"/>
                  </a:cubicBezTo>
                  <a:cubicBezTo>
                    <a:pt x="0" y="44502"/>
                    <a:pt x="92" y="44870"/>
                    <a:pt x="322" y="45146"/>
                  </a:cubicBezTo>
                  <a:cubicBezTo>
                    <a:pt x="552" y="45399"/>
                    <a:pt x="851" y="45606"/>
                    <a:pt x="1196" y="45629"/>
                  </a:cubicBezTo>
                  <a:lnTo>
                    <a:pt x="1357" y="45629"/>
                  </a:lnTo>
                  <a:cubicBezTo>
                    <a:pt x="2047" y="45629"/>
                    <a:pt x="2576" y="45100"/>
                    <a:pt x="2668" y="44456"/>
                  </a:cubicBezTo>
                  <a:cubicBezTo>
                    <a:pt x="3335" y="38890"/>
                    <a:pt x="4485" y="32842"/>
                    <a:pt x="6118" y="26448"/>
                  </a:cubicBezTo>
                  <a:cubicBezTo>
                    <a:pt x="7060" y="25413"/>
                    <a:pt x="10924" y="21458"/>
                    <a:pt x="16651" y="18767"/>
                  </a:cubicBezTo>
                  <a:cubicBezTo>
                    <a:pt x="17824" y="19779"/>
                    <a:pt x="19824" y="21228"/>
                    <a:pt x="21618" y="21228"/>
                  </a:cubicBezTo>
                  <a:cubicBezTo>
                    <a:pt x="22768" y="21228"/>
                    <a:pt x="23688" y="20607"/>
                    <a:pt x="24240" y="19549"/>
                  </a:cubicBezTo>
                  <a:cubicBezTo>
                    <a:pt x="24769" y="18560"/>
                    <a:pt x="24631" y="17709"/>
                    <a:pt x="24401" y="17180"/>
                  </a:cubicBezTo>
                  <a:cubicBezTo>
                    <a:pt x="24194" y="16674"/>
                    <a:pt x="23895" y="16306"/>
                    <a:pt x="23550" y="16030"/>
                  </a:cubicBezTo>
                  <a:cubicBezTo>
                    <a:pt x="23803" y="15708"/>
                    <a:pt x="24010" y="15294"/>
                    <a:pt x="24079" y="14834"/>
                  </a:cubicBezTo>
                  <a:cubicBezTo>
                    <a:pt x="24194" y="14167"/>
                    <a:pt x="24148" y="13178"/>
                    <a:pt x="23090" y="12075"/>
                  </a:cubicBezTo>
                  <a:cubicBezTo>
                    <a:pt x="22331" y="11293"/>
                    <a:pt x="21595" y="11132"/>
                    <a:pt x="21066" y="11132"/>
                  </a:cubicBezTo>
                  <a:cubicBezTo>
                    <a:pt x="18973" y="11132"/>
                    <a:pt x="17226" y="13776"/>
                    <a:pt x="16099" y="16168"/>
                  </a:cubicBezTo>
                  <a:cubicBezTo>
                    <a:pt x="12534" y="17778"/>
                    <a:pt x="9590" y="19848"/>
                    <a:pt x="7497" y="21596"/>
                  </a:cubicBezTo>
                  <a:cubicBezTo>
                    <a:pt x="8279" y="18859"/>
                    <a:pt x="9015" y="16536"/>
                    <a:pt x="9636" y="14788"/>
                  </a:cubicBezTo>
                  <a:cubicBezTo>
                    <a:pt x="12396" y="14558"/>
                    <a:pt x="17410" y="13753"/>
                    <a:pt x="19203" y="11040"/>
                  </a:cubicBezTo>
                  <a:cubicBezTo>
                    <a:pt x="19916" y="9959"/>
                    <a:pt x="20031" y="8648"/>
                    <a:pt x="19548" y="7268"/>
                  </a:cubicBezTo>
                  <a:cubicBezTo>
                    <a:pt x="18858" y="5359"/>
                    <a:pt x="17387" y="4324"/>
                    <a:pt x="15409" y="4324"/>
                  </a:cubicBezTo>
                  <a:cubicBezTo>
                    <a:pt x="14949" y="4324"/>
                    <a:pt x="14489" y="4370"/>
                    <a:pt x="14075" y="4462"/>
                  </a:cubicBezTo>
                  <a:cubicBezTo>
                    <a:pt x="14121" y="3634"/>
                    <a:pt x="13937" y="2645"/>
                    <a:pt x="13362" y="1794"/>
                  </a:cubicBezTo>
                  <a:cubicBezTo>
                    <a:pt x="12557" y="645"/>
                    <a:pt x="11200" y="24"/>
                    <a:pt x="9337"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3" name="Google Shape;2363;p47"/>
            <p:cNvSpPr/>
            <p:nvPr/>
          </p:nvSpPr>
          <p:spPr>
            <a:xfrm>
              <a:off x="6536100" y="2504600"/>
              <a:ext cx="224850" cy="872950"/>
            </a:xfrm>
            <a:custGeom>
              <a:avLst/>
              <a:gdLst/>
              <a:ahLst/>
              <a:cxnLst/>
              <a:rect l="l" t="t" r="r" b="b"/>
              <a:pathLst>
                <a:path w="8994" h="34918" extrusionOk="0">
                  <a:moveTo>
                    <a:pt x="8806" y="1"/>
                  </a:moveTo>
                  <a:cubicBezTo>
                    <a:pt x="8726" y="1"/>
                    <a:pt x="8644" y="46"/>
                    <a:pt x="8625" y="122"/>
                  </a:cubicBezTo>
                  <a:cubicBezTo>
                    <a:pt x="8556" y="306"/>
                    <a:pt x="2094" y="17094"/>
                    <a:pt x="24" y="34711"/>
                  </a:cubicBezTo>
                  <a:cubicBezTo>
                    <a:pt x="1" y="34803"/>
                    <a:pt x="93" y="34918"/>
                    <a:pt x="208" y="34918"/>
                  </a:cubicBezTo>
                  <a:cubicBezTo>
                    <a:pt x="323" y="34918"/>
                    <a:pt x="369" y="34826"/>
                    <a:pt x="369" y="34734"/>
                  </a:cubicBezTo>
                  <a:cubicBezTo>
                    <a:pt x="2439" y="17163"/>
                    <a:pt x="8901" y="421"/>
                    <a:pt x="8970" y="237"/>
                  </a:cubicBezTo>
                  <a:cubicBezTo>
                    <a:pt x="8993" y="145"/>
                    <a:pt x="8924" y="30"/>
                    <a:pt x="8855" y="7"/>
                  </a:cubicBezTo>
                  <a:cubicBezTo>
                    <a:pt x="8839" y="3"/>
                    <a:pt x="8823" y="1"/>
                    <a:pt x="88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4" name="Google Shape;2364;p47"/>
            <p:cNvSpPr/>
            <p:nvPr/>
          </p:nvSpPr>
          <p:spPr>
            <a:xfrm>
              <a:off x="6580450" y="2293725"/>
              <a:ext cx="438650" cy="312825"/>
            </a:xfrm>
            <a:custGeom>
              <a:avLst/>
              <a:gdLst/>
              <a:ahLst/>
              <a:cxnLst/>
              <a:rect l="l" t="t" r="r" b="b"/>
              <a:pathLst>
                <a:path w="17546" h="12513" extrusionOk="0">
                  <a:moveTo>
                    <a:pt x="6304" y="1"/>
                  </a:moveTo>
                  <a:cubicBezTo>
                    <a:pt x="1" y="1"/>
                    <a:pt x="5379" y="12512"/>
                    <a:pt x="5379" y="12512"/>
                  </a:cubicBezTo>
                  <a:cubicBezTo>
                    <a:pt x="5379" y="12512"/>
                    <a:pt x="17545" y="12144"/>
                    <a:pt x="15521" y="6487"/>
                  </a:cubicBezTo>
                  <a:cubicBezTo>
                    <a:pt x="14920" y="4765"/>
                    <a:pt x="13677" y="4292"/>
                    <a:pt x="12494" y="4292"/>
                  </a:cubicBezTo>
                  <a:cubicBezTo>
                    <a:pt x="11054" y="4292"/>
                    <a:pt x="9703" y="4992"/>
                    <a:pt x="9703" y="4992"/>
                  </a:cubicBezTo>
                  <a:cubicBezTo>
                    <a:pt x="9703" y="4992"/>
                    <a:pt x="11474" y="71"/>
                    <a:pt x="6391" y="2"/>
                  </a:cubicBezTo>
                  <a:cubicBezTo>
                    <a:pt x="6362" y="1"/>
                    <a:pt x="6333" y="1"/>
                    <a:pt x="63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5" name="Google Shape;2365;p47"/>
            <p:cNvSpPr/>
            <p:nvPr/>
          </p:nvSpPr>
          <p:spPr>
            <a:xfrm>
              <a:off x="6625225" y="2671950"/>
              <a:ext cx="353625" cy="243350"/>
            </a:xfrm>
            <a:custGeom>
              <a:avLst/>
              <a:gdLst/>
              <a:ahLst/>
              <a:cxnLst/>
              <a:rect l="l" t="t" r="r" b="b"/>
              <a:pathLst>
                <a:path w="14145" h="9734" extrusionOk="0">
                  <a:moveTo>
                    <a:pt x="13921" y="1"/>
                  </a:moveTo>
                  <a:cubicBezTo>
                    <a:pt x="13911" y="1"/>
                    <a:pt x="13901" y="2"/>
                    <a:pt x="13891" y="5"/>
                  </a:cubicBezTo>
                  <a:cubicBezTo>
                    <a:pt x="5566" y="3041"/>
                    <a:pt x="116" y="9365"/>
                    <a:pt x="47" y="9411"/>
                  </a:cubicBezTo>
                  <a:cubicBezTo>
                    <a:pt x="1" y="9503"/>
                    <a:pt x="1" y="9618"/>
                    <a:pt x="93" y="9664"/>
                  </a:cubicBezTo>
                  <a:cubicBezTo>
                    <a:pt x="116" y="9710"/>
                    <a:pt x="162" y="9733"/>
                    <a:pt x="208" y="9733"/>
                  </a:cubicBezTo>
                  <a:cubicBezTo>
                    <a:pt x="254" y="9733"/>
                    <a:pt x="323" y="9733"/>
                    <a:pt x="323" y="9641"/>
                  </a:cubicBezTo>
                  <a:cubicBezTo>
                    <a:pt x="369" y="9595"/>
                    <a:pt x="5773" y="3340"/>
                    <a:pt x="14006" y="350"/>
                  </a:cubicBezTo>
                  <a:cubicBezTo>
                    <a:pt x="14075" y="327"/>
                    <a:pt x="14144" y="212"/>
                    <a:pt x="14121" y="120"/>
                  </a:cubicBezTo>
                  <a:cubicBezTo>
                    <a:pt x="14082" y="60"/>
                    <a:pt x="13990" y="1"/>
                    <a:pt x="1392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6" name="Google Shape;2366;p47"/>
            <p:cNvSpPr/>
            <p:nvPr/>
          </p:nvSpPr>
          <p:spPr>
            <a:xfrm>
              <a:off x="6927075" y="2570650"/>
              <a:ext cx="186300" cy="196900"/>
            </a:xfrm>
            <a:custGeom>
              <a:avLst/>
              <a:gdLst/>
              <a:ahLst/>
              <a:cxnLst/>
              <a:rect l="l" t="t" r="r" b="b"/>
              <a:pathLst>
                <a:path w="7452" h="7876" extrusionOk="0">
                  <a:moveTo>
                    <a:pt x="4273" y="1"/>
                  </a:moveTo>
                  <a:cubicBezTo>
                    <a:pt x="2118" y="1"/>
                    <a:pt x="1" y="5138"/>
                    <a:pt x="1" y="5138"/>
                  </a:cubicBezTo>
                  <a:cubicBezTo>
                    <a:pt x="1" y="5138"/>
                    <a:pt x="2843" y="7875"/>
                    <a:pt x="4870" y="7875"/>
                  </a:cubicBezTo>
                  <a:cubicBezTo>
                    <a:pt x="5516" y="7875"/>
                    <a:pt x="6079" y="7597"/>
                    <a:pt x="6440" y="6863"/>
                  </a:cubicBezTo>
                  <a:cubicBezTo>
                    <a:pt x="7452" y="4793"/>
                    <a:pt x="4738" y="3896"/>
                    <a:pt x="4738" y="3896"/>
                  </a:cubicBezTo>
                  <a:cubicBezTo>
                    <a:pt x="4738" y="3896"/>
                    <a:pt x="7452" y="2677"/>
                    <a:pt x="5451" y="584"/>
                  </a:cubicBezTo>
                  <a:cubicBezTo>
                    <a:pt x="5066" y="174"/>
                    <a:pt x="4669" y="1"/>
                    <a:pt x="42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7" name="Google Shape;546;p36">
            <a:extLst>
              <a:ext uri="{FF2B5EF4-FFF2-40B4-BE49-F238E27FC236}">
                <a16:creationId xmlns:a16="http://schemas.microsoft.com/office/drawing/2014/main" id="{6B1CB8A8-4908-F847-4849-DC43833D5438}"/>
              </a:ext>
            </a:extLst>
          </p:cNvPr>
          <p:cNvSpPr txBox="1">
            <a:spLocks/>
          </p:cNvSpPr>
          <p:nvPr/>
        </p:nvSpPr>
        <p:spPr>
          <a:xfrm flipH="1">
            <a:off x="1995803" y="437192"/>
            <a:ext cx="5328630" cy="411900"/>
          </a:xfrm>
          <a:prstGeom prst="rect">
            <a:avLst/>
          </a:prstGeom>
          <a:noFill/>
          <a:ln>
            <a:noFill/>
          </a:ln>
        </p:spPr>
        <p:txBody>
          <a:bodyPr spcFirstLastPara="1" wrap="square" lIns="18287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3200" b="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4. Liên hệ, mở rộng</a:t>
            </a:r>
            <a:endParaRPr lang="en-US" sz="3200">
              <a:solidFill>
                <a:schemeClr val="bg1"/>
              </a:solidFill>
              <a:effectLst/>
              <a:latin typeface=".VnTime"/>
              <a:ea typeface="Times New Roman" panose="02020603050405020304" pitchFamily="18" charset="0"/>
              <a:cs typeface="Times New Roman" panose="02020603050405020304" pitchFamily="18" charset="0"/>
            </a:endParaRPr>
          </a:p>
        </p:txBody>
      </p:sp>
      <p:sp>
        <p:nvSpPr>
          <p:cNvPr id="11" name="Google Shape;2499;p49">
            <a:extLst>
              <a:ext uri="{FF2B5EF4-FFF2-40B4-BE49-F238E27FC236}">
                <a16:creationId xmlns:a16="http://schemas.microsoft.com/office/drawing/2014/main" id="{80640AE6-107D-437F-BE26-EB6FCDC6CE7B}"/>
              </a:ext>
            </a:extLst>
          </p:cNvPr>
          <p:cNvSpPr/>
          <p:nvPr/>
        </p:nvSpPr>
        <p:spPr>
          <a:xfrm>
            <a:off x="814241" y="110626"/>
            <a:ext cx="359138" cy="322019"/>
          </a:xfrm>
          <a:custGeom>
            <a:avLst/>
            <a:gdLst/>
            <a:ahLst/>
            <a:cxnLst/>
            <a:rect l="l" t="t" r="r" b="b"/>
            <a:pathLst>
              <a:path w="4528" h="4060" extrusionOk="0">
                <a:moveTo>
                  <a:pt x="654" y="0"/>
                </a:moveTo>
                <a:cubicBezTo>
                  <a:pt x="504" y="0"/>
                  <a:pt x="356" y="50"/>
                  <a:pt x="220" y="155"/>
                </a:cubicBezTo>
                <a:cubicBezTo>
                  <a:pt x="1" y="354"/>
                  <a:pt x="1" y="632"/>
                  <a:pt x="61" y="871"/>
                </a:cubicBezTo>
                <a:cubicBezTo>
                  <a:pt x="279" y="1945"/>
                  <a:pt x="816" y="2860"/>
                  <a:pt x="1413" y="3755"/>
                </a:cubicBezTo>
                <a:cubicBezTo>
                  <a:pt x="1568" y="3966"/>
                  <a:pt x="1798" y="4059"/>
                  <a:pt x="2036" y="4059"/>
                </a:cubicBezTo>
                <a:cubicBezTo>
                  <a:pt x="2225" y="4059"/>
                  <a:pt x="2420" y="4000"/>
                  <a:pt x="2587" y="3894"/>
                </a:cubicBezTo>
                <a:cubicBezTo>
                  <a:pt x="2945" y="3656"/>
                  <a:pt x="3144" y="3337"/>
                  <a:pt x="3363" y="3039"/>
                </a:cubicBezTo>
                <a:cubicBezTo>
                  <a:pt x="3880" y="2402"/>
                  <a:pt x="4337" y="1706"/>
                  <a:pt x="4457" y="851"/>
                </a:cubicBezTo>
                <a:cubicBezTo>
                  <a:pt x="4528" y="372"/>
                  <a:pt x="4409" y="19"/>
                  <a:pt x="3888" y="19"/>
                </a:cubicBezTo>
                <a:cubicBezTo>
                  <a:pt x="3825" y="19"/>
                  <a:pt x="3756" y="24"/>
                  <a:pt x="3681" y="35"/>
                </a:cubicBezTo>
                <a:cubicBezTo>
                  <a:pt x="3263" y="75"/>
                  <a:pt x="3104" y="373"/>
                  <a:pt x="2945" y="652"/>
                </a:cubicBezTo>
                <a:cubicBezTo>
                  <a:pt x="2647" y="1050"/>
                  <a:pt x="2408" y="1507"/>
                  <a:pt x="2169" y="1905"/>
                </a:cubicBezTo>
                <a:cubicBezTo>
                  <a:pt x="1891" y="1408"/>
                  <a:pt x="1652" y="911"/>
                  <a:pt x="1373" y="433"/>
                </a:cubicBezTo>
                <a:cubicBezTo>
                  <a:pt x="1294" y="314"/>
                  <a:pt x="1174" y="174"/>
                  <a:pt x="1055" y="115"/>
                </a:cubicBezTo>
                <a:cubicBezTo>
                  <a:pt x="924" y="40"/>
                  <a:pt x="788" y="0"/>
                  <a:pt x="6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 name="Google Shape;2509;p49">
            <a:extLst>
              <a:ext uri="{FF2B5EF4-FFF2-40B4-BE49-F238E27FC236}">
                <a16:creationId xmlns:a16="http://schemas.microsoft.com/office/drawing/2014/main" id="{98895902-5EAE-8805-FFCB-1410FFF1256C}"/>
              </a:ext>
            </a:extLst>
          </p:cNvPr>
          <p:cNvGrpSpPr/>
          <p:nvPr/>
        </p:nvGrpSpPr>
        <p:grpSpPr>
          <a:xfrm rot="637">
            <a:off x="978145" y="501682"/>
            <a:ext cx="505773" cy="456339"/>
            <a:chOff x="7144013" y="1512200"/>
            <a:chExt cx="936616" cy="844916"/>
          </a:xfrm>
        </p:grpSpPr>
        <p:sp>
          <p:nvSpPr>
            <p:cNvPr id="14" name="Google Shape;2510;p49">
              <a:extLst>
                <a:ext uri="{FF2B5EF4-FFF2-40B4-BE49-F238E27FC236}">
                  <a16:creationId xmlns:a16="http://schemas.microsoft.com/office/drawing/2014/main" id="{1EA0BCF6-3273-A5EA-5D09-A2B6883EC33E}"/>
                </a:ext>
              </a:extLst>
            </p:cNvPr>
            <p:cNvSpPr/>
            <p:nvPr/>
          </p:nvSpPr>
          <p:spPr>
            <a:xfrm>
              <a:off x="7144013" y="1512200"/>
              <a:ext cx="936616" cy="844916"/>
            </a:xfrm>
            <a:custGeom>
              <a:avLst/>
              <a:gdLst/>
              <a:ahLst/>
              <a:cxnLst/>
              <a:rect l="l" t="t" r="r" b="b"/>
              <a:pathLst>
                <a:path w="9550" h="8615" extrusionOk="0">
                  <a:moveTo>
                    <a:pt x="2189" y="1"/>
                  </a:moveTo>
                  <a:cubicBezTo>
                    <a:pt x="1712" y="1"/>
                    <a:pt x="1234" y="160"/>
                    <a:pt x="856" y="458"/>
                  </a:cubicBezTo>
                  <a:cubicBezTo>
                    <a:pt x="439" y="816"/>
                    <a:pt x="1" y="1453"/>
                    <a:pt x="220" y="2607"/>
                  </a:cubicBezTo>
                  <a:cubicBezTo>
                    <a:pt x="618" y="4576"/>
                    <a:pt x="1612" y="6207"/>
                    <a:pt x="2627" y="7699"/>
                  </a:cubicBezTo>
                  <a:cubicBezTo>
                    <a:pt x="3025" y="8296"/>
                    <a:pt x="3681" y="8614"/>
                    <a:pt x="4417" y="8614"/>
                  </a:cubicBezTo>
                  <a:cubicBezTo>
                    <a:pt x="4914" y="8614"/>
                    <a:pt x="5471" y="8475"/>
                    <a:pt x="5909" y="8177"/>
                  </a:cubicBezTo>
                  <a:cubicBezTo>
                    <a:pt x="6506" y="7779"/>
                    <a:pt x="6884" y="7282"/>
                    <a:pt x="7202" y="6824"/>
                  </a:cubicBezTo>
                  <a:cubicBezTo>
                    <a:pt x="7282" y="6725"/>
                    <a:pt x="7361" y="6625"/>
                    <a:pt x="7401" y="6565"/>
                  </a:cubicBezTo>
                  <a:cubicBezTo>
                    <a:pt x="8256" y="5471"/>
                    <a:pt x="9171" y="4138"/>
                    <a:pt x="9430" y="2487"/>
                  </a:cubicBezTo>
                  <a:cubicBezTo>
                    <a:pt x="9549" y="1692"/>
                    <a:pt x="9390" y="1055"/>
                    <a:pt x="8992" y="617"/>
                  </a:cubicBezTo>
                  <a:cubicBezTo>
                    <a:pt x="8754" y="339"/>
                    <a:pt x="8296" y="1"/>
                    <a:pt x="7500" y="1"/>
                  </a:cubicBezTo>
                  <a:cubicBezTo>
                    <a:pt x="7361" y="1"/>
                    <a:pt x="7202" y="1"/>
                    <a:pt x="7063" y="21"/>
                  </a:cubicBezTo>
                  <a:cubicBezTo>
                    <a:pt x="6008" y="160"/>
                    <a:pt x="5551" y="856"/>
                    <a:pt x="5272" y="1314"/>
                  </a:cubicBezTo>
                  <a:cubicBezTo>
                    <a:pt x="5213" y="1354"/>
                    <a:pt x="5193" y="1433"/>
                    <a:pt x="5153" y="1493"/>
                  </a:cubicBezTo>
                  <a:cubicBezTo>
                    <a:pt x="4994" y="1692"/>
                    <a:pt x="4875" y="1891"/>
                    <a:pt x="4755" y="2109"/>
                  </a:cubicBezTo>
                  <a:cubicBezTo>
                    <a:pt x="4576" y="1811"/>
                    <a:pt x="4417" y="1533"/>
                    <a:pt x="4258" y="1234"/>
                  </a:cubicBezTo>
                  <a:cubicBezTo>
                    <a:pt x="4019" y="836"/>
                    <a:pt x="3701" y="518"/>
                    <a:pt x="3323" y="319"/>
                  </a:cubicBezTo>
                  <a:cubicBezTo>
                    <a:pt x="2945" y="120"/>
                    <a:pt x="2587" y="1"/>
                    <a:pt x="2189" y="1"/>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511;p49">
              <a:extLst>
                <a:ext uri="{FF2B5EF4-FFF2-40B4-BE49-F238E27FC236}">
                  <a16:creationId xmlns:a16="http://schemas.microsoft.com/office/drawing/2014/main" id="{D4DB9C9C-B47D-B2C9-6204-410CD409072E}"/>
                </a:ext>
              </a:extLst>
            </p:cNvPr>
            <p:cNvSpPr/>
            <p:nvPr/>
          </p:nvSpPr>
          <p:spPr>
            <a:xfrm>
              <a:off x="7228008" y="1568170"/>
              <a:ext cx="768625" cy="732977"/>
            </a:xfrm>
            <a:custGeom>
              <a:avLst/>
              <a:gdLst/>
              <a:ahLst/>
              <a:cxnLst/>
              <a:rect l="l" t="t" r="r" b="b"/>
              <a:pathLst>
                <a:path w="7449" h="6666" extrusionOk="0">
                  <a:moveTo>
                    <a:pt x="1060" y="1"/>
                  </a:moveTo>
                  <a:cubicBezTo>
                    <a:pt x="826" y="1"/>
                    <a:pt x="594" y="80"/>
                    <a:pt x="378" y="254"/>
                  </a:cubicBezTo>
                  <a:cubicBezTo>
                    <a:pt x="0" y="573"/>
                    <a:pt x="0" y="1010"/>
                    <a:pt x="80" y="1428"/>
                  </a:cubicBezTo>
                  <a:cubicBezTo>
                    <a:pt x="438" y="3199"/>
                    <a:pt x="1333" y="4710"/>
                    <a:pt x="2328" y="6182"/>
                  </a:cubicBezTo>
                  <a:cubicBezTo>
                    <a:pt x="2566" y="6518"/>
                    <a:pt x="2928" y="6665"/>
                    <a:pt x="3312" y="6665"/>
                  </a:cubicBezTo>
                  <a:cubicBezTo>
                    <a:pt x="3632" y="6665"/>
                    <a:pt x="3968" y="6563"/>
                    <a:pt x="4257" y="6381"/>
                  </a:cubicBezTo>
                  <a:cubicBezTo>
                    <a:pt x="4814" y="6003"/>
                    <a:pt x="5153" y="5486"/>
                    <a:pt x="5511" y="4989"/>
                  </a:cubicBezTo>
                  <a:cubicBezTo>
                    <a:pt x="6366" y="3915"/>
                    <a:pt x="7142" y="2781"/>
                    <a:pt x="7341" y="1388"/>
                  </a:cubicBezTo>
                  <a:cubicBezTo>
                    <a:pt x="7449" y="580"/>
                    <a:pt x="7232" y="15"/>
                    <a:pt x="6370" y="15"/>
                  </a:cubicBezTo>
                  <a:cubicBezTo>
                    <a:pt x="6277" y="15"/>
                    <a:pt x="6176" y="22"/>
                    <a:pt x="6068" y="36"/>
                  </a:cubicBezTo>
                  <a:cubicBezTo>
                    <a:pt x="5371" y="135"/>
                    <a:pt x="5153" y="632"/>
                    <a:pt x="4854" y="1090"/>
                  </a:cubicBezTo>
                  <a:cubicBezTo>
                    <a:pt x="4397" y="1766"/>
                    <a:pt x="3999" y="2482"/>
                    <a:pt x="3601" y="3159"/>
                  </a:cubicBezTo>
                  <a:cubicBezTo>
                    <a:pt x="3124" y="2323"/>
                    <a:pt x="2726" y="1567"/>
                    <a:pt x="2268" y="732"/>
                  </a:cubicBezTo>
                  <a:cubicBezTo>
                    <a:pt x="2129" y="513"/>
                    <a:pt x="1930" y="314"/>
                    <a:pt x="1711" y="195"/>
                  </a:cubicBezTo>
                  <a:cubicBezTo>
                    <a:pt x="1500" y="70"/>
                    <a:pt x="1279" y="1"/>
                    <a:pt x="10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 name="Picture 17" descr="A picture containing graphics, clipart, graphic design, design&#10;&#10;Description automatically generated">
            <a:extLst>
              <a:ext uri="{FF2B5EF4-FFF2-40B4-BE49-F238E27FC236}">
                <a16:creationId xmlns:a16="http://schemas.microsoft.com/office/drawing/2014/main" id="{7A29D6F2-A07E-9DEE-0186-24E7DC16FCC8}"/>
              </a:ext>
            </a:extLst>
          </p:cNvPr>
          <p:cNvPicPr>
            <a:picLocks noChangeAspect="1"/>
          </p:cNvPicPr>
          <p:nvPr/>
        </p:nvPicPr>
        <p:blipFill>
          <a:blip r:embed="rId3"/>
          <a:stretch>
            <a:fillRect/>
          </a:stretch>
        </p:blipFill>
        <p:spPr>
          <a:xfrm>
            <a:off x="8200882" y="65517"/>
            <a:ext cx="759406" cy="759406"/>
          </a:xfrm>
          <a:prstGeom prst="rect">
            <a:avLst/>
          </a:prstGeom>
        </p:spPr>
      </p:pic>
      <p:grpSp>
        <p:nvGrpSpPr>
          <p:cNvPr id="2" name="Google Shape;2947;p46">
            <a:extLst>
              <a:ext uri="{FF2B5EF4-FFF2-40B4-BE49-F238E27FC236}">
                <a16:creationId xmlns:a16="http://schemas.microsoft.com/office/drawing/2014/main" id="{B6726AE2-9F6B-7BBE-A8E7-53495BCF0EC1}"/>
              </a:ext>
            </a:extLst>
          </p:cNvPr>
          <p:cNvGrpSpPr/>
          <p:nvPr/>
        </p:nvGrpSpPr>
        <p:grpSpPr>
          <a:xfrm rot="-1506912">
            <a:off x="-429739" y="4906146"/>
            <a:ext cx="570699" cy="603825"/>
            <a:chOff x="1881525" y="2974850"/>
            <a:chExt cx="635600" cy="672525"/>
          </a:xfrm>
        </p:grpSpPr>
        <p:sp>
          <p:nvSpPr>
            <p:cNvPr id="2380" name="Google Shape;2948;p46">
              <a:extLst>
                <a:ext uri="{FF2B5EF4-FFF2-40B4-BE49-F238E27FC236}">
                  <a16:creationId xmlns:a16="http://schemas.microsoft.com/office/drawing/2014/main" id="{83331B89-5426-B6D6-2035-6DF9FB53181A}"/>
                </a:ext>
              </a:extLst>
            </p:cNvPr>
            <p:cNvSpPr/>
            <p:nvPr/>
          </p:nvSpPr>
          <p:spPr>
            <a:xfrm>
              <a:off x="1905825" y="2974850"/>
              <a:ext cx="611300" cy="672525"/>
            </a:xfrm>
            <a:custGeom>
              <a:avLst/>
              <a:gdLst/>
              <a:ahLst/>
              <a:cxnLst/>
              <a:rect l="l" t="t" r="r" b="b"/>
              <a:pathLst>
                <a:path w="24452" h="26901" extrusionOk="0">
                  <a:moveTo>
                    <a:pt x="5263" y="2220"/>
                  </a:moveTo>
                  <a:cubicBezTo>
                    <a:pt x="5706" y="2220"/>
                    <a:pt x="6094" y="2361"/>
                    <a:pt x="6455" y="2649"/>
                  </a:cubicBezTo>
                  <a:cubicBezTo>
                    <a:pt x="8519" y="4280"/>
                    <a:pt x="9083" y="9729"/>
                    <a:pt x="9126" y="11690"/>
                  </a:cubicBezTo>
                  <a:lnTo>
                    <a:pt x="9171" y="13787"/>
                  </a:lnTo>
                  <a:lnTo>
                    <a:pt x="10880" y="12572"/>
                  </a:lnTo>
                  <a:cubicBezTo>
                    <a:pt x="12532" y="11401"/>
                    <a:pt x="15148" y="10108"/>
                    <a:pt x="15620" y="9961"/>
                  </a:cubicBezTo>
                  <a:cubicBezTo>
                    <a:pt x="16275" y="9745"/>
                    <a:pt x="16993" y="9643"/>
                    <a:pt x="17697" y="9643"/>
                  </a:cubicBezTo>
                  <a:cubicBezTo>
                    <a:pt x="19149" y="9643"/>
                    <a:pt x="20539" y="10076"/>
                    <a:pt x="21185" y="10835"/>
                  </a:cubicBezTo>
                  <a:cubicBezTo>
                    <a:pt x="21384" y="11070"/>
                    <a:pt x="21998" y="11786"/>
                    <a:pt x="21122" y="13483"/>
                  </a:cubicBezTo>
                  <a:cubicBezTo>
                    <a:pt x="19626" y="16374"/>
                    <a:pt x="16738" y="17736"/>
                    <a:pt x="13679" y="19176"/>
                  </a:cubicBezTo>
                  <a:cubicBezTo>
                    <a:pt x="12829" y="19576"/>
                    <a:pt x="11953" y="19993"/>
                    <a:pt x="11120" y="20436"/>
                  </a:cubicBezTo>
                  <a:cubicBezTo>
                    <a:pt x="9372" y="21361"/>
                    <a:pt x="7233" y="22213"/>
                    <a:pt x="5163" y="23035"/>
                  </a:cubicBezTo>
                  <a:cubicBezTo>
                    <a:pt x="4383" y="23347"/>
                    <a:pt x="3632" y="23645"/>
                    <a:pt x="2906" y="23944"/>
                  </a:cubicBezTo>
                  <a:cubicBezTo>
                    <a:pt x="2684" y="21856"/>
                    <a:pt x="2325" y="17835"/>
                    <a:pt x="2292" y="13787"/>
                  </a:cubicBezTo>
                  <a:cubicBezTo>
                    <a:pt x="2227" y="5703"/>
                    <a:pt x="3513" y="2544"/>
                    <a:pt x="4742" y="2279"/>
                  </a:cubicBezTo>
                  <a:cubicBezTo>
                    <a:pt x="4925" y="2240"/>
                    <a:pt x="5099" y="2220"/>
                    <a:pt x="5263" y="2220"/>
                  </a:cubicBezTo>
                  <a:close/>
                  <a:moveTo>
                    <a:pt x="5258" y="1"/>
                  </a:moveTo>
                  <a:cubicBezTo>
                    <a:pt x="4938" y="1"/>
                    <a:pt x="4611" y="36"/>
                    <a:pt x="4278" y="107"/>
                  </a:cubicBezTo>
                  <a:cubicBezTo>
                    <a:pt x="1336" y="737"/>
                    <a:pt x="1" y="5094"/>
                    <a:pt x="75" y="13822"/>
                  </a:cubicBezTo>
                  <a:cubicBezTo>
                    <a:pt x="126" y="19761"/>
                    <a:pt x="862" y="25631"/>
                    <a:pt x="869" y="25690"/>
                  </a:cubicBezTo>
                  <a:lnTo>
                    <a:pt x="957" y="26386"/>
                  </a:lnTo>
                  <a:cubicBezTo>
                    <a:pt x="995" y="26692"/>
                    <a:pt x="1256" y="26900"/>
                    <a:pt x="1540" y="26900"/>
                  </a:cubicBezTo>
                  <a:cubicBezTo>
                    <a:pt x="1619" y="26900"/>
                    <a:pt x="1701" y="26884"/>
                    <a:pt x="1780" y="26849"/>
                  </a:cubicBezTo>
                  <a:lnTo>
                    <a:pt x="2422" y="26570"/>
                  </a:lnTo>
                  <a:cubicBezTo>
                    <a:pt x="3515" y="26086"/>
                    <a:pt x="4713" y="25608"/>
                    <a:pt x="5983" y="25103"/>
                  </a:cubicBezTo>
                  <a:cubicBezTo>
                    <a:pt x="8109" y="24260"/>
                    <a:pt x="10310" y="23384"/>
                    <a:pt x="12163" y="22397"/>
                  </a:cubicBezTo>
                  <a:cubicBezTo>
                    <a:pt x="12948" y="21977"/>
                    <a:pt x="13763" y="21593"/>
                    <a:pt x="14624" y="21187"/>
                  </a:cubicBezTo>
                  <a:cubicBezTo>
                    <a:pt x="17884" y="19648"/>
                    <a:pt x="21255" y="18060"/>
                    <a:pt x="23093" y="14505"/>
                  </a:cubicBezTo>
                  <a:cubicBezTo>
                    <a:pt x="24452" y="11873"/>
                    <a:pt x="23539" y="10172"/>
                    <a:pt x="22876" y="9392"/>
                  </a:cubicBezTo>
                  <a:cubicBezTo>
                    <a:pt x="21715" y="8029"/>
                    <a:pt x="19684" y="7423"/>
                    <a:pt x="17706" y="7423"/>
                  </a:cubicBezTo>
                  <a:cubicBezTo>
                    <a:pt x="16734" y="7423"/>
                    <a:pt x="15774" y="7570"/>
                    <a:pt x="14938" y="7845"/>
                  </a:cubicBezTo>
                  <a:cubicBezTo>
                    <a:pt x="14397" y="8016"/>
                    <a:pt x="12758" y="8816"/>
                    <a:pt x="11225" y="9718"/>
                  </a:cubicBezTo>
                  <a:cubicBezTo>
                    <a:pt x="10969" y="7142"/>
                    <a:pt x="10189" y="2772"/>
                    <a:pt x="7834" y="907"/>
                  </a:cubicBezTo>
                  <a:cubicBezTo>
                    <a:pt x="7076" y="305"/>
                    <a:pt x="6198" y="1"/>
                    <a:pt x="5258" y="1"/>
                  </a:cubicBezTo>
                  <a:close/>
                </a:path>
              </a:pathLst>
            </a:custGeom>
            <a:solidFill>
              <a:srgbClr val="FFFFFF"/>
            </a:solidFill>
            <a:ln w="9525" cap="flat" cmpd="sng">
              <a:solidFill>
                <a:srgbClr val="FFFFFF"/>
              </a:solidFill>
              <a:prstDash val="solid"/>
              <a:round/>
              <a:headEnd type="none" w="sm" len="sm"/>
              <a:tailEnd type="none" w="sm" len="sm"/>
            </a:ln>
            <a:effectLst>
              <a:outerShdw blurRad="142875" dist="47625" dir="4800000" algn="bl" rotWithShape="0">
                <a:srgbClr val="292850">
                  <a:alpha val="25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1" name="Google Shape;2949;p46">
              <a:extLst>
                <a:ext uri="{FF2B5EF4-FFF2-40B4-BE49-F238E27FC236}">
                  <a16:creationId xmlns:a16="http://schemas.microsoft.com/office/drawing/2014/main" id="{7A8F8B83-5A60-BE49-07B5-86B2C06054A7}"/>
                </a:ext>
              </a:extLst>
            </p:cNvPr>
            <p:cNvSpPr/>
            <p:nvPr/>
          </p:nvSpPr>
          <p:spPr>
            <a:xfrm>
              <a:off x="1881525" y="3002625"/>
              <a:ext cx="624775" cy="611050"/>
            </a:xfrm>
            <a:custGeom>
              <a:avLst/>
              <a:gdLst/>
              <a:ahLst/>
              <a:cxnLst/>
              <a:rect l="l" t="t" r="r" b="b"/>
              <a:pathLst>
                <a:path w="24991" h="24442" extrusionOk="0">
                  <a:moveTo>
                    <a:pt x="6235" y="0"/>
                  </a:moveTo>
                  <a:cubicBezTo>
                    <a:pt x="5996" y="0"/>
                    <a:pt x="5745" y="27"/>
                    <a:pt x="5482" y="83"/>
                  </a:cubicBezTo>
                  <a:cubicBezTo>
                    <a:pt x="0" y="1259"/>
                    <a:pt x="2942" y="24442"/>
                    <a:pt x="2942" y="24442"/>
                  </a:cubicBezTo>
                  <a:cubicBezTo>
                    <a:pt x="5919" y="23118"/>
                    <a:pt x="9737" y="21836"/>
                    <a:pt x="12611" y="20304"/>
                  </a:cubicBezTo>
                  <a:cubicBezTo>
                    <a:pt x="16370" y="18299"/>
                    <a:pt x="20955" y="16990"/>
                    <a:pt x="23079" y="12883"/>
                  </a:cubicBezTo>
                  <a:cubicBezTo>
                    <a:pt x="24990" y="9181"/>
                    <a:pt x="21831" y="7425"/>
                    <a:pt x="18671" y="7425"/>
                  </a:cubicBezTo>
                  <a:cubicBezTo>
                    <a:pt x="17830" y="7425"/>
                    <a:pt x="16988" y="7550"/>
                    <a:pt x="16243" y="7795"/>
                  </a:cubicBezTo>
                  <a:cubicBezTo>
                    <a:pt x="15615" y="7992"/>
                    <a:pt x="12874" y="9375"/>
                    <a:pt x="11210" y="10556"/>
                  </a:cubicBezTo>
                  <a:cubicBezTo>
                    <a:pt x="11210" y="10556"/>
                    <a:pt x="10987" y="0"/>
                    <a:pt x="6235" y="0"/>
                  </a:cubicBezTo>
                  <a:close/>
                </a:path>
              </a:pathLst>
            </a:custGeom>
            <a:solidFill>
              <a:srgbClr val="FF637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 name="Rectangle 2">
            <a:extLst>
              <a:ext uri="{FF2B5EF4-FFF2-40B4-BE49-F238E27FC236}">
                <a16:creationId xmlns:a16="http://schemas.microsoft.com/office/drawing/2014/main" id="{BF5EAF4F-0AA8-7550-F718-1D0B4874A0A7}"/>
              </a:ext>
            </a:extLst>
          </p:cNvPr>
          <p:cNvSpPr>
            <a:spLocks noChangeArrowheads="1"/>
          </p:cNvSpPr>
          <p:nvPr/>
        </p:nvSpPr>
        <p:spPr bwMode="auto">
          <a:xfrm>
            <a:off x="2033306" y="2986832"/>
            <a:ext cx="13856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68580" tIns="34290" rIns="68580" bIns="34290" numCol="1" anchor="ctr" anchorCtr="0" compatLnSpc="1">
            <a:prstTxWarp prst="textNoShape">
              <a:avLst/>
            </a:prstTxWarp>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12121"/>
              </a:solidFill>
              <a:effectLst/>
              <a:uLnTx/>
              <a:uFillTx/>
              <a:latin typeface="Arial"/>
              <a:ea typeface="+mn-ea"/>
              <a:cs typeface="Arial"/>
              <a:sym typeface="Arial"/>
            </a:endParaRPr>
          </a:p>
        </p:txBody>
      </p:sp>
      <p:grpSp>
        <p:nvGrpSpPr>
          <p:cNvPr id="4" name="Group 3">
            <a:extLst>
              <a:ext uri="{FF2B5EF4-FFF2-40B4-BE49-F238E27FC236}">
                <a16:creationId xmlns:a16="http://schemas.microsoft.com/office/drawing/2014/main" id="{1F1DBE4D-80EB-14E6-477E-BB6A1925ECC7}"/>
              </a:ext>
            </a:extLst>
          </p:cNvPr>
          <p:cNvGrpSpPr/>
          <p:nvPr/>
        </p:nvGrpSpPr>
        <p:grpSpPr>
          <a:xfrm>
            <a:off x="1173379" y="1461368"/>
            <a:ext cx="6736154" cy="3461076"/>
            <a:chOff x="417022" y="139833"/>
            <a:chExt cx="8458812" cy="4578233"/>
          </a:xfrm>
        </p:grpSpPr>
        <p:grpSp>
          <p:nvGrpSpPr>
            <p:cNvPr id="5" name="Google Shape;1286;p50">
              <a:extLst>
                <a:ext uri="{FF2B5EF4-FFF2-40B4-BE49-F238E27FC236}">
                  <a16:creationId xmlns:a16="http://schemas.microsoft.com/office/drawing/2014/main" id="{D38B085D-D4D6-76C1-CF9E-28DE35DDFAAE}"/>
                </a:ext>
              </a:extLst>
            </p:cNvPr>
            <p:cNvGrpSpPr/>
            <p:nvPr/>
          </p:nvGrpSpPr>
          <p:grpSpPr>
            <a:xfrm>
              <a:off x="417022" y="139833"/>
              <a:ext cx="8458812" cy="4578233"/>
              <a:chOff x="342594" y="166475"/>
              <a:chExt cx="8458812" cy="4578233"/>
            </a:xfrm>
          </p:grpSpPr>
          <p:sp>
            <p:nvSpPr>
              <p:cNvPr id="12" name="Google Shape;1287;p50">
                <a:extLst>
                  <a:ext uri="{FF2B5EF4-FFF2-40B4-BE49-F238E27FC236}">
                    <a16:creationId xmlns:a16="http://schemas.microsoft.com/office/drawing/2014/main" id="{9D180E2A-A31D-6379-F8F0-CA0AA8D010FF}"/>
                  </a:ext>
                </a:extLst>
              </p:cNvPr>
              <p:cNvSpPr/>
              <p:nvPr/>
            </p:nvSpPr>
            <p:spPr>
              <a:xfrm>
                <a:off x="2918710" y="1489273"/>
                <a:ext cx="1223506" cy="659993"/>
              </a:xfrm>
              <a:custGeom>
                <a:avLst/>
                <a:gdLst/>
                <a:ahLst/>
                <a:cxnLst/>
                <a:rect l="l" t="t" r="r" b="b"/>
                <a:pathLst>
                  <a:path w="23968" h="12929" extrusionOk="0">
                    <a:moveTo>
                      <a:pt x="6635" y="0"/>
                    </a:moveTo>
                    <a:cubicBezTo>
                      <a:pt x="4499" y="4007"/>
                      <a:pt x="2136" y="8128"/>
                      <a:pt x="0" y="12135"/>
                    </a:cubicBezTo>
                    <a:lnTo>
                      <a:pt x="23967" y="12929"/>
                    </a:lnTo>
                    <a:cubicBezTo>
                      <a:pt x="23646" y="9697"/>
                      <a:pt x="23344" y="6408"/>
                      <a:pt x="23003" y="3195"/>
                    </a:cubicBezTo>
                    <a:cubicBezTo>
                      <a:pt x="22403" y="3227"/>
                      <a:pt x="21802" y="3243"/>
                      <a:pt x="21200" y="3243"/>
                    </a:cubicBezTo>
                    <a:cubicBezTo>
                      <a:pt x="16195" y="3243"/>
                      <a:pt x="11174" y="2126"/>
                      <a:pt x="6635" y="0"/>
                    </a:cubicBezTo>
                    <a:close/>
                  </a:path>
                </a:pathLst>
              </a:custGeom>
              <a:solidFill>
                <a:srgbClr val="F7957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6" name="Google Shape;1288;p50">
                <a:extLst>
                  <a:ext uri="{FF2B5EF4-FFF2-40B4-BE49-F238E27FC236}">
                    <a16:creationId xmlns:a16="http://schemas.microsoft.com/office/drawing/2014/main" id="{EC588C2A-21E8-241F-B758-7EAB6DE40348}"/>
                  </a:ext>
                </a:extLst>
              </p:cNvPr>
              <p:cNvSpPr/>
              <p:nvPr/>
            </p:nvSpPr>
            <p:spPr>
              <a:xfrm>
                <a:off x="6054387" y="974069"/>
                <a:ext cx="2747019" cy="1653786"/>
              </a:xfrm>
              <a:custGeom>
                <a:avLst/>
                <a:gdLst/>
                <a:ahLst/>
                <a:cxnLst/>
                <a:rect l="l" t="t" r="r" b="b"/>
                <a:pathLst>
                  <a:path w="53813" h="32397" extrusionOk="0">
                    <a:moveTo>
                      <a:pt x="27067" y="0"/>
                    </a:moveTo>
                    <a:cubicBezTo>
                      <a:pt x="22852" y="756"/>
                      <a:pt x="18826" y="1493"/>
                      <a:pt x="14630" y="2287"/>
                    </a:cubicBezTo>
                    <a:cubicBezTo>
                      <a:pt x="11644" y="2854"/>
                      <a:pt x="8998" y="3875"/>
                      <a:pt x="6163" y="5009"/>
                    </a:cubicBezTo>
                    <a:cubicBezTo>
                      <a:pt x="4121" y="5822"/>
                      <a:pt x="2061" y="6653"/>
                      <a:pt x="1" y="7466"/>
                    </a:cubicBezTo>
                    <a:lnTo>
                      <a:pt x="8998" y="32397"/>
                    </a:lnTo>
                    <a:cubicBezTo>
                      <a:pt x="12627" y="31981"/>
                      <a:pt x="16294" y="31981"/>
                      <a:pt x="19961" y="31981"/>
                    </a:cubicBezTo>
                    <a:cubicBezTo>
                      <a:pt x="25971" y="31962"/>
                      <a:pt x="32076" y="31603"/>
                      <a:pt x="38068" y="31603"/>
                    </a:cubicBezTo>
                    <a:cubicBezTo>
                      <a:pt x="38408" y="28465"/>
                      <a:pt x="38692" y="25403"/>
                      <a:pt x="39032" y="22266"/>
                    </a:cubicBezTo>
                    <a:cubicBezTo>
                      <a:pt x="44003" y="20943"/>
                      <a:pt x="48861" y="19657"/>
                      <a:pt x="53813" y="18353"/>
                    </a:cubicBezTo>
                    <a:cubicBezTo>
                      <a:pt x="52149" y="16104"/>
                      <a:pt x="50562" y="13836"/>
                      <a:pt x="48766" y="11662"/>
                    </a:cubicBezTo>
                    <a:lnTo>
                      <a:pt x="48766" y="11681"/>
                    </a:lnTo>
                    <a:cubicBezTo>
                      <a:pt x="46366" y="8751"/>
                      <a:pt x="43020" y="6937"/>
                      <a:pt x="39712" y="5104"/>
                    </a:cubicBezTo>
                    <a:cubicBezTo>
                      <a:pt x="36726" y="3440"/>
                      <a:pt x="33910" y="1739"/>
                      <a:pt x="30923" y="76"/>
                    </a:cubicBezTo>
                    <a:cubicBezTo>
                      <a:pt x="30415" y="479"/>
                      <a:pt x="29776" y="704"/>
                      <a:pt x="29127" y="704"/>
                    </a:cubicBezTo>
                    <a:cubicBezTo>
                      <a:pt x="29077" y="704"/>
                      <a:pt x="29027" y="702"/>
                      <a:pt x="28976" y="700"/>
                    </a:cubicBezTo>
                    <a:cubicBezTo>
                      <a:pt x="28277" y="643"/>
                      <a:pt x="27559" y="492"/>
                      <a:pt x="27067" y="0"/>
                    </a:cubicBezTo>
                    <a:close/>
                  </a:path>
                </a:pathLst>
              </a:custGeom>
              <a:solidFill>
                <a:srgbClr val="C7CD9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7" name="Google Shape;1289;p50">
                <a:extLst>
                  <a:ext uri="{FF2B5EF4-FFF2-40B4-BE49-F238E27FC236}">
                    <a16:creationId xmlns:a16="http://schemas.microsoft.com/office/drawing/2014/main" id="{E99EB343-6EFD-D5DE-034D-D0AE3C135B17}"/>
                  </a:ext>
                </a:extLst>
              </p:cNvPr>
              <p:cNvSpPr/>
              <p:nvPr/>
            </p:nvSpPr>
            <p:spPr>
              <a:xfrm>
                <a:off x="685110" y="1051250"/>
                <a:ext cx="2706538" cy="1158829"/>
              </a:xfrm>
              <a:custGeom>
                <a:avLst/>
                <a:gdLst/>
                <a:ahLst/>
                <a:cxnLst/>
                <a:rect l="l" t="t" r="r" b="b"/>
                <a:pathLst>
                  <a:path w="53020" h="22701" extrusionOk="0">
                    <a:moveTo>
                      <a:pt x="24403" y="0"/>
                    </a:moveTo>
                    <a:cubicBezTo>
                      <a:pt x="21000" y="605"/>
                      <a:pt x="17598" y="1210"/>
                      <a:pt x="14177" y="1815"/>
                    </a:cubicBezTo>
                    <a:cubicBezTo>
                      <a:pt x="12173" y="2174"/>
                      <a:pt x="10264" y="3100"/>
                      <a:pt x="8544" y="4196"/>
                    </a:cubicBezTo>
                    <a:cubicBezTo>
                      <a:pt x="5652" y="6049"/>
                      <a:pt x="2817" y="8203"/>
                      <a:pt x="1" y="10150"/>
                    </a:cubicBezTo>
                    <a:cubicBezTo>
                      <a:pt x="4235" y="14006"/>
                      <a:pt x="8355" y="17975"/>
                      <a:pt x="12608" y="21831"/>
                    </a:cubicBezTo>
                    <a:lnTo>
                      <a:pt x="44740" y="22701"/>
                    </a:lnTo>
                    <a:cubicBezTo>
                      <a:pt x="47557" y="18013"/>
                      <a:pt x="50203" y="13477"/>
                      <a:pt x="53019" y="8789"/>
                    </a:cubicBezTo>
                    <a:cubicBezTo>
                      <a:pt x="48464" y="6483"/>
                      <a:pt x="43757" y="4801"/>
                      <a:pt x="38843" y="3403"/>
                    </a:cubicBezTo>
                    <a:cubicBezTo>
                      <a:pt x="33834" y="1985"/>
                      <a:pt x="29336" y="756"/>
                      <a:pt x="29336" y="756"/>
                    </a:cubicBezTo>
                    <a:cubicBezTo>
                      <a:pt x="28976" y="1716"/>
                      <a:pt x="27963" y="2365"/>
                      <a:pt x="26946" y="2365"/>
                    </a:cubicBezTo>
                    <a:cubicBezTo>
                      <a:pt x="26842" y="2365"/>
                      <a:pt x="26737" y="2358"/>
                      <a:pt x="26633" y="2344"/>
                    </a:cubicBezTo>
                    <a:cubicBezTo>
                      <a:pt x="25518" y="2174"/>
                      <a:pt x="24497" y="1134"/>
                      <a:pt x="24403" y="0"/>
                    </a:cubicBezTo>
                    <a:close/>
                  </a:path>
                </a:pathLst>
              </a:custGeom>
              <a:solidFill>
                <a:srgbClr val="C7CD9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9" name="Google Shape;1290;p50">
                <a:extLst>
                  <a:ext uri="{FF2B5EF4-FFF2-40B4-BE49-F238E27FC236}">
                    <a16:creationId xmlns:a16="http://schemas.microsoft.com/office/drawing/2014/main" id="{AB4CD1DC-F375-3582-98F7-21DEF445B22E}"/>
                  </a:ext>
                </a:extLst>
              </p:cNvPr>
              <p:cNvSpPr/>
              <p:nvPr/>
            </p:nvSpPr>
            <p:spPr>
              <a:xfrm>
                <a:off x="6636204" y="1084991"/>
                <a:ext cx="161157" cy="617573"/>
              </a:xfrm>
              <a:custGeom>
                <a:avLst/>
                <a:gdLst/>
                <a:ahLst/>
                <a:cxnLst/>
                <a:rect l="l" t="t" r="r" b="b"/>
                <a:pathLst>
                  <a:path w="3157" h="12098" fill="none" extrusionOk="0">
                    <a:moveTo>
                      <a:pt x="0" y="12098"/>
                    </a:moveTo>
                    <a:cubicBezTo>
                      <a:pt x="775" y="9187"/>
                      <a:pt x="2401" y="2912"/>
                      <a:pt x="3157" y="1"/>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0" name="Google Shape;1291;p50">
                <a:extLst>
                  <a:ext uri="{FF2B5EF4-FFF2-40B4-BE49-F238E27FC236}">
                    <a16:creationId xmlns:a16="http://schemas.microsoft.com/office/drawing/2014/main" id="{BC597C43-05D9-64DB-2C5C-527112AF8FFA}"/>
                  </a:ext>
                </a:extLst>
              </p:cNvPr>
              <p:cNvSpPr/>
              <p:nvPr/>
            </p:nvSpPr>
            <p:spPr>
              <a:xfrm>
                <a:off x="1373051" y="1075343"/>
                <a:ext cx="1438672" cy="1114469"/>
              </a:xfrm>
              <a:custGeom>
                <a:avLst/>
                <a:gdLst/>
                <a:ahLst/>
                <a:cxnLst/>
                <a:rect l="l" t="t" r="r" b="b"/>
                <a:pathLst>
                  <a:path w="28183" h="21832" extrusionOk="0">
                    <a:moveTo>
                      <a:pt x="4877" y="1"/>
                    </a:moveTo>
                    <a:cubicBezTo>
                      <a:pt x="4008" y="133"/>
                      <a:pt x="3081" y="360"/>
                      <a:pt x="2212" y="492"/>
                    </a:cubicBezTo>
                    <a:cubicBezTo>
                      <a:pt x="2496" y="4216"/>
                      <a:pt x="2760" y="7939"/>
                      <a:pt x="3025" y="11663"/>
                    </a:cubicBezTo>
                    <a:cubicBezTo>
                      <a:pt x="3252" y="14989"/>
                      <a:pt x="2155" y="18429"/>
                      <a:pt x="1" y="20962"/>
                    </a:cubicBezTo>
                    <a:lnTo>
                      <a:pt x="28182" y="21832"/>
                    </a:lnTo>
                    <a:cubicBezTo>
                      <a:pt x="27502" y="19866"/>
                      <a:pt x="26538" y="18203"/>
                      <a:pt x="26122" y="16161"/>
                    </a:cubicBezTo>
                    <a:cubicBezTo>
                      <a:pt x="25158" y="11417"/>
                      <a:pt x="24327" y="6616"/>
                      <a:pt x="23381" y="1872"/>
                    </a:cubicBezTo>
                    <a:cubicBezTo>
                      <a:pt x="22436" y="1607"/>
                      <a:pt x="21491" y="1437"/>
                      <a:pt x="20565" y="1173"/>
                    </a:cubicBezTo>
                    <a:lnTo>
                      <a:pt x="20565" y="1173"/>
                    </a:lnTo>
                    <a:cubicBezTo>
                      <a:pt x="20905" y="4896"/>
                      <a:pt x="21208" y="8582"/>
                      <a:pt x="21548" y="12306"/>
                    </a:cubicBezTo>
                    <a:cubicBezTo>
                      <a:pt x="16766" y="12154"/>
                      <a:pt x="12060" y="12154"/>
                      <a:pt x="7278" y="12003"/>
                    </a:cubicBezTo>
                    <a:cubicBezTo>
                      <a:pt x="6484" y="7958"/>
                      <a:pt x="5652" y="4065"/>
                      <a:pt x="4877" y="1"/>
                    </a:cubicBezTo>
                    <a:close/>
                  </a:path>
                </a:pathLst>
              </a:custGeom>
              <a:solidFill>
                <a:srgbClr val="5A3A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1" name="Google Shape;1292;p50">
                <a:extLst>
                  <a:ext uri="{FF2B5EF4-FFF2-40B4-BE49-F238E27FC236}">
                    <a16:creationId xmlns:a16="http://schemas.microsoft.com/office/drawing/2014/main" id="{39DC41E5-86B6-59F8-753D-7246B025E252}"/>
                  </a:ext>
                </a:extLst>
              </p:cNvPr>
              <p:cNvSpPr/>
              <p:nvPr/>
            </p:nvSpPr>
            <p:spPr>
              <a:xfrm>
                <a:off x="4652523" y="1225877"/>
                <a:ext cx="2074468" cy="1267867"/>
              </a:xfrm>
              <a:custGeom>
                <a:avLst/>
                <a:gdLst/>
                <a:ahLst/>
                <a:cxnLst/>
                <a:rect l="l" t="t" r="r" b="b"/>
                <a:pathLst>
                  <a:path w="40638" h="24837" extrusionOk="0">
                    <a:moveTo>
                      <a:pt x="19771" y="0"/>
                    </a:moveTo>
                    <a:cubicBezTo>
                      <a:pt x="16066" y="1437"/>
                      <a:pt x="12362" y="2873"/>
                      <a:pt x="8657" y="4329"/>
                    </a:cubicBezTo>
                    <a:cubicBezTo>
                      <a:pt x="4914" y="5765"/>
                      <a:pt x="2117" y="8846"/>
                      <a:pt x="0" y="12248"/>
                    </a:cubicBezTo>
                    <a:lnTo>
                      <a:pt x="8751" y="24837"/>
                    </a:lnTo>
                    <a:cubicBezTo>
                      <a:pt x="19298" y="23381"/>
                      <a:pt x="30091" y="21926"/>
                      <a:pt x="40638" y="20489"/>
                    </a:cubicBezTo>
                    <a:cubicBezTo>
                      <a:pt x="40468" y="17805"/>
                      <a:pt x="40317" y="15046"/>
                      <a:pt x="40165" y="12305"/>
                    </a:cubicBezTo>
                    <a:cubicBezTo>
                      <a:pt x="39958" y="8355"/>
                      <a:pt x="37292" y="4953"/>
                      <a:pt x="33531" y="3724"/>
                    </a:cubicBezTo>
                    <a:lnTo>
                      <a:pt x="33474" y="3686"/>
                    </a:lnTo>
                    <a:cubicBezTo>
                      <a:pt x="30072" y="2571"/>
                      <a:pt x="26859" y="1494"/>
                      <a:pt x="23457" y="360"/>
                    </a:cubicBezTo>
                    <a:cubicBezTo>
                      <a:pt x="23066" y="1038"/>
                      <a:pt x="22296" y="1473"/>
                      <a:pt x="21513" y="1473"/>
                    </a:cubicBezTo>
                    <a:cubicBezTo>
                      <a:pt x="21424" y="1473"/>
                      <a:pt x="21334" y="1467"/>
                      <a:pt x="21245" y="1456"/>
                    </a:cubicBezTo>
                    <a:cubicBezTo>
                      <a:pt x="20395" y="1342"/>
                      <a:pt x="19979" y="832"/>
                      <a:pt x="19771" y="0"/>
                    </a:cubicBezTo>
                    <a:close/>
                  </a:path>
                </a:pathLst>
              </a:custGeom>
              <a:solidFill>
                <a:srgbClr val="FC5B5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2" name="Google Shape;1293;p50">
                <a:extLst>
                  <a:ext uri="{FF2B5EF4-FFF2-40B4-BE49-F238E27FC236}">
                    <a16:creationId xmlns:a16="http://schemas.microsoft.com/office/drawing/2014/main" id="{D70D8FE0-686E-DF28-28BF-688FAED62858}"/>
                  </a:ext>
                </a:extLst>
              </p:cNvPr>
              <p:cNvSpPr/>
              <p:nvPr/>
            </p:nvSpPr>
            <p:spPr>
              <a:xfrm>
                <a:off x="6459637" y="1472887"/>
                <a:ext cx="45381" cy="668671"/>
              </a:xfrm>
              <a:custGeom>
                <a:avLst/>
                <a:gdLst/>
                <a:ahLst/>
                <a:cxnLst/>
                <a:rect l="l" t="t" r="r" b="b"/>
                <a:pathLst>
                  <a:path w="889" h="13099" fill="none" extrusionOk="0">
                    <a:moveTo>
                      <a:pt x="889" y="0"/>
                    </a:moveTo>
                    <a:cubicBezTo>
                      <a:pt x="170" y="4328"/>
                      <a:pt x="0" y="8732"/>
                      <a:pt x="378" y="13099"/>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 name="Google Shape;1294;p50">
                <a:extLst>
                  <a:ext uri="{FF2B5EF4-FFF2-40B4-BE49-F238E27FC236}">
                    <a16:creationId xmlns:a16="http://schemas.microsoft.com/office/drawing/2014/main" id="{129BC6C0-AF2C-B348-1C66-B16990B42208}"/>
                  </a:ext>
                </a:extLst>
              </p:cNvPr>
              <p:cNvSpPr/>
              <p:nvPr/>
            </p:nvSpPr>
            <p:spPr>
              <a:xfrm>
                <a:off x="5092484" y="1756548"/>
                <a:ext cx="726559" cy="247989"/>
              </a:xfrm>
              <a:custGeom>
                <a:avLst/>
                <a:gdLst/>
                <a:ahLst/>
                <a:cxnLst/>
                <a:rect l="l" t="t" r="r" b="b"/>
                <a:pathLst>
                  <a:path w="14233" h="4858" fill="none" extrusionOk="0">
                    <a:moveTo>
                      <a:pt x="14233" y="0"/>
                    </a:moveTo>
                    <a:cubicBezTo>
                      <a:pt x="9337" y="1134"/>
                      <a:pt x="4574" y="2760"/>
                      <a:pt x="0" y="4858"/>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4" name="Google Shape;1295;p50">
                <a:extLst>
                  <a:ext uri="{FF2B5EF4-FFF2-40B4-BE49-F238E27FC236}">
                    <a16:creationId xmlns:a16="http://schemas.microsoft.com/office/drawing/2014/main" id="{AC9581B1-356B-5D03-E23C-1F44AE667E15}"/>
                  </a:ext>
                </a:extLst>
              </p:cNvPr>
              <p:cNvSpPr/>
              <p:nvPr/>
            </p:nvSpPr>
            <p:spPr>
              <a:xfrm>
                <a:off x="5481298" y="1826940"/>
                <a:ext cx="83973" cy="359017"/>
              </a:xfrm>
              <a:custGeom>
                <a:avLst/>
                <a:gdLst/>
                <a:ahLst/>
                <a:cxnLst/>
                <a:rect l="l" t="t" r="r" b="b"/>
                <a:pathLst>
                  <a:path w="1645" h="7033" fill="none" extrusionOk="0">
                    <a:moveTo>
                      <a:pt x="1645" y="1"/>
                    </a:moveTo>
                    <a:cubicBezTo>
                      <a:pt x="284" y="2042"/>
                      <a:pt x="0" y="4764"/>
                      <a:pt x="945" y="7032"/>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5" name="Google Shape;1296;p50">
                <a:extLst>
                  <a:ext uri="{FF2B5EF4-FFF2-40B4-BE49-F238E27FC236}">
                    <a16:creationId xmlns:a16="http://schemas.microsoft.com/office/drawing/2014/main" id="{B29A4F25-7015-2A10-F91D-359320A903B1}"/>
                  </a:ext>
                </a:extLst>
              </p:cNvPr>
              <p:cNvSpPr/>
              <p:nvPr/>
            </p:nvSpPr>
            <p:spPr>
              <a:xfrm>
                <a:off x="5071249" y="1462269"/>
                <a:ext cx="83973" cy="506595"/>
              </a:xfrm>
              <a:custGeom>
                <a:avLst/>
                <a:gdLst/>
                <a:ahLst/>
                <a:cxnLst/>
                <a:rect l="l" t="t" r="r" b="b"/>
                <a:pathLst>
                  <a:path w="1645" h="9924" fill="none" extrusionOk="0">
                    <a:moveTo>
                      <a:pt x="0" y="0"/>
                    </a:moveTo>
                    <a:lnTo>
                      <a:pt x="1645" y="9923"/>
                    </a:ln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6" name="Google Shape;1297;p50">
                <a:extLst>
                  <a:ext uri="{FF2B5EF4-FFF2-40B4-BE49-F238E27FC236}">
                    <a16:creationId xmlns:a16="http://schemas.microsoft.com/office/drawing/2014/main" id="{7F446B81-B85B-97DC-0EDB-DAACB1B3B237}"/>
                  </a:ext>
                </a:extLst>
              </p:cNvPr>
              <p:cNvSpPr/>
              <p:nvPr/>
            </p:nvSpPr>
            <p:spPr>
              <a:xfrm>
                <a:off x="3091397" y="1298260"/>
                <a:ext cx="2225058" cy="980316"/>
              </a:xfrm>
              <a:custGeom>
                <a:avLst/>
                <a:gdLst/>
                <a:ahLst/>
                <a:cxnLst/>
                <a:rect l="l" t="t" r="r" b="b"/>
                <a:pathLst>
                  <a:path w="43588" h="19204" extrusionOk="0">
                    <a:moveTo>
                      <a:pt x="23042" y="0"/>
                    </a:moveTo>
                    <a:cubicBezTo>
                      <a:pt x="23023" y="1021"/>
                      <a:pt x="22267" y="1985"/>
                      <a:pt x="21284" y="2268"/>
                    </a:cubicBezTo>
                    <a:cubicBezTo>
                      <a:pt x="21090" y="2320"/>
                      <a:pt x="20891" y="2345"/>
                      <a:pt x="20692" y="2345"/>
                    </a:cubicBezTo>
                    <a:cubicBezTo>
                      <a:pt x="19883" y="2345"/>
                      <a:pt x="19074" y="1930"/>
                      <a:pt x="18619" y="1247"/>
                    </a:cubicBezTo>
                    <a:cubicBezTo>
                      <a:pt x="16974" y="1928"/>
                      <a:pt x="15311" y="2627"/>
                      <a:pt x="13666" y="3327"/>
                    </a:cubicBezTo>
                    <a:cubicBezTo>
                      <a:pt x="9829" y="4914"/>
                      <a:pt x="5974" y="6842"/>
                      <a:pt x="3781" y="10358"/>
                    </a:cubicBezTo>
                    <a:lnTo>
                      <a:pt x="1" y="17465"/>
                    </a:lnTo>
                    <a:lnTo>
                      <a:pt x="43587" y="19204"/>
                    </a:lnTo>
                    <a:lnTo>
                      <a:pt x="41811" y="10679"/>
                    </a:lnTo>
                    <a:cubicBezTo>
                      <a:pt x="41073" y="7466"/>
                      <a:pt x="38616" y="4858"/>
                      <a:pt x="35573" y="3591"/>
                    </a:cubicBezTo>
                    <a:lnTo>
                      <a:pt x="35573" y="3572"/>
                    </a:lnTo>
                    <a:cubicBezTo>
                      <a:pt x="31509" y="1890"/>
                      <a:pt x="27370" y="775"/>
                      <a:pt x="23042" y="0"/>
                    </a:cubicBezTo>
                    <a:close/>
                  </a:path>
                </a:pathLst>
              </a:custGeom>
              <a:solidFill>
                <a:srgbClr val="FC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7" name="Google Shape;1298;p50">
                <a:extLst>
                  <a:ext uri="{FF2B5EF4-FFF2-40B4-BE49-F238E27FC236}">
                    <a16:creationId xmlns:a16="http://schemas.microsoft.com/office/drawing/2014/main" id="{75858137-084E-296D-9C87-EF2511F14C86}"/>
                  </a:ext>
                </a:extLst>
              </p:cNvPr>
              <p:cNvSpPr/>
              <p:nvPr/>
            </p:nvSpPr>
            <p:spPr>
              <a:xfrm>
                <a:off x="8045826" y="1322353"/>
                <a:ext cx="142831" cy="770970"/>
              </a:xfrm>
              <a:custGeom>
                <a:avLst/>
                <a:gdLst/>
                <a:ahLst/>
                <a:cxnLst/>
                <a:rect l="l" t="t" r="r" b="b"/>
                <a:pathLst>
                  <a:path w="2798" h="15103" fill="none" extrusionOk="0">
                    <a:moveTo>
                      <a:pt x="0" y="15103"/>
                    </a:moveTo>
                    <a:cubicBezTo>
                      <a:pt x="926" y="10075"/>
                      <a:pt x="1871" y="5028"/>
                      <a:pt x="2797" y="1"/>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8" name="Google Shape;1299;p50">
                <a:extLst>
                  <a:ext uri="{FF2B5EF4-FFF2-40B4-BE49-F238E27FC236}">
                    <a16:creationId xmlns:a16="http://schemas.microsoft.com/office/drawing/2014/main" id="{9F11B2F1-F2F7-98E8-5C26-971791B51A3D}"/>
                  </a:ext>
                </a:extLst>
              </p:cNvPr>
              <p:cNvSpPr/>
              <p:nvPr/>
            </p:nvSpPr>
            <p:spPr>
              <a:xfrm>
                <a:off x="8065122" y="1817292"/>
                <a:ext cx="644577" cy="191122"/>
              </a:xfrm>
              <a:custGeom>
                <a:avLst/>
                <a:gdLst/>
                <a:ahLst/>
                <a:cxnLst/>
                <a:rect l="l" t="t" r="r" b="b"/>
                <a:pathLst>
                  <a:path w="12627" h="3744" fill="none" extrusionOk="0">
                    <a:moveTo>
                      <a:pt x="0" y="3743"/>
                    </a:moveTo>
                    <a:cubicBezTo>
                      <a:pt x="4215" y="2496"/>
                      <a:pt x="8411" y="1248"/>
                      <a:pt x="12626" y="1"/>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9" name="Google Shape;1300;p50">
                <a:extLst>
                  <a:ext uri="{FF2B5EF4-FFF2-40B4-BE49-F238E27FC236}">
                    <a16:creationId xmlns:a16="http://schemas.microsoft.com/office/drawing/2014/main" id="{791BE679-A08D-3505-C6DA-E5322B52610D}"/>
                  </a:ext>
                </a:extLst>
              </p:cNvPr>
              <p:cNvSpPr/>
              <p:nvPr/>
            </p:nvSpPr>
            <p:spPr>
              <a:xfrm>
                <a:off x="7325063" y="1055078"/>
                <a:ext cx="442939" cy="175654"/>
              </a:xfrm>
              <a:custGeom>
                <a:avLst/>
                <a:gdLst/>
                <a:ahLst/>
                <a:cxnLst/>
                <a:rect l="l" t="t" r="r" b="b"/>
                <a:pathLst>
                  <a:path w="8677" h="3441" fill="none" extrusionOk="0">
                    <a:moveTo>
                      <a:pt x="1" y="1"/>
                    </a:moveTo>
                    <a:cubicBezTo>
                      <a:pt x="511" y="1834"/>
                      <a:pt x="2269" y="3233"/>
                      <a:pt x="4178" y="3346"/>
                    </a:cubicBezTo>
                    <a:cubicBezTo>
                      <a:pt x="6068" y="3441"/>
                      <a:pt x="7958" y="2231"/>
                      <a:pt x="8676" y="473"/>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0" name="Google Shape;1301;p50">
                <a:extLst>
                  <a:ext uri="{FF2B5EF4-FFF2-40B4-BE49-F238E27FC236}">
                    <a16:creationId xmlns:a16="http://schemas.microsoft.com/office/drawing/2014/main" id="{EDC993E0-1F27-4289-751A-6A68BA3FAC33}"/>
                  </a:ext>
                </a:extLst>
              </p:cNvPr>
              <p:cNvSpPr/>
              <p:nvPr/>
            </p:nvSpPr>
            <p:spPr>
              <a:xfrm>
                <a:off x="7756347" y="1950470"/>
                <a:ext cx="975518" cy="1207069"/>
              </a:xfrm>
              <a:custGeom>
                <a:avLst/>
                <a:gdLst/>
                <a:ahLst/>
                <a:cxnLst/>
                <a:rect l="l" t="t" r="r" b="b"/>
                <a:pathLst>
                  <a:path w="19110" h="23646" extrusionOk="0">
                    <a:moveTo>
                      <a:pt x="16917" y="0"/>
                    </a:moveTo>
                    <a:lnTo>
                      <a:pt x="5577" y="2892"/>
                    </a:lnTo>
                    <a:cubicBezTo>
                      <a:pt x="5406" y="4291"/>
                      <a:pt x="5161" y="5822"/>
                      <a:pt x="5009" y="7220"/>
                    </a:cubicBezTo>
                    <a:cubicBezTo>
                      <a:pt x="4046" y="8411"/>
                      <a:pt x="3100" y="9621"/>
                      <a:pt x="2155" y="10831"/>
                    </a:cubicBezTo>
                    <a:cubicBezTo>
                      <a:pt x="605" y="12777"/>
                      <a:pt x="1" y="15367"/>
                      <a:pt x="549" y="17805"/>
                    </a:cubicBezTo>
                    <a:cubicBezTo>
                      <a:pt x="1097" y="20243"/>
                      <a:pt x="2722" y="22417"/>
                      <a:pt x="4896" y="23627"/>
                    </a:cubicBezTo>
                    <a:cubicBezTo>
                      <a:pt x="5728" y="23589"/>
                      <a:pt x="6503" y="23646"/>
                      <a:pt x="7334" y="23513"/>
                    </a:cubicBezTo>
                    <a:cubicBezTo>
                      <a:pt x="8620" y="23286"/>
                      <a:pt x="9867" y="22946"/>
                      <a:pt x="11077" y="22474"/>
                    </a:cubicBezTo>
                    <a:cubicBezTo>
                      <a:pt x="13685" y="21472"/>
                      <a:pt x="15840" y="19374"/>
                      <a:pt x="17201" y="16936"/>
                    </a:cubicBezTo>
                    <a:cubicBezTo>
                      <a:pt x="18562" y="14497"/>
                      <a:pt x="19110" y="11624"/>
                      <a:pt x="18713" y="8865"/>
                    </a:cubicBezTo>
                    <a:cubicBezTo>
                      <a:pt x="18297" y="5916"/>
                      <a:pt x="17768" y="2854"/>
                      <a:pt x="16917" y="0"/>
                    </a:cubicBezTo>
                    <a:close/>
                  </a:path>
                </a:pathLst>
              </a:custGeom>
              <a:solidFill>
                <a:srgbClr val="FC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1" name="Google Shape;1302;p50">
                <a:extLst>
                  <a:ext uri="{FF2B5EF4-FFF2-40B4-BE49-F238E27FC236}">
                    <a16:creationId xmlns:a16="http://schemas.microsoft.com/office/drawing/2014/main" id="{3715FC50-8CF4-6FF9-ECCF-00D79FE55D19}"/>
                  </a:ext>
                </a:extLst>
              </p:cNvPr>
              <p:cNvSpPr/>
              <p:nvPr/>
            </p:nvSpPr>
            <p:spPr>
              <a:xfrm>
                <a:off x="8013974" y="2196459"/>
                <a:ext cx="560604" cy="222006"/>
              </a:xfrm>
              <a:custGeom>
                <a:avLst/>
                <a:gdLst/>
                <a:ahLst/>
                <a:cxnLst/>
                <a:rect l="l" t="t" r="r" b="b"/>
                <a:pathLst>
                  <a:path w="10982" h="4349" fill="none" extrusionOk="0">
                    <a:moveTo>
                      <a:pt x="0" y="2912"/>
                    </a:moveTo>
                    <a:cubicBezTo>
                      <a:pt x="1304" y="1041"/>
                      <a:pt x="3686" y="1"/>
                      <a:pt x="5935" y="285"/>
                    </a:cubicBezTo>
                    <a:cubicBezTo>
                      <a:pt x="8185" y="587"/>
                      <a:pt x="10207" y="2212"/>
                      <a:pt x="10982" y="4348"/>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2" name="Google Shape;1303;p50">
                <a:extLst>
                  <a:ext uri="{FF2B5EF4-FFF2-40B4-BE49-F238E27FC236}">
                    <a16:creationId xmlns:a16="http://schemas.microsoft.com/office/drawing/2014/main" id="{53D5FBF6-088F-2973-A4B3-2F166378716B}"/>
                  </a:ext>
                </a:extLst>
              </p:cNvPr>
              <p:cNvSpPr/>
              <p:nvPr/>
            </p:nvSpPr>
            <p:spPr>
              <a:xfrm>
                <a:off x="7387798" y="866005"/>
                <a:ext cx="319404" cy="301282"/>
              </a:xfrm>
              <a:custGeom>
                <a:avLst/>
                <a:gdLst/>
                <a:ahLst/>
                <a:cxnLst/>
                <a:rect l="l" t="t" r="r" b="b"/>
                <a:pathLst>
                  <a:path w="6257" h="5902" extrusionOk="0">
                    <a:moveTo>
                      <a:pt x="6105" y="0"/>
                    </a:moveTo>
                    <a:cubicBezTo>
                      <a:pt x="3837" y="643"/>
                      <a:pt x="1720" y="1909"/>
                      <a:pt x="0" y="3535"/>
                    </a:cubicBezTo>
                    <a:cubicBezTo>
                      <a:pt x="365" y="4886"/>
                      <a:pt x="1700" y="5901"/>
                      <a:pt x="3102" y="5901"/>
                    </a:cubicBezTo>
                    <a:cubicBezTo>
                      <a:pt x="3152" y="5901"/>
                      <a:pt x="3201" y="5900"/>
                      <a:pt x="3251" y="5897"/>
                    </a:cubicBezTo>
                    <a:cubicBezTo>
                      <a:pt x="4707" y="5841"/>
                      <a:pt x="6030" y="4669"/>
                      <a:pt x="6257" y="3232"/>
                    </a:cubicBezTo>
                    <a:lnTo>
                      <a:pt x="6105" y="0"/>
                    </a:lnTo>
                    <a:close/>
                  </a:path>
                </a:pathLst>
              </a:custGeom>
              <a:solidFill>
                <a:srgbClr val="FC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3" name="Google Shape;1304;p50">
                <a:extLst>
                  <a:ext uri="{FF2B5EF4-FFF2-40B4-BE49-F238E27FC236}">
                    <a16:creationId xmlns:a16="http://schemas.microsoft.com/office/drawing/2014/main" id="{E08B4BFB-64A7-E786-5F7C-C1164A878798}"/>
                  </a:ext>
                </a:extLst>
              </p:cNvPr>
              <p:cNvSpPr/>
              <p:nvPr/>
            </p:nvSpPr>
            <p:spPr>
              <a:xfrm>
                <a:off x="7136960" y="177144"/>
                <a:ext cx="781588" cy="889145"/>
              </a:xfrm>
              <a:custGeom>
                <a:avLst/>
                <a:gdLst/>
                <a:ahLst/>
                <a:cxnLst/>
                <a:rect l="l" t="t" r="r" b="b"/>
                <a:pathLst>
                  <a:path w="15311" h="17418" extrusionOk="0">
                    <a:moveTo>
                      <a:pt x="7406" y="1"/>
                    </a:moveTo>
                    <a:cubicBezTo>
                      <a:pt x="6942" y="1"/>
                      <a:pt x="6496" y="164"/>
                      <a:pt x="6256" y="548"/>
                    </a:cubicBezTo>
                    <a:cubicBezTo>
                      <a:pt x="5576" y="1588"/>
                      <a:pt x="4820" y="2552"/>
                      <a:pt x="4272" y="3648"/>
                    </a:cubicBezTo>
                    <a:cubicBezTo>
                      <a:pt x="3894" y="4423"/>
                      <a:pt x="3969" y="5406"/>
                      <a:pt x="4480" y="6086"/>
                    </a:cubicBezTo>
                    <a:lnTo>
                      <a:pt x="2249" y="9261"/>
                    </a:lnTo>
                    <a:cubicBezTo>
                      <a:pt x="2179" y="9253"/>
                      <a:pt x="2108" y="9249"/>
                      <a:pt x="2038" y="9249"/>
                    </a:cubicBezTo>
                    <a:cubicBezTo>
                      <a:pt x="1622" y="9249"/>
                      <a:pt x="1231" y="9400"/>
                      <a:pt x="1021" y="9772"/>
                    </a:cubicBezTo>
                    <a:cubicBezTo>
                      <a:pt x="302" y="11076"/>
                      <a:pt x="0" y="12569"/>
                      <a:pt x="132" y="14062"/>
                    </a:cubicBezTo>
                    <a:cubicBezTo>
                      <a:pt x="189" y="14592"/>
                      <a:pt x="473" y="15083"/>
                      <a:pt x="832" y="15442"/>
                    </a:cubicBezTo>
                    <a:cubicBezTo>
                      <a:pt x="1210" y="15820"/>
                      <a:pt x="1682" y="16104"/>
                      <a:pt x="2136" y="16349"/>
                    </a:cubicBezTo>
                    <a:cubicBezTo>
                      <a:pt x="3194" y="16898"/>
                      <a:pt x="4328" y="17332"/>
                      <a:pt x="5500" y="17408"/>
                    </a:cubicBezTo>
                    <a:cubicBezTo>
                      <a:pt x="5612" y="17414"/>
                      <a:pt x="5724" y="17418"/>
                      <a:pt x="5835" y="17418"/>
                    </a:cubicBezTo>
                    <a:cubicBezTo>
                      <a:pt x="7943" y="17418"/>
                      <a:pt x="9942" y="16248"/>
                      <a:pt x="11379" y="14686"/>
                    </a:cubicBezTo>
                    <a:cubicBezTo>
                      <a:pt x="12910" y="13061"/>
                      <a:pt x="13892" y="11000"/>
                      <a:pt x="14856" y="8997"/>
                    </a:cubicBezTo>
                    <a:cubicBezTo>
                      <a:pt x="15064" y="8581"/>
                      <a:pt x="15272" y="8127"/>
                      <a:pt x="15291" y="7655"/>
                    </a:cubicBezTo>
                    <a:cubicBezTo>
                      <a:pt x="15310" y="7201"/>
                      <a:pt x="15102" y="6766"/>
                      <a:pt x="14667" y="6596"/>
                    </a:cubicBezTo>
                    <a:cubicBezTo>
                      <a:pt x="15045" y="6105"/>
                      <a:pt x="15083" y="5387"/>
                      <a:pt x="14781" y="4857"/>
                    </a:cubicBezTo>
                    <a:cubicBezTo>
                      <a:pt x="14507" y="4361"/>
                      <a:pt x="14062" y="4112"/>
                      <a:pt x="13531" y="4112"/>
                    </a:cubicBezTo>
                    <a:cubicBezTo>
                      <a:pt x="13476" y="4112"/>
                      <a:pt x="13420" y="4115"/>
                      <a:pt x="13363" y="4120"/>
                    </a:cubicBezTo>
                    <a:cubicBezTo>
                      <a:pt x="13496" y="3478"/>
                      <a:pt x="13136" y="2741"/>
                      <a:pt x="12550" y="2438"/>
                    </a:cubicBezTo>
                    <a:cubicBezTo>
                      <a:pt x="12331" y="2329"/>
                      <a:pt x="12090" y="2276"/>
                      <a:pt x="11849" y="2276"/>
                    </a:cubicBezTo>
                    <a:cubicBezTo>
                      <a:pt x="11424" y="2276"/>
                      <a:pt x="11000" y="2439"/>
                      <a:pt x="10698" y="2741"/>
                    </a:cubicBezTo>
                    <a:cubicBezTo>
                      <a:pt x="10641" y="2400"/>
                      <a:pt x="10434" y="2079"/>
                      <a:pt x="10112" y="1909"/>
                    </a:cubicBezTo>
                    <a:cubicBezTo>
                      <a:pt x="9957" y="1821"/>
                      <a:pt x="9806" y="1779"/>
                      <a:pt x="9653" y="1779"/>
                    </a:cubicBezTo>
                    <a:cubicBezTo>
                      <a:pt x="9508" y="1779"/>
                      <a:pt x="9361" y="1817"/>
                      <a:pt x="9205" y="1890"/>
                    </a:cubicBezTo>
                    <a:cubicBezTo>
                      <a:pt x="9281" y="1172"/>
                      <a:pt x="8846" y="435"/>
                      <a:pt x="8184" y="151"/>
                    </a:cubicBezTo>
                    <a:cubicBezTo>
                      <a:pt x="7943" y="55"/>
                      <a:pt x="7671" y="1"/>
                      <a:pt x="7406" y="1"/>
                    </a:cubicBezTo>
                    <a:close/>
                  </a:path>
                </a:pathLst>
              </a:custGeom>
              <a:solidFill>
                <a:srgbClr val="FC5B5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4" name="Google Shape;1305;p50">
                <a:extLst>
                  <a:ext uri="{FF2B5EF4-FFF2-40B4-BE49-F238E27FC236}">
                    <a16:creationId xmlns:a16="http://schemas.microsoft.com/office/drawing/2014/main" id="{654F9329-87A8-D4C6-7818-EA0C8EB74A16}"/>
                  </a:ext>
                </a:extLst>
              </p:cNvPr>
              <p:cNvSpPr/>
              <p:nvPr/>
            </p:nvSpPr>
            <p:spPr>
              <a:xfrm>
                <a:off x="7328943" y="166475"/>
                <a:ext cx="111028" cy="311747"/>
              </a:xfrm>
              <a:custGeom>
                <a:avLst/>
                <a:gdLst/>
                <a:ahLst/>
                <a:cxnLst/>
                <a:rect l="l" t="t" r="r" b="b"/>
                <a:pathLst>
                  <a:path w="2175" h="6107" fill="none" extrusionOk="0">
                    <a:moveTo>
                      <a:pt x="2174" y="1"/>
                    </a:moveTo>
                    <a:lnTo>
                      <a:pt x="549" y="2893"/>
                    </a:lnTo>
                    <a:cubicBezTo>
                      <a:pt x="0" y="3857"/>
                      <a:pt x="133" y="5066"/>
                      <a:pt x="530" y="6106"/>
                    </a:cubicBezTo>
                  </a:path>
                </a:pathLst>
              </a:custGeom>
              <a:noFill/>
              <a:ln w="8975" cap="rnd" cmpd="sng">
                <a:solidFill>
                  <a:srgbClr val="FC5B53"/>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5" name="Google Shape;1306;p50">
                <a:extLst>
                  <a:ext uri="{FF2B5EF4-FFF2-40B4-BE49-F238E27FC236}">
                    <a16:creationId xmlns:a16="http://schemas.microsoft.com/office/drawing/2014/main" id="{7E3852A0-7204-F44E-151B-300BD2200733}"/>
                  </a:ext>
                </a:extLst>
              </p:cNvPr>
              <p:cNvSpPr/>
              <p:nvPr/>
            </p:nvSpPr>
            <p:spPr>
              <a:xfrm>
                <a:off x="7218940" y="450544"/>
                <a:ext cx="484441" cy="373055"/>
              </a:xfrm>
              <a:custGeom>
                <a:avLst/>
                <a:gdLst/>
                <a:ahLst/>
                <a:cxnLst/>
                <a:rect l="l" t="t" r="r" b="b"/>
                <a:pathLst>
                  <a:path w="9490" h="7308" extrusionOk="0">
                    <a:moveTo>
                      <a:pt x="4601" y="0"/>
                    </a:moveTo>
                    <a:cubicBezTo>
                      <a:pt x="3410" y="0"/>
                      <a:pt x="2218" y="547"/>
                      <a:pt x="1569" y="1562"/>
                    </a:cubicBezTo>
                    <a:cubicBezTo>
                      <a:pt x="946" y="2488"/>
                      <a:pt x="379" y="3509"/>
                      <a:pt x="1" y="4567"/>
                    </a:cubicBezTo>
                    <a:cubicBezTo>
                      <a:pt x="2571" y="4567"/>
                      <a:pt x="5104" y="5588"/>
                      <a:pt x="6994" y="7308"/>
                    </a:cubicBezTo>
                    <a:lnTo>
                      <a:pt x="7845" y="7043"/>
                    </a:lnTo>
                    <a:cubicBezTo>
                      <a:pt x="8393" y="6230"/>
                      <a:pt x="8941" y="5418"/>
                      <a:pt x="9489" y="4605"/>
                    </a:cubicBezTo>
                    <a:cubicBezTo>
                      <a:pt x="8771" y="3792"/>
                      <a:pt x="8355" y="2771"/>
                      <a:pt x="8053" y="1732"/>
                    </a:cubicBezTo>
                    <a:cubicBezTo>
                      <a:pt x="7896" y="1864"/>
                      <a:pt x="7709" y="1935"/>
                      <a:pt x="7520" y="1935"/>
                    </a:cubicBezTo>
                    <a:cubicBezTo>
                      <a:pt x="7413" y="1935"/>
                      <a:pt x="7305" y="1912"/>
                      <a:pt x="7202" y="1864"/>
                    </a:cubicBezTo>
                    <a:cubicBezTo>
                      <a:pt x="6918" y="1751"/>
                      <a:pt x="6711" y="1448"/>
                      <a:pt x="6711" y="1146"/>
                    </a:cubicBezTo>
                    <a:cubicBezTo>
                      <a:pt x="6568" y="1241"/>
                      <a:pt x="6392" y="1283"/>
                      <a:pt x="6213" y="1283"/>
                    </a:cubicBezTo>
                    <a:cubicBezTo>
                      <a:pt x="5963" y="1283"/>
                      <a:pt x="5707" y="1202"/>
                      <a:pt x="5520" y="1070"/>
                    </a:cubicBezTo>
                    <a:cubicBezTo>
                      <a:pt x="5198" y="843"/>
                      <a:pt x="5009" y="428"/>
                      <a:pt x="5085" y="31"/>
                    </a:cubicBezTo>
                    <a:cubicBezTo>
                      <a:pt x="4925" y="10"/>
                      <a:pt x="4763" y="0"/>
                      <a:pt x="4601" y="0"/>
                    </a:cubicBezTo>
                    <a:close/>
                  </a:path>
                </a:pathLst>
              </a:custGeom>
              <a:solidFill>
                <a:srgbClr val="FC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6" name="Google Shape;1307;p50">
                <a:extLst>
                  <a:ext uri="{FF2B5EF4-FFF2-40B4-BE49-F238E27FC236}">
                    <a16:creationId xmlns:a16="http://schemas.microsoft.com/office/drawing/2014/main" id="{9D967FFB-4D25-45D4-97FD-63696F943FFB}"/>
                  </a:ext>
                </a:extLst>
              </p:cNvPr>
              <p:cNvSpPr/>
              <p:nvPr/>
            </p:nvSpPr>
            <p:spPr>
              <a:xfrm>
                <a:off x="7304798" y="605468"/>
                <a:ext cx="36754" cy="35784"/>
              </a:xfrm>
              <a:custGeom>
                <a:avLst/>
                <a:gdLst/>
                <a:ahLst/>
                <a:cxnLst/>
                <a:rect l="l" t="t" r="r" b="b"/>
                <a:pathLst>
                  <a:path w="720" h="701" extrusionOk="0">
                    <a:moveTo>
                      <a:pt x="360" y="1"/>
                    </a:moveTo>
                    <a:cubicBezTo>
                      <a:pt x="171" y="1"/>
                      <a:pt x="1" y="152"/>
                      <a:pt x="1" y="341"/>
                    </a:cubicBezTo>
                    <a:cubicBezTo>
                      <a:pt x="1" y="549"/>
                      <a:pt x="171" y="700"/>
                      <a:pt x="360" y="700"/>
                    </a:cubicBezTo>
                    <a:cubicBezTo>
                      <a:pt x="549" y="700"/>
                      <a:pt x="719" y="549"/>
                      <a:pt x="719" y="341"/>
                    </a:cubicBezTo>
                    <a:cubicBezTo>
                      <a:pt x="719" y="152"/>
                      <a:pt x="549" y="1"/>
                      <a:pt x="360" y="1"/>
                    </a:cubicBezTo>
                    <a:close/>
                  </a:path>
                </a:pathLst>
              </a:custGeom>
              <a:solidFill>
                <a:srgbClr val="1919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 name="Google Shape;1308;p50">
                <a:extLst>
                  <a:ext uri="{FF2B5EF4-FFF2-40B4-BE49-F238E27FC236}">
                    <a16:creationId xmlns:a16="http://schemas.microsoft.com/office/drawing/2014/main" id="{5281FDA6-C699-F0E5-B6B0-389C43585DB1}"/>
                  </a:ext>
                </a:extLst>
              </p:cNvPr>
              <p:cNvSpPr/>
              <p:nvPr/>
            </p:nvSpPr>
            <p:spPr>
              <a:xfrm>
                <a:off x="7534452" y="695206"/>
                <a:ext cx="35733" cy="36754"/>
              </a:xfrm>
              <a:custGeom>
                <a:avLst/>
                <a:gdLst/>
                <a:ahLst/>
                <a:cxnLst/>
                <a:rect l="l" t="t" r="r" b="b"/>
                <a:pathLst>
                  <a:path w="700" h="720" extrusionOk="0">
                    <a:moveTo>
                      <a:pt x="359" y="1"/>
                    </a:moveTo>
                    <a:cubicBezTo>
                      <a:pt x="152" y="1"/>
                      <a:pt x="0" y="171"/>
                      <a:pt x="0" y="360"/>
                    </a:cubicBezTo>
                    <a:cubicBezTo>
                      <a:pt x="0" y="549"/>
                      <a:pt x="152" y="719"/>
                      <a:pt x="359" y="719"/>
                    </a:cubicBezTo>
                    <a:cubicBezTo>
                      <a:pt x="548" y="719"/>
                      <a:pt x="700" y="549"/>
                      <a:pt x="700" y="360"/>
                    </a:cubicBezTo>
                    <a:cubicBezTo>
                      <a:pt x="700" y="171"/>
                      <a:pt x="548" y="1"/>
                      <a:pt x="359" y="1"/>
                    </a:cubicBezTo>
                    <a:close/>
                  </a:path>
                </a:pathLst>
              </a:custGeom>
              <a:solidFill>
                <a:srgbClr val="1919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 name="Google Shape;1309;p50">
                <a:extLst>
                  <a:ext uri="{FF2B5EF4-FFF2-40B4-BE49-F238E27FC236}">
                    <a16:creationId xmlns:a16="http://schemas.microsoft.com/office/drawing/2014/main" id="{8ABE241D-04D2-12B6-237C-19D7D41AAA65}"/>
                  </a:ext>
                </a:extLst>
              </p:cNvPr>
              <p:cNvSpPr/>
              <p:nvPr/>
            </p:nvSpPr>
            <p:spPr>
              <a:xfrm>
                <a:off x="7385859" y="637320"/>
                <a:ext cx="51201" cy="84024"/>
              </a:xfrm>
              <a:custGeom>
                <a:avLst/>
                <a:gdLst/>
                <a:ahLst/>
                <a:cxnLst/>
                <a:rect l="l" t="t" r="r" b="b"/>
                <a:pathLst>
                  <a:path w="1003" h="1646" fill="none" extrusionOk="0">
                    <a:moveTo>
                      <a:pt x="1002" y="1"/>
                    </a:moveTo>
                    <a:cubicBezTo>
                      <a:pt x="662" y="473"/>
                      <a:pt x="341" y="946"/>
                      <a:pt x="1" y="1418"/>
                    </a:cubicBezTo>
                    <a:cubicBezTo>
                      <a:pt x="171" y="1494"/>
                      <a:pt x="322" y="1570"/>
                      <a:pt x="492" y="1645"/>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9" name="Google Shape;1310;p50">
                <a:extLst>
                  <a:ext uri="{FF2B5EF4-FFF2-40B4-BE49-F238E27FC236}">
                    <a16:creationId xmlns:a16="http://schemas.microsoft.com/office/drawing/2014/main" id="{A43D0C5C-4FB3-DB49-576B-63D7FCDD51C4}"/>
                  </a:ext>
                </a:extLst>
              </p:cNvPr>
              <p:cNvSpPr/>
              <p:nvPr/>
            </p:nvSpPr>
            <p:spPr>
              <a:xfrm>
                <a:off x="7406124" y="783974"/>
                <a:ext cx="54059" cy="28025"/>
              </a:xfrm>
              <a:custGeom>
                <a:avLst/>
                <a:gdLst/>
                <a:ahLst/>
                <a:cxnLst/>
                <a:rect l="l" t="t" r="r" b="b"/>
                <a:pathLst>
                  <a:path w="1059" h="549" fill="none" extrusionOk="0">
                    <a:moveTo>
                      <a:pt x="0" y="1"/>
                    </a:moveTo>
                    <a:cubicBezTo>
                      <a:pt x="0" y="265"/>
                      <a:pt x="227" y="511"/>
                      <a:pt x="492" y="530"/>
                    </a:cubicBezTo>
                    <a:cubicBezTo>
                      <a:pt x="757" y="549"/>
                      <a:pt x="1021" y="341"/>
                      <a:pt x="1059" y="76"/>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0" name="Google Shape;1311;p50">
                <a:extLst>
                  <a:ext uri="{FF2B5EF4-FFF2-40B4-BE49-F238E27FC236}">
                    <a16:creationId xmlns:a16="http://schemas.microsoft.com/office/drawing/2014/main" id="{599B8951-5156-6A38-AEAE-C59BC0A867D3}"/>
                  </a:ext>
                </a:extLst>
              </p:cNvPr>
              <p:cNvSpPr/>
              <p:nvPr/>
            </p:nvSpPr>
            <p:spPr>
              <a:xfrm>
                <a:off x="7309648" y="502253"/>
                <a:ext cx="77235" cy="35733"/>
              </a:xfrm>
              <a:custGeom>
                <a:avLst/>
                <a:gdLst/>
                <a:ahLst/>
                <a:cxnLst/>
                <a:rect l="l" t="t" r="r" b="b"/>
                <a:pathLst>
                  <a:path w="1513" h="700" fill="none" extrusionOk="0">
                    <a:moveTo>
                      <a:pt x="0" y="284"/>
                    </a:moveTo>
                    <a:cubicBezTo>
                      <a:pt x="227" y="76"/>
                      <a:pt x="567" y="1"/>
                      <a:pt x="870" y="76"/>
                    </a:cubicBezTo>
                    <a:cubicBezTo>
                      <a:pt x="1172" y="171"/>
                      <a:pt x="1418" y="416"/>
                      <a:pt x="1512" y="700"/>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1" name="Google Shape;1312;p50">
                <a:extLst>
                  <a:ext uri="{FF2B5EF4-FFF2-40B4-BE49-F238E27FC236}">
                    <a16:creationId xmlns:a16="http://schemas.microsoft.com/office/drawing/2014/main" id="{B1EA745B-1A40-663B-357C-17D8AE4811E6}"/>
                  </a:ext>
                </a:extLst>
              </p:cNvPr>
              <p:cNvSpPr/>
              <p:nvPr/>
            </p:nvSpPr>
            <p:spPr>
              <a:xfrm>
                <a:off x="7555687" y="609347"/>
                <a:ext cx="51150" cy="19347"/>
              </a:xfrm>
              <a:custGeom>
                <a:avLst/>
                <a:gdLst/>
                <a:ahLst/>
                <a:cxnLst/>
                <a:rect l="l" t="t" r="r" b="b"/>
                <a:pathLst>
                  <a:path w="1002" h="379" fill="none" extrusionOk="0">
                    <a:moveTo>
                      <a:pt x="0" y="1"/>
                    </a:moveTo>
                    <a:cubicBezTo>
                      <a:pt x="321" y="133"/>
                      <a:pt x="662" y="246"/>
                      <a:pt x="1002" y="379"/>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2" name="Google Shape;1313;p50">
                <a:extLst>
                  <a:ext uri="{FF2B5EF4-FFF2-40B4-BE49-F238E27FC236}">
                    <a16:creationId xmlns:a16="http://schemas.microsoft.com/office/drawing/2014/main" id="{F4A41B72-D8C6-AC0D-E745-FE08665AC6D4}"/>
                  </a:ext>
                </a:extLst>
              </p:cNvPr>
              <p:cNvSpPr/>
              <p:nvPr/>
            </p:nvSpPr>
            <p:spPr>
              <a:xfrm>
                <a:off x="7465949" y="452076"/>
                <a:ext cx="20317" cy="73406"/>
              </a:xfrm>
              <a:custGeom>
                <a:avLst/>
                <a:gdLst/>
                <a:ahLst/>
                <a:cxnLst/>
                <a:rect l="l" t="t" r="r" b="b"/>
                <a:pathLst>
                  <a:path w="398" h="1438" fill="none" extrusionOk="0">
                    <a:moveTo>
                      <a:pt x="265" y="1"/>
                    </a:moveTo>
                    <a:cubicBezTo>
                      <a:pt x="0" y="435"/>
                      <a:pt x="57" y="1040"/>
                      <a:pt x="397" y="1437"/>
                    </a:cubicBezTo>
                  </a:path>
                </a:pathLst>
              </a:custGeom>
              <a:noFill/>
              <a:ln w="8975" cap="rnd" cmpd="sng">
                <a:solidFill>
                  <a:srgbClr val="FC5B53"/>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3" name="Google Shape;1314;p50">
                <a:extLst>
                  <a:ext uri="{FF2B5EF4-FFF2-40B4-BE49-F238E27FC236}">
                    <a16:creationId xmlns:a16="http://schemas.microsoft.com/office/drawing/2014/main" id="{EB3E7F86-5011-159A-66BA-DD76159FEA39}"/>
                  </a:ext>
                </a:extLst>
              </p:cNvPr>
              <p:cNvSpPr/>
              <p:nvPr/>
            </p:nvSpPr>
            <p:spPr>
              <a:xfrm>
                <a:off x="7654103" y="698116"/>
                <a:ext cx="210367" cy="234665"/>
              </a:xfrm>
              <a:custGeom>
                <a:avLst/>
                <a:gdLst/>
                <a:ahLst/>
                <a:cxnLst/>
                <a:rect l="l" t="t" r="r" b="b"/>
                <a:pathLst>
                  <a:path w="4121" h="4597" extrusionOk="0">
                    <a:moveTo>
                      <a:pt x="1682" y="0"/>
                    </a:moveTo>
                    <a:lnTo>
                      <a:pt x="0" y="3932"/>
                    </a:lnTo>
                    <a:cubicBezTo>
                      <a:pt x="426" y="4369"/>
                      <a:pt x="1033" y="4596"/>
                      <a:pt x="1644" y="4596"/>
                    </a:cubicBezTo>
                    <a:cubicBezTo>
                      <a:pt x="2037" y="4596"/>
                      <a:pt x="2431" y="4502"/>
                      <a:pt x="2779" y="4310"/>
                    </a:cubicBezTo>
                    <a:cubicBezTo>
                      <a:pt x="3648" y="3819"/>
                      <a:pt x="4121" y="2703"/>
                      <a:pt x="3875" y="1739"/>
                    </a:cubicBezTo>
                    <a:cubicBezTo>
                      <a:pt x="3629" y="757"/>
                      <a:pt x="2684" y="19"/>
                      <a:pt x="1682" y="0"/>
                    </a:cubicBezTo>
                    <a:close/>
                  </a:path>
                </a:pathLst>
              </a:custGeom>
              <a:solidFill>
                <a:srgbClr val="FC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4" name="Google Shape;1315;p50">
                <a:extLst>
                  <a:ext uri="{FF2B5EF4-FFF2-40B4-BE49-F238E27FC236}">
                    <a16:creationId xmlns:a16="http://schemas.microsoft.com/office/drawing/2014/main" id="{5B0D8A7C-33D8-5ECC-9D7A-58210F61FFCE}"/>
                  </a:ext>
                </a:extLst>
              </p:cNvPr>
              <p:cNvSpPr/>
              <p:nvPr/>
            </p:nvSpPr>
            <p:spPr>
              <a:xfrm>
                <a:off x="7730314" y="783974"/>
                <a:ext cx="93621" cy="13579"/>
              </a:xfrm>
              <a:custGeom>
                <a:avLst/>
                <a:gdLst/>
                <a:ahLst/>
                <a:cxnLst/>
                <a:rect l="l" t="t" r="r" b="b"/>
                <a:pathLst>
                  <a:path w="1834" h="266" fill="none" extrusionOk="0">
                    <a:moveTo>
                      <a:pt x="0" y="1"/>
                    </a:moveTo>
                    <a:lnTo>
                      <a:pt x="1834" y="265"/>
                    </a:ln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 name="Google Shape;1316;p50">
                <a:extLst>
                  <a:ext uri="{FF2B5EF4-FFF2-40B4-BE49-F238E27FC236}">
                    <a16:creationId xmlns:a16="http://schemas.microsoft.com/office/drawing/2014/main" id="{34F57885-7D10-7E48-2F0C-C986A3F8F46C}"/>
                  </a:ext>
                </a:extLst>
              </p:cNvPr>
              <p:cNvSpPr/>
              <p:nvPr/>
            </p:nvSpPr>
            <p:spPr>
              <a:xfrm>
                <a:off x="342594" y="1419799"/>
                <a:ext cx="1469555" cy="1297985"/>
              </a:xfrm>
              <a:custGeom>
                <a:avLst/>
                <a:gdLst/>
                <a:ahLst/>
                <a:cxnLst/>
                <a:rect l="l" t="t" r="r" b="b"/>
                <a:pathLst>
                  <a:path w="28788" h="25427" extrusionOk="0">
                    <a:moveTo>
                      <a:pt x="13213" y="1"/>
                    </a:moveTo>
                    <a:cubicBezTo>
                      <a:pt x="9508" y="2439"/>
                      <a:pt x="6201" y="5463"/>
                      <a:pt x="3441" y="8922"/>
                    </a:cubicBezTo>
                    <a:cubicBezTo>
                      <a:pt x="1513" y="11341"/>
                      <a:pt x="1" y="14214"/>
                      <a:pt x="474" y="17276"/>
                    </a:cubicBezTo>
                    <a:cubicBezTo>
                      <a:pt x="927" y="20338"/>
                      <a:pt x="3044" y="23098"/>
                      <a:pt x="5879" y="24364"/>
                    </a:cubicBezTo>
                    <a:cubicBezTo>
                      <a:pt x="7999" y="25316"/>
                      <a:pt x="10369" y="25427"/>
                      <a:pt x="12704" y="25427"/>
                    </a:cubicBezTo>
                    <a:cubicBezTo>
                      <a:pt x="13013" y="25427"/>
                      <a:pt x="13322" y="25425"/>
                      <a:pt x="13629" y="25423"/>
                    </a:cubicBezTo>
                    <a:cubicBezTo>
                      <a:pt x="16937" y="25404"/>
                      <a:pt x="20074" y="24402"/>
                      <a:pt x="22777" y="22493"/>
                    </a:cubicBezTo>
                    <a:cubicBezTo>
                      <a:pt x="25480" y="20584"/>
                      <a:pt x="27597" y="17843"/>
                      <a:pt x="28788" y="14762"/>
                    </a:cubicBezTo>
                    <a:lnTo>
                      <a:pt x="13213" y="1"/>
                    </a:lnTo>
                    <a:close/>
                  </a:path>
                </a:pathLst>
              </a:custGeom>
              <a:solidFill>
                <a:srgbClr val="FB858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 name="Google Shape;1317;p50">
                <a:extLst>
                  <a:ext uri="{FF2B5EF4-FFF2-40B4-BE49-F238E27FC236}">
                    <a16:creationId xmlns:a16="http://schemas.microsoft.com/office/drawing/2014/main" id="{27A87396-A76D-664E-7018-D28FD444331E}"/>
                  </a:ext>
                </a:extLst>
              </p:cNvPr>
              <p:cNvSpPr/>
              <p:nvPr/>
            </p:nvSpPr>
            <p:spPr>
              <a:xfrm>
                <a:off x="1709798" y="249475"/>
                <a:ext cx="118685" cy="169886"/>
              </a:xfrm>
              <a:custGeom>
                <a:avLst/>
                <a:gdLst/>
                <a:ahLst/>
                <a:cxnLst/>
                <a:rect l="l" t="t" r="r" b="b"/>
                <a:pathLst>
                  <a:path w="2325" h="3328" fill="none" extrusionOk="0">
                    <a:moveTo>
                      <a:pt x="907" y="3327"/>
                    </a:moveTo>
                    <a:cubicBezTo>
                      <a:pt x="265" y="2855"/>
                      <a:pt x="0" y="1909"/>
                      <a:pt x="321" y="1172"/>
                    </a:cubicBezTo>
                    <a:cubicBezTo>
                      <a:pt x="662" y="435"/>
                      <a:pt x="1550" y="0"/>
                      <a:pt x="2325" y="189"/>
                    </a:cubicBezTo>
                  </a:path>
                </a:pathLst>
              </a:custGeom>
              <a:noFill/>
              <a:ln w="8975" cap="rnd" cmpd="sng">
                <a:solidFill>
                  <a:srgbClr val="FFC44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7" name="Google Shape;1318;p50">
                <a:extLst>
                  <a:ext uri="{FF2B5EF4-FFF2-40B4-BE49-F238E27FC236}">
                    <a16:creationId xmlns:a16="http://schemas.microsoft.com/office/drawing/2014/main" id="{4C6A4875-B2EF-41FE-694B-A0159B283190}"/>
                  </a:ext>
                </a:extLst>
              </p:cNvPr>
              <p:cNvSpPr/>
              <p:nvPr/>
            </p:nvSpPr>
            <p:spPr>
              <a:xfrm>
                <a:off x="1528382" y="208894"/>
                <a:ext cx="1012221" cy="927890"/>
              </a:xfrm>
              <a:custGeom>
                <a:avLst/>
                <a:gdLst/>
                <a:ahLst/>
                <a:cxnLst/>
                <a:rect l="l" t="t" r="r" b="b"/>
                <a:pathLst>
                  <a:path w="19829" h="18177" extrusionOk="0">
                    <a:moveTo>
                      <a:pt x="12871" y="0"/>
                    </a:moveTo>
                    <a:cubicBezTo>
                      <a:pt x="12053" y="0"/>
                      <a:pt x="11263" y="435"/>
                      <a:pt x="10888" y="1155"/>
                    </a:cubicBezTo>
                    <a:cubicBezTo>
                      <a:pt x="10657" y="746"/>
                      <a:pt x="10192" y="471"/>
                      <a:pt x="9713" y="471"/>
                    </a:cubicBezTo>
                    <a:cubicBezTo>
                      <a:pt x="9682" y="471"/>
                      <a:pt x="9652" y="472"/>
                      <a:pt x="9621" y="474"/>
                    </a:cubicBezTo>
                    <a:cubicBezTo>
                      <a:pt x="9111" y="531"/>
                      <a:pt x="8657" y="909"/>
                      <a:pt x="8487" y="1400"/>
                    </a:cubicBezTo>
                    <a:cubicBezTo>
                      <a:pt x="8351" y="1158"/>
                      <a:pt x="8094" y="1013"/>
                      <a:pt x="7832" y="1013"/>
                    </a:cubicBezTo>
                    <a:cubicBezTo>
                      <a:pt x="7767" y="1013"/>
                      <a:pt x="7701" y="1022"/>
                      <a:pt x="7637" y="1041"/>
                    </a:cubicBezTo>
                    <a:cubicBezTo>
                      <a:pt x="7315" y="1117"/>
                      <a:pt x="6994" y="1381"/>
                      <a:pt x="6994" y="1722"/>
                    </a:cubicBezTo>
                    <a:cubicBezTo>
                      <a:pt x="6684" y="1450"/>
                      <a:pt x="6268" y="1313"/>
                      <a:pt x="5853" y="1313"/>
                    </a:cubicBezTo>
                    <a:cubicBezTo>
                      <a:pt x="5460" y="1313"/>
                      <a:pt x="5067" y="1436"/>
                      <a:pt x="4764" y="1684"/>
                    </a:cubicBezTo>
                    <a:cubicBezTo>
                      <a:pt x="4140" y="2175"/>
                      <a:pt x="3932" y="3158"/>
                      <a:pt x="4310" y="3876"/>
                    </a:cubicBezTo>
                    <a:cubicBezTo>
                      <a:pt x="4010" y="3753"/>
                      <a:pt x="3690" y="3695"/>
                      <a:pt x="3368" y="3695"/>
                    </a:cubicBezTo>
                    <a:cubicBezTo>
                      <a:pt x="2801" y="3695"/>
                      <a:pt x="2229" y="3879"/>
                      <a:pt x="1759" y="4217"/>
                    </a:cubicBezTo>
                    <a:cubicBezTo>
                      <a:pt x="1021" y="4746"/>
                      <a:pt x="606" y="5653"/>
                      <a:pt x="643" y="6560"/>
                    </a:cubicBezTo>
                    <a:cubicBezTo>
                      <a:pt x="700" y="7260"/>
                      <a:pt x="1059" y="7959"/>
                      <a:pt x="1683" y="8261"/>
                    </a:cubicBezTo>
                    <a:cubicBezTo>
                      <a:pt x="1663" y="8260"/>
                      <a:pt x="1642" y="8260"/>
                      <a:pt x="1622" y="8260"/>
                    </a:cubicBezTo>
                    <a:cubicBezTo>
                      <a:pt x="939" y="8260"/>
                      <a:pt x="205" y="8868"/>
                      <a:pt x="95" y="9547"/>
                    </a:cubicBezTo>
                    <a:cubicBezTo>
                      <a:pt x="1" y="10246"/>
                      <a:pt x="473" y="11002"/>
                      <a:pt x="1154" y="11172"/>
                    </a:cubicBezTo>
                    <a:cubicBezTo>
                      <a:pt x="662" y="11267"/>
                      <a:pt x="171" y="11777"/>
                      <a:pt x="265" y="12287"/>
                    </a:cubicBezTo>
                    <a:cubicBezTo>
                      <a:pt x="334" y="12736"/>
                      <a:pt x="782" y="13091"/>
                      <a:pt x="1249" y="13091"/>
                    </a:cubicBezTo>
                    <a:cubicBezTo>
                      <a:pt x="1292" y="13091"/>
                      <a:pt x="1337" y="13088"/>
                      <a:pt x="1380" y="13081"/>
                    </a:cubicBezTo>
                    <a:lnTo>
                      <a:pt x="1380" y="13081"/>
                    </a:lnTo>
                    <a:cubicBezTo>
                      <a:pt x="984" y="13554"/>
                      <a:pt x="832" y="14272"/>
                      <a:pt x="1154" y="14801"/>
                    </a:cubicBezTo>
                    <a:cubicBezTo>
                      <a:pt x="1412" y="15253"/>
                      <a:pt x="1931" y="15525"/>
                      <a:pt x="2453" y="15525"/>
                    </a:cubicBezTo>
                    <a:cubicBezTo>
                      <a:pt x="2543" y="15525"/>
                      <a:pt x="2634" y="15517"/>
                      <a:pt x="2722" y="15501"/>
                    </a:cubicBezTo>
                    <a:lnTo>
                      <a:pt x="2722" y="15501"/>
                    </a:lnTo>
                    <a:cubicBezTo>
                      <a:pt x="2666" y="15916"/>
                      <a:pt x="2798" y="16370"/>
                      <a:pt x="3157" y="16578"/>
                    </a:cubicBezTo>
                    <a:cubicBezTo>
                      <a:pt x="3319" y="16680"/>
                      <a:pt x="3511" y="16729"/>
                      <a:pt x="3705" y="16729"/>
                    </a:cubicBezTo>
                    <a:cubicBezTo>
                      <a:pt x="3941" y="16729"/>
                      <a:pt x="4180" y="16656"/>
                      <a:pt x="4367" y="16521"/>
                    </a:cubicBezTo>
                    <a:cubicBezTo>
                      <a:pt x="4405" y="17202"/>
                      <a:pt x="4934" y="17788"/>
                      <a:pt x="5558" y="18033"/>
                    </a:cubicBezTo>
                    <a:cubicBezTo>
                      <a:pt x="5835" y="18131"/>
                      <a:pt x="6126" y="18176"/>
                      <a:pt x="6417" y="18176"/>
                    </a:cubicBezTo>
                    <a:cubicBezTo>
                      <a:pt x="6802" y="18176"/>
                      <a:pt x="7187" y="18098"/>
                      <a:pt x="7542" y="17958"/>
                    </a:cubicBezTo>
                    <a:cubicBezTo>
                      <a:pt x="8185" y="17712"/>
                      <a:pt x="8733" y="17296"/>
                      <a:pt x="9243" y="16843"/>
                    </a:cubicBezTo>
                    <a:lnTo>
                      <a:pt x="17447" y="11626"/>
                    </a:lnTo>
                    <a:cubicBezTo>
                      <a:pt x="17862" y="11607"/>
                      <a:pt x="18259" y="11323"/>
                      <a:pt x="18411" y="10926"/>
                    </a:cubicBezTo>
                    <a:cubicBezTo>
                      <a:pt x="18581" y="10548"/>
                      <a:pt x="18581" y="10038"/>
                      <a:pt x="18297" y="9736"/>
                    </a:cubicBezTo>
                    <a:cubicBezTo>
                      <a:pt x="19204" y="9452"/>
                      <a:pt x="19828" y="8469"/>
                      <a:pt x="19696" y="7524"/>
                    </a:cubicBezTo>
                    <a:lnTo>
                      <a:pt x="19696" y="7505"/>
                    </a:lnTo>
                    <a:cubicBezTo>
                      <a:pt x="19564" y="6560"/>
                      <a:pt x="18713" y="5785"/>
                      <a:pt x="17768" y="5766"/>
                    </a:cubicBezTo>
                    <a:cubicBezTo>
                      <a:pt x="17976" y="5426"/>
                      <a:pt x="18014" y="4992"/>
                      <a:pt x="17825" y="4651"/>
                    </a:cubicBezTo>
                    <a:cubicBezTo>
                      <a:pt x="17655" y="4292"/>
                      <a:pt x="17371" y="4122"/>
                      <a:pt x="16974" y="4084"/>
                    </a:cubicBezTo>
                    <a:cubicBezTo>
                      <a:pt x="17295" y="3574"/>
                      <a:pt x="17201" y="2837"/>
                      <a:pt x="16766" y="2402"/>
                    </a:cubicBezTo>
                    <a:cubicBezTo>
                      <a:pt x="16505" y="2141"/>
                      <a:pt x="16154" y="1992"/>
                      <a:pt x="15798" y="1992"/>
                    </a:cubicBezTo>
                    <a:cubicBezTo>
                      <a:pt x="15588" y="1992"/>
                      <a:pt x="15375" y="2044"/>
                      <a:pt x="15178" y="2156"/>
                    </a:cubicBezTo>
                    <a:cubicBezTo>
                      <a:pt x="15122" y="1173"/>
                      <a:pt x="14347" y="266"/>
                      <a:pt x="13383" y="58"/>
                    </a:cubicBezTo>
                    <a:cubicBezTo>
                      <a:pt x="13213" y="19"/>
                      <a:pt x="13042" y="0"/>
                      <a:pt x="12871" y="0"/>
                    </a:cubicBezTo>
                    <a:close/>
                  </a:path>
                </a:pathLst>
              </a:custGeom>
              <a:solidFill>
                <a:srgbClr val="FFC44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8" name="Google Shape;1319;p50">
                <a:extLst>
                  <a:ext uri="{FF2B5EF4-FFF2-40B4-BE49-F238E27FC236}">
                    <a16:creationId xmlns:a16="http://schemas.microsoft.com/office/drawing/2014/main" id="{8276E87B-4D4A-D780-6417-A911F3929B1C}"/>
                  </a:ext>
                </a:extLst>
              </p:cNvPr>
              <p:cNvSpPr/>
              <p:nvPr/>
            </p:nvSpPr>
            <p:spPr>
              <a:xfrm>
                <a:off x="1743539" y="1104286"/>
                <a:ext cx="641718" cy="294340"/>
              </a:xfrm>
              <a:custGeom>
                <a:avLst/>
                <a:gdLst/>
                <a:ahLst/>
                <a:cxnLst/>
                <a:rect l="l" t="t" r="r" b="b"/>
                <a:pathLst>
                  <a:path w="12571" h="5766" fill="none" extrusionOk="0">
                    <a:moveTo>
                      <a:pt x="1" y="1"/>
                    </a:moveTo>
                    <a:cubicBezTo>
                      <a:pt x="303" y="1872"/>
                      <a:pt x="1456" y="3592"/>
                      <a:pt x="3082" y="4556"/>
                    </a:cubicBezTo>
                    <a:cubicBezTo>
                      <a:pt x="4707" y="5539"/>
                      <a:pt x="6767" y="5766"/>
                      <a:pt x="8563" y="5161"/>
                    </a:cubicBezTo>
                    <a:cubicBezTo>
                      <a:pt x="10359" y="4556"/>
                      <a:pt x="11852" y="3138"/>
                      <a:pt x="12570" y="1381"/>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9" name="Google Shape;1320;p50">
                <a:extLst>
                  <a:ext uri="{FF2B5EF4-FFF2-40B4-BE49-F238E27FC236}">
                    <a16:creationId xmlns:a16="http://schemas.microsoft.com/office/drawing/2014/main" id="{688394CD-6389-D432-DEAF-AB267DF64654}"/>
                  </a:ext>
                </a:extLst>
              </p:cNvPr>
              <p:cNvSpPr/>
              <p:nvPr/>
            </p:nvSpPr>
            <p:spPr>
              <a:xfrm>
                <a:off x="765200" y="1521125"/>
                <a:ext cx="451617" cy="448708"/>
              </a:xfrm>
              <a:custGeom>
                <a:avLst/>
                <a:gdLst/>
                <a:ahLst/>
                <a:cxnLst/>
                <a:rect l="l" t="t" r="r" b="b"/>
                <a:pathLst>
                  <a:path w="8847" h="8790" fill="none" extrusionOk="0">
                    <a:moveTo>
                      <a:pt x="1" y="0"/>
                    </a:moveTo>
                    <a:cubicBezTo>
                      <a:pt x="2949" y="2930"/>
                      <a:pt x="5898" y="5860"/>
                      <a:pt x="8847" y="8789"/>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0" name="Google Shape;1321;p50">
                <a:extLst>
                  <a:ext uri="{FF2B5EF4-FFF2-40B4-BE49-F238E27FC236}">
                    <a16:creationId xmlns:a16="http://schemas.microsoft.com/office/drawing/2014/main" id="{C2C4819E-E7A8-07F5-4A2B-D7D0A06CA4BB}"/>
                  </a:ext>
                </a:extLst>
              </p:cNvPr>
              <p:cNvSpPr/>
              <p:nvPr/>
            </p:nvSpPr>
            <p:spPr>
              <a:xfrm>
                <a:off x="1256310" y="1203672"/>
                <a:ext cx="290460" cy="673521"/>
              </a:xfrm>
              <a:custGeom>
                <a:avLst/>
                <a:gdLst/>
                <a:ahLst/>
                <a:cxnLst/>
                <a:rect l="l" t="t" r="r" b="b"/>
                <a:pathLst>
                  <a:path w="5690" h="13194" fill="none" extrusionOk="0">
                    <a:moveTo>
                      <a:pt x="1" y="1"/>
                    </a:moveTo>
                    <a:cubicBezTo>
                      <a:pt x="2344" y="4197"/>
                      <a:pt x="4253" y="8620"/>
                      <a:pt x="5690" y="13194"/>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1" name="Google Shape;1322;p50">
                <a:extLst>
                  <a:ext uri="{FF2B5EF4-FFF2-40B4-BE49-F238E27FC236}">
                    <a16:creationId xmlns:a16="http://schemas.microsoft.com/office/drawing/2014/main" id="{10671DAD-E8A6-F729-E385-4ABE7C8257B4}"/>
                  </a:ext>
                </a:extLst>
              </p:cNvPr>
              <p:cNvSpPr/>
              <p:nvPr/>
            </p:nvSpPr>
            <p:spPr>
              <a:xfrm>
                <a:off x="2664962" y="1292440"/>
                <a:ext cx="184333" cy="670611"/>
              </a:xfrm>
              <a:custGeom>
                <a:avLst/>
                <a:gdLst/>
                <a:ahLst/>
                <a:cxnLst/>
                <a:rect l="l" t="t" r="r" b="b"/>
                <a:pathLst>
                  <a:path w="3611" h="13137" fill="none" extrusionOk="0">
                    <a:moveTo>
                      <a:pt x="3611" y="1"/>
                    </a:moveTo>
                    <a:cubicBezTo>
                      <a:pt x="2287" y="3460"/>
                      <a:pt x="1210" y="7013"/>
                      <a:pt x="360" y="10604"/>
                    </a:cubicBezTo>
                    <a:cubicBezTo>
                      <a:pt x="171" y="11455"/>
                      <a:pt x="0" y="12362"/>
                      <a:pt x="360" y="13137"/>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2" name="Google Shape;1323;p50">
                <a:extLst>
                  <a:ext uri="{FF2B5EF4-FFF2-40B4-BE49-F238E27FC236}">
                    <a16:creationId xmlns:a16="http://schemas.microsoft.com/office/drawing/2014/main" id="{E07B506D-F607-B1B9-3862-C3D611E4C44C}"/>
                  </a:ext>
                </a:extLst>
              </p:cNvPr>
              <p:cNvSpPr/>
              <p:nvPr/>
            </p:nvSpPr>
            <p:spPr>
              <a:xfrm>
                <a:off x="3008448" y="1461300"/>
                <a:ext cx="297199" cy="596337"/>
              </a:xfrm>
              <a:custGeom>
                <a:avLst/>
                <a:gdLst/>
                <a:ahLst/>
                <a:cxnLst/>
                <a:rect l="l" t="t" r="r" b="b"/>
                <a:pathLst>
                  <a:path w="5822" h="11682" fill="none" extrusionOk="0">
                    <a:moveTo>
                      <a:pt x="5822" y="0"/>
                    </a:moveTo>
                    <a:cubicBezTo>
                      <a:pt x="3875" y="3894"/>
                      <a:pt x="1947" y="7788"/>
                      <a:pt x="0" y="11681"/>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3" name="Google Shape;1324;p50">
                <a:extLst>
                  <a:ext uri="{FF2B5EF4-FFF2-40B4-BE49-F238E27FC236}">
                    <a16:creationId xmlns:a16="http://schemas.microsoft.com/office/drawing/2014/main" id="{E0851AC5-ADB3-0A1A-ADA5-108DC2296F37}"/>
                  </a:ext>
                </a:extLst>
              </p:cNvPr>
              <p:cNvSpPr/>
              <p:nvPr/>
            </p:nvSpPr>
            <p:spPr>
              <a:xfrm>
                <a:off x="1548647" y="1656192"/>
                <a:ext cx="162178" cy="83973"/>
              </a:xfrm>
              <a:custGeom>
                <a:avLst/>
                <a:gdLst/>
                <a:ahLst/>
                <a:cxnLst/>
                <a:rect l="l" t="t" r="r" b="b"/>
                <a:pathLst>
                  <a:path w="3177" h="1645" fill="none" extrusionOk="0">
                    <a:moveTo>
                      <a:pt x="1" y="265"/>
                    </a:moveTo>
                    <a:cubicBezTo>
                      <a:pt x="133" y="1040"/>
                      <a:pt x="908" y="1645"/>
                      <a:pt x="1702" y="1588"/>
                    </a:cubicBezTo>
                    <a:cubicBezTo>
                      <a:pt x="2496" y="1531"/>
                      <a:pt x="3176" y="794"/>
                      <a:pt x="3176" y="0"/>
                    </a:cubicBezTo>
                    <a:close/>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4" name="Google Shape;1325;p50">
                <a:extLst>
                  <a:ext uri="{FF2B5EF4-FFF2-40B4-BE49-F238E27FC236}">
                    <a16:creationId xmlns:a16="http://schemas.microsoft.com/office/drawing/2014/main" id="{C7FC3BDA-CBF3-58A0-AD68-B1CEB5392785}"/>
                  </a:ext>
                </a:extLst>
              </p:cNvPr>
              <p:cNvSpPr/>
              <p:nvPr/>
            </p:nvSpPr>
            <p:spPr>
              <a:xfrm>
                <a:off x="2486456" y="1660990"/>
                <a:ext cx="153449" cy="77235"/>
              </a:xfrm>
              <a:custGeom>
                <a:avLst/>
                <a:gdLst/>
                <a:ahLst/>
                <a:cxnLst/>
                <a:rect l="l" t="t" r="r" b="b"/>
                <a:pathLst>
                  <a:path w="3006" h="1513" fill="none" extrusionOk="0">
                    <a:moveTo>
                      <a:pt x="1" y="171"/>
                    </a:moveTo>
                    <a:cubicBezTo>
                      <a:pt x="114" y="908"/>
                      <a:pt x="832" y="1513"/>
                      <a:pt x="1588" y="1456"/>
                    </a:cubicBezTo>
                    <a:cubicBezTo>
                      <a:pt x="2344" y="1418"/>
                      <a:pt x="2987" y="738"/>
                      <a:pt x="3006" y="1"/>
                    </a:cubicBezTo>
                    <a:close/>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5" name="Google Shape;1326;p50">
                <a:extLst>
                  <a:ext uri="{FF2B5EF4-FFF2-40B4-BE49-F238E27FC236}">
                    <a16:creationId xmlns:a16="http://schemas.microsoft.com/office/drawing/2014/main" id="{6E7B5131-EA49-4F56-194C-0FE4A474F844}"/>
                  </a:ext>
                </a:extLst>
              </p:cNvPr>
              <p:cNvSpPr/>
              <p:nvPr/>
            </p:nvSpPr>
            <p:spPr>
              <a:xfrm>
                <a:off x="1778301" y="611287"/>
                <a:ext cx="674491" cy="678523"/>
              </a:xfrm>
              <a:custGeom>
                <a:avLst/>
                <a:gdLst/>
                <a:ahLst/>
                <a:cxnLst/>
                <a:rect l="l" t="t" r="r" b="b"/>
                <a:pathLst>
                  <a:path w="13213" h="13292" extrusionOk="0">
                    <a:moveTo>
                      <a:pt x="11492" y="0"/>
                    </a:moveTo>
                    <a:cubicBezTo>
                      <a:pt x="11341" y="265"/>
                      <a:pt x="11038" y="454"/>
                      <a:pt x="10736" y="473"/>
                    </a:cubicBezTo>
                    <a:cubicBezTo>
                      <a:pt x="10717" y="474"/>
                      <a:pt x="10698" y="475"/>
                      <a:pt x="10678" y="475"/>
                    </a:cubicBezTo>
                    <a:cubicBezTo>
                      <a:pt x="10393" y="475"/>
                      <a:pt x="10099" y="345"/>
                      <a:pt x="9904" y="133"/>
                    </a:cubicBezTo>
                    <a:lnTo>
                      <a:pt x="9904" y="133"/>
                    </a:lnTo>
                    <a:cubicBezTo>
                      <a:pt x="9961" y="643"/>
                      <a:pt x="9564" y="1191"/>
                      <a:pt x="9035" y="1305"/>
                    </a:cubicBezTo>
                    <a:cubicBezTo>
                      <a:pt x="8963" y="1321"/>
                      <a:pt x="8893" y="1328"/>
                      <a:pt x="8826" y="1328"/>
                    </a:cubicBezTo>
                    <a:cubicBezTo>
                      <a:pt x="8417" y="1328"/>
                      <a:pt x="8104" y="1043"/>
                      <a:pt x="7958" y="605"/>
                    </a:cubicBezTo>
                    <a:cubicBezTo>
                      <a:pt x="7882" y="1116"/>
                      <a:pt x="7485" y="1569"/>
                      <a:pt x="6975" y="1683"/>
                    </a:cubicBezTo>
                    <a:cubicBezTo>
                      <a:pt x="6885" y="1703"/>
                      <a:pt x="6793" y="1713"/>
                      <a:pt x="6701" y="1713"/>
                    </a:cubicBezTo>
                    <a:cubicBezTo>
                      <a:pt x="6286" y="1713"/>
                      <a:pt x="5865" y="1512"/>
                      <a:pt x="5633" y="1172"/>
                    </a:cubicBezTo>
                    <a:cubicBezTo>
                      <a:pt x="5534" y="1511"/>
                      <a:pt x="5141" y="1754"/>
                      <a:pt x="4775" y="1754"/>
                    </a:cubicBezTo>
                    <a:cubicBezTo>
                      <a:pt x="4650" y="1754"/>
                      <a:pt x="4529" y="1726"/>
                      <a:pt x="4423" y="1664"/>
                    </a:cubicBezTo>
                    <a:lnTo>
                      <a:pt x="4423" y="1664"/>
                    </a:lnTo>
                    <a:cubicBezTo>
                      <a:pt x="4536" y="2269"/>
                      <a:pt x="3988" y="2873"/>
                      <a:pt x="3383" y="2930"/>
                    </a:cubicBezTo>
                    <a:cubicBezTo>
                      <a:pt x="3213" y="2628"/>
                      <a:pt x="2949" y="2287"/>
                      <a:pt x="2760" y="1985"/>
                    </a:cubicBezTo>
                    <a:cubicBezTo>
                      <a:pt x="2656" y="1969"/>
                      <a:pt x="2550" y="1961"/>
                      <a:pt x="2445" y="1961"/>
                    </a:cubicBezTo>
                    <a:cubicBezTo>
                      <a:pt x="1671" y="1961"/>
                      <a:pt x="889" y="2378"/>
                      <a:pt x="473" y="3043"/>
                    </a:cubicBezTo>
                    <a:cubicBezTo>
                      <a:pt x="0" y="3800"/>
                      <a:pt x="38" y="4839"/>
                      <a:pt x="548" y="5576"/>
                    </a:cubicBezTo>
                    <a:cubicBezTo>
                      <a:pt x="971" y="6170"/>
                      <a:pt x="1703" y="6532"/>
                      <a:pt x="2436" y="6532"/>
                    </a:cubicBezTo>
                    <a:cubicBezTo>
                      <a:pt x="2589" y="6532"/>
                      <a:pt x="2742" y="6516"/>
                      <a:pt x="2892" y="6483"/>
                    </a:cubicBezTo>
                    <a:lnTo>
                      <a:pt x="2892" y="6483"/>
                    </a:lnTo>
                    <a:cubicBezTo>
                      <a:pt x="2646" y="7466"/>
                      <a:pt x="2363" y="8430"/>
                      <a:pt x="2117" y="9413"/>
                    </a:cubicBezTo>
                    <a:cubicBezTo>
                      <a:pt x="1834" y="9451"/>
                      <a:pt x="1342" y="9470"/>
                      <a:pt x="1040" y="9508"/>
                    </a:cubicBezTo>
                    <a:cubicBezTo>
                      <a:pt x="1399" y="11417"/>
                      <a:pt x="3100" y="12985"/>
                      <a:pt x="5009" y="13250"/>
                    </a:cubicBezTo>
                    <a:cubicBezTo>
                      <a:pt x="5208" y="13278"/>
                      <a:pt x="5410" y="13291"/>
                      <a:pt x="5613" y="13291"/>
                    </a:cubicBezTo>
                    <a:cubicBezTo>
                      <a:pt x="7367" y="13291"/>
                      <a:pt x="9237" y="12296"/>
                      <a:pt x="9999" y="10755"/>
                    </a:cubicBezTo>
                    <a:cubicBezTo>
                      <a:pt x="9621" y="10623"/>
                      <a:pt x="9205" y="10472"/>
                      <a:pt x="8827" y="10339"/>
                    </a:cubicBezTo>
                    <a:cubicBezTo>
                      <a:pt x="8940" y="9734"/>
                      <a:pt x="8997" y="9111"/>
                      <a:pt x="9111" y="8506"/>
                    </a:cubicBezTo>
                    <a:cubicBezTo>
                      <a:pt x="10396" y="8298"/>
                      <a:pt x="11587" y="7485"/>
                      <a:pt x="12248" y="6351"/>
                    </a:cubicBezTo>
                    <a:cubicBezTo>
                      <a:pt x="12910" y="5217"/>
                      <a:pt x="13212" y="3837"/>
                      <a:pt x="12721" y="2609"/>
                    </a:cubicBezTo>
                    <a:cubicBezTo>
                      <a:pt x="12362" y="1701"/>
                      <a:pt x="11870" y="908"/>
                      <a:pt x="11492" y="0"/>
                    </a:cubicBezTo>
                    <a:close/>
                  </a:path>
                </a:pathLst>
              </a:custGeom>
              <a:solidFill>
                <a:srgbClr val="FB858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6" name="Google Shape;1327;p50">
                <a:extLst>
                  <a:ext uri="{FF2B5EF4-FFF2-40B4-BE49-F238E27FC236}">
                    <a16:creationId xmlns:a16="http://schemas.microsoft.com/office/drawing/2014/main" id="{FE2231CD-1078-6734-2EB1-D33CE9D5D922}"/>
                  </a:ext>
                </a:extLst>
              </p:cNvPr>
              <p:cNvSpPr/>
              <p:nvPr/>
            </p:nvSpPr>
            <p:spPr>
              <a:xfrm>
                <a:off x="2068699" y="686528"/>
                <a:ext cx="93621" cy="44462"/>
              </a:xfrm>
              <a:custGeom>
                <a:avLst/>
                <a:gdLst/>
                <a:ahLst/>
                <a:cxnLst/>
                <a:rect l="l" t="t" r="r" b="b"/>
                <a:pathLst>
                  <a:path w="1834" h="871" fill="none" extrusionOk="0">
                    <a:moveTo>
                      <a:pt x="0" y="870"/>
                    </a:moveTo>
                    <a:cubicBezTo>
                      <a:pt x="95" y="492"/>
                      <a:pt x="416" y="190"/>
                      <a:pt x="775" y="95"/>
                    </a:cubicBezTo>
                    <a:cubicBezTo>
                      <a:pt x="1153" y="1"/>
                      <a:pt x="1569" y="133"/>
                      <a:pt x="1834" y="417"/>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7" name="Google Shape;1328;p50">
                <a:extLst>
                  <a:ext uri="{FF2B5EF4-FFF2-40B4-BE49-F238E27FC236}">
                    <a16:creationId xmlns:a16="http://schemas.microsoft.com/office/drawing/2014/main" id="{7EC71A76-67AA-4E0C-B887-CCE6EF3216B6}"/>
                  </a:ext>
                </a:extLst>
              </p:cNvPr>
              <p:cNvSpPr/>
              <p:nvPr/>
            </p:nvSpPr>
            <p:spPr>
              <a:xfrm>
                <a:off x="2088964" y="767589"/>
                <a:ext cx="62737" cy="22257"/>
              </a:xfrm>
              <a:custGeom>
                <a:avLst/>
                <a:gdLst/>
                <a:ahLst/>
                <a:cxnLst/>
                <a:rect l="l" t="t" r="r" b="b"/>
                <a:pathLst>
                  <a:path w="1229" h="436" fill="none" extrusionOk="0">
                    <a:moveTo>
                      <a:pt x="0" y="435"/>
                    </a:moveTo>
                    <a:cubicBezTo>
                      <a:pt x="114" y="208"/>
                      <a:pt x="341" y="57"/>
                      <a:pt x="586" y="38"/>
                    </a:cubicBezTo>
                    <a:cubicBezTo>
                      <a:pt x="832" y="0"/>
                      <a:pt x="1078" y="114"/>
                      <a:pt x="1229" y="322"/>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8" name="Google Shape;1329;p50">
                <a:extLst>
                  <a:ext uri="{FF2B5EF4-FFF2-40B4-BE49-F238E27FC236}">
                    <a16:creationId xmlns:a16="http://schemas.microsoft.com/office/drawing/2014/main" id="{AE5FBE5A-CCB6-5294-4630-63DDD9E8E273}"/>
                  </a:ext>
                </a:extLst>
              </p:cNvPr>
              <p:cNvSpPr/>
              <p:nvPr/>
            </p:nvSpPr>
            <p:spPr>
              <a:xfrm>
                <a:off x="2334034" y="712613"/>
                <a:ext cx="51201" cy="32824"/>
              </a:xfrm>
              <a:custGeom>
                <a:avLst/>
                <a:gdLst/>
                <a:ahLst/>
                <a:cxnLst/>
                <a:rect l="l" t="t" r="r" b="b"/>
                <a:pathLst>
                  <a:path w="1003" h="643" fill="none" extrusionOk="0">
                    <a:moveTo>
                      <a:pt x="0" y="643"/>
                    </a:moveTo>
                    <a:cubicBezTo>
                      <a:pt x="0" y="416"/>
                      <a:pt x="151" y="189"/>
                      <a:pt x="359" y="95"/>
                    </a:cubicBezTo>
                    <a:cubicBezTo>
                      <a:pt x="567" y="0"/>
                      <a:pt x="832" y="38"/>
                      <a:pt x="1002" y="208"/>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9" name="Google Shape;1330;p50">
                <a:extLst>
                  <a:ext uri="{FF2B5EF4-FFF2-40B4-BE49-F238E27FC236}">
                    <a16:creationId xmlns:a16="http://schemas.microsoft.com/office/drawing/2014/main" id="{6D0BC472-31FC-D001-74BB-1B630FD6B934}"/>
                  </a:ext>
                </a:extLst>
              </p:cNvPr>
              <p:cNvSpPr/>
              <p:nvPr/>
            </p:nvSpPr>
            <p:spPr>
              <a:xfrm>
                <a:off x="2238528" y="757941"/>
                <a:ext cx="30884" cy="70497"/>
              </a:xfrm>
              <a:custGeom>
                <a:avLst/>
                <a:gdLst/>
                <a:ahLst/>
                <a:cxnLst/>
                <a:rect l="l" t="t" r="r" b="b"/>
                <a:pathLst>
                  <a:path w="605" h="1381" fill="none" extrusionOk="0">
                    <a:moveTo>
                      <a:pt x="76" y="0"/>
                    </a:moveTo>
                    <a:cubicBezTo>
                      <a:pt x="246" y="435"/>
                      <a:pt x="435" y="870"/>
                      <a:pt x="605" y="1305"/>
                    </a:cubicBezTo>
                    <a:cubicBezTo>
                      <a:pt x="397" y="1305"/>
                      <a:pt x="208" y="1380"/>
                      <a:pt x="0" y="1380"/>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60" name="Google Shape;1331;p50">
                <a:extLst>
                  <a:ext uri="{FF2B5EF4-FFF2-40B4-BE49-F238E27FC236}">
                    <a16:creationId xmlns:a16="http://schemas.microsoft.com/office/drawing/2014/main" id="{A180AEBF-F7BD-C98C-8D7C-4FF4393CE894}"/>
                  </a:ext>
                </a:extLst>
              </p:cNvPr>
              <p:cNvSpPr/>
              <p:nvPr/>
            </p:nvSpPr>
            <p:spPr>
              <a:xfrm>
                <a:off x="2308920" y="643139"/>
                <a:ext cx="63758" cy="17407"/>
              </a:xfrm>
              <a:custGeom>
                <a:avLst/>
                <a:gdLst/>
                <a:ahLst/>
                <a:cxnLst/>
                <a:rect l="l" t="t" r="r" b="b"/>
                <a:pathLst>
                  <a:path w="1249" h="341" fill="none" extrusionOk="0">
                    <a:moveTo>
                      <a:pt x="1" y="340"/>
                    </a:moveTo>
                    <a:cubicBezTo>
                      <a:pt x="417" y="227"/>
                      <a:pt x="833" y="114"/>
                      <a:pt x="1248" y="0"/>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61" name="Google Shape;1332;p50">
                <a:extLst>
                  <a:ext uri="{FF2B5EF4-FFF2-40B4-BE49-F238E27FC236}">
                    <a16:creationId xmlns:a16="http://schemas.microsoft.com/office/drawing/2014/main" id="{48A0D3B3-1F86-7A1F-1169-167B8F62285E}"/>
                  </a:ext>
                </a:extLst>
              </p:cNvPr>
              <p:cNvSpPr/>
              <p:nvPr/>
            </p:nvSpPr>
            <p:spPr>
              <a:xfrm>
                <a:off x="1857422" y="791682"/>
                <a:ext cx="71415" cy="21287"/>
              </a:xfrm>
              <a:custGeom>
                <a:avLst/>
                <a:gdLst/>
                <a:ahLst/>
                <a:cxnLst/>
                <a:rect l="l" t="t" r="r" b="b"/>
                <a:pathLst>
                  <a:path w="1399" h="417" fill="none" extrusionOk="0">
                    <a:moveTo>
                      <a:pt x="0" y="1"/>
                    </a:moveTo>
                    <a:lnTo>
                      <a:pt x="1399" y="417"/>
                    </a:ln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62" name="Google Shape;1333;p50">
                <a:extLst>
                  <a:ext uri="{FF2B5EF4-FFF2-40B4-BE49-F238E27FC236}">
                    <a16:creationId xmlns:a16="http://schemas.microsoft.com/office/drawing/2014/main" id="{105E9AFC-D5E3-E3BA-C681-92E1EF97B408}"/>
                  </a:ext>
                </a:extLst>
              </p:cNvPr>
              <p:cNvSpPr/>
              <p:nvPr/>
            </p:nvSpPr>
            <p:spPr>
              <a:xfrm>
                <a:off x="1922046" y="948954"/>
                <a:ext cx="25115" cy="51"/>
              </a:xfrm>
              <a:custGeom>
                <a:avLst/>
                <a:gdLst/>
                <a:ahLst/>
                <a:cxnLst/>
                <a:rect l="l" t="t" r="r" b="b"/>
                <a:pathLst>
                  <a:path w="492" h="1" fill="none" extrusionOk="0">
                    <a:moveTo>
                      <a:pt x="0" y="1"/>
                    </a:moveTo>
                    <a:lnTo>
                      <a:pt x="492" y="1"/>
                    </a:ln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63" name="Google Shape;1334;p50">
                <a:extLst>
                  <a:ext uri="{FF2B5EF4-FFF2-40B4-BE49-F238E27FC236}">
                    <a16:creationId xmlns:a16="http://schemas.microsoft.com/office/drawing/2014/main" id="{E5F6A00C-B231-28E3-1764-BDDD18DFF20A}"/>
                  </a:ext>
                </a:extLst>
              </p:cNvPr>
              <p:cNvSpPr/>
              <p:nvPr/>
            </p:nvSpPr>
            <p:spPr>
              <a:xfrm>
                <a:off x="2047464" y="1009750"/>
                <a:ext cx="201689" cy="51201"/>
              </a:xfrm>
              <a:custGeom>
                <a:avLst/>
                <a:gdLst/>
                <a:ahLst/>
                <a:cxnLst/>
                <a:rect l="l" t="t" r="r" b="b"/>
                <a:pathLst>
                  <a:path w="3951" h="1003" fill="none" extrusionOk="0">
                    <a:moveTo>
                      <a:pt x="1" y="1"/>
                    </a:moveTo>
                    <a:cubicBezTo>
                      <a:pt x="1135" y="757"/>
                      <a:pt x="2628" y="1002"/>
                      <a:pt x="3951" y="643"/>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04" name="Google Shape;1335;p50">
                <a:extLst>
                  <a:ext uri="{FF2B5EF4-FFF2-40B4-BE49-F238E27FC236}">
                    <a16:creationId xmlns:a16="http://schemas.microsoft.com/office/drawing/2014/main" id="{1E94A1FB-93D5-0220-F85D-82C75941D6DD}"/>
                  </a:ext>
                </a:extLst>
              </p:cNvPr>
              <p:cNvSpPr/>
              <p:nvPr/>
            </p:nvSpPr>
            <p:spPr>
              <a:xfrm>
                <a:off x="2165175" y="854418"/>
                <a:ext cx="44462" cy="25115"/>
              </a:xfrm>
              <a:custGeom>
                <a:avLst/>
                <a:gdLst/>
                <a:ahLst/>
                <a:cxnLst/>
                <a:rect l="l" t="t" r="r" b="b"/>
                <a:pathLst>
                  <a:path w="871" h="492" fill="none" extrusionOk="0">
                    <a:moveTo>
                      <a:pt x="1" y="0"/>
                    </a:moveTo>
                    <a:cubicBezTo>
                      <a:pt x="19" y="189"/>
                      <a:pt x="152" y="360"/>
                      <a:pt x="322" y="435"/>
                    </a:cubicBezTo>
                    <a:cubicBezTo>
                      <a:pt x="511" y="492"/>
                      <a:pt x="719" y="454"/>
                      <a:pt x="870" y="322"/>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05" name="Google Shape;1336;p50">
                <a:extLst>
                  <a:ext uri="{FF2B5EF4-FFF2-40B4-BE49-F238E27FC236}">
                    <a16:creationId xmlns:a16="http://schemas.microsoft.com/office/drawing/2014/main" id="{A5287B3D-F652-9D62-8D15-46EA039FB7AE}"/>
                  </a:ext>
                </a:extLst>
              </p:cNvPr>
              <p:cNvSpPr/>
              <p:nvPr/>
            </p:nvSpPr>
            <p:spPr>
              <a:xfrm>
                <a:off x="5760109" y="1475745"/>
                <a:ext cx="141912" cy="328133"/>
              </a:xfrm>
              <a:custGeom>
                <a:avLst/>
                <a:gdLst/>
                <a:ahLst/>
                <a:cxnLst/>
                <a:rect l="l" t="t" r="r" b="b"/>
                <a:pathLst>
                  <a:path w="2780" h="6428" fill="none" extrusionOk="0">
                    <a:moveTo>
                      <a:pt x="1" y="1"/>
                    </a:moveTo>
                    <a:cubicBezTo>
                      <a:pt x="1097" y="2061"/>
                      <a:pt x="2023" y="4216"/>
                      <a:pt x="2779" y="6427"/>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06" name="Google Shape;1337;p50">
                <a:extLst>
                  <a:ext uri="{FF2B5EF4-FFF2-40B4-BE49-F238E27FC236}">
                    <a16:creationId xmlns:a16="http://schemas.microsoft.com/office/drawing/2014/main" id="{8E64B897-83C0-1021-ED15-710F21897F8E}"/>
                  </a:ext>
                </a:extLst>
              </p:cNvPr>
              <p:cNvSpPr/>
              <p:nvPr/>
            </p:nvSpPr>
            <p:spPr>
              <a:xfrm>
                <a:off x="4711378" y="728284"/>
                <a:ext cx="824979" cy="618287"/>
              </a:xfrm>
              <a:custGeom>
                <a:avLst/>
                <a:gdLst/>
                <a:ahLst/>
                <a:cxnLst/>
                <a:rect l="l" t="t" r="r" b="b"/>
                <a:pathLst>
                  <a:path w="16161" h="12112" extrusionOk="0">
                    <a:moveTo>
                      <a:pt x="13062" y="1"/>
                    </a:moveTo>
                    <a:cubicBezTo>
                      <a:pt x="12596" y="1"/>
                      <a:pt x="12131" y="61"/>
                      <a:pt x="11681" y="184"/>
                    </a:cubicBezTo>
                    <a:cubicBezTo>
                      <a:pt x="10188" y="600"/>
                      <a:pt x="8884" y="1697"/>
                      <a:pt x="8222" y="3114"/>
                    </a:cubicBezTo>
                    <a:cubicBezTo>
                      <a:pt x="7787" y="4078"/>
                      <a:pt x="7542" y="5288"/>
                      <a:pt x="6616" y="5779"/>
                    </a:cubicBezTo>
                    <a:cubicBezTo>
                      <a:pt x="6246" y="5977"/>
                      <a:pt x="5843" y="6025"/>
                      <a:pt x="5428" y="6025"/>
                    </a:cubicBezTo>
                    <a:cubicBezTo>
                      <a:pt x="5038" y="6025"/>
                      <a:pt x="4637" y="5983"/>
                      <a:pt x="4245" y="5983"/>
                    </a:cubicBezTo>
                    <a:cubicBezTo>
                      <a:pt x="4178" y="5983"/>
                      <a:pt x="4111" y="5984"/>
                      <a:pt x="4045" y="5987"/>
                    </a:cubicBezTo>
                    <a:cubicBezTo>
                      <a:pt x="2987" y="6006"/>
                      <a:pt x="1947" y="6460"/>
                      <a:pt x="1191" y="7235"/>
                    </a:cubicBezTo>
                    <a:cubicBezTo>
                      <a:pt x="454" y="7991"/>
                      <a:pt x="19" y="9030"/>
                      <a:pt x="0" y="10108"/>
                    </a:cubicBezTo>
                    <a:lnTo>
                      <a:pt x="2155" y="10599"/>
                    </a:lnTo>
                    <a:cubicBezTo>
                      <a:pt x="2514" y="9446"/>
                      <a:pt x="3497" y="8501"/>
                      <a:pt x="4688" y="8199"/>
                    </a:cubicBezTo>
                    <a:lnTo>
                      <a:pt x="4688" y="8199"/>
                    </a:lnTo>
                    <a:cubicBezTo>
                      <a:pt x="3894" y="8879"/>
                      <a:pt x="3365" y="9824"/>
                      <a:pt x="3157" y="10845"/>
                    </a:cubicBezTo>
                    <a:lnTo>
                      <a:pt x="8544" y="12111"/>
                    </a:lnTo>
                    <a:cubicBezTo>
                      <a:pt x="8562" y="11544"/>
                      <a:pt x="9092" y="11128"/>
                      <a:pt x="9602" y="10920"/>
                    </a:cubicBezTo>
                    <a:cubicBezTo>
                      <a:pt x="10112" y="10712"/>
                      <a:pt x="10698" y="10618"/>
                      <a:pt x="11171" y="10315"/>
                    </a:cubicBezTo>
                    <a:cubicBezTo>
                      <a:pt x="11927" y="9843"/>
                      <a:pt x="12286" y="8898"/>
                      <a:pt x="12362" y="7991"/>
                    </a:cubicBezTo>
                    <a:cubicBezTo>
                      <a:pt x="12437" y="7102"/>
                      <a:pt x="12267" y="6195"/>
                      <a:pt x="12248" y="5288"/>
                    </a:cubicBezTo>
                    <a:cubicBezTo>
                      <a:pt x="12210" y="4399"/>
                      <a:pt x="12362" y="3435"/>
                      <a:pt x="12929" y="2736"/>
                    </a:cubicBezTo>
                    <a:cubicBezTo>
                      <a:pt x="13320" y="2269"/>
                      <a:pt x="14032" y="1937"/>
                      <a:pt x="14670" y="1937"/>
                    </a:cubicBezTo>
                    <a:cubicBezTo>
                      <a:pt x="14987" y="1937"/>
                      <a:pt x="15286" y="2019"/>
                      <a:pt x="15518" y="2207"/>
                    </a:cubicBezTo>
                    <a:cubicBezTo>
                      <a:pt x="15669" y="1810"/>
                      <a:pt x="16010" y="1356"/>
                      <a:pt x="16161" y="959"/>
                    </a:cubicBezTo>
                    <a:cubicBezTo>
                      <a:pt x="15258" y="335"/>
                      <a:pt x="14159" y="1"/>
                      <a:pt x="13062" y="1"/>
                    </a:cubicBezTo>
                    <a:close/>
                  </a:path>
                </a:pathLst>
              </a:custGeom>
              <a:solidFill>
                <a:srgbClr val="FE702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07" name="Google Shape;1338;p50">
                <a:extLst>
                  <a:ext uri="{FF2B5EF4-FFF2-40B4-BE49-F238E27FC236}">
                    <a16:creationId xmlns:a16="http://schemas.microsoft.com/office/drawing/2014/main" id="{6596EB6D-D2C8-61F1-BA53-5738D75449B5}"/>
                  </a:ext>
                </a:extLst>
              </p:cNvPr>
              <p:cNvSpPr/>
              <p:nvPr/>
            </p:nvSpPr>
            <p:spPr>
              <a:xfrm>
                <a:off x="4675646" y="796532"/>
                <a:ext cx="581890" cy="440999"/>
              </a:xfrm>
              <a:custGeom>
                <a:avLst/>
                <a:gdLst/>
                <a:ahLst/>
                <a:cxnLst/>
                <a:rect l="l" t="t" r="r" b="b"/>
                <a:pathLst>
                  <a:path w="11399" h="8639" fill="none" extrusionOk="0">
                    <a:moveTo>
                      <a:pt x="1" y="8638"/>
                    </a:moveTo>
                    <a:cubicBezTo>
                      <a:pt x="76" y="7580"/>
                      <a:pt x="549" y="6559"/>
                      <a:pt x="1305" y="5822"/>
                    </a:cubicBezTo>
                    <a:cubicBezTo>
                      <a:pt x="2061" y="5085"/>
                      <a:pt x="3101" y="4631"/>
                      <a:pt x="4140" y="4574"/>
                    </a:cubicBezTo>
                    <a:cubicBezTo>
                      <a:pt x="5350" y="4518"/>
                      <a:pt x="6654" y="4934"/>
                      <a:pt x="7694" y="4348"/>
                    </a:cubicBezTo>
                    <a:cubicBezTo>
                      <a:pt x="8563" y="3856"/>
                      <a:pt x="8941" y="2854"/>
                      <a:pt x="9357" y="1947"/>
                    </a:cubicBezTo>
                    <a:cubicBezTo>
                      <a:pt x="9773" y="1059"/>
                      <a:pt x="10415" y="114"/>
                      <a:pt x="11398" y="0"/>
                    </a:cubicBezTo>
                  </a:path>
                </a:pathLst>
              </a:custGeom>
              <a:noFill/>
              <a:ln w="8975" cap="rnd" cmpd="sng">
                <a:solidFill>
                  <a:srgbClr val="FE702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08" name="Google Shape;1339;p50">
                <a:extLst>
                  <a:ext uri="{FF2B5EF4-FFF2-40B4-BE49-F238E27FC236}">
                    <a16:creationId xmlns:a16="http://schemas.microsoft.com/office/drawing/2014/main" id="{FB8AD5A2-1078-8F9D-204B-E1C7E2417266}"/>
                  </a:ext>
                </a:extLst>
              </p:cNvPr>
              <p:cNvSpPr/>
              <p:nvPr/>
            </p:nvSpPr>
            <p:spPr>
              <a:xfrm>
                <a:off x="5419533" y="593472"/>
                <a:ext cx="578011" cy="486381"/>
              </a:xfrm>
              <a:custGeom>
                <a:avLst/>
                <a:gdLst/>
                <a:ahLst/>
                <a:cxnLst/>
                <a:rect l="l" t="t" r="r" b="b"/>
                <a:pathLst>
                  <a:path w="11323" h="9528" extrusionOk="0">
                    <a:moveTo>
                      <a:pt x="6524" y="0"/>
                    </a:moveTo>
                    <a:cubicBezTo>
                      <a:pt x="6226" y="0"/>
                      <a:pt x="5928" y="22"/>
                      <a:pt x="5633" y="66"/>
                    </a:cubicBezTo>
                    <a:cubicBezTo>
                      <a:pt x="3592" y="368"/>
                      <a:pt x="1758" y="1748"/>
                      <a:pt x="889" y="3600"/>
                    </a:cubicBezTo>
                    <a:cubicBezTo>
                      <a:pt x="1" y="5453"/>
                      <a:pt x="114" y="7740"/>
                      <a:pt x="1173" y="9516"/>
                    </a:cubicBezTo>
                    <a:cubicBezTo>
                      <a:pt x="1516" y="9508"/>
                      <a:pt x="1859" y="9506"/>
                      <a:pt x="2201" y="9506"/>
                    </a:cubicBezTo>
                    <a:cubicBezTo>
                      <a:pt x="3136" y="9506"/>
                      <a:pt x="4069" y="9527"/>
                      <a:pt x="5011" y="9527"/>
                    </a:cubicBezTo>
                    <a:cubicBezTo>
                      <a:pt x="5356" y="9527"/>
                      <a:pt x="5702" y="9524"/>
                      <a:pt x="6049" y="9516"/>
                    </a:cubicBezTo>
                    <a:lnTo>
                      <a:pt x="11323" y="4186"/>
                    </a:lnTo>
                    <a:cubicBezTo>
                      <a:pt x="11323" y="3449"/>
                      <a:pt x="11209" y="2769"/>
                      <a:pt x="11209" y="2032"/>
                    </a:cubicBezTo>
                    <a:cubicBezTo>
                      <a:pt x="10015" y="740"/>
                      <a:pt x="8268" y="0"/>
                      <a:pt x="6524" y="0"/>
                    </a:cubicBezTo>
                    <a:close/>
                  </a:path>
                </a:pathLst>
              </a:custGeom>
              <a:solidFill>
                <a:srgbClr val="FE702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09" name="Google Shape;1340;p50">
                <a:extLst>
                  <a:ext uri="{FF2B5EF4-FFF2-40B4-BE49-F238E27FC236}">
                    <a16:creationId xmlns:a16="http://schemas.microsoft.com/office/drawing/2014/main" id="{6C0942AB-5B7B-47A7-574E-88B83D9BCB10}"/>
                  </a:ext>
                </a:extLst>
              </p:cNvPr>
              <p:cNvSpPr/>
              <p:nvPr/>
            </p:nvSpPr>
            <p:spPr>
              <a:xfrm>
                <a:off x="5427241" y="707049"/>
                <a:ext cx="692868" cy="776535"/>
              </a:xfrm>
              <a:custGeom>
                <a:avLst/>
                <a:gdLst/>
                <a:ahLst/>
                <a:cxnLst/>
                <a:rect l="l" t="t" r="r" b="b"/>
                <a:pathLst>
                  <a:path w="13573" h="15212" extrusionOk="0">
                    <a:moveTo>
                      <a:pt x="8192" y="1"/>
                    </a:moveTo>
                    <a:cubicBezTo>
                      <a:pt x="7932" y="1"/>
                      <a:pt x="7670" y="30"/>
                      <a:pt x="7410" y="90"/>
                    </a:cubicBezTo>
                    <a:cubicBezTo>
                      <a:pt x="7713" y="827"/>
                      <a:pt x="7467" y="1753"/>
                      <a:pt x="6862" y="2283"/>
                    </a:cubicBezTo>
                    <a:cubicBezTo>
                      <a:pt x="6503" y="2566"/>
                      <a:pt x="6049" y="2736"/>
                      <a:pt x="5615" y="2925"/>
                    </a:cubicBezTo>
                    <a:cubicBezTo>
                      <a:pt x="5199" y="3133"/>
                      <a:pt x="4783" y="3398"/>
                      <a:pt x="4594" y="3833"/>
                    </a:cubicBezTo>
                    <a:cubicBezTo>
                      <a:pt x="4386" y="4267"/>
                      <a:pt x="4480" y="4759"/>
                      <a:pt x="4405" y="5231"/>
                    </a:cubicBezTo>
                    <a:cubicBezTo>
                      <a:pt x="4335" y="5669"/>
                      <a:pt x="3974" y="6187"/>
                      <a:pt x="3546" y="6187"/>
                    </a:cubicBezTo>
                    <a:cubicBezTo>
                      <a:pt x="3511" y="6187"/>
                      <a:pt x="3476" y="6183"/>
                      <a:pt x="3441" y="6176"/>
                    </a:cubicBezTo>
                    <a:cubicBezTo>
                      <a:pt x="3214" y="5855"/>
                      <a:pt x="2912" y="5590"/>
                      <a:pt x="2666" y="5250"/>
                    </a:cubicBezTo>
                    <a:cubicBezTo>
                      <a:pt x="2613" y="5246"/>
                      <a:pt x="2561" y="5244"/>
                      <a:pt x="2508" y="5244"/>
                    </a:cubicBezTo>
                    <a:cubicBezTo>
                      <a:pt x="1578" y="5244"/>
                      <a:pt x="663" y="5867"/>
                      <a:pt x="341" y="6743"/>
                    </a:cubicBezTo>
                    <a:cubicBezTo>
                      <a:pt x="1" y="7688"/>
                      <a:pt x="360" y="8822"/>
                      <a:pt x="1173" y="9389"/>
                    </a:cubicBezTo>
                    <a:cubicBezTo>
                      <a:pt x="1557" y="9657"/>
                      <a:pt x="2025" y="9790"/>
                      <a:pt x="2492" y="9790"/>
                    </a:cubicBezTo>
                    <a:cubicBezTo>
                      <a:pt x="3013" y="9790"/>
                      <a:pt x="3533" y="9624"/>
                      <a:pt x="3932" y="9295"/>
                    </a:cubicBezTo>
                    <a:lnTo>
                      <a:pt x="3932" y="9295"/>
                    </a:lnTo>
                    <a:cubicBezTo>
                      <a:pt x="3838" y="9919"/>
                      <a:pt x="3762" y="10561"/>
                      <a:pt x="3649" y="11204"/>
                    </a:cubicBezTo>
                    <a:cubicBezTo>
                      <a:pt x="4556" y="12603"/>
                      <a:pt x="5539" y="13926"/>
                      <a:pt x="6654" y="15211"/>
                    </a:cubicBezTo>
                    <a:lnTo>
                      <a:pt x="9319" y="11582"/>
                    </a:lnTo>
                    <a:cubicBezTo>
                      <a:pt x="9357" y="11223"/>
                      <a:pt x="9395" y="10845"/>
                      <a:pt x="9433" y="10486"/>
                    </a:cubicBezTo>
                    <a:cubicBezTo>
                      <a:pt x="10680" y="10335"/>
                      <a:pt x="11852" y="9597"/>
                      <a:pt x="12514" y="8520"/>
                    </a:cubicBezTo>
                    <a:cubicBezTo>
                      <a:pt x="13194" y="7462"/>
                      <a:pt x="13572" y="6025"/>
                      <a:pt x="13024" y="4910"/>
                    </a:cubicBezTo>
                    <a:cubicBezTo>
                      <a:pt x="12495" y="3851"/>
                      <a:pt x="12098" y="2774"/>
                      <a:pt x="11436" y="1810"/>
                    </a:cubicBezTo>
                    <a:cubicBezTo>
                      <a:pt x="10713" y="709"/>
                      <a:pt x="9479" y="1"/>
                      <a:pt x="8192" y="1"/>
                    </a:cubicBezTo>
                    <a:close/>
                  </a:path>
                </a:pathLst>
              </a:custGeom>
              <a:solidFill>
                <a:srgbClr val="FFC44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10" name="Google Shape;1341;p50">
                <a:extLst>
                  <a:ext uri="{FF2B5EF4-FFF2-40B4-BE49-F238E27FC236}">
                    <a16:creationId xmlns:a16="http://schemas.microsoft.com/office/drawing/2014/main" id="{C7E1C940-F4BA-EC88-CB09-7DE5826E464B}"/>
                  </a:ext>
                </a:extLst>
              </p:cNvPr>
              <p:cNvSpPr/>
              <p:nvPr/>
            </p:nvSpPr>
            <p:spPr>
              <a:xfrm>
                <a:off x="5858525" y="1024246"/>
                <a:ext cx="68557" cy="41195"/>
              </a:xfrm>
              <a:custGeom>
                <a:avLst/>
                <a:gdLst/>
                <a:ahLst/>
                <a:cxnLst/>
                <a:rect l="l" t="t" r="r" b="b"/>
                <a:pathLst>
                  <a:path w="1343" h="807" extrusionOk="0">
                    <a:moveTo>
                      <a:pt x="1248" y="0"/>
                    </a:moveTo>
                    <a:lnTo>
                      <a:pt x="1" y="246"/>
                    </a:lnTo>
                    <a:cubicBezTo>
                      <a:pt x="34" y="563"/>
                      <a:pt x="333" y="807"/>
                      <a:pt x="638" y="807"/>
                    </a:cubicBezTo>
                    <a:cubicBezTo>
                      <a:pt x="677" y="807"/>
                      <a:pt x="717" y="803"/>
                      <a:pt x="757" y="794"/>
                    </a:cubicBezTo>
                    <a:cubicBezTo>
                      <a:pt x="1097" y="718"/>
                      <a:pt x="1343" y="340"/>
                      <a:pt x="126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11" name="Google Shape;1342;p50">
                <a:extLst>
                  <a:ext uri="{FF2B5EF4-FFF2-40B4-BE49-F238E27FC236}">
                    <a16:creationId xmlns:a16="http://schemas.microsoft.com/office/drawing/2014/main" id="{2D6AC740-6080-246F-886B-427591D1A1F7}"/>
                  </a:ext>
                </a:extLst>
              </p:cNvPr>
              <p:cNvSpPr/>
              <p:nvPr/>
            </p:nvSpPr>
            <p:spPr>
              <a:xfrm>
                <a:off x="5781344" y="962481"/>
                <a:ext cx="35784" cy="35733"/>
              </a:xfrm>
              <a:custGeom>
                <a:avLst/>
                <a:gdLst/>
                <a:ahLst/>
                <a:cxnLst/>
                <a:rect l="l" t="t" r="r" b="b"/>
                <a:pathLst>
                  <a:path w="701" h="700" extrusionOk="0">
                    <a:moveTo>
                      <a:pt x="341" y="0"/>
                    </a:moveTo>
                    <a:cubicBezTo>
                      <a:pt x="152" y="0"/>
                      <a:pt x="1" y="152"/>
                      <a:pt x="1" y="360"/>
                    </a:cubicBezTo>
                    <a:cubicBezTo>
                      <a:pt x="1" y="549"/>
                      <a:pt x="152" y="700"/>
                      <a:pt x="341" y="700"/>
                    </a:cubicBezTo>
                    <a:cubicBezTo>
                      <a:pt x="549" y="700"/>
                      <a:pt x="700" y="549"/>
                      <a:pt x="700" y="360"/>
                    </a:cubicBezTo>
                    <a:cubicBezTo>
                      <a:pt x="700" y="152"/>
                      <a:pt x="549" y="0"/>
                      <a:pt x="341" y="0"/>
                    </a:cubicBezTo>
                    <a:close/>
                  </a:path>
                </a:pathLst>
              </a:custGeom>
              <a:solidFill>
                <a:srgbClr val="1919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12" name="Google Shape;1343;p50">
                <a:extLst>
                  <a:ext uri="{FF2B5EF4-FFF2-40B4-BE49-F238E27FC236}">
                    <a16:creationId xmlns:a16="http://schemas.microsoft.com/office/drawing/2014/main" id="{FA831222-1526-5334-9697-1728F7D50C87}"/>
                  </a:ext>
                </a:extLst>
              </p:cNvPr>
              <p:cNvSpPr/>
              <p:nvPr/>
            </p:nvSpPr>
            <p:spPr>
              <a:xfrm>
                <a:off x="6002320" y="870803"/>
                <a:ext cx="35733" cy="35784"/>
              </a:xfrm>
              <a:custGeom>
                <a:avLst/>
                <a:gdLst/>
                <a:ahLst/>
                <a:cxnLst/>
                <a:rect l="l" t="t" r="r" b="b"/>
                <a:pathLst>
                  <a:path w="700" h="701" extrusionOk="0">
                    <a:moveTo>
                      <a:pt x="359" y="1"/>
                    </a:moveTo>
                    <a:cubicBezTo>
                      <a:pt x="151" y="1"/>
                      <a:pt x="0" y="152"/>
                      <a:pt x="0" y="341"/>
                    </a:cubicBezTo>
                    <a:cubicBezTo>
                      <a:pt x="0" y="549"/>
                      <a:pt x="151" y="700"/>
                      <a:pt x="359" y="700"/>
                    </a:cubicBezTo>
                    <a:cubicBezTo>
                      <a:pt x="548" y="700"/>
                      <a:pt x="699" y="549"/>
                      <a:pt x="699" y="341"/>
                    </a:cubicBezTo>
                    <a:cubicBezTo>
                      <a:pt x="699" y="152"/>
                      <a:pt x="548" y="1"/>
                      <a:pt x="359" y="1"/>
                    </a:cubicBezTo>
                    <a:close/>
                  </a:path>
                </a:pathLst>
              </a:custGeom>
              <a:solidFill>
                <a:srgbClr val="1919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13" name="Google Shape;1344;p50">
                <a:extLst>
                  <a:ext uri="{FF2B5EF4-FFF2-40B4-BE49-F238E27FC236}">
                    <a16:creationId xmlns:a16="http://schemas.microsoft.com/office/drawing/2014/main" id="{13D55C30-107F-4C01-E93A-E824DF6CBA25}"/>
                  </a:ext>
                </a:extLst>
              </p:cNvPr>
              <p:cNvSpPr/>
              <p:nvPr/>
            </p:nvSpPr>
            <p:spPr>
              <a:xfrm>
                <a:off x="5517949" y="1063807"/>
                <a:ext cx="47321" cy="10618"/>
              </a:xfrm>
              <a:custGeom>
                <a:avLst/>
                <a:gdLst/>
                <a:ahLst/>
                <a:cxnLst/>
                <a:rect l="l" t="t" r="r" b="b"/>
                <a:pathLst>
                  <a:path w="927" h="208" fill="none" extrusionOk="0">
                    <a:moveTo>
                      <a:pt x="1" y="0"/>
                    </a:moveTo>
                    <a:cubicBezTo>
                      <a:pt x="322" y="76"/>
                      <a:pt x="624" y="132"/>
                      <a:pt x="927" y="208"/>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14" name="Google Shape;1345;p50">
                <a:extLst>
                  <a:ext uri="{FF2B5EF4-FFF2-40B4-BE49-F238E27FC236}">
                    <a16:creationId xmlns:a16="http://schemas.microsoft.com/office/drawing/2014/main" id="{1A54D187-317E-9475-4170-0EDD8718C882}"/>
                  </a:ext>
                </a:extLst>
              </p:cNvPr>
              <p:cNvSpPr/>
              <p:nvPr/>
            </p:nvSpPr>
            <p:spPr>
              <a:xfrm>
                <a:off x="5796811" y="702965"/>
                <a:ext cx="35733" cy="117716"/>
              </a:xfrm>
              <a:custGeom>
                <a:avLst/>
                <a:gdLst/>
                <a:ahLst/>
                <a:cxnLst/>
                <a:rect l="l" t="t" r="r" b="b"/>
                <a:pathLst>
                  <a:path w="700" h="2306" fill="none" extrusionOk="0">
                    <a:moveTo>
                      <a:pt x="0" y="0"/>
                    </a:moveTo>
                    <a:cubicBezTo>
                      <a:pt x="586" y="605"/>
                      <a:pt x="699" y="1607"/>
                      <a:pt x="246" y="2306"/>
                    </a:cubicBezTo>
                  </a:path>
                </a:pathLst>
              </a:custGeom>
              <a:noFill/>
              <a:ln w="8975" cap="rnd" cmpd="sng">
                <a:solidFill>
                  <a:srgbClr val="FE702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15" name="Google Shape;1346;p50">
                <a:extLst>
                  <a:ext uri="{FF2B5EF4-FFF2-40B4-BE49-F238E27FC236}">
                    <a16:creationId xmlns:a16="http://schemas.microsoft.com/office/drawing/2014/main" id="{7A28DC6F-1395-CB56-A8A5-C6DAF8196EFD}"/>
                  </a:ext>
                </a:extLst>
              </p:cNvPr>
              <p:cNvSpPr/>
              <p:nvPr/>
            </p:nvSpPr>
            <p:spPr>
              <a:xfrm>
                <a:off x="5727338" y="867945"/>
                <a:ext cx="82033" cy="48291"/>
              </a:xfrm>
              <a:custGeom>
                <a:avLst/>
                <a:gdLst/>
                <a:ahLst/>
                <a:cxnLst/>
                <a:rect l="l" t="t" r="r" b="b"/>
                <a:pathLst>
                  <a:path w="1607" h="946" fill="none" extrusionOk="0">
                    <a:moveTo>
                      <a:pt x="0" y="945"/>
                    </a:moveTo>
                    <a:cubicBezTo>
                      <a:pt x="57" y="586"/>
                      <a:pt x="284" y="284"/>
                      <a:pt x="605" y="151"/>
                    </a:cubicBezTo>
                    <a:cubicBezTo>
                      <a:pt x="926" y="0"/>
                      <a:pt x="1323" y="38"/>
                      <a:pt x="1607" y="246"/>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16" name="Google Shape;1347;p50">
                <a:extLst>
                  <a:ext uri="{FF2B5EF4-FFF2-40B4-BE49-F238E27FC236}">
                    <a16:creationId xmlns:a16="http://schemas.microsoft.com/office/drawing/2014/main" id="{B667B362-F1E1-EE49-0A0C-9564AB5D3389}"/>
                  </a:ext>
                </a:extLst>
              </p:cNvPr>
              <p:cNvSpPr/>
              <p:nvPr/>
            </p:nvSpPr>
            <p:spPr>
              <a:xfrm>
                <a:off x="5911612" y="909394"/>
                <a:ext cx="37673" cy="76316"/>
              </a:xfrm>
              <a:custGeom>
                <a:avLst/>
                <a:gdLst/>
                <a:ahLst/>
                <a:cxnLst/>
                <a:rect l="l" t="t" r="r" b="b"/>
                <a:pathLst>
                  <a:path w="738" h="1495" fill="none" extrusionOk="0">
                    <a:moveTo>
                      <a:pt x="0" y="1"/>
                    </a:moveTo>
                    <a:cubicBezTo>
                      <a:pt x="246" y="454"/>
                      <a:pt x="492" y="908"/>
                      <a:pt x="737" y="1362"/>
                    </a:cubicBezTo>
                    <a:lnTo>
                      <a:pt x="133" y="1494"/>
                    </a:ln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17" name="Google Shape;1348;p50">
                <a:extLst>
                  <a:ext uri="{FF2B5EF4-FFF2-40B4-BE49-F238E27FC236}">
                    <a16:creationId xmlns:a16="http://schemas.microsoft.com/office/drawing/2014/main" id="{FB6E4020-CA80-9AC9-7065-CA9A0274D1C2}"/>
                  </a:ext>
                </a:extLst>
              </p:cNvPr>
              <p:cNvSpPr/>
              <p:nvPr/>
            </p:nvSpPr>
            <p:spPr>
              <a:xfrm>
                <a:off x="5986853" y="787854"/>
                <a:ext cx="25166" cy="14497"/>
              </a:xfrm>
              <a:custGeom>
                <a:avLst/>
                <a:gdLst/>
                <a:ahLst/>
                <a:cxnLst/>
                <a:rect l="l" t="t" r="r" b="b"/>
                <a:pathLst>
                  <a:path w="493" h="284" fill="none" extrusionOk="0">
                    <a:moveTo>
                      <a:pt x="1" y="284"/>
                    </a:moveTo>
                    <a:lnTo>
                      <a:pt x="492" y="0"/>
                    </a:ln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18" name="Google Shape;1349;p50">
                <a:extLst>
                  <a:ext uri="{FF2B5EF4-FFF2-40B4-BE49-F238E27FC236}">
                    <a16:creationId xmlns:a16="http://schemas.microsoft.com/office/drawing/2014/main" id="{4CC1ECFE-4F7A-FDE5-C4AA-F4C8BAE57C1E}"/>
                  </a:ext>
                </a:extLst>
              </p:cNvPr>
              <p:cNvSpPr/>
              <p:nvPr/>
            </p:nvSpPr>
            <p:spPr>
              <a:xfrm>
                <a:off x="5618304" y="1175699"/>
                <a:ext cx="29965" cy="13579"/>
              </a:xfrm>
              <a:custGeom>
                <a:avLst/>
                <a:gdLst/>
                <a:ahLst/>
                <a:cxnLst/>
                <a:rect l="l" t="t" r="r" b="b"/>
                <a:pathLst>
                  <a:path w="587" h="266" fill="none" extrusionOk="0">
                    <a:moveTo>
                      <a:pt x="0" y="265"/>
                    </a:moveTo>
                    <a:cubicBezTo>
                      <a:pt x="189" y="190"/>
                      <a:pt x="378" y="95"/>
                      <a:pt x="586" y="1"/>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19" name="Google Shape;1350;p50">
                <a:extLst>
                  <a:ext uri="{FF2B5EF4-FFF2-40B4-BE49-F238E27FC236}">
                    <a16:creationId xmlns:a16="http://schemas.microsoft.com/office/drawing/2014/main" id="{896EDC3D-C20A-545A-918A-09BBC1D31013}"/>
                  </a:ext>
                </a:extLst>
              </p:cNvPr>
              <p:cNvSpPr/>
              <p:nvPr/>
            </p:nvSpPr>
            <p:spPr>
              <a:xfrm>
                <a:off x="5800639" y="1242263"/>
                <a:ext cx="116797" cy="20317"/>
              </a:xfrm>
              <a:custGeom>
                <a:avLst/>
                <a:gdLst/>
                <a:ahLst/>
                <a:cxnLst/>
                <a:rect l="l" t="t" r="r" b="b"/>
                <a:pathLst>
                  <a:path w="2288" h="398" fill="none" extrusionOk="0">
                    <a:moveTo>
                      <a:pt x="1" y="76"/>
                    </a:moveTo>
                    <a:cubicBezTo>
                      <a:pt x="719" y="398"/>
                      <a:pt x="1588" y="360"/>
                      <a:pt x="2288" y="1"/>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20" name="Google Shape;1351;p50">
                <a:extLst>
                  <a:ext uri="{FF2B5EF4-FFF2-40B4-BE49-F238E27FC236}">
                    <a16:creationId xmlns:a16="http://schemas.microsoft.com/office/drawing/2014/main" id="{0A433B37-B436-4DD0-45A5-7AB37E115477}"/>
                  </a:ext>
                </a:extLst>
              </p:cNvPr>
              <p:cNvSpPr/>
              <p:nvPr/>
            </p:nvSpPr>
            <p:spPr>
              <a:xfrm>
                <a:off x="3929871" y="1459360"/>
                <a:ext cx="402356" cy="80145"/>
              </a:xfrm>
              <a:custGeom>
                <a:avLst/>
                <a:gdLst/>
                <a:ahLst/>
                <a:cxnLst/>
                <a:rect l="l" t="t" r="r" b="b"/>
                <a:pathLst>
                  <a:path w="7882" h="1570" fill="none" extrusionOk="0">
                    <a:moveTo>
                      <a:pt x="0" y="38"/>
                    </a:moveTo>
                    <a:cubicBezTo>
                      <a:pt x="1059" y="1021"/>
                      <a:pt x="2495" y="1569"/>
                      <a:pt x="3950" y="1550"/>
                    </a:cubicBezTo>
                    <a:cubicBezTo>
                      <a:pt x="5387" y="1550"/>
                      <a:pt x="6823" y="983"/>
                      <a:pt x="7882" y="1"/>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21" name="Google Shape;1352;p50">
                <a:extLst>
                  <a:ext uri="{FF2B5EF4-FFF2-40B4-BE49-F238E27FC236}">
                    <a16:creationId xmlns:a16="http://schemas.microsoft.com/office/drawing/2014/main" id="{6F459B67-E49C-3BCF-FE85-63283908C298}"/>
                  </a:ext>
                </a:extLst>
              </p:cNvPr>
              <p:cNvSpPr/>
              <p:nvPr/>
            </p:nvSpPr>
            <p:spPr>
              <a:xfrm>
                <a:off x="4771153" y="1460330"/>
                <a:ext cx="57990" cy="484390"/>
              </a:xfrm>
              <a:custGeom>
                <a:avLst/>
                <a:gdLst/>
                <a:ahLst/>
                <a:cxnLst/>
                <a:rect l="l" t="t" r="r" b="b"/>
                <a:pathLst>
                  <a:path w="1136" h="9489" fill="none" extrusionOk="0">
                    <a:moveTo>
                      <a:pt x="1135" y="0"/>
                    </a:moveTo>
                    <a:cubicBezTo>
                      <a:pt x="1022" y="908"/>
                      <a:pt x="95" y="8582"/>
                      <a:pt x="1" y="9489"/>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22" name="Google Shape;1353;p50">
                <a:extLst>
                  <a:ext uri="{FF2B5EF4-FFF2-40B4-BE49-F238E27FC236}">
                    <a16:creationId xmlns:a16="http://schemas.microsoft.com/office/drawing/2014/main" id="{121D7480-A221-9262-D9BA-E260DF25FD20}"/>
                  </a:ext>
                </a:extLst>
              </p:cNvPr>
              <p:cNvSpPr/>
              <p:nvPr/>
            </p:nvSpPr>
            <p:spPr>
              <a:xfrm>
                <a:off x="3612419" y="1564514"/>
                <a:ext cx="51" cy="573212"/>
              </a:xfrm>
              <a:custGeom>
                <a:avLst/>
                <a:gdLst/>
                <a:ahLst/>
                <a:cxnLst/>
                <a:rect l="l" t="t" r="r" b="b"/>
                <a:pathLst>
                  <a:path w="1" h="11229" fill="none" extrusionOk="0">
                    <a:moveTo>
                      <a:pt x="1" y="1"/>
                    </a:moveTo>
                    <a:lnTo>
                      <a:pt x="1" y="11228"/>
                    </a:ln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23" name="Google Shape;1354;p50">
                <a:extLst>
                  <a:ext uri="{FF2B5EF4-FFF2-40B4-BE49-F238E27FC236}">
                    <a16:creationId xmlns:a16="http://schemas.microsoft.com/office/drawing/2014/main" id="{8F7E2049-750C-8BC7-38F2-B4870E69A39E}"/>
                  </a:ext>
                </a:extLst>
              </p:cNvPr>
              <p:cNvSpPr/>
              <p:nvPr/>
            </p:nvSpPr>
            <p:spPr>
              <a:xfrm>
                <a:off x="3965552" y="1217199"/>
                <a:ext cx="378262" cy="282446"/>
              </a:xfrm>
              <a:custGeom>
                <a:avLst/>
                <a:gdLst/>
                <a:ahLst/>
                <a:cxnLst/>
                <a:rect l="l" t="t" r="r" b="b"/>
                <a:pathLst>
                  <a:path w="7410" h="5533" extrusionOk="0">
                    <a:moveTo>
                      <a:pt x="6824" y="0"/>
                    </a:moveTo>
                    <a:lnTo>
                      <a:pt x="775" y="2174"/>
                    </a:lnTo>
                    <a:cubicBezTo>
                      <a:pt x="927" y="2590"/>
                      <a:pt x="1078" y="3006"/>
                      <a:pt x="1229" y="3421"/>
                    </a:cubicBezTo>
                    <a:cubicBezTo>
                      <a:pt x="813" y="3705"/>
                      <a:pt x="416" y="3988"/>
                      <a:pt x="0" y="4253"/>
                    </a:cubicBezTo>
                    <a:cubicBezTo>
                      <a:pt x="865" y="5057"/>
                      <a:pt x="2046" y="5532"/>
                      <a:pt x="3222" y="5532"/>
                    </a:cubicBezTo>
                    <a:cubicBezTo>
                      <a:pt x="3511" y="5532"/>
                      <a:pt x="3799" y="5504"/>
                      <a:pt x="4083" y="5444"/>
                    </a:cubicBezTo>
                    <a:cubicBezTo>
                      <a:pt x="5538" y="5141"/>
                      <a:pt x="6805" y="4121"/>
                      <a:pt x="7410" y="2779"/>
                    </a:cubicBezTo>
                    <a:cubicBezTo>
                      <a:pt x="7202" y="1890"/>
                      <a:pt x="7013" y="870"/>
                      <a:pt x="6824" y="0"/>
                    </a:cubicBezTo>
                    <a:close/>
                  </a:path>
                </a:pathLst>
              </a:custGeom>
              <a:solidFill>
                <a:srgbClr val="FC5B5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24" name="Google Shape;1355;p50">
                <a:extLst>
                  <a:ext uri="{FF2B5EF4-FFF2-40B4-BE49-F238E27FC236}">
                    <a16:creationId xmlns:a16="http://schemas.microsoft.com/office/drawing/2014/main" id="{C62B4DD2-BA19-D617-C9D9-71695DB2D6F9}"/>
                  </a:ext>
                </a:extLst>
              </p:cNvPr>
              <p:cNvSpPr/>
              <p:nvPr/>
            </p:nvSpPr>
            <p:spPr>
              <a:xfrm>
                <a:off x="3559331" y="1196934"/>
                <a:ext cx="233593" cy="142831"/>
              </a:xfrm>
              <a:custGeom>
                <a:avLst/>
                <a:gdLst/>
                <a:ahLst/>
                <a:cxnLst/>
                <a:rect l="l" t="t" r="r" b="b"/>
                <a:pathLst>
                  <a:path w="4576" h="2798" fill="none" extrusionOk="0">
                    <a:moveTo>
                      <a:pt x="1" y="2798"/>
                    </a:moveTo>
                    <a:cubicBezTo>
                      <a:pt x="1532" y="1872"/>
                      <a:pt x="3044" y="927"/>
                      <a:pt x="4575" y="0"/>
                    </a:cubicBezTo>
                  </a:path>
                </a:pathLst>
              </a:custGeom>
              <a:noFill/>
              <a:ln w="8975" cap="rnd" cmpd="sng">
                <a:solidFill>
                  <a:srgbClr val="5A3A51"/>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25" name="Google Shape;1356;p50">
                <a:extLst>
                  <a:ext uri="{FF2B5EF4-FFF2-40B4-BE49-F238E27FC236}">
                    <a16:creationId xmlns:a16="http://schemas.microsoft.com/office/drawing/2014/main" id="{07A3753F-173D-A410-AAC6-93A9E6010590}"/>
                  </a:ext>
                </a:extLst>
              </p:cNvPr>
              <p:cNvSpPr/>
              <p:nvPr/>
            </p:nvSpPr>
            <p:spPr>
              <a:xfrm>
                <a:off x="3587355" y="662792"/>
                <a:ext cx="960050" cy="930749"/>
              </a:xfrm>
              <a:custGeom>
                <a:avLst/>
                <a:gdLst/>
                <a:ahLst/>
                <a:cxnLst/>
                <a:rect l="l" t="t" r="r" b="b"/>
                <a:pathLst>
                  <a:path w="18807" h="18233" extrusionOk="0">
                    <a:moveTo>
                      <a:pt x="10558" y="0"/>
                    </a:moveTo>
                    <a:cubicBezTo>
                      <a:pt x="10435" y="0"/>
                      <a:pt x="10311" y="4"/>
                      <a:pt x="10188" y="12"/>
                    </a:cubicBezTo>
                    <a:lnTo>
                      <a:pt x="5973" y="8801"/>
                    </a:lnTo>
                    <a:cubicBezTo>
                      <a:pt x="3969" y="10408"/>
                      <a:pt x="2004" y="12071"/>
                      <a:pt x="0" y="13678"/>
                    </a:cubicBezTo>
                    <a:cubicBezTo>
                      <a:pt x="340" y="13980"/>
                      <a:pt x="662" y="14264"/>
                      <a:pt x="1002" y="14547"/>
                    </a:cubicBezTo>
                    <a:cubicBezTo>
                      <a:pt x="1588" y="14056"/>
                      <a:pt x="2174" y="13564"/>
                      <a:pt x="2760" y="13073"/>
                    </a:cubicBezTo>
                    <a:lnTo>
                      <a:pt x="2760" y="13073"/>
                    </a:lnTo>
                    <a:cubicBezTo>
                      <a:pt x="2344" y="13715"/>
                      <a:pt x="1947" y="14358"/>
                      <a:pt x="1550" y="15001"/>
                    </a:cubicBezTo>
                    <a:cubicBezTo>
                      <a:pt x="2457" y="15776"/>
                      <a:pt x="3383" y="16513"/>
                      <a:pt x="4253" y="17307"/>
                    </a:cubicBezTo>
                    <a:cubicBezTo>
                      <a:pt x="5444" y="15171"/>
                      <a:pt x="6634" y="13129"/>
                      <a:pt x="7825" y="10994"/>
                    </a:cubicBezTo>
                    <a:cubicBezTo>
                      <a:pt x="8522" y="11114"/>
                      <a:pt x="9236" y="11180"/>
                      <a:pt x="9950" y="11180"/>
                    </a:cubicBezTo>
                    <a:cubicBezTo>
                      <a:pt x="10920" y="11180"/>
                      <a:pt x="11890" y="11058"/>
                      <a:pt x="12815" y="10786"/>
                    </a:cubicBezTo>
                    <a:cubicBezTo>
                      <a:pt x="13307" y="13205"/>
                      <a:pt x="13760" y="15813"/>
                      <a:pt x="14233" y="18233"/>
                    </a:cubicBezTo>
                    <a:cubicBezTo>
                      <a:pt x="15102" y="17836"/>
                      <a:pt x="15953" y="17496"/>
                      <a:pt x="16803" y="17137"/>
                    </a:cubicBezTo>
                    <a:cubicBezTo>
                      <a:pt x="16709" y="16475"/>
                      <a:pt x="16595" y="15832"/>
                      <a:pt x="16482" y="15190"/>
                    </a:cubicBezTo>
                    <a:lnTo>
                      <a:pt x="16482" y="15190"/>
                    </a:lnTo>
                    <a:cubicBezTo>
                      <a:pt x="16784" y="15757"/>
                      <a:pt x="17106" y="16324"/>
                      <a:pt x="17408" y="16891"/>
                    </a:cubicBezTo>
                    <a:cubicBezTo>
                      <a:pt x="17862" y="16683"/>
                      <a:pt x="18334" y="16494"/>
                      <a:pt x="18807" y="16267"/>
                    </a:cubicBezTo>
                    <a:cubicBezTo>
                      <a:pt x="17673" y="14131"/>
                      <a:pt x="16671" y="11976"/>
                      <a:pt x="15537" y="9841"/>
                    </a:cubicBezTo>
                    <a:cubicBezTo>
                      <a:pt x="16936" y="7951"/>
                      <a:pt x="17125" y="5267"/>
                      <a:pt x="16009" y="3225"/>
                    </a:cubicBezTo>
                    <a:cubicBezTo>
                      <a:pt x="14953" y="1273"/>
                      <a:pt x="12777" y="0"/>
                      <a:pt x="10558" y="0"/>
                    </a:cubicBezTo>
                    <a:close/>
                  </a:path>
                </a:pathLst>
              </a:custGeom>
              <a:solidFill>
                <a:srgbClr val="5A3A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26" name="Google Shape;1357;p50">
                <a:extLst>
                  <a:ext uri="{FF2B5EF4-FFF2-40B4-BE49-F238E27FC236}">
                    <a16:creationId xmlns:a16="http://schemas.microsoft.com/office/drawing/2014/main" id="{82D21C96-37C3-E114-C467-9FFBBB93D69F}"/>
                  </a:ext>
                </a:extLst>
              </p:cNvPr>
              <p:cNvSpPr/>
              <p:nvPr/>
            </p:nvSpPr>
            <p:spPr>
              <a:xfrm>
                <a:off x="3761012" y="718177"/>
                <a:ext cx="698585" cy="631407"/>
              </a:xfrm>
              <a:custGeom>
                <a:avLst/>
                <a:gdLst/>
                <a:ahLst/>
                <a:cxnLst/>
                <a:rect l="l" t="t" r="r" b="b"/>
                <a:pathLst>
                  <a:path w="13685" h="12369" extrusionOk="0">
                    <a:moveTo>
                      <a:pt x="5302" y="1"/>
                    </a:moveTo>
                    <a:cubicBezTo>
                      <a:pt x="4722" y="1"/>
                      <a:pt x="4139" y="57"/>
                      <a:pt x="3573" y="137"/>
                    </a:cubicBezTo>
                    <a:cubicBezTo>
                      <a:pt x="2174" y="2121"/>
                      <a:pt x="1059" y="4257"/>
                      <a:pt x="359" y="6563"/>
                    </a:cubicBezTo>
                    <a:cubicBezTo>
                      <a:pt x="0" y="7773"/>
                      <a:pt x="303" y="9134"/>
                      <a:pt x="983" y="10192"/>
                    </a:cubicBezTo>
                    <a:cubicBezTo>
                      <a:pt x="1645" y="11251"/>
                      <a:pt x="2779" y="12007"/>
                      <a:pt x="4007" y="12233"/>
                    </a:cubicBezTo>
                    <a:cubicBezTo>
                      <a:pt x="4480" y="12323"/>
                      <a:pt x="4968" y="12369"/>
                      <a:pt x="5459" y="12369"/>
                    </a:cubicBezTo>
                    <a:cubicBezTo>
                      <a:pt x="7341" y="12369"/>
                      <a:pt x="9257" y="11700"/>
                      <a:pt x="10472" y="10306"/>
                    </a:cubicBezTo>
                    <a:cubicBezTo>
                      <a:pt x="10750" y="10431"/>
                      <a:pt x="11056" y="10492"/>
                      <a:pt x="11364" y="10492"/>
                    </a:cubicBezTo>
                    <a:cubicBezTo>
                      <a:pt x="11891" y="10492"/>
                      <a:pt x="12421" y="10312"/>
                      <a:pt x="12815" y="9965"/>
                    </a:cubicBezTo>
                    <a:cubicBezTo>
                      <a:pt x="13420" y="9398"/>
                      <a:pt x="13685" y="8472"/>
                      <a:pt x="13401" y="7678"/>
                    </a:cubicBezTo>
                    <a:cubicBezTo>
                      <a:pt x="13137" y="6884"/>
                      <a:pt x="12381" y="6299"/>
                      <a:pt x="11549" y="6223"/>
                    </a:cubicBezTo>
                    <a:cubicBezTo>
                      <a:pt x="11284" y="6544"/>
                      <a:pt x="11020" y="6884"/>
                      <a:pt x="10755" y="7206"/>
                    </a:cubicBezTo>
                    <a:cubicBezTo>
                      <a:pt x="10264" y="5996"/>
                      <a:pt x="9961" y="4749"/>
                      <a:pt x="9999" y="3444"/>
                    </a:cubicBezTo>
                    <a:cubicBezTo>
                      <a:pt x="10056" y="2084"/>
                      <a:pt x="8884" y="912"/>
                      <a:pt x="7618" y="401"/>
                    </a:cubicBezTo>
                    <a:cubicBezTo>
                      <a:pt x="6885" y="106"/>
                      <a:pt x="6096" y="1"/>
                      <a:pt x="5302" y="1"/>
                    </a:cubicBezTo>
                    <a:close/>
                  </a:path>
                </a:pathLst>
              </a:custGeom>
              <a:solidFill>
                <a:srgbClr val="FC5B5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27" name="Google Shape;1358;p50">
                <a:extLst>
                  <a:ext uri="{FF2B5EF4-FFF2-40B4-BE49-F238E27FC236}">
                    <a16:creationId xmlns:a16="http://schemas.microsoft.com/office/drawing/2014/main" id="{6DCE8CDE-3EF9-73AF-5243-6DF5BBDC6ED9}"/>
                  </a:ext>
                </a:extLst>
              </p:cNvPr>
              <p:cNvSpPr/>
              <p:nvPr/>
            </p:nvSpPr>
            <p:spPr>
              <a:xfrm>
                <a:off x="3844931" y="959572"/>
                <a:ext cx="35784" cy="36703"/>
              </a:xfrm>
              <a:custGeom>
                <a:avLst/>
                <a:gdLst/>
                <a:ahLst/>
                <a:cxnLst/>
                <a:rect l="l" t="t" r="r" b="b"/>
                <a:pathLst>
                  <a:path w="701" h="719" extrusionOk="0">
                    <a:moveTo>
                      <a:pt x="360" y="1"/>
                    </a:moveTo>
                    <a:cubicBezTo>
                      <a:pt x="152" y="1"/>
                      <a:pt x="1" y="171"/>
                      <a:pt x="1" y="360"/>
                    </a:cubicBezTo>
                    <a:cubicBezTo>
                      <a:pt x="1" y="549"/>
                      <a:pt x="152" y="719"/>
                      <a:pt x="360" y="719"/>
                    </a:cubicBezTo>
                    <a:cubicBezTo>
                      <a:pt x="549" y="719"/>
                      <a:pt x="700" y="549"/>
                      <a:pt x="700" y="360"/>
                    </a:cubicBezTo>
                    <a:cubicBezTo>
                      <a:pt x="700" y="171"/>
                      <a:pt x="549" y="1"/>
                      <a:pt x="360" y="1"/>
                    </a:cubicBezTo>
                    <a:close/>
                  </a:path>
                </a:pathLst>
              </a:custGeom>
              <a:solidFill>
                <a:srgbClr val="1919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28" name="Google Shape;1359;p50">
                <a:extLst>
                  <a:ext uri="{FF2B5EF4-FFF2-40B4-BE49-F238E27FC236}">
                    <a16:creationId xmlns:a16="http://schemas.microsoft.com/office/drawing/2014/main" id="{9DAFE459-A8ED-B6E4-84C3-EF404B000A17}"/>
                  </a:ext>
                </a:extLst>
              </p:cNvPr>
              <p:cNvSpPr/>
              <p:nvPr/>
            </p:nvSpPr>
            <p:spPr>
              <a:xfrm>
                <a:off x="4088061" y="1029045"/>
                <a:ext cx="35784" cy="36703"/>
              </a:xfrm>
              <a:custGeom>
                <a:avLst/>
                <a:gdLst/>
                <a:ahLst/>
                <a:cxnLst/>
                <a:rect l="l" t="t" r="r" b="b"/>
                <a:pathLst>
                  <a:path w="701" h="719" extrusionOk="0">
                    <a:moveTo>
                      <a:pt x="360" y="1"/>
                    </a:moveTo>
                    <a:cubicBezTo>
                      <a:pt x="152" y="1"/>
                      <a:pt x="1" y="171"/>
                      <a:pt x="1" y="360"/>
                    </a:cubicBezTo>
                    <a:cubicBezTo>
                      <a:pt x="1" y="568"/>
                      <a:pt x="152" y="719"/>
                      <a:pt x="360" y="719"/>
                    </a:cubicBezTo>
                    <a:cubicBezTo>
                      <a:pt x="549" y="719"/>
                      <a:pt x="700" y="568"/>
                      <a:pt x="700" y="360"/>
                    </a:cubicBezTo>
                    <a:cubicBezTo>
                      <a:pt x="700" y="171"/>
                      <a:pt x="549" y="1"/>
                      <a:pt x="360" y="1"/>
                    </a:cubicBezTo>
                    <a:close/>
                  </a:path>
                </a:pathLst>
              </a:custGeom>
              <a:solidFill>
                <a:srgbClr val="1919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29" name="Google Shape;1360;p50">
                <a:extLst>
                  <a:ext uri="{FF2B5EF4-FFF2-40B4-BE49-F238E27FC236}">
                    <a16:creationId xmlns:a16="http://schemas.microsoft.com/office/drawing/2014/main" id="{C67E04F3-1885-E050-6E13-79624C0EA07B}"/>
                  </a:ext>
                </a:extLst>
              </p:cNvPr>
              <p:cNvSpPr/>
              <p:nvPr/>
            </p:nvSpPr>
            <p:spPr>
              <a:xfrm>
                <a:off x="4001233" y="1144816"/>
                <a:ext cx="42523" cy="18377"/>
              </a:xfrm>
              <a:custGeom>
                <a:avLst/>
                <a:gdLst/>
                <a:ahLst/>
                <a:cxnLst/>
                <a:rect l="l" t="t" r="r" b="b"/>
                <a:pathLst>
                  <a:path w="833" h="360" fill="none" extrusionOk="0">
                    <a:moveTo>
                      <a:pt x="1" y="1"/>
                    </a:moveTo>
                    <a:cubicBezTo>
                      <a:pt x="39" y="190"/>
                      <a:pt x="209" y="322"/>
                      <a:pt x="379" y="341"/>
                    </a:cubicBezTo>
                    <a:cubicBezTo>
                      <a:pt x="568" y="360"/>
                      <a:pt x="757" y="246"/>
                      <a:pt x="832" y="95"/>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30" name="Google Shape;1361;p50">
                <a:extLst>
                  <a:ext uri="{FF2B5EF4-FFF2-40B4-BE49-F238E27FC236}">
                    <a16:creationId xmlns:a16="http://schemas.microsoft.com/office/drawing/2014/main" id="{B67F59A4-ECA9-1658-1E4E-48E83B4A5F5C}"/>
                  </a:ext>
                </a:extLst>
              </p:cNvPr>
              <p:cNvSpPr/>
              <p:nvPr/>
            </p:nvSpPr>
            <p:spPr>
              <a:xfrm>
                <a:off x="3972290" y="1032924"/>
                <a:ext cx="29965" cy="60798"/>
              </a:xfrm>
              <a:custGeom>
                <a:avLst/>
                <a:gdLst/>
                <a:ahLst/>
                <a:cxnLst/>
                <a:rect l="l" t="t" r="r" b="b"/>
                <a:pathLst>
                  <a:path w="587" h="1191" fill="none" extrusionOk="0">
                    <a:moveTo>
                      <a:pt x="587" y="0"/>
                    </a:moveTo>
                    <a:cubicBezTo>
                      <a:pt x="398" y="397"/>
                      <a:pt x="190" y="794"/>
                      <a:pt x="1" y="1191"/>
                    </a:cubicBezTo>
                    <a:cubicBezTo>
                      <a:pt x="114" y="1172"/>
                      <a:pt x="228" y="1153"/>
                      <a:pt x="360" y="1134"/>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31" name="Google Shape;1362;p50">
                <a:extLst>
                  <a:ext uri="{FF2B5EF4-FFF2-40B4-BE49-F238E27FC236}">
                    <a16:creationId xmlns:a16="http://schemas.microsoft.com/office/drawing/2014/main" id="{440BCA7E-38CB-DC2D-D664-4F8642BC4F1C}"/>
                  </a:ext>
                </a:extLst>
              </p:cNvPr>
              <p:cNvSpPr/>
              <p:nvPr/>
            </p:nvSpPr>
            <p:spPr>
              <a:xfrm>
                <a:off x="4033085" y="975038"/>
                <a:ext cx="222924" cy="222924"/>
              </a:xfrm>
              <a:custGeom>
                <a:avLst/>
                <a:gdLst/>
                <a:ahLst/>
                <a:cxnLst/>
                <a:rect l="l" t="t" r="r" b="b"/>
                <a:pathLst>
                  <a:path w="4367" h="4367" fill="none" extrusionOk="0">
                    <a:moveTo>
                      <a:pt x="4102" y="1720"/>
                    </a:moveTo>
                    <a:cubicBezTo>
                      <a:pt x="4367" y="2798"/>
                      <a:pt x="3705" y="3856"/>
                      <a:pt x="2628" y="4121"/>
                    </a:cubicBezTo>
                    <a:cubicBezTo>
                      <a:pt x="1569" y="4366"/>
                      <a:pt x="492" y="3705"/>
                      <a:pt x="246" y="2646"/>
                    </a:cubicBezTo>
                    <a:cubicBezTo>
                      <a:pt x="0" y="1569"/>
                      <a:pt x="662" y="492"/>
                      <a:pt x="1721" y="246"/>
                    </a:cubicBezTo>
                    <a:cubicBezTo>
                      <a:pt x="2798" y="0"/>
                      <a:pt x="3856" y="662"/>
                      <a:pt x="4102" y="1720"/>
                    </a:cubicBezTo>
                    <a:close/>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32" name="Google Shape;1363;p50">
                <a:extLst>
                  <a:ext uri="{FF2B5EF4-FFF2-40B4-BE49-F238E27FC236}">
                    <a16:creationId xmlns:a16="http://schemas.microsoft.com/office/drawing/2014/main" id="{0DDCED72-797C-5A69-EFDE-7ADE668DDCE4}"/>
                  </a:ext>
                </a:extLst>
              </p:cNvPr>
              <p:cNvSpPr/>
              <p:nvPr/>
            </p:nvSpPr>
            <p:spPr>
              <a:xfrm>
                <a:off x="3771630" y="903626"/>
                <a:ext cx="202659" cy="202659"/>
              </a:xfrm>
              <a:custGeom>
                <a:avLst/>
                <a:gdLst/>
                <a:ahLst/>
                <a:cxnLst/>
                <a:rect l="l" t="t" r="r" b="b"/>
                <a:pathLst>
                  <a:path w="3970" h="3970" fill="none" extrusionOk="0">
                    <a:moveTo>
                      <a:pt x="3970" y="1985"/>
                    </a:moveTo>
                    <a:cubicBezTo>
                      <a:pt x="3970" y="3081"/>
                      <a:pt x="3081" y="3970"/>
                      <a:pt x="1985" y="3970"/>
                    </a:cubicBezTo>
                    <a:cubicBezTo>
                      <a:pt x="889" y="3970"/>
                      <a:pt x="0" y="3081"/>
                      <a:pt x="0" y="1985"/>
                    </a:cubicBezTo>
                    <a:cubicBezTo>
                      <a:pt x="0" y="889"/>
                      <a:pt x="889" y="0"/>
                      <a:pt x="1985" y="0"/>
                    </a:cubicBezTo>
                    <a:cubicBezTo>
                      <a:pt x="3081" y="0"/>
                      <a:pt x="3970" y="889"/>
                      <a:pt x="3970" y="1985"/>
                    </a:cubicBezTo>
                    <a:close/>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33" name="Google Shape;1364;p50">
                <a:extLst>
                  <a:ext uri="{FF2B5EF4-FFF2-40B4-BE49-F238E27FC236}">
                    <a16:creationId xmlns:a16="http://schemas.microsoft.com/office/drawing/2014/main" id="{CF948BDF-9B57-9970-2AF4-E46B0FD0354C}"/>
                  </a:ext>
                </a:extLst>
              </p:cNvPr>
              <p:cNvSpPr/>
              <p:nvPr/>
            </p:nvSpPr>
            <p:spPr>
              <a:xfrm>
                <a:off x="3975199" y="994334"/>
                <a:ext cx="79175" cy="37673"/>
              </a:xfrm>
              <a:custGeom>
                <a:avLst/>
                <a:gdLst/>
                <a:ahLst/>
                <a:cxnLst/>
                <a:rect l="l" t="t" r="r" b="b"/>
                <a:pathLst>
                  <a:path w="1551" h="738" fill="none" extrusionOk="0">
                    <a:moveTo>
                      <a:pt x="0" y="189"/>
                    </a:moveTo>
                    <a:cubicBezTo>
                      <a:pt x="265" y="38"/>
                      <a:pt x="624" y="0"/>
                      <a:pt x="908" y="95"/>
                    </a:cubicBezTo>
                    <a:cubicBezTo>
                      <a:pt x="1210" y="208"/>
                      <a:pt x="1456" y="454"/>
                      <a:pt x="1550" y="737"/>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34" name="Google Shape;1365;p50">
                <a:extLst>
                  <a:ext uri="{FF2B5EF4-FFF2-40B4-BE49-F238E27FC236}">
                    <a16:creationId xmlns:a16="http://schemas.microsoft.com/office/drawing/2014/main" id="{7E17E571-5116-4F44-01A8-B7A2E33A8284}"/>
                  </a:ext>
                </a:extLst>
              </p:cNvPr>
              <p:cNvSpPr/>
              <p:nvPr/>
            </p:nvSpPr>
            <p:spPr>
              <a:xfrm>
                <a:off x="4335071" y="1118783"/>
                <a:ext cx="55999" cy="6789"/>
              </a:xfrm>
              <a:custGeom>
                <a:avLst/>
                <a:gdLst/>
                <a:ahLst/>
                <a:cxnLst/>
                <a:rect l="l" t="t" r="r" b="b"/>
                <a:pathLst>
                  <a:path w="1097" h="133" fill="none" extrusionOk="0">
                    <a:moveTo>
                      <a:pt x="1" y="0"/>
                    </a:moveTo>
                    <a:cubicBezTo>
                      <a:pt x="379" y="57"/>
                      <a:pt x="738" y="95"/>
                      <a:pt x="1097" y="133"/>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35" name="Google Shape;1366;p50">
                <a:extLst>
                  <a:ext uri="{FF2B5EF4-FFF2-40B4-BE49-F238E27FC236}">
                    <a16:creationId xmlns:a16="http://schemas.microsoft.com/office/drawing/2014/main" id="{3AD1DB7D-733B-81E9-32BE-5DA8913E3043}"/>
                  </a:ext>
                </a:extLst>
              </p:cNvPr>
              <p:cNvSpPr/>
              <p:nvPr/>
            </p:nvSpPr>
            <p:spPr>
              <a:xfrm>
                <a:off x="4005112" y="1330061"/>
                <a:ext cx="162127" cy="28995"/>
              </a:xfrm>
              <a:custGeom>
                <a:avLst/>
                <a:gdLst/>
                <a:ahLst/>
                <a:cxnLst/>
                <a:rect l="l" t="t" r="r" b="b"/>
                <a:pathLst>
                  <a:path w="3176" h="568" fill="none" extrusionOk="0">
                    <a:moveTo>
                      <a:pt x="0" y="454"/>
                    </a:moveTo>
                    <a:cubicBezTo>
                      <a:pt x="1078" y="568"/>
                      <a:pt x="2174" y="417"/>
                      <a:pt x="3176" y="1"/>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36" name="Google Shape;1367;p50">
                <a:extLst>
                  <a:ext uri="{FF2B5EF4-FFF2-40B4-BE49-F238E27FC236}">
                    <a16:creationId xmlns:a16="http://schemas.microsoft.com/office/drawing/2014/main" id="{EE96D7C4-1E17-8F5B-7B16-5FB32A0A9F46}"/>
                  </a:ext>
                </a:extLst>
              </p:cNvPr>
              <p:cNvSpPr/>
              <p:nvPr/>
            </p:nvSpPr>
            <p:spPr>
              <a:xfrm>
                <a:off x="3879693" y="873713"/>
                <a:ext cx="82033" cy="35733"/>
              </a:xfrm>
              <a:custGeom>
                <a:avLst/>
                <a:gdLst/>
                <a:ahLst/>
                <a:cxnLst/>
                <a:rect l="l" t="t" r="r" b="b"/>
                <a:pathLst>
                  <a:path w="1607" h="700" fill="none" extrusionOk="0">
                    <a:moveTo>
                      <a:pt x="0" y="171"/>
                    </a:moveTo>
                    <a:cubicBezTo>
                      <a:pt x="586" y="1"/>
                      <a:pt x="1248" y="208"/>
                      <a:pt x="1607" y="700"/>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37" name="Google Shape;1368;p50">
                <a:extLst>
                  <a:ext uri="{FF2B5EF4-FFF2-40B4-BE49-F238E27FC236}">
                    <a16:creationId xmlns:a16="http://schemas.microsoft.com/office/drawing/2014/main" id="{83C10842-D100-691E-F196-1F40F9C22851}"/>
                  </a:ext>
                </a:extLst>
              </p:cNvPr>
              <p:cNvSpPr/>
              <p:nvPr/>
            </p:nvSpPr>
            <p:spPr>
              <a:xfrm>
                <a:off x="4135380" y="953803"/>
                <a:ext cx="42472" cy="14497"/>
              </a:xfrm>
              <a:custGeom>
                <a:avLst/>
                <a:gdLst/>
                <a:ahLst/>
                <a:cxnLst/>
                <a:rect l="l" t="t" r="r" b="b"/>
                <a:pathLst>
                  <a:path w="832" h="284" fill="none" extrusionOk="0">
                    <a:moveTo>
                      <a:pt x="0" y="0"/>
                    </a:moveTo>
                    <a:cubicBezTo>
                      <a:pt x="284" y="95"/>
                      <a:pt x="548" y="189"/>
                      <a:pt x="832" y="284"/>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38" name="Google Shape;1369;p50">
                <a:extLst>
                  <a:ext uri="{FF2B5EF4-FFF2-40B4-BE49-F238E27FC236}">
                    <a16:creationId xmlns:a16="http://schemas.microsoft.com/office/drawing/2014/main" id="{83DE49E3-43B3-5E3F-D183-07A183540D05}"/>
                  </a:ext>
                </a:extLst>
              </p:cNvPr>
              <p:cNvSpPr/>
              <p:nvPr/>
            </p:nvSpPr>
            <p:spPr>
              <a:xfrm>
                <a:off x="3745546" y="632216"/>
                <a:ext cx="643658" cy="383367"/>
              </a:xfrm>
              <a:custGeom>
                <a:avLst/>
                <a:gdLst/>
                <a:ahLst/>
                <a:cxnLst/>
                <a:rect l="l" t="t" r="r" b="b"/>
                <a:pathLst>
                  <a:path w="12609" h="7510" extrusionOk="0">
                    <a:moveTo>
                      <a:pt x="6600" y="0"/>
                    </a:moveTo>
                    <a:cubicBezTo>
                      <a:pt x="5868" y="0"/>
                      <a:pt x="5133" y="121"/>
                      <a:pt x="4443" y="346"/>
                    </a:cubicBezTo>
                    <a:cubicBezTo>
                      <a:pt x="2685" y="932"/>
                      <a:pt x="1211" y="2123"/>
                      <a:pt x="1" y="3503"/>
                    </a:cubicBezTo>
                    <a:lnTo>
                      <a:pt x="2931" y="4429"/>
                    </a:lnTo>
                    <a:cubicBezTo>
                      <a:pt x="3322" y="3684"/>
                      <a:pt x="3971" y="3067"/>
                      <a:pt x="4750" y="2724"/>
                    </a:cubicBezTo>
                    <a:lnTo>
                      <a:pt x="4750" y="2724"/>
                    </a:lnTo>
                    <a:cubicBezTo>
                      <a:pt x="4228" y="3251"/>
                      <a:pt x="3836" y="3925"/>
                      <a:pt x="3611" y="4656"/>
                    </a:cubicBezTo>
                    <a:lnTo>
                      <a:pt x="12608" y="7510"/>
                    </a:lnTo>
                    <a:cubicBezTo>
                      <a:pt x="12589" y="6244"/>
                      <a:pt x="12438" y="4996"/>
                      <a:pt x="11984" y="3824"/>
                    </a:cubicBezTo>
                    <a:cubicBezTo>
                      <a:pt x="11531" y="2652"/>
                      <a:pt x="10775" y="1575"/>
                      <a:pt x="9735" y="895"/>
                    </a:cubicBezTo>
                    <a:cubicBezTo>
                      <a:pt x="8812" y="279"/>
                      <a:pt x="7710" y="0"/>
                      <a:pt x="6600" y="0"/>
                    </a:cubicBezTo>
                    <a:close/>
                  </a:path>
                </a:pathLst>
              </a:custGeom>
              <a:solidFill>
                <a:srgbClr val="5A3A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39" name="Google Shape;1370;p50">
                <a:extLst>
                  <a:ext uri="{FF2B5EF4-FFF2-40B4-BE49-F238E27FC236}">
                    <a16:creationId xmlns:a16="http://schemas.microsoft.com/office/drawing/2014/main" id="{82BDD532-C1AE-62BB-D4A2-416F514C15F0}"/>
                  </a:ext>
                </a:extLst>
              </p:cNvPr>
              <p:cNvSpPr/>
              <p:nvPr/>
            </p:nvSpPr>
            <p:spPr>
              <a:xfrm>
                <a:off x="3700217" y="622874"/>
                <a:ext cx="665813" cy="216186"/>
              </a:xfrm>
              <a:custGeom>
                <a:avLst/>
                <a:gdLst/>
                <a:ahLst/>
                <a:cxnLst/>
                <a:rect l="l" t="t" r="r" b="b"/>
                <a:pathLst>
                  <a:path w="13043" h="4235" fill="none" extrusionOk="0">
                    <a:moveTo>
                      <a:pt x="1" y="3327"/>
                    </a:moveTo>
                    <a:cubicBezTo>
                      <a:pt x="1248" y="2098"/>
                      <a:pt x="2722" y="1096"/>
                      <a:pt x="4386" y="567"/>
                    </a:cubicBezTo>
                    <a:cubicBezTo>
                      <a:pt x="6049" y="38"/>
                      <a:pt x="7882" y="0"/>
                      <a:pt x="9508" y="624"/>
                    </a:cubicBezTo>
                    <a:cubicBezTo>
                      <a:pt x="11133" y="1248"/>
                      <a:pt x="12513" y="2571"/>
                      <a:pt x="13042" y="4234"/>
                    </a:cubicBezTo>
                  </a:path>
                </a:pathLst>
              </a:custGeom>
              <a:noFill/>
              <a:ln w="8975" cap="rnd" cmpd="sng">
                <a:solidFill>
                  <a:srgbClr val="5A3A51"/>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40" name="Google Shape;1371;p50">
                <a:extLst>
                  <a:ext uri="{FF2B5EF4-FFF2-40B4-BE49-F238E27FC236}">
                    <a16:creationId xmlns:a16="http://schemas.microsoft.com/office/drawing/2014/main" id="{B8B237F3-1135-EDD6-7D4D-9DFB54435BEE}"/>
                  </a:ext>
                </a:extLst>
              </p:cNvPr>
              <p:cNvSpPr/>
              <p:nvPr/>
            </p:nvSpPr>
            <p:spPr>
              <a:xfrm>
                <a:off x="715992" y="1777732"/>
                <a:ext cx="858772" cy="428442"/>
              </a:xfrm>
              <a:custGeom>
                <a:avLst/>
                <a:gdLst/>
                <a:ahLst/>
                <a:cxnLst/>
                <a:rect l="l" t="t" r="r" b="b"/>
                <a:pathLst>
                  <a:path w="16823" h="8393" extrusionOk="0">
                    <a:moveTo>
                      <a:pt x="16823" y="1"/>
                    </a:moveTo>
                    <a:lnTo>
                      <a:pt x="16823" y="1"/>
                    </a:lnTo>
                    <a:cubicBezTo>
                      <a:pt x="12249" y="1740"/>
                      <a:pt x="1" y="6881"/>
                      <a:pt x="1" y="6881"/>
                    </a:cubicBezTo>
                    <a:lnTo>
                      <a:pt x="15708" y="8393"/>
                    </a:lnTo>
                    <a:lnTo>
                      <a:pt x="16823" y="1"/>
                    </a:lnTo>
                    <a:close/>
                  </a:path>
                </a:pathLst>
              </a:custGeom>
              <a:solidFill>
                <a:srgbClr val="FB858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41" name="Google Shape;1372;p50">
                <a:extLst>
                  <a:ext uri="{FF2B5EF4-FFF2-40B4-BE49-F238E27FC236}">
                    <a16:creationId xmlns:a16="http://schemas.microsoft.com/office/drawing/2014/main" id="{81324B2D-0AB3-110E-7B7A-662E5D4CB8D2}"/>
                  </a:ext>
                </a:extLst>
              </p:cNvPr>
              <p:cNvSpPr/>
              <p:nvPr/>
            </p:nvSpPr>
            <p:spPr>
              <a:xfrm>
                <a:off x="720842" y="1966856"/>
                <a:ext cx="397558" cy="163097"/>
              </a:xfrm>
              <a:custGeom>
                <a:avLst/>
                <a:gdLst/>
                <a:ahLst/>
                <a:cxnLst/>
                <a:rect l="l" t="t" r="r" b="b"/>
                <a:pathLst>
                  <a:path w="7788" h="3195" fill="none" extrusionOk="0">
                    <a:moveTo>
                      <a:pt x="7788" y="1"/>
                    </a:moveTo>
                    <a:cubicBezTo>
                      <a:pt x="5085" y="794"/>
                      <a:pt x="2476" y="1872"/>
                      <a:pt x="0" y="3195"/>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42" name="Google Shape;1373;p50">
                <a:extLst>
                  <a:ext uri="{FF2B5EF4-FFF2-40B4-BE49-F238E27FC236}">
                    <a16:creationId xmlns:a16="http://schemas.microsoft.com/office/drawing/2014/main" id="{A73F8A1F-E3F5-B497-0305-F54BF775CB46}"/>
                  </a:ext>
                </a:extLst>
              </p:cNvPr>
              <p:cNvSpPr/>
              <p:nvPr/>
            </p:nvSpPr>
            <p:spPr>
              <a:xfrm>
                <a:off x="3075981" y="1858690"/>
                <a:ext cx="666782" cy="361978"/>
              </a:xfrm>
              <a:custGeom>
                <a:avLst/>
                <a:gdLst/>
                <a:ahLst/>
                <a:cxnLst/>
                <a:rect l="l" t="t" r="r" b="b"/>
                <a:pathLst>
                  <a:path w="13062" h="7091" extrusionOk="0">
                    <a:moveTo>
                      <a:pt x="5391" y="1"/>
                    </a:moveTo>
                    <a:cubicBezTo>
                      <a:pt x="5150" y="1"/>
                      <a:pt x="4909" y="14"/>
                      <a:pt x="4669" y="40"/>
                    </a:cubicBezTo>
                    <a:cubicBezTo>
                      <a:pt x="2968" y="211"/>
                      <a:pt x="1248" y="1269"/>
                      <a:pt x="0" y="3008"/>
                    </a:cubicBezTo>
                    <a:lnTo>
                      <a:pt x="6994" y="7091"/>
                    </a:lnTo>
                    <a:cubicBezTo>
                      <a:pt x="9016" y="6807"/>
                      <a:pt x="11039" y="6542"/>
                      <a:pt x="13061" y="6259"/>
                    </a:cubicBezTo>
                    <a:cubicBezTo>
                      <a:pt x="12135" y="4444"/>
                      <a:pt x="11133" y="2573"/>
                      <a:pt x="9489" y="1363"/>
                    </a:cubicBezTo>
                    <a:cubicBezTo>
                      <a:pt x="8320" y="487"/>
                      <a:pt x="6858" y="1"/>
                      <a:pt x="5391" y="1"/>
                    </a:cubicBezTo>
                    <a:close/>
                  </a:path>
                </a:pathLst>
              </a:custGeom>
              <a:solidFill>
                <a:srgbClr val="FC5B5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43" name="Google Shape;1374;p50">
                <a:extLst>
                  <a:ext uri="{FF2B5EF4-FFF2-40B4-BE49-F238E27FC236}">
                    <a16:creationId xmlns:a16="http://schemas.microsoft.com/office/drawing/2014/main" id="{ADFFB51E-417D-B0FD-B7CF-594B6A1F339C}"/>
                  </a:ext>
                </a:extLst>
              </p:cNvPr>
              <p:cNvSpPr/>
              <p:nvPr/>
            </p:nvSpPr>
            <p:spPr>
              <a:xfrm>
                <a:off x="4505869" y="1880027"/>
                <a:ext cx="711143" cy="385000"/>
              </a:xfrm>
              <a:custGeom>
                <a:avLst/>
                <a:gdLst/>
                <a:ahLst/>
                <a:cxnLst/>
                <a:rect l="l" t="t" r="r" b="b"/>
                <a:pathLst>
                  <a:path w="13931" h="7542" extrusionOk="0">
                    <a:moveTo>
                      <a:pt x="4828" y="0"/>
                    </a:moveTo>
                    <a:cubicBezTo>
                      <a:pt x="3091" y="0"/>
                      <a:pt x="1353" y="590"/>
                      <a:pt x="0" y="1683"/>
                    </a:cubicBezTo>
                    <a:lnTo>
                      <a:pt x="6540" y="7542"/>
                    </a:lnTo>
                    <a:cubicBezTo>
                      <a:pt x="8959" y="7069"/>
                      <a:pt x="11530" y="6597"/>
                      <a:pt x="13930" y="6105"/>
                    </a:cubicBezTo>
                    <a:cubicBezTo>
                      <a:pt x="12948" y="4896"/>
                      <a:pt x="11965" y="3667"/>
                      <a:pt x="10812" y="2628"/>
                    </a:cubicBezTo>
                    <a:cubicBezTo>
                      <a:pt x="9659" y="1569"/>
                      <a:pt x="8317" y="681"/>
                      <a:pt x="6805" y="265"/>
                    </a:cubicBezTo>
                    <a:cubicBezTo>
                      <a:pt x="6160" y="87"/>
                      <a:pt x="5494" y="0"/>
                      <a:pt x="4828" y="0"/>
                    </a:cubicBezTo>
                    <a:close/>
                  </a:path>
                </a:pathLst>
              </a:custGeom>
              <a:solidFill>
                <a:srgbClr val="FC5B5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44" name="Google Shape;1375;p50">
                <a:extLst>
                  <a:ext uri="{FF2B5EF4-FFF2-40B4-BE49-F238E27FC236}">
                    <a16:creationId xmlns:a16="http://schemas.microsoft.com/office/drawing/2014/main" id="{5864ABF7-6F8C-F781-7A64-42B9BD5DC678}"/>
                  </a:ext>
                </a:extLst>
              </p:cNvPr>
              <p:cNvSpPr/>
              <p:nvPr/>
            </p:nvSpPr>
            <p:spPr>
              <a:xfrm>
                <a:off x="941244" y="2114475"/>
                <a:ext cx="7124066" cy="2630233"/>
              </a:xfrm>
              <a:custGeom>
                <a:avLst/>
                <a:gdLst/>
                <a:ahLst/>
                <a:cxnLst/>
                <a:rect l="l" t="t" r="r" b="b"/>
                <a:pathLst>
                  <a:path w="136261" h="57120" extrusionOk="0">
                    <a:moveTo>
                      <a:pt x="1" y="0"/>
                    </a:moveTo>
                    <a:lnTo>
                      <a:pt x="1" y="57120"/>
                    </a:lnTo>
                    <a:lnTo>
                      <a:pt x="136260" y="57120"/>
                    </a:lnTo>
                    <a:lnTo>
                      <a:pt x="136260" y="0"/>
                    </a:lnTo>
                    <a:close/>
                  </a:path>
                </a:pathLst>
              </a:custGeom>
              <a:solidFill>
                <a:srgbClr val="FEDA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45" name="Google Shape;1376;p50">
                <a:extLst>
                  <a:ext uri="{FF2B5EF4-FFF2-40B4-BE49-F238E27FC236}">
                    <a16:creationId xmlns:a16="http://schemas.microsoft.com/office/drawing/2014/main" id="{D9A224BA-E98E-439A-87A0-EE55A679F1ED}"/>
                  </a:ext>
                </a:extLst>
              </p:cNvPr>
              <p:cNvSpPr/>
              <p:nvPr/>
            </p:nvSpPr>
            <p:spPr>
              <a:xfrm>
                <a:off x="1303578" y="1746390"/>
                <a:ext cx="742026" cy="642637"/>
              </a:xfrm>
              <a:custGeom>
                <a:avLst/>
                <a:gdLst/>
                <a:ahLst/>
                <a:cxnLst/>
                <a:rect l="l" t="t" r="r" b="b"/>
                <a:pathLst>
                  <a:path w="14536" h="12589" extrusionOk="0">
                    <a:moveTo>
                      <a:pt x="8081" y="0"/>
                    </a:moveTo>
                    <a:cubicBezTo>
                      <a:pt x="7114" y="0"/>
                      <a:pt x="6159" y="199"/>
                      <a:pt x="5312" y="615"/>
                    </a:cubicBezTo>
                    <a:lnTo>
                      <a:pt x="1" y="6399"/>
                    </a:lnTo>
                    <a:cubicBezTo>
                      <a:pt x="1588" y="7986"/>
                      <a:pt x="3195" y="9593"/>
                      <a:pt x="4783" y="11200"/>
                    </a:cubicBezTo>
                    <a:cubicBezTo>
                      <a:pt x="5003" y="11419"/>
                      <a:pt x="5373" y="11560"/>
                      <a:pt x="5718" y="11560"/>
                    </a:cubicBezTo>
                    <a:cubicBezTo>
                      <a:pt x="5877" y="11560"/>
                      <a:pt x="6031" y="11530"/>
                      <a:pt x="6163" y="11464"/>
                    </a:cubicBezTo>
                    <a:cubicBezTo>
                      <a:pt x="5784" y="10462"/>
                      <a:pt x="5293" y="9423"/>
                      <a:pt x="4896" y="8402"/>
                    </a:cubicBezTo>
                    <a:lnTo>
                      <a:pt x="4896" y="8402"/>
                    </a:lnTo>
                    <a:cubicBezTo>
                      <a:pt x="6257" y="9706"/>
                      <a:pt x="7656" y="10935"/>
                      <a:pt x="8998" y="12220"/>
                    </a:cubicBezTo>
                    <a:cubicBezTo>
                      <a:pt x="9248" y="12458"/>
                      <a:pt x="9640" y="12588"/>
                      <a:pt x="10014" y="12588"/>
                    </a:cubicBezTo>
                    <a:cubicBezTo>
                      <a:pt x="10203" y="12588"/>
                      <a:pt x="10388" y="12555"/>
                      <a:pt x="10548" y="12485"/>
                    </a:cubicBezTo>
                    <a:cubicBezTo>
                      <a:pt x="10245" y="11937"/>
                      <a:pt x="10056" y="11237"/>
                      <a:pt x="9773" y="10708"/>
                    </a:cubicBezTo>
                    <a:lnTo>
                      <a:pt x="9773" y="10708"/>
                    </a:lnTo>
                    <a:cubicBezTo>
                      <a:pt x="10302" y="11143"/>
                      <a:pt x="10888" y="11653"/>
                      <a:pt x="11417" y="12088"/>
                    </a:cubicBezTo>
                    <a:cubicBezTo>
                      <a:pt x="11625" y="12256"/>
                      <a:pt x="11864" y="12336"/>
                      <a:pt x="12108" y="12336"/>
                    </a:cubicBezTo>
                    <a:cubicBezTo>
                      <a:pt x="12328" y="12336"/>
                      <a:pt x="12552" y="12270"/>
                      <a:pt x="12759" y="12145"/>
                    </a:cubicBezTo>
                    <a:cubicBezTo>
                      <a:pt x="11946" y="9971"/>
                      <a:pt x="11077" y="7797"/>
                      <a:pt x="10283" y="5624"/>
                    </a:cubicBezTo>
                    <a:lnTo>
                      <a:pt x="10283" y="5624"/>
                    </a:lnTo>
                    <a:cubicBezTo>
                      <a:pt x="11209" y="7060"/>
                      <a:pt x="11927" y="8667"/>
                      <a:pt x="12854" y="10103"/>
                    </a:cubicBezTo>
                    <a:cubicBezTo>
                      <a:pt x="13174" y="10584"/>
                      <a:pt x="13698" y="10996"/>
                      <a:pt x="14241" y="10996"/>
                    </a:cubicBezTo>
                    <a:cubicBezTo>
                      <a:pt x="14339" y="10996"/>
                      <a:pt x="14438" y="10983"/>
                      <a:pt x="14536" y="10954"/>
                    </a:cubicBezTo>
                    <a:cubicBezTo>
                      <a:pt x="13874" y="7835"/>
                      <a:pt x="13137" y="4622"/>
                      <a:pt x="12476" y="1503"/>
                    </a:cubicBezTo>
                    <a:cubicBezTo>
                      <a:pt x="11268" y="530"/>
                      <a:pt x="9660" y="0"/>
                      <a:pt x="8081" y="0"/>
                    </a:cubicBezTo>
                    <a:close/>
                  </a:path>
                </a:pathLst>
              </a:custGeom>
              <a:solidFill>
                <a:srgbClr val="FB858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46" name="Google Shape;1377;p50">
                <a:extLst>
                  <a:ext uri="{FF2B5EF4-FFF2-40B4-BE49-F238E27FC236}">
                    <a16:creationId xmlns:a16="http://schemas.microsoft.com/office/drawing/2014/main" id="{3A6507D1-2DE1-F255-54BD-D83987F03693}"/>
                  </a:ext>
                </a:extLst>
              </p:cNvPr>
              <p:cNvSpPr/>
              <p:nvPr/>
            </p:nvSpPr>
            <p:spPr>
              <a:xfrm>
                <a:off x="1784069" y="1941792"/>
                <a:ext cx="82084" cy="188161"/>
              </a:xfrm>
              <a:custGeom>
                <a:avLst/>
                <a:gdLst/>
                <a:ahLst/>
                <a:cxnLst/>
                <a:rect l="l" t="t" r="r" b="b"/>
                <a:pathLst>
                  <a:path w="1608" h="3686" fill="none" extrusionOk="0">
                    <a:moveTo>
                      <a:pt x="1" y="0"/>
                    </a:moveTo>
                    <a:lnTo>
                      <a:pt x="1607" y="3686"/>
                    </a:ln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47" name="Google Shape;1378;p50">
                <a:extLst>
                  <a:ext uri="{FF2B5EF4-FFF2-40B4-BE49-F238E27FC236}">
                    <a16:creationId xmlns:a16="http://schemas.microsoft.com/office/drawing/2014/main" id="{D68DE48D-D395-7E6B-53D3-BF27B4651624}"/>
                  </a:ext>
                </a:extLst>
              </p:cNvPr>
              <p:cNvSpPr/>
              <p:nvPr/>
            </p:nvSpPr>
            <p:spPr>
              <a:xfrm>
                <a:off x="1622970" y="1981353"/>
                <a:ext cx="205517" cy="338700"/>
              </a:xfrm>
              <a:custGeom>
                <a:avLst/>
                <a:gdLst/>
                <a:ahLst/>
                <a:cxnLst/>
                <a:rect l="l" t="t" r="r" b="b"/>
                <a:pathLst>
                  <a:path w="4026" h="6635" fill="none" extrusionOk="0">
                    <a:moveTo>
                      <a:pt x="0" y="0"/>
                    </a:moveTo>
                    <a:cubicBezTo>
                      <a:pt x="1342" y="2211"/>
                      <a:pt x="2684" y="4423"/>
                      <a:pt x="4026" y="6634"/>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48" name="Google Shape;1379;p50">
                <a:extLst>
                  <a:ext uri="{FF2B5EF4-FFF2-40B4-BE49-F238E27FC236}">
                    <a16:creationId xmlns:a16="http://schemas.microsoft.com/office/drawing/2014/main" id="{674DBD5A-31BB-294E-2BA4-095BA0358106}"/>
                  </a:ext>
                </a:extLst>
              </p:cNvPr>
              <p:cNvSpPr/>
              <p:nvPr/>
            </p:nvSpPr>
            <p:spPr>
              <a:xfrm>
                <a:off x="1481114" y="2048886"/>
                <a:ext cx="92702" cy="149569"/>
              </a:xfrm>
              <a:custGeom>
                <a:avLst/>
                <a:gdLst/>
                <a:ahLst/>
                <a:cxnLst/>
                <a:rect l="l" t="t" r="r" b="b"/>
                <a:pathLst>
                  <a:path w="1816" h="2930" fill="none" extrusionOk="0">
                    <a:moveTo>
                      <a:pt x="1" y="0"/>
                    </a:moveTo>
                    <a:cubicBezTo>
                      <a:pt x="605" y="983"/>
                      <a:pt x="1210" y="1947"/>
                      <a:pt x="1815" y="2930"/>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49" name="Google Shape;1380;p50">
                <a:extLst>
                  <a:ext uri="{FF2B5EF4-FFF2-40B4-BE49-F238E27FC236}">
                    <a16:creationId xmlns:a16="http://schemas.microsoft.com/office/drawing/2014/main" id="{B3D520E8-9F90-EB35-9406-528C8BD1B614}"/>
                  </a:ext>
                </a:extLst>
              </p:cNvPr>
              <p:cNvSpPr/>
              <p:nvPr/>
            </p:nvSpPr>
            <p:spPr>
              <a:xfrm>
                <a:off x="1294900" y="2105802"/>
                <a:ext cx="62788" cy="18377"/>
              </a:xfrm>
              <a:custGeom>
                <a:avLst/>
                <a:gdLst/>
                <a:ahLst/>
                <a:cxnLst/>
                <a:rect l="l" t="t" r="r" b="b"/>
                <a:pathLst>
                  <a:path w="1230" h="360" fill="none" extrusionOk="0">
                    <a:moveTo>
                      <a:pt x="1229" y="359"/>
                    </a:moveTo>
                    <a:cubicBezTo>
                      <a:pt x="813" y="246"/>
                      <a:pt x="416" y="114"/>
                      <a:pt x="1" y="0"/>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50" name="Google Shape;1381;p50">
                <a:extLst>
                  <a:ext uri="{FF2B5EF4-FFF2-40B4-BE49-F238E27FC236}">
                    <a16:creationId xmlns:a16="http://schemas.microsoft.com/office/drawing/2014/main" id="{EABF9295-CD41-1237-760F-908C5F12361F}"/>
                  </a:ext>
                </a:extLst>
              </p:cNvPr>
              <p:cNvSpPr/>
              <p:nvPr/>
            </p:nvSpPr>
            <p:spPr>
              <a:xfrm>
                <a:off x="3023864" y="1882784"/>
                <a:ext cx="588629" cy="458968"/>
              </a:xfrm>
              <a:custGeom>
                <a:avLst/>
                <a:gdLst/>
                <a:ahLst/>
                <a:cxnLst/>
                <a:rect l="l" t="t" r="r" b="b"/>
                <a:pathLst>
                  <a:path w="11531" h="8991" extrusionOk="0">
                    <a:moveTo>
                      <a:pt x="5408" y="1"/>
                    </a:moveTo>
                    <a:cubicBezTo>
                      <a:pt x="5344" y="1"/>
                      <a:pt x="5280" y="1"/>
                      <a:pt x="5217" y="3"/>
                    </a:cubicBezTo>
                    <a:cubicBezTo>
                      <a:pt x="3743" y="60"/>
                      <a:pt x="2061" y="1005"/>
                      <a:pt x="984" y="2347"/>
                    </a:cubicBezTo>
                    <a:cubicBezTo>
                      <a:pt x="228" y="3292"/>
                      <a:pt x="1" y="4558"/>
                      <a:pt x="341" y="5711"/>
                    </a:cubicBezTo>
                    <a:cubicBezTo>
                      <a:pt x="417" y="5938"/>
                      <a:pt x="492" y="6165"/>
                      <a:pt x="587" y="6505"/>
                    </a:cubicBezTo>
                    <a:cubicBezTo>
                      <a:pt x="832" y="7393"/>
                      <a:pt x="1399" y="8168"/>
                      <a:pt x="2155" y="8698"/>
                    </a:cubicBezTo>
                    <a:cubicBezTo>
                      <a:pt x="2443" y="8901"/>
                      <a:pt x="2639" y="8991"/>
                      <a:pt x="2850" y="8991"/>
                    </a:cubicBezTo>
                    <a:cubicBezTo>
                      <a:pt x="2972" y="8991"/>
                      <a:pt x="3099" y="8961"/>
                      <a:pt x="3252" y="8906"/>
                    </a:cubicBezTo>
                    <a:cubicBezTo>
                      <a:pt x="3573" y="8792"/>
                      <a:pt x="3838" y="8528"/>
                      <a:pt x="3951" y="8206"/>
                    </a:cubicBezTo>
                    <a:cubicBezTo>
                      <a:pt x="4138" y="8631"/>
                      <a:pt x="4570" y="8857"/>
                      <a:pt x="5026" y="8857"/>
                    </a:cubicBezTo>
                    <a:cubicBezTo>
                      <a:pt x="5077" y="8857"/>
                      <a:pt x="5128" y="8855"/>
                      <a:pt x="5180" y="8849"/>
                    </a:cubicBezTo>
                    <a:cubicBezTo>
                      <a:pt x="5709" y="8811"/>
                      <a:pt x="6181" y="8414"/>
                      <a:pt x="6314" y="7904"/>
                    </a:cubicBezTo>
                    <a:cubicBezTo>
                      <a:pt x="6569" y="8207"/>
                      <a:pt x="6945" y="8375"/>
                      <a:pt x="7328" y="8375"/>
                    </a:cubicBezTo>
                    <a:cubicBezTo>
                      <a:pt x="7400" y="8375"/>
                      <a:pt x="7471" y="8369"/>
                      <a:pt x="7542" y="8357"/>
                    </a:cubicBezTo>
                    <a:cubicBezTo>
                      <a:pt x="7996" y="8263"/>
                      <a:pt x="8393" y="7923"/>
                      <a:pt x="8544" y="7488"/>
                    </a:cubicBezTo>
                    <a:cubicBezTo>
                      <a:pt x="8711" y="7836"/>
                      <a:pt x="9011" y="8081"/>
                      <a:pt x="9369" y="8081"/>
                    </a:cubicBezTo>
                    <a:cubicBezTo>
                      <a:pt x="9497" y="8081"/>
                      <a:pt x="9633" y="8049"/>
                      <a:pt x="9773" y="7979"/>
                    </a:cubicBezTo>
                    <a:cubicBezTo>
                      <a:pt x="10094" y="7809"/>
                      <a:pt x="10283" y="7469"/>
                      <a:pt x="10302" y="7110"/>
                    </a:cubicBezTo>
                    <a:cubicBezTo>
                      <a:pt x="10396" y="5617"/>
                      <a:pt x="10680" y="4785"/>
                      <a:pt x="11531" y="4369"/>
                    </a:cubicBezTo>
                    <a:cubicBezTo>
                      <a:pt x="10651" y="905"/>
                      <a:pt x="7478" y="1"/>
                      <a:pt x="5408" y="1"/>
                    </a:cubicBezTo>
                    <a:close/>
                  </a:path>
                </a:pathLst>
              </a:custGeom>
              <a:solidFill>
                <a:srgbClr val="FC5B5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51" name="Google Shape;1382;p50">
                <a:extLst>
                  <a:ext uri="{FF2B5EF4-FFF2-40B4-BE49-F238E27FC236}">
                    <a16:creationId xmlns:a16="http://schemas.microsoft.com/office/drawing/2014/main" id="{089FF251-6B58-FC2D-7A2F-C07F59B789CF}"/>
                  </a:ext>
                </a:extLst>
              </p:cNvPr>
              <p:cNvSpPr/>
              <p:nvPr/>
            </p:nvSpPr>
            <p:spPr>
              <a:xfrm>
                <a:off x="3144484" y="2188751"/>
                <a:ext cx="85913" cy="123586"/>
              </a:xfrm>
              <a:custGeom>
                <a:avLst/>
                <a:gdLst/>
                <a:ahLst/>
                <a:cxnLst/>
                <a:rect l="l" t="t" r="r" b="b"/>
                <a:pathLst>
                  <a:path w="1683" h="2421" fill="none" extrusionOk="0">
                    <a:moveTo>
                      <a:pt x="0" y="1"/>
                    </a:moveTo>
                    <a:cubicBezTo>
                      <a:pt x="567" y="795"/>
                      <a:pt x="1116" y="1607"/>
                      <a:pt x="1683" y="2420"/>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52" name="Google Shape;1383;p50">
                <a:extLst>
                  <a:ext uri="{FF2B5EF4-FFF2-40B4-BE49-F238E27FC236}">
                    <a16:creationId xmlns:a16="http://schemas.microsoft.com/office/drawing/2014/main" id="{173E0AEF-1A4D-1B5D-933C-CDC571B3B5C3}"/>
                  </a:ext>
                </a:extLst>
              </p:cNvPr>
              <p:cNvSpPr/>
              <p:nvPr/>
            </p:nvSpPr>
            <p:spPr>
              <a:xfrm>
                <a:off x="3289198" y="2149191"/>
                <a:ext cx="63758" cy="145741"/>
              </a:xfrm>
              <a:custGeom>
                <a:avLst/>
                <a:gdLst/>
                <a:ahLst/>
                <a:cxnLst/>
                <a:rect l="l" t="t" r="r" b="b"/>
                <a:pathLst>
                  <a:path w="1249" h="2855" fill="none" extrusionOk="0">
                    <a:moveTo>
                      <a:pt x="1" y="1"/>
                    </a:moveTo>
                    <a:cubicBezTo>
                      <a:pt x="416" y="965"/>
                      <a:pt x="832" y="1910"/>
                      <a:pt x="1248" y="2855"/>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67" name="Google Shape;1384;p50">
                <a:extLst>
                  <a:ext uri="{FF2B5EF4-FFF2-40B4-BE49-F238E27FC236}">
                    <a16:creationId xmlns:a16="http://schemas.microsoft.com/office/drawing/2014/main" id="{895C608C-B0C4-93D6-E795-E446B4AB7E29}"/>
                  </a:ext>
                </a:extLst>
              </p:cNvPr>
              <p:cNvSpPr/>
              <p:nvPr/>
            </p:nvSpPr>
            <p:spPr>
              <a:xfrm>
                <a:off x="3426205" y="2137655"/>
                <a:ext cx="30935" cy="140891"/>
              </a:xfrm>
              <a:custGeom>
                <a:avLst/>
                <a:gdLst/>
                <a:ahLst/>
                <a:cxnLst/>
                <a:rect l="l" t="t" r="r" b="b"/>
                <a:pathLst>
                  <a:path w="606" h="2760" fill="none" extrusionOk="0">
                    <a:moveTo>
                      <a:pt x="1" y="0"/>
                    </a:moveTo>
                    <a:cubicBezTo>
                      <a:pt x="76" y="945"/>
                      <a:pt x="284" y="1871"/>
                      <a:pt x="605" y="2760"/>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68" name="Google Shape;1385;p50">
                <a:extLst>
                  <a:ext uri="{FF2B5EF4-FFF2-40B4-BE49-F238E27FC236}">
                    <a16:creationId xmlns:a16="http://schemas.microsoft.com/office/drawing/2014/main" id="{3D1586E6-7988-89BE-A669-18616135980B}"/>
                  </a:ext>
                </a:extLst>
              </p:cNvPr>
              <p:cNvSpPr/>
              <p:nvPr/>
            </p:nvSpPr>
            <p:spPr>
              <a:xfrm>
                <a:off x="3147394" y="2243779"/>
                <a:ext cx="28025" cy="51"/>
              </a:xfrm>
              <a:custGeom>
                <a:avLst/>
                <a:gdLst/>
                <a:ahLst/>
                <a:cxnLst/>
                <a:rect l="l" t="t" r="r" b="b"/>
                <a:pathLst>
                  <a:path w="549" h="1" fill="none" extrusionOk="0">
                    <a:moveTo>
                      <a:pt x="0" y="0"/>
                    </a:moveTo>
                    <a:lnTo>
                      <a:pt x="548" y="0"/>
                    </a:ln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69" name="Google Shape;1386;p50">
                <a:extLst>
                  <a:ext uri="{FF2B5EF4-FFF2-40B4-BE49-F238E27FC236}">
                    <a16:creationId xmlns:a16="http://schemas.microsoft.com/office/drawing/2014/main" id="{FF10008B-047E-ABE9-533E-35264CC090B7}"/>
                  </a:ext>
                </a:extLst>
              </p:cNvPr>
              <p:cNvSpPr/>
              <p:nvPr/>
            </p:nvSpPr>
            <p:spPr>
              <a:xfrm>
                <a:off x="4433486" y="1892176"/>
                <a:ext cx="559685" cy="438702"/>
              </a:xfrm>
              <a:custGeom>
                <a:avLst/>
                <a:gdLst/>
                <a:ahLst/>
                <a:cxnLst/>
                <a:rect l="l" t="t" r="r" b="b"/>
                <a:pathLst>
                  <a:path w="10964" h="8594" extrusionOk="0">
                    <a:moveTo>
                      <a:pt x="5185" y="0"/>
                    </a:moveTo>
                    <a:cubicBezTo>
                      <a:pt x="3749" y="0"/>
                      <a:pt x="2301" y="541"/>
                      <a:pt x="1116" y="1388"/>
                    </a:cubicBezTo>
                    <a:cubicBezTo>
                      <a:pt x="624" y="2503"/>
                      <a:pt x="284" y="3675"/>
                      <a:pt x="114" y="4885"/>
                    </a:cubicBezTo>
                    <a:cubicBezTo>
                      <a:pt x="1" y="5584"/>
                      <a:pt x="133" y="6453"/>
                      <a:pt x="530" y="7039"/>
                    </a:cubicBezTo>
                    <a:cubicBezTo>
                      <a:pt x="851" y="7474"/>
                      <a:pt x="1191" y="7966"/>
                      <a:pt x="1664" y="8211"/>
                    </a:cubicBezTo>
                    <a:cubicBezTo>
                      <a:pt x="1934" y="8355"/>
                      <a:pt x="2239" y="8534"/>
                      <a:pt x="2545" y="8534"/>
                    </a:cubicBezTo>
                    <a:cubicBezTo>
                      <a:pt x="2560" y="8534"/>
                      <a:pt x="2575" y="8533"/>
                      <a:pt x="2590" y="8533"/>
                    </a:cubicBezTo>
                    <a:cubicBezTo>
                      <a:pt x="2911" y="8495"/>
                      <a:pt x="3195" y="8306"/>
                      <a:pt x="3365" y="8022"/>
                    </a:cubicBezTo>
                    <a:cubicBezTo>
                      <a:pt x="3522" y="8353"/>
                      <a:pt x="3887" y="8556"/>
                      <a:pt x="4255" y="8556"/>
                    </a:cubicBezTo>
                    <a:cubicBezTo>
                      <a:pt x="4286" y="8556"/>
                      <a:pt x="4317" y="8554"/>
                      <a:pt x="4348" y="8551"/>
                    </a:cubicBezTo>
                    <a:cubicBezTo>
                      <a:pt x="4745" y="8514"/>
                      <a:pt x="5104" y="8230"/>
                      <a:pt x="5198" y="7852"/>
                    </a:cubicBezTo>
                    <a:cubicBezTo>
                      <a:pt x="5198" y="8192"/>
                      <a:pt x="5576" y="8476"/>
                      <a:pt x="5917" y="8570"/>
                    </a:cubicBezTo>
                    <a:cubicBezTo>
                      <a:pt x="5984" y="8586"/>
                      <a:pt x="6052" y="8594"/>
                      <a:pt x="6122" y="8594"/>
                    </a:cubicBezTo>
                    <a:cubicBezTo>
                      <a:pt x="6384" y="8594"/>
                      <a:pt x="6652" y="8485"/>
                      <a:pt x="6862" y="8306"/>
                    </a:cubicBezTo>
                    <a:cubicBezTo>
                      <a:pt x="7126" y="8098"/>
                      <a:pt x="7296" y="7795"/>
                      <a:pt x="7410" y="7474"/>
                    </a:cubicBezTo>
                    <a:cubicBezTo>
                      <a:pt x="7485" y="7739"/>
                      <a:pt x="7618" y="7984"/>
                      <a:pt x="7882" y="8060"/>
                    </a:cubicBezTo>
                    <a:cubicBezTo>
                      <a:pt x="7947" y="8080"/>
                      <a:pt x="8016" y="8089"/>
                      <a:pt x="8085" y="8089"/>
                    </a:cubicBezTo>
                    <a:cubicBezTo>
                      <a:pt x="8279" y="8089"/>
                      <a:pt x="8480" y="8015"/>
                      <a:pt x="8620" y="7890"/>
                    </a:cubicBezTo>
                    <a:cubicBezTo>
                      <a:pt x="9773" y="6850"/>
                      <a:pt x="10453" y="5395"/>
                      <a:pt x="10963" y="3921"/>
                    </a:cubicBezTo>
                    <a:cubicBezTo>
                      <a:pt x="10188" y="2144"/>
                      <a:pt x="8506" y="707"/>
                      <a:pt x="6635" y="197"/>
                    </a:cubicBezTo>
                    <a:cubicBezTo>
                      <a:pt x="6160" y="63"/>
                      <a:pt x="5673" y="0"/>
                      <a:pt x="5185" y="0"/>
                    </a:cubicBezTo>
                    <a:close/>
                  </a:path>
                </a:pathLst>
              </a:custGeom>
              <a:solidFill>
                <a:srgbClr val="FC5B5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70" name="Google Shape;1387;p50">
                <a:extLst>
                  <a:ext uri="{FF2B5EF4-FFF2-40B4-BE49-F238E27FC236}">
                    <a16:creationId xmlns:a16="http://schemas.microsoft.com/office/drawing/2014/main" id="{039B6F6E-52B2-620B-2497-2BBA06086BE2}"/>
                  </a:ext>
                </a:extLst>
              </p:cNvPr>
              <p:cNvSpPr/>
              <p:nvPr/>
            </p:nvSpPr>
            <p:spPr>
              <a:xfrm>
                <a:off x="4540580" y="2137655"/>
                <a:ext cx="62788" cy="174685"/>
              </a:xfrm>
              <a:custGeom>
                <a:avLst/>
                <a:gdLst/>
                <a:ahLst/>
                <a:cxnLst/>
                <a:rect l="l" t="t" r="r" b="b"/>
                <a:pathLst>
                  <a:path w="1230" h="3422" fill="none" extrusionOk="0">
                    <a:moveTo>
                      <a:pt x="1" y="0"/>
                    </a:moveTo>
                    <a:cubicBezTo>
                      <a:pt x="416" y="1134"/>
                      <a:pt x="832" y="2268"/>
                      <a:pt x="1229" y="3421"/>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71" name="Google Shape;1388;p50">
                <a:extLst>
                  <a:ext uri="{FF2B5EF4-FFF2-40B4-BE49-F238E27FC236}">
                    <a16:creationId xmlns:a16="http://schemas.microsoft.com/office/drawing/2014/main" id="{638FAEB1-B6F7-F83D-FE6B-75F5715FC150}"/>
                  </a:ext>
                </a:extLst>
              </p:cNvPr>
              <p:cNvSpPr/>
              <p:nvPr/>
            </p:nvSpPr>
            <p:spPr>
              <a:xfrm>
                <a:off x="4694942" y="2128926"/>
                <a:ext cx="5870" cy="178564"/>
              </a:xfrm>
              <a:custGeom>
                <a:avLst/>
                <a:gdLst/>
                <a:ahLst/>
                <a:cxnLst/>
                <a:rect l="l" t="t" r="r" b="b"/>
                <a:pathLst>
                  <a:path w="115" h="3498" fill="none" extrusionOk="0">
                    <a:moveTo>
                      <a:pt x="1" y="1"/>
                    </a:moveTo>
                    <a:cubicBezTo>
                      <a:pt x="39" y="1173"/>
                      <a:pt x="76" y="2326"/>
                      <a:pt x="114" y="3498"/>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72" name="Google Shape;1389;p50">
                <a:extLst>
                  <a:ext uri="{FF2B5EF4-FFF2-40B4-BE49-F238E27FC236}">
                    <a16:creationId xmlns:a16="http://schemas.microsoft.com/office/drawing/2014/main" id="{59C65563-B636-CEB3-1920-387AF47FAB37}"/>
                  </a:ext>
                </a:extLst>
              </p:cNvPr>
              <p:cNvSpPr/>
              <p:nvPr/>
            </p:nvSpPr>
            <p:spPr>
              <a:xfrm>
                <a:off x="4809794" y="2145363"/>
                <a:ext cx="29914" cy="142831"/>
              </a:xfrm>
              <a:custGeom>
                <a:avLst/>
                <a:gdLst/>
                <a:ahLst/>
                <a:cxnLst/>
                <a:rect l="l" t="t" r="r" b="b"/>
                <a:pathLst>
                  <a:path w="586" h="2798" fill="none" extrusionOk="0">
                    <a:moveTo>
                      <a:pt x="586" y="0"/>
                    </a:moveTo>
                    <a:cubicBezTo>
                      <a:pt x="378" y="945"/>
                      <a:pt x="189" y="1871"/>
                      <a:pt x="0" y="2798"/>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73" name="Google Shape;1390;p50">
                <a:extLst>
                  <a:ext uri="{FF2B5EF4-FFF2-40B4-BE49-F238E27FC236}">
                    <a16:creationId xmlns:a16="http://schemas.microsoft.com/office/drawing/2014/main" id="{D920495E-CEC7-C522-F7A2-B64FEC82686B}"/>
                  </a:ext>
                </a:extLst>
              </p:cNvPr>
              <p:cNvSpPr/>
              <p:nvPr/>
            </p:nvSpPr>
            <p:spPr>
              <a:xfrm>
                <a:off x="4548288" y="2205188"/>
                <a:ext cx="6840" cy="34763"/>
              </a:xfrm>
              <a:custGeom>
                <a:avLst/>
                <a:gdLst/>
                <a:ahLst/>
                <a:cxnLst/>
                <a:rect l="l" t="t" r="r" b="b"/>
                <a:pathLst>
                  <a:path w="134" h="681" fill="none" extrusionOk="0">
                    <a:moveTo>
                      <a:pt x="133" y="0"/>
                    </a:moveTo>
                    <a:cubicBezTo>
                      <a:pt x="76" y="227"/>
                      <a:pt x="39" y="454"/>
                      <a:pt x="1" y="681"/>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74" name="Google Shape;1391;p50">
                <a:extLst>
                  <a:ext uri="{FF2B5EF4-FFF2-40B4-BE49-F238E27FC236}">
                    <a16:creationId xmlns:a16="http://schemas.microsoft.com/office/drawing/2014/main" id="{ED4BD73D-98FC-D7C9-3203-212F0A32F7CC}"/>
                  </a:ext>
                </a:extLst>
              </p:cNvPr>
              <p:cNvSpPr/>
              <p:nvPr/>
            </p:nvSpPr>
            <p:spPr>
              <a:xfrm>
                <a:off x="4985391" y="2079718"/>
                <a:ext cx="18377" cy="38643"/>
              </a:xfrm>
              <a:custGeom>
                <a:avLst/>
                <a:gdLst/>
                <a:ahLst/>
                <a:cxnLst/>
                <a:rect l="l" t="t" r="r" b="b"/>
                <a:pathLst>
                  <a:path w="360" h="757" fill="none" extrusionOk="0">
                    <a:moveTo>
                      <a:pt x="0" y="757"/>
                    </a:moveTo>
                    <a:cubicBezTo>
                      <a:pt x="132" y="511"/>
                      <a:pt x="246" y="266"/>
                      <a:pt x="359" y="1"/>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75" name="Google Shape;1392;p50">
                <a:extLst>
                  <a:ext uri="{FF2B5EF4-FFF2-40B4-BE49-F238E27FC236}">
                    <a16:creationId xmlns:a16="http://schemas.microsoft.com/office/drawing/2014/main" id="{ECC509B4-DC32-5AC2-9F77-58E4B8FE4EB3}"/>
                  </a:ext>
                </a:extLst>
              </p:cNvPr>
              <p:cNvSpPr/>
              <p:nvPr/>
            </p:nvSpPr>
            <p:spPr>
              <a:xfrm>
                <a:off x="5629892" y="1757160"/>
                <a:ext cx="802824" cy="720740"/>
              </a:xfrm>
              <a:custGeom>
                <a:avLst/>
                <a:gdLst/>
                <a:ahLst/>
                <a:cxnLst/>
                <a:rect l="l" t="t" r="r" b="b"/>
                <a:pathLst>
                  <a:path w="15727" h="14119" extrusionOk="0">
                    <a:moveTo>
                      <a:pt x="5189" y="0"/>
                    </a:moveTo>
                    <a:cubicBezTo>
                      <a:pt x="4839" y="0"/>
                      <a:pt x="4480" y="48"/>
                      <a:pt x="4158" y="101"/>
                    </a:cubicBezTo>
                    <a:cubicBezTo>
                      <a:pt x="2571" y="328"/>
                      <a:pt x="1172" y="1481"/>
                      <a:pt x="586" y="2974"/>
                    </a:cubicBezTo>
                    <a:cubicBezTo>
                      <a:pt x="0" y="4449"/>
                      <a:pt x="208" y="6225"/>
                      <a:pt x="1078" y="7567"/>
                    </a:cubicBezTo>
                    <a:cubicBezTo>
                      <a:pt x="1947" y="8909"/>
                      <a:pt x="3459" y="10025"/>
                      <a:pt x="5047" y="10232"/>
                    </a:cubicBezTo>
                    <a:cubicBezTo>
                      <a:pt x="6162" y="11178"/>
                      <a:pt x="7296" y="12123"/>
                      <a:pt x="8430" y="13049"/>
                    </a:cubicBezTo>
                    <a:cubicBezTo>
                      <a:pt x="8695" y="13276"/>
                      <a:pt x="8959" y="13502"/>
                      <a:pt x="9281" y="13616"/>
                    </a:cubicBezTo>
                    <a:cubicBezTo>
                      <a:pt x="9427" y="13676"/>
                      <a:pt x="9589" y="13709"/>
                      <a:pt x="9749" y="13709"/>
                    </a:cubicBezTo>
                    <a:cubicBezTo>
                      <a:pt x="9940" y="13709"/>
                      <a:pt x="10128" y="13662"/>
                      <a:pt x="10282" y="13559"/>
                    </a:cubicBezTo>
                    <a:cubicBezTo>
                      <a:pt x="9375" y="12293"/>
                      <a:pt x="8544" y="11064"/>
                      <a:pt x="7617" y="9798"/>
                    </a:cubicBezTo>
                    <a:lnTo>
                      <a:pt x="7617" y="9798"/>
                    </a:lnTo>
                    <a:cubicBezTo>
                      <a:pt x="9111" y="11102"/>
                      <a:pt x="10604" y="12387"/>
                      <a:pt x="12097" y="13691"/>
                    </a:cubicBezTo>
                    <a:cubicBezTo>
                      <a:pt x="12305" y="13862"/>
                      <a:pt x="12532" y="14051"/>
                      <a:pt x="12815" y="14107"/>
                    </a:cubicBezTo>
                    <a:cubicBezTo>
                      <a:pt x="12850" y="14115"/>
                      <a:pt x="12886" y="14118"/>
                      <a:pt x="12923" y="14118"/>
                    </a:cubicBezTo>
                    <a:cubicBezTo>
                      <a:pt x="13173" y="14118"/>
                      <a:pt x="13465" y="13959"/>
                      <a:pt x="13515" y="13729"/>
                    </a:cubicBezTo>
                    <a:cubicBezTo>
                      <a:pt x="12985" y="12841"/>
                      <a:pt x="12513" y="11915"/>
                      <a:pt x="11984" y="11026"/>
                    </a:cubicBezTo>
                    <a:lnTo>
                      <a:pt x="11984" y="11026"/>
                    </a:lnTo>
                    <a:lnTo>
                      <a:pt x="13458" y="12803"/>
                    </a:lnTo>
                    <a:cubicBezTo>
                      <a:pt x="13704" y="13068"/>
                      <a:pt x="13930" y="13351"/>
                      <a:pt x="14252" y="13521"/>
                    </a:cubicBezTo>
                    <a:cubicBezTo>
                      <a:pt x="14371" y="13588"/>
                      <a:pt x="14505" y="13620"/>
                      <a:pt x="14640" y="13620"/>
                    </a:cubicBezTo>
                    <a:cubicBezTo>
                      <a:pt x="14847" y="13620"/>
                      <a:pt x="15055" y="13545"/>
                      <a:pt x="15216" y="13408"/>
                    </a:cubicBezTo>
                    <a:cubicBezTo>
                      <a:pt x="15027" y="12954"/>
                      <a:pt x="14838" y="12463"/>
                      <a:pt x="14649" y="12009"/>
                    </a:cubicBezTo>
                    <a:lnTo>
                      <a:pt x="14649" y="12009"/>
                    </a:lnTo>
                    <a:cubicBezTo>
                      <a:pt x="14838" y="12160"/>
                      <a:pt x="15102" y="12253"/>
                      <a:pt x="15359" y="12253"/>
                    </a:cubicBezTo>
                    <a:cubicBezTo>
                      <a:pt x="15487" y="12253"/>
                      <a:pt x="15613" y="12230"/>
                      <a:pt x="15726" y="12179"/>
                    </a:cubicBezTo>
                    <a:cubicBezTo>
                      <a:pt x="15046" y="8985"/>
                      <a:pt x="14403" y="5829"/>
                      <a:pt x="13723" y="2634"/>
                    </a:cubicBezTo>
                    <a:cubicBezTo>
                      <a:pt x="11133" y="1803"/>
                      <a:pt x="8544" y="952"/>
                      <a:pt x="5954" y="101"/>
                    </a:cubicBezTo>
                    <a:cubicBezTo>
                      <a:pt x="5717" y="28"/>
                      <a:pt x="5455" y="0"/>
                      <a:pt x="5189" y="0"/>
                    </a:cubicBezTo>
                    <a:close/>
                  </a:path>
                </a:pathLst>
              </a:custGeom>
              <a:solidFill>
                <a:srgbClr val="FFC44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76" name="Google Shape;1393;p50">
                <a:extLst>
                  <a:ext uri="{FF2B5EF4-FFF2-40B4-BE49-F238E27FC236}">
                    <a16:creationId xmlns:a16="http://schemas.microsoft.com/office/drawing/2014/main" id="{A26AF577-279E-0A2D-401F-1C911929E113}"/>
                  </a:ext>
                </a:extLst>
              </p:cNvPr>
              <p:cNvSpPr/>
              <p:nvPr/>
            </p:nvSpPr>
            <p:spPr>
              <a:xfrm>
                <a:off x="6222275" y="2048886"/>
                <a:ext cx="165037" cy="342580"/>
              </a:xfrm>
              <a:custGeom>
                <a:avLst/>
                <a:gdLst/>
                <a:ahLst/>
                <a:cxnLst/>
                <a:rect l="l" t="t" r="r" b="b"/>
                <a:pathLst>
                  <a:path w="3233" h="6711" fill="none" extrusionOk="0">
                    <a:moveTo>
                      <a:pt x="1" y="0"/>
                    </a:moveTo>
                    <a:lnTo>
                      <a:pt x="3233" y="6710"/>
                    </a:ln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77" name="Google Shape;1394;p50">
                <a:extLst>
                  <a:ext uri="{FF2B5EF4-FFF2-40B4-BE49-F238E27FC236}">
                    <a16:creationId xmlns:a16="http://schemas.microsoft.com/office/drawing/2014/main" id="{158D11FB-6C5F-99C0-0A4E-4C9185FA3D73}"/>
                  </a:ext>
                </a:extLst>
              </p:cNvPr>
              <p:cNvSpPr/>
              <p:nvPr/>
            </p:nvSpPr>
            <p:spPr>
              <a:xfrm>
                <a:off x="6104564" y="2124128"/>
                <a:ext cx="153449" cy="211337"/>
              </a:xfrm>
              <a:custGeom>
                <a:avLst/>
                <a:gdLst/>
                <a:ahLst/>
                <a:cxnLst/>
                <a:rect l="l" t="t" r="r" b="b"/>
                <a:pathLst>
                  <a:path w="3006" h="4140" fill="none" extrusionOk="0">
                    <a:moveTo>
                      <a:pt x="3006" y="4140"/>
                    </a:moveTo>
                    <a:cubicBezTo>
                      <a:pt x="2099" y="2703"/>
                      <a:pt x="1078" y="1305"/>
                      <a:pt x="1" y="0"/>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78" name="Google Shape;1395;p50">
                <a:extLst>
                  <a:ext uri="{FF2B5EF4-FFF2-40B4-BE49-F238E27FC236}">
                    <a16:creationId xmlns:a16="http://schemas.microsoft.com/office/drawing/2014/main" id="{C43934DC-3E32-1F24-A5B8-BC45FDFCBCEA}"/>
                  </a:ext>
                </a:extLst>
              </p:cNvPr>
              <p:cNvSpPr/>
              <p:nvPr/>
            </p:nvSpPr>
            <p:spPr>
              <a:xfrm>
                <a:off x="5993591" y="2226372"/>
                <a:ext cx="57020" cy="57939"/>
              </a:xfrm>
              <a:custGeom>
                <a:avLst/>
                <a:gdLst/>
                <a:ahLst/>
                <a:cxnLst/>
                <a:rect l="l" t="t" r="r" b="b"/>
                <a:pathLst>
                  <a:path w="1117" h="1135" fill="none" extrusionOk="0">
                    <a:moveTo>
                      <a:pt x="1" y="1"/>
                    </a:moveTo>
                    <a:lnTo>
                      <a:pt x="1116" y="1135"/>
                    </a:ln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79" name="Google Shape;1396;p50">
                <a:extLst>
                  <a:ext uri="{FF2B5EF4-FFF2-40B4-BE49-F238E27FC236}">
                    <a16:creationId xmlns:a16="http://schemas.microsoft.com/office/drawing/2014/main" id="{55E33C6A-413A-45AB-3E3C-DA0C211B0E4D}"/>
                  </a:ext>
                </a:extLst>
              </p:cNvPr>
              <p:cNvSpPr/>
              <p:nvPr/>
            </p:nvSpPr>
            <p:spPr>
              <a:xfrm>
                <a:off x="7318325" y="2432852"/>
                <a:ext cx="1032436" cy="829828"/>
              </a:xfrm>
              <a:custGeom>
                <a:avLst/>
                <a:gdLst/>
                <a:ahLst/>
                <a:cxnLst/>
                <a:rect l="l" t="t" r="r" b="b"/>
                <a:pathLst>
                  <a:path w="20225" h="16256" extrusionOk="0">
                    <a:moveTo>
                      <a:pt x="14687" y="1"/>
                    </a:moveTo>
                    <a:lnTo>
                      <a:pt x="11965" y="530"/>
                    </a:lnTo>
                    <a:cubicBezTo>
                      <a:pt x="8128" y="1929"/>
                      <a:pt x="4291" y="3346"/>
                      <a:pt x="435" y="4764"/>
                    </a:cubicBezTo>
                    <a:cubicBezTo>
                      <a:pt x="114" y="4877"/>
                      <a:pt x="416" y="5482"/>
                      <a:pt x="719" y="5671"/>
                    </a:cubicBezTo>
                    <a:cubicBezTo>
                      <a:pt x="1002" y="5860"/>
                      <a:pt x="1380" y="5860"/>
                      <a:pt x="1720" y="5860"/>
                    </a:cubicBezTo>
                    <a:cubicBezTo>
                      <a:pt x="4253" y="5803"/>
                      <a:pt x="6786" y="5785"/>
                      <a:pt x="9319" y="5728"/>
                    </a:cubicBezTo>
                    <a:lnTo>
                      <a:pt x="9319" y="5728"/>
                    </a:lnTo>
                    <a:cubicBezTo>
                      <a:pt x="6295" y="6087"/>
                      <a:pt x="3270" y="6427"/>
                      <a:pt x="246" y="6786"/>
                    </a:cubicBezTo>
                    <a:cubicBezTo>
                      <a:pt x="0" y="7070"/>
                      <a:pt x="189" y="7486"/>
                      <a:pt x="492" y="7731"/>
                    </a:cubicBezTo>
                    <a:cubicBezTo>
                      <a:pt x="794" y="7958"/>
                      <a:pt x="1210" y="8015"/>
                      <a:pt x="1588" y="8053"/>
                    </a:cubicBezTo>
                    <a:cubicBezTo>
                      <a:pt x="4423" y="8355"/>
                      <a:pt x="7277" y="8658"/>
                      <a:pt x="10132" y="8960"/>
                    </a:cubicBezTo>
                    <a:cubicBezTo>
                      <a:pt x="9278" y="8917"/>
                      <a:pt x="8423" y="8895"/>
                      <a:pt x="7568" y="8895"/>
                    </a:cubicBezTo>
                    <a:cubicBezTo>
                      <a:pt x="5431" y="8895"/>
                      <a:pt x="3292" y="9030"/>
                      <a:pt x="1172" y="9300"/>
                    </a:cubicBezTo>
                    <a:cubicBezTo>
                      <a:pt x="1002" y="9640"/>
                      <a:pt x="1153" y="10075"/>
                      <a:pt x="1456" y="10321"/>
                    </a:cubicBezTo>
                    <a:cubicBezTo>
                      <a:pt x="1758" y="10567"/>
                      <a:pt x="2155" y="10661"/>
                      <a:pt x="2533" y="10756"/>
                    </a:cubicBezTo>
                    <a:cubicBezTo>
                      <a:pt x="4631" y="11247"/>
                      <a:pt x="6748" y="11738"/>
                      <a:pt x="8846" y="12211"/>
                    </a:cubicBezTo>
                    <a:lnTo>
                      <a:pt x="4423" y="11852"/>
                    </a:lnTo>
                    <a:cubicBezTo>
                      <a:pt x="4215" y="12003"/>
                      <a:pt x="4178" y="12457"/>
                      <a:pt x="4329" y="12665"/>
                    </a:cubicBezTo>
                    <a:cubicBezTo>
                      <a:pt x="4480" y="12891"/>
                      <a:pt x="4726" y="13005"/>
                      <a:pt x="4971" y="13118"/>
                    </a:cubicBezTo>
                    <a:cubicBezTo>
                      <a:pt x="7051" y="14120"/>
                      <a:pt x="9149" y="15122"/>
                      <a:pt x="11247" y="16105"/>
                    </a:cubicBezTo>
                    <a:cubicBezTo>
                      <a:pt x="11463" y="16210"/>
                      <a:pt x="11707" y="16255"/>
                      <a:pt x="11958" y="16255"/>
                    </a:cubicBezTo>
                    <a:cubicBezTo>
                      <a:pt x="12431" y="16255"/>
                      <a:pt x="12931" y="16093"/>
                      <a:pt x="13326" y="15859"/>
                    </a:cubicBezTo>
                    <a:cubicBezTo>
                      <a:pt x="14725" y="15027"/>
                      <a:pt x="15840" y="13836"/>
                      <a:pt x="17068" y="12759"/>
                    </a:cubicBezTo>
                    <a:cubicBezTo>
                      <a:pt x="19053" y="11039"/>
                      <a:pt x="20225" y="8128"/>
                      <a:pt x="19771" y="5520"/>
                    </a:cubicBezTo>
                    <a:cubicBezTo>
                      <a:pt x="19299" y="2930"/>
                      <a:pt x="17238" y="681"/>
                      <a:pt x="14687" y="1"/>
                    </a:cubicBezTo>
                    <a:close/>
                  </a:path>
                </a:pathLst>
              </a:custGeom>
              <a:solidFill>
                <a:srgbClr val="FC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82" name="Google Shape;1397;p50">
                <a:extLst>
                  <a:ext uri="{FF2B5EF4-FFF2-40B4-BE49-F238E27FC236}">
                    <a16:creationId xmlns:a16="http://schemas.microsoft.com/office/drawing/2014/main" id="{A91E4DF2-6A3B-626A-BC8A-4199AE1896FB}"/>
                  </a:ext>
                </a:extLst>
              </p:cNvPr>
              <p:cNvSpPr/>
              <p:nvPr/>
            </p:nvSpPr>
            <p:spPr>
              <a:xfrm>
                <a:off x="7728374" y="2727130"/>
                <a:ext cx="150590" cy="5870"/>
              </a:xfrm>
              <a:custGeom>
                <a:avLst/>
                <a:gdLst/>
                <a:ahLst/>
                <a:cxnLst/>
                <a:rect l="l" t="t" r="r" b="b"/>
                <a:pathLst>
                  <a:path w="2950" h="115" fill="none" extrusionOk="0">
                    <a:moveTo>
                      <a:pt x="1" y="114"/>
                    </a:moveTo>
                    <a:lnTo>
                      <a:pt x="2949" y="1"/>
                    </a:ln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83" name="Google Shape;1398;p50">
                <a:extLst>
                  <a:ext uri="{FF2B5EF4-FFF2-40B4-BE49-F238E27FC236}">
                    <a16:creationId xmlns:a16="http://schemas.microsoft.com/office/drawing/2014/main" id="{6FAFC682-3EC5-28AA-694F-ED5BD3BB8579}"/>
                  </a:ext>
                </a:extLst>
              </p:cNvPr>
              <p:cNvSpPr/>
              <p:nvPr/>
            </p:nvSpPr>
            <p:spPr>
              <a:xfrm>
                <a:off x="7734142" y="2887311"/>
                <a:ext cx="150590" cy="2910"/>
              </a:xfrm>
              <a:custGeom>
                <a:avLst/>
                <a:gdLst/>
                <a:ahLst/>
                <a:cxnLst/>
                <a:rect l="l" t="t" r="r" b="b"/>
                <a:pathLst>
                  <a:path w="2950" h="57" fill="none" extrusionOk="0">
                    <a:moveTo>
                      <a:pt x="1" y="0"/>
                    </a:moveTo>
                    <a:cubicBezTo>
                      <a:pt x="984" y="19"/>
                      <a:pt x="1967" y="38"/>
                      <a:pt x="2950" y="57"/>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84" name="Google Shape;1399;p50">
                <a:extLst>
                  <a:ext uri="{FF2B5EF4-FFF2-40B4-BE49-F238E27FC236}">
                    <a16:creationId xmlns:a16="http://schemas.microsoft.com/office/drawing/2014/main" id="{379BB725-4614-E1E7-BF24-70BBB580F5AD}"/>
                  </a:ext>
                </a:extLst>
              </p:cNvPr>
              <p:cNvSpPr/>
              <p:nvPr/>
            </p:nvSpPr>
            <p:spPr>
              <a:xfrm>
                <a:off x="7880796" y="2420346"/>
                <a:ext cx="461265" cy="734267"/>
              </a:xfrm>
              <a:custGeom>
                <a:avLst/>
                <a:gdLst/>
                <a:ahLst/>
                <a:cxnLst/>
                <a:rect l="l" t="t" r="r" b="b"/>
                <a:pathLst>
                  <a:path w="9036" h="14384" fill="none" extrusionOk="0">
                    <a:moveTo>
                      <a:pt x="4707" y="14384"/>
                    </a:moveTo>
                    <a:cubicBezTo>
                      <a:pt x="6654" y="13023"/>
                      <a:pt x="8147" y="10963"/>
                      <a:pt x="8601" y="8638"/>
                    </a:cubicBezTo>
                    <a:cubicBezTo>
                      <a:pt x="9036" y="6313"/>
                      <a:pt x="8336" y="3724"/>
                      <a:pt x="6597" y="2117"/>
                    </a:cubicBezTo>
                    <a:cubicBezTo>
                      <a:pt x="4859" y="491"/>
                      <a:pt x="2099" y="0"/>
                      <a:pt x="1" y="1134"/>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sp>
          <p:nvSpPr>
            <p:cNvPr id="6" name="Google Shape;1400;p50">
              <a:extLst>
                <a:ext uri="{FF2B5EF4-FFF2-40B4-BE49-F238E27FC236}">
                  <a16:creationId xmlns:a16="http://schemas.microsoft.com/office/drawing/2014/main" id="{C397E7D2-2E7C-66D5-6727-6916997FFB96}"/>
                </a:ext>
              </a:extLst>
            </p:cNvPr>
            <p:cNvSpPr txBox="1">
              <a:spLocks/>
            </p:cNvSpPr>
            <p:nvPr/>
          </p:nvSpPr>
          <p:spPr>
            <a:xfrm>
              <a:off x="900656" y="2736286"/>
              <a:ext cx="6819918" cy="1498801"/>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800" i="1">
                  <a:solidFill>
                    <a:srgbClr val="000000"/>
                  </a:solidFill>
                  <a:effectLst/>
                  <a:latin typeface="Times New Roman" panose="02020603050405020304" pitchFamily="18" charset="0"/>
                  <a:ea typeface="Times New Roman" panose="02020603050405020304" pitchFamily="18" charset="0"/>
                </a:rPr>
                <a:t>Cách thể hiện h</a:t>
              </a:r>
              <a:r>
                <a:rPr lang="en-US" sz="2800" i="1">
                  <a:solidFill>
                    <a:srgbClr val="000000"/>
                  </a:solidFill>
                  <a:effectLst/>
                  <a:latin typeface="Times New Roman" panose="02020603050405020304" pitchFamily="18" charset="0"/>
                  <a:ea typeface="Microsoft YaHei" panose="020B0503020204020204" pitchFamily="34" charset="-122"/>
                </a:rPr>
                <a:t>ì</a:t>
              </a:r>
              <a:r>
                <a:rPr lang="en-US" sz="2800" i="1">
                  <a:solidFill>
                    <a:srgbClr val="000000"/>
                  </a:solidFill>
                  <a:effectLst/>
                  <a:latin typeface="Times New Roman" panose="02020603050405020304" pitchFamily="18" charset="0"/>
                  <a:ea typeface="Times New Roman" panose="02020603050405020304" pitchFamily="18" charset="0"/>
                </a:rPr>
                <a:t>nh ảnh người mẹ trong b</a:t>
              </a:r>
              <a:r>
                <a:rPr lang="en-US" sz="2800" i="1">
                  <a:solidFill>
                    <a:srgbClr val="000000"/>
                  </a:solidFill>
                  <a:effectLst/>
                  <a:latin typeface="Times New Roman" panose="02020603050405020304" pitchFamily="18" charset="0"/>
                  <a:ea typeface="Microsoft YaHei" panose="020B0503020204020204" pitchFamily="34" charset="-122"/>
                </a:rPr>
                <a:t>à</a:t>
              </a:r>
              <a:r>
                <a:rPr lang="en-US" sz="2800" i="1">
                  <a:solidFill>
                    <a:srgbClr val="000000"/>
                  </a:solidFill>
                  <a:effectLst/>
                  <a:latin typeface="Times New Roman" panose="02020603050405020304" pitchFamily="18" charset="0"/>
                  <a:ea typeface="Times New Roman" panose="02020603050405020304" pitchFamily="18" charset="0"/>
                </a:rPr>
                <a:t>i thơ n</a:t>
              </a:r>
              <a:r>
                <a:rPr lang="en-US" sz="2800" i="1">
                  <a:solidFill>
                    <a:srgbClr val="000000"/>
                  </a:solidFill>
                  <a:effectLst/>
                  <a:latin typeface="Times New Roman" panose="02020603050405020304" pitchFamily="18" charset="0"/>
                  <a:ea typeface="Microsoft YaHei" panose="020B0503020204020204" pitchFamily="34" charset="-122"/>
                </a:rPr>
                <a:t>à</a:t>
              </a:r>
              <a:r>
                <a:rPr lang="en-US" sz="2800" i="1">
                  <a:solidFill>
                    <a:srgbClr val="000000"/>
                  </a:solidFill>
                  <a:effectLst/>
                  <a:latin typeface="Times New Roman" panose="02020603050405020304" pitchFamily="18" charset="0"/>
                  <a:ea typeface="Times New Roman" panose="02020603050405020304" pitchFamily="18" charset="0"/>
                </a:rPr>
                <a:t>y c</a:t>
              </a:r>
              <a:r>
                <a:rPr lang="en-US" sz="2800" i="1">
                  <a:solidFill>
                    <a:srgbClr val="000000"/>
                  </a:solidFill>
                  <a:effectLst/>
                  <a:latin typeface="Times New Roman" panose="02020603050405020304" pitchFamily="18" charset="0"/>
                  <a:ea typeface="Microsoft YaHei" panose="020B0503020204020204" pitchFamily="34" charset="-122"/>
                </a:rPr>
                <a:t>ó</a:t>
              </a:r>
              <a:r>
                <a:rPr lang="en-US" sz="2800" i="1">
                  <a:solidFill>
                    <a:srgbClr val="000000"/>
                  </a:solidFill>
                  <a:effectLst/>
                  <a:latin typeface="Times New Roman" panose="02020603050405020304" pitchFamily="18" charset="0"/>
                  <a:ea typeface="Times New Roman" panose="02020603050405020304" pitchFamily="18" charset="0"/>
                </a:rPr>
                <a:t> g</a:t>
              </a:r>
              <a:r>
                <a:rPr lang="en-US" sz="2800" i="1">
                  <a:solidFill>
                    <a:srgbClr val="000000"/>
                  </a:solidFill>
                  <a:effectLst/>
                  <a:latin typeface="Times New Roman" panose="02020603050405020304" pitchFamily="18" charset="0"/>
                  <a:ea typeface="Microsoft YaHei" panose="020B0503020204020204" pitchFamily="34" charset="-122"/>
                </a:rPr>
                <a:t>ì</a:t>
              </a:r>
              <a:r>
                <a:rPr lang="en-US" sz="2800" i="1">
                  <a:solidFill>
                    <a:srgbClr val="000000"/>
                  </a:solidFill>
                  <a:effectLst/>
                  <a:latin typeface="Times New Roman" panose="02020603050405020304" pitchFamily="18" charset="0"/>
                  <a:ea typeface="Times New Roman" panose="02020603050405020304" pitchFamily="18" charset="0"/>
                </a:rPr>
                <a:t> kh</a:t>
              </a:r>
              <a:r>
                <a:rPr lang="en-US" sz="2800" i="1">
                  <a:solidFill>
                    <a:srgbClr val="000000"/>
                  </a:solidFill>
                  <a:effectLst/>
                  <a:latin typeface="Times New Roman" panose="02020603050405020304" pitchFamily="18" charset="0"/>
                  <a:ea typeface="Microsoft YaHei" panose="020B0503020204020204" pitchFamily="34" charset="-122"/>
                </a:rPr>
                <a:t>á</a:t>
              </a:r>
              <a:r>
                <a:rPr lang="en-US" sz="2800" i="1">
                  <a:solidFill>
                    <a:srgbClr val="000000"/>
                  </a:solidFill>
                  <a:effectLst/>
                  <a:latin typeface="Times New Roman" panose="02020603050405020304" pitchFamily="18" charset="0"/>
                  <a:ea typeface="Times New Roman" panose="02020603050405020304" pitchFamily="18" charset="0"/>
                </a:rPr>
                <a:t>c với c</a:t>
              </a:r>
              <a:r>
                <a:rPr lang="en-US" sz="2800" i="1">
                  <a:solidFill>
                    <a:srgbClr val="000000"/>
                  </a:solidFill>
                  <a:effectLst/>
                  <a:latin typeface="Times New Roman" panose="02020603050405020304" pitchFamily="18" charset="0"/>
                  <a:ea typeface="Microsoft YaHei" panose="020B0503020204020204" pitchFamily="34" charset="-122"/>
                </a:rPr>
                <a:t>á</a:t>
              </a:r>
              <a:r>
                <a:rPr lang="en-US" sz="2800" i="1">
                  <a:solidFill>
                    <a:srgbClr val="000000"/>
                  </a:solidFill>
                  <a:effectLst/>
                  <a:latin typeface="Times New Roman" panose="02020603050405020304" pitchFamily="18" charset="0"/>
                  <a:ea typeface="Times New Roman" panose="02020603050405020304" pitchFamily="18" charset="0"/>
                </a:rPr>
                <a:t>ch thể hiện h</a:t>
              </a:r>
              <a:r>
                <a:rPr lang="en-US" sz="2800" i="1">
                  <a:solidFill>
                    <a:srgbClr val="000000"/>
                  </a:solidFill>
                  <a:effectLst/>
                  <a:latin typeface="Times New Roman" panose="02020603050405020304" pitchFamily="18" charset="0"/>
                  <a:ea typeface="Microsoft YaHei" panose="020B0503020204020204" pitchFamily="34" charset="-122"/>
                </a:rPr>
                <a:t>ì</a:t>
              </a:r>
              <a:r>
                <a:rPr lang="en-US" sz="2800" i="1">
                  <a:solidFill>
                    <a:srgbClr val="000000"/>
                  </a:solidFill>
                  <a:effectLst/>
                  <a:latin typeface="Times New Roman" panose="02020603050405020304" pitchFamily="18" charset="0"/>
                  <a:ea typeface="Times New Roman" panose="02020603050405020304" pitchFamily="18" charset="0"/>
                </a:rPr>
                <a:t>nh ảnh người mẹ trong b</a:t>
              </a:r>
              <a:r>
                <a:rPr lang="en-US" sz="2800" i="1">
                  <a:solidFill>
                    <a:srgbClr val="000000"/>
                  </a:solidFill>
                  <a:effectLst/>
                  <a:latin typeface="Times New Roman" panose="02020603050405020304" pitchFamily="18" charset="0"/>
                  <a:ea typeface="Microsoft YaHei" panose="020B0503020204020204" pitchFamily="34" charset="-122"/>
                </a:rPr>
                <a:t>à</a:t>
              </a:r>
              <a:r>
                <a:rPr lang="en-US" sz="2800" i="1">
                  <a:solidFill>
                    <a:srgbClr val="000000"/>
                  </a:solidFill>
                  <a:effectLst/>
                  <a:latin typeface="Times New Roman" panose="02020603050405020304" pitchFamily="18" charset="0"/>
                  <a:ea typeface="Times New Roman" panose="02020603050405020304" pitchFamily="18" charset="0"/>
                </a:rPr>
                <a:t>i thơ kh</a:t>
              </a:r>
              <a:r>
                <a:rPr lang="en-US" sz="2800" i="1">
                  <a:solidFill>
                    <a:srgbClr val="000000"/>
                  </a:solidFill>
                  <a:effectLst/>
                  <a:latin typeface="Times New Roman" panose="02020603050405020304" pitchFamily="18" charset="0"/>
                  <a:ea typeface="Microsoft YaHei" panose="020B0503020204020204" pitchFamily="34" charset="-122"/>
                </a:rPr>
                <a:t>á</a:t>
              </a:r>
              <a:r>
                <a:rPr lang="en-US" sz="2800" i="1">
                  <a:solidFill>
                    <a:srgbClr val="000000"/>
                  </a:solidFill>
                  <a:effectLst/>
                  <a:latin typeface="Times New Roman" panose="02020603050405020304" pitchFamily="18" charset="0"/>
                  <a:ea typeface="Times New Roman" panose="02020603050405020304" pitchFamily="18" charset="0"/>
                </a:rPr>
                <a:t>c m</a:t>
              </a:r>
              <a:r>
                <a:rPr lang="en-US" sz="2800" i="1">
                  <a:solidFill>
                    <a:srgbClr val="000000"/>
                  </a:solidFill>
                  <a:effectLst/>
                  <a:latin typeface="Times New Roman" panose="02020603050405020304" pitchFamily="18" charset="0"/>
                  <a:ea typeface="Microsoft YaHei" panose="020B0503020204020204" pitchFamily="34" charset="-122"/>
                </a:rPr>
                <a:t>à</a:t>
              </a:r>
              <a:r>
                <a:rPr lang="en-US" sz="2800" i="1">
                  <a:solidFill>
                    <a:srgbClr val="000000"/>
                  </a:solidFill>
                  <a:effectLst/>
                  <a:latin typeface="Times New Roman" panose="02020603050405020304" pitchFamily="18" charset="0"/>
                  <a:ea typeface="Times New Roman" panose="02020603050405020304" pitchFamily="18" charset="0"/>
                </a:rPr>
                <a:t> em biết?</a:t>
              </a:r>
              <a:endParaRPr lang="en-US" sz="4400">
                <a:effectLst/>
                <a:latin typeface=".VnTime"/>
                <a:ea typeface="Times New Roman" panose="02020603050405020304" pitchFamily="18" charset="0"/>
                <a:cs typeface="Times New Roman" panose="02020603050405020304" pitchFamily="18" charset="0"/>
              </a:endParaRPr>
            </a:p>
          </p:txBody>
        </p:sp>
      </p:grpSp>
    </p:spTree>
    <p:extLst>
      <p:ext uri="{BB962C8B-B14F-4D97-AF65-F5344CB8AC3E}">
        <p14:creationId xmlns:p14="http://schemas.microsoft.com/office/powerpoint/2010/main" val="339817360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2350"/>
        <p:cNvGrpSpPr/>
        <p:nvPr/>
      </p:nvGrpSpPr>
      <p:grpSpPr>
        <a:xfrm>
          <a:off x="0" y="0"/>
          <a:ext cx="0" cy="0"/>
          <a:chOff x="0" y="0"/>
          <a:chExt cx="0" cy="0"/>
        </a:xfrm>
      </p:grpSpPr>
      <p:grpSp>
        <p:nvGrpSpPr>
          <p:cNvPr id="8" name="Google Shape;2494;p49">
            <a:extLst>
              <a:ext uri="{FF2B5EF4-FFF2-40B4-BE49-F238E27FC236}">
                <a16:creationId xmlns:a16="http://schemas.microsoft.com/office/drawing/2014/main" id="{781D5466-9556-45DC-1002-B39336108FDA}"/>
              </a:ext>
            </a:extLst>
          </p:cNvPr>
          <p:cNvGrpSpPr/>
          <p:nvPr/>
        </p:nvGrpSpPr>
        <p:grpSpPr>
          <a:xfrm flipH="1">
            <a:off x="2253021" y="168426"/>
            <a:ext cx="4833152" cy="759406"/>
            <a:chOff x="4263450" y="634575"/>
            <a:chExt cx="1007075" cy="387425"/>
          </a:xfrm>
        </p:grpSpPr>
        <p:sp>
          <p:nvSpPr>
            <p:cNvPr id="9" name="Google Shape;2495;p49">
              <a:extLst>
                <a:ext uri="{FF2B5EF4-FFF2-40B4-BE49-F238E27FC236}">
                  <a16:creationId xmlns:a16="http://schemas.microsoft.com/office/drawing/2014/main" id="{3BE5FC33-F074-2E8B-1A50-6A405990140C}"/>
                </a:ext>
              </a:extLst>
            </p:cNvPr>
            <p:cNvSpPr/>
            <p:nvPr/>
          </p:nvSpPr>
          <p:spPr>
            <a:xfrm>
              <a:off x="4263450" y="634575"/>
              <a:ext cx="1007075" cy="387425"/>
            </a:xfrm>
            <a:custGeom>
              <a:avLst/>
              <a:gdLst/>
              <a:ahLst/>
              <a:cxnLst/>
              <a:rect l="l" t="t" r="r" b="b"/>
              <a:pathLst>
                <a:path w="40283" h="15497" extrusionOk="0">
                  <a:moveTo>
                    <a:pt x="1950" y="0"/>
                  </a:moveTo>
                  <a:cubicBezTo>
                    <a:pt x="1214" y="0"/>
                    <a:pt x="617" y="458"/>
                    <a:pt x="458" y="1134"/>
                  </a:cubicBezTo>
                  <a:cubicBezTo>
                    <a:pt x="219" y="1492"/>
                    <a:pt x="0" y="2188"/>
                    <a:pt x="517" y="3044"/>
                  </a:cubicBezTo>
                  <a:cubicBezTo>
                    <a:pt x="796" y="3461"/>
                    <a:pt x="1055" y="3879"/>
                    <a:pt x="1313" y="4317"/>
                  </a:cubicBezTo>
                  <a:lnTo>
                    <a:pt x="1691" y="4914"/>
                  </a:lnTo>
                  <a:cubicBezTo>
                    <a:pt x="1910" y="5252"/>
                    <a:pt x="2109" y="5610"/>
                    <a:pt x="2348" y="5948"/>
                  </a:cubicBezTo>
                  <a:cubicBezTo>
                    <a:pt x="2447" y="6107"/>
                    <a:pt x="2507" y="6207"/>
                    <a:pt x="2606" y="6326"/>
                  </a:cubicBezTo>
                  <a:cubicBezTo>
                    <a:pt x="2686" y="6406"/>
                    <a:pt x="2745" y="6465"/>
                    <a:pt x="2765" y="6545"/>
                  </a:cubicBezTo>
                  <a:cubicBezTo>
                    <a:pt x="2865" y="6724"/>
                    <a:pt x="2964" y="6863"/>
                    <a:pt x="3044" y="7042"/>
                  </a:cubicBezTo>
                  <a:cubicBezTo>
                    <a:pt x="3163" y="7261"/>
                    <a:pt x="3263" y="7500"/>
                    <a:pt x="3402" y="7719"/>
                  </a:cubicBezTo>
                  <a:cubicBezTo>
                    <a:pt x="3442" y="7738"/>
                    <a:pt x="3442" y="7758"/>
                    <a:pt x="3442" y="7758"/>
                  </a:cubicBezTo>
                  <a:lnTo>
                    <a:pt x="3402" y="7798"/>
                  </a:lnTo>
                  <a:cubicBezTo>
                    <a:pt x="3263" y="7957"/>
                    <a:pt x="3103" y="8156"/>
                    <a:pt x="2984" y="8335"/>
                  </a:cubicBezTo>
                  <a:cubicBezTo>
                    <a:pt x="2905" y="8415"/>
                    <a:pt x="2865" y="8514"/>
                    <a:pt x="2785" y="8594"/>
                  </a:cubicBezTo>
                  <a:cubicBezTo>
                    <a:pt x="2646" y="8753"/>
                    <a:pt x="2507" y="8932"/>
                    <a:pt x="2367" y="9111"/>
                  </a:cubicBezTo>
                  <a:cubicBezTo>
                    <a:pt x="2069" y="9469"/>
                    <a:pt x="1751" y="9847"/>
                    <a:pt x="1452" y="10245"/>
                  </a:cubicBezTo>
                  <a:cubicBezTo>
                    <a:pt x="1074" y="10742"/>
                    <a:pt x="756" y="11259"/>
                    <a:pt x="398" y="11757"/>
                  </a:cubicBezTo>
                  <a:lnTo>
                    <a:pt x="318" y="11896"/>
                  </a:lnTo>
                  <a:cubicBezTo>
                    <a:pt x="159" y="12135"/>
                    <a:pt x="80" y="12493"/>
                    <a:pt x="120" y="12851"/>
                  </a:cubicBezTo>
                  <a:cubicBezTo>
                    <a:pt x="159" y="13129"/>
                    <a:pt x="199" y="13408"/>
                    <a:pt x="259" y="13647"/>
                  </a:cubicBezTo>
                  <a:cubicBezTo>
                    <a:pt x="418" y="14601"/>
                    <a:pt x="955" y="15019"/>
                    <a:pt x="1890" y="15039"/>
                  </a:cubicBezTo>
                  <a:lnTo>
                    <a:pt x="3402" y="15039"/>
                  </a:lnTo>
                  <a:cubicBezTo>
                    <a:pt x="3700" y="15039"/>
                    <a:pt x="3999" y="15079"/>
                    <a:pt x="4277" y="15099"/>
                  </a:cubicBezTo>
                  <a:cubicBezTo>
                    <a:pt x="4655" y="15119"/>
                    <a:pt x="5053" y="15138"/>
                    <a:pt x="5451" y="15138"/>
                  </a:cubicBezTo>
                  <a:cubicBezTo>
                    <a:pt x="7062" y="15178"/>
                    <a:pt x="8673" y="15198"/>
                    <a:pt x="10026" y="15198"/>
                  </a:cubicBezTo>
                  <a:lnTo>
                    <a:pt x="14502" y="15198"/>
                  </a:lnTo>
                  <a:cubicBezTo>
                    <a:pt x="15298" y="15198"/>
                    <a:pt x="16073" y="15218"/>
                    <a:pt x="16869" y="15238"/>
                  </a:cubicBezTo>
                  <a:cubicBezTo>
                    <a:pt x="17287" y="15238"/>
                    <a:pt x="17705" y="15278"/>
                    <a:pt x="18122" y="15278"/>
                  </a:cubicBezTo>
                  <a:cubicBezTo>
                    <a:pt x="19177" y="15298"/>
                    <a:pt x="20191" y="15298"/>
                    <a:pt x="21246" y="15318"/>
                  </a:cubicBezTo>
                  <a:lnTo>
                    <a:pt x="23295" y="15337"/>
                  </a:lnTo>
                  <a:cubicBezTo>
                    <a:pt x="24190" y="15337"/>
                    <a:pt x="25065" y="15377"/>
                    <a:pt x="25960" y="15377"/>
                  </a:cubicBezTo>
                  <a:cubicBezTo>
                    <a:pt x="26477" y="15377"/>
                    <a:pt x="27014" y="15397"/>
                    <a:pt x="27532" y="15397"/>
                  </a:cubicBezTo>
                  <a:cubicBezTo>
                    <a:pt x="27949" y="15397"/>
                    <a:pt x="28407" y="15417"/>
                    <a:pt x="28825" y="15417"/>
                  </a:cubicBezTo>
                  <a:lnTo>
                    <a:pt x="30038" y="15437"/>
                  </a:lnTo>
                  <a:cubicBezTo>
                    <a:pt x="31192" y="15477"/>
                    <a:pt x="32385" y="15497"/>
                    <a:pt x="33579" y="15497"/>
                  </a:cubicBezTo>
                  <a:lnTo>
                    <a:pt x="38473" y="15497"/>
                  </a:lnTo>
                  <a:cubicBezTo>
                    <a:pt x="38950" y="15497"/>
                    <a:pt x="39368" y="15318"/>
                    <a:pt x="39686" y="14979"/>
                  </a:cubicBezTo>
                  <a:cubicBezTo>
                    <a:pt x="40004" y="14621"/>
                    <a:pt x="40164" y="14144"/>
                    <a:pt x="40104" y="13627"/>
                  </a:cubicBezTo>
                  <a:cubicBezTo>
                    <a:pt x="40064" y="12930"/>
                    <a:pt x="39686" y="12453"/>
                    <a:pt x="39408" y="12115"/>
                  </a:cubicBezTo>
                  <a:lnTo>
                    <a:pt x="38751" y="11299"/>
                  </a:lnTo>
                  <a:cubicBezTo>
                    <a:pt x="38294" y="10742"/>
                    <a:pt x="37856" y="10205"/>
                    <a:pt x="37418" y="9628"/>
                  </a:cubicBezTo>
                  <a:cubicBezTo>
                    <a:pt x="37160" y="9250"/>
                    <a:pt x="36901" y="8852"/>
                    <a:pt x="36662" y="8415"/>
                  </a:cubicBezTo>
                  <a:cubicBezTo>
                    <a:pt x="36762" y="8315"/>
                    <a:pt x="36861" y="8216"/>
                    <a:pt x="36961" y="8077"/>
                  </a:cubicBezTo>
                  <a:cubicBezTo>
                    <a:pt x="37359" y="7758"/>
                    <a:pt x="37796" y="7261"/>
                    <a:pt x="38174" y="6744"/>
                  </a:cubicBezTo>
                  <a:cubicBezTo>
                    <a:pt x="38294" y="6565"/>
                    <a:pt x="38413" y="6425"/>
                    <a:pt x="38552" y="6246"/>
                  </a:cubicBezTo>
                  <a:cubicBezTo>
                    <a:pt x="38970" y="5729"/>
                    <a:pt x="39447" y="5113"/>
                    <a:pt x="39706" y="4277"/>
                  </a:cubicBezTo>
                  <a:cubicBezTo>
                    <a:pt x="39766" y="4138"/>
                    <a:pt x="39805" y="3999"/>
                    <a:pt x="39865" y="3859"/>
                  </a:cubicBezTo>
                  <a:cubicBezTo>
                    <a:pt x="40004" y="3442"/>
                    <a:pt x="40183" y="2984"/>
                    <a:pt x="40243" y="2447"/>
                  </a:cubicBezTo>
                  <a:cubicBezTo>
                    <a:pt x="40283" y="1870"/>
                    <a:pt x="40104" y="1353"/>
                    <a:pt x="39786" y="975"/>
                  </a:cubicBezTo>
                  <a:cubicBezTo>
                    <a:pt x="39467" y="617"/>
                    <a:pt x="39010" y="458"/>
                    <a:pt x="38512" y="458"/>
                  </a:cubicBezTo>
                  <a:lnTo>
                    <a:pt x="38393" y="458"/>
                  </a:lnTo>
                  <a:cubicBezTo>
                    <a:pt x="38075" y="478"/>
                    <a:pt x="37697" y="478"/>
                    <a:pt x="37279" y="478"/>
                  </a:cubicBezTo>
                  <a:lnTo>
                    <a:pt x="35767" y="478"/>
                  </a:lnTo>
                  <a:cubicBezTo>
                    <a:pt x="35489" y="478"/>
                    <a:pt x="35210" y="458"/>
                    <a:pt x="34932" y="458"/>
                  </a:cubicBezTo>
                  <a:cubicBezTo>
                    <a:pt x="34613" y="458"/>
                    <a:pt x="34275" y="418"/>
                    <a:pt x="33937" y="418"/>
                  </a:cubicBezTo>
                  <a:lnTo>
                    <a:pt x="30834" y="418"/>
                  </a:lnTo>
                  <a:cubicBezTo>
                    <a:pt x="30138" y="418"/>
                    <a:pt x="29421" y="398"/>
                    <a:pt x="28725" y="378"/>
                  </a:cubicBezTo>
                  <a:cubicBezTo>
                    <a:pt x="28148" y="358"/>
                    <a:pt x="27552" y="358"/>
                    <a:pt x="26975" y="318"/>
                  </a:cubicBezTo>
                  <a:lnTo>
                    <a:pt x="24269" y="318"/>
                  </a:lnTo>
                  <a:cubicBezTo>
                    <a:pt x="23891" y="318"/>
                    <a:pt x="23553" y="299"/>
                    <a:pt x="23175" y="299"/>
                  </a:cubicBezTo>
                  <a:cubicBezTo>
                    <a:pt x="22877" y="299"/>
                    <a:pt x="22598" y="279"/>
                    <a:pt x="22300" y="279"/>
                  </a:cubicBezTo>
                  <a:cubicBezTo>
                    <a:pt x="21842" y="279"/>
                    <a:pt x="21365" y="259"/>
                    <a:pt x="20907" y="259"/>
                  </a:cubicBezTo>
                  <a:cubicBezTo>
                    <a:pt x="20510" y="259"/>
                    <a:pt x="20112" y="259"/>
                    <a:pt x="19694" y="239"/>
                  </a:cubicBezTo>
                  <a:cubicBezTo>
                    <a:pt x="19376" y="239"/>
                    <a:pt x="19057" y="199"/>
                    <a:pt x="18719" y="199"/>
                  </a:cubicBezTo>
                  <a:cubicBezTo>
                    <a:pt x="18301" y="199"/>
                    <a:pt x="17904" y="179"/>
                    <a:pt x="17486" y="179"/>
                  </a:cubicBezTo>
                  <a:lnTo>
                    <a:pt x="15676" y="179"/>
                  </a:lnTo>
                  <a:cubicBezTo>
                    <a:pt x="15576" y="179"/>
                    <a:pt x="15477" y="179"/>
                    <a:pt x="15337" y="159"/>
                  </a:cubicBezTo>
                  <a:cubicBezTo>
                    <a:pt x="15198" y="159"/>
                    <a:pt x="15039" y="139"/>
                    <a:pt x="14900" y="139"/>
                  </a:cubicBezTo>
                  <a:lnTo>
                    <a:pt x="14880" y="139"/>
                  </a:lnTo>
                  <a:cubicBezTo>
                    <a:pt x="14601" y="139"/>
                    <a:pt x="14343" y="139"/>
                    <a:pt x="14084" y="159"/>
                  </a:cubicBezTo>
                  <a:cubicBezTo>
                    <a:pt x="13786" y="159"/>
                    <a:pt x="13448" y="179"/>
                    <a:pt x="13149" y="179"/>
                  </a:cubicBezTo>
                  <a:lnTo>
                    <a:pt x="12911" y="179"/>
                  </a:lnTo>
                  <a:cubicBezTo>
                    <a:pt x="12334" y="179"/>
                    <a:pt x="11757" y="159"/>
                    <a:pt x="11160" y="139"/>
                  </a:cubicBezTo>
                  <a:cubicBezTo>
                    <a:pt x="10623" y="100"/>
                    <a:pt x="10066" y="100"/>
                    <a:pt x="9529" y="80"/>
                  </a:cubicBezTo>
                  <a:cubicBezTo>
                    <a:pt x="8852" y="80"/>
                    <a:pt x="8176" y="60"/>
                    <a:pt x="7520" y="60"/>
                  </a:cubicBezTo>
                  <a:lnTo>
                    <a:pt x="6187" y="60"/>
                  </a:lnTo>
                  <a:cubicBezTo>
                    <a:pt x="5829" y="60"/>
                    <a:pt x="5451" y="60"/>
                    <a:pt x="5073" y="40"/>
                  </a:cubicBezTo>
                  <a:cubicBezTo>
                    <a:pt x="4735" y="40"/>
                    <a:pt x="4357" y="0"/>
                    <a:pt x="3999" y="0"/>
                  </a:cubicBezTo>
                  <a:close/>
                </a:path>
              </a:pathLst>
            </a:custGeom>
            <a:solidFill>
              <a:srgbClr val="FFFFFF"/>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2496;p49">
              <a:extLst>
                <a:ext uri="{FF2B5EF4-FFF2-40B4-BE49-F238E27FC236}">
                  <a16:creationId xmlns:a16="http://schemas.microsoft.com/office/drawing/2014/main" id="{B6C4EAD2-9570-4669-583C-27306710BBEC}"/>
                </a:ext>
              </a:extLst>
            </p:cNvPr>
            <p:cNvSpPr/>
            <p:nvPr/>
          </p:nvSpPr>
          <p:spPr>
            <a:xfrm>
              <a:off x="4292275" y="661425"/>
              <a:ext cx="953375" cy="337975"/>
            </a:xfrm>
            <a:custGeom>
              <a:avLst/>
              <a:gdLst/>
              <a:ahLst/>
              <a:cxnLst/>
              <a:rect l="l" t="t" r="r" b="b"/>
              <a:pathLst>
                <a:path w="38135" h="13519" extrusionOk="0">
                  <a:moveTo>
                    <a:pt x="817" y="0"/>
                  </a:moveTo>
                  <a:cubicBezTo>
                    <a:pt x="538" y="0"/>
                    <a:pt x="339" y="140"/>
                    <a:pt x="260" y="418"/>
                  </a:cubicBezTo>
                  <a:cubicBezTo>
                    <a:pt x="260" y="478"/>
                    <a:pt x="260" y="518"/>
                    <a:pt x="240" y="537"/>
                  </a:cubicBezTo>
                  <a:cubicBezTo>
                    <a:pt x="1" y="876"/>
                    <a:pt x="41" y="1194"/>
                    <a:pt x="240" y="1512"/>
                  </a:cubicBezTo>
                  <a:cubicBezTo>
                    <a:pt x="518" y="1930"/>
                    <a:pt x="797" y="2387"/>
                    <a:pt x="1035" y="2805"/>
                  </a:cubicBezTo>
                  <a:cubicBezTo>
                    <a:pt x="1354" y="3322"/>
                    <a:pt x="1692" y="3879"/>
                    <a:pt x="2030" y="4397"/>
                  </a:cubicBezTo>
                  <a:cubicBezTo>
                    <a:pt x="2149" y="4596"/>
                    <a:pt x="2348" y="4794"/>
                    <a:pt x="2488" y="4993"/>
                  </a:cubicBezTo>
                  <a:cubicBezTo>
                    <a:pt x="2706" y="5371"/>
                    <a:pt x="2885" y="5769"/>
                    <a:pt x="3124" y="6147"/>
                  </a:cubicBezTo>
                  <a:cubicBezTo>
                    <a:pt x="3423" y="6625"/>
                    <a:pt x="3403" y="6983"/>
                    <a:pt x="3025" y="7400"/>
                  </a:cubicBezTo>
                  <a:cubicBezTo>
                    <a:pt x="2806" y="7659"/>
                    <a:pt x="2627" y="7898"/>
                    <a:pt x="2428" y="8156"/>
                  </a:cubicBezTo>
                  <a:cubicBezTo>
                    <a:pt x="1990" y="8693"/>
                    <a:pt x="1533" y="9250"/>
                    <a:pt x="1115" y="9788"/>
                  </a:cubicBezTo>
                  <a:cubicBezTo>
                    <a:pt x="737" y="10325"/>
                    <a:pt x="399" y="10862"/>
                    <a:pt x="41" y="11379"/>
                  </a:cubicBezTo>
                  <a:cubicBezTo>
                    <a:pt x="1" y="11459"/>
                    <a:pt x="1" y="11618"/>
                    <a:pt x="1" y="11717"/>
                  </a:cubicBezTo>
                  <a:cubicBezTo>
                    <a:pt x="21" y="11956"/>
                    <a:pt x="61" y="12195"/>
                    <a:pt x="100" y="12433"/>
                  </a:cubicBezTo>
                  <a:cubicBezTo>
                    <a:pt x="160" y="12911"/>
                    <a:pt x="299" y="13010"/>
                    <a:pt x="797" y="13010"/>
                  </a:cubicBezTo>
                  <a:cubicBezTo>
                    <a:pt x="1314" y="13010"/>
                    <a:pt x="1811" y="13010"/>
                    <a:pt x="2328" y="13030"/>
                  </a:cubicBezTo>
                  <a:cubicBezTo>
                    <a:pt x="3005" y="13050"/>
                    <a:pt x="3681" y="13110"/>
                    <a:pt x="4338" y="13130"/>
                  </a:cubicBezTo>
                  <a:cubicBezTo>
                    <a:pt x="5869" y="13149"/>
                    <a:pt x="7381" y="13189"/>
                    <a:pt x="8913" y="13189"/>
                  </a:cubicBezTo>
                  <a:cubicBezTo>
                    <a:pt x="10405" y="13189"/>
                    <a:pt x="11897" y="13189"/>
                    <a:pt x="13389" y="13209"/>
                  </a:cubicBezTo>
                  <a:cubicBezTo>
                    <a:pt x="14622" y="13209"/>
                    <a:pt x="15816" y="13249"/>
                    <a:pt x="17029" y="13249"/>
                  </a:cubicBezTo>
                  <a:cubicBezTo>
                    <a:pt x="18064" y="13269"/>
                    <a:pt x="19098" y="13269"/>
                    <a:pt x="20132" y="13309"/>
                  </a:cubicBezTo>
                  <a:cubicBezTo>
                    <a:pt x="21704" y="13328"/>
                    <a:pt x="23295" y="13348"/>
                    <a:pt x="24867" y="13368"/>
                  </a:cubicBezTo>
                  <a:cubicBezTo>
                    <a:pt x="25802" y="13408"/>
                    <a:pt x="26777" y="13408"/>
                    <a:pt x="27711" y="13428"/>
                  </a:cubicBezTo>
                  <a:cubicBezTo>
                    <a:pt x="29283" y="13448"/>
                    <a:pt x="30874" y="13468"/>
                    <a:pt x="32446" y="13507"/>
                  </a:cubicBezTo>
                  <a:lnTo>
                    <a:pt x="37220" y="13507"/>
                  </a:lnTo>
                  <a:cubicBezTo>
                    <a:pt x="37267" y="13515"/>
                    <a:pt x="37312" y="13519"/>
                    <a:pt x="37355" y="13519"/>
                  </a:cubicBezTo>
                  <a:cubicBezTo>
                    <a:pt x="37774" y="13519"/>
                    <a:pt x="38032" y="13182"/>
                    <a:pt x="37996" y="12732"/>
                  </a:cubicBezTo>
                  <a:cubicBezTo>
                    <a:pt x="37956" y="12334"/>
                    <a:pt x="37717" y="12035"/>
                    <a:pt x="37499" y="11757"/>
                  </a:cubicBezTo>
                  <a:cubicBezTo>
                    <a:pt x="36822" y="10921"/>
                    <a:pt x="36126" y="10126"/>
                    <a:pt x="35470" y="9250"/>
                  </a:cubicBezTo>
                  <a:cubicBezTo>
                    <a:pt x="35052" y="8713"/>
                    <a:pt x="34734" y="8077"/>
                    <a:pt x="34376" y="7480"/>
                  </a:cubicBezTo>
                  <a:cubicBezTo>
                    <a:pt x="34336" y="7400"/>
                    <a:pt x="34356" y="7241"/>
                    <a:pt x="34435" y="7182"/>
                  </a:cubicBezTo>
                  <a:cubicBezTo>
                    <a:pt x="35012" y="6485"/>
                    <a:pt x="35669" y="5849"/>
                    <a:pt x="36226" y="5073"/>
                  </a:cubicBezTo>
                  <a:cubicBezTo>
                    <a:pt x="36723" y="4377"/>
                    <a:pt x="37340" y="3780"/>
                    <a:pt x="37618" y="2905"/>
                  </a:cubicBezTo>
                  <a:cubicBezTo>
                    <a:pt x="37797" y="2387"/>
                    <a:pt x="38036" y="1870"/>
                    <a:pt x="38095" y="1293"/>
                  </a:cubicBezTo>
                  <a:cubicBezTo>
                    <a:pt x="38134" y="826"/>
                    <a:pt x="37945" y="378"/>
                    <a:pt x="37339" y="378"/>
                  </a:cubicBezTo>
                  <a:cubicBezTo>
                    <a:pt x="37326" y="378"/>
                    <a:pt x="37313" y="378"/>
                    <a:pt x="37300" y="378"/>
                  </a:cubicBezTo>
                  <a:cubicBezTo>
                    <a:pt x="36852" y="398"/>
                    <a:pt x="36395" y="403"/>
                    <a:pt x="35937" y="403"/>
                  </a:cubicBezTo>
                  <a:cubicBezTo>
                    <a:pt x="35480" y="403"/>
                    <a:pt x="35022" y="398"/>
                    <a:pt x="34574" y="398"/>
                  </a:cubicBezTo>
                  <a:cubicBezTo>
                    <a:pt x="33978" y="398"/>
                    <a:pt x="33361" y="339"/>
                    <a:pt x="32764" y="339"/>
                  </a:cubicBezTo>
                  <a:cubicBezTo>
                    <a:pt x="31750" y="339"/>
                    <a:pt x="30695" y="378"/>
                    <a:pt x="29681" y="378"/>
                  </a:cubicBezTo>
                  <a:cubicBezTo>
                    <a:pt x="28388" y="339"/>
                    <a:pt x="27095" y="299"/>
                    <a:pt x="25822" y="299"/>
                  </a:cubicBezTo>
                  <a:cubicBezTo>
                    <a:pt x="25523" y="292"/>
                    <a:pt x="25225" y="290"/>
                    <a:pt x="24926" y="290"/>
                  </a:cubicBezTo>
                  <a:cubicBezTo>
                    <a:pt x="24330" y="290"/>
                    <a:pt x="23733" y="299"/>
                    <a:pt x="23136" y="299"/>
                  </a:cubicBezTo>
                  <a:cubicBezTo>
                    <a:pt x="22500" y="299"/>
                    <a:pt x="21823" y="279"/>
                    <a:pt x="21187" y="239"/>
                  </a:cubicBezTo>
                  <a:cubicBezTo>
                    <a:pt x="20311" y="219"/>
                    <a:pt x="19436" y="219"/>
                    <a:pt x="18561" y="219"/>
                  </a:cubicBezTo>
                  <a:cubicBezTo>
                    <a:pt x="17825" y="219"/>
                    <a:pt x="17109" y="199"/>
                    <a:pt x="16353" y="179"/>
                  </a:cubicBezTo>
                  <a:lnTo>
                    <a:pt x="14543" y="179"/>
                  </a:lnTo>
                  <a:cubicBezTo>
                    <a:pt x="14284" y="179"/>
                    <a:pt x="14025" y="140"/>
                    <a:pt x="13767" y="140"/>
                  </a:cubicBezTo>
                  <a:cubicBezTo>
                    <a:pt x="13187" y="140"/>
                    <a:pt x="12636" y="183"/>
                    <a:pt x="12065" y="183"/>
                  </a:cubicBezTo>
                  <a:cubicBezTo>
                    <a:pt x="11970" y="183"/>
                    <a:pt x="11874" y="182"/>
                    <a:pt x="11777" y="179"/>
                  </a:cubicBezTo>
                  <a:cubicBezTo>
                    <a:pt x="10663" y="140"/>
                    <a:pt x="9510" y="100"/>
                    <a:pt x="8396" y="80"/>
                  </a:cubicBezTo>
                  <a:cubicBezTo>
                    <a:pt x="7282" y="40"/>
                    <a:pt x="6188" y="40"/>
                    <a:pt x="5074" y="40"/>
                  </a:cubicBezTo>
                  <a:cubicBezTo>
                    <a:pt x="4318" y="40"/>
                    <a:pt x="3602" y="20"/>
                    <a:pt x="28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3" name="Google Shape;2353;p47"/>
          <p:cNvGrpSpPr/>
          <p:nvPr/>
        </p:nvGrpSpPr>
        <p:grpSpPr>
          <a:xfrm flipH="1">
            <a:off x="8506072" y="4172652"/>
            <a:ext cx="759406" cy="1604034"/>
            <a:chOff x="3043875" y="1092100"/>
            <a:chExt cx="405350" cy="1080350"/>
          </a:xfrm>
        </p:grpSpPr>
        <p:sp>
          <p:nvSpPr>
            <p:cNvPr id="2354" name="Google Shape;2354;p47"/>
            <p:cNvSpPr/>
            <p:nvPr/>
          </p:nvSpPr>
          <p:spPr>
            <a:xfrm>
              <a:off x="3043875" y="1092100"/>
              <a:ext cx="405350" cy="1080350"/>
            </a:xfrm>
            <a:custGeom>
              <a:avLst/>
              <a:gdLst/>
              <a:ahLst/>
              <a:cxnLst/>
              <a:rect l="l" t="t" r="r" b="b"/>
              <a:pathLst>
                <a:path w="16214" h="43214" extrusionOk="0">
                  <a:moveTo>
                    <a:pt x="8900" y="1"/>
                  </a:moveTo>
                  <a:cubicBezTo>
                    <a:pt x="8509" y="24"/>
                    <a:pt x="8164" y="254"/>
                    <a:pt x="7957" y="599"/>
                  </a:cubicBezTo>
                  <a:cubicBezTo>
                    <a:pt x="7865" y="737"/>
                    <a:pt x="6095" y="4163"/>
                    <a:pt x="6992" y="8326"/>
                  </a:cubicBezTo>
                  <a:cubicBezTo>
                    <a:pt x="6946" y="8648"/>
                    <a:pt x="6877" y="8878"/>
                    <a:pt x="6831" y="8924"/>
                  </a:cubicBezTo>
                  <a:cubicBezTo>
                    <a:pt x="5911" y="10304"/>
                    <a:pt x="4922" y="12305"/>
                    <a:pt x="5336" y="13846"/>
                  </a:cubicBezTo>
                  <a:cubicBezTo>
                    <a:pt x="5428" y="14168"/>
                    <a:pt x="5566" y="14444"/>
                    <a:pt x="5796" y="14697"/>
                  </a:cubicBezTo>
                  <a:cubicBezTo>
                    <a:pt x="4393" y="18307"/>
                    <a:pt x="1127" y="27115"/>
                    <a:pt x="621" y="32566"/>
                  </a:cubicBezTo>
                  <a:cubicBezTo>
                    <a:pt x="46" y="39189"/>
                    <a:pt x="0" y="41880"/>
                    <a:pt x="0" y="41903"/>
                  </a:cubicBezTo>
                  <a:cubicBezTo>
                    <a:pt x="0" y="42248"/>
                    <a:pt x="115" y="42570"/>
                    <a:pt x="345" y="42823"/>
                  </a:cubicBezTo>
                  <a:cubicBezTo>
                    <a:pt x="575" y="43076"/>
                    <a:pt x="920" y="43214"/>
                    <a:pt x="1265" y="43214"/>
                  </a:cubicBezTo>
                  <a:cubicBezTo>
                    <a:pt x="1955" y="43214"/>
                    <a:pt x="2530" y="42639"/>
                    <a:pt x="2553" y="41949"/>
                  </a:cubicBezTo>
                  <a:cubicBezTo>
                    <a:pt x="2553" y="41926"/>
                    <a:pt x="2622" y="39281"/>
                    <a:pt x="3197" y="32796"/>
                  </a:cubicBezTo>
                  <a:cubicBezTo>
                    <a:pt x="3657" y="27667"/>
                    <a:pt x="6923" y="18882"/>
                    <a:pt x="8164" y="15708"/>
                  </a:cubicBezTo>
                  <a:cubicBezTo>
                    <a:pt x="10717" y="15685"/>
                    <a:pt x="11361" y="12558"/>
                    <a:pt x="11637" y="11017"/>
                  </a:cubicBezTo>
                  <a:cubicBezTo>
                    <a:pt x="11775" y="10212"/>
                    <a:pt x="12235" y="9637"/>
                    <a:pt x="12235" y="9637"/>
                  </a:cubicBezTo>
                  <a:cubicBezTo>
                    <a:pt x="12350" y="9499"/>
                    <a:pt x="12442" y="9338"/>
                    <a:pt x="12465" y="9154"/>
                  </a:cubicBezTo>
                  <a:cubicBezTo>
                    <a:pt x="14374" y="7130"/>
                    <a:pt x="16214" y="4416"/>
                    <a:pt x="15754" y="1887"/>
                  </a:cubicBezTo>
                  <a:cubicBezTo>
                    <a:pt x="15708" y="1542"/>
                    <a:pt x="15478" y="1220"/>
                    <a:pt x="15156" y="1082"/>
                  </a:cubicBezTo>
                  <a:cubicBezTo>
                    <a:pt x="14972" y="990"/>
                    <a:pt x="14811" y="944"/>
                    <a:pt x="14604" y="944"/>
                  </a:cubicBezTo>
                  <a:cubicBezTo>
                    <a:pt x="14443" y="944"/>
                    <a:pt x="14282" y="967"/>
                    <a:pt x="14144" y="1059"/>
                  </a:cubicBezTo>
                  <a:cubicBezTo>
                    <a:pt x="14121" y="1082"/>
                    <a:pt x="13960" y="1151"/>
                    <a:pt x="13776" y="1266"/>
                  </a:cubicBezTo>
                  <a:lnTo>
                    <a:pt x="13684" y="990"/>
                  </a:lnTo>
                  <a:cubicBezTo>
                    <a:pt x="13546" y="691"/>
                    <a:pt x="13293" y="461"/>
                    <a:pt x="12971" y="346"/>
                  </a:cubicBezTo>
                  <a:cubicBezTo>
                    <a:pt x="12856" y="300"/>
                    <a:pt x="12741" y="277"/>
                    <a:pt x="12649" y="277"/>
                  </a:cubicBezTo>
                  <a:cubicBezTo>
                    <a:pt x="12419" y="277"/>
                    <a:pt x="12189" y="346"/>
                    <a:pt x="12005" y="484"/>
                  </a:cubicBezTo>
                  <a:cubicBezTo>
                    <a:pt x="12005" y="484"/>
                    <a:pt x="11982" y="507"/>
                    <a:pt x="11936" y="530"/>
                  </a:cubicBezTo>
                  <a:cubicBezTo>
                    <a:pt x="11752" y="369"/>
                    <a:pt x="11545" y="231"/>
                    <a:pt x="11315" y="185"/>
                  </a:cubicBezTo>
                  <a:cubicBezTo>
                    <a:pt x="11246" y="162"/>
                    <a:pt x="11154" y="162"/>
                    <a:pt x="11085" y="162"/>
                  </a:cubicBezTo>
                  <a:cubicBezTo>
                    <a:pt x="10832" y="162"/>
                    <a:pt x="10556" y="254"/>
                    <a:pt x="10349" y="415"/>
                  </a:cubicBezTo>
                  <a:cubicBezTo>
                    <a:pt x="10326" y="461"/>
                    <a:pt x="10211" y="530"/>
                    <a:pt x="10050" y="714"/>
                  </a:cubicBezTo>
                  <a:cubicBezTo>
                    <a:pt x="10004" y="622"/>
                    <a:pt x="9981" y="576"/>
                    <a:pt x="9912" y="484"/>
                  </a:cubicBezTo>
                  <a:cubicBezTo>
                    <a:pt x="9682" y="162"/>
                    <a:pt x="9337" y="1"/>
                    <a:pt x="8969"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5" name="Google Shape;2355;p47"/>
            <p:cNvSpPr/>
            <p:nvPr/>
          </p:nvSpPr>
          <p:spPr>
            <a:xfrm>
              <a:off x="3070325" y="1433750"/>
              <a:ext cx="165025" cy="710550"/>
            </a:xfrm>
            <a:custGeom>
              <a:avLst/>
              <a:gdLst/>
              <a:ahLst/>
              <a:cxnLst/>
              <a:rect l="l" t="t" r="r" b="b"/>
              <a:pathLst>
                <a:path w="6601" h="28422" extrusionOk="0">
                  <a:moveTo>
                    <a:pt x="6410" y="0"/>
                  </a:moveTo>
                  <a:cubicBezTo>
                    <a:pt x="6348" y="0"/>
                    <a:pt x="6295" y="38"/>
                    <a:pt x="6279" y="88"/>
                  </a:cubicBezTo>
                  <a:cubicBezTo>
                    <a:pt x="6210" y="203"/>
                    <a:pt x="1219" y="12345"/>
                    <a:pt x="644" y="18992"/>
                  </a:cubicBezTo>
                  <a:cubicBezTo>
                    <a:pt x="69" y="25615"/>
                    <a:pt x="0" y="28237"/>
                    <a:pt x="0" y="28260"/>
                  </a:cubicBezTo>
                  <a:cubicBezTo>
                    <a:pt x="0" y="28352"/>
                    <a:pt x="69" y="28421"/>
                    <a:pt x="161" y="28421"/>
                  </a:cubicBezTo>
                  <a:cubicBezTo>
                    <a:pt x="230" y="28421"/>
                    <a:pt x="299" y="28352"/>
                    <a:pt x="322" y="28260"/>
                  </a:cubicBezTo>
                  <a:cubicBezTo>
                    <a:pt x="322" y="28237"/>
                    <a:pt x="391" y="25615"/>
                    <a:pt x="966" y="19015"/>
                  </a:cubicBezTo>
                  <a:cubicBezTo>
                    <a:pt x="1541" y="12437"/>
                    <a:pt x="6509" y="318"/>
                    <a:pt x="6555" y="203"/>
                  </a:cubicBezTo>
                  <a:cubicBezTo>
                    <a:pt x="6601" y="134"/>
                    <a:pt x="6555" y="42"/>
                    <a:pt x="6486" y="19"/>
                  </a:cubicBezTo>
                  <a:cubicBezTo>
                    <a:pt x="6460" y="6"/>
                    <a:pt x="6434" y="0"/>
                    <a:pt x="641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6" name="Google Shape;2356;p47"/>
            <p:cNvSpPr/>
            <p:nvPr/>
          </p:nvSpPr>
          <p:spPr>
            <a:xfrm>
              <a:off x="3276150" y="1144425"/>
              <a:ext cx="149500" cy="201250"/>
            </a:xfrm>
            <a:custGeom>
              <a:avLst/>
              <a:gdLst/>
              <a:ahLst/>
              <a:cxnLst/>
              <a:rect l="l" t="t" r="r" b="b"/>
              <a:pathLst>
                <a:path w="5980" h="8050" extrusionOk="0">
                  <a:moveTo>
                    <a:pt x="5336" y="1"/>
                  </a:moveTo>
                  <a:lnTo>
                    <a:pt x="5336" y="1"/>
                  </a:lnTo>
                  <a:cubicBezTo>
                    <a:pt x="5336" y="1"/>
                    <a:pt x="0" y="2393"/>
                    <a:pt x="460" y="8050"/>
                  </a:cubicBezTo>
                  <a:cubicBezTo>
                    <a:pt x="460" y="8050"/>
                    <a:pt x="5980" y="3565"/>
                    <a:pt x="53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7" name="Google Shape;2357;p47"/>
            <p:cNvSpPr/>
            <p:nvPr/>
          </p:nvSpPr>
          <p:spPr>
            <a:xfrm>
              <a:off x="3214050" y="1120850"/>
              <a:ext cx="134000" cy="207000"/>
            </a:xfrm>
            <a:custGeom>
              <a:avLst/>
              <a:gdLst/>
              <a:ahLst/>
              <a:cxnLst/>
              <a:rect l="l" t="t" r="r" b="b"/>
              <a:pathLst>
                <a:path w="5360" h="8280" extrusionOk="0">
                  <a:moveTo>
                    <a:pt x="2116" y="1"/>
                  </a:moveTo>
                  <a:lnTo>
                    <a:pt x="2116" y="1"/>
                  </a:lnTo>
                  <a:cubicBezTo>
                    <a:pt x="2116" y="1"/>
                    <a:pt x="1" y="3865"/>
                    <a:pt x="1610" y="8280"/>
                  </a:cubicBezTo>
                  <a:cubicBezTo>
                    <a:pt x="1610" y="8280"/>
                    <a:pt x="5359" y="4623"/>
                    <a:pt x="211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8" name="Google Shape;2358;p47"/>
            <p:cNvSpPr/>
            <p:nvPr/>
          </p:nvSpPr>
          <p:spPr>
            <a:xfrm>
              <a:off x="3268675" y="1127750"/>
              <a:ext cx="131675" cy="215625"/>
            </a:xfrm>
            <a:custGeom>
              <a:avLst/>
              <a:gdLst/>
              <a:ahLst/>
              <a:cxnLst/>
              <a:rect l="l" t="t" r="r" b="b"/>
              <a:pathLst>
                <a:path w="5267" h="8625" extrusionOk="0">
                  <a:moveTo>
                    <a:pt x="3634" y="1"/>
                  </a:moveTo>
                  <a:cubicBezTo>
                    <a:pt x="3634" y="1"/>
                    <a:pt x="0" y="2439"/>
                    <a:pt x="322" y="8625"/>
                  </a:cubicBezTo>
                  <a:cubicBezTo>
                    <a:pt x="345" y="8602"/>
                    <a:pt x="5267" y="3818"/>
                    <a:pt x="36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9" name="Google Shape;2359;p47"/>
            <p:cNvSpPr/>
            <p:nvPr/>
          </p:nvSpPr>
          <p:spPr>
            <a:xfrm>
              <a:off x="3238775" y="1124300"/>
              <a:ext cx="129250" cy="206450"/>
            </a:xfrm>
            <a:custGeom>
              <a:avLst/>
              <a:gdLst/>
              <a:ahLst/>
              <a:cxnLst/>
              <a:rect l="l" t="t" r="r" b="b"/>
              <a:pathLst>
                <a:path w="5170" h="8258" extrusionOk="0">
                  <a:moveTo>
                    <a:pt x="3243" y="1"/>
                  </a:moveTo>
                  <a:cubicBezTo>
                    <a:pt x="3243" y="1"/>
                    <a:pt x="1" y="2738"/>
                    <a:pt x="1127" y="8257"/>
                  </a:cubicBezTo>
                  <a:cubicBezTo>
                    <a:pt x="1127" y="8257"/>
                    <a:pt x="1128" y="8257"/>
                    <a:pt x="1128" y="8257"/>
                  </a:cubicBezTo>
                  <a:cubicBezTo>
                    <a:pt x="1172" y="8257"/>
                    <a:pt x="5170" y="3992"/>
                    <a:pt x="32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0" name="Google Shape;2360;p47"/>
            <p:cNvSpPr/>
            <p:nvPr/>
          </p:nvSpPr>
          <p:spPr>
            <a:xfrm>
              <a:off x="3179550" y="1293350"/>
              <a:ext cx="147800" cy="177675"/>
            </a:xfrm>
            <a:custGeom>
              <a:avLst/>
              <a:gdLst/>
              <a:ahLst/>
              <a:cxnLst/>
              <a:rect l="l" t="t" r="r" b="b"/>
              <a:pathLst>
                <a:path w="5912" h="7107" extrusionOk="0">
                  <a:moveTo>
                    <a:pt x="2645" y="0"/>
                  </a:moveTo>
                  <a:lnTo>
                    <a:pt x="3450" y="920"/>
                  </a:lnTo>
                  <a:lnTo>
                    <a:pt x="4324" y="414"/>
                  </a:lnTo>
                  <a:lnTo>
                    <a:pt x="4784" y="1403"/>
                  </a:lnTo>
                  <a:lnTo>
                    <a:pt x="5911" y="851"/>
                  </a:lnTo>
                  <a:cubicBezTo>
                    <a:pt x="5911" y="851"/>
                    <a:pt x="5267" y="1633"/>
                    <a:pt x="5037" y="2760"/>
                  </a:cubicBezTo>
                  <a:cubicBezTo>
                    <a:pt x="4554" y="5175"/>
                    <a:pt x="3887" y="7106"/>
                    <a:pt x="1818" y="6348"/>
                  </a:cubicBezTo>
                  <a:cubicBezTo>
                    <a:pt x="1" y="5681"/>
                    <a:pt x="1243" y="3105"/>
                    <a:pt x="2301" y="1518"/>
                  </a:cubicBezTo>
                  <a:cubicBezTo>
                    <a:pt x="2645" y="966"/>
                    <a:pt x="2645" y="0"/>
                    <a:pt x="264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61" name="Google Shape;2361;p47"/>
          <p:cNvGrpSpPr/>
          <p:nvPr/>
        </p:nvGrpSpPr>
        <p:grpSpPr>
          <a:xfrm>
            <a:off x="-182366" y="4550586"/>
            <a:ext cx="759407" cy="1604034"/>
            <a:chOff x="6507375" y="2263850"/>
            <a:chExt cx="619225" cy="1140725"/>
          </a:xfrm>
        </p:grpSpPr>
        <p:sp>
          <p:nvSpPr>
            <p:cNvPr id="2362" name="Google Shape;2362;p47"/>
            <p:cNvSpPr/>
            <p:nvPr/>
          </p:nvSpPr>
          <p:spPr>
            <a:xfrm>
              <a:off x="6507375" y="2263850"/>
              <a:ext cx="619225" cy="1140725"/>
            </a:xfrm>
            <a:custGeom>
              <a:avLst/>
              <a:gdLst/>
              <a:ahLst/>
              <a:cxnLst/>
              <a:rect l="l" t="t" r="r" b="b"/>
              <a:pathLst>
                <a:path w="24769" h="45629" extrusionOk="0">
                  <a:moveTo>
                    <a:pt x="9245" y="1"/>
                  </a:moveTo>
                  <a:cubicBezTo>
                    <a:pt x="7359" y="1"/>
                    <a:pt x="6371" y="921"/>
                    <a:pt x="5865" y="1679"/>
                  </a:cubicBezTo>
                  <a:cubicBezTo>
                    <a:pt x="3726" y="4922"/>
                    <a:pt x="6417" y="11983"/>
                    <a:pt x="7129" y="13799"/>
                  </a:cubicBezTo>
                  <a:cubicBezTo>
                    <a:pt x="6210" y="16536"/>
                    <a:pt x="4922" y="20607"/>
                    <a:pt x="3680" y="25413"/>
                  </a:cubicBezTo>
                  <a:cubicBezTo>
                    <a:pt x="3657" y="25482"/>
                    <a:pt x="3657" y="25528"/>
                    <a:pt x="3611" y="25620"/>
                  </a:cubicBezTo>
                  <a:cubicBezTo>
                    <a:pt x="1932" y="32198"/>
                    <a:pt x="713" y="38430"/>
                    <a:pt x="23" y="44157"/>
                  </a:cubicBezTo>
                  <a:cubicBezTo>
                    <a:pt x="0" y="44502"/>
                    <a:pt x="92" y="44870"/>
                    <a:pt x="322" y="45146"/>
                  </a:cubicBezTo>
                  <a:cubicBezTo>
                    <a:pt x="552" y="45399"/>
                    <a:pt x="851" y="45606"/>
                    <a:pt x="1196" y="45629"/>
                  </a:cubicBezTo>
                  <a:lnTo>
                    <a:pt x="1357" y="45629"/>
                  </a:lnTo>
                  <a:cubicBezTo>
                    <a:pt x="2047" y="45629"/>
                    <a:pt x="2576" y="45100"/>
                    <a:pt x="2668" y="44456"/>
                  </a:cubicBezTo>
                  <a:cubicBezTo>
                    <a:pt x="3335" y="38890"/>
                    <a:pt x="4485" y="32842"/>
                    <a:pt x="6118" y="26448"/>
                  </a:cubicBezTo>
                  <a:cubicBezTo>
                    <a:pt x="7060" y="25413"/>
                    <a:pt x="10924" y="21458"/>
                    <a:pt x="16651" y="18767"/>
                  </a:cubicBezTo>
                  <a:cubicBezTo>
                    <a:pt x="17824" y="19779"/>
                    <a:pt x="19824" y="21228"/>
                    <a:pt x="21618" y="21228"/>
                  </a:cubicBezTo>
                  <a:cubicBezTo>
                    <a:pt x="22768" y="21228"/>
                    <a:pt x="23688" y="20607"/>
                    <a:pt x="24240" y="19549"/>
                  </a:cubicBezTo>
                  <a:cubicBezTo>
                    <a:pt x="24769" y="18560"/>
                    <a:pt x="24631" y="17709"/>
                    <a:pt x="24401" y="17180"/>
                  </a:cubicBezTo>
                  <a:cubicBezTo>
                    <a:pt x="24194" y="16674"/>
                    <a:pt x="23895" y="16306"/>
                    <a:pt x="23550" y="16030"/>
                  </a:cubicBezTo>
                  <a:cubicBezTo>
                    <a:pt x="23803" y="15708"/>
                    <a:pt x="24010" y="15294"/>
                    <a:pt x="24079" y="14834"/>
                  </a:cubicBezTo>
                  <a:cubicBezTo>
                    <a:pt x="24194" y="14167"/>
                    <a:pt x="24148" y="13178"/>
                    <a:pt x="23090" y="12075"/>
                  </a:cubicBezTo>
                  <a:cubicBezTo>
                    <a:pt x="22331" y="11293"/>
                    <a:pt x="21595" y="11132"/>
                    <a:pt x="21066" y="11132"/>
                  </a:cubicBezTo>
                  <a:cubicBezTo>
                    <a:pt x="18973" y="11132"/>
                    <a:pt x="17226" y="13776"/>
                    <a:pt x="16099" y="16168"/>
                  </a:cubicBezTo>
                  <a:cubicBezTo>
                    <a:pt x="12534" y="17778"/>
                    <a:pt x="9590" y="19848"/>
                    <a:pt x="7497" y="21596"/>
                  </a:cubicBezTo>
                  <a:cubicBezTo>
                    <a:pt x="8279" y="18859"/>
                    <a:pt x="9015" y="16536"/>
                    <a:pt x="9636" y="14788"/>
                  </a:cubicBezTo>
                  <a:cubicBezTo>
                    <a:pt x="12396" y="14558"/>
                    <a:pt x="17410" y="13753"/>
                    <a:pt x="19203" y="11040"/>
                  </a:cubicBezTo>
                  <a:cubicBezTo>
                    <a:pt x="19916" y="9959"/>
                    <a:pt x="20031" y="8648"/>
                    <a:pt x="19548" y="7268"/>
                  </a:cubicBezTo>
                  <a:cubicBezTo>
                    <a:pt x="18858" y="5359"/>
                    <a:pt x="17387" y="4324"/>
                    <a:pt x="15409" y="4324"/>
                  </a:cubicBezTo>
                  <a:cubicBezTo>
                    <a:pt x="14949" y="4324"/>
                    <a:pt x="14489" y="4370"/>
                    <a:pt x="14075" y="4462"/>
                  </a:cubicBezTo>
                  <a:cubicBezTo>
                    <a:pt x="14121" y="3634"/>
                    <a:pt x="13937" y="2645"/>
                    <a:pt x="13362" y="1794"/>
                  </a:cubicBezTo>
                  <a:cubicBezTo>
                    <a:pt x="12557" y="645"/>
                    <a:pt x="11200" y="24"/>
                    <a:pt x="9337"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3" name="Google Shape;2363;p47"/>
            <p:cNvSpPr/>
            <p:nvPr/>
          </p:nvSpPr>
          <p:spPr>
            <a:xfrm>
              <a:off x="6536100" y="2504600"/>
              <a:ext cx="224850" cy="872950"/>
            </a:xfrm>
            <a:custGeom>
              <a:avLst/>
              <a:gdLst/>
              <a:ahLst/>
              <a:cxnLst/>
              <a:rect l="l" t="t" r="r" b="b"/>
              <a:pathLst>
                <a:path w="8994" h="34918" extrusionOk="0">
                  <a:moveTo>
                    <a:pt x="8806" y="1"/>
                  </a:moveTo>
                  <a:cubicBezTo>
                    <a:pt x="8726" y="1"/>
                    <a:pt x="8644" y="46"/>
                    <a:pt x="8625" y="122"/>
                  </a:cubicBezTo>
                  <a:cubicBezTo>
                    <a:pt x="8556" y="306"/>
                    <a:pt x="2094" y="17094"/>
                    <a:pt x="24" y="34711"/>
                  </a:cubicBezTo>
                  <a:cubicBezTo>
                    <a:pt x="1" y="34803"/>
                    <a:pt x="93" y="34918"/>
                    <a:pt x="208" y="34918"/>
                  </a:cubicBezTo>
                  <a:cubicBezTo>
                    <a:pt x="323" y="34918"/>
                    <a:pt x="369" y="34826"/>
                    <a:pt x="369" y="34734"/>
                  </a:cubicBezTo>
                  <a:cubicBezTo>
                    <a:pt x="2439" y="17163"/>
                    <a:pt x="8901" y="421"/>
                    <a:pt x="8970" y="237"/>
                  </a:cubicBezTo>
                  <a:cubicBezTo>
                    <a:pt x="8993" y="145"/>
                    <a:pt x="8924" y="30"/>
                    <a:pt x="8855" y="7"/>
                  </a:cubicBezTo>
                  <a:cubicBezTo>
                    <a:pt x="8839" y="3"/>
                    <a:pt x="8823" y="1"/>
                    <a:pt x="88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4" name="Google Shape;2364;p47"/>
            <p:cNvSpPr/>
            <p:nvPr/>
          </p:nvSpPr>
          <p:spPr>
            <a:xfrm>
              <a:off x="6580450" y="2293725"/>
              <a:ext cx="438650" cy="312825"/>
            </a:xfrm>
            <a:custGeom>
              <a:avLst/>
              <a:gdLst/>
              <a:ahLst/>
              <a:cxnLst/>
              <a:rect l="l" t="t" r="r" b="b"/>
              <a:pathLst>
                <a:path w="17546" h="12513" extrusionOk="0">
                  <a:moveTo>
                    <a:pt x="6304" y="1"/>
                  </a:moveTo>
                  <a:cubicBezTo>
                    <a:pt x="1" y="1"/>
                    <a:pt x="5379" y="12512"/>
                    <a:pt x="5379" y="12512"/>
                  </a:cubicBezTo>
                  <a:cubicBezTo>
                    <a:pt x="5379" y="12512"/>
                    <a:pt x="17545" y="12144"/>
                    <a:pt x="15521" y="6487"/>
                  </a:cubicBezTo>
                  <a:cubicBezTo>
                    <a:pt x="14920" y="4765"/>
                    <a:pt x="13677" y="4292"/>
                    <a:pt x="12494" y="4292"/>
                  </a:cubicBezTo>
                  <a:cubicBezTo>
                    <a:pt x="11054" y="4292"/>
                    <a:pt x="9703" y="4992"/>
                    <a:pt x="9703" y="4992"/>
                  </a:cubicBezTo>
                  <a:cubicBezTo>
                    <a:pt x="9703" y="4992"/>
                    <a:pt x="11474" y="71"/>
                    <a:pt x="6391" y="2"/>
                  </a:cubicBezTo>
                  <a:cubicBezTo>
                    <a:pt x="6362" y="1"/>
                    <a:pt x="6333" y="1"/>
                    <a:pt x="63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5" name="Google Shape;2365;p47"/>
            <p:cNvSpPr/>
            <p:nvPr/>
          </p:nvSpPr>
          <p:spPr>
            <a:xfrm>
              <a:off x="6625225" y="2671950"/>
              <a:ext cx="353625" cy="243350"/>
            </a:xfrm>
            <a:custGeom>
              <a:avLst/>
              <a:gdLst/>
              <a:ahLst/>
              <a:cxnLst/>
              <a:rect l="l" t="t" r="r" b="b"/>
              <a:pathLst>
                <a:path w="14145" h="9734" extrusionOk="0">
                  <a:moveTo>
                    <a:pt x="13921" y="1"/>
                  </a:moveTo>
                  <a:cubicBezTo>
                    <a:pt x="13911" y="1"/>
                    <a:pt x="13901" y="2"/>
                    <a:pt x="13891" y="5"/>
                  </a:cubicBezTo>
                  <a:cubicBezTo>
                    <a:pt x="5566" y="3041"/>
                    <a:pt x="116" y="9365"/>
                    <a:pt x="47" y="9411"/>
                  </a:cubicBezTo>
                  <a:cubicBezTo>
                    <a:pt x="1" y="9503"/>
                    <a:pt x="1" y="9618"/>
                    <a:pt x="93" y="9664"/>
                  </a:cubicBezTo>
                  <a:cubicBezTo>
                    <a:pt x="116" y="9710"/>
                    <a:pt x="162" y="9733"/>
                    <a:pt x="208" y="9733"/>
                  </a:cubicBezTo>
                  <a:cubicBezTo>
                    <a:pt x="254" y="9733"/>
                    <a:pt x="323" y="9733"/>
                    <a:pt x="323" y="9641"/>
                  </a:cubicBezTo>
                  <a:cubicBezTo>
                    <a:pt x="369" y="9595"/>
                    <a:pt x="5773" y="3340"/>
                    <a:pt x="14006" y="350"/>
                  </a:cubicBezTo>
                  <a:cubicBezTo>
                    <a:pt x="14075" y="327"/>
                    <a:pt x="14144" y="212"/>
                    <a:pt x="14121" y="120"/>
                  </a:cubicBezTo>
                  <a:cubicBezTo>
                    <a:pt x="14082" y="60"/>
                    <a:pt x="13990" y="1"/>
                    <a:pt x="1392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6" name="Google Shape;2366;p47"/>
            <p:cNvSpPr/>
            <p:nvPr/>
          </p:nvSpPr>
          <p:spPr>
            <a:xfrm>
              <a:off x="6927075" y="2570650"/>
              <a:ext cx="186300" cy="196900"/>
            </a:xfrm>
            <a:custGeom>
              <a:avLst/>
              <a:gdLst/>
              <a:ahLst/>
              <a:cxnLst/>
              <a:rect l="l" t="t" r="r" b="b"/>
              <a:pathLst>
                <a:path w="7452" h="7876" extrusionOk="0">
                  <a:moveTo>
                    <a:pt x="4273" y="1"/>
                  </a:moveTo>
                  <a:cubicBezTo>
                    <a:pt x="2118" y="1"/>
                    <a:pt x="1" y="5138"/>
                    <a:pt x="1" y="5138"/>
                  </a:cubicBezTo>
                  <a:cubicBezTo>
                    <a:pt x="1" y="5138"/>
                    <a:pt x="2843" y="7875"/>
                    <a:pt x="4870" y="7875"/>
                  </a:cubicBezTo>
                  <a:cubicBezTo>
                    <a:pt x="5516" y="7875"/>
                    <a:pt x="6079" y="7597"/>
                    <a:pt x="6440" y="6863"/>
                  </a:cubicBezTo>
                  <a:cubicBezTo>
                    <a:pt x="7452" y="4793"/>
                    <a:pt x="4738" y="3896"/>
                    <a:pt x="4738" y="3896"/>
                  </a:cubicBezTo>
                  <a:cubicBezTo>
                    <a:pt x="4738" y="3896"/>
                    <a:pt x="7452" y="2677"/>
                    <a:pt x="5451" y="584"/>
                  </a:cubicBezTo>
                  <a:cubicBezTo>
                    <a:pt x="5066" y="174"/>
                    <a:pt x="4669" y="1"/>
                    <a:pt x="42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7" name="Google Shape;546;p36">
            <a:extLst>
              <a:ext uri="{FF2B5EF4-FFF2-40B4-BE49-F238E27FC236}">
                <a16:creationId xmlns:a16="http://schemas.microsoft.com/office/drawing/2014/main" id="{6B1CB8A8-4908-F847-4849-DC43833D5438}"/>
              </a:ext>
            </a:extLst>
          </p:cNvPr>
          <p:cNvSpPr txBox="1">
            <a:spLocks/>
          </p:cNvSpPr>
          <p:nvPr/>
        </p:nvSpPr>
        <p:spPr>
          <a:xfrm flipH="1">
            <a:off x="1995803" y="437192"/>
            <a:ext cx="5328630" cy="411900"/>
          </a:xfrm>
          <a:prstGeom prst="rect">
            <a:avLst/>
          </a:prstGeom>
          <a:noFill/>
          <a:ln>
            <a:noFill/>
          </a:ln>
        </p:spPr>
        <p:txBody>
          <a:bodyPr spcFirstLastPara="1" wrap="square" lIns="18287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3200" b="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4. Liên hệ, mở rộng</a:t>
            </a:r>
            <a:endParaRPr lang="en-US" sz="3200">
              <a:solidFill>
                <a:schemeClr val="bg1"/>
              </a:solidFill>
              <a:effectLst/>
              <a:latin typeface=".VnTime"/>
              <a:ea typeface="Times New Roman" panose="02020603050405020304" pitchFamily="18" charset="0"/>
              <a:cs typeface="Times New Roman" panose="02020603050405020304" pitchFamily="18" charset="0"/>
            </a:endParaRPr>
          </a:p>
        </p:txBody>
      </p:sp>
      <p:sp>
        <p:nvSpPr>
          <p:cNvPr id="11" name="Google Shape;2499;p49">
            <a:extLst>
              <a:ext uri="{FF2B5EF4-FFF2-40B4-BE49-F238E27FC236}">
                <a16:creationId xmlns:a16="http://schemas.microsoft.com/office/drawing/2014/main" id="{80640AE6-107D-437F-BE26-EB6FCDC6CE7B}"/>
              </a:ext>
            </a:extLst>
          </p:cNvPr>
          <p:cNvSpPr/>
          <p:nvPr/>
        </p:nvSpPr>
        <p:spPr>
          <a:xfrm>
            <a:off x="814241" y="110626"/>
            <a:ext cx="359138" cy="322019"/>
          </a:xfrm>
          <a:custGeom>
            <a:avLst/>
            <a:gdLst/>
            <a:ahLst/>
            <a:cxnLst/>
            <a:rect l="l" t="t" r="r" b="b"/>
            <a:pathLst>
              <a:path w="4528" h="4060" extrusionOk="0">
                <a:moveTo>
                  <a:pt x="654" y="0"/>
                </a:moveTo>
                <a:cubicBezTo>
                  <a:pt x="504" y="0"/>
                  <a:pt x="356" y="50"/>
                  <a:pt x="220" y="155"/>
                </a:cubicBezTo>
                <a:cubicBezTo>
                  <a:pt x="1" y="354"/>
                  <a:pt x="1" y="632"/>
                  <a:pt x="61" y="871"/>
                </a:cubicBezTo>
                <a:cubicBezTo>
                  <a:pt x="279" y="1945"/>
                  <a:pt x="816" y="2860"/>
                  <a:pt x="1413" y="3755"/>
                </a:cubicBezTo>
                <a:cubicBezTo>
                  <a:pt x="1568" y="3966"/>
                  <a:pt x="1798" y="4059"/>
                  <a:pt x="2036" y="4059"/>
                </a:cubicBezTo>
                <a:cubicBezTo>
                  <a:pt x="2225" y="4059"/>
                  <a:pt x="2420" y="4000"/>
                  <a:pt x="2587" y="3894"/>
                </a:cubicBezTo>
                <a:cubicBezTo>
                  <a:pt x="2945" y="3656"/>
                  <a:pt x="3144" y="3337"/>
                  <a:pt x="3363" y="3039"/>
                </a:cubicBezTo>
                <a:cubicBezTo>
                  <a:pt x="3880" y="2402"/>
                  <a:pt x="4337" y="1706"/>
                  <a:pt x="4457" y="851"/>
                </a:cubicBezTo>
                <a:cubicBezTo>
                  <a:pt x="4528" y="372"/>
                  <a:pt x="4409" y="19"/>
                  <a:pt x="3888" y="19"/>
                </a:cubicBezTo>
                <a:cubicBezTo>
                  <a:pt x="3825" y="19"/>
                  <a:pt x="3756" y="24"/>
                  <a:pt x="3681" y="35"/>
                </a:cubicBezTo>
                <a:cubicBezTo>
                  <a:pt x="3263" y="75"/>
                  <a:pt x="3104" y="373"/>
                  <a:pt x="2945" y="652"/>
                </a:cubicBezTo>
                <a:cubicBezTo>
                  <a:pt x="2647" y="1050"/>
                  <a:pt x="2408" y="1507"/>
                  <a:pt x="2169" y="1905"/>
                </a:cubicBezTo>
                <a:cubicBezTo>
                  <a:pt x="1891" y="1408"/>
                  <a:pt x="1652" y="911"/>
                  <a:pt x="1373" y="433"/>
                </a:cubicBezTo>
                <a:cubicBezTo>
                  <a:pt x="1294" y="314"/>
                  <a:pt x="1174" y="174"/>
                  <a:pt x="1055" y="115"/>
                </a:cubicBezTo>
                <a:cubicBezTo>
                  <a:pt x="924" y="40"/>
                  <a:pt x="788" y="0"/>
                  <a:pt x="6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 name="Google Shape;2509;p49">
            <a:extLst>
              <a:ext uri="{FF2B5EF4-FFF2-40B4-BE49-F238E27FC236}">
                <a16:creationId xmlns:a16="http://schemas.microsoft.com/office/drawing/2014/main" id="{98895902-5EAE-8805-FFCB-1410FFF1256C}"/>
              </a:ext>
            </a:extLst>
          </p:cNvPr>
          <p:cNvGrpSpPr/>
          <p:nvPr/>
        </p:nvGrpSpPr>
        <p:grpSpPr>
          <a:xfrm rot="637">
            <a:off x="978145" y="501682"/>
            <a:ext cx="505773" cy="456339"/>
            <a:chOff x="7144013" y="1512200"/>
            <a:chExt cx="936616" cy="844916"/>
          </a:xfrm>
        </p:grpSpPr>
        <p:sp>
          <p:nvSpPr>
            <p:cNvPr id="14" name="Google Shape;2510;p49">
              <a:extLst>
                <a:ext uri="{FF2B5EF4-FFF2-40B4-BE49-F238E27FC236}">
                  <a16:creationId xmlns:a16="http://schemas.microsoft.com/office/drawing/2014/main" id="{1EA0BCF6-3273-A5EA-5D09-A2B6883EC33E}"/>
                </a:ext>
              </a:extLst>
            </p:cNvPr>
            <p:cNvSpPr/>
            <p:nvPr/>
          </p:nvSpPr>
          <p:spPr>
            <a:xfrm>
              <a:off x="7144013" y="1512200"/>
              <a:ext cx="936616" cy="844916"/>
            </a:xfrm>
            <a:custGeom>
              <a:avLst/>
              <a:gdLst/>
              <a:ahLst/>
              <a:cxnLst/>
              <a:rect l="l" t="t" r="r" b="b"/>
              <a:pathLst>
                <a:path w="9550" h="8615" extrusionOk="0">
                  <a:moveTo>
                    <a:pt x="2189" y="1"/>
                  </a:moveTo>
                  <a:cubicBezTo>
                    <a:pt x="1712" y="1"/>
                    <a:pt x="1234" y="160"/>
                    <a:pt x="856" y="458"/>
                  </a:cubicBezTo>
                  <a:cubicBezTo>
                    <a:pt x="439" y="816"/>
                    <a:pt x="1" y="1453"/>
                    <a:pt x="220" y="2607"/>
                  </a:cubicBezTo>
                  <a:cubicBezTo>
                    <a:pt x="618" y="4576"/>
                    <a:pt x="1612" y="6207"/>
                    <a:pt x="2627" y="7699"/>
                  </a:cubicBezTo>
                  <a:cubicBezTo>
                    <a:pt x="3025" y="8296"/>
                    <a:pt x="3681" y="8614"/>
                    <a:pt x="4417" y="8614"/>
                  </a:cubicBezTo>
                  <a:cubicBezTo>
                    <a:pt x="4914" y="8614"/>
                    <a:pt x="5471" y="8475"/>
                    <a:pt x="5909" y="8177"/>
                  </a:cubicBezTo>
                  <a:cubicBezTo>
                    <a:pt x="6506" y="7779"/>
                    <a:pt x="6884" y="7282"/>
                    <a:pt x="7202" y="6824"/>
                  </a:cubicBezTo>
                  <a:cubicBezTo>
                    <a:pt x="7282" y="6725"/>
                    <a:pt x="7361" y="6625"/>
                    <a:pt x="7401" y="6565"/>
                  </a:cubicBezTo>
                  <a:cubicBezTo>
                    <a:pt x="8256" y="5471"/>
                    <a:pt x="9171" y="4138"/>
                    <a:pt x="9430" y="2487"/>
                  </a:cubicBezTo>
                  <a:cubicBezTo>
                    <a:pt x="9549" y="1692"/>
                    <a:pt x="9390" y="1055"/>
                    <a:pt x="8992" y="617"/>
                  </a:cubicBezTo>
                  <a:cubicBezTo>
                    <a:pt x="8754" y="339"/>
                    <a:pt x="8296" y="1"/>
                    <a:pt x="7500" y="1"/>
                  </a:cubicBezTo>
                  <a:cubicBezTo>
                    <a:pt x="7361" y="1"/>
                    <a:pt x="7202" y="1"/>
                    <a:pt x="7063" y="21"/>
                  </a:cubicBezTo>
                  <a:cubicBezTo>
                    <a:pt x="6008" y="160"/>
                    <a:pt x="5551" y="856"/>
                    <a:pt x="5272" y="1314"/>
                  </a:cubicBezTo>
                  <a:cubicBezTo>
                    <a:pt x="5213" y="1354"/>
                    <a:pt x="5193" y="1433"/>
                    <a:pt x="5153" y="1493"/>
                  </a:cubicBezTo>
                  <a:cubicBezTo>
                    <a:pt x="4994" y="1692"/>
                    <a:pt x="4875" y="1891"/>
                    <a:pt x="4755" y="2109"/>
                  </a:cubicBezTo>
                  <a:cubicBezTo>
                    <a:pt x="4576" y="1811"/>
                    <a:pt x="4417" y="1533"/>
                    <a:pt x="4258" y="1234"/>
                  </a:cubicBezTo>
                  <a:cubicBezTo>
                    <a:pt x="4019" y="836"/>
                    <a:pt x="3701" y="518"/>
                    <a:pt x="3323" y="319"/>
                  </a:cubicBezTo>
                  <a:cubicBezTo>
                    <a:pt x="2945" y="120"/>
                    <a:pt x="2587" y="1"/>
                    <a:pt x="2189" y="1"/>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511;p49">
              <a:extLst>
                <a:ext uri="{FF2B5EF4-FFF2-40B4-BE49-F238E27FC236}">
                  <a16:creationId xmlns:a16="http://schemas.microsoft.com/office/drawing/2014/main" id="{D4DB9C9C-B47D-B2C9-6204-410CD409072E}"/>
                </a:ext>
              </a:extLst>
            </p:cNvPr>
            <p:cNvSpPr/>
            <p:nvPr/>
          </p:nvSpPr>
          <p:spPr>
            <a:xfrm>
              <a:off x="7228008" y="1568170"/>
              <a:ext cx="768625" cy="732977"/>
            </a:xfrm>
            <a:custGeom>
              <a:avLst/>
              <a:gdLst/>
              <a:ahLst/>
              <a:cxnLst/>
              <a:rect l="l" t="t" r="r" b="b"/>
              <a:pathLst>
                <a:path w="7449" h="6666" extrusionOk="0">
                  <a:moveTo>
                    <a:pt x="1060" y="1"/>
                  </a:moveTo>
                  <a:cubicBezTo>
                    <a:pt x="826" y="1"/>
                    <a:pt x="594" y="80"/>
                    <a:pt x="378" y="254"/>
                  </a:cubicBezTo>
                  <a:cubicBezTo>
                    <a:pt x="0" y="573"/>
                    <a:pt x="0" y="1010"/>
                    <a:pt x="80" y="1428"/>
                  </a:cubicBezTo>
                  <a:cubicBezTo>
                    <a:pt x="438" y="3199"/>
                    <a:pt x="1333" y="4710"/>
                    <a:pt x="2328" y="6182"/>
                  </a:cubicBezTo>
                  <a:cubicBezTo>
                    <a:pt x="2566" y="6518"/>
                    <a:pt x="2928" y="6665"/>
                    <a:pt x="3312" y="6665"/>
                  </a:cubicBezTo>
                  <a:cubicBezTo>
                    <a:pt x="3632" y="6665"/>
                    <a:pt x="3968" y="6563"/>
                    <a:pt x="4257" y="6381"/>
                  </a:cubicBezTo>
                  <a:cubicBezTo>
                    <a:pt x="4814" y="6003"/>
                    <a:pt x="5153" y="5486"/>
                    <a:pt x="5511" y="4989"/>
                  </a:cubicBezTo>
                  <a:cubicBezTo>
                    <a:pt x="6366" y="3915"/>
                    <a:pt x="7142" y="2781"/>
                    <a:pt x="7341" y="1388"/>
                  </a:cubicBezTo>
                  <a:cubicBezTo>
                    <a:pt x="7449" y="580"/>
                    <a:pt x="7232" y="15"/>
                    <a:pt x="6370" y="15"/>
                  </a:cubicBezTo>
                  <a:cubicBezTo>
                    <a:pt x="6277" y="15"/>
                    <a:pt x="6176" y="22"/>
                    <a:pt x="6068" y="36"/>
                  </a:cubicBezTo>
                  <a:cubicBezTo>
                    <a:pt x="5371" y="135"/>
                    <a:pt x="5153" y="632"/>
                    <a:pt x="4854" y="1090"/>
                  </a:cubicBezTo>
                  <a:cubicBezTo>
                    <a:pt x="4397" y="1766"/>
                    <a:pt x="3999" y="2482"/>
                    <a:pt x="3601" y="3159"/>
                  </a:cubicBezTo>
                  <a:cubicBezTo>
                    <a:pt x="3124" y="2323"/>
                    <a:pt x="2726" y="1567"/>
                    <a:pt x="2268" y="732"/>
                  </a:cubicBezTo>
                  <a:cubicBezTo>
                    <a:pt x="2129" y="513"/>
                    <a:pt x="1930" y="314"/>
                    <a:pt x="1711" y="195"/>
                  </a:cubicBezTo>
                  <a:cubicBezTo>
                    <a:pt x="1500" y="70"/>
                    <a:pt x="1279" y="1"/>
                    <a:pt x="10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 name="Picture 17" descr="A picture containing graphics, clipart, graphic design, design&#10;&#10;Description automatically generated">
            <a:extLst>
              <a:ext uri="{FF2B5EF4-FFF2-40B4-BE49-F238E27FC236}">
                <a16:creationId xmlns:a16="http://schemas.microsoft.com/office/drawing/2014/main" id="{7A29D6F2-A07E-9DEE-0186-24E7DC16FCC8}"/>
              </a:ext>
            </a:extLst>
          </p:cNvPr>
          <p:cNvPicPr>
            <a:picLocks noChangeAspect="1"/>
          </p:cNvPicPr>
          <p:nvPr/>
        </p:nvPicPr>
        <p:blipFill>
          <a:blip r:embed="rId3"/>
          <a:stretch>
            <a:fillRect/>
          </a:stretch>
        </p:blipFill>
        <p:spPr>
          <a:xfrm>
            <a:off x="8200882" y="65517"/>
            <a:ext cx="759406" cy="759406"/>
          </a:xfrm>
          <a:prstGeom prst="rect">
            <a:avLst/>
          </a:prstGeom>
        </p:spPr>
      </p:pic>
      <p:grpSp>
        <p:nvGrpSpPr>
          <p:cNvPr id="2" name="Google Shape;2947;p46">
            <a:extLst>
              <a:ext uri="{FF2B5EF4-FFF2-40B4-BE49-F238E27FC236}">
                <a16:creationId xmlns:a16="http://schemas.microsoft.com/office/drawing/2014/main" id="{B6726AE2-9F6B-7BBE-A8E7-53495BCF0EC1}"/>
              </a:ext>
            </a:extLst>
          </p:cNvPr>
          <p:cNvGrpSpPr/>
          <p:nvPr/>
        </p:nvGrpSpPr>
        <p:grpSpPr>
          <a:xfrm rot="-1506912">
            <a:off x="-429739" y="4906146"/>
            <a:ext cx="570699" cy="603825"/>
            <a:chOff x="1881525" y="2974850"/>
            <a:chExt cx="635600" cy="672525"/>
          </a:xfrm>
        </p:grpSpPr>
        <p:sp>
          <p:nvSpPr>
            <p:cNvPr id="2380" name="Google Shape;2948;p46">
              <a:extLst>
                <a:ext uri="{FF2B5EF4-FFF2-40B4-BE49-F238E27FC236}">
                  <a16:creationId xmlns:a16="http://schemas.microsoft.com/office/drawing/2014/main" id="{83331B89-5426-B6D6-2035-6DF9FB53181A}"/>
                </a:ext>
              </a:extLst>
            </p:cNvPr>
            <p:cNvSpPr/>
            <p:nvPr/>
          </p:nvSpPr>
          <p:spPr>
            <a:xfrm>
              <a:off x="1905825" y="2974850"/>
              <a:ext cx="611300" cy="672525"/>
            </a:xfrm>
            <a:custGeom>
              <a:avLst/>
              <a:gdLst/>
              <a:ahLst/>
              <a:cxnLst/>
              <a:rect l="l" t="t" r="r" b="b"/>
              <a:pathLst>
                <a:path w="24452" h="26901" extrusionOk="0">
                  <a:moveTo>
                    <a:pt x="5263" y="2220"/>
                  </a:moveTo>
                  <a:cubicBezTo>
                    <a:pt x="5706" y="2220"/>
                    <a:pt x="6094" y="2361"/>
                    <a:pt x="6455" y="2649"/>
                  </a:cubicBezTo>
                  <a:cubicBezTo>
                    <a:pt x="8519" y="4280"/>
                    <a:pt x="9083" y="9729"/>
                    <a:pt x="9126" y="11690"/>
                  </a:cubicBezTo>
                  <a:lnTo>
                    <a:pt x="9171" y="13787"/>
                  </a:lnTo>
                  <a:lnTo>
                    <a:pt x="10880" y="12572"/>
                  </a:lnTo>
                  <a:cubicBezTo>
                    <a:pt x="12532" y="11401"/>
                    <a:pt x="15148" y="10108"/>
                    <a:pt x="15620" y="9961"/>
                  </a:cubicBezTo>
                  <a:cubicBezTo>
                    <a:pt x="16275" y="9745"/>
                    <a:pt x="16993" y="9643"/>
                    <a:pt x="17697" y="9643"/>
                  </a:cubicBezTo>
                  <a:cubicBezTo>
                    <a:pt x="19149" y="9643"/>
                    <a:pt x="20539" y="10076"/>
                    <a:pt x="21185" y="10835"/>
                  </a:cubicBezTo>
                  <a:cubicBezTo>
                    <a:pt x="21384" y="11070"/>
                    <a:pt x="21998" y="11786"/>
                    <a:pt x="21122" y="13483"/>
                  </a:cubicBezTo>
                  <a:cubicBezTo>
                    <a:pt x="19626" y="16374"/>
                    <a:pt x="16738" y="17736"/>
                    <a:pt x="13679" y="19176"/>
                  </a:cubicBezTo>
                  <a:cubicBezTo>
                    <a:pt x="12829" y="19576"/>
                    <a:pt x="11953" y="19993"/>
                    <a:pt x="11120" y="20436"/>
                  </a:cubicBezTo>
                  <a:cubicBezTo>
                    <a:pt x="9372" y="21361"/>
                    <a:pt x="7233" y="22213"/>
                    <a:pt x="5163" y="23035"/>
                  </a:cubicBezTo>
                  <a:cubicBezTo>
                    <a:pt x="4383" y="23347"/>
                    <a:pt x="3632" y="23645"/>
                    <a:pt x="2906" y="23944"/>
                  </a:cubicBezTo>
                  <a:cubicBezTo>
                    <a:pt x="2684" y="21856"/>
                    <a:pt x="2325" y="17835"/>
                    <a:pt x="2292" y="13787"/>
                  </a:cubicBezTo>
                  <a:cubicBezTo>
                    <a:pt x="2227" y="5703"/>
                    <a:pt x="3513" y="2544"/>
                    <a:pt x="4742" y="2279"/>
                  </a:cubicBezTo>
                  <a:cubicBezTo>
                    <a:pt x="4925" y="2240"/>
                    <a:pt x="5099" y="2220"/>
                    <a:pt x="5263" y="2220"/>
                  </a:cubicBezTo>
                  <a:close/>
                  <a:moveTo>
                    <a:pt x="5258" y="1"/>
                  </a:moveTo>
                  <a:cubicBezTo>
                    <a:pt x="4938" y="1"/>
                    <a:pt x="4611" y="36"/>
                    <a:pt x="4278" y="107"/>
                  </a:cubicBezTo>
                  <a:cubicBezTo>
                    <a:pt x="1336" y="737"/>
                    <a:pt x="1" y="5094"/>
                    <a:pt x="75" y="13822"/>
                  </a:cubicBezTo>
                  <a:cubicBezTo>
                    <a:pt x="126" y="19761"/>
                    <a:pt x="862" y="25631"/>
                    <a:pt x="869" y="25690"/>
                  </a:cubicBezTo>
                  <a:lnTo>
                    <a:pt x="957" y="26386"/>
                  </a:lnTo>
                  <a:cubicBezTo>
                    <a:pt x="995" y="26692"/>
                    <a:pt x="1256" y="26900"/>
                    <a:pt x="1540" y="26900"/>
                  </a:cubicBezTo>
                  <a:cubicBezTo>
                    <a:pt x="1619" y="26900"/>
                    <a:pt x="1701" y="26884"/>
                    <a:pt x="1780" y="26849"/>
                  </a:cubicBezTo>
                  <a:lnTo>
                    <a:pt x="2422" y="26570"/>
                  </a:lnTo>
                  <a:cubicBezTo>
                    <a:pt x="3515" y="26086"/>
                    <a:pt x="4713" y="25608"/>
                    <a:pt x="5983" y="25103"/>
                  </a:cubicBezTo>
                  <a:cubicBezTo>
                    <a:pt x="8109" y="24260"/>
                    <a:pt x="10310" y="23384"/>
                    <a:pt x="12163" y="22397"/>
                  </a:cubicBezTo>
                  <a:cubicBezTo>
                    <a:pt x="12948" y="21977"/>
                    <a:pt x="13763" y="21593"/>
                    <a:pt x="14624" y="21187"/>
                  </a:cubicBezTo>
                  <a:cubicBezTo>
                    <a:pt x="17884" y="19648"/>
                    <a:pt x="21255" y="18060"/>
                    <a:pt x="23093" y="14505"/>
                  </a:cubicBezTo>
                  <a:cubicBezTo>
                    <a:pt x="24452" y="11873"/>
                    <a:pt x="23539" y="10172"/>
                    <a:pt x="22876" y="9392"/>
                  </a:cubicBezTo>
                  <a:cubicBezTo>
                    <a:pt x="21715" y="8029"/>
                    <a:pt x="19684" y="7423"/>
                    <a:pt x="17706" y="7423"/>
                  </a:cubicBezTo>
                  <a:cubicBezTo>
                    <a:pt x="16734" y="7423"/>
                    <a:pt x="15774" y="7570"/>
                    <a:pt x="14938" y="7845"/>
                  </a:cubicBezTo>
                  <a:cubicBezTo>
                    <a:pt x="14397" y="8016"/>
                    <a:pt x="12758" y="8816"/>
                    <a:pt x="11225" y="9718"/>
                  </a:cubicBezTo>
                  <a:cubicBezTo>
                    <a:pt x="10969" y="7142"/>
                    <a:pt x="10189" y="2772"/>
                    <a:pt x="7834" y="907"/>
                  </a:cubicBezTo>
                  <a:cubicBezTo>
                    <a:pt x="7076" y="305"/>
                    <a:pt x="6198" y="1"/>
                    <a:pt x="5258" y="1"/>
                  </a:cubicBezTo>
                  <a:close/>
                </a:path>
              </a:pathLst>
            </a:custGeom>
            <a:solidFill>
              <a:srgbClr val="FFFFFF"/>
            </a:solidFill>
            <a:ln w="9525" cap="flat" cmpd="sng">
              <a:solidFill>
                <a:srgbClr val="FFFFFF"/>
              </a:solidFill>
              <a:prstDash val="solid"/>
              <a:round/>
              <a:headEnd type="none" w="sm" len="sm"/>
              <a:tailEnd type="none" w="sm" len="sm"/>
            </a:ln>
            <a:effectLst>
              <a:outerShdw blurRad="142875" dist="47625" dir="4800000" algn="bl" rotWithShape="0">
                <a:srgbClr val="292850">
                  <a:alpha val="25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1" name="Google Shape;2949;p46">
              <a:extLst>
                <a:ext uri="{FF2B5EF4-FFF2-40B4-BE49-F238E27FC236}">
                  <a16:creationId xmlns:a16="http://schemas.microsoft.com/office/drawing/2014/main" id="{7A8F8B83-5A60-BE49-07B5-86B2C06054A7}"/>
                </a:ext>
              </a:extLst>
            </p:cNvPr>
            <p:cNvSpPr/>
            <p:nvPr/>
          </p:nvSpPr>
          <p:spPr>
            <a:xfrm>
              <a:off x="1881525" y="3002625"/>
              <a:ext cx="624775" cy="611050"/>
            </a:xfrm>
            <a:custGeom>
              <a:avLst/>
              <a:gdLst/>
              <a:ahLst/>
              <a:cxnLst/>
              <a:rect l="l" t="t" r="r" b="b"/>
              <a:pathLst>
                <a:path w="24991" h="24442" extrusionOk="0">
                  <a:moveTo>
                    <a:pt x="6235" y="0"/>
                  </a:moveTo>
                  <a:cubicBezTo>
                    <a:pt x="5996" y="0"/>
                    <a:pt x="5745" y="27"/>
                    <a:pt x="5482" y="83"/>
                  </a:cubicBezTo>
                  <a:cubicBezTo>
                    <a:pt x="0" y="1259"/>
                    <a:pt x="2942" y="24442"/>
                    <a:pt x="2942" y="24442"/>
                  </a:cubicBezTo>
                  <a:cubicBezTo>
                    <a:pt x="5919" y="23118"/>
                    <a:pt x="9737" y="21836"/>
                    <a:pt x="12611" y="20304"/>
                  </a:cubicBezTo>
                  <a:cubicBezTo>
                    <a:pt x="16370" y="18299"/>
                    <a:pt x="20955" y="16990"/>
                    <a:pt x="23079" y="12883"/>
                  </a:cubicBezTo>
                  <a:cubicBezTo>
                    <a:pt x="24990" y="9181"/>
                    <a:pt x="21831" y="7425"/>
                    <a:pt x="18671" y="7425"/>
                  </a:cubicBezTo>
                  <a:cubicBezTo>
                    <a:pt x="17830" y="7425"/>
                    <a:pt x="16988" y="7550"/>
                    <a:pt x="16243" y="7795"/>
                  </a:cubicBezTo>
                  <a:cubicBezTo>
                    <a:pt x="15615" y="7992"/>
                    <a:pt x="12874" y="9375"/>
                    <a:pt x="11210" y="10556"/>
                  </a:cubicBezTo>
                  <a:cubicBezTo>
                    <a:pt x="11210" y="10556"/>
                    <a:pt x="10987" y="0"/>
                    <a:pt x="6235" y="0"/>
                  </a:cubicBezTo>
                  <a:close/>
                </a:path>
              </a:pathLst>
            </a:custGeom>
            <a:solidFill>
              <a:srgbClr val="FF637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 name="Rectangle 2">
            <a:extLst>
              <a:ext uri="{FF2B5EF4-FFF2-40B4-BE49-F238E27FC236}">
                <a16:creationId xmlns:a16="http://schemas.microsoft.com/office/drawing/2014/main" id="{BF5EAF4F-0AA8-7550-F718-1D0B4874A0A7}"/>
              </a:ext>
            </a:extLst>
          </p:cNvPr>
          <p:cNvSpPr>
            <a:spLocks noChangeArrowheads="1"/>
          </p:cNvSpPr>
          <p:nvPr/>
        </p:nvSpPr>
        <p:spPr bwMode="auto">
          <a:xfrm>
            <a:off x="2033306" y="2986832"/>
            <a:ext cx="13856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68580" tIns="34290" rIns="68580" bIns="34290" numCol="1" anchor="ctr" anchorCtr="0" compatLnSpc="1">
            <a:prstTxWarp prst="textNoShape">
              <a:avLst/>
            </a:prstTxWarp>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12121"/>
              </a:solidFill>
              <a:effectLst/>
              <a:uLnTx/>
              <a:uFillTx/>
              <a:latin typeface="Arial"/>
              <a:ea typeface="+mn-ea"/>
              <a:cs typeface="Arial"/>
              <a:sym typeface="Arial"/>
            </a:endParaRPr>
          </a:p>
        </p:txBody>
      </p:sp>
      <p:pic>
        <p:nvPicPr>
          <p:cNvPr id="4" name="图片 9" descr="0c5d450a7306911101ae9ac82e2f0242">
            <a:extLst>
              <a:ext uri="{FF2B5EF4-FFF2-40B4-BE49-F238E27FC236}">
                <a16:creationId xmlns:a16="http://schemas.microsoft.com/office/drawing/2014/main" id="{33391555-55FD-D398-E9D9-D7A2FC64EF3F}"/>
              </a:ext>
            </a:extLst>
          </p:cNvPr>
          <p:cNvPicPr>
            <a:picLocks noChangeAspect="1"/>
          </p:cNvPicPr>
          <p:nvPr/>
        </p:nvPicPr>
        <p:blipFill>
          <a:blip r:embed="rId4"/>
          <a:stretch>
            <a:fillRect/>
          </a:stretch>
        </p:blipFill>
        <p:spPr>
          <a:xfrm>
            <a:off x="4914244" y="1543772"/>
            <a:ext cx="3381814" cy="2886120"/>
          </a:xfrm>
          <a:prstGeom prst="rect">
            <a:avLst/>
          </a:prstGeom>
        </p:spPr>
      </p:pic>
      <p:sp>
        <p:nvSpPr>
          <p:cNvPr id="5" name="文本框 15">
            <a:extLst>
              <a:ext uri="{FF2B5EF4-FFF2-40B4-BE49-F238E27FC236}">
                <a16:creationId xmlns:a16="http://schemas.microsoft.com/office/drawing/2014/main" id="{39AD13F8-8FD9-5F06-5763-07C428B30512}"/>
              </a:ext>
            </a:extLst>
          </p:cNvPr>
          <p:cNvSpPr txBox="1"/>
          <p:nvPr/>
        </p:nvSpPr>
        <p:spPr>
          <a:xfrm>
            <a:off x="5162335" y="2362847"/>
            <a:ext cx="2950254" cy="5493812"/>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base" latinLnBrk="0" hangingPunct="1">
              <a:lnSpc>
                <a:spcPct val="100000"/>
              </a:lnSpc>
              <a:spcBef>
                <a:spcPts val="0"/>
              </a:spcBef>
              <a:spcAft>
                <a:spcPts val="0"/>
              </a:spcAft>
              <a:buClr>
                <a:srgbClr val="000000"/>
              </a:buClr>
              <a:buSzTx/>
              <a:buFont typeface="Arial"/>
              <a:buNone/>
              <a:tabLst/>
              <a:defRPr/>
            </a:pPr>
            <a:r>
              <a:rPr kumimoji="0" lang="en-US" sz="3200" b="0" i="1" u="none" strike="noStrike" kern="0" cap="none" spc="0" normalizeH="0" baseline="0" noProof="0">
                <a:ln>
                  <a:noFill/>
                </a:ln>
                <a:solidFill>
                  <a:srgbClr val="000000"/>
                </a:solidFill>
                <a:effectLst/>
                <a:uLnTx/>
                <a:uFillTx/>
                <a:latin typeface="Times New Roman" panose="02020603050405020304" pitchFamily="18" charset="0"/>
                <a:cs typeface="Arial"/>
                <a:sym typeface="Arial"/>
              </a:rPr>
              <a:t>HS hoàn thành PHT số 5</a:t>
            </a:r>
            <a:endParaRPr kumimoji="0" lang="en-US" sz="3200" b="0" i="0" u="none" strike="noStrike" kern="0" cap="none" spc="0" normalizeH="0" baseline="0" noProof="0">
              <a:ln>
                <a:noFill/>
              </a:ln>
              <a:solidFill>
                <a:srgbClr val="000000"/>
              </a:solidFill>
              <a:effectLst/>
              <a:uLnTx/>
              <a:uFillTx/>
              <a:latin typeface="Arial"/>
              <a:cs typeface="Arial"/>
              <a:sym typeface="Arial"/>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700" b="0" i="0" u="none" strike="noStrike" kern="0" cap="none" spc="0" normalizeH="0" baseline="0" noProof="0">
              <a:ln>
                <a:noFill/>
              </a:ln>
              <a:solidFill>
                <a:sysClr val="windowText" lastClr="000000"/>
              </a:solidFill>
              <a:effectLst/>
              <a:uLnTx/>
              <a:uFillTx/>
              <a:latin typeface="Arial"/>
              <a:cs typeface="Times New Roman" panose="02020603050405020304" pitchFamily="18" charset="0"/>
              <a:sym typeface="Arial"/>
            </a:endParaRPr>
          </a:p>
        </p:txBody>
      </p:sp>
      <p:pic>
        <p:nvPicPr>
          <p:cNvPr id="6" name="图片 18">
            <a:extLst>
              <a:ext uri="{FF2B5EF4-FFF2-40B4-BE49-F238E27FC236}">
                <a16:creationId xmlns:a16="http://schemas.microsoft.com/office/drawing/2014/main" id="{47983AB9-0E16-EEC2-BF39-FE959604B419}"/>
              </a:ext>
            </a:extLst>
          </p:cNvPr>
          <p:cNvPicPr>
            <a:picLocks noChangeAspect="1"/>
          </p:cNvPicPr>
          <p:nvPr/>
        </p:nvPicPr>
        <p:blipFill>
          <a:blip r:embed="rId5"/>
          <a:srcRect/>
          <a:stretch>
            <a:fillRect/>
          </a:stretch>
        </p:blipFill>
        <p:spPr>
          <a:xfrm>
            <a:off x="499595" y="2775372"/>
            <a:ext cx="4036837" cy="2483494"/>
          </a:xfrm>
          <a:prstGeom prst="rect">
            <a:avLst/>
          </a:prstGeom>
        </p:spPr>
      </p:pic>
    </p:spTree>
    <p:extLst>
      <p:ext uri="{BB962C8B-B14F-4D97-AF65-F5344CB8AC3E}">
        <p14:creationId xmlns:p14="http://schemas.microsoft.com/office/powerpoint/2010/main" val="276315930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down)">
                                      <p:cBhvr>
                                        <p:cTn id="10" dur="500"/>
                                        <p:tgtEl>
                                          <p:spTgt spid="5"/>
                                        </p:tgtEl>
                                      </p:cBhvr>
                                    </p:animEffect>
                                  </p:childTnLst>
                                </p:cTn>
                              </p:par>
                              <p:par>
                                <p:cTn id="11" presetID="22" presetClass="entr" presetSubtype="4" fill="hold" nodeType="with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wipe(down)">
                                      <p:cBhvr>
                                        <p:cTn id="1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55.xml><?xml version="1.0" encoding="utf-8"?>
<p:sld xmlns:a="http://schemas.openxmlformats.org/drawingml/2006/main" xmlns:r="http://schemas.openxmlformats.org/officeDocument/2006/relationships" xmlns:p="http://schemas.openxmlformats.org/presentationml/2006/main">
  <p:cSld>
    <p:bg>
      <p:bgPr>
        <a:solidFill>
          <a:srgbClr val="FDF4EB"/>
        </a:solidFill>
        <a:effectLst/>
      </p:bgPr>
    </p:bg>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A2EC05CD-5B3B-1CD3-8D6D-3779D94B2DD6}"/>
              </a:ext>
            </a:extLst>
          </p:cNvPr>
          <p:cNvGrpSpPr/>
          <p:nvPr/>
        </p:nvGrpSpPr>
        <p:grpSpPr>
          <a:xfrm>
            <a:off x="275758" y="1422178"/>
            <a:ext cx="3673244" cy="3220160"/>
            <a:chOff x="172436" y="325432"/>
            <a:chExt cx="9934896" cy="12006021"/>
          </a:xfrm>
        </p:grpSpPr>
        <p:sp>
          <p:nvSpPr>
            <p:cNvPr id="20" name="Freeform 2">
              <a:extLst>
                <a:ext uri="{FF2B5EF4-FFF2-40B4-BE49-F238E27FC236}">
                  <a16:creationId xmlns:a16="http://schemas.microsoft.com/office/drawing/2014/main" id="{651C06F4-DA6E-4281-4F3E-5EE585C00F00}"/>
                </a:ext>
              </a:extLst>
            </p:cNvPr>
            <p:cNvSpPr/>
            <p:nvPr/>
          </p:nvSpPr>
          <p:spPr>
            <a:xfrm rot="-10800000" flipH="1">
              <a:off x="436490" y="325432"/>
              <a:ext cx="9495671" cy="12006021"/>
            </a:xfrm>
            <a:custGeom>
              <a:avLst/>
              <a:gdLst/>
              <a:ahLst/>
              <a:cxnLst/>
              <a:rect l="l" t="t" r="r" b="b"/>
              <a:pathLst>
                <a:path w="9495671" h="12006021">
                  <a:moveTo>
                    <a:pt x="9495671" y="0"/>
                  </a:moveTo>
                  <a:lnTo>
                    <a:pt x="0" y="0"/>
                  </a:lnTo>
                  <a:lnTo>
                    <a:pt x="0" y="12006021"/>
                  </a:lnTo>
                  <a:lnTo>
                    <a:pt x="9495671" y="12006021"/>
                  </a:lnTo>
                  <a:lnTo>
                    <a:pt x="9495671" y="0"/>
                  </a:lnTo>
                  <a:close/>
                </a:path>
              </a:pathLst>
            </a:custGeom>
            <a:blipFill>
              <a:blip r:embed="rId2">
                <a:extLst>
                  <a:ext uri="{96DAC541-7B7A-43D3-8B79-37D633B846F1}">
                    <asvg:svgBlip xmlns="" xmlns:asvg="http://schemas.microsoft.com/office/drawing/2016/SVG/main" r:embed="rId3"/>
                  </a:ext>
                </a:extLst>
              </a:blip>
              <a:stretch>
                <a:fillRect/>
              </a:stretch>
            </a:blipFill>
          </p:spPr>
        </p:sp>
        <p:sp>
          <p:nvSpPr>
            <p:cNvPr id="21" name="Freeform 10">
              <a:extLst>
                <a:ext uri="{FF2B5EF4-FFF2-40B4-BE49-F238E27FC236}">
                  <a16:creationId xmlns:a16="http://schemas.microsoft.com/office/drawing/2014/main" id="{0E34CD5E-50C9-499B-A3CA-419336CDDDD0}"/>
                </a:ext>
              </a:extLst>
            </p:cNvPr>
            <p:cNvSpPr/>
            <p:nvPr/>
          </p:nvSpPr>
          <p:spPr>
            <a:xfrm>
              <a:off x="8520462" y="7317706"/>
              <a:ext cx="1586870" cy="1785167"/>
            </a:xfrm>
            <a:custGeom>
              <a:avLst/>
              <a:gdLst/>
              <a:ahLst/>
              <a:cxnLst/>
              <a:rect l="l" t="t" r="r" b="b"/>
              <a:pathLst>
                <a:path w="2221181" h="2270724">
                  <a:moveTo>
                    <a:pt x="0" y="0"/>
                  </a:moveTo>
                  <a:lnTo>
                    <a:pt x="2221181" y="0"/>
                  </a:lnTo>
                  <a:lnTo>
                    <a:pt x="2221181" y="2270724"/>
                  </a:lnTo>
                  <a:lnTo>
                    <a:pt x="0" y="2270724"/>
                  </a:lnTo>
                  <a:lnTo>
                    <a:pt x="0" y="0"/>
                  </a:lnTo>
                  <a:close/>
                </a:path>
              </a:pathLst>
            </a:custGeom>
            <a:blipFill>
              <a:blip r:embed="rId4">
                <a:extLst>
                  <a:ext uri="{96DAC541-7B7A-43D3-8B79-37D633B846F1}">
                    <asvg:svgBlip xmlns="" xmlns:asvg="http://schemas.microsoft.com/office/drawing/2016/SVG/main" r:embed="rId5"/>
                  </a:ext>
                </a:extLst>
              </a:blip>
              <a:stretch>
                <a:fillRect/>
              </a:stretch>
            </a:blipFill>
          </p:spPr>
          <p:txBody>
            <a:bodyPr/>
            <a:lstStyle/>
            <a:p>
              <a:endParaRPr lang="en-US"/>
            </a:p>
          </p:txBody>
        </p:sp>
        <p:sp>
          <p:nvSpPr>
            <p:cNvPr id="22" name="Freeform 11">
              <a:extLst>
                <a:ext uri="{FF2B5EF4-FFF2-40B4-BE49-F238E27FC236}">
                  <a16:creationId xmlns:a16="http://schemas.microsoft.com/office/drawing/2014/main" id="{E63AFE7F-E484-8FD9-1E66-138C97DB9704}"/>
                </a:ext>
              </a:extLst>
            </p:cNvPr>
            <p:cNvSpPr/>
            <p:nvPr/>
          </p:nvSpPr>
          <p:spPr>
            <a:xfrm rot="-177711">
              <a:off x="172436" y="4138218"/>
              <a:ext cx="1712528" cy="3650737"/>
            </a:xfrm>
            <a:custGeom>
              <a:avLst/>
              <a:gdLst/>
              <a:ahLst/>
              <a:cxnLst/>
              <a:rect l="l" t="t" r="r" b="b"/>
              <a:pathLst>
                <a:path w="1712528" h="3650737">
                  <a:moveTo>
                    <a:pt x="0" y="0"/>
                  </a:moveTo>
                  <a:lnTo>
                    <a:pt x="1712528" y="0"/>
                  </a:lnTo>
                  <a:lnTo>
                    <a:pt x="1712528" y="3650737"/>
                  </a:lnTo>
                  <a:lnTo>
                    <a:pt x="0" y="3650737"/>
                  </a:lnTo>
                  <a:lnTo>
                    <a:pt x="0" y="0"/>
                  </a:lnTo>
                  <a:close/>
                </a:path>
              </a:pathLst>
            </a:custGeom>
            <a:blipFill>
              <a:blip r:embed="rId6">
                <a:extLst>
                  <a:ext uri="{96DAC541-7B7A-43D3-8B79-37D633B846F1}">
                    <asvg:svgBlip xmlns="" xmlns:asvg="http://schemas.microsoft.com/office/drawing/2016/SVG/main" r:embed="rId7"/>
                  </a:ext>
                </a:extLst>
              </a:blip>
              <a:stretch>
                <a:fillRect/>
              </a:stretch>
            </a:blipFill>
          </p:spPr>
        </p:sp>
      </p:grpSp>
      <p:grpSp>
        <p:nvGrpSpPr>
          <p:cNvPr id="18" name="Group 17">
            <a:extLst>
              <a:ext uri="{FF2B5EF4-FFF2-40B4-BE49-F238E27FC236}">
                <a16:creationId xmlns:a16="http://schemas.microsoft.com/office/drawing/2014/main" id="{02FBBA3C-033C-F2EC-EC9C-E35A4891A3F1}"/>
              </a:ext>
            </a:extLst>
          </p:cNvPr>
          <p:cNvGrpSpPr/>
          <p:nvPr/>
        </p:nvGrpSpPr>
        <p:grpSpPr>
          <a:xfrm>
            <a:off x="5536642" y="599589"/>
            <a:ext cx="3656129" cy="3459945"/>
            <a:chOff x="172436" y="325432"/>
            <a:chExt cx="10569207" cy="12006021"/>
          </a:xfrm>
        </p:grpSpPr>
        <p:sp>
          <p:nvSpPr>
            <p:cNvPr id="9" name="Freeform 2">
              <a:extLst>
                <a:ext uri="{FF2B5EF4-FFF2-40B4-BE49-F238E27FC236}">
                  <a16:creationId xmlns:a16="http://schemas.microsoft.com/office/drawing/2014/main" id="{1FF06530-3930-B56C-0270-86C33726DABB}"/>
                </a:ext>
              </a:extLst>
            </p:cNvPr>
            <p:cNvSpPr/>
            <p:nvPr/>
          </p:nvSpPr>
          <p:spPr>
            <a:xfrm rot="-10800000" flipH="1">
              <a:off x="436490" y="325432"/>
              <a:ext cx="9495671" cy="12006021"/>
            </a:xfrm>
            <a:custGeom>
              <a:avLst/>
              <a:gdLst/>
              <a:ahLst/>
              <a:cxnLst/>
              <a:rect l="l" t="t" r="r" b="b"/>
              <a:pathLst>
                <a:path w="9495671" h="12006021">
                  <a:moveTo>
                    <a:pt x="9495671" y="0"/>
                  </a:moveTo>
                  <a:lnTo>
                    <a:pt x="0" y="0"/>
                  </a:lnTo>
                  <a:lnTo>
                    <a:pt x="0" y="12006021"/>
                  </a:lnTo>
                  <a:lnTo>
                    <a:pt x="9495671" y="12006021"/>
                  </a:lnTo>
                  <a:lnTo>
                    <a:pt x="9495671" y="0"/>
                  </a:lnTo>
                  <a:close/>
                </a:path>
              </a:pathLst>
            </a:custGeom>
            <a:blipFill>
              <a:blip r:embed="rId2">
                <a:extLst>
                  <a:ext uri="{96DAC541-7B7A-43D3-8B79-37D633B846F1}">
                    <asvg:svgBlip xmlns="" xmlns:asvg="http://schemas.microsoft.com/office/drawing/2016/SVG/main" r:embed="rId3"/>
                  </a:ext>
                </a:extLst>
              </a:blip>
              <a:stretch>
                <a:fillRect/>
              </a:stretch>
            </a:blipFill>
          </p:spPr>
        </p:sp>
        <p:sp>
          <p:nvSpPr>
            <p:cNvPr id="16" name="Freeform 10">
              <a:extLst>
                <a:ext uri="{FF2B5EF4-FFF2-40B4-BE49-F238E27FC236}">
                  <a16:creationId xmlns:a16="http://schemas.microsoft.com/office/drawing/2014/main" id="{D3664F13-3584-C92F-664D-156E036A5471}"/>
                </a:ext>
              </a:extLst>
            </p:cNvPr>
            <p:cNvSpPr/>
            <p:nvPr/>
          </p:nvSpPr>
          <p:spPr>
            <a:xfrm>
              <a:off x="8520462" y="7317704"/>
              <a:ext cx="2221181" cy="2270724"/>
            </a:xfrm>
            <a:custGeom>
              <a:avLst/>
              <a:gdLst/>
              <a:ahLst/>
              <a:cxnLst/>
              <a:rect l="l" t="t" r="r" b="b"/>
              <a:pathLst>
                <a:path w="2221181" h="2270724">
                  <a:moveTo>
                    <a:pt x="0" y="0"/>
                  </a:moveTo>
                  <a:lnTo>
                    <a:pt x="2221181" y="0"/>
                  </a:lnTo>
                  <a:lnTo>
                    <a:pt x="2221181" y="2270724"/>
                  </a:lnTo>
                  <a:lnTo>
                    <a:pt x="0" y="2270724"/>
                  </a:lnTo>
                  <a:lnTo>
                    <a:pt x="0" y="0"/>
                  </a:lnTo>
                  <a:close/>
                </a:path>
              </a:pathLst>
            </a:custGeom>
            <a:blipFill>
              <a:blip r:embed="rId4">
                <a:extLst>
                  <a:ext uri="{96DAC541-7B7A-43D3-8B79-37D633B846F1}">
                    <asvg:svgBlip xmlns="" xmlns:asvg="http://schemas.microsoft.com/office/drawing/2016/SVG/main" r:embed="rId5"/>
                  </a:ext>
                </a:extLst>
              </a:blip>
              <a:stretch>
                <a:fillRect/>
              </a:stretch>
            </a:blipFill>
          </p:spPr>
        </p:sp>
        <p:sp>
          <p:nvSpPr>
            <p:cNvPr id="17" name="Freeform 11">
              <a:extLst>
                <a:ext uri="{FF2B5EF4-FFF2-40B4-BE49-F238E27FC236}">
                  <a16:creationId xmlns:a16="http://schemas.microsoft.com/office/drawing/2014/main" id="{792F9320-49B7-DC41-6E3F-0E800C5B5585}"/>
                </a:ext>
              </a:extLst>
            </p:cNvPr>
            <p:cNvSpPr/>
            <p:nvPr/>
          </p:nvSpPr>
          <p:spPr>
            <a:xfrm rot="-177711">
              <a:off x="172436" y="4138218"/>
              <a:ext cx="1712528" cy="3650737"/>
            </a:xfrm>
            <a:custGeom>
              <a:avLst/>
              <a:gdLst/>
              <a:ahLst/>
              <a:cxnLst/>
              <a:rect l="l" t="t" r="r" b="b"/>
              <a:pathLst>
                <a:path w="1712528" h="3650737">
                  <a:moveTo>
                    <a:pt x="0" y="0"/>
                  </a:moveTo>
                  <a:lnTo>
                    <a:pt x="1712528" y="0"/>
                  </a:lnTo>
                  <a:lnTo>
                    <a:pt x="1712528" y="3650737"/>
                  </a:lnTo>
                  <a:lnTo>
                    <a:pt x="0" y="3650737"/>
                  </a:lnTo>
                  <a:lnTo>
                    <a:pt x="0" y="0"/>
                  </a:lnTo>
                  <a:close/>
                </a:path>
              </a:pathLst>
            </a:custGeom>
            <a:blipFill>
              <a:blip r:embed="rId6">
                <a:extLst>
                  <a:ext uri="{96DAC541-7B7A-43D3-8B79-37D633B846F1}">
                    <asvg:svgBlip xmlns="" xmlns:asvg="http://schemas.microsoft.com/office/drawing/2016/SVG/main" r:embed="rId7"/>
                  </a:ext>
                </a:extLst>
              </a:blip>
              <a:stretch>
                <a:fillRect/>
              </a:stretch>
            </a:blipFill>
          </p:spPr>
        </p:sp>
      </p:grpSp>
      <p:sp>
        <p:nvSpPr>
          <p:cNvPr id="4" name="Freeform 4"/>
          <p:cNvSpPr/>
          <p:nvPr/>
        </p:nvSpPr>
        <p:spPr>
          <a:xfrm>
            <a:off x="175909" y="342714"/>
            <a:ext cx="2788958" cy="808798"/>
          </a:xfrm>
          <a:custGeom>
            <a:avLst/>
            <a:gdLst/>
            <a:ahLst/>
            <a:cxnLst/>
            <a:rect l="l" t="t" r="r" b="b"/>
            <a:pathLst>
              <a:path w="5577916" h="1617596">
                <a:moveTo>
                  <a:pt x="0" y="0"/>
                </a:moveTo>
                <a:lnTo>
                  <a:pt x="5577916" y="0"/>
                </a:lnTo>
                <a:lnTo>
                  <a:pt x="5577916" y="1617595"/>
                </a:lnTo>
                <a:lnTo>
                  <a:pt x="0" y="1617595"/>
                </a:lnTo>
                <a:lnTo>
                  <a:pt x="0" y="0"/>
                </a:lnTo>
                <a:close/>
              </a:path>
            </a:pathLst>
          </a:custGeom>
          <a:blipFill>
            <a:blip r:embed="rId8">
              <a:extLst>
                <a:ext uri="{96DAC541-7B7A-43D3-8B79-37D633B846F1}">
                  <asvg:svgBlip xmlns="" xmlns:asvg="http://schemas.microsoft.com/office/drawing/2016/SVG/main" r:embed="rId9"/>
                </a:ext>
              </a:extLst>
            </a:blip>
            <a:stretch>
              <a:fillRect/>
            </a:stretch>
          </a:blipFill>
        </p:spPr>
      </p:sp>
      <p:sp>
        <p:nvSpPr>
          <p:cNvPr id="5" name="TextBox 5"/>
          <p:cNvSpPr txBox="1"/>
          <p:nvPr/>
        </p:nvSpPr>
        <p:spPr>
          <a:xfrm>
            <a:off x="514349" y="423072"/>
            <a:ext cx="8330033" cy="586699"/>
          </a:xfrm>
          <a:prstGeom prst="rect">
            <a:avLst/>
          </a:prstGeom>
        </p:spPr>
        <p:txBody>
          <a:bodyPr lIns="0" tIns="0" rIns="0" bIns="0" rtlCol="0" anchor="t">
            <a:spAutoFit/>
          </a:bodyPr>
          <a:lstStyle/>
          <a:p>
            <a:pPr defTabSz="457200">
              <a:lnSpc>
                <a:spcPts val="5060"/>
              </a:lnSpc>
              <a:buClrTx/>
            </a:pPr>
            <a:r>
              <a:rPr lang="en-US" sz="3200" b="1" kern="1200">
                <a:solidFill>
                  <a:srgbClr val="19120C"/>
                </a:solidFill>
                <a:latin typeface="Times New Roman" panose="02020603050405020304" pitchFamily="18" charset="0"/>
                <a:ea typeface="+mn-ea"/>
                <a:cs typeface="Times New Roman" panose="02020603050405020304" pitchFamily="18" charset="0"/>
              </a:rPr>
              <a:t>PHT số 6</a:t>
            </a:r>
          </a:p>
        </p:txBody>
      </p:sp>
      <p:sp>
        <p:nvSpPr>
          <p:cNvPr id="6" name="Freeform 6"/>
          <p:cNvSpPr/>
          <p:nvPr/>
        </p:nvSpPr>
        <p:spPr>
          <a:xfrm flipH="1">
            <a:off x="7994809" y="-135125"/>
            <a:ext cx="521105" cy="654355"/>
          </a:xfrm>
          <a:custGeom>
            <a:avLst/>
            <a:gdLst/>
            <a:ahLst/>
            <a:cxnLst/>
            <a:rect l="l" t="t" r="r" b="b"/>
            <a:pathLst>
              <a:path w="1042209" h="1308710">
                <a:moveTo>
                  <a:pt x="1042209" y="0"/>
                </a:moveTo>
                <a:lnTo>
                  <a:pt x="0" y="0"/>
                </a:lnTo>
                <a:lnTo>
                  <a:pt x="0" y="1308711"/>
                </a:lnTo>
                <a:lnTo>
                  <a:pt x="1042209" y="1308711"/>
                </a:lnTo>
                <a:lnTo>
                  <a:pt x="1042209" y="0"/>
                </a:lnTo>
                <a:close/>
              </a:path>
            </a:pathLst>
          </a:custGeom>
          <a:blipFill>
            <a:blip r:embed="rId10">
              <a:extLst>
                <a:ext uri="{96DAC541-7B7A-43D3-8B79-37D633B846F1}">
                  <asvg:svgBlip xmlns="" xmlns:asvg="http://schemas.microsoft.com/office/drawing/2016/SVG/main" r:embed="rId11"/>
                </a:ext>
              </a:extLst>
            </a:blip>
            <a:stretch>
              <a:fillRect/>
            </a:stretch>
          </a:blipFill>
        </p:spPr>
      </p:sp>
      <p:sp>
        <p:nvSpPr>
          <p:cNvPr id="8" name="Freeform 8"/>
          <p:cNvSpPr/>
          <p:nvPr/>
        </p:nvSpPr>
        <p:spPr>
          <a:xfrm>
            <a:off x="1406769" y="1362487"/>
            <a:ext cx="1938332" cy="428107"/>
          </a:xfrm>
          <a:custGeom>
            <a:avLst/>
            <a:gdLst/>
            <a:ahLst/>
            <a:cxnLst/>
            <a:rect l="l" t="t" r="r" b="b"/>
            <a:pathLst>
              <a:path w="3600289" h="877161">
                <a:moveTo>
                  <a:pt x="0" y="0"/>
                </a:moveTo>
                <a:lnTo>
                  <a:pt x="3600290" y="0"/>
                </a:lnTo>
                <a:lnTo>
                  <a:pt x="3600290" y="877162"/>
                </a:lnTo>
                <a:lnTo>
                  <a:pt x="0" y="877162"/>
                </a:lnTo>
                <a:lnTo>
                  <a:pt x="0" y="0"/>
                </a:lnTo>
                <a:close/>
              </a:path>
            </a:pathLst>
          </a:custGeom>
          <a:blipFill>
            <a:blip r:embed="rId12">
              <a:extLst>
                <a:ext uri="{96DAC541-7B7A-43D3-8B79-37D633B846F1}">
                  <asvg:svgBlip xmlns="" xmlns:asvg="http://schemas.microsoft.com/office/drawing/2016/SVG/main" r:embed="rId13"/>
                </a:ext>
              </a:extLst>
            </a:blip>
            <a:stretch>
              <a:fillRect/>
            </a:stretch>
          </a:blipFill>
        </p:spPr>
      </p:sp>
      <p:sp>
        <p:nvSpPr>
          <p:cNvPr id="11" name="Freeform 11"/>
          <p:cNvSpPr/>
          <p:nvPr/>
        </p:nvSpPr>
        <p:spPr>
          <a:xfrm rot="10531628">
            <a:off x="8282622" y="636204"/>
            <a:ext cx="882887" cy="733599"/>
          </a:xfrm>
          <a:custGeom>
            <a:avLst/>
            <a:gdLst/>
            <a:ahLst/>
            <a:cxnLst/>
            <a:rect l="l" t="t" r="r" b="b"/>
            <a:pathLst>
              <a:path w="1765774" h="1467198">
                <a:moveTo>
                  <a:pt x="0" y="0"/>
                </a:moveTo>
                <a:lnTo>
                  <a:pt x="1765774" y="0"/>
                </a:lnTo>
                <a:lnTo>
                  <a:pt x="1765774" y="1467198"/>
                </a:lnTo>
                <a:lnTo>
                  <a:pt x="0" y="1467198"/>
                </a:lnTo>
                <a:lnTo>
                  <a:pt x="0" y="0"/>
                </a:lnTo>
                <a:close/>
              </a:path>
            </a:pathLst>
          </a:custGeom>
          <a:blipFill>
            <a:blip r:embed="rId14">
              <a:extLst>
                <a:ext uri="{96DAC541-7B7A-43D3-8B79-37D633B846F1}">
                  <asvg:svgBlip xmlns="" xmlns:asvg="http://schemas.microsoft.com/office/drawing/2016/SVG/main" r:embed="rId15"/>
                </a:ext>
              </a:extLst>
            </a:blip>
            <a:stretch>
              <a:fillRect/>
            </a:stretch>
          </a:blipFill>
        </p:spPr>
      </p:sp>
      <p:sp>
        <p:nvSpPr>
          <p:cNvPr id="12" name="Freeform 12"/>
          <p:cNvSpPr/>
          <p:nvPr/>
        </p:nvSpPr>
        <p:spPr>
          <a:xfrm rot="1100902">
            <a:off x="199066" y="4368188"/>
            <a:ext cx="707862" cy="674399"/>
          </a:xfrm>
          <a:custGeom>
            <a:avLst/>
            <a:gdLst/>
            <a:ahLst/>
            <a:cxnLst/>
            <a:rect l="l" t="t" r="r" b="b"/>
            <a:pathLst>
              <a:path w="1415723" h="1348798">
                <a:moveTo>
                  <a:pt x="0" y="0"/>
                </a:moveTo>
                <a:lnTo>
                  <a:pt x="1415723" y="0"/>
                </a:lnTo>
                <a:lnTo>
                  <a:pt x="1415723" y="1348798"/>
                </a:lnTo>
                <a:lnTo>
                  <a:pt x="0" y="1348798"/>
                </a:lnTo>
                <a:lnTo>
                  <a:pt x="0" y="0"/>
                </a:lnTo>
                <a:close/>
              </a:path>
            </a:pathLst>
          </a:custGeom>
          <a:blipFill>
            <a:blip r:embed="rId16">
              <a:extLst>
                <a:ext uri="{96DAC541-7B7A-43D3-8B79-37D633B846F1}">
                  <asvg:svgBlip xmlns="" xmlns:asvg="http://schemas.microsoft.com/office/drawing/2016/SVG/main" r:embed="rId17"/>
                </a:ext>
              </a:extLst>
            </a:blip>
            <a:stretch>
              <a:fillRect/>
            </a:stretch>
          </a:blipFill>
        </p:spPr>
      </p:sp>
      <p:sp>
        <p:nvSpPr>
          <p:cNvPr id="13" name="TextBox 5">
            <a:extLst>
              <a:ext uri="{FF2B5EF4-FFF2-40B4-BE49-F238E27FC236}">
                <a16:creationId xmlns:a16="http://schemas.microsoft.com/office/drawing/2014/main" id="{6C47137B-AAAD-78F6-5B8C-80A23FC9DF97}"/>
              </a:ext>
            </a:extLst>
          </p:cNvPr>
          <p:cNvSpPr txBox="1"/>
          <p:nvPr/>
        </p:nvSpPr>
        <p:spPr>
          <a:xfrm>
            <a:off x="1243405" y="1156783"/>
            <a:ext cx="2265059" cy="538609"/>
          </a:xfrm>
          <a:prstGeom prst="rect">
            <a:avLst/>
          </a:prstGeom>
        </p:spPr>
        <p:txBody>
          <a:bodyPr wrap="square" lIns="0" tIns="0" rIns="0" bIns="0" rtlCol="0" anchor="t">
            <a:spAutoFit/>
          </a:bodyPr>
          <a:lstStyle/>
          <a:p>
            <a:pPr algn="ctr" defTabSz="457200">
              <a:lnSpc>
                <a:spcPts val="5060"/>
              </a:lnSpc>
              <a:buClrTx/>
            </a:pPr>
            <a:r>
              <a:rPr lang="en-US" sz="1600" b="1" kern="1200">
                <a:solidFill>
                  <a:srgbClr val="19120C"/>
                </a:solidFill>
                <a:latin typeface="Times New Roman" panose="02020603050405020304" pitchFamily="18" charset="0"/>
                <a:ea typeface="+mn-ea"/>
                <a:cs typeface="Times New Roman" panose="02020603050405020304" pitchFamily="18" charset="0"/>
              </a:rPr>
              <a:t>Trong lời mẹ hát</a:t>
            </a:r>
          </a:p>
        </p:txBody>
      </p:sp>
      <p:sp>
        <p:nvSpPr>
          <p:cNvPr id="14" name="Freeform 8">
            <a:extLst>
              <a:ext uri="{FF2B5EF4-FFF2-40B4-BE49-F238E27FC236}">
                <a16:creationId xmlns:a16="http://schemas.microsoft.com/office/drawing/2014/main" id="{DF407C2A-1542-5279-6F7F-F60E7E9DBB07}"/>
              </a:ext>
            </a:extLst>
          </p:cNvPr>
          <p:cNvSpPr/>
          <p:nvPr/>
        </p:nvSpPr>
        <p:spPr>
          <a:xfrm>
            <a:off x="6265682" y="477288"/>
            <a:ext cx="2106947" cy="504036"/>
          </a:xfrm>
          <a:custGeom>
            <a:avLst/>
            <a:gdLst/>
            <a:ahLst/>
            <a:cxnLst/>
            <a:rect l="l" t="t" r="r" b="b"/>
            <a:pathLst>
              <a:path w="3600289" h="877161">
                <a:moveTo>
                  <a:pt x="0" y="0"/>
                </a:moveTo>
                <a:lnTo>
                  <a:pt x="3600290" y="0"/>
                </a:lnTo>
                <a:lnTo>
                  <a:pt x="3600290" y="877162"/>
                </a:lnTo>
                <a:lnTo>
                  <a:pt x="0" y="877162"/>
                </a:lnTo>
                <a:lnTo>
                  <a:pt x="0" y="0"/>
                </a:lnTo>
                <a:close/>
              </a:path>
            </a:pathLst>
          </a:custGeom>
          <a:blipFill>
            <a:blip r:embed="rId12">
              <a:extLst>
                <a:ext uri="{96DAC541-7B7A-43D3-8B79-37D633B846F1}">
                  <asvg:svgBlip xmlns="" xmlns:asvg="http://schemas.microsoft.com/office/drawing/2016/SVG/main" r:embed="rId13"/>
                </a:ext>
              </a:extLst>
            </a:blip>
            <a:stretch>
              <a:fillRect/>
            </a:stretch>
          </a:blipFill>
        </p:spPr>
      </p:sp>
      <p:sp>
        <p:nvSpPr>
          <p:cNvPr id="15" name="TextBox 5">
            <a:extLst>
              <a:ext uri="{FF2B5EF4-FFF2-40B4-BE49-F238E27FC236}">
                <a16:creationId xmlns:a16="http://schemas.microsoft.com/office/drawing/2014/main" id="{AAD21B90-3EA8-C4AB-17CD-9C898F38F4FE}"/>
              </a:ext>
            </a:extLst>
          </p:cNvPr>
          <p:cNvSpPr txBox="1"/>
          <p:nvPr/>
        </p:nvSpPr>
        <p:spPr>
          <a:xfrm>
            <a:off x="6559865" y="488881"/>
            <a:ext cx="1661864" cy="492443"/>
          </a:xfrm>
          <a:prstGeom prst="rect">
            <a:avLst/>
          </a:prstGeom>
        </p:spPr>
        <p:txBody>
          <a:bodyPr wrap="square" lIns="0" tIns="0" rIns="0" bIns="0" rtlCol="0" anchor="t">
            <a:spAutoFit/>
          </a:bodyPr>
          <a:lstStyle/>
          <a:p>
            <a:pPr algn="ctr" defTabSz="457200">
              <a:buClrTx/>
            </a:pPr>
            <a:r>
              <a:rPr lang="en-US" sz="1600" b="1" kern="1200">
                <a:solidFill>
                  <a:srgbClr val="19120C"/>
                </a:solidFill>
                <a:latin typeface="Times New Roman" panose="02020603050405020304" pitchFamily="18" charset="0"/>
                <a:ea typeface="+mn-ea"/>
                <a:cs typeface="Times New Roman" panose="02020603050405020304" pitchFamily="18" charset="0"/>
              </a:rPr>
              <a:t>Bài thơ mà em biết ........</a:t>
            </a:r>
          </a:p>
        </p:txBody>
      </p:sp>
      <p:pic>
        <p:nvPicPr>
          <p:cNvPr id="23" name="Picture 22">
            <a:extLst>
              <a:ext uri="{FF2B5EF4-FFF2-40B4-BE49-F238E27FC236}">
                <a16:creationId xmlns:a16="http://schemas.microsoft.com/office/drawing/2014/main" id="{5EFF365D-A3CF-A4C0-4D35-49CAA1D47102}"/>
              </a:ext>
            </a:extLst>
          </p:cNvPr>
          <p:cNvPicPr>
            <a:picLocks noChangeAspect="1"/>
          </p:cNvPicPr>
          <p:nvPr/>
        </p:nvPicPr>
        <p:blipFill>
          <a:blip r:embed="rId18"/>
          <a:stretch>
            <a:fillRect/>
          </a:stretch>
        </p:blipFill>
        <p:spPr>
          <a:xfrm>
            <a:off x="3720157" y="3051719"/>
            <a:ext cx="1936906" cy="2251287"/>
          </a:xfrm>
          <a:prstGeom prst="rect">
            <a:avLst/>
          </a:prstGeom>
        </p:spPr>
      </p:pic>
    </p:spTree>
    <p:extLst>
      <p:ext uri="{BB962C8B-B14F-4D97-AF65-F5344CB8AC3E}">
        <p14:creationId xmlns:p14="http://schemas.microsoft.com/office/powerpoint/2010/main" val="360446350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bg>
      <p:bgPr>
        <a:solidFill>
          <a:srgbClr val="FDF4EB"/>
        </a:solidFill>
        <a:effectLst/>
      </p:bgPr>
    </p:bg>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A2EC05CD-5B3B-1CD3-8D6D-3779D94B2DD6}"/>
              </a:ext>
            </a:extLst>
          </p:cNvPr>
          <p:cNvGrpSpPr/>
          <p:nvPr/>
        </p:nvGrpSpPr>
        <p:grpSpPr>
          <a:xfrm>
            <a:off x="351692" y="1422178"/>
            <a:ext cx="3489085" cy="2973984"/>
            <a:chOff x="172436" y="325432"/>
            <a:chExt cx="9956120" cy="12006021"/>
          </a:xfrm>
        </p:grpSpPr>
        <p:sp>
          <p:nvSpPr>
            <p:cNvPr id="20" name="Freeform 2">
              <a:extLst>
                <a:ext uri="{FF2B5EF4-FFF2-40B4-BE49-F238E27FC236}">
                  <a16:creationId xmlns:a16="http://schemas.microsoft.com/office/drawing/2014/main" id="{651C06F4-DA6E-4281-4F3E-5EE585C00F00}"/>
                </a:ext>
              </a:extLst>
            </p:cNvPr>
            <p:cNvSpPr/>
            <p:nvPr/>
          </p:nvSpPr>
          <p:spPr>
            <a:xfrm rot="-10800000" flipH="1">
              <a:off x="436490" y="325432"/>
              <a:ext cx="9495671" cy="12006021"/>
            </a:xfrm>
            <a:custGeom>
              <a:avLst/>
              <a:gdLst/>
              <a:ahLst/>
              <a:cxnLst/>
              <a:rect l="l" t="t" r="r" b="b"/>
              <a:pathLst>
                <a:path w="9495671" h="12006021">
                  <a:moveTo>
                    <a:pt x="9495671" y="0"/>
                  </a:moveTo>
                  <a:lnTo>
                    <a:pt x="0" y="0"/>
                  </a:lnTo>
                  <a:lnTo>
                    <a:pt x="0" y="12006021"/>
                  </a:lnTo>
                  <a:lnTo>
                    <a:pt x="9495671" y="12006021"/>
                  </a:lnTo>
                  <a:lnTo>
                    <a:pt x="9495671" y="0"/>
                  </a:lnTo>
                  <a:close/>
                </a:path>
              </a:pathLst>
            </a:custGeom>
            <a:blipFill>
              <a:blip r:embed="rId2">
                <a:extLst>
                  <a:ext uri="{96DAC541-7B7A-43D3-8B79-37D633B846F1}">
                    <asvg:svgBlip xmlns="" xmlns:asvg="http://schemas.microsoft.com/office/drawing/2016/SVG/main" r:embed="rId3"/>
                  </a:ext>
                </a:extLst>
              </a:blip>
              <a:stretch>
                <a:fillRect/>
              </a:stretch>
            </a:blipFill>
          </p:spPr>
        </p:sp>
        <p:sp>
          <p:nvSpPr>
            <p:cNvPr id="21" name="Freeform 10">
              <a:extLst>
                <a:ext uri="{FF2B5EF4-FFF2-40B4-BE49-F238E27FC236}">
                  <a16:creationId xmlns:a16="http://schemas.microsoft.com/office/drawing/2014/main" id="{0E34CD5E-50C9-499B-A3CA-419336CDDDD0}"/>
                </a:ext>
              </a:extLst>
            </p:cNvPr>
            <p:cNvSpPr/>
            <p:nvPr/>
          </p:nvSpPr>
          <p:spPr>
            <a:xfrm>
              <a:off x="8716856" y="8832761"/>
              <a:ext cx="1411700" cy="1744103"/>
            </a:xfrm>
            <a:custGeom>
              <a:avLst/>
              <a:gdLst/>
              <a:ahLst/>
              <a:cxnLst/>
              <a:rect l="l" t="t" r="r" b="b"/>
              <a:pathLst>
                <a:path w="2221181" h="2270724">
                  <a:moveTo>
                    <a:pt x="0" y="0"/>
                  </a:moveTo>
                  <a:lnTo>
                    <a:pt x="2221181" y="0"/>
                  </a:lnTo>
                  <a:lnTo>
                    <a:pt x="2221181" y="2270724"/>
                  </a:lnTo>
                  <a:lnTo>
                    <a:pt x="0" y="2270724"/>
                  </a:lnTo>
                  <a:lnTo>
                    <a:pt x="0" y="0"/>
                  </a:lnTo>
                  <a:close/>
                </a:path>
              </a:pathLst>
            </a:custGeom>
            <a:blipFill>
              <a:blip r:embed="rId4">
                <a:extLst>
                  <a:ext uri="{96DAC541-7B7A-43D3-8B79-37D633B846F1}">
                    <asvg:svgBlip xmlns="" xmlns:asvg="http://schemas.microsoft.com/office/drawing/2016/SVG/main" r:embed="rId5"/>
                  </a:ext>
                </a:extLst>
              </a:blip>
              <a:stretch>
                <a:fillRect/>
              </a:stretch>
            </a:blipFill>
          </p:spPr>
        </p:sp>
        <p:sp>
          <p:nvSpPr>
            <p:cNvPr id="22" name="Freeform 11">
              <a:extLst>
                <a:ext uri="{FF2B5EF4-FFF2-40B4-BE49-F238E27FC236}">
                  <a16:creationId xmlns:a16="http://schemas.microsoft.com/office/drawing/2014/main" id="{E63AFE7F-E484-8FD9-1E66-138C97DB9704}"/>
                </a:ext>
              </a:extLst>
            </p:cNvPr>
            <p:cNvSpPr/>
            <p:nvPr/>
          </p:nvSpPr>
          <p:spPr>
            <a:xfrm rot="-177711">
              <a:off x="172436" y="4138218"/>
              <a:ext cx="1712528" cy="3650737"/>
            </a:xfrm>
            <a:custGeom>
              <a:avLst/>
              <a:gdLst/>
              <a:ahLst/>
              <a:cxnLst/>
              <a:rect l="l" t="t" r="r" b="b"/>
              <a:pathLst>
                <a:path w="1712528" h="3650737">
                  <a:moveTo>
                    <a:pt x="0" y="0"/>
                  </a:moveTo>
                  <a:lnTo>
                    <a:pt x="1712528" y="0"/>
                  </a:lnTo>
                  <a:lnTo>
                    <a:pt x="1712528" y="3650737"/>
                  </a:lnTo>
                  <a:lnTo>
                    <a:pt x="0" y="3650737"/>
                  </a:lnTo>
                  <a:lnTo>
                    <a:pt x="0" y="0"/>
                  </a:lnTo>
                  <a:close/>
                </a:path>
              </a:pathLst>
            </a:custGeom>
            <a:blipFill>
              <a:blip r:embed="rId6">
                <a:extLst>
                  <a:ext uri="{96DAC541-7B7A-43D3-8B79-37D633B846F1}">
                    <asvg:svgBlip xmlns="" xmlns:asvg="http://schemas.microsoft.com/office/drawing/2016/SVG/main" r:embed="rId7"/>
                  </a:ext>
                </a:extLst>
              </a:blip>
              <a:stretch>
                <a:fillRect/>
              </a:stretch>
            </a:blipFill>
          </p:spPr>
        </p:sp>
      </p:grpSp>
      <p:grpSp>
        <p:nvGrpSpPr>
          <p:cNvPr id="18" name="Group 17">
            <a:extLst>
              <a:ext uri="{FF2B5EF4-FFF2-40B4-BE49-F238E27FC236}">
                <a16:creationId xmlns:a16="http://schemas.microsoft.com/office/drawing/2014/main" id="{02FBBA3C-033C-F2EC-EC9C-E35A4891A3F1}"/>
              </a:ext>
            </a:extLst>
          </p:cNvPr>
          <p:cNvGrpSpPr/>
          <p:nvPr/>
        </p:nvGrpSpPr>
        <p:grpSpPr>
          <a:xfrm>
            <a:off x="5372050" y="588466"/>
            <a:ext cx="3810771" cy="3500680"/>
            <a:chOff x="152773" y="325429"/>
            <a:chExt cx="10588870" cy="12167794"/>
          </a:xfrm>
        </p:grpSpPr>
        <p:sp>
          <p:nvSpPr>
            <p:cNvPr id="9" name="Freeform 2">
              <a:extLst>
                <a:ext uri="{FF2B5EF4-FFF2-40B4-BE49-F238E27FC236}">
                  <a16:creationId xmlns:a16="http://schemas.microsoft.com/office/drawing/2014/main" id="{1FF06530-3930-B56C-0270-86C33726DABB}"/>
                </a:ext>
              </a:extLst>
            </p:cNvPr>
            <p:cNvSpPr/>
            <p:nvPr/>
          </p:nvSpPr>
          <p:spPr>
            <a:xfrm rot="10800000" flipH="1">
              <a:off x="436490" y="325429"/>
              <a:ext cx="9495671" cy="12167794"/>
            </a:xfrm>
            <a:custGeom>
              <a:avLst/>
              <a:gdLst/>
              <a:ahLst/>
              <a:cxnLst/>
              <a:rect l="l" t="t" r="r" b="b"/>
              <a:pathLst>
                <a:path w="9495671" h="12006021">
                  <a:moveTo>
                    <a:pt x="9495671" y="0"/>
                  </a:moveTo>
                  <a:lnTo>
                    <a:pt x="0" y="0"/>
                  </a:lnTo>
                  <a:lnTo>
                    <a:pt x="0" y="12006021"/>
                  </a:lnTo>
                  <a:lnTo>
                    <a:pt x="9495671" y="12006021"/>
                  </a:lnTo>
                  <a:lnTo>
                    <a:pt x="9495671" y="0"/>
                  </a:lnTo>
                  <a:close/>
                </a:path>
              </a:pathLst>
            </a:custGeom>
            <a:blipFill>
              <a:blip r:embed="rId2">
                <a:extLst>
                  <a:ext uri="{96DAC541-7B7A-43D3-8B79-37D633B846F1}">
                    <asvg:svgBlip xmlns="" xmlns:asvg="http://schemas.microsoft.com/office/drawing/2016/SVG/main" r:embed="rId3"/>
                  </a:ext>
                </a:extLst>
              </a:blip>
              <a:stretch>
                <a:fillRect/>
              </a:stretch>
            </a:blipFill>
          </p:spPr>
          <p:txBody>
            <a:bodyPr/>
            <a:lstStyle/>
            <a:p>
              <a:endParaRPr lang="en-US"/>
            </a:p>
          </p:txBody>
        </p:sp>
        <p:sp>
          <p:nvSpPr>
            <p:cNvPr id="16" name="Freeform 10">
              <a:extLst>
                <a:ext uri="{FF2B5EF4-FFF2-40B4-BE49-F238E27FC236}">
                  <a16:creationId xmlns:a16="http://schemas.microsoft.com/office/drawing/2014/main" id="{D3664F13-3584-C92F-664D-156E036A5471}"/>
                </a:ext>
              </a:extLst>
            </p:cNvPr>
            <p:cNvSpPr/>
            <p:nvPr/>
          </p:nvSpPr>
          <p:spPr>
            <a:xfrm>
              <a:off x="9166701" y="7840447"/>
              <a:ext cx="1574942" cy="1747980"/>
            </a:xfrm>
            <a:custGeom>
              <a:avLst/>
              <a:gdLst/>
              <a:ahLst/>
              <a:cxnLst/>
              <a:rect l="l" t="t" r="r" b="b"/>
              <a:pathLst>
                <a:path w="2221181" h="2270724">
                  <a:moveTo>
                    <a:pt x="0" y="0"/>
                  </a:moveTo>
                  <a:lnTo>
                    <a:pt x="2221181" y="0"/>
                  </a:lnTo>
                  <a:lnTo>
                    <a:pt x="2221181" y="2270724"/>
                  </a:lnTo>
                  <a:lnTo>
                    <a:pt x="0" y="2270724"/>
                  </a:lnTo>
                  <a:lnTo>
                    <a:pt x="0" y="0"/>
                  </a:lnTo>
                  <a:close/>
                </a:path>
              </a:pathLst>
            </a:custGeom>
            <a:blipFill>
              <a:blip r:embed="rId4">
                <a:extLst>
                  <a:ext uri="{96DAC541-7B7A-43D3-8B79-37D633B846F1}">
                    <asvg:svgBlip xmlns="" xmlns:asvg="http://schemas.microsoft.com/office/drawing/2016/SVG/main" r:embed="rId5"/>
                  </a:ext>
                </a:extLst>
              </a:blip>
              <a:stretch>
                <a:fillRect/>
              </a:stretch>
            </a:blipFill>
          </p:spPr>
        </p:sp>
        <p:sp>
          <p:nvSpPr>
            <p:cNvPr id="17" name="Freeform 11">
              <a:extLst>
                <a:ext uri="{FF2B5EF4-FFF2-40B4-BE49-F238E27FC236}">
                  <a16:creationId xmlns:a16="http://schemas.microsoft.com/office/drawing/2014/main" id="{792F9320-49B7-DC41-6E3F-0E800C5B5585}"/>
                </a:ext>
              </a:extLst>
            </p:cNvPr>
            <p:cNvSpPr/>
            <p:nvPr/>
          </p:nvSpPr>
          <p:spPr>
            <a:xfrm rot="21422289">
              <a:off x="152773" y="4143270"/>
              <a:ext cx="1571882" cy="2718595"/>
            </a:xfrm>
            <a:custGeom>
              <a:avLst/>
              <a:gdLst/>
              <a:ahLst/>
              <a:cxnLst/>
              <a:rect l="l" t="t" r="r" b="b"/>
              <a:pathLst>
                <a:path w="1712528" h="3650737">
                  <a:moveTo>
                    <a:pt x="0" y="0"/>
                  </a:moveTo>
                  <a:lnTo>
                    <a:pt x="1712528" y="0"/>
                  </a:lnTo>
                  <a:lnTo>
                    <a:pt x="1712528" y="3650737"/>
                  </a:lnTo>
                  <a:lnTo>
                    <a:pt x="0" y="3650737"/>
                  </a:lnTo>
                  <a:lnTo>
                    <a:pt x="0" y="0"/>
                  </a:lnTo>
                  <a:close/>
                </a:path>
              </a:pathLst>
            </a:custGeom>
            <a:blipFill>
              <a:blip r:embed="rId6">
                <a:extLst>
                  <a:ext uri="{96DAC541-7B7A-43D3-8B79-37D633B846F1}">
                    <asvg:svgBlip xmlns="" xmlns:asvg="http://schemas.microsoft.com/office/drawing/2016/SVG/main" r:embed="rId7"/>
                  </a:ext>
                </a:extLst>
              </a:blip>
              <a:stretch>
                <a:fillRect/>
              </a:stretch>
            </a:blipFill>
          </p:spPr>
        </p:sp>
      </p:grpSp>
      <p:sp>
        <p:nvSpPr>
          <p:cNvPr id="4" name="Freeform 4"/>
          <p:cNvSpPr/>
          <p:nvPr/>
        </p:nvSpPr>
        <p:spPr>
          <a:xfrm>
            <a:off x="175909" y="342714"/>
            <a:ext cx="2788958" cy="808798"/>
          </a:xfrm>
          <a:custGeom>
            <a:avLst/>
            <a:gdLst/>
            <a:ahLst/>
            <a:cxnLst/>
            <a:rect l="l" t="t" r="r" b="b"/>
            <a:pathLst>
              <a:path w="5577916" h="1617596">
                <a:moveTo>
                  <a:pt x="0" y="0"/>
                </a:moveTo>
                <a:lnTo>
                  <a:pt x="5577916" y="0"/>
                </a:lnTo>
                <a:lnTo>
                  <a:pt x="5577916" y="1617595"/>
                </a:lnTo>
                <a:lnTo>
                  <a:pt x="0" y="1617595"/>
                </a:lnTo>
                <a:lnTo>
                  <a:pt x="0" y="0"/>
                </a:lnTo>
                <a:close/>
              </a:path>
            </a:pathLst>
          </a:custGeom>
          <a:blipFill>
            <a:blip r:embed="rId8">
              <a:extLst>
                <a:ext uri="{96DAC541-7B7A-43D3-8B79-37D633B846F1}">
                  <asvg:svgBlip xmlns="" xmlns:asvg="http://schemas.microsoft.com/office/drawing/2016/SVG/main" r:embed="rId9"/>
                </a:ext>
              </a:extLst>
            </a:blip>
            <a:stretch>
              <a:fillRect/>
            </a:stretch>
          </a:blipFill>
        </p:spPr>
      </p:sp>
      <p:sp>
        <p:nvSpPr>
          <p:cNvPr id="5" name="TextBox 5"/>
          <p:cNvSpPr txBox="1"/>
          <p:nvPr/>
        </p:nvSpPr>
        <p:spPr>
          <a:xfrm>
            <a:off x="514349" y="423072"/>
            <a:ext cx="8330033" cy="586699"/>
          </a:xfrm>
          <a:prstGeom prst="rect">
            <a:avLst/>
          </a:prstGeom>
        </p:spPr>
        <p:txBody>
          <a:bodyPr lIns="0" tIns="0" rIns="0" bIns="0" rtlCol="0" anchor="t">
            <a:spAutoFit/>
          </a:bodyPr>
          <a:lstStyle/>
          <a:p>
            <a:pPr defTabSz="457200">
              <a:lnSpc>
                <a:spcPts val="5060"/>
              </a:lnSpc>
              <a:buClrTx/>
            </a:pPr>
            <a:r>
              <a:rPr lang="en-US" sz="3200" b="1" kern="1200">
                <a:solidFill>
                  <a:srgbClr val="19120C"/>
                </a:solidFill>
                <a:latin typeface="Times New Roman" panose="02020603050405020304" pitchFamily="18" charset="0"/>
                <a:ea typeface="+mn-ea"/>
                <a:cs typeface="Times New Roman" panose="02020603050405020304" pitchFamily="18" charset="0"/>
              </a:rPr>
              <a:t>PHT số 6</a:t>
            </a:r>
          </a:p>
        </p:txBody>
      </p:sp>
      <p:sp>
        <p:nvSpPr>
          <p:cNvPr id="6" name="Freeform 6"/>
          <p:cNvSpPr/>
          <p:nvPr/>
        </p:nvSpPr>
        <p:spPr>
          <a:xfrm flipH="1">
            <a:off x="7736361" y="92757"/>
            <a:ext cx="521105" cy="654355"/>
          </a:xfrm>
          <a:custGeom>
            <a:avLst/>
            <a:gdLst/>
            <a:ahLst/>
            <a:cxnLst/>
            <a:rect l="l" t="t" r="r" b="b"/>
            <a:pathLst>
              <a:path w="1042209" h="1308710">
                <a:moveTo>
                  <a:pt x="1042209" y="0"/>
                </a:moveTo>
                <a:lnTo>
                  <a:pt x="0" y="0"/>
                </a:lnTo>
                <a:lnTo>
                  <a:pt x="0" y="1308711"/>
                </a:lnTo>
                <a:lnTo>
                  <a:pt x="1042209" y="1308711"/>
                </a:lnTo>
                <a:lnTo>
                  <a:pt x="1042209" y="0"/>
                </a:lnTo>
                <a:close/>
              </a:path>
            </a:pathLst>
          </a:custGeom>
          <a:blipFill>
            <a:blip r:embed="rId10">
              <a:extLst>
                <a:ext uri="{96DAC541-7B7A-43D3-8B79-37D633B846F1}">
                  <asvg:svgBlip xmlns="" xmlns:asvg="http://schemas.microsoft.com/office/drawing/2016/SVG/main" r:embed="rId11"/>
                </a:ext>
              </a:extLst>
            </a:blip>
            <a:stretch>
              <a:fillRect/>
            </a:stretch>
          </a:blipFill>
        </p:spPr>
      </p:sp>
      <p:sp>
        <p:nvSpPr>
          <p:cNvPr id="8" name="Freeform 8"/>
          <p:cNvSpPr/>
          <p:nvPr/>
        </p:nvSpPr>
        <p:spPr>
          <a:xfrm>
            <a:off x="1224067" y="1340086"/>
            <a:ext cx="2091890" cy="510199"/>
          </a:xfrm>
          <a:custGeom>
            <a:avLst/>
            <a:gdLst/>
            <a:ahLst/>
            <a:cxnLst/>
            <a:rect l="l" t="t" r="r" b="b"/>
            <a:pathLst>
              <a:path w="3600289" h="877161">
                <a:moveTo>
                  <a:pt x="0" y="0"/>
                </a:moveTo>
                <a:lnTo>
                  <a:pt x="3600290" y="0"/>
                </a:lnTo>
                <a:lnTo>
                  <a:pt x="3600290" y="877162"/>
                </a:lnTo>
                <a:lnTo>
                  <a:pt x="0" y="877162"/>
                </a:lnTo>
                <a:lnTo>
                  <a:pt x="0" y="0"/>
                </a:lnTo>
                <a:close/>
              </a:path>
            </a:pathLst>
          </a:custGeom>
          <a:blipFill>
            <a:blip r:embed="rId12">
              <a:extLst>
                <a:ext uri="{96DAC541-7B7A-43D3-8B79-37D633B846F1}">
                  <asvg:svgBlip xmlns="" xmlns:asvg="http://schemas.microsoft.com/office/drawing/2016/SVG/main" r:embed="rId13"/>
                </a:ext>
              </a:extLst>
            </a:blip>
            <a:stretch>
              <a:fillRect/>
            </a:stretch>
          </a:blipFill>
        </p:spPr>
      </p:sp>
      <p:sp>
        <p:nvSpPr>
          <p:cNvPr id="11" name="Freeform 11"/>
          <p:cNvSpPr/>
          <p:nvPr/>
        </p:nvSpPr>
        <p:spPr>
          <a:xfrm rot="10531628">
            <a:off x="8272673" y="625081"/>
            <a:ext cx="882887" cy="733599"/>
          </a:xfrm>
          <a:custGeom>
            <a:avLst/>
            <a:gdLst/>
            <a:ahLst/>
            <a:cxnLst/>
            <a:rect l="l" t="t" r="r" b="b"/>
            <a:pathLst>
              <a:path w="1765774" h="1467198">
                <a:moveTo>
                  <a:pt x="0" y="0"/>
                </a:moveTo>
                <a:lnTo>
                  <a:pt x="1765774" y="0"/>
                </a:lnTo>
                <a:lnTo>
                  <a:pt x="1765774" y="1467198"/>
                </a:lnTo>
                <a:lnTo>
                  <a:pt x="0" y="1467198"/>
                </a:lnTo>
                <a:lnTo>
                  <a:pt x="0" y="0"/>
                </a:lnTo>
                <a:close/>
              </a:path>
            </a:pathLst>
          </a:custGeom>
          <a:blipFill>
            <a:blip r:embed="rId14">
              <a:extLst>
                <a:ext uri="{96DAC541-7B7A-43D3-8B79-37D633B846F1}">
                  <asvg:svgBlip xmlns="" xmlns:asvg="http://schemas.microsoft.com/office/drawing/2016/SVG/main" r:embed="rId15"/>
                </a:ext>
              </a:extLst>
            </a:blip>
            <a:stretch>
              <a:fillRect/>
            </a:stretch>
          </a:blipFill>
        </p:spPr>
      </p:sp>
      <p:sp>
        <p:nvSpPr>
          <p:cNvPr id="12" name="Freeform 12"/>
          <p:cNvSpPr/>
          <p:nvPr/>
        </p:nvSpPr>
        <p:spPr>
          <a:xfrm rot="1100902">
            <a:off x="199066" y="4368188"/>
            <a:ext cx="707862" cy="674399"/>
          </a:xfrm>
          <a:custGeom>
            <a:avLst/>
            <a:gdLst/>
            <a:ahLst/>
            <a:cxnLst/>
            <a:rect l="l" t="t" r="r" b="b"/>
            <a:pathLst>
              <a:path w="1415723" h="1348798">
                <a:moveTo>
                  <a:pt x="0" y="0"/>
                </a:moveTo>
                <a:lnTo>
                  <a:pt x="1415723" y="0"/>
                </a:lnTo>
                <a:lnTo>
                  <a:pt x="1415723" y="1348798"/>
                </a:lnTo>
                <a:lnTo>
                  <a:pt x="0" y="1348798"/>
                </a:lnTo>
                <a:lnTo>
                  <a:pt x="0" y="0"/>
                </a:lnTo>
                <a:close/>
              </a:path>
            </a:pathLst>
          </a:custGeom>
          <a:blipFill>
            <a:blip r:embed="rId16">
              <a:extLst>
                <a:ext uri="{96DAC541-7B7A-43D3-8B79-37D633B846F1}">
                  <asvg:svgBlip xmlns="" xmlns:asvg="http://schemas.microsoft.com/office/drawing/2016/SVG/main" r:embed="rId17"/>
                </a:ext>
              </a:extLst>
            </a:blip>
            <a:stretch>
              <a:fillRect/>
            </a:stretch>
          </a:blipFill>
        </p:spPr>
      </p:sp>
      <p:sp>
        <p:nvSpPr>
          <p:cNvPr id="13" name="TextBox 5">
            <a:extLst>
              <a:ext uri="{FF2B5EF4-FFF2-40B4-BE49-F238E27FC236}">
                <a16:creationId xmlns:a16="http://schemas.microsoft.com/office/drawing/2014/main" id="{6C47137B-AAAD-78F6-5B8C-80A23FC9DF97}"/>
              </a:ext>
            </a:extLst>
          </p:cNvPr>
          <p:cNvSpPr txBox="1"/>
          <p:nvPr/>
        </p:nvSpPr>
        <p:spPr>
          <a:xfrm>
            <a:off x="995083" y="1177438"/>
            <a:ext cx="2576263" cy="550600"/>
          </a:xfrm>
          <a:prstGeom prst="rect">
            <a:avLst/>
          </a:prstGeom>
        </p:spPr>
        <p:txBody>
          <a:bodyPr wrap="square" lIns="0" tIns="0" rIns="0" bIns="0" rtlCol="0" anchor="t">
            <a:spAutoFit/>
          </a:bodyPr>
          <a:lstStyle/>
          <a:p>
            <a:pPr algn="ctr" defTabSz="457200">
              <a:lnSpc>
                <a:spcPts val="5060"/>
              </a:lnSpc>
              <a:buClrTx/>
            </a:pPr>
            <a:r>
              <a:rPr lang="en-US" sz="1800" b="1" kern="1200">
                <a:solidFill>
                  <a:srgbClr val="19120C"/>
                </a:solidFill>
                <a:latin typeface="Times New Roman" panose="02020603050405020304" pitchFamily="18" charset="0"/>
                <a:ea typeface="+mn-ea"/>
                <a:cs typeface="Times New Roman" panose="02020603050405020304" pitchFamily="18" charset="0"/>
              </a:rPr>
              <a:t>Trong lời mẹ hát</a:t>
            </a:r>
          </a:p>
        </p:txBody>
      </p:sp>
      <p:sp>
        <p:nvSpPr>
          <p:cNvPr id="14" name="Freeform 8">
            <a:extLst>
              <a:ext uri="{FF2B5EF4-FFF2-40B4-BE49-F238E27FC236}">
                <a16:creationId xmlns:a16="http://schemas.microsoft.com/office/drawing/2014/main" id="{DF407C2A-1542-5279-6F7F-F60E7E9DBB07}"/>
              </a:ext>
            </a:extLst>
          </p:cNvPr>
          <p:cNvSpPr/>
          <p:nvPr/>
        </p:nvSpPr>
        <p:spPr>
          <a:xfrm>
            <a:off x="6274956" y="545067"/>
            <a:ext cx="2106947" cy="475647"/>
          </a:xfrm>
          <a:custGeom>
            <a:avLst/>
            <a:gdLst/>
            <a:ahLst/>
            <a:cxnLst/>
            <a:rect l="l" t="t" r="r" b="b"/>
            <a:pathLst>
              <a:path w="3600289" h="877161">
                <a:moveTo>
                  <a:pt x="0" y="0"/>
                </a:moveTo>
                <a:lnTo>
                  <a:pt x="3600290" y="0"/>
                </a:lnTo>
                <a:lnTo>
                  <a:pt x="3600290" y="877162"/>
                </a:lnTo>
                <a:lnTo>
                  <a:pt x="0" y="877162"/>
                </a:lnTo>
                <a:lnTo>
                  <a:pt x="0" y="0"/>
                </a:lnTo>
                <a:close/>
              </a:path>
            </a:pathLst>
          </a:custGeom>
          <a:blipFill>
            <a:blip r:embed="rId12">
              <a:extLst>
                <a:ext uri="{96DAC541-7B7A-43D3-8B79-37D633B846F1}">
                  <asvg:svgBlip xmlns="" xmlns:asvg="http://schemas.microsoft.com/office/drawing/2016/SVG/main" r:embed="rId13"/>
                </a:ext>
              </a:extLst>
            </a:blip>
            <a:stretch>
              <a:fillRect/>
            </a:stretch>
          </a:blipFill>
        </p:spPr>
      </p:sp>
      <p:sp>
        <p:nvSpPr>
          <p:cNvPr id="15" name="TextBox 5">
            <a:extLst>
              <a:ext uri="{FF2B5EF4-FFF2-40B4-BE49-F238E27FC236}">
                <a16:creationId xmlns:a16="http://schemas.microsoft.com/office/drawing/2014/main" id="{AAD21B90-3EA8-C4AB-17CD-9C898F38F4FE}"/>
              </a:ext>
            </a:extLst>
          </p:cNvPr>
          <p:cNvSpPr txBox="1"/>
          <p:nvPr/>
        </p:nvSpPr>
        <p:spPr>
          <a:xfrm>
            <a:off x="6287964" y="622662"/>
            <a:ext cx="2106947" cy="276999"/>
          </a:xfrm>
          <a:prstGeom prst="rect">
            <a:avLst/>
          </a:prstGeom>
        </p:spPr>
        <p:txBody>
          <a:bodyPr wrap="square" lIns="0" tIns="0" rIns="0" bIns="0" rtlCol="0" anchor="t">
            <a:spAutoFit/>
          </a:bodyPr>
          <a:lstStyle/>
          <a:p>
            <a:pPr algn="ctr" defTabSz="457200">
              <a:buClrTx/>
            </a:pPr>
            <a:r>
              <a:rPr lang="en-US" sz="1800" b="1" kern="1200">
                <a:solidFill>
                  <a:srgbClr val="19120C"/>
                </a:solidFill>
                <a:latin typeface="Times New Roman" panose="02020603050405020304" pitchFamily="18" charset="0"/>
                <a:ea typeface="+mn-ea"/>
                <a:cs typeface="Times New Roman" panose="02020603050405020304" pitchFamily="18" charset="0"/>
              </a:rPr>
              <a:t>Mẹ (Đỗ Trung Lai)</a:t>
            </a:r>
          </a:p>
        </p:txBody>
      </p:sp>
      <p:sp>
        <p:nvSpPr>
          <p:cNvPr id="3" name="TextBox 2">
            <a:extLst>
              <a:ext uri="{FF2B5EF4-FFF2-40B4-BE49-F238E27FC236}">
                <a16:creationId xmlns:a16="http://schemas.microsoft.com/office/drawing/2014/main" id="{26AE247D-D17D-311A-1ED7-A26F5598F7EB}"/>
              </a:ext>
            </a:extLst>
          </p:cNvPr>
          <p:cNvSpPr txBox="1"/>
          <p:nvPr/>
        </p:nvSpPr>
        <p:spPr>
          <a:xfrm>
            <a:off x="1132486" y="2060335"/>
            <a:ext cx="2091890" cy="1938992"/>
          </a:xfrm>
          <a:prstGeom prst="rect">
            <a:avLst/>
          </a:prstGeom>
          <a:noFill/>
        </p:spPr>
        <p:txBody>
          <a:bodyPr wrap="square">
            <a:spAutoFit/>
          </a:bodyPr>
          <a:lstStyle/>
          <a:p>
            <a:pPr algn="just"/>
            <a:r>
              <a:rPr lang="vi-VN" sz="2000">
                <a:effectLst/>
                <a:latin typeface="+mj-lt"/>
              </a:rPr>
              <a:t>Tình yêu thương, lòng biết ơn đối với mẹ được lồng ghép và tái hiện thông qua hình ảnh lời ru con</a:t>
            </a:r>
            <a:endParaRPr lang="en-US" sz="1800">
              <a:effectLst/>
              <a:latin typeface="+mj-lt"/>
              <a:ea typeface="Times New Roman" panose="02020603050405020304" pitchFamily="18" charset="0"/>
              <a:cs typeface="Times New Roman" panose="02020603050405020304" pitchFamily="18" charset="0"/>
            </a:endParaRPr>
          </a:p>
        </p:txBody>
      </p:sp>
      <p:sp>
        <p:nvSpPr>
          <p:cNvPr id="23" name="TextBox 22">
            <a:extLst>
              <a:ext uri="{FF2B5EF4-FFF2-40B4-BE49-F238E27FC236}">
                <a16:creationId xmlns:a16="http://schemas.microsoft.com/office/drawing/2014/main" id="{DB6D9644-EB67-3C4C-3EE8-C49DE9508D8E}"/>
              </a:ext>
            </a:extLst>
          </p:cNvPr>
          <p:cNvSpPr txBox="1"/>
          <p:nvPr/>
        </p:nvSpPr>
        <p:spPr>
          <a:xfrm>
            <a:off x="6056326" y="1249467"/>
            <a:ext cx="2468230" cy="2246769"/>
          </a:xfrm>
          <a:prstGeom prst="rect">
            <a:avLst/>
          </a:prstGeom>
          <a:noFill/>
        </p:spPr>
        <p:txBody>
          <a:bodyPr wrap="square">
            <a:spAutoFit/>
          </a:bodyPr>
          <a:lstStyle/>
          <a:p>
            <a:pPr algn="just"/>
            <a:r>
              <a:rPr lang="vi-VN" sz="2000">
                <a:effectLst/>
                <a:latin typeface="+mj-lt"/>
              </a:rPr>
              <a:t>Tình yêu thương, lòng biết ơn, nỗi xót xa, bất lực trước thời gian in hằn trên dáng mẹ được thể hiện thông qua hình ảnh sóng đôi mẹ và cây c</a:t>
            </a:r>
            <a:r>
              <a:rPr lang="en-US" sz="2000">
                <a:effectLst/>
                <a:latin typeface="+mj-lt"/>
              </a:rPr>
              <a:t>a</a:t>
            </a:r>
            <a:r>
              <a:rPr lang="vi-VN" sz="2000">
                <a:effectLst/>
                <a:latin typeface="+mj-lt"/>
              </a:rPr>
              <a:t>u</a:t>
            </a:r>
            <a:endParaRPr lang="en-US" sz="1800">
              <a:effectLst/>
              <a:latin typeface="+mj-lt"/>
              <a:ea typeface="Times New Roman" panose="02020603050405020304" pitchFamily="18" charset="0"/>
              <a:cs typeface="Times New Roman" panose="02020603050405020304" pitchFamily="18" charset="0"/>
            </a:endParaRPr>
          </a:p>
        </p:txBody>
      </p:sp>
      <p:pic>
        <p:nvPicPr>
          <p:cNvPr id="24" name="Picture 23">
            <a:extLst>
              <a:ext uri="{FF2B5EF4-FFF2-40B4-BE49-F238E27FC236}">
                <a16:creationId xmlns:a16="http://schemas.microsoft.com/office/drawing/2014/main" id="{C1ADDD3E-8112-0C28-A0A8-0B55F8920964}"/>
              </a:ext>
            </a:extLst>
          </p:cNvPr>
          <p:cNvPicPr>
            <a:picLocks noChangeAspect="1"/>
          </p:cNvPicPr>
          <p:nvPr/>
        </p:nvPicPr>
        <p:blipFill>
          <a:blip r:embed="rId18"/>
          <a:stretch>
            <a:fillRect/>
          </a:stretch>
        </p:blipFill>
        <p:spPr>
          <a:xfrm>
            <a:off x="3720157" y="3051719"/>
            <a:ext cx="1936906" cy="2251287"/>
          </a:xfrm>
          <a:prstGeom prst="rect">
            <a:avLst/>
          </a:prstGeom>
        </p:spPr>
      </p:pic>
      <p:pic>
        <p:nvPicPr>
          <p:cNvPr id="25" name="Picture 24">
            <a:extLst>
              <a:ext uri="{FF2B5EF4-FFF2-40B4-BE49-F238E27FC236}">
                <a16:creationId xmlns:a16="http://schemas.microsoft.com/office/drawing/2014/main" id="{6D4B642C-7DB2-49D2-0F5C-2532B97DB169}"/>
              </a:ext>
            </a:extLst>
          </p:cNvPr>
          <p:cNvPicPr>
            <a:picLocks noChangeAspect="1"/>
          </p:cNvPicPr>
          <p:nvPr/>
        </p:nvPicPr>
        <p:blipFill>
          <a:blip r:embed="rId19"/>
          <a:stretch>
            <a:fillRect/>
          </a:stretch>
        </p:blipFill>
        <p:spPr>
          <a:xfrm>
            <a:off x="7831964" y="3521573"/>
            <a:ext cx="1046930" cy="839036"/>
          </a:xfrm>
          <a:prstGeom prst="rect">
            <a:avLst/>
          </a:prstGeom>
        </p:spPr>
      </p:pic>
    </p:spTree>
    <p:extLst>
      <p:ext uri="{BB962C8B-B14F-4D97-AF65-F5344CB8AC3E}">
        <p14:creationId xmlns:p14="http://schemas.microsoft.com/office/powerpoint/2010/main" val="262992678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1236"/>
        <p:cNvGrpSpPr/>
        <p:nvPr/>
      </p:nvGrpSpPr>
      <p:grpSpPr>
        <a:xfrm>
          <a:off x="0" y="0"/>
          <a:ext cx="0" cy="0"/>
          <a:chOff x="0" y="0"/>
          <a:chExt cx="0" cy="0"/>
        </a:xfrm>
      </p:grpSpPr>
      <p:sp>
        <p:nvSpPr>
          <p:cNvPr id="1237" name="Google Shape;1237;p39"/>
          <p:cNvSpPr txBox="1">
            <a:spLocks noGrp="1"/>
          </p:cNvSpPr>
          <p:nvPr>
            <p:ph type="title"/>
          </p:nvPr>
        </p:nvSpPr>
        <p:spPr>
          <a:xfrm>
            <a:off x="340054" y="2530136"/>
            <a:ext cx="4605900" cy="731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7200" b="1">
                <a:latin typeface="Times New Roman" panose="02020603050405020304" pitchFamily="18" charset="0"/>
                <a:cs typeface="Times New Roman" panose="02020603050405020304" pitchFamily="18" charset="0"/>
              </a:rPr>
              <a:t>Tổng kết</a:t>
            </a:r>
            <a:endParaRPr sz="7200" b="1">
              <a:latin typeface="Times New Roman" panose="02020603050405020304" pitchFamily="18" charset="0"/>
              <a:cs typeface="Times New Roman" panose="02020603050405020304" pitchFamily="18" charset="0"/>
            </a:endParaRPr>
          </a:p>
        </p:txBody>
      </p:sp>
      <p:sp>
        <p:nvSpPr>
          <p:cNvPr id="1238" name="Google Shape;1238;p39"/>
          <p:cNvSpPr txBox="1">
            <a:spLocks noGrp="1"/>
          </p:cNvSpPr>
          <p:nvPr>
            <p:ph type="title" idx="2"/>
          </p:nvPr>
        </p:nvSpPr>
        <p:spPr>
          <a:xfrm>
            <a:off x="1557657" y="736800"/>
            <a:ext cx="1381728" cy="9144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7200" b="1">
                <a:latin typeface="Times New Roman" panose="02020603050405020304" pitchFamily="18" charset="0"/>
                <a:cs typeface="Times New Roman" panose="02020603050405020304" pitchFamily="18" charset="0"/>
              </a:rPr>
              <a:t>III</a:t>
            </a:r>
            <a:endParaRPr sz="7200" b="1">
              <a:latin typeface="Times New Roman" panose="02020603050405020304" pitchFamily="18" charset="0"/>
              <a:cs typeface="Times New Roman" panose="02020603050405020304" pitchFamily="18" charset="0"/>
            </a:endParaRPr>
          </a:p>
        </p:txBody>
      </p:sp>
      <p:cxnSp>
        <p:nvCxnSpPr>
          <p:cNvPr id="1240" name="Google Shape;1240;p39"/>
          <p:cNvCxnSpPr/>
          <p:nvPr/>
        </p:nvCxnSpPr>
        <p:spPr>
          <a:xfrm>
            <a:off x="715100" y="3261836"/>
            <a:ext cx="4605900" cy="0"/>
          </a:xfrm>
          <a:prstGeom prst="straightConnector1">
            <a:avLst/>
          </a:prstGeom>
          <a:noFill/>
          <a:ln w="9525" cap="flat" cmpd="sng">
            <a:solidFill>
              <a:schemeClr val="dk1"/>
            </a:solidFill>
            <a:prstDash val="solid"/>
            <a:round/>
            <a:headEnd type="none" w="med" len="med"/>
            <a:tailEnd type="none" w="med" len="med"/>
          </a:ln>
        </p:spPr>
      </p:cxnSp>
      <p:sp>
        <p:nvSpPr>
          <p:cNvPr id="1241" name="Google Shape;1241;p39"/>
          <p:cNvSpPr/>
          <p:nvPr/>
        </p:nvSpPr>
        <p:spPr>
          <a:xfrm flipH="1">
            <a:off x="7980790" y="1417325"/>
            <a:ext cx="259904" cy="304251"/>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2" name="Google Shape;1242;p39"/>
          <p:cNvSpPr/>
          <p:nvPr/>
        </p:nvSpPr>
        <p:spPr>
          <a:xfrm flipH="1">
            <a:off x="7504831" y="1818500"/>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3" name="Google Shape;1243;p39"/>
          <p:cNvSpPr/>
          <p:nvPr/>
        </p:nvSpPr>
        <p:spPr>
          <a:xfrm flipH="1">
            <a:off x="7429718" y="1010650"/>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45" name="Google Shape;2388;p67">
            <a:extLst>
              <a:ext uri="{FF2B5EF4-FFF2-40B4-BE49-F238E27FC236}">
                <a16:creationId xmlns:a16="http://schemas.microsoft.com/office/drawing/2014/main" id="{F3A2692E-A6B0-6036-F286-4F3C025C7CAC}"/>
              </a:ext>
            </a:extLst>
          </p:cNvPr>
          <p:cNvGrpSpPr/>
          <p:nvPr/>
        </p:nvGrpSpPr>
        <p:grpSpPr>
          <a:xfrm>
            <a:off x="5131862" y="353871"/>
            <a:ext cx="792939" cy="2002364"/>
            <a:chOff x="1932725" y="2382775"/>
            <a:chExt cx="792939" cy="2002364"/>
          </a:xfrm>
        </p:grpSpPr>
        <p:sp>
          <p:nvSpPr>
            <p:cNvPr id="1346" name="Google Shape;2389;p67">
              <a:extLst>
                <a:ext uri="{FF2B5EF4-FFF2-40B4-BE49-F238E27FC236}">
                  <a16:creationId xmlns:a16="http://schemas.microsoft.com/office/drawing/2014/main" id="{D79831FE-230C-9982-21BC-094CC465D18F}"/>
                </a:ext>
              </a:extLst>
            </p:cNvPr>
            <p:cNvSpPr/>
            <p:nvPr/>
          </p:nvSpPr>
          <p:spPr>
            <a:xfrm>
              <a:off x="2182950" y="3316227"/>
              <a:ext cx="192348" cy="1068912"/>
            </a:xfrm>
            <a:custGeom>
              <a:avLst/>
              <a:gdLst/>
              <a:ahLst/>
              <a:cxnLst/>
              <a:rect l="l" t="t" r="r" b="b"/>
              <a:pathLst>
                <a:path w="2524" h="17260" fill="none" extrusionOk="0">
                  <a:moveTo>
                    <a:pt x="1958" y="1"/>
                  </a:moveTo>
                  <a:lnTo>
                    <a:pt x="2292" y="1695"/>
                  </a:lnTo>
                  <a:cubicBezTo>
                    <a:pt x="2523" y="2865"/>
                    <a:pt x="2374" y="4077"/>
                    <a:pt x="1865" y="5156"/>
                  </a:cubicBezTo>
                  <a:lnTo>
                    <a:pt x="1865" y="5156"/>
                  </a:lnTo>
                  <a:cubicBezTo>
                    <a:pt x="1278" y="6404"/>
                    <a:pt x="1174" y="7827"/>
                    <a:pt x="1571" y="9148"/>
                  </a:cubicBezTo>
                  <a:lnTo>
                    <a:pt x="1917" y="10299"/>
                  </a:lnTo>
                  <a:cubicBezTo>
                    <a:pt x="2350" y="11737"/>
                    <a:pt x="2186" y="13289"/>
                    <a:pt x="1461" y="14606"/>
                  </a:cubicBezTo>
                  <a:lnTo>
                    <a:pt x="0" y="17260"/>
                  </a:lnTo>
                </a:path>
              </a:pathLst>
            </a:custGeom>
            <a:noFill/>
            <a:ln w="6750" cap="rnd" cmpd="sng">
              <a:solidFill>
                <a:schemeClr val="lt1"/>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2390;p67">
              <a:extLst>
                <a:ext uri="{FF2B5EF4-FFF2-40B4-BE49-F238E27FC236}">
                  <a16:creationId xmlns:a16="http://schemas.microsoft.com/office/drawing/2014/main" id="{851BE9CC-76BE-3079-3CC9-CD07AF61EDA3}"/>
                </a:ext>
              </a:extLst>
            </p:cNvPr>
            <p:cNvSpPr/>
            <p:nvPr/>
          </p:nvSpPr>
          <p:spPr>
            <a:xfrm>
              <a:off x="1932725" y="2382775"/>
              <a:ext cx="792939" cy="895667"/>
            </a:xfrm>
            <a:custGeom>
              <a:avLst/>
              <a:gdLst/>
              <a:ahLst/>
              <a:cxnLst/>
              <a:rect l="l" t="t" r="r" b="b"/>
              <a:pathLst>
                <a:path w="10405" h="11753" extrusionOk="0">
                  <a:moveTo>
                    <a:pt x="5202" y="1"/>
                  </a:moveTo>
                  <a:cubicBezTo>
                    <a:pt x="2330" y="1"/>
                    <a:pt x="1" y="2631"/>
                    <a:pt x="1" y="5876"/>
                  </a:cubicBezTo>
                  <a:cubicBezTo>
                    <a:pt x="1" y="9121"/>
                    <a:pt x="2330" y="11752"/>
                    <a:pt x="5202" y="11752"/>
                  </a:cubicBezTo>
                  <a:cubicBezTo>
                    <a:pt x="8076" y="11752"/>
                    <a:pt x="10404" y="9121"/>
                    <a:pt x="10404" y="5876"/>
                  </a:cubicBezTo>
                  <a:cubicBezTo>
                    <a:pt x="10404" y="2631"/>
                    <a:pt x="8076" y="1"/>
                    <a:pt x="52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2391;p67">
              <a:extLst>
                <a:ext uri="{FF2B5EF4-FFF2-40B4-BE49-F238E27FC236}">
                  <a16:creationId xmlns:a16="http://schemas.microsoft.com/office/drawing/2014/main" id="{9CBD816A-04E8-E08F-A0F8-551BE0CA00C1}"/>
                </a:ext>
              </a:extLst>
            </p:cNvPr>
            <p:cNvSpPr/>
            <p:nvPr/>
          </p:nvSpPr>
          <p:spPr>
            <a:xfrm>
              <a:off x="2280000" y="3278448"/>
              <a:ext cx="117984" cy="56225"/>
            </a:xfrm>
            <a:custGeom>
              <a:avLst/>
              <a:gdLst/>
              <a:ahLst/>
              <a:cxnLst/>
              <a:rect l="l" t="t" r="r" b="b"/>
              <a:pathLst>
                <a:path w="1259" h="600" extrusionOk="0">
                  <a:moveTo>
                    <a:pt x="639" y="0"/>
                  </a:moveTo>
                  <a:cubicBezTo>
                    <a:pt x="573" y="0"/>
                    <a:pt x="506" y="25"/>
                    <a:pt x="454" y="75"/>
                  </a:cubicBezTo>
                  <a:lnTo>
                    <a:pt x="50" y="468"/>
                  </a:lnTo>
                  <a:cubicBezTo>
                    <a:pt x="0" y="516"/>
                    <a:pt x="34" y="599"/>
                    <a:pt x="102" y="599"/>
                  </a:cubicBezTo>
                  <a:lnTo>
                    <a:pt x="1157" y="599"/>
                  </a:lnTo>
                  <a:cubicBezTo>
                    <a:pt x="1224" y="599"/>
                    <a:pt x="1258" y="518"/>
                    <a:pt x="1212" y="470"/>
                  </a:cubicBezTo>
                  <a:lnTo>
                    <a:pt x="828" y="80"/>
                  </a:lnTo>
                  <a:cubicBezTo>
                    <a:pt x="776" y="27"/>
                    <a:pt x="708" y="0"/>
                    <a:pt x="6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2392;p67">
              <a:extLst>
                <a:ext uri="{FF2B5EF4-FFF2-40B4-BE49-F238E27FC236}">
                  <a16:creationId xmlns:a16="http://schemas.microsoft.com/office/drawing/2014/main" id="{A6E61274-0DC7-D7CB-5F3C-A647D541CAC6}"/>
                </a:ext>
              </a:extLst>
            </p:cNvPr>
            <p:cNvSpPr/>
            <p:nvPr/>
          </p:nvSpPr>
          <p:spPr>
            <a:xfrm>
              <a:off x="2003597" y="2558966"/>
              <a:ext cx="653479" cy="561116"/>
            </a:xfrm>
            <a:custGeom>
              <a:avLst/>
              <a:gdLst/>
              <a:ahLst/>
              <a:cxnLst/>
              <a:rect l="l" t="t" r="r" b="b"/>
              <a:pathLst>
                <a:path w="8575" h="7363" fill="none" extrusionOk="0">
                  <a:moveTo>
                    <a:pt x="8449" y="0"/>
                  </a:moveTo>
                  <a:cubicBezTo>
                    <a:pt x="8532" y="406"/>
                    <a:pt x="8574" y="820"/>
                    <a:pt x="8574" y="1234"/>
                  </a:cubicBezTo>
                  <a:cubicBezTo>
                    <a:pt x="8574" y="4617"/>
                    <a:pt x="5830" y="7361"/>
                    <a:pt x="2447" y="7361"/>
                  </a:cubicBezTo>
                  <a:cubicBezTo>
                    <a:pt x="1606" y="7363"/>
                    <a:pt x="772" y="7189"/>
                    <a:pt x="0" y="6853"/>
                  </a:cubicBezTo>
                </a:path>
              </a:pathLst>
            </a:custGeom>
            <a:noFill/>
            <a:ln w="6750" cap="rnd" cmpd="sng">
              <a:solidFill>
                <a:schemeClr val="lt1"/>
              </a:solidFill>
              <a:prstDash val="solid"/>
              <a:miter lim="14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0" name="Google Shape;2393;p67">
            <a:extLst>
              <a:ext uri="{FF2B5EF4-FFF2-40B4-BE49-F238E27FC236}">
                <a16:creationId xmlns:a16="http://schemas.microsoft.com/office/drawing/2014/main" id="{DFE038EB-1E89-215D-B9F0-6E72940878D7}"/>
              </a:ext>
            </a:extLst>
          </p:cNvPr>
          <p:cNvSpPr/>
          <p:nvPr/>
        </p:nvSpPr>
        <p:spPr>
          <a:xfrm flipH="1">
            <a:off x="7755902" y="2094282"/>
            <a:ext cx="222175" cy="219920"/>
          </a:xfrm>
          <a:custGeom>
            <a:avLst/>
            <a:gdLst/>
            <a:ahLst/>
            <a:cxnLst/>
            <a:rect l="l" t="t" r="r" b="b"/>
            <a:pathLst>
              <a:path w="11037" h="10925" extrusionOk="0">
                <a:moveTo>
                  <a:pt x="5520" y="0"/>
                </a:moveTo>
                <a:cubicBezTo>
                  <a:pt x="5430" y="0"/>
                  <a:pt x="5341" y="57"/>
                  <a:pt x="5325" y="170"/>
                </a:cubicBezTo>
                <a:cubicBezTo>
                  <a:pt x="4789" y="3935"/>
                  <a:pt x="3991" y="4732"/>
                  <a:pt x="226" y="5268"/>
                </a:cubicBezTo>
                <a:cubicBezTo>
                  <a:pt x="1" y="5300"/>
                  <a:pt x="1" y="5624"/>
                  <a:pt x="226" y="5656"/>
                </a:cubicBezTo>
                <a:cubicBezTo>
                  <a:pt x="3991" y="6193"/>
                  <a:pt x="4789" y="6989"/>
                  <a:pt x="5325" y="10755"/>
                </a:cubicBezTo>
                <a:cubicBezTo>
                  <a:pt x="5341" y="10868"/>
                  <a:pt x="5430" y="10924"/>
                  <a:pt x="5520" y="10924"/>
                </a:cubicBezTo>
                <a:cubicBezTo>
                  <a:pt x="5609" y="10924"/>
                  <a:pt x="5698" y="10868"/>
                  <a:pt x="5714" y="10755"/>
                </a:cubicBezTo>
                <a:cubicBezTo>
                  <a:pt x="6249" y="6989"/>
                  <a:pt x="7046" y="6193"/>
                  <a:pt x="10811" y="5656"/>
                </a:cubicBezTo>
                <a:cubicBezTo>
                  <a:pt x="11037" y="5624"/>
                  <a:pt x="11037" y="5300"/>
                  <a:pt x="10811" y="5268"/>
                </a:cubicBezTo>
                <a:cubicBezTo>
                  <a:pt x="7046" y="4732"/>
                  <a:pt x="6249" y="3935"/>
                  <a:pt x="5714" y="170"/>
                </a:cubicBezTo>
                <a:cubicBezTo>
                  <a:pt x="5698" y="57"/>
                  <a:pt x="5609" y="0"/>
                  <a:pt x="55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2394;p67">
            <a:extLst>
              <a:ext uri="{FF2B5EF4-FFF2-40B4-BE49-F238E27FC236}">
                <a16:creationId xmlns:a16="http://schemas.microsoft.com/office/drawing/2014/main" id="{FD2CB24E-5CAB-9C93-C731-985CFF09FBFD}"/>
              </a:ext>
            </a:extLst>
          </p:cNvPr>
          <p:cNvSpPr/>
          <p:nvPr/>
        </p:nvSpPr>
        <p:spPr>
          <a:xfrm flipH="1">
            <a:off x="8093234" y="2186299"/>
            <a:ext cx="358837" cy="355174"/>
          </a:xfrm>
          <a:custGeom>
            <a:avLst/>
            <a:gdLst/>
            <a:ahLst/>
            <a:cxnLst/>
            <a:rect l="l" t="t" r="r" b="b"/>
            <a:pathLst>
              <a:path w="17826" h="17644" extrusionOk="0">
                <a:moveTo>
                  <a:pt x="8913" y="1"/>
                </a:moveTo>
                <a:cubicBezTo>
                  <a:pt x="8769" y="1"/>
                  <a:pt x="8625" y="92"/>
                  <a:pt x="8599" y="274"/>
                </a:cubicBezTo>
                <a:cubicBezTo>
                  <a:pt x="7733" y="6355"/>
                  <a:pt x="6446" y="7642"/>
                  <a:pt x="365" y="8509"/>
                </a:cubicBezTo>
                <a:cubicBezTo>
                  <a:pt x="0" y="8561"/>
                  <a:pt x="0" y="9083"/>
                  <a:pt x="365" y="9135"/>
                </a:cubicBezTo>
                <a:cubicBezTo>
                  <a:pt x="6446" y="10002"/>
                  <a:pt x="7733" y="11289"/>
                  <a:pt x="8599" y="17370"/>
                </a:cubicBezTo>
                <a:cubicBezTo>
                  <a:pt x="8625" y="17552"/>
                  <a:pt x="8768" y="17643"/>
                  <a:pt x="8912" y="17643"/>
                </a:cubicBezTo>
                <a:cubicBezTo>
                  <a:pt x="9056" y="17643"/>
                  <a:pt x="9200" y="17552"/>
                  <a:pt x="9226" y="17370"/>
                </a:cubicBezTo>
                <a:cubicBezTo>
                  <a:pt x="10092" y="11289"/>
                  <a:pt x="11380" y="10002"/>
                  <a:pt x="17461" y="9135"/>
                </a:cubicBezTo>
                <a:cubicBezTo>
                  <a:pt x="17825" y="9083"/>
                  <a:pt x="17825" y="8561"/>
                  <a:pt x="17461" y="8509"/>
                </a:cubicBezTo>
                <a:cubicBezTo>
                  <a:pt x="11380" y="7642"/>
                  <a:pt x="10092" y="6355"/>
                  <a:pt x="9226" y="274"/>
                </a:cubicBezTo>
                <a:cubicBezTo>
                  <a:pt x="9200" y="92"/>
                  <a:pt x="9056" y="1"/>
                  <a:pt x="89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2" name="Google Shape;2395;p67">
            <a:extLst>
              <a:ext uri="{FF2B5EF4-FFF2-40B4-BE49-F238E27FC236}">
                <a16:creationId xmlns:a16="http://schemas.microsoft.com/office/drawing/2014/main" id="{650FB932-75BF-E1D6-41BC-B4F7DBCED554}"/>
              </a:ext>
            </a:extLst>
          </p:cNvPr>
          <p:cNvGrpSpPr/>
          <p:nvPr/>
        </p:nvGrpSpPr>
        <p:grpSpPr>
          <a:xfrm>
            <a:off x="5259913" y="1820829"/>
            <a:ext cx="3136848" cy="2853310"/>
            <a:chOff x="1578453" y="1344047"/>
            <a:chExt cx="3647770" cy="3266328"/>
          </a:xfrm>
        </p:grpSpPr>
        <p:grpSp>
          <p:nvGrpSpPr>
            <p:cNvPr id="1353" name="Google Shape;2396;p67">
              <a:extLst>
                <a:ext uri="{FF2B5EF4-FFF2-40B4-BE49-F238E27FC236}">
                  <a16:creationId xmlns:a16="http://schemas.microsoft.com/office/drawing/2014/main" id="{3E2FD794-4CDC-4CCC-421C-839021D28747}"/>
                </a:ext>
              </a:extLst>
            </p:cNvPr>
            <p:cNvGrpSpPr/>
            <p:nvPr/>
          </p:nvGrpSpPr>
          <p:grpSpPr>
            <a:xfrm>
              <a:off x="1578453" y="1344047"/>
              <a:ext cx="2460861" cy="3264230"/>
              <a:chOff x="1578525" y="580575"/>
              <a:chExt cx="3036600" cy="4027925"/>
            </a:xfrm>
          </p:grpSpPr>
          <p:sp>
            <p:nvSpPr>
              <p:cNvPr id="1383" name="Google Shape;2397;p67">
                <a:extLst>
                  <a:ext uri="{FF2B5EF4-FFF2-40B4-BE49-F238E27FC236}">
                    <a16:creationId xmlns:a16="http://schemas.microsoft.com/office/drawing/2014/main" id="{1733B5E9-00A8-6E19-A6C8-179D615310D6}"/>
                  </a:ext>
                </a:extLst>
              </p:cNvPr>
              <p:cNvSpPr/>
              <p:nvPr/>
            </p:nvSpPr>
            <p:spPr>
              <a:xfrm>
                <a:off x="1660875" y="2392700"/>
                <a:ext cx="1184075" cy="1963625"/>
              </a:xfrm>
              <a:custGeom>
                <a:avLst/>
                <a:gdLst/>
                <a:ahLst/>
                <a:cxnLst/>
                <a:rect l="l" t="t" r="r" b="b"/>
                <a:pathLst>
                  <a:path w="47363" h="78545" extrusionOk="0">
                    <a:moveTo>
                      <a:pt x="39080" y="0"/>
                    </a:moveTo>
                    <a:cubicBezTo>
                      <a:pt x="37894" y="229"/>
                      <a:pt x="36725" y="536"/>
                      <a:pt x="35578" y="918"/>
                    </a:cubicBezTo>
                    <a:cubicBezTo>
                      <a:pt x="35364" y="982"/>
                      <a:pt x="35150" y="1054"/>
                      <a:pt x="34943" y="1127"/>
                    </a:cubicBezTo>
                    <a:cubicBezTo>
                      <a:pt x="34936" y="1127"/>
                      <a:pt x="34931" y="1127"/>
                      <a:pt x="34931" y="1132"/>
                    </a:cubicBezTo>
                    <a:cubicBezTo>
                      <a:pt x="32652" y="1931"/>
                      <a:pt x="30466" y="3000"/>
                      <a:pt x="28399" y="4279"/>
                    </a:cubicBezTo>
                    <a:cubicBezTo>
                      <a:pt x="28388" y="4284"/>
                      <a:pt x="28378" y="4290"/>
                      <a:pt x="28368" y="4299"/>
                    </a:cubicBezTo>
                    <a:cubicBezTo>
                      <a:pt x="25316" y="6182"/>
                      <a:pt x="22525" y="8525"/>
                      <a:pt x="20068" y="11128"/>
                    </a:cubicBezTo>
                    <a:cubicBezTo>
                      <a:pt x="14944" y="16553"/>
                      <a:pt x="11153" y="23101"/>
                      <a:pt x="7930" y="29829"/>
                    </a:cubicBezTo>
                    <a:cubicBezTo>
                      <a:pt x="4423" y="37144"/>
                      <a:pt x="1507" y="44880"/>
                      <a:pt x="527" y="52903"/>
                    </a:cubicBezTo>
                    <a:cubicBezTo>
                      <a:pt x="427" y="53754"/>
                      <a:pt x="342" y="54610"/>
                      <a:pt x="287" y="55464"/>
                    </a:cubicBezTo>
                    <a:cubicBezTo>
                      <a:pt x="260" y="55840"/>
                      <a:pt x="239" y="56210"/>
                      <a:pt x="223" y="56586"/>
                    </a:cubicBezTo>
                    <a:cubicBezTo>
                      <a:pt x="1" y="61711"/>
                      <a:pt x="705" y="67036"/>
                      <a:pt x="3391" y="71408"/>
                    </a:cubicBezTo>
                    <a:cubicBezTo>
                      <a:pt x="5895" y="75486"/>
                      <a:pt x="10396" y="78544"/>
                      <a:pt x="15140" y="78544"/>
                    </a:cubicBezTo>
                    <a:cubicBezTo>
                      <a:pt x="15477" y="78544"/>
                      <a:pt x="15814" y="78529"/>
                      <a:pt x="16152" y="78498"/>
                    </a:cubicBezTo>
                    <a:cubicBezTo>
                      <a:pt x="20962" y="78048"/>
                      <a:pt x="24780" y="74668"/>
                      <a:pt x="27878" y="70809"/>
                    </a:cubicBezTo>
                    <a:cubicBezTo>
                      <a:pt x="28613" y="69889"/>
                      <a:pt x="29314" y="68950"/>
                      <a:pt x="29970" y="68011"/>
                    </a:cubicBezTo>
                    <a:cubicBezTo>
                      <a:pt x="40012" y="53733"/>
                      <a:pt x="47363" y="36868"/>
                      <a:pt x="46994" y="19418"/>
                    </a:cubicBezTo>
                    <a:cubicBezTo>
                      <a:pt x="46977" y="18755"/>
                      <a:pt x="46951" y="18087"/>
                      <a:pt x="46909" y="17419"/>
                    </a:cubicBezTo>
                    <a:lnTo>
                      <a:pt x="46909" y="17409"/>
                    </a:lnTo>
                    <a:cubicBezTo>
                      <a:pt x="46690" y="14117"/>
                      <a:pt x="46090" y="10784"/>
                      <a:pt x="44823" y="7736"/>
                    </a:cubicBezTo>
                    <a:cubicBezTo>
                      <a:pt x="43606" y="4800"/>
                      <a:pt x="41771" y="2123"/>
                      <a:pt x="39080" y="0"/>
                    </a:cubicBezTo>
                    <a:close/>
                  </a:path>
                </a:pathLst>
              </a:custGeom>
              <a:solidFill>
                <a:srgbClr val="E6B8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2398;p67">
                <a:extLst>
                  <a:ext uri="{FF2B5EF4-FFF2-40B4-BE49-F238E27FC236}">
                    <a16:creationId xmlns:a16="http://schemas.microsoft.com/office/drawing/2014/main" id="{6A84963A-53F1-9690-1D38-2F82A913549E}"/>
                  </a:ext>
                </a:extLst>
              </p:cNvPr>
              <p:cNvSpPr/>
              <p:nvPr/>
            </p:nvSpPr>
            <p:spPr>
              <a:xfrm>
                <a:off x="3370625" y="2604700"/>
                <a:ext cx="1244500" cy="1923850"/>
              </a:xfrm>
              <a:custGeom>
                <a:avLst/>
                <a:gdLst/>
                <a:ahLst/>
                <a:cxnLst/>
                <a:rect l="l" t="t" r="r" b="b"/>
                <a:pathLst>
                  <a:path w="49780" h="76954" extrusionOk="0">
                    <a:moveTo>
                      <a:pt x="6994" y="1"/>
                    </a:moveTo>
                    <a:cubicBezTo>
                      <a:pt x="1240" y="5144"/>
                      <a:pt x="1" y="12796"/>
                      <a:pt x="285" y="19863"/>
                    </a:cubicBezTo>
                    <a:cubicBezTo>
                      <a:pt x="984" y="37306"/>
                      <a:pt x="9352" y="53686"/>
                      <a:pt x="20248" y="67328"/>
                    </a:cubicBezTo>
                    <a:cubicBezTo>
                      <a:pt x="23978" y="71997"/>
                      <a:pt x="28712" y="76761"/>
                      <a:pt x="34686" y="76949"/>
                    </a:cubicBezTo>
                    <a:cubicBezTo>
                      <a:pt x="34801" y="76952"/>
                      <a:pt x="34916" y="76954"/>
                      <a:pt x="35031" y="76954"/>
                    </a:cubicBezTo>
                    <a:cubicBezTo>
                      <a:pt x="40024" y="76954"/>
                      <a:pt x="44629" y="73509"/>
                      <a:pt x="46988" y="69088"/>
                    </a:cubicBezTo>
                    <a:cubicBezTo>
                      <a:pt x="49402" y="64566"/>
                      <a:pt x="49779" y="59205"/>
                      <a:pt x="49242" y="54104"/>
                    </a:cubicBezTo>
                    <a:cubicBezTo>
                      <a:pt x="48262" y="44812"/>
                      <a:pt x="44457" y="36037"/>
                      <a:pt x="39912" y="27872"/>
                    </a:cubicBezTo>
                    <a:cubicBezTo>
                      <a:pt x="36282" y="21352"/>
                      <a:pt x="32098" y="15049"/>
                      <a:pt x="26653" y="9943"/>
                    </a:cubicBezTo>
                    <a:cubicBezTo>
                      <a:pt x="21207" y="4840"/>
                      <a:pt x="14393" y="976"/>
                      <a:pt x="6994" y="1"/>
                    </a:cubicBezTo>
                    <a:close/>
                  </a:path>
                </a:pathLst>
              </a:custGeom>
              <a:solidFill>
                <a:srgbClr val="E6B8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2399;p67">
                <a:extLst>
                  <a:ext uri="{FF2B5EF4-FFF2-40B4-BE49-F238E27FC236}">
                    <a16:creationId xmlns:a16="http://schemas.microsoft.com/office/drawing/2014/main" id="{40E21687-512A-D2D7-18C5-B47AA67B4ACB}"/>
                  </a:ext>
                </a:extLst>
              </p:cNvPr>
              <p:cNvSpPr/>
              <p:nvPr/>
            </p:nvSpPr>
            <p:spPr>
              <a:xfrm>
                <a:off x="3435750" y="2397175"/>
                <a:ext cx="1119525" cy="1337575"/>
              </a:xfrm>
              <a:custGeom>
                <a:avLst/>
                <a:gdLst/>
                <a:ahLst/>
                <a:cxnLst/>
                <a:rect l="l" t="t" r="r" b="b"/>
                <a:pathLst>
                  <a:path w="44781" h="53503" extrusionOk="0">
                    <a:moveTo>
                      <a:pt x="2687" y="1"/>
                    </a:moveTo>
                    <a:lnTo>
                      <a:pt x="0" y="53314"/>
                    </a:lnTo>
                    <a:cubicBezTo>
                      <a:pt x="1595" y="53440"/>
                      <a:pt x="3194" y="53503"/>
                      <a:pt x="4791" y="53503"/>
                    </a:cubicBezTo>
                    <a:cubicBezTo>
                      <a:pt x="19484" y="53503"/>
                      <a:pt x="34070" y="48217"/>
                      <a:pt x="44780" y="38861"/>
                    </a:cubicBezTo>
                    <a:cubicBezTo>
                      <a:pt x="38486" y="22108"/>
                      <a:pt x="17662" y="4739"/>
                      <a:pt x="26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2400;p67">
                <a:extLst>
                  <a:ext uri="{FF2B5EF4-FFF2-40B4-BE49-F238E27FC236}">
                    <a16:creationId xmlns:a16="http://schemas.microsoft.com/office/drawing/2014/main" id="{4A78DD0D-E7BC-9B18-BF96-9E8BE58D4066}"/>
                  </a:ext>
                </a:extLst>
              </p:cNvPr>
              <p:cNvSpPr/>
              <p:nvPr/>
            </p:nvSpPr>
            <p:spPr>
              <a:xfrm>
                <a:off x="2244925" y="2328625"/>
                <a:ext cx="1887200" cy="2279875"/>
              </a:xfrm>
              <a:custGeom>
                <a:avLst/>
                <a:gdLst/>
                <a:ahLst/>
                <a:cxnLst/>
                <a:rect l="l" t="t" r="r" b="b"/>
                <a:pathLst>
                  <a:path w="75488" h="91195" extrusionOk="0">
                    <a:moveTo>
                      <a:pt x="31253" y="1"/>
                    </a:moveTo>
                    <a:cubicBezTo>
                      <a:pt x="27360" y="1"/>
                      <a:pt x="23871" y="223"/>
                      <a:pt x="20568" y="817"/>
                    </a:cubicBezTo>
                    <a:cubicBezTo>
                      <a:pt x="18958" y="1103"/>
                      <a:pt x="17369" y="1492"/>
                      <a:pt x="15807" y="1979"/>
                    </a:cubicBezTo>
                    <a:cubicBezTo>
                      <a:pt x="14592" y="2359"/>
                      <a:pt x="13385" y="2816"/>
                      <a:pt x="12224" y="3377"/>
                    </a:cubicBezTo>
                    <a:cubicBezTo>
                      <a:pt x="8767" y="5008"/>
                      <a:pt x="5654" y="7430"/>
                      <a:pt x="3631" y="10779"/>
                    </a:cubicBezTo>
                    <a:cubicBezTo>
                      <a:pt x="1220" y="14792"/>
                      <a:pt x="588" y="18511"/>
                      <a:pt x="285" y="23260"/>
                    </a:cubicBezTo>
                    <a:cubicBezTo>
                      <a:pt x="0" y="27617"/>
                      <a:pt x="881" y="39596"/>
                      <a:pt x="2251" y="53147"/>
                    </a:cubicBezTo>
                    <a:cubicBezTo>
                      <a:pt x="3458" y="65128"/>
                      <a:pt x="5047" y="78328"/>
                      <a:pt x="6559" y="88565"/>
                    </a:cubicBezTo>
                    <a:cubicBezTo>
                      <a:pt x="6696" y="89469"/>
                      <a:pt x="6827" y="90343"/>
                      <a:pt x="6958" y="91194"/>
                    </a:cubicBezTo>
                    <a:cubicBezTo>
                      <a:pt x="7210" y="91188"/>
                      <a:pt x="13862" y="91186"/>
                      <a:pt x="22621" y="91186"/>
                    </a:cubicBezTo>
                    <a:cubicBezTo>
                      <a:pt x="40138" y="91186"/>
                      <a:pt x="66078" y="91194"/>
                      <a:pt x="66078" y="91194"/>
                    </a:cubicBezTo>
                    <a:cubicBezTo>
                      <a:pt x="70172" y="77786"/>
                      <a:pt x="72297" y="63807"/>
                      <a:pt x="74403" y="49893"/>
                    </a:cubicBezTo>
                    <a:cubicBezTo>
                      <a:pt x="74565" y="48810"/>
                      <a:pt x="74730" y="47725"/>
                      <a:pt x="74869" y="46631"/>
                    </a:cubicBezTo>
                    <a:cubicBezTo>
                      <a:pt x="75290" y="43298"/>
                      <a:pt x="75488" y="39942"/>
                      <a:pt x="74761" y="36686"/>
                    </a:cubicBezTo>
                    <a:cubicBezTo>
                      <a:pt x="74131" y="33824"/>
                      <a:pt x="72803" y="31174"/>
                      <a:pt x="71428" y="28610"/>
                    </a:cubicBezTo>
                    <a:cubicBezTo>
                      <a:pt x="69382" y="24790"/>
                      <a:pt x="67192" y="21058"/>
                      <a:pt x="64858" y="17416"/>
                    </a:cubicBezTo>
                    <a:cubicBezTo>
                      <a:pt x="60662" y="10881"/>
                      <a:pt x="55621" y="4347"/>
                      <a:pt x="48563" y="1781"/>
                    </a:cubicBezTo>
                    <a:cubicBezTo>
                      <a:pt x="46951" y="1204"/>
                      <a:pt x="45296" y="842"/>
                      <a:pt x="43618" y="608"/>
                    </a:cubicBezTo>
                    <a:cubicBezTo>
                      <a:pt x="41535" y="323"/>
                      <a:pt x="39416" y="234"/>
                      <a:pt x="37320" y="145"/>
                    </a:cubicBezTo>
                    <a:cubicBezTo>
                      <a:pt x="35183" y="55"/>
                      <a:pt x="33169" y="1"/>
                      <a:pt x="312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2401;p67">
                <a:extLst>
                  <a:ext uri="{FF2B5EF4-FFF2-40B4-BE49-F238E27FC236}">
                    <a16:creationId xmlns:a16="http://schemas.microsoft.com/office/drawing/2014/main" id="{D5FB623F-1FB5-236C-3EB3-23D96AC18E0E}"/>
                  </a:ext>
                </a:extLst>
              </p:cNvPr>
              <p:cNvSpPr/>
              <p:nvPr/>
            </p:nvSpPr>
            <p:spPr>
              <a:xfrm>
                <a:off x="3231450" y="1486925"/>
                <a:ext cx="130575" cy="130975"/>
              </a:xfrm>
              <a:custGeom>
                <a:avLst/>
                <a:gdLst/>
                <a:ahLst/>
                <a:cxnLst/>
                <a:rect l="l" t="t" r="r" b="b"/>
                <a:pathLst>
                  <a:path w="5223" h="5239" extrusionOk="0">
                    <a:moveTo>
                      <a:pt x="1179" y="1"/>
                    </a:moveTo>
                    <a:cubicBezTo>
                      <a:pt x="956" y="1"/>
                      <a:pt x="732" y="65"/>
                      <a:pt x="549" y="193"/>
                    </a:cubicBezTo>
                    <a:cubicBezTo>
                      <a:pt x="183" y="448"/>
                      <a:pt x="0" y="940"/>
                      <a:pt x="111" y="1372"/>
                    </a:cubicBezTo>
                    <a:cubicBezTo>
                      <a:pt x="361" y="2341"/>
                      <a:pt x="1754" y="2617"/>
                      <a:pt x="2068" y="3566"/>
                    </a:cubicBezTo>
                    <a:cubicBezTo>
                      <a:pt x="2282" y="4217"/>
                      <a:pt x="2519" y="5053"/>
                      <a:pt x="3245" y="5213"/>
                    </a:cubicBezTo>
                    <a:cubicBezTo>
                      <a:pt x="3325" y="5231"/>
                      <a:pt x="3406" y="5239"/>
                      <a:pt x="3488" y="5239"/>
                    </a:cubicBezTo>
                    <a:cubicBezTo>
                      <a:pt x="3654" y="5239"/>
                      <a:pt x="3820" y="5206"/>
                      <a:pt x="3977" y="5150"/>
                    </a:cubicBezTo>
                    <a:cubicBezTo>
                      <a:pt x="4562" y="4942"/>
                      <a:pt x="5017" y="4400"/>
                      <a:pt x="5120" y="3788"/>
                    </a:cubicBezTo>
                    <a:cubicBezTo>
                      <a:pt x="5223" y="3175"/>
                      <a:pt x="4973" y="2514"/>
                      <a:pt x="4488" y="2124"/>
                    </a:cubicBezTo>
                    <a:cubicBezTo>
                      <a:pt x="3931" y="1676"/>
                      <a:pt x="3133" y="1591"/>
                      <a:pt x="2615" y="1095"/>
                    </a:cubicBezTo>
                    <a:cubicBezTo>
                      <a:pt x="2321" y="815"/>
                      <a:pt x="2141" y="422"/>
                      <a:pt x="1808" y="192"/>
                    </a:cubicBezTo>
                    <a:cubicBezTo>
                      <a:pt x="1625" y="64"/>
                      <a:pt x="1402" y="1"/>
                      <a:pt x="1179" y="1"/>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2402;p67">
                <a:extLst>
                  <a:ext uri="{FF2B5EF4-FFF2-40B4-BE49-F238E27FC236}">
                    <a16:creationId xmlns:a16="http://schemas.microsoft.com/office/drawing/2014/main" id="{3F099D76-69A7-A630-D8F2-F72F7FE26027}"/>
                  </a:ext>
                </a:extLst>
              </p:cNvPr>
              <p:cNvSpPr/>
              <p:nvPr/>
            </p:nvSpPr>
            <p:spPr>
              <a:xfrm>
                <a:off x="3074425" y="1634300"/>
                <a:ext cx="130625" cy="131000"/>
              </a:xfrm>
              <a:custGeom>
                <a:avLst/>
                <a:gdLst/>
                <a:ahLst/>
                <a:cxnLst/>
                <a:rect l="l" t="t" r="r" b="b"/>
                <a:pathLst>
                  <a:path w="5225" h="5240" extrusionOk="0">
                    <a:moveTo>
                      <a:pt x="1734" y="1"/>
                    </a:moveTo>
                    <a:cubicBezTo>
                      <a:pt x="1569" y="1"/>
                      <a:pt x="1403" y="34"/>
                      <a:pt x="1248" y="89"/>
                    </a:cubicBezTo>
                    <a:cubicBezTo>
                      <a:pt x="662" y="298"/>
                      <a:pt x="208" y="839"/>
                      <a:pt x="105" y="1453"/>
                    </a:cubicBezTo>
                    <a:cubicBezTo>
                      <a:pt x="0" y="2065"/>
                      <a:pt x="252" y="2725"/>
                      <a:pt x="735" y="3115"/>
                    </a:cubicBezTo>
                    <a:cubicBezTo>
                      <a:pt x="1294" y="3565"/>
                      <a:pt x="2092" y="3649"/>
                      <a:pt x="2610" y="4144"/>
                    </a:cubicBezTo>
                    <a:cubicBezTo>
                      <a:pt x="2902" y="4425"/>
                      <a:pt x="3084" y="4817"/>
                      <a:pt x="3417" y="5049"/>
                    </a:cubicBezTo>
                    <a:cubicBezTo>
                      <a:pt x="3600" y="5176"/>
                      <a:pt x="3822" y="5239"/>
                      <a:pt x="4044" y="5239"/>
                    </a:cubicBezTo>
                    <a:cubicBezTo>
                      <a:pt x="4268" y="5239"/>
                      <a:pt x="4492" y="5175"/>
                      <a:pt x="4676" y="5047"/>
                    </a:cubicBezTo>
                    <a:cubicBezTo>
                      <a:pt x="5042" y="4793"/>
                      <a:pt x="5225" y="4299"/>
                      <a:pt x="5114" y="3868"/>
                    </a:cubicBezTo>
                    <a:cubicBezTo>
                      <a:pt x="4864" y="2900"/>
                      <a:pt x="3471" y="2622"/>
                      <a:pt x="3157" y="1673"/>
                    </a:cubicBezTo>
                    <a:cubicBezTo>
                      <a:pt x="2943" y="1022"/>
                      <a:pt x="2706" y="186"/>
                      <a:pt x="1980" y="27"/>
                    </a:cubicBezTo>
                    <a:cubicBezTo>
                      <a:pt x="1899" y="9"/>
                      <a:pt x="1816" y="1"/>
                      <a:pt x="1734" y="1"/>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2403;p67">
                <a:extLst>
                  <a:ext uri="{FF2B5EF4-FFF2-40B4-BE49-F238E27FC236}">
                    <a16:creationId xmlns:a16="http://schemas.microsoft.com/office/drawing/2014/main" id="{FB5D83F6-7B44-EFD5-266B-BE3087E5D441}"/>
                  </a:ext>
                </a:extLst>
              </p:cNvPr>
              <p:cNvSpPr/>
              <p:nvPr/>
            </p:nvSpPr>
            <p:spPr>
              <a:xfrm>
                <a:off x="2922225" y="1796150"/>
                <a:ext cx="130575" cy="130975"/>
              </a:xfrm>
              <a:custGeom>
                <a:avLst/>
                <a:gdLst/>
                <a:ahLst/>
                <a:cxnLst/>
                <a:rect l="l" t="t" r="r" b="b"/>
                <a:pathLst>
                  <a:path w="5223" h="5239" extrusionOk="0">
                    <a:moveTo>
                      <a:pt x="1179" y="1"/>
                    </a:moveTo>
                    <a:cubicBezTo>
                      <a:pt x="955" y="1"/>
                      <a:pt x="732" y="65"/>
                      <a:pt x="549" y="193"/>
                    </a:cubicBezTo>
                    <a:cubicBezTo>
                      <a:pt x="183" y="448"/>
                      <a:pt x="0" y="940"/>
                      <a:pt x="111" y="1373"/>
                    </a:cubicBezTo>
                    <a:cubicBezTo>
                      <a:pt x="361" y="2341"/>
                      <a:pt x="1754" y="2617"/>
                      <a:pt x="2068" y="3566"/>
                    </a:cubicBezTo>
                    <a:cubicBezTo>
                      <a:pt x="2282" y="4219"/>
                      <a:pt x="2518" y="5055"/>
                      <a:pt x="3243" y="5214"/>
                    </a:cubicBezTo>
                    <a:cubicBezTo>
                      <a:pt x="3324" y="5231"/>
                      <a:pt x="3405" y="5239"/>
                      <a:pt x="3487" y="5239"/>
                    </a:cubicBezTo>
                    <a:cubicBezTo>
                      <a:pt x="3653" y="5239"/>
                      <a:pt x="3820" y="5206"/>
                      <a:pt x="3977" y="5150"/>
                    </a:cubicBezTo>
                    <a:cubicBezTo>
                      <a:pt x="4561" y="4943"/>
                      <a:pt x="5017" y="4400"/>
                      <a:pt x="5120" y="3788"/>
                    </a:cubicBezTo>
                    <a:cubicBezTo>
                      <a:pt x="5223" y="3176"/>
                      <a:pt x="4973" y="2514"/>
                      <a:pt x="4488" y="2125"/>
                    </a:cubicBezTo>
                    <a:cubicBezTo>
                      <a:pt x="3929" y="1676"/>
                      <a:pt x="3132" y="1591"/>
                      <a:pt x="2615" y="1097"/>
                    </a:cubicBezTo>
                    <a:cubicBezTo>
                      <a:pt x="2321" y="816"/>
                      <a:pt x="2139" y="422"/>
                      <a:pt x="1806" y="192"/>
                    </a:cubicBezTo>
                    <a:cubicBezTo>
                      <a:pt x="1624" y="65"/>
                      <a:pt x="1401" y="1"/>
                      <a:pt x="1179" y="1"/>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2404;p67">
                <a:extLst>
                  <a:ext uri="{FF2B5EF4-FFF2-40B4-BE49-F238E27FC236}">
                    <a16:creationId xmlns:a16="http://schemas.microsoft.com/office/drawing/2014/main" id="{6480E679-E1C2-6EAD-DB45-D34E81EF1563}"/>
                  </a:ext>
                </a:extLst>
              </p:cNvPr>
              <p:cNvSpPr/>
              <p:nvPr/>
            </p:nvSpPr>
            <p:spPr>
              <a:xfrm>
                <a:off x="2765200" y="1943550"/>
                <a:ext cx="130625" cy="130975"/>
              </a:xfrm>
              <a:custGeom>
                <a:avLst/>
                <a:gdLst/>
                <a:ahLst/>
                <a:cxnLst/>
                <a:rect l="l" t="t" r="r" b="b"/>
                <a:pathLst>
                  <a:path w="5225" h="5239" extrusionOk="0">
                    <a:moveTo>
                      <a:pt x="1733" y="0"/>
                    </a:moveTo>
                    <a:cubicBezTo>
                      <a:pt x="1569" y="0"/>
                      <a:pt x="1403" y="33"/>
                      <a:pt x="1248" y="88"/>
                    </a:cubicBezTo>
                    <a:cubicBezTo>
                      <a:pt x="662" y="298"/>
                      <a:pt x="208" y="838"/>
                      <a:pt x="105" y="1452"/>
                    </a:cubicBezTo>
                    <a:cubicBezTo>
                      <a:pt x="0" y="2065"/>
                      <a:pt x="252" y="2726"/>
                      <a:pt x="735" y="3115"/>
                    </a:cubicBezTo>
                    <a:cubicBezTo>
                      <a:pt x="1294" y="3564"/>
                      <a:pt x="2092" y="3649"/>
                      <a:pt x="2610" y="4144"/>
                    </a:cubicBezTo>
                    <a:cubicBezTo>
                      <a:pt x="2902" y="4424"/>
                      <a:pt x="3083" y="4818"/>
                      <a:pt x="3417" y="5048"/>
                    </a:cubicBezTo>
                    <a:cubicBezTo>
                      <a:pt x="3600" y="5175"/>
                      <a:pt x="3822" y="5239"/>
                      <a:pt x="4044" y="5239"/>
                    </a:cubicBezTo>
                    <a:cubicBezTo>
                      <a:pt x="4268" y="5239"/>
                      <a:pt x="4491" y="5174"/>
                      <a:pt x="4676" y="5047"/>
                    </a:cubicBezTo>
                    <a:cubicBezTo>
                      <a:pt x="5042" y="4792"/>
                      <a:pt x="5225" y="4299"/>
                      <a:pt x="5113" y="3868"/>
                    </a:cubicBezTo>
                    <a:cubicBezTo>
                      <a:pt x="4864" y="2899"/>
                      <a:pt x="3471" y="2623"/>
                      <a:pt x="3157" y="1673"/>
                    </a:cubicBezTo>
                    <a:cubicBezTo>
                      <a:pt x="2943" y="1021"/>
                      <a:pt x="2705" y="185"/>
                      <a:pt x="1980" y="26"/>
                    </a:cubicBezTo>
                    <a:cubicBezTo>
                      <a:pt x="1899" y="8"/>
                      <a:pt x="1816" y="0"/>
                      <a:pt x="1733" y="0"/>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2405;p67">
                <a:extLst>
                  <a:ext uri="{FF2B5EF4-FFF2-40B4-BE49-F238E27FC236}">
                    <a16:creationId xmlns:a16="http://schemas.microsoft.com/office/drawing/2014/main" id="{84470A36-012C-2F0B-1D0C-D5CBB1ADB718}"/>
                  </a:ext>
                </a:extLst>
              </p:cNvPr>
              <p:cNvSpPr/>
              <p:nvPr/>
            </p:nvSpPr>
            <p:spPr>
              <a:xfrm>
                <a:off x="2612975" y="2105400"/>
                <a:ext cx="130600" cy="131000"/>
              </a:xfrm>
              <a:custGeom>
                <a:avLst/>
                <a:gdLst/>
                <a:ahLst/>
                <a:cxnLst/>
                <a:rect l="l" t="t" r="r" b="b"/>
                <a:pathLst>
                  <a:path w="5224" h="5240" extrusionOk="0">
                    <a:moveTo>
                      <a:pt x="1181" y="1"/>
                    </a:moveTo>
                    <a:cubicBezTo>
                      <a:pt x="957" y="1"/>
                      <a:pt x="733" y="65"/>
                      <a:pt x="550" y="193"/>
                    </a:cubicBezTo>
                    <a:cubicBezTo>
                      <a:pt x="184" y="447"/>
                      <a:pt x="1" y="941"/>
                      <a:pt x="112" y="1372"/>
                    </a:cubicBezTo>
                    <a:cubicBezTo>
                      <a:pt x="362" y="2340"/>
                      <a:pt x="1755" y="2618"/>
                      <a:pt x="2067" y="3567"/>
                    </a:cubicBezTo>
                    <a:cubicBezTo>
                      <a:pt x="2282" y="4217"/>
                      <a:pt x="2519" y="5054"/>
                      <a:pt x="3244" y="5213"/>
                    </a:cubicBezTo>
                    <a:cubicBezTo>
                      <a:pt x="3326" y="5231"/>
                      <a:pt x="3409" y="5239"/>
                      <a:pt x="3492" y="5239"/>
                    </a:cubicBezTo>
                    <a:cubicBezTo>
                      <a:pt x="3657" y="5239"/>
                      <a:pt x="3822" y="5206"/>
                      <a:pt x="3978" y="5151"/>
                    </a:cubicBezTo>
                    <a:cubicBezTo>
                      <a:pt x="4562" y="4942"/>
                      <a:pt x="5016" y="4401"/>
                      <a:pt x="5121" y="3787"/>
                    </a:cubicBezTo>
                    <a:cubicBezTo>
                      <a:pt x="5224" y="3175"/>
                      <a:pt x="4974" y="2515"/>
                      <a:pt x="4489" y="2125"/>
                    </a:cubicBezTo>
                    <a:cubicBezTo>
                      <a:pt x="3930" y="1676"/>
                      <a:pt x="3133" y="1591"/>
                      <a:pt x="2616" y="1096"/>
                    </a:cubicBezTo>
                    <a:cubicBezTo>
                      <a:pt x="2322" y="815"/>
                      <a:pt x="2142" y="421"/>
                      <a:pt x="1807" y="191"/>
                    </a:cubicBezTo>
                    <a:cubicBezTo>
                      <a:pt x="1625" y="64"/>
                      <a:pt x="1403" y="1"/>
                      <a:pt x="1181" y="1"/>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2406;p67">
                <a:extLst>
                  <a:ext uri="{FF2B5EF4-FFF2-40B4-BE49-F238E27FC236}">
                    <a16:creationId xmlns:a16="http://schemas.microsoft.com/office/drawing/2014/main" id="{286C6A42-084E-51DC-17B4-FBBCE85E63AF}"/>
                  </a:ext>
                </a:extLst>
              </p:cNvPr>
              <p:cNvSpPr/>
              <p:nvPr/>
            </p:nvSpPr>
            <p:spPr>
              <a:xfrm>
                <a:off x="2146725" y="2562000"/>
                <a:ext cx="130650" cy="131000"/>
              </a:xfrm>
              <a:custGeom>
                <a:avLst/>
                <a:gdLst/>
                <a:ahLst/>
                <a:cxnLst/>
                <a:rect l="l" t="t" r="r" b="b"/>
                <a:pathLst>
                  <a:path w="5226" h="5240" extrusionOk="0">
                    <a:moveTo>
                      <a:pt x="1734" y="1"/>
                    </a:moveTo>
                    <a:cubicBezTo>
                      <a:pt x="1569" y="1"/>
                      <a:pt x="1404" y="34"/>
                      <a:pt x="1249" y="89"/>
                    </a:cubicBezTo>
                    <a:cubicBezTo>
                      <a:pt x="662" y="298"/>
                      <a:pt x="208" y="839"/>
                      <a:pt x="105" y="1453"/>
                    </a:cubicBezTo>
                    <a:cubicBezTo>
                      <a:pt x="1" y="2065"/>
                      <a:pt x="252" y="2726"/>
                      <a:pt x="736" y="3115"/>
                    </a:cubicBezTo>
                    <a:cubicBezTo>
                      <a:pt x="1294" y="3564"/>
                      <a:pt x="2093" y="3649"/>
                      <a:pt x="2611" y="4144"/>
                    </a:cubicBezTo>
                    <a:cubicBezTo>
                      <a:pt x="2903" y="4425"/>
                      <a:pt x="3084" y="4818"/>
                      <a:pt x="3417" y="5049"/>
                    </a:cubicBezTo>
                    <a:cubicBezTo>
                      <a:pt x="3601" y="5176"/>
                      <a:pt x="3823" y="5240"/>
                      <a:pt x="4046" y="5240"/>
                    </a:cubicBezTo>
                    <a:cubicBezTo>
                      <a:pt x="4269" y="5240"/>
                      <a:pt x="4492" y="5175"/>
                      <a:pt x="4676" y="5047"/>
                    </a:cubicBezTo>
                    <a:cubicBezTo>
                      <a:pt x="5042" y="4792"/>
                      <a:pt x="5225" y="4301"/>
                      <a:pt x="5112" y="3868"/>
                    </a:cubicBezTo>
                    <a:cubicBezTo>
                      <a:pt x="4864" y="2900"/>
                      <a:pt x="3471" y="2624"/>
                      <a:pt x="3158" y="1675"/>
                    </a:cubicBezTo>
                    <a:cubicBezTo>
                      <a:pt x="2942" y="1021"/>
                      <a:pt x="2705" y="185"/>
                      <a:pt x="1980" y="27"/>
                    </a:cubicBezTo>
                    <a:cubicBezTo>
                      <a:pt x="1899" y="9"/>
                      <a:pt x="1817" y="1"/>
                      <a:pt x="1734" y="1"/>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2407;p67">
                <a:extLst>
                  <a:ext uri="{FF2B5EF4-FFF2-40B4-BE49-F238E27FC236}">
                    <a16:creationId xmlns:a16="http://schemas.microsoft.com/office/drawing/2014/main" id="{A5B27F62-8C68-61DB-6B6C-B89542A30929}"/>
                  </a:ext>
                </a:extLst>
              </p:cNvPr>
              <p:cNvSpPr/>
              <p:nvPr/>
            </p:nvSpPr>
            <p:spPr>
              <a:xfrm>
                <a:off x="3317625" y="1732725"/>
                <a:ext cx="130600" cy="130975"/>
              </a:xfrm>
              <a:custGeom>
                <a:avLst/>
                <a:gdLst/>
                <a:ahLst/>
                <a:cxnLst/>
                <a:rect l="l" t="t" r="r" b="b"/>
                <a:pathLst>
                  <a:path w="5224" h="5239" extrusionOk="0">
                    <a:moveTo>
                      <a:pt x="1180" y="0"/>
                    </a:moveTo>
                    <a:cubicBezTo>
                      <a:pt x="956" y="0"/>
                      <a:pt x="733" y="64"/>
                      <a:pt x="550" y="193"/>
                    </a:cubicBezTo>
                    <a:cubicBezTo>
                      <a:pt x="184" y="447"/>
                      <a:pt x="1" y="941"/>
                      <a:pt x="112" y="1372"/>
                    </a:cubicBezTo>
                    <a:cubicBezTo>
                      <a:pt x="362" y="2340"/>
                      <a:pt x="1755" y="2616"/>
                      <a:pt x="2068" y="3565"/>
                    </a:cubicBezTo>
                    <a:cubicBezTo>
                      <a:pt x="2282" y="4217"/>
                      <a:pt x="2519" y="5054"/>
                      <a:pt x="3246" y="5213"/>
                    </a:cubicBezTo>
                    <a:cubicBezTo>
                      <a:pt x="3327" y="5230"/>
                      <a:pt x="3409" y="5238"/>
                      <a:pt x="3492" y="5238"/>
                    </a:cubicBezTo>
                    <a:cubicBezTo>
                      <a:pt x="3657" y="5238"/>
                      <a:pt x="3822" y="5206"/>
                      <a:pt x="3977" y="5151"/>
                    </a:cubicBezTo>
                    <a:cubicBezTo>
                      <a:pt x="4562" y="4942"/>
                      <a:pt x="5018" y="4401"/>
                      <a:pt x="5121" y="3787"/>
                    </a:cubicBezTo>
                    <a:cubicBezTo>
                      <a:pt x="5223" y="3175"/>
                      <a:pt x="4974" y="2513"/>
                      <a:pt x="4489" y="2125"/>
                    </a:cubicBezTo>
                    <a:cubicBezTo>
                      <a:pt x="3932" y="1675"/>
                      <a:pt x="3133" y="1591"/>
                      <a:pt x="2615" y="1096"/>
                    </a:cubicBezTo>
                    <a:cubicBezTo>
                      <a:pt x="2321" y="815"/>
                      <a:pt x="2142" y="421"/>
                      <a:pt x="1809" y="191"/>
                    </a:cubicBezTo>
                    <a:cubicBezTo>
                      <a:pt x="1625" y="64"/>
                      <a:pt x="1402" y="0"/>
                      <a:pt x="1180" y="0"/>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2408;p67">
                <a:extLst>
                  <a:ext uri="{FF2B5EF4-FFF2-40B4-BE49-F238E27FC236}">
                    <a16:creationId xmlns:a16="http://schemas.microsoft.com/office/drawing/2014/main" id="{0207B81D-9CEA-0F8A-3EC1-2FFF38BFCC92}"/>
                  </a:ext>
                </a:extLst>
              </p:cNvPr>
              <p:cNvSpPr/>
              <p:nvPr/>
            </p:nvSpPr>
            <p:spPr>
              <a:xfrm>
                <a:off x="3160600" y="1880125"/>
                <a:ext cx="130650" cy="130975"/>
              </a:xfrm>
              <a:custGeom>
                <a:avLst/>
                <a:gdLst/>
                <a:ahLst/>
                <a:cxnLst/>
                <a:rect l="l" t="t" r="r" b="b"/>
                <a:pathLst>
                  <a:path w="5226" h="5239" extrusionOk="0">
                    <a:moveTo>
                      <a:pt x="1738" y="0"/>
                    </a:moveTo>
                    <a:cubicBezTo>
                      <a:pt x="1572" y="0"/>
                      <a:pt x="1405" y="33"/>
                      <a:pt x="1249" y="89"/>
                    </a:cubicBezTo>
                    <a:cubicBezTo>
                      <a:pt x="662" y="297"/>
                      <a:pt x="208" y="839"/>
                      <a:pt x="105" y="1451"/>
                    </a:cubicBezTo>
                    <a:cubicBezTo>
                      <a:pt x="1" y="2064"/>
                      <a:pt x="252" y="2725"/>
                      <a:pt x="736" y="3114"/>
                    </a:cubicBezTo>
                    <a:cubicBezTo>
                      <a:pt x="1294" y="3563"/>
                      <a:pt x="2093" y="3648"/>
                      <a:pt x="2611" y="4143"/>
                    </a:cubicBezTo>
                    <a:cubicBezTo>
                      <a:pt x="2903" y="4424"/>
                      <a:pt x="3084" y="4817"/>
                      <a:pt x="3417" y="5047"/>
                    </a:cubicBezTo>
                    <a:cubicBezTo>
                      <a:pt x="3601" y="5175"/>
                      <a:pt x="3823" y="5238"/>
                      <a:pt x="4046" y="5238"/>
                    </a:cubicBezTo>
                    <a:cubicBezTo>
                      <a:pt x="4269" y="5238"/>
                      <a:pt x="4492" y="5174"/>
                      <a:pt x="4676" y="5046"/>
                    </a:cubicBezTo>
                    <a:cubicBezTo>
                      <a:pt x="5042" y="4791"/>
                      <a:pt x="5225" y="4299"/>
                      <a:pt x="5114" y="3867"/>
                    </a:cubicBezTo>
                    <a:cubicBezTo>
                      <a:pt x="4864" y="2898"/>
                      <a:pt x="3471" y="2622"/>
                      <a:pt x="3158" y="1673"/>
                    </a:cubicBezTo>
                    <a:cubicBezTo>
                      <a:pt x="2944" y="1020"/>
                      <a:pt x="2705" y="184"/>
                      <a:pt x="1980" y="26"/>
                    </a:cubicBezTo>
                    <a:cubicBezTo>
                      <a:pt x="1901" y="8"/>
                      <a:pt x="1819" y="0"/>
                      <a:pt x="1738" y="0"/>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2409;p67">
                <a:extLst>
                  <a:ext uri="{FF2B5EF4-FFF2-40B4-BE49-F238E27FC236}">
                    <a16:creationId xmlns:a16="http://schemas.microsoft.com/office/drawing/2014/main" id="{89326273-55F6-3405-F5FC-7230B467F53E}"/>
                  </a:ext>
                </a:extLst>
              </p:cNvPr>
              <p:cNvSpPr/>
              <p:nvPr/>
            </p:nvSpPr>
            <p:spPr>
              <a:xfrm>
                <a:off x="3008400" y="2041950"/>
                <a:ext cx="130600" cy="130975"/>
              </a:xfrm>
              <a:custGeom>
                <a:avLst/>
                <a:gdLst/>
                <a:ahLst/>
                <a:cxnLst/>
                <a:rect l="l" t="t" r="r" b="b"/>
                <a:pathLst>
                  <a:path w="5224" h="5239" extrusionOk="0">
                    <a:moveTo>
                      <a:pt x="1179" y="0"/>
                    </a:moveTo>
                    <a:cubicBezTo>
                      <a:pt x="956" y="0"/>
                      <a:pt x="733" y="64"/>
                      <a:pt x="549" y="193"/>
                    </a:cubicBezTo>
                    <a:cubicBezTo>
                      <a:pt x="184" y="448"/>
                      <a:pt x="1" y="941"/>
                      <a:pt x="112" y="1372"/>
                    </a:cubicBezTo>
                    <a:cubicBezTo>
                      <a:pt x="362" y="2340"/>
                      <a:pt x="1755" y="2616"/>
                      <a:pt x="2067" y="3565"/>
                    </a:cubicBezTo>
                    <a:cubicBezTo>
                      <a:pt x="2282" y="4218"/>
                      <a:pt x="2519" y="5055"/>
                      <a:pt x="3244" y="5213"/>
                    </a:cubicBezTo>
                    <a:cubicBezTo>
                      <a:pt x="3325" y="5231"/>
                      <a:pt x="3408" y="5239"/>
                      <a:pt x="3491" y="5239"/>
                    </a:cubicBezTo>
                    <a:cubicBezTo>
                      <a:pt x="3656" y="5239"/>
                      <a:pt x="3822" y="5206"/>
                      <a:pt x="3977" y="5151"/>
                    </a:cubicBezTo>
                    <a:cubicBezTo>
                      <a:pt x="4562" y="4942"/>
                      <a:pt x="5018" y="4400"/>
                      <a:pt x="5120" y="3787"/>
                    </a:cubicBezTo>
                    <a:cubicBezTo>
                      <a:pt x="5223" y="3175"/>
                      <a:pt x="4973" y="2513"/>
                      <a:pt x="4488" y="2125"/>
                    </a:cubicBezTo>
                    <a:cubicBezTo>
                      <a:pt x="3930" y="1676"/>
                      <a:pt x="3131" y="1591"/>
                      <a:pt x="2615" y="1096"/>
                    </a:cubicBezTo>
                    <a:cubicBezTo>
                      <a:pt x="2321" y="815"/>
                      <a:pt x="2140" y="421"/>
                      <a:pt x="1807" y="191"/>
                    </a:cubicBezTo>
                    <a:cubicBezTo>
                      <a:pt x="1624" y="64"/>
                      <a:pt x="1402" y="0"/>
                      <a:pt x="1179" y="0"/>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2410;p67">
                <a:extLst>
                  <a:ext uri="{FF2B5EF4-FFF2-40B4-BE49-F238E27FC236}">
                    <a16:creationId xmlns:a16="http://schemas.microsoft.com/office/drawing/2014/main" id="{94FC9340-3C39-7E08-8336-60F085794B52}"/>
                  </a:ext>
                </a:extLst>
              </p:cNvPr>
              <p:cNvSpPr/>
              <p:nvPr/>
            </p:nvSpPr>
            <p:spPr>
              <a:xfrm>
                <a:off x="2851375" y="2189350"/>
                <a:ext cx="130625" cy="130950"/>
              </a:xfrm>
              <a:custGeom>
                <a:avLst/>
                <a:gdLst/>
                <a:ahLst/>
                <a:cxnLst/>
                <a:rect l="l" t="t" r="r" b="b"/>
                <a:pathLst>
                  <a:path w="5225" h="5238" extrusionOk="0">
                    <a:moveTo>
                      <a:pt x="1738" y="1"/>
                    </a:moveTo>
                    <a:cubicBezTo>
                      <a:pt x="1572" y="1"/>
                      <a:pt x="1405" y="34"/>
                      <a:pt x="1248" y="89"/>
                    </a:cubicBezTo>
                    <a:cubicBezTo>
                      <a:pt x="662" y="297"/>
                      <a:pt x="208" y="839"/>
                      <a:pt x="105" y="1452"/>
                    </a:cubicBezTo>
                    <a:cubicBezTo>
                      <a:pt x="1" y="2064"/>
                      <a:pt x="252" y="2725"/>
                      <a:pt x="736" y="3114"/>
                    </a:cubicBezTo>
                    <a:cubicBezTo>
                      <a:pt x="1294" y="3563"/>
                      <a:pt x="2093" y="3648"/>
                      <a:pt x="2610" y="4143"/>
                    </a:cubicBezTo>
                    <a:cubicBezTo>
                      <a:pt x="2903" y="4424"/>
                      <a:pt x="3084" y="4817"/>
                      <a:pt x="3417" y="5048"/>
                    </a:cubicBezTo>
                    <a:cubicBezTo>
                      <a:pt x="3600" y="5175"/>
                      <a:pt x="3822" y="5238"/>
                      <a:pt x="4045" y="5238"/>
                    </a:cubicBezTo>
                    <a:cubicBezTo>
                      <a:pt x="4268" y="5238"/>
                      <a:pt x="4492" y="5174"/>
                      <a:pt x="4676" y="5046"/>
                    </a:cubicBezTo>
                    <a:cubicBezTo>
                      <a:pt x="5042" y="4791"/>
                      <a:pt x="5225" y="4300"/>
                      <a:pt x="5114" y="3867"/>
                    </a:cubicBezTo>
                    <a:cubicBezTo>
                      <a:pt x="4864" y="2898"/>
                      <a:pt x="3471" y="2622"/>
                      <a:pt x="3157" y="1674"/>
                    </a:cubicBezTo>
                    <a:cubicBezTo>
                      <a:pt x="2944" y="1022"/>
                      <a:pt x="2705" y="184"/>
                      <a:pt x="1980" y="26"/>
                    </a:cubicBezTo>
                    <a:cubicBezTo>
                      <a:pt x="1900" y="9"/>
                      <a:pt x="1819" y="1"/>
                      <a:pt x="1738" y="1"/>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2411;p67">
                <a:extLst>
                  <a:ext uri="{FF2B5EF4-FFF2-40B4-BE49-F238E27FC236}">
                    <a16:creationId xmlns:a16="http://schemas.microsoft.com/office/drawing/2014/main" id="{8966E1D4-7F5A-B378-6197-346137E32424}"/>
                  </a:ext>
                </a:extLst>
              </p:cNvPr>
              <p:cNvSpPr/>
              <p:nvPr/>
            </p:nvSpPr>
            <p:spPr>
              <a:xfrm>
                <a:off x="2542150" y="2498575"/>
                <a:ext cx="130625" cy="130975"/>
              </a:xfrm>
              <a:custGeom>
                <a:avLst/>
                <a:gdLst/>
                <a:ahLst/>
                <a:cxnLst/>
                <a:rect l="l" t="t" r="r" b="b"/>
                <a:pathLst>
                  <a:path w="5225" h="5239" extrusionOk="0">
                    <a:moveTo>
                      <a:pt x="1737" y="1"/>
                    </a:moveTo>
                    <a:cubicBezTo>
                      <a:pt x="1572" y="1"/>
                      <a:pt x="1405" y="34"/>
                      <a:pt x="1248" y="90"/>
                    </a:cubicBezTo>
                    <a:cubicBezTo>
                      <a:pt x="662" y="297"/>
                      <a:pt x="208" y="839"/>
                      <a:pt x="105" y="1452"/>
                    </a:cubicBezTo>
                    <a:cubicBezTo>
                      <a:pt x="0" y="2064"/>
                      <a:pt x="252" y="2726"/>
                      <a:pt x="735" y="3114"/>
                    </a:cubicBezTo>
                    <a:cubicBezTo>
                      <a:pt x="1294" y="3563"/>
                      <a:pt x="2093" y="3648"/>
                      <a:pt x="2610" y="4143"/>
                    </a:cubicBezTo>
                    <a:cubicBezTo>
                      <a:pt x="2903" y="4424"/>
                      <a:pt x="3084" y="4818"/>
                      <a:pt x="3417" y="5048"/>
                    </a:cubicBezTo>
                    <a:cubicBezTo>
                      <a:pt x="3600" y="5175"/>
                      <a:pt x="3823" y="5239"/>
                      <a:pt x="4045" y="5239"/>
                    </a:cubicBezTo>
                    <a:cubicBezTo>
                      <a:pt x="4269" y="5239"/>
                      <a:pt x="4492" y="5175"/>
                      <a:pt x="4676" y="5046"/>
                    </a:cubicBezTo>
                    <a:cubicBezTo>
                      <a:pt x="5042" y="4791"/>
                      <a:pt x="5225" y="4300"/>
                      <a:pt x="5114" y="3867"/>
                    </a:cubicBezTo>
                    <a:cubicBezTo>
                      <a:pt x="4864" y="2899"/>
                      <a:pt x="3471" y="2623"/>
                      <a:pt x="3157" y="1674"/>
                    </a:cubicBezTo>
                    <a:cubicBezTo>
                      <a:pt x="2943" y="1022"/>
                      <a:pt x="2705" y="184"/>
                      <a:pt x="1980" y="26"/>
                    </a:cubicBezTo>
                    <a:cubicBezTo>
                      <a:pt x="1900" y="9"/>
                      <a:pt x="1819" y="1"/>
                      <a:pt x="1737" y="1"/>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2412;p67">
                <a:extLst>
                  <a:ext uri="{FF2B5EF4-FFF2-40B4-BE49-F238E27FC236}">
                    <a16:creationId xmlns:a16="http://schemas.microsoft.com/office/drawing/2014/main" id="{08C1EC7E-5599-6B08-A181-597A9EB784AC}"/>
                  </a:ext>
                </a:extLst>
              </p:cNvPr>
              <p:cNvSpPr/>
              <p:nvPr/>
            </p:nvSpPr>
            <p:spPr>
              <a:xfrm>
                <a:off x="2389950" y="2660425"/>
                <a:ext cx="130575" cy="130975"/>
              </a:xfrm>
              <a:custGeom>
                <a:avLst/>
                <a:gdLst/>
                <a:ahLst/>
                <a:cxnLst/>
                <a:rect l="l" t="t" r="r" b="b"/>
                <a:pathLst>
                  <a:path w="5223" h="5239" extrusionOk="0">
                    <a:moveTo>
                      <a:pt x="1180" y="0"/>
                    </a:moveTo>
                    <a:cubicBezTo>
                      <a:pt x="956" y="0"/>
                      <a:pt x="732" y="64"/>
                      <a:pt x="549" y="192"/>
                    </a:cubicBezTo>
                    <a:cubicBezTo>
                      <a:pt x="183" y="447"/>
                      <a:pt x="0" y="940"/>
                      <a:pt x="111" y="1371"/>
                    </a:cubicBezTo>
                    <a:cubicBezTo>
                      <a:pt x="361" y="2340"/>
                      <a:pt x="1754" y="2617"/>
                      <a:pt x="2066" y="3566"/>
                    </a:cubicBezTo>
                    <a:cubicBezTo>
                      <a:pt x="2282" y="4218"/>
                      <a:pt x="2519" y="5054"/>
                      <a:pt x="3244" y="5212"/>
                    </a:cubicBezTo>
                    <a:cubicBezTo>
                      <a:pt x="3325" y="5230"/>
                      <a:pt x="3408" y="5239"/>
                      <a:pt x="3491" y="5239"/>
                    </a:cubicBezTo>
                    <a:cubicBezTo>
                      <a:pt x="3656" y="5239"/>
                      <a:pt x="3821" y="5206"/>
                      <a:pt x="3977" y="5150"/>
                    </a:cubicBezTo>
                    <a:cubicBezTo>
                      <a:pt x="4562" y="4941"/>
                      <a:pt x="5016" y="4401"/>
                      <a:pt x="5120" y="3787"/>
                    </a:cubicBezTo>
                    <a:cubicBezTo>
                      <a:pt x="5223" y="3174"/>
                      <a:pt x="4973" y="2515"/>
                      <a:pt x="4488" y="2124"/>
                    </a:cubicBezTo>
                    <a:cubicBezTo>
                      <a:pt x="3930" y="1675"/>
                      <a:pt x="3133" y="1590"/>
                      <a:pt x="2615" y="1095"/>
                    </a:cubicBezTo>
                    <a:cubicBezTo>
                      <a:pt x="2321" y="814"/>
                      <a:pt x="2140" y="421"/>
                      <a:pt x="1806" y="191"/>
                    </a:cubicBezTo>
                    <a:cubicBezTo>
                      <a:pt x="1624" y="64"/>
                      <a:pt x="1402" y="0"/>
                      <a:pt x="1180" y="0"/>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2413;p67">
                <a:extLst>
                  <a:ext uri="{FF2B5EF4-FFF2-40B4-BE49-F238E27FC236}">
                    <a16:creationId xmlns:a16="http://schemas.microsoft.com/office/drawing/2014/main" id="{766FD7C7-C067-A437-506E-149A09EA0EAD}"/>
                  </a:ext>
                </a:extLst>
              </p:cNvPr>
              <p:cNvSpPr/>
              <p:nvPr/>
            </p:nvSpPr>
            <p:spPr>
              <a:xfrm>
                <a:off x="2232925" y="2807825"/>
                <a:ext cx="130625" cy="130950"/>
              </a:xfrm>
              <a:custGeom>
                <a:avLst/>
                <a:gdLst/>
                <a:ahLst/>
                <a:cxnLst/>
                <a:rect l="l" t="t" r="r" b="b"/>
                <a:pathLst>
                  <a:path w="5225" h="5238" extrusionOk="0">
                    <a:moveTo>
                      <a:pt x="1737" y="0"/>
                    </a:moveTo>
                    <a:cubicBezTo>
                      <a:pt x="1571" y="0"/>
                      <a:pt x="1405" y="33"/>
                      <a:pt x="1248" y="89"/>
                    </a:cubicBezTo>
                    <a:cubicBezTo>
                      <a:pt x="662" y="296"/>
                      <a:pt x="208" y="839"/>
                      <a:pt x="105" y="1451"/>
                    </a:cubicBezTo>
                    <a:cubicBezTo>
                      <a:pt x="0" y="2063"/>
                      <a:pt x="252" y="2725"/>
                      <a:pt x="735" y="3113"/>
                    </a:cubicBezTo>
                    <a:cubicBezTo>
                      <a:pt x="1294" y="3563"/>
                      <a:pt x="2092" y="3647"/>
                      <a:pt x="2610" y="4142"/>
                    </a:cubicBezTo>
                    <a:cubicBezTo>
                      <a:pt x="2902" y="4423"/>
                      <a:pt x="3084" y="4817"/>
                      <a:pt x="3417" y="5047"/>
                    </a:cubicBezTo>
                    <a:cubicBezTo>
                      <a:pt x="3600" y="5174"/>
                      <a:pt x="3823" y="5238"/>
                      <a:pt x="4045" y="5238"/>
                    </a:cubicBezTo>
                    <a:cubicBezTo>
                      <a:pt x="4269" y="5238"/>
                      <a:pt x="4492" y="5174"/>
                      <a:pt x="4676" y="5045"/>
                    </a:cubicBezTo>
                    <a:cubicBezTo>
                      <a:pt x="5042" y="4791"/>
                      <a:pt x="5225" y="4299"/>
                      <a:pt x="5112" y="3866"/>
                    </a:cubicBezTo>
                    <a:cubicBezTo>
                      <a:pt x="4864" y="2900"/>
                      <a:pt x="3471" y="2622"/>
                      <a:pt x="3157" y="1673"/>
                    </a:cubicBezTo>
                    <a:cubicBezTo>
                      <a:pt x="2942" y="1021"/>
                      <a:pt x="2705" y="184"/>
                      <a:pt x="1980" y="25"/>
                    </a:cubicBezTo>
                    <a:cubicBezTo>
                      <a:pt x="1900" y="8"/>
                      <a:pt x="1819" y="0"/>
                      <a:pt x="1737" y="0"/>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2414;p67">
                <a:extLst>
                  <a:ext uri="{FF2B5EF4-FFF2-40B4-BE49-F238E27FC236}">
                    <a16:creationId xmlns:a16="http://schemas.microsoft.com/office/drawing/2014/main" id="{43E5E1E7-7B10-60C0-DFFC-C53B804B875F}"/>
                  </a:ext>
                </a:extLst>
              </p:cNvPr>
              <p:cNvSpPr/>
              <p:nvPr/>
            </p:nvSpPr>
            <p:spPr>
              <a:xfrm>
                <a:off x="3563425" y="1818900"/>
                <a:ext cx="130625" cy="130975"/>
              </a:xfrm>
              <a:custGeom>
                <a:avLst/>
                <a:gdLst/>
                <a:ahLst/>
                <a:cxnLst/>
                <a:rect l="l" t="t" r="r" b="b"/>
                <a:pathLst>
                  <a:path w="5225" h="5239" extrusionOk="0">
                    <a:moveTo>
                      <a:pt x="1179" y="1"/>
                    </a:moveTo>
                    <a:cubicBezTo>
                      <a:pt x="955" y="1"/>
                      <a:pt x="732" y="65"/>
                      <a:pt x="549" y="193"/>
                    </a:cubicBezTo>
                    <a:cubicBezTo>
                      <a:pt x="183" y="448"/>
                      <a:pt x="0" y="941"/>
                      <a:pt x="111" y="1372"/>
                    </a:cubicBezTo>
                    <a:cubicBezTo>
                      <a:pt x="361" y="2341"/>
                      <a:pt x="1754" y="2617"/>
                      <a:pt x="2068" y="3565"/>
                    </a:cubicBezTo>
                    <a:cubicBezTo>
                      <a:pt x="2282" y="4217"/>
                      <a:pt x="2518" y="5055"/>
                      <a:pt x="3245" y="5213"/>
                    </a:cubicBezTo>
                    <a:cubicBezTo>
                      <a:pt x="3325" y="5231"/>
                      <a:pt x="3407" y="5239"/>
                      <a:pt x="3488" y="5239"/>
                    </a:cubicBezTo>
                    <a:cubicBezTo>
                      <a:pt x="3654" y="5239"/>
                      <a:pt x="3820" y="5206"/>
                      <a:pt x="3977" y="5151"/>
                    </a:cubicBezTo>
                    <a:cubicBezTo>
                      <a:pt x="4563" y="4942"/>
                      <a:pt x="5017" y="4402"/>
                      <a:pt x="5120" y="3788"/>
                    </a:cubicBezTo>
                    <a:cubicBezTo>
                      <a:pt x="5224" y="3175"/>
                      <a:pt x="4973" y="2514"/>
                      <a:pt x="4490" y="2125"/>
                    </a:cubicBezTo>
                    <a:cubicBezTo>
                      <a:pt x="3931" y="1676"/>
                      <a:pt x="3132" y="1591"/>
                      <a:pt x="2615" y="1096"/>
                    </a:cubicBezTo>
                    <a:cubicBezTo>
                      <a:pt x="2321" y="815"/>
                      <a:pt x="2141" y="422"/>
                      <a:pt x="1808" y="191"/>
                    </a:cubicBezTo>
                    <a:cubicBezTo>
                      <a:pt x="1625" y="64"/>
                      <a:pt x="1402" y="1"/>
                      <a:pt x="1179" y="1"/>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2415;p67">
                <a:extLst>
                  <a:ext uri="{FF2B5EF4-FFF2-40B4-BE49-F238E27FC236}">
                    <a16:creationId xmlns:a16="http://schemas.microsoft.com/office/drawing/2014/main" id="{3C9C6D69-1AAC-2D59-CD49-FCD4C29AA27A}"/>
                  </a:ext>
                </a:extLst>
              </p:cNvPr>
              <p:cNvSpPr/>
              <p:nvPr/>
            </p:nvSpPr>
            <p:spPr>
              <a:xfrm>
                <a:off x="3406400" y="1966300"/>
                <a:ext cx="130625" cy="130975"/>
              </a:xfrm>
              <a:custGeom>
                <a:avLst/>
                <a:gdLst/>
                <a:ahLst/>
                <a:cxnLst/>
                <a:rect l="l" t="t" r="r" b="b"/>
                <a:pathLst>
                  <a:path w="5225" h="5239" extrusionOk="0">
                    <a:moveTo>
                      <a:pt x="1737" y="1"/>
                    </a:moveTo>
                    <a:cubicBezTo>
                      <a:pt x="1571" y="1"/>
                      <a:pt x="1404" y="34"/>
                      <a:pt x="1248" y="90"/>
                    </a:cubicBezTo>
                    <a:cubicBezTo>
                      <a:pt x="662" y="297"/>
                      <a:pt x="208" y="839"/>
                      <a:pt x="105" y="1452"/>
                    </a:cubicBezTo>
                    <a:cubicBezTo>
                      <a:pt x="0" y="2064"/>
                      <a:pt x="252" y="2726"/>
                      <a:pt x="735" y="3114"/>
                    </a:cubicBezTo>
                    <a:cubicBezTo>
                      <a:pt x="1294" y="3563"/>
                      <a:pt x="2092" y="3648"/>
                      <a:pt x="2610" y="4143"/>
                    </a:cubicBezTo>
                    <a:cubicBezTo>
                      <a:pt x="2904" y="4424"/>
                      <a:pt x="3083" y="4818"/>
                      <a:pt x="3417" y="5048"/>
                    </a:cubicBezTo>
                    <a:cubicBezTo>
                      <a:pt x="3600" y="5175"/>
                      <a:pt x="3823" y="5239"/>
                      <a:pt x="4046" y="5239"/>
                    </a:cubicBezTo>
                    <a:cubicBezTo>
                      <a:pt x="4269" y="5239"/>
                      <a:pt x="4493" y="5175"/>
                      <a:pt x="4676" y="5046"/>
                    </a:cubicBezTo>
                    <a:cubicBezTo>
                      <a:pt x="5042" y="4792"/>
                      <a:pt x="5225" y="4298"/>
                      <a:pt x="5113" y="3867"/>
                    </a:cubicBezTo>
                    <a:cubicBezTo>
                      <a:pt x="4864" y="2899"/>
                      <a:pt x="3471" y="2623"/>
                      <a:pt x="3157" y="1674"/>
                    </a:cubicBezTo>
                    <a:cubicBezTo>
                      <a:pt x="2943" y="1022"/>
                      <a:pt x="2706" y="184"/>
                      <a:pt x="1980" y="26"/>
                    </a:cubicBezTo>
                    <a:cubicBezTo>
                      <a:pt x="1900" y="9"/>
                      <a:pt x="1819" y="1"/>
                      <a:pt x="1737" y="1"/>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2416;p67">
                <a:extLst>
                  <a:ext uri="{FF2B5EF4-FFF2-40B4-BE49-F238E27FC236}">
                    <a16:creationId xmlns:a16="http://schemas.microsoft.com/office/drawing/2014/main" id="{FACB687E-F11A-8FFC-6037-60F777B1A438}"/>
                  </a:ext>
                </a:extLst>
              </p:cNvPr>
              <p:cNvSpPr/>
              <p:nvPr/>
            </p:nvSpPr>
            <p:spPr>
              <a:xfrm>
                <a:off x="3254225" y="2128150"/>
                <a:ext cx="130600" cy="130975"/>
              </a:xfrm>
              <a:custGeom>
                <a:avLst/>
                <a:gdLst/>
                <a:ahLst/>
                <a:cxnLst/>
                <a:rect l="l" t="t" r="r" b="b"/>
                <a:pathLst>
                  <a:path w="5224" h="5239" extrusionOk="0">
                    <a:moveTo>
                      <a:pt x="1180" y="0"/>
                    </a:moveTo>
                    <a:cubicBezTo>
                      <a:pt x="957" y="0"/>
                      <a:pt x="733" y="65"/>
                      <a:pt x="549" y="192"/>
                    </a:cubicBezTo>
                    <a:cubicBezTo>
                      <a:pt x="182" y="447"/>
                      <a:pt x="1" y="940"/>
                      <a:pt x="112" y="1371"/>
                    </a:cubicBezTo>
                    <a:cubicBezTo>
                      <a:pt x="360" y="2340"/>
                      <a:pt x="1755" y="2616"/>
                      <a:pt x="2066" y="3565"/>
                    </a:cubicBezTo>
                    <a:cubicBezTo>
                      <a:pt x="2280" y="4218"/>
                      <a:pt x="2517" y="5054"/>
                      <a:pt x="3244" y="5213"/>
                    </a:cubicBezTo>
                    <a:cubicBezTo>
                      <a:pt x="3324" y="5230"/>
                      <a:pt x="3406" y="5238"/>
                      <a:pt x="3487" y="5238"/>
                    </a:cubicBezTo>
                    <a:cubicBezTo>
                      <a:pt x="3653" y="5238"/>
                      <a:pt x="3820" y="5205"/>
                      <a:pt x="3977" y="5149"/>
                    </a:cubicBezTo>
                    <a:cubicBezTo>
                      <a:pt x="4562" y="4941"/>
                      <a:pt x="5016" y="4399"/>
                      <a:pt x="5120" y="3787"/>
                    </a:cubicBezTo>
                    <a:cubicBezTo>
                      <a:pt x="5223" y="3174"/>
                      <a:pt x="4973" y="2513"/>
                      <a:pt x="4488" y="2124"/>
                    </a:cubicBezTo>
                    <a:cubicBezTo>
                      <a:pt x="3930" y="1675"/>
                      <a:pt x="3131" y="1590"/>
                      <a:pt x="2614" y="1095"/>
                    </a:cubicBezTo>
                    <a:cubicBezTo>
                      <a:pt x="2321" y="815"/>
                      <a:pt x="2140" y="421"/>
                      <a:pt x="1807" y="191"/>
                    </a:cubicBezTo>
                    <a:cubicBezTo>
                      <a:pt x="1624" y="64"/>
                      <a:pt x="1402" y="0"/>
                      <a:pt x="1180" y="0"/>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2417;p67">
                <a:extLst>
                  <a:ext uri="{FF2B5EF4-FFF2-40B4-BE49-F238E27FC236}">
                    <a16:creationId xmlns:a16="http://schemas.microsoft.com/office/drawing/2014/main" id="{E0B26EF8-3436-CD3F-0ACF-93A2CD18F8B6}"/>
                  </a:ext>
                </a:extLst>
              </p:cNvPr>
              <p:cNvSpPr/>
              <p:nvPr/>
            </p:nvSpPr>
            <p:spPr>
              <a:xfrm>
                <a:off x="3097175" y="2275525"/>
                <a:ext cx="130625" cy="131000"/>
              </a:xfrm>
              <a:custGeom>
                <a:avLst/>
                <a:gdLst/>
                <a:ahLst/>
                <a:cxnLst/>
                <a:rect l="l" t="t" r="r" b="b"/>
                <a:pathLst>
                  <a:path w="5225" h="5240" extrusionOk="0">
                    <a:moveTo>
                      <a:pt x="1736" y="0"/>
                    </a:moveTo>
                    <a:cubicBezTo>
                      <a:pt x="1570" y="0"/>
                      <a:pt x="1404" y="34"/>
                      <a:pt x="1248" y="88"/>
                    </a:cubicBezTo>
                    <a:cubicBezTo>
                      <a:pt x="663" y="297"/>
                      <a:pt x="207" y="838"/>
                      <a:pt x="105" y="1452"/>
                    </a:cubicBezTo>
                    <a:cubicBezTo>
                      <a:pt x="0" y="2064"/>
                      <a:pt x="252" y="2726"/>
                      <a:pt x="735" y="3115"/>
                    </a:cubicBezTo>
                    <a:cubicBezTo>
                      <a:pt x="1293" y="3564"/>
                      <a:pt x="2092" y="3649"/>
                      <a:pt x="2610" y="4143"/>
                    </a:cubicBezTo>
                    <a:cubicBezTo>
                      <a:pt x="2904" y="4424"/>
                      <a:pt x="3083" y="4818"/>
                      <a:pt x="3416" y="5048"/>
                    </a:cubicBezTo>
                    <a:cubicBezTo>
                      <a:pt x="3600" y="5175"/>
                      <a:pt x="3822" y="5239"/>
                      <a:pt x="4045" y="5239"/>
                    </a:cubicBezTo>
                    <a:cubicBezTo>
                      <a:pt x="4268" y="5239"/>
                      <a:pt x="4492" y="5175"/>
                      <a:pt x="4676" y="5047"/>
                    </a:cubicBezTo>
                    <a:cubicBezTo>
                      <a:pt x="5041" y="4792"/>
                      <a:pt x="5224" y="4300"/>
                      <a:pt x="5113" y="3867"/>
                    </a:cubicBezTo>
                    <a:cubicBezTo>
                      <a:pt x="4863" y="2899"/>
                      <a:pt x="3470" y="2623"/>
                      <a:pt x="3157" y="1674"/>
                    </a:cubicBezTo>
                    <a:cubicBezTo>
                      <a:pt x="2943" y="1023"/>
                      <a:pt x="2706" y="185"/>
                      <a:pt x="1979" y="26"/>
                    </a:cubicBezTo>
                    <a:cubicBezTo>
                      <a:pt x="1899" y="8"/>
                      <a:pt x="1818" y="0"/>
                      <a:pt x="1736" y="0"/>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2418;p67">
                <a:extLst>
                  <a:ext uri="{FF2B5EF4-FFF2-40B4-BE49-F238E27FC236}">
                    <a16:creationId xmlns:a16="http://schemas.microsoft.com/office/drawing/2014/main" id="{754E8292-BEBD-048A-59A4-EFD4779B9C69}"/>
                  </a:ext>
                </a:extLst>
              </p:cNvPr>
              <p:cNvSpPr/>
              <p:nvPr/>
            </p:nvSpPr>
            <p:spPr>
              <a:xfrm>
                <a:off x="2635725" y="2746600"/>
                <a:ext cx="130600" cy="131000"/>
              </a:xfrm>
              <a:custGeom>
                <a:avLst/>
                <a:gdLst/>
                <a:ahLst/>
                <a:cxnLst/>
                <a:rect l="l" t="t" r="r" b="b"/>
                <a:pathLst>
                  <a:path w="5224" h="5240" extrusionOk="0">
                    <a:moveTo>
                      <a:pt x="1180" y="1"/>
                    </a:moveTo>
                    <a:cubicBezTo>
                      <a:pt x="957" y="1"/>
                      <a:pt x="733" y="65"/>
                      <a:pt x="549" y="193"/>
                    </a:cubicBezTo>
                    <a:cubicBezTo>
                      <a:pt x="183" y="448"/>
                      <a:pt x="1" y="941"/>
                      <a:pt x="112" y="1372"/>
                    </a:cubicBezTo>
                    <a:cubicBezTo>
                      <a:pt x="362" y="2340"/>
                      <a:pt x="1755" y="2618"/>
                      <a:pt x="2068" y="3567"/>
                    </a:cubicBezTo>
                    <a:cubicBezTo>
                      <a:pt x="2282" y="4218"/>
                      <a:pt x="2519" y="5055"/>
                      <a:pt x="3246" y="5213"/>
                    </a:cubicBezTo>
                    <a:cubicBezTo>
                      <a:pt x="3326" y="5231"/>
                      <a:pt x="3409" y="5239"/>
                      <a:pt x="3492" y="5239"/>
                    </a:cubicBezTo>
                    <a:cubicBezTo>
                      <a:pt x="3656" y="5239"/>
                      <a:pt x="3822" y="5206"/>
                      <a:pt x="3977" y="5151"/>
                    </a:cubicBezTo>
                    <a:cubicBezTo>
                      <a:pt x="4562" y="4942"/>
                      <a:pt x="5018" y="4401"/>
                      <a:pt x="5120" y="3787"/>
                    </a:cubicBezTo>
                    <a:cubicBezTo>
                      <a:pt x="5223" y="3175"/>
                      <a:pt x="4973" y="2515"/>
                      <a:pt x="4488" y="2125"/>
                    </a:cubicBezTo>
                    <a:cubicBezTo>
                      <a:pt x="3931" y="1676"/>
                      <a:pt x="3133" y="1591"/>
                      <a:pt x="2615" y="1096"/>
                    </a:cubicBezTo>
                    <a:cubicBezTo>
                      <a:pt x="2321" y="815"/>
                      <a:pt x="2142" y="421"/>
                      <a:pt x="1808" y="191"/>
                    </a:cubicBezTo>
                    <a:cubicBezTo>
                      <a:pt x="1625" y="64"/>
                      <a:pt x="1403" y="1"/>
                      <a:pt x="1180" y="1"/>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2419;p67">
                <a:extLst>
                  <a:ext uri="{FF2B5EF4-FFF2-40B4-BE49-F238E27FC236}">
                    <a16:creationId xmlns:a16="http://schemas.microsoft.com/office/drawing/2014/main" id="{0CE6EB4E-EB67-616E-A739-00B8A383CF8B}"/>
                  </a:ext>
                </a:extLst>
              </p:cNvPr>
              <p:cNvSpPr/>
              <p:nvPr/>
            </p:nvSpPr>
            <p:spPr>
              <a:xfrm>
                <a:off x="2012125" y="2706275"/>
                <a:ext cx="130600" cy="130975"/>
              </a:xfrm>
              <a:custGeom>
                <a:avLst/>
                <a:gdLst/>
                <a:ahLst/>
                <a:cxnLst/>
                <a:rect l="l" t="t" r="r" b="b"/>
                <a:pathLst>
                  <a:path w="5224" h="5239" extrusionOk="0">
                    <a:moveTo>
                      <a:pt x="1180" y="0"/>
                    </a:moveTo>
                    <a:cubicBezTo>
                      <a:pt x="956" y="0"/>
                      <a:pt x="733" y="64"/>
                      <a:pt x="549" y="192"/>
                    </a:cubicBezTo>
                    <a:cubicBezTo>
                      <a:pt x="182" y="447"/>
                      <a:pt x="0" y="940"/>
                      <a:pt x="112" y="1371"/>
                    </a:cubicBezTo>
                    <a:cubicBezTo>
                      <a:pt x="360" y="2340"/>
                      <a:pt x="1754" y="2617"/>
                      <a:pt x="2066" y="3566"/>
                    </a:cubicBezTo>
                    <a:cubicBezTo>
                      <a:pt x="2282" y="4218"/>
                      <a:pt x="2519" y="5054"/>
                      <a:pt x="3244" y="5212"/>
                    </a:cubicBezTo>
                    <a:cubicBezTo>
                      <a:pt x="3325" y="5230"/>
                      <a:pt x="3408" y="5239"/>
                      <a:pt x="3491" y="5239"/>
                    </a:cubicBezTo>
                    <a:cubicBezTo>
                      <a:pt x="3656" y="5239"/>
                      <a:pt x="3822" y="5206"/>
                      <a:pt x="3977" y="5150"/>
                    </a:cubicBezTo>
                    <a:cubicBezTo>
                      <a:pt x="4562" y="4941"/>
                      <a:pt x="5016" y="4401"/>
                      <a:pt x="5120" y="3787"/>
                    </a:cubicBezTo>
                    <a:cubicBezTo>
                      <a:pt x="5223" y="3174"/>
                      <a:pt x="4973" y="2515"/>
                      <a:pt x="4488" y="2124"/>
                    </a:cubicBezTo>
                    <a:cubicBezTo>
                      <a:pt x="3930" y="1675"/>
                      <a:pt x="3131" y="1590"/>
                      <a:pt x="2613" y="1095"/>
                    </a:cubicBezTo>
                    <a:cubicBezTo>
                      <a:pt x="2321" y="814"/>
                      <a:pt x="2140" y="421"/>
                      <a:pt x="1807" y="191"/>
                    </a:cubicBezTo>
                    <a:cubicBezTo>
                      <a:pt x="1624" y="64"/>
                      <a:pt x="1402" y="0"/>
                      <a:pt x="1180" y="0"/>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2420;p67">
                <a:extLst>
                  <a:ext uri="{FF2B5EF4-FFF2-40B4-BE49-F238E27FC236}">
                    <a16:creationId xmlns:a16="http://schemas.microsoft.com/office/drawing/2014/main" id="{B3161A2F-F872-39C3-35CE-E7E76A14668F}"/>
                  </a:ext>
                </a:extLst>
              </p:cNvPr>
              <p:cNvSpPr/>
              <p:nvPr/>
            </p:nvSpPr>
            <p:spPr>
              <a:xfrm>
                <a:off x="1855100" y="2853675"/>
                <a:ext cx="130625" cy="130950"/>
              </a:xfrm>
              <a:custGeom>
                <a:avLst/>
                <a:gdLst/>
                <a:ahLst/>
                <a:cxnLst/>
                <a:rect l="l" t="t" r="r" b="b"/>
                <a:pathLst>
                  <a:path w="5225" h="5238" extrusionOk="0">
                    <a:moveTo>
                      <a:pt x="1737" y="0"/>
                    </a:moveTo>
                    <a:cubicBezTo>
                      <a:pt x="1571" y="0"/>
                      <a:pt x="1404" y="33"/>
                      <a:pt x="1247" y="89"/>
                    </a:cubicBezTo>
                    <a:cubicBezTo>
                      <a:pt x="662" y="296"/>
                      <a:pt x="208" y="839"/>
                      <a:pt x="103" y="1451"/>
                    </a:cubicBezTo>
                    <a:cubicBezTo>
                      <a:pt x="1" y="2063"/>
                      <a:pt x="250" y="2725"/>
                      <a:pt x="735" y="3113"/>
                    </a:cubicBezTo>
                    <a:cubicBezTo>
                      <a:pt x="1294" y="3563"/>
                      <a:pt x="2093" y="3647"/>
                      <a:pt x="2610" y="4142"/>
                    </a:cubicBezTo>
                    <a:cubicBezTo>
                      <a:pt x="2903" y="4423"/>
                      <a:pt x="3084" y="4817"/>
                      <a:pt x="3417" y="5047"/>
                    </a:cubicBezTo>
                    <a:cubicBezTo>
                      <a:pt x="3600" y="5174"/>
                      <a:pt x="3822" y="5238"/>
                      <a:pt x="4045" y="5238"/>
                    </a:cubicBezTo>
                    <a:cubicBezTo>
                      <a:pt x="4268" y="5238"/>
                      <a:pt x="4491" y="5174"/>
                      <a:pt x="4674" y="5045"/>
                    </a:cubicBezTo>
                    <a:cubicBezTo>
                      <a:pt x="5042" y="4791"/>
                      <a:pt x="5225" y="4297"/>
                      <a:pt x="5112" y="3866"/>
                    </a:cubicBezTo>
                    <a:cubicBezTo>
                      <a:pt x="4864" y="2898"/>
                      <a:pt x="3469" y="2622"/>
                      <a:pt x="3157" y="1673"/>
                    </a:cubicBezTo>
                    <a:cubicBezTo>
                      <a:pt x="2942" y="1021"/>
                      <a:pt x="2705" y="184"/>
                      <a:pt x="1980" y="25"/>
                    </a:cubicBezTo>
                    <a:cubicBezTo>
                      <a:pt x="1900" y="8"/>
                      <a:pt x="1818" y="0"/>
                      <a:pt x="1737" y="0"/>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2421;p67">
                <a:extLst>
                  <a:ext uri="{FF2B5EF4-FFF2-40B4-BE49-F238E27FC236}">
                    <a16:creationId xmlns:a16="http://schemas.microsoft.com/office/drawing/2014/main" id="{21567D6C-A1F2-1F0C-E68B-37603A1EAAF2}"/>
                  </a:ext>
                </a:extLst>
              </p:cNvPr>
              <p:cNvSpPr/>
              <p:nvPr/>
            </p:nvSpPr>
            <p:spPr>
              <a:xfrm>
                <a:off x="1941300" y="3099450"/>
                <a:ext cx="130625" cy="130975"/>
              </a:xfrm>
              <a:custGeom>
                <a:avLst/>
                <a:gdLst/>
                <a:ahLst/>
                <a:cxnLst/>
                <a:rect l="l" t="t" r="r" b="b"/>
                <a:pathLst>
                  <a:path w="5225" h="5239" extrusionOk="0">
                    <a:moveTo>
                      <a:pt x="1736" y="0"/>
                    </a:moveTo>
                    <a:cubicBezTo>
                      <a:pt x="1570" y="0"/>
                      <a:pt x="1404" y="33"/>
                      <a:pt x="1246" y="89"/>
                    </a:cubicBezTo>
                    <a:cubicBezTo>
                      <a:pt x="661" y="297"/>
                      <a:pt x="207" y="839"/>
                      <a:pt x="103" y="1451"/>
                    </a:cubicBezTo>
                    <a:cubicBezTo>
                      <a:pt x="0" y="2065"/>
                      <a:pt x="250" y="2725"/>
                      <a:pt x="735" y="3115"/>
                    </a:cubicBezTo>
                    <a:cubicBezTo>
                      <a:pt x="1293" y="3565"/>
                      <a:pt x="2092" y="3649"/>
                      <a:pt x="2610" y="4144"/>
                    </a:cubicBezTo>
                    <a:cubicBezTo>
                      <a:pt x="2902" y="4424"/>
                      <a:pt x="3083" y="4817"/>
                      <a:pt x="3416" y="5049"/>
                    </a:cubicBezTo>
                    <a:cubicBezTo>
                      <a:pt x="3599" y="5175"/>
                      <a:pt x="3822" y="5239"/>
                      <a:pt x="4044" y="5239"/>
                    </a:cubicBezTo>
                    <a:cubicBezTo>
                      <a:pt x="4267" y="5239"/>
                      <a:pt x="4491" y="5175"/>
                      <a:pt x="4674" y="5047"/>
                    </a:cubicBezTo>
                    <a:cubicBezTo>
                      <a:pt x="5041" y="4791"/>
                      <a:pt x="5224" y="4299"/>
                      <a:pt x="5112" y="3867"/>
                    </a:cubicBezTo>
                    <a:cubicBezTo>
                      <a:pt x="4863" y="2900"/>
                      <a:pt x="3469" y="2622"/>
                      <a:pt x="3157" y="1673"/>
                    </a:cubicBezTo>
                    <a:cubicBezTo>
                      <a:pt x="2941" y="1022"/>
                      <a:pt x="2704" y="186"/>
                      <a:pt x="1979" y="26"/>
                    </a:cubicBezTo>
                    <a:cubicBezTo>
                      <a:pt x="1899" y="8"/>
                      <a:pt x="1818" y="0"/>
                      <a:pt x="1736" y="0"/>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2422;p67">
                <a:extLst>
                  <a:ext uri="{FF2B5EF4-FFF2-40B4-BE49-F238E27FC236}">
                    <a16:creationId xmlns:a16="http://schemas.microsoft.com/office/drawing/2014/main" id="{E50B977E-4D61-A993-6424-75E4D8F8FFFE}"/>
                  </a:ext>
                </a:extLst>
              </p:cNvPr>
              <p:cNvSpPr/>
              <p:nvPr/>
            </p:nvSpPr>
            <p:spPr>
              <a:xfrm>
                <a:off x="1964025" y="3740650"/>
                <a:ext cx="130625" cy="130975"/>
              </a:xfrm>
              <a:custGeom>
                <a:avLst/>
                <a:gdLst/>
                <a:ahLst/>
                <a:cxnLst/>
                <a:rect l="l" t="t" r="r" b="b"/>
                <a:pathLst>
                  <a:path w="5225" h="5239" extrusionOk="0">
                    <a:moveTo>
                      <a:pt x="1734" y="1"/>
                    </a:moveTo>
                    <a:cubicBezTo>
                      <a:pt x="1569" y="1"/>
                      <a:pt x="1404" y="34"/>
                      <a:pt x="1248" y="89"/>
                    </a:cubicBezTo>
                    <a:cubicBezTo>
                      <a:pt x="662" y="298"/>
                      <a:pt x="208" y="839"/>
                      <a:pt x="105" y="1451"/>
                    </a:cubicBezTo>
                    <a:cubicBezTo>
                      <a:pt x="1" y="2065"/>
                      <a:pt x="252" y="2725"/>
                      <a:pt x="736" y="3116"/>
                    </a:cubicBezTo>
                    <a:cubicBezTo>
                      <a:pt x="1294" y="3565"/>
                      <a:pt x="2093" y="3650"/>
                      <a:pt x="2610" y="4144"/>
                    </a:cubicBezTo>
                    <a:cubicBezTo>
                      <a:pt x="2903" y="4424"/>
                      <a:pt x="3084" y="4817"/>
                      <a:pt x="3417" y="5049"/>
                    </a:cubicBezTo>
                    <a:cubicBezTo>
                      <a:pt x="3601" y="5176"/>
                      <a:pt x="3823" y="5239"/>
                      <a:pt x="4046" y="5239"/>
                    </a:cubicBezTo>
                    <a:cubicBezTo>
                      <a:pt x="4269" y="5239"/>
                      <a:pt x="4492" y="5175"/>
                      <a:pt x="4676" y="5048"/>
                    </a:cubicBezTo>
                    <a:cubicBezTo>
                      <a:pt x="5042" y="4793"/>
                      <a:pt x="5225" y="4300"/>
                      <a:pt x="5112" y="3867"/>
                    </a:cubicBezTo>
                    <a:cubicBezTo>
                      <a:pt x="4864" y="2900"/>
                      <a:pt x="3471" y="2622"/>
                      <a:pt x="3157" y="1673"/>
                    </a:cubicBezTo>
                    <a:cubicBezTo>
                      <a:pt x="2942" y="1022"/>
                      <a:pt x="2705" y="186"/>
                      <a:pt x="1980" y="27"/>
                    </a:cubicBezTo>
                    <a:cubicBezTo>
                      <a:pt x="1899" y="9"/>
                      <a:pt x="1817" y="1"/>
                      <a:pt x="1734" y="1"/>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2423;p67">
                <a:extLst>
                  <a:ext uri="{FF2B5EF4-FFF2-40B4-BE49-F238E27FC236}">
                    <a16:creationId xmlns:a16="http://schemas.microsoft.com/office/drawing/2014/main" id="{E5110D7B-97FA-E10F-3067-986757240AA7}"/>
                  </a:ext>
                </a:extLst>
              </p:cNvPr>
              <p:cNvSpPr/>
              <p:nvPr/>
            </p:nvSpPr>
            <p:spPr>
              <a:xfrm>
                <a:off x="1900575" y="4136075"/>
                <a:ext cx="130600" cy="131000"/>
              </a:xfrm>
              <a:custGeom>
                <a:avLst/>
                <a:gdLst/>
                <a:ahLst/>
                <a:cxnLst/>
                <a:rect l="l" t="t" r="r" b="b"/>
                <a:pathLst>
                  <a:path w="5224" h="5240" extrusionOk="0">
                    <a:moveTo>
                      <a:pt x="1733" y="1"/>
                    </a:moveTo>
                    <a:cubicBezTo>
                      <a:pt x="1568" y="1"/>
                      <a:pt x="1402" y="34"/>
                      <a:pt x="1247" y="89"/>
                    </a:cubicBezTo>
                    <a:cubicBezTo>
                      <a:pt x="662" y="298"/>
                      <a:pt x="208" y="839"/>
                      <a:pt x="104" y="1451"/>
                    </a:cubicBezTo>
                    <a:cubicBezTo>
                      <a:pt x="1" y="2065"/>
                      <a:pt x="251" y="2725"/>
                      <a:pt x="736" y="3115"/>
                    </a:cubicBezTo>
                    <a:cubicBezTo>
                      <a:pt x="1294" y="3564"/>
                      <a:pt x="2093" y="3649"/>
                      <a:pt x="2611" y="4144"/>
                    </a:cubicBezTo>
                    <a:cubicBezTo>
                      <a:pt x="2903" y="4425"/>
                      <a:pt x="3084" y="4817"/>
                      <a:pt x="3417" y="5049"/>
                    </a:cubicBezTo>
                    <a:cubicBezTo>
                      <a:pt x="3600" y="5176"/>
                      <a:pt x="3822" y="5239"/>
                      <a:pt x="4044" y="5239"/>
                    </a:cubicBezTo>
                    <a:cubicBezTo>
                      <a:pt x="4268" y="5239"/>
                      <a:pt x="4491" y="5175"/>
                      <a:pt x="4675" y="5047"/>
                    </a:cubicBezTo>
                    <a:cubicBezTo>
                      <a:pt x="5042" y="4792"/>
                      <a:pt x="5223" y="4299"/>
                      <a:pt x="5112" y="3866"/>
                    </a:cubicBezTo>
                    <a:cubicBezTo>
                      <a:pt x="4864" y="2900"/>
                      <a:pt x="3470" y="2622"/>
                      <a:pt x="3158" y="1673"/>
                    </a:cubicBezTo>
                    <a:cubicBezTo>
                      <a:pt x="2944" y="1022"/>
                      <a:pt x="2705" y="185"/>
                      <a:pt x="1980" y="27"/>
                    </a:cubicBezTo>
                    <a:cubicBezTo>
                      <a:pt x="1899" y="9"/>
                      <a:pt x="1816" y="1"/>
                      <a:pt x="1733" y="1"/>
                    </a:cubicBezTo>
                    <a:close/>
                  </a:path>
                </a:pathLst>
              </a:custGeom>
              <a:solidFill>
                <a:srgbClr val="F2DA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2424;p67">
                <a:extLst>
                  <a:ext uri="{FF2B5EF4-FFF2-40B4-BE49-F238E27FC236}">
                    <a16:creationId xmlns:a16="http://schemas.microsoft.com/office/drawing/2014/main" id="{E1A6DE30-6A18-5834-E486-490330DDE996}"/>
                  </a:ext>
                </a:extLst>
              </p:cNvPr>
              <p:cNvSpPr/>
              <p:nvPr/>
            </p:nvSpPr>
            <p:spPr>
              <a:xfrm>
                <a:off x="2408900" y="3494400"/>
                <a:ext cx="1707750" cy="1114100"/>
              </a:xfrm>
              <a:custGeom>
                <a:avLst/>
                <a:gdLst/>
                <a:ahLst/>
                <a:cxnLst/>
                <a:rect l="l" t="t" r="r" b="b"/>
                <a:pathLst>
                  <a:path w="68310" h="44564" extrusionOk="0">
                    <a:moveTo>
                      <a:pt x="68310" y="0"/>
                    </a:moveTo>
                    <a:lnTo>
                      <a:pt x="68310" y="0"/>
                    </a:lnTo>
                    <a:cubicBezTo>
                      <a:pt x="62179" y="11427"/>
                      <a:pt x="51848" y="20930"/>
                      <a:pt x="40397" y="27365"/>
                    </a:cubicBezTo>
                    <a:cubicBezTo>
                      <a:pt x="27864" y="34405"/>
                      <a:pt x="14022" y="38463"/>
                      <a:pt x="0" y="41934"/>
                    </a:cubicBezTo>
                    <a:cubicBezTo>
                      <a:pt x="137" y="42838"/>
                      <a:pt x="268" y="43712"/>
                      <a:pt x="399" y="44563"/>
                    </a:cubicBezTo>
                    <a:cubicBezTo>
                      <a:pt x="651" y="44557"/>
                      <a:pt x="7303" y="44555"/>
                      <a:pt x="16062" y="44555"/>
                    </a:cubicBezTo>
                    <a:cubicBezTo>
                      <a:pt x="33579" y="44555"/>
                      <a:pt x="59519" y="44563"/>
                      <a:pt x="59519" y="44563"/>
                    </a:cubicBezTo>
                    <a:cubicBezTo>
                      <a:pt x="63613" y="31155"/>
                      <a:pt x="65738" y="17176"/>
                      <a:pt x="67844" y="3262"/>
                    </a:cubicBezTo>
                    <a:cubicBezTo>
                      <a:pt x="68006" y="2179"/>
                      <a:pt x="68171" y="1094"/>
                      <a:pt x="683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2425;p67">
                <a:extLst>
                  <a:ext uri="{FF2B5EF4-FFF2-40B4-BE49-F238E27FC236}">
                    <a16:creationId xmlns:a16="http://schemas.microsoft.com/office/drawing/2014/main" id="{3F4A4E20-2770-CF1E-5F3D-0C5EC8CCD206}"/>
                  </a:ext>
                </a:extLst>
              </p:cNvPr>
              <p:cNvSpPr/>
              <p:nvPr/>
            </p:nvSpPr>
            <p:spPr>
              <a:xfrm>
                <a:off x="1578525" y="2356050"/>
                <a:ext cx="1251250" cy="1334300"/>
              </a:xfrm>
              <a:custGeom>
                <a:avLst/>
                <a:gdLst/>
                <a:ahLst/>
                <a:cxnLst/>
                <a:rect l="l" t="t" r="r" b="b"/>
                <a:pathLst>
                  <a:path w="50050" h="53372" extrusionOk="0">
                    <a:moveTo>
                      <a:pt x="44927" y="0"/>
                    </a:moveTo>
                    <a:cubicBezTo>
                      <a:pt x="44601" y="0"/>
                      <a:pt x="44256" y="35"/>
                      <a:pt x="43890" y="106"/>
                    </a:cubicBezTo>
                    <a:cubicBezTo>
                      <a:pt x="41318" y="609"/>
                      <a:pt x="38787" y="1298"/>
                      <a:pt x="36314" y="2166"/>
                    </a:cubicBezTo>
                    <a:cubicBezTo>
                      <a:pt x="20259" y="7779"/>
                      <a:pt x="7106" y="20639"/>
                      <a:pt x="0" y="35625"/>
                    </a:cubicBezTo>
                    <a:cubicBezTo>
                      <a:pt x="46" y="35685"/>
                      <a:pt x="97" y="35742"/>
                      <a:pt x="149" y="35798"/>
                    </a:cubicBezTo>
                    <a:cubicBezTo>
                      <a:pt x="2016" y="38019"/>
                      <a:pt x="4101" y="40046"/>
                      <a:pt x="6374" y="41850"/>
                    </a:cubicBezTo>
                    <a:cubicBezTo>
                      <a:pt x="15724" y="49314"/>
                      <a:pt x="27775" y="52877"/>
                      <a:pt x="39874" y="53372"/>
                    </a:cubicBezTo>
                    <a:cubicBezTo>
                      <a:pt x="39874" y="53372"/>
                      <a:pt x="47713" y="29881"/>
                      <a:pt x="49258" y="14069"/>
                    </a:cubicBezTo>
                    <a:cubicBezTo>
                      <a:pt x="50049" y="6048"/>
                      <a:pt x="49221" y="0"/>
                      <a:pt x="449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2426;p67">
                <a:extLst>
                  <a:ext uri="{FF2B5EF4-FFF2-40B4-BE49-F238E27FC236}">
                    <a16:creationId xmlns:a16="http://schemas.microsoft.com/office/drawing/2014/main" id="{63BEC07E-B4E4-391D-B483-F6B2E1D18B3F}"/>
                  </a:ext>
                </a:extLst>
              </p:cNvPr>
              <p:cNvSpPr/>
              <p:nvPr/>
            </p:nvSpPr>
            <p:spPr>
              <a:xfrm>
                <a:off x="2903600" y="1737950"/>
                <a:ext cx="569575" cy="786850"/>
              </a:xfrm>
              <a:custGeom>
                <a:avLst/>
                <a:gdLst/>
                <a:ahLst/>
                <a:cxnLst/>
                <a:rect l="l" t="t" r="r" b="b"/>
                <a:pathLst>
                  <a:path w="22783" h="31474" extrusionOk="0">
                    <a:moveTo>
                      <a:pt x="9453" y="1"/>
                    </a:moveTo>
                    <a:cubicBezTo>
                      <a:pt x="7242" y="1"/>
                      <a:pt x="4985" y="408"/>
                      <a:pt x="2777" y="1280"/>
                    </a:cubicBezTo>
                    <a:cubicBezTo>
                      <a:pt x="3267" y="5066"/>
                      <a:pt x="3714" y="8884"/>
                      <a:pt x="3459" y="12694"/>
                    </a:cubicBezTo>
                    <a:cubicBezTo>
                      <a:pt x="3206" y="16503"/>
                      <a:pt x="2210" y="20339"/>
                      <a:pt x="0" y="23765"/>
                    </a:cubicBezTo>
                    <a:cubicBezTo>
                      <a:pt x="3466" y="27864"/>
                      <a:pt x="8476" y="30627"/>
                      <a:pt x="13794" y="31369"/>
                    </a:cubicBezTo>
                    <a:cubicBezTo>
                      <a:pt x="14243" y="31432"/>
                      <a:pt x="14713" y="31473"/>
                      <a:pt x="15179" y="31473"/>
                    </a:cubicBezTo>
                    <a:cubicBezTo>
                      <a:pt x="16327" y="31473"/>
                      <a:pt x="17456" y="31220"/>
                      <a:pt x="18218" y="30404"/>
                    </a:cubicBezTo>
                    <a:cubicBezTo>
                      <a:pt x="19224" y="29321"/>
                      <a:pt x="19207" y="27675"/>
                      <a:pt x="19207" y="26198"/>
                    </a:cubicBezTo>
                    <a:cubicBezTo>
                      <a:pt x="19206" y="19238"/>
                      <a:pt x="20894" y="12402"/>
                      <a:pt x="22782" y="5675"/>
                    </a:cubicBezTo>
                    <a:cubicBezTo>
                      <a:pt x="19327" y="2127"/>
                      <a:pt x="14509" y="1"/>
                      <a:pt x="9453" y="1"/>
                    </a:cubicBezTo>
                    <a:close/>
                  </a:path>
                </a:pathLst>
              </a:custGeom>
              <a:solidFill>
                <a:srgbClr val="E3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2427;p67">
                <a:extLst>
                  <a:ext uri="{FF2B5EF4-FFF2-40B4-BE49-F238E27FC236}">
                    <a16:creationId xmlns:a16="http://schemas.microsoft.com/office/drawing/2014/main" id="{FA1E4A09-46F3-1F2B-8803-33892D2F425B}"/>
                  </a:ext>
                </a:extLst>
              </p:cNvPr>
              <p:cNvSpPr/>
              <p:nvPr/>
            </p:nvSpPr>
            <p:spPr>
              <a:xfrm>
                <a:off x="2903600" y="1737925"/>
                <a:ext cx="569575" cy="786875"/>
              </a:xfrm>
              <a:custGeom>
                <a:avLst/>
                <a:gdLst/>
                <a:ahLst/>
                <a:cxnLst/>
                <a:rect l="l" t="t" r="r" b="b"/>
                <a:pathLst>
                  <a:path w="22783" h="31475" extrusionOk="0">
                    <a:moveTo>
                      <a:pt x="9454" y="1"/>
                    </a:moveTo>
                    <a:cubicBezTo>
                      <a:pt x="8392" y="1"/>
                      <a:pt x="7321" y="94"/>
                      <a:pt x="6249" y="288"/>
                    </a:cubicBezTo>
                    <a:cubicBezTo>
                      <a:pt x="5061" y="502"/>
                      <a:pt x="3900" y="834"/>
                      <a:pt x="2778" y="1276"/>
                    </a:cubicBezTo>
                    <a:cubicBezTo>
                      <a:pt x="3267" y="5068"/>
                      <a:pt x="3712" y="8883"/>
                      <a:pt x="3463" y="12692"/>
                    </a:cubicBezTo>
                    <a:cubicBezTo>
                      <a:pt x="3415" y="13352"/>
                      <a:pt x="3350" y="14018"/>
                      <a:pt x="3255" y="14679"/>
                    </a:cubicBezTo>
                    <a:cubicBezTo>
                      <a:pt x="2821" y="17822"/>
                      <a:pt x="1821" y="20934"/>
                      <a:pt x="0" y="23761"/>
                    </a:cubicBezTo>
                    <a:cubicBezTo>
                      <a:pt x="3464" y="27867"/>
                      <a:pt x="8475" y="30628"/>
                      <a:pt x="13789" y="31367"/>
                    </a:cubicBezTo>
                    <a:cubicBezTo>
                      <a:pt x="14245" y="31431"/>
                      <a:pt x="14721" y="31474"/>
                      <a:pt x="15194" y="31474"/>
                    </a:cubicBezTo>
                    <a:cubicBezTo>
                      <a:pt x="16337" y="31474"/>
                      <a:pt x="17459" y="31222"/>
                      <a:pt x="18216" y="30408"/>
                    </a:cubicBezTo>
                    <a:cubicBezTo>
                      <a:pt x="18943" y="29622"/>
                      <a:pt x="19139" y="28546"/>
                      <a:pt x="19193" y="27450"/>
                    </a:cubicBezTo>
                    <a:cubicBezTo>
                      <a:pt x="19211" y="27040"/>
                      <a:pt x="19211" y="26624"/>
                      <a:pt x="19211" y="26230"/>
                    </a:cubicBezTo>
                    <a:lnTo>
                      <a:pt x="19211" y="26201"/>
                    </a:lnTo>
                    <a:cubicBezTo>
                      <a:pt x="19206" y="19237"/>
                      <a:pt x="20894" y="12400"/>
                      <a:pt x="22782" y="5674"/>
                    </a:cubicBezTo>
                    <a:cubicBezTo>
                      <a:pt x="19328" y="2128"/>
                      <a:pt x="14510" y="1"/>
                      <a:pt x="9454" y="1"/>
                    </a:cubicBezTo>
                    <a:close/>
                  </a:path>
                </a:pathLst>
              </a:custGeom>
              <a:solidFill>
                <a:srgbClr val="E6B8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2428;p67">
                <a:extLst>
                  <a:ext uri="{FF2B5EF4-FFF2-40B4-BE49-F238E27FC236}">
                    <a16:creationId xmlns:a16="http://schemas.microsoft.com/office/drawing/2014/main" id="{803773E0-A0FA-8767-6A74-BC61DADBC073}"/>
                  </a:ext>
                </a:extLst>
              </p:cNvPr>
              <p:cNvSpPr/>
              <p:nvPr/>
            </p:nvSpPr>
            <p:spPr>
              <a:xfrm>
                <a:off x="3044000" y="1737925"/>
                <a:ext cx="429175" cy="655775"/>
              </a:xfrm>
              <a:custGeom>
                <a:avLst/>
                <a:gdLst/>
                <a:ahLst/>
                <a:cxnLst/>
                <a:rect l="l" t="t" r="r" b="b"/>
                <a:pathLst>
                  <a:path w="17167" h="26231" extrusionOk="0">
                    <a:moveTo>
                      <a:pt x="3838" y="1"/>
                    </a:moveTo>
                    <a:cubicBezTo>
                      <a:pt x="2776" y="1"/>
                      <a:pt x="1705" y="94"/>
                      <a:pt x="633" y="288"/>
                    </a:cubicBezTo>
                    <a:cubicBezTo>
                      <a:pt x="567" y="1913"/>
                      <a:pt x="448" y="3538"/>
                      <a:pt x="257" y="5152"/>
                    </a:cubicBezTo>
                    <a:lnTo>
                      <a:pt x="255" y="5178"/>
                    </a:lnTo>
                    <a:cubicBezTo>
                      <a:pt x="1" y="7288"/>
                      <a:pt x="135" y="9427"/>
                      <a:pt x="716" y="11472"/>
                    </a:cubicBezTo>
                    <a:cubicBezTo>
                      <a:pt x="1430" y="13974"/>
                      <a:pt x="2623" y="17270"/>
                      <a:pt x="4436" y="19685"/>
                    </a:cubicBezTo>
                    <a:cubicBezTo>
                      <a:pt x="6061" y="21850"/>
                      <a:pt x="8096" y="23451"/>
                      <a:pt x="10226" y="24754"/>
                    </a:cubicBezTo>
                    <a:cubicBezTo>
                      <a:pt x="11297" y="25404"/>
                      <a:pt x="12429" y="25987"/>
                      <a:pt x="13595" y="26230"/>
                    </a:cubicBezTo>
                    <a:lnTo>
                      <a:pt x="13595" y="26201"/>
                    </a:lnTo>
                    <a:cubicBezTo>
                      <a:pt x="13588" y="19237"/>
                      <a:pt x="15278" y="12400"/>
                      <a:pt x="17166" y="5674"/>
                    </a:cubicBezTo>
                    <a:cubicBezTo>
                      <a:pt x="13712" y="2128"/>
                      <a:pt x="8894" y="1"/>
                      <a:pt x="38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2429;p67">
                <a:extLst>
                  <a:ext uri="{FF2B5EF4-FFF2-40B4-BE49-F238E27FC236}">
                    <a16:creationId xmlns:a16="http://schemas.microsoft.com/office/drawing/2014/main" id="{0DDD70B9-98F4-6CF0-8A84-A3CAE84829C4}"/>
                  </a:ext>
                </a:extLst>
              </p:cNvPr>
              <p:cNvSpPr/>
              <p:nvPr/>
            </p:nvSpPr>
            <p:spPr>
              <a:xfrm>
                <a:off x="3602000" y="881000"/>
                <a:ext cx="409250" cy="769325"/>
              </a:xfrm>
              <a:custGeom>
                <a:avLst/>
                <a:gdLst/>
                <a:ahLst/>
                <a:cxnLst/>
                <a:rect l="l" t="t" r="r" b="b"/>
                <a:pathLst>
                  <a:path w="16370" h="30773" extrusionOk="0">
                    <a:moveTo>
                      <a:pt x="10232" y="0"/>
                    </a:moveTo>
                    <a:cubicBezTo>
                      <a:pt x="5161" y="293"/>
                      <a:pt x="1436" y="5339"/>
                      <a:pt x="717" y="10431"/>
                    </a:cubicBezTo>
                    <a:cubicBezTo>
                      <a:pt x="0" y="15522"/>
                      <a:pt x="1586" y="20630"/>
                      <a:pt x="3227" y="25505"/>
                    </a:cubicBezTo>
                    <a:cubicBezTo>
                      <a:pt x="3949" y="27649"/>
                      <a:pt x="4994" y="30089"/>
                      <a:pt x="7184" y="30659"/>
                    </a:cubicBezTo>
                    <a:cubicBezTo>
                      <a:pt x="7483" y="30737"/>
                      <a:pt x="7787" y="30773"/>
                      <a:pt x="8092" y="30773"/>
                    </a:cubicBezTo>
                    <a:cubicBezTo>
                      <a:pt x="9080" y="30773"/>
                      <a:pt x="10074" y="30395"/>
                      <a:pt x="10906" y="29841"/>
                    </a:cubicBezTo>
                    <a:cubicBezTo>
                      <a:pt x="13861" y="27876"/>
                      <a:pt x="14956" y="24086"/>
                      <a:pt x="15417" y="20568"/>
                    </a:cubicBezTo>
                    <a:cubicBezTo>
                      <a:pt x="16369" y="13315"/>
                      <a:pt x="15285" y="5288"/>
                      <a:pt x="102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2430;p67">
                <a:extLst>
                  <a:ext uri="{FF2B5EF4-FFF2-40B4-BE49-F238E27FC236}">
                    <a16:creationId xmlns:a16="http://schemas.microsoft.com/office/drawing/2014/main" id="{D1877A1A-6D8A-D2A5-76BE-78FA93016794}"/>
                  </a:ext>
                </a:extLst>
              </p:cNvPr>
              <p:cNvSpPr/>
              <p:nvPr/>
            </p:nvSpPr>
            <p:spPr>
              <a:xfrm>
                <a:off x="2426600" y="1633300"/>
                <a:ext cx="602600" cy="602600"/>
              </a:xfrm>
              <a:custGeom>
                <a:avLst/>
                <a:gdLst/>
                <a:ahLst/>
                <a:cxnLst/>
                <a:rect l="l" t="t" r="r" b="b"/>
                <a:pathLst>
                  <a:path w="24104" h="24104" extrusionOk="0">
                    <a:moveTo>
                      <a:pt x="12052" y="0"/>
                    </a:moveTo>
                    <a:cubicBezTo>
                      <a:pt x="8856" y="0"/>
                      <a:pt x="5790" y="1269"/>
                      <a:pt x="3530" y="3529"/>
                    </a:cubicBezTo>
                    <a:cubicBezTo>
                      <a:pt x="1270" y="5790"/>
                      <a:pt x="1" y="8855"/>
                      <a:pt x="1" y="12053"/>
                    </a:cubicBezTo>
                    <a:cubicBezTo>
                      <a:pt x="1" y="15249"/>
                      <a:pt x="1270" y="18314"/>
                      <a:pt x="3530" y="20574"/>
                    </a:cubicBezTo>
                    <a:cubicBezTo>
                      <a:pt x="5790" y="22834"/>
                      <a:pt x="8856" y="24103"/>
                      <a:pt x="12052" y="24103"/>
                    </a:cubicBezTo>
                    <a:cubicBezTo>
                      <a:pt x="15248" y="24103"/>
                      <a:pt x="18313" y="22834"/>
                      <a:pt x="20573" y="20574"/>
                    </a:cubicBezTo>
                    <a:cubicBezTo>
                      <a:pt x="22833" y="18314"/>
                      <a:pt x="24104" y="15249"/>
                      <a:pt x="24104" y="12053"/>
                    </a:cubicBezTo>
                    <a:cubicBezTo>
                      <a:pt x="24104" y="8855"/>
                      <a:pt x="22833" y="5790"/>
                      <a:pt x="20573" y="3529"/>
                    </a:cubicBezTo>
                    <a:cubicBezTo>
                      <a:pt x="18313" y="1269"/>
                      <a:pt x="15248" y="0"/>
                      <a:pt x="120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2431;p67">
                <a:extLst>
                  <a:ext uri="{FF2B5EF4-FFF2-40B4-BE49-F238E27FC236}">
                    <a16:creationId xmlns:a16="http://schemas.microsoft.com/office/drawing/2014/main" id="{0F2C32FE-E3D0-F2AF-F486-122BA57297F1}"/>
                  </a:ext>
                </a:extLst>
              </p:cNvPr>
              <p:cNvSpPr/>
              <p:nvPr/>
            </p:nvSpPr>
            <p:spPr>
              <a:xfrm>
                <a:off x="2478825" y="682850"/>
                <a:ext cx="1442400" cy="1526625"/>
              </a:xfrm>
              <a:custGeom>
                <a:avLst/>
                <a:gdLst/>
                <a:ahLst/>
                <a:cxnLst/>
                <a:rect l="l" t="t" r="r" b="b"/>
                <a:pathLst>
                  <a:path w="57696" h="61065" extrusionOk="0">
                    <a:moveTo>
                      <a:pt x="29701" y="0"/>
                    </a:moveTo>
                    <a:cubicBezTo>
                      <a:pt x="22979" y="0"/>
                      <a:pt x="15789" y="2761"/>
                      <a:pt x="8749" y="8392"/>
                    </a:cubicBezTo>
                    <a:cubicBezTo>
                      <a:pt x="1758" y="13985"/>
                      <a:pt x="1" y="22064"/>
                      <a:pt x="1389" y="29688"/>
                    </a:cubicBezTo>
                    <a:cubicBezTo>
                      <a:pt x="2775" y="37313"/>
                      <a:pt x="7291" y="44000"/>
                      <a:pt x="12412" y="49891"/>
                    </a:cubicBezTo>
                    <a:cubicBezTo>
                      <a:pt x="14527" y="52324"/>
                      <a:pt x="16784" y="54681"/>
                      <a:pt x="19480" y="56518"/>
                    </a:cubicBezTo>
                    <a:cubicBezTo>
                      <a:pt x="24016" y="59609"/>
                      <a:pt x="29643" y="61065"/>
                      <a:pt x="35319" y="61065"/>
                    </a:cubicBezTo>
                    <a:cubicBezTo>
                      <a:pt x="36990" y="61065"/>
                      <a:pt x="38666" y="60939"/>
                      <a:pt x="40319" y="60691"/>
                    </a:cubicBezTo>
                    <a:cubicBezTo>
                      <a:pt x="45945" y="59848"/>
                      <a:pt x="51737" y="57376"/>
                      <a:pt x="54736" y="52687"/>
                    </a:cubicBezTo>
                    <a:cubicBezTo>
                      <a:pt x="56880" y="49334"/>
                      <a:pt x="57331" y="45299"/>
                      <a:pt x="57468" y="41425"/>
                    </a:cubicBezTo>
                    <a:cubicBezTo>
                      <a:pt x="57695" y="34951"/>
                      <a:pt x="57184" y="28430"/>
                      <a:pt x="55321" y="22270"/>
                    </a:cubicBezTo>
                    <a:cubicBezTo>
                      <a:pt x="53457" y="16108"/>
                      <a:pt x="50410" y="10076"/>
                      <a:pt x="45399" y="5877"/>
                    </a:cubicBezTo>
                    <a:cubicBezTo>
                      <a:pt x="40753" y="1981"/>
                      <a:pt x="35395" y="0"/>
                      <a:pt x="29701" y="0"/>
                    </a:cubicBezTo>
                    <a:close/>
                  </a:path>
                </a:pathLst>
              </a:custGeom>
              <a:solidFill>
                <a:srgbClr val="E6B8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2432;p67">
                <a:extLst>
                  <a:ext uri="{FF2B5EF4-FFF2-40B4-BE49-F238E27FC236}">
                    <a16:creationId xmlns:a16="http://schemas.microsoft.com/office/drawing/2014/main" id="{4C6904CC-5853-2AE0-F86E-6A8806E33A1E}"/>
                  </a:ext>
                </a:extLst>
              </p:cNvPr>
              <p:cNvSpPr/>
              <p:nvPr/>
            </p:nvSpPr>
            <p:spPr>
              <a:xfrm>
                <a:off x="3336850" y="1532900"/>
                <a:ext cx="55150" cy="67400"/>
              </a:xfrm>
              <a:custGeom>
                <a:avLst/>
                <a:gdLst/>
                <a:ahLst/>
                <a:cxnLst/>
                <a:rect l="l" t="t" r="r" b="b"/>
                <a:pathLst>
                  <a:path w="2206" h="2696" extrusionOk="0">
                    <a:moveTo>
                      <a:pt x="1103" y="0"/>
                    </a:moveTo>
                    <a:cubicBezTo>
                      <a:pt x="494" y="0"/>
                      <a:pt x="1" y="603"/>
                      <a:pt x="1" y="1348"/>
                    </a:cubicBezTo>
                    <a:cubicBezTo>
                      <a:pt x="1" y="2092"/>
                      <a:pt x="494" y="2695"/>
                      <a:pt x="1103" y="2695"/>
                    </a:cubicBezTo>
                    <a:cubicBezTo>
                      <a:pt x="1711" y="2695"/>
                      <a:pt x="2206" y="2092"/>
                      <a:pt x="2206" y="1348"/>
                    </a:cubicBezTo>
                    <a:cubicBezTo>
                      <a:pt x="2206" y="603"/>
                      <a:pt x="1711" y="0"/>
                      <a:pt x="1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2433;p67">
                <a:extLst>
                  <a:ext uri="{FF2B5EF4-FFF2-40B4-BE49-F238E27FC236}">
                    <a16:creationId xmlns:a16="http://schemas.microsoft.com/office/drawing/2014/main" id="{D43FBAD5-2EDF-FAF1-0FA9-BD7444D169EA}"/>
                  </a:ext>
                </a:extLst>
              </p:cNvPr>
              <p:cNvSpPr/>
              <p:nvPr/>
            </p:nvSpPr>
            <p:spPr>
              <a:xfrm>
                <a:off x="3714150" y="1509900"/>
                <a:ext cx="55150" cy="67450"/>
              </a:xfrm>
              <a:custGeom>
                <a:avLst/>
                <a:gdLst/>
                <a:ahLst/>
                <a:cxnLst/>
                <a:rect l="l" t="t" r="r" b="b"/>
                <a:pathLst>
                  <a:path w="2206" h="2698" extrusionOk="0">
                    <a:moveTo>
                      <a:pt x="1103" y="1"/>
                    </a:moveTo>
                    <a:cubicBezTo>
                      <a:pt x="494" y="1"/>
                      <a:pt x="1" y="605"/>
                      <a:pt x="1" y="1350"/>
                    </a:cubicBezTo>
                    <a:cubicBezTo>
                      <a:pt x="1" y="2093"/>
                      <a:pt x="494" y="2697"/>
                      <a:pt x="1103" y="2697"/>
                    </a:cubicBezTo>
                    <a:cubicBezTo>
                      <a:pt x="1712" y="2697"/>
                      <a:pt x="2205" y="2093"/>
                      <a:pt x="2205" y="1350"/>
                    </a:cubicBezTo>
                    <a:cubicBezTo>
                      <a:pt x="2205" y="605"/>
                      <a:pt x="1712" y="1"/>
                      <a:pt x="11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2434;p67">
                <a:extLst>
                  <a:ext uri="{FF2B5EF4-FFF2-40B4-BE49-F238E27FC236}">
                    <a16:creationId xmlns:a16="http://schemas.microsoft.com/office/drawing/2014/main" id="{AE0D0B57-1559-69F2-0B43-CAB6B1F2398F}"/>
                  </a:ext>
                </a:extLst>
              </p:cNvPr>
              <p:cNvSpPr/>
              <p:nvPr/>
            </p:nvSpPr>
            <p:spPr>
              <a:xfrm>
                <a:off x="2450725" y="580575"/>
                <a:ext cx="1543125" cy="1502100"/>
              </a:xfrm>
              <a:custGeom>
                <a:avLst/>
                <a:gdLst/>
                <a:ahLst/>
                <a:cxnLst/>
                <a:rect l="l" t="t" r="r" b="b"/>
                <a:pathLst>
                  <a:path w="61725" h="60084" extrusionOk="0">
                    <a:moveTo>
                      <a:pt x="34222" y="1"/>
                    </a:moveTo>
                    <a:cubicBezTo>
                      <a:pt x="29717" y="1"/>
                      <a:pt x="24964" y="851"/>
                      <a:pt x="20258" y="2781"/>
                    </a:cubicBezTo>
                    <a:cubicBezTo>
                      <a:pt x="19099" y="3257"/>
                      <a:pt x="17934" y="3800"/>
                      <a:pt x="16788" y="4410"/>
                    </a:cubicBezTo>
                    <a:cubicBezTo>
                      <a:pt x="13118" y="6360"/>
                      <a:pt x="9524" y="9011"/>
                      <a:pt x="6146" y="12473"/>
                    </a:cubicBezTo>
                    <a:cubicBezTo>
                      <a:pt x="1" y="18777"/>
                      <a:pt x="96" y="26489"/>
                      <a:pt x="1258" y="33421"/>
                    </a:cubicBezTo>
                    <a:cubicBezTo>
                      <a:pt x="1322" y="33775"/>
                      <a:pt x="1386" y="34130"/>
                      <a:pt x="1448" y="34479"/>
                    </a:cubicBezTo>
                    <a:cubicBezTo>
                      <a:pt x="2763" y="41670"/>
                      <a:pt x="4920" y="55607"/>
                      <a:pt x="19337" y="60083"/>
                    </a:cubicBezTo>
                    <a:cubicBezTo>
                      <a:pt x="22389" y="54157"/>
                      <a:pt x="19657" y="49821"/>
                      <a:pt x="18496" y="43050"/>
                    </a:cubicBezTo>
                    <a:cubicBezTo>
                      <a:pt x="22855" y="41247"/>
                      <a:pt x="20982" y="35061"/>
                      <a:pt x="19918" y="31741"/>
                    </a:cubicBezTo>
                    <a:cubicBezTo>
                      <a:pt x="25208" y="27204"/>
                      <a:pt x="26186" y="24578"/>
                      <a:pt x="27705" y="18436"/>
                    </a:cubicBezTo>
                    <a:cubicBezTo>
                      <a:pt x="37641" y="25062"/>
                      <a:pt x="48368" y="26037"/>
                      <a:pt x="53908" y="26037"/>
                    </a:cubicBezTo>
                    <a:cubicBezTo>
                      <a:pt x="54429" y="26037"/>
                      <a:pt x="54903" y="26028"/>
                      <a:pt x="55327" y="26015"/>
                    </a:cubicBezTo>
                    <a:cubicBezTo>
                      <a:pt x="56890" y="25964"/>
                      <a:pt x="58292" y="25037"/>
                      <a:pt x="58948" y="23619"/>
                    </a:cubicBezTo>
                    <a:cubicBezTo>
                      <a:pt x="61724" y="17593"/>
                      <a:pt x="59600" y="11562"/>
                      <a:pt x="54609" y="7099"/>
                    </a:cubicBezTo>
                    <a:cubicBezTo>
                      <a:pt x="49836" y="2830"/>
                      <a:pt x="42442" y="1"/>
                      <a:pt x="342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2435;p67">
                <a:extLst>
                  <a:ext uri="{FF2B5EF4-FFF2-40B4-BE49-F238E27FC236}">
                    <a16:creationId xmlns:a16="http://schemas.microsoft.com/office/drawing/2014/main" id="{459D21D7-1FB8-4DCC-9949-C922D39C8B7C}"/>
                  </a:ext>
                </a:extLst>
              </p:cNvPr>
              <p:cNvSpPr/>
              <p:nvPr/>
            </p:nvSpPr>
            <p:spPr>
              <a:xfrm>
                <a:off x="2712850" y="1608050"/>
                <a:ext cx="322725" cy="346775"/>
              </a:xfrm>
              <a:custGeom>
                <a:avLst/>
                <a:gdLst/>
                <a:ahLst/>
                <a:cxnLst/>
                <a:rect l="l" t="t" r="r" b="b"/>
                <a:pathLst>
                  <a:path w="12909" h="13871" extrusionOk="0">
                    <a:moveTo>
                      <a:pt x="5482" y="0"/>
                    </a:moveTo>
                    <a:cubicBezTo>
                      <a:pt x="3874" y="0"/>
                      <a:pt x="2255" y="700"/>
                      <a:pt x="1358" y="2024"/>
                    </a:cubicBezTo>
                    <a:cubicBezTo>
                      <a:pt x="1" y="4025"/>
                      <a:pt x="572" y="6764"/>
                      <a:pt x="1637" y="8936"/>
                    </a:cubicBezTo>
                    <a:cubicBezTo>
                      <a:pt x="2481" y="10657"/>
                      <a:pt x="3667" y="12297"/>
                      <a:pt x="5362" y="13195"/>
                    </a:cubicBezTo>
                    <a:cubicBezTo>
                      <a:pt x="6223" y="13652"/>
                      <a:pt x="7191" y="13870"/>
                      <a:pt x="8162" y="13870"/>
                    </a:cubicBezTo>
                    <a:cubicBezTo>
                      <a:pt x="9944" y="13870"/>
                      <a:pt x="11738" y="13134"/>
                      <a:pt x="12909" y="11781"/>
                    </a:cubicBezTo>
                    <a:lnTo>
                      <a:pt x="11176" y="3360"/>
                    </a:lnTo>
                    <a:cubicBezTo>
                      <a:pt x="10064" y="1766"/>
                      <a:pt x="8424" y="470"/>
                      <a:pt x="6515" y="99"/>
                    </a:cubicBezTo>
                    <a:cubicBezTo>
                      <a:pt x="6176" y="33"/>
                      <a:pt x="5829" y="0"/>
                      <a:pt x="5482" y="0"/>
                    </a:cubicBezTo>
                    <a:close/>
                  </a:path>
                </a:pathLst>
              </a:custGeom>
              <a:solidFill>
                <a:srgbClr val="E6B8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2436;p67">
                <a:extLst>
                  <a:ext uri="{FF2B5EF4-FFF2-40B4-BE49-F238E27FC236}">
                    <a16:creationId xmlns:a16="http://schemas.microsoft.com/office/drawing/2014/main" id="{0500917C-5A10-2FFF-3EB1-6E1AF9E7E8AF}"/>
                  </a:ext>
                </a:extLst>
              </p:cNvPr>
              <p:cNvSpPr/>
              <p:nvPr/>
            </p:nvSpPr>
            <p:spPr>
              <a:xfrm>
                <a:off x="2781350" y="1679600"/>
                <a:ext cx="168325" cy="141700"/>
              </a:xfrm>
              <a:custGeom>
                <a:avLst/>
                <a:gdLst/>
                <a:ahLst/>
                <a:cxnLst/>
                <a:rect l="l" t="t" r="r" b="b"/>
                <a:pathLst>
                  <a:path w="6733" h="5668" fill="none" extrusionOk="0">
                    <a:moveTo>
                      <a:pt x="6733" y="5667"/>
                    </a:moveTo>
                    <a:cubicBezTo>
                      <a:pt x="6386" y="3805"/>
                      <a:pt x="5415" y="2138"/>
                      <a:pt x="4110" y="1170"/>
                    </a:cubicBezTo>
                    <a:cubicBezTo>
                      <a:pt x="2859" y="239"/>
                      <a:pt x="1191" y="0"/>
                      <a:pt x="1" y="1029"/>
                    </a:cubicBezTo>
                  </a:path>
                </a:pathLst>
              </a:custGeom>
              <a:noFill/>
              <a:ln w="13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2437;p67">
                <a:extLst>
                  <a:ext uri="{FF2B5EF4-FFF2-40B4-BE49-F238E27FC236}">
                    <a16:creationId xmlns:a16="http://schemas.microsoft.com/office/drawing/2014/main" id="{845B1B72-7FD6-98C4-472F-2C7C2F7410A4}"/>
                  </a:ext>
                </a:extLst>
              </p:cNvPr>
              <p:cNvSpPr/>
              <p:nvPr/>
            </p:nvSpPr>
            <p:spPr>
              <a:xfrm>
                <a:off x="2826350" y="1737250"/>
                <a:ext cx="90575" cy="71300"/>
              </a:xfrm>
              <a:custGeom>
                <a:avLst/>
                <a:gdLst/>
                <a:ahLst/>
                <a:cxnLst/>
                <a:rect l="l" t="t" r="r" b="b"/>
                <a:pathLst>
                  <a:path w="3623" h="2852" fill="none" extrusionOk="0">
                    <a:moveTo>
                      <a:pt x="3623" y="90"/>
                    </a:moveTo>
                    <a:cubicBezTo>
                      <a:pt x="2890" y="0"/>
                      <a:pt x="2160" y="356"/>
                      <a:pt x="1560" y="893"/>
                    </a:cubicBezTo>
                    <a:cubicBezTo>
                      <a:pt x="962" y="1431"/>
                      <a:pt x="476" y="2143"/>
                      <a:pt x="1" y="2852"/>
                    </a:cubicBezTo>
                  </a:path>
                </a:pathLst>
              </a:custGeom>
              <a:noFill/>
              <a:ln w="13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2438;p67">
                <a:extLst>
                  <a:ext uri="{FF2B5EF4-FFF2-40B4-BE49-F238E27FC236}">
                    <a16:creationId xmlns:a16="http://schemas.microsoft.com/office/drawing/2014/main" id="{6BDF3309-8275-3D75-011C-B2D1F4CAB5EA}"/>
                  </a:ext>
                </a:extLst>
              </p:cNvPr>
              <p:cNvSpPr/>
              <p:nvPr/>
            </p:nvSpPr>
            <p:spPr>
              <a:xfrm>
                <a:off x="3364425" y="1806575"/>
                <a:ext cx="276475" cy="81625"/>
              </a:xfrm>
              <a:custGeom>
                <a:avLst/>
                <a:gdLst/>
                <a:ahLst/>
                <a:cxnLst/>
                <a:rect l="l" t="t" r="r" b="b"/>
                <a:pathLst>
                  <a:path w="11059" h="3265" fill="none" extrusionOk="0">
                    <a:moveTo>
                      <a:pt x="11058" y="1883"/>
                    </a:moveTo>
                    <a:cubicBezTo>
                      <a:pt x="9214" y="2765"/>
                      <a:pt x="7144" y="3265"/>
                      <a:pt x="5115" y="3018"/>
                    </a:cubicBezTo>
                    <a:cubicBezTo>
                      <a:pt x="3085" y="2772"/>
                      <a:pt x="1109" y="1720"/>
                      <a:pt x="0" y="0"/>
                    </a:cubicBezTo>
                  </a:path>
                </a:pathLst>
              </a:custGeom>
              <a:noFill/>
              <a:ln w="13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2439;p67">
                <a:extLst>
                  <a:ext uri="{FF2B5EF4-FFF2-40B4-BE49-F238E27FC236}">
                    <a16:creationId xmlns:a16="http://schemas.microsoft.com/office/drawing/2014/main" id="{128BCD05-3208-709B-6523-4BCB135A92EB}"/>
                  </a:ext>
                </a:extLst>
              </p:cNvPr>
              <p:cNvSpPr/>
              <p:nvPr/>
            </p:nvSpPr>
            <p:spPr>
              <a:xfrm>
                <a:off x="3737025" y="1603600"/>
                <a:ext cx="179075" cy="214400"/>
              </a:xfrm>
              <a:custGeom>
                <a:avLst/>
                <a:gdLst/>
                <a:ahLst/>
                <a:cxnLst/>
                <a:rect l="l" t="t" r="r" b="b"/>
                <a:pathLst>
                  <a:path w="7163" h="8576" extrusionOk="0">
                    <a:moveTo>
                      <a:pt x="7085" y="0"/>
                    </a:moveTo>
                    <a:cubicBezTo>
                      <a:pt x="4760" y="0"/>
                      <a:pt x="1807" y="1440"/>
                      <a:pt x="590" y="3950"/>
                    </a:cubicBezTo>
                    <a:cubicBezTo>
                      <a:pt x="46" y="5060"/>
                      <a:pt x="0" y="6501"/>
                      <a:pt x="795" y="7445"/>
                    </a:cubicBezTo>
                    <a:cubicBezTo>
                      <a:pt x="1405" y="8175"/>
                      <a:pt x="2389" y="8496"/>
                      <a:pt x="3341" y="8562"/>
                    </a:cubicBezTo>
                    <a:cubicBezTo>
                      <a:pt x="3489" y="8571"/>
                      <a:pt x="3638" y="8575"/>
                      <a:pt x="3788" y="8575"/>
                    </a:cubicBezTo>
                    <a:cubicBezTo>
                      <a:pt x="4817" y="8575"/>
                      <a:pt x="5899" y="8362"/>
                      <a:pt x="6907" y="7969"/>
                    </a:cubicBezTo>
                    <a:lnTo>
                      <a:pt x="7163" y="1"/>
                    </a:lnTo>
                    <a:cubicBezTo>
                      <a:pt x="7137" y="1"/>
                      <a:pt x="7111" y="0"/>
                      <a:pt x="70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2440;p67">
                <a:extLst>
                  <a:ext uri="{FF2B5EF4-FFF2-40B4-BE49-F238E27FC236}">
                    <a16:creationId xmlns:a16="http://schemas.microsoft.com/office/drawing/2014/main" id="{4EEF9B2C-BD32-762A-04BB-03AD06FA93B2}"/>
                  </a:ext>
                </a:extLst>
              </p:cNvPr>
              <p:cNvSpPr/>
              <p:nvPr/>
            </p:nvSpPr>
            <p:spPr>
              <a:xfrm>
                <a:off x="3011600" y="1660775"/>
                <a:ext cx="291450" cy="197750"/>
              </a:xfrm>
              <a:custGeom>
                <a:avLst/>
                <a:gdLst/>
                <a:ahLst/>
                <a:cxnLst/>
                <a:rect l="l" t="t" r="r" b="b"/>
                <a:pathLst>
                  <a:path w="11658" h="7910" extrusionOk="0">
                    <a:moveTo>
                      <a:pt x="4912" y="0"/>
                    </a:moveTo>
                    <a:cubicBezTo>
                      <a:pt x="4005" y="0"/>
                      <a:pt x="3147" y="158"/>
                      <a:pt x="2442" y="463"/>
                    </a:cubicBezTo>
                    <a:cubicBezTo>
                      <a:pt x="1086" y="1049"/>
                      <a:pt x="0" y="2419"/>
                      <a:pt x="78" y="3894"/>
                    </a:cubicBezTo>
                    <a:cubicBezTo>
                      <a:pt x="139" y="5017"/>
                      <a:pt x="856" y="6031"/>
                      <a:pt x="1785" y="6665"/>
                    </a:cubicBezTo>
                    <a:cubicBezTo>
                      <a:pt x="2984" y="7482"/>
                      <a:pt x="4635" y="7909"/>
                      <a:pt x="6264" y="7909"/>
                    </a:cubicBezTo>
                    <a:cubicBezTo>
                      <a:pt x="7215" y="7909"/>
                      <a:pt x="8159" y="7764"/>
                      <a:pt x="9002" y="7465"/>
                    </a:cubicBezTo>
                    <a:cubicBezTo>
                      <a:pt x="9898" y="7148"/>
                      <a:pt x="10759" y="6572"/>
                      <a:pt x="11149" y="5705"/>
                    </a:cubicBezTo>
                    <a:cubicBezTo>
                      <a:pt x="11657" y="4576"/>
                      <a:pt x="11223" y="3205"/>
                      <a:pt x="10400" y="2280"/>
                    </a:cubicBezTo>
                    <a:cubicBezTo>
                      <a:pt x="9012" y="722"/>
                      <a:pt x="6849" y="0"/>
                      <a:pt x="49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2441;p67">
                <a:extLst>
                  <a:ext uri="{FF2B5EF4-FFF2-40B4-BE49-F238E27FC236}">
                    <a16:creationId xmlns:a16="http://schemas.microsoft.com/office/drawing/2014/main" id="{FBA3A245-63C5-1D0E-4D6D-A99E9B0F1A64}"/>
                  </a:ext>
                </a:extLst>
              </p:cNvPr>
              <p:cNvSpPr/>
              <p:nvPr/>
            </p:nvSpPr>
            <p:spPr>
              <a:xfrm>
                <a:off x="3553300" y="1447775"/>
                <a:ext cx="151700" cy="354700"/>
              </a:xfrm>
              <a:custGeom>
                <a:avLst/>
                <a:gdLst/>
                <a:ahLst/>
                <a:cxnLst/>
                <a:rect l="l" t="t" r="r" b="b"/>
                <a:pathLst>
                  <a:path w="6068" h="14188" fill="none" extrusionOk="0">
                    <a:moveTo>
                      <a:pt x="988" y="0"/>
                    </a:moveTo>
                    <a:cubicBezTo>
                      <a:pt x="408" y="1527"/>
                      <a:pt x="0" y="3159"/>
                      <a:pt x="12" y="4836"/>
                    </a:cubicBezTo>
                    <a:cubicBezTo>
                      <a:pt x="23" y="6513"/>
                      <a:pt x="108" y="7140"/>
                      <a:pt x="1160" y="8520"/>
                    </a:cubicBezTo>
                    <a:cubicBezTo>
                      <a:pt x="4976" y="7998"/>
                      <a:pt x="6067" y="10852"/>
                      <a:pt x="4148" y="12874"/>
                    </a:cubicBezTo>
                    <a:cubicBezTo>
                      <a:pt x="3412" y="13652"/>
                      <a:pt x="2339" y="13934"/>
                      <a:pt x="1316" y="14187"/>
                    </a:cubicBezTo>
                  </a:path>
                </a:pathLst>
              </a:custGeom>
              <a:noFill/>
              <a:ln w="13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2442;p67">
                <a:extLst>
                  <a:ext uri="{FF2B5EF4-FFF2-40B4-BE49-F238E27FC236}">
                    <a16:creationId xmlns:a16="http://schemas.microsoft.com/office/drawing/2014/main" id="{996D2A94-7A01-8B7A-A228-EC0C3FAD0F49}"/>
                  </a:ext>
                </a:extLst>
              </p:cNvPr>
              <p:cNvSpPr/>
              <p:nvPr/>
            </p:nvSpPr>
            <p:spPr>
              <a:xfrm>
                <a:off x="2988950" y="2176150"/>
                <a:ext cx="127700" cy="1462475"/>
              </a:xfrm>
              <a:custGeom>
                <a:avLst/>
                <a:gdLst/>
                <a:ahLst/>
                <a:cxnLst/>
                <a:rect l="l" t="t" r="r" b="b"/>
                <a:pathLst>
                  <a:path w="5108" h="58499" extrusionOk="0">
                    <a:moveTo>
                      <a:pt x="401" y="1"/>
                    </a:moveTo>
                    <a:cubicBezTo>
                      <a:pt x="209" y="1"/>
                      <a:pt x="10" y="158"/>
                      <a:pt x="75" y="399"/>
                    </a:cubicBezTo>
                    <a:cubicBezTo>
                      <a:pt x="1739" y="6490"/>
                      <a:pt x="2631" y="12853"/>
                      <a:pt x="3246" y="19122"/>
                    </a:cubicBezTo>
                    <a:cubicBezTo>
                      <a:pt x="4527" y="32145"/>
                      <a:pt x="3934" y="45541"/>
                      <a:pt x="75" y="58103"/>
                    </a:cubicBezTo>
                    <a:cubicBezTo>
                      <a:pt x="1" y="58342"/>
                      <a:pt x="197" y="58498"/>
                      <a:pt x="392" y="58498"/>
                    </a:cubicBezTo>
                    <a:cubicBezTo>
                      <a:pt x="520" y="58498"/>
                      <a:pt x="647" y="58430"/>
                      <a:pt x="695" y="58273"/>
                    </a:cubicBezTo>
                    <a:cubicBezTo>
                      <a:pt x="4582" y="45623"/>
                      <a:pt x="5108" y="32231"/>
                      <a:pt x="3890" y="19122"/>
                    </a:cubicBezTo>
                    <a:cubicBezTo>
                      <a:pt x="3302" y="12797"/>
                      <a:pt x="2373" y="6368"/>
                      <a:pt x="695" y="229"/>
                    </a:cubicBezTo>
                    <a:cubicBezTo>
                      <a:pt x="652" y="69"/>
                      <a:pt x="528" y="1"/>
                      <a:pt x="4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2443;p67">
                <a:extLst>
                  <a:ext uri="{FF2B5EF4-FFF2-40B4-BE49-F238E27FC236}">
                    <a16:creationId xmlns:a16="http://schemas.microsoft.com/office/drawing/2014/main" id="{EAF6FA61-1460-DFF2-493D-3F780A2A318A}"/>
                  </a:ext>
                </a:extLst>
              </p:cNvPr>
              <p:cNvSpPr/>
              <p:nvPr/>
            </p:nvSpPr>
            <p:spPr>
              <a:xfrm>
                <a:off x="2604114" y="1883488"/>
                <a:ext cx="522806" cy="290319"/>
              </a:xfrm>
              <a:custGeom>
                <a:avLst/>
                <a:gdLst/>
                <a:ahLst/>
                <a:cxnLst/>
                <a:rect l="l" t="t" r="r" b="b"/>
                <a:pathLst>
                  <a:path w="21235" h="11792" extrusionOk="0">
                    <a:moveTo>
                      <a:pt x="14632" y="0"/>
                    </a:moveTo>
                    <a:cubicBezTo>
                      <a:pt x="13788" y="0"/>
                      <a:pt x="12737" y="193"/>
                      <a:pt x="11441" y="628"/>
                    </a:cubicBezTo>
                    <a:cubicBezTo>
                      <a:pt x="1" y="4461"/>
                      <a:pt x="15182" y="11792"/>
                      <a:pt x="15182" y="11792"/>
                    </a:cubicBezTo>
                    <a:cubicBezTo>
                      <a:pt x="15182" y="11792"/>
                      <a:pt x="21234" y="0"/>
                      <a:pt x="146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2444;p67">
                <a:extLst>
                  <a:ext uri="{FF2B5EF4-FFF2-40B4-BE49-F238E27FC236}">
                    <a16:creationId xmlns:a16="http://schemas.microsoft.com/office/drawing/2014/main" id="{64998DDC-E0FA-560B-9BDA-AF9F75736326}"/>
                  </a:ext>
                </a:extLst>
              </p:cNvPr>
              <p:cNvSpPr/>
              <p:nvPr/>
            </p:nvSpPr>
            <p:spPr>
              <a:xfrm>
                <a:off x="2992416" y="1923132"/>
                <a:ext cx="359403" cy="257131"/>
              </a:xfrm>
              <a:custGeom>
                <a:avLst/>
                <a:gdLst/>
                <a:ahLst/>
                <a:cxnLst/>
                <a:rect l="l" t="t" r="r" b="b"/>
                <a:pathLst>
                  <a:path w="14598" h="10444" extrusionOk="0">
                    <a:moveTo>
                      <a:pt x="4929" y="1"/>
                    </a:moveTo>
                    <a:cubicBezTo>
                      <a:pt x="870" y="1"/>
                      <a:pt x="1" y="10298"/>
                      <a:pt x="1" y="10298"/>
                    </a:cubicBezTo>
                    <a:cubicBezTo>
                      <a:pt x="1" y="10298"/>
                      <a:pt x="1332" y="10443"/>
                      <a:pt x="3073" y="10443"/>
                    </a:cubicBezTo>
                    <a:cubicBezTo>
                      <a:pt x="7507" y="10443"/>
                      <a:pt x="14598" y="9501"/>
                      <a:pt x="9089" y="2814"/>
                    </a:cubicBezTo>
                    <a:cubicBezTo>
                      <a:pt x="7424" y="792"/>
                      <a:pt x="6054" y="1"/>
                      <a:pt x="49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2445;p67">
                <a:extLst>
                  <a:ext uri="{FF2B5EF4-FFF2-40B4-BE49-F238E27FC236}">
                    <a16:creationId xmlns:a16="http://schemas.microsoft.com/office/drawing/2014/main" id="{D72DE0C1-F507-82EA-A792-2DCDAF54B001}"/>
                  </a:ext>
                </a:extLst>
              </p:cNvPr>
              <p:cNvSpPr/>
              <p:nvPr/>
            </p:nvSpPr>
            <p:spPr>
              <a:xfrm>
                <a:off x="2965998" y="2146021"/>
                <a:ext cx="333527" cy="255014"/>
              </a:xfrm>
              <a:custGeom>
                <a:avLst/>
                <a:gdLst/>
                <a:ahLst/>
                <a:cxnLst/>
                <a:rect l="l" t="t" r="r" b="b"/>
                <a:pathLst>
                  <a:path w="13547" h="10358" extrusionOk="0">
                    <a:moveTo>
                      <a:pt x="6251" y="0"/>
                    </a:moveTo>
                    <a:cubicBezTo>
                      <a:pt x="3221" y="0"/>
                      <a:pt x="1" y="807"/>
                      <a:pt x="1" y="807"/>
                    </a:cubicBezTo>
                    <a:cubicBezTo>
                      <a:pt x="1" y="807"/>
                      <a:pt x="2149" y="10358"/>
                      <a:pt x="5971" y="10358"/>
                    </a:cubicBezTo>
                    <a:cubicBezTo>
                      <a:pt x="7164" y="10358"/>
                      <a:pt x="8521" y="9426"/>
                      <a:pt x="10027" y="6982"/>
                    </a:cubicBezTo>
                    <a:cubicBezTo>
                      <a:pt x="13547" y="1268"/>
                      <a:pt x="10049" y="0"/>
                      <a:pt x="6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2446;p67">
                <a:extLst>
                  <a:ext uri="{FF2B5EF4-FFF2-40B4-BE49-F238E27FC236}">
                    <a16:creationId xmlns:a16="http://schemas.microsoft.com/office/drawing/2014/main" id="{2F37A9F8-FA83-723D-B0F6-A9ADD9C9E7B7}"/>
                  </a:ext>
                </a:extLst>
              </p:cNvPr>
              <p:cNvSpPr/>
              <p:nvPr/>
            </p:nvSpPr>
            <p:spPr>
              <a:xfrm>
                <a:off x="2683534" y="2041776"/>
                <a:ext cx="293963" cy="263976"/>
              </a:xfrm>
              <a:custGeom>
                <a:avLst/>
                <a:gdLst/>
                <a:ahLst/>
                <a:cxnLst/>
                <a:rect l="l" t="t" r="r" b="b"/>
                <a:pathLst>
                  <a:path w="11940" h="10722" extrusionOk="0">
                    <a:moveTo>
                      <a:pt x="3313" y="0"/>
                    </a:moveTo>
                    <a:cubicBezTo>
                      <a:pt x="1637" y="0"/>
                      <a:pt x="340" y="1322"/>
                      <a:pt x="175" y="5233"/>
                    </a:cubicBezTo>
                    <a:cubicBezTo>
                      <a:pt x="0" y="9364"/>
                      <a:pt x="1327" y="10722"/>
                      <a:pt x="3147" y="10722"/>
                    </a:cubicBezTo>
                    <a:cubicBezTo>
                      <a:pt x="6637" y="10722"/>
                      <a:pt x="11940" y="5729"/>
                      <a:pt x="11940" y="5729"/>
                    </a:cubicBezTo>
                    <a:cubicBezTo>
                      <a:pt x="11940" y="5729"/>
                      <a:pt x="6803" y="0"/>
                      <a:pt x="33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2447;p67">
                <a:extLst>
                  <a:ext uri="{FF2B5EF4-FFF2-40B4-BE49-F238E27FC236}">
                    <a16:creationId xmlns:a16="http://schemas.microsoft.com/office/drawing/2014/main" id="{69C89BEA-013B-94DC-5D62-2A2DB6859E2A}"/>
                  </a:ext>
                </a:extLst>
              </p:cNvPr>
              <p:cNvSpPr/>
              <p:nvPr/>
            </p:nvSpPr>
            <p:spPr>
              <a:xfrm>
                <a:off x="2608850" y="2182942"/>
                <a:ext cx="513327" cy="289482"/>
              </a:xfrm>
              <a:custGeom>
                <a:avLst/>
                <a:gdLst/>
                <a:ahLst/>
                <a:cxnLst/>
                <a:rect l="l" t="t" r="r" b="b"/>
                <a:pathLst>
                  <a:path w="20850" h="11758" extrusionOk="0">
                    <a:moveTo>
                      <a:pt x="15520" y="0"/>
                    </a:moveTo>
                    <a:lnTo>
                      <a:pt x="15520" y="0"/>
                    </a:lnTo>
                    <a:cubicBezTo>
                      <a:pt x="15520" y="1"/>
                      <a:pt x="1" y="6584"/>
                      <a:pt x="11241" y="10970"/>
                    </a:cubicBezTo>
                    <a:cubicBezTo>
                      <a:pt x="12646" y="11518"/>
                      <a:pt x="13766" y="11758"/>
                      <a:pt x="14651" y="11758"/>
                    </a:cubicBezTo>
                    <a:cubicBezTo>
                      <a:pt x="20850" y="11758"/>
                      <a:pt x="15520" y="1"/>
                      <a:pt x="155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2448;p67">
                <a:extLst>
                  <a:ext uri="{FF2B5EF4-FFF2-40B4-BE49-F238E27FC236}">
                    <a16:creationId xmlns:a16="http://schemas.microsoft.com/office/drawing/2014/main" id="{BDA550A6-AFFC-C96D-A3D5-0A10B8ADFFB4}"/>
                  </a:ext>
                </a:extLst>
              </p:cNvPr>
              <p:cNvSpPr/>
              <p:nvPr/>
            </p:nvSpPr>
            <p:spPr>
              <a:xfrm>
                <a:off x="2913600" y="2122750"/>
                <a:ext cx="124475" cy="118425"/>
              </a:xfrm>
              <a:custGeom>
                <a:avLst/>
                <a:gdLst/>
                <a:ahLst/>
                <a:cxnLst/>
                <a:rect l="l" t="t" r="r" b="b"/>
                <a:pathLst>
                  <a:path w="4979" h="4737" extrusionOk="0">
                    <a:moveTo>
                      <a:pt x="2430" y="0"/>
                    </a:moveTo>
                    <a:cubicBezTo>
                      <a:pt x="2180" y="0"/>
                      <a:pt x="1926" y="40"/>
                      <a:pt x="1676" y="124"/>
                    </a:cubicBezTo>
                    <a:cubicBezTo>
                      <a:pt x="768" y="428"/>
                      <a:pt x="133" y="1249"/>
                      <a:pt x="66" y="2205"/>
                    </a:cubicBezTo>
                    <a:cubicBezTo>
                      <a:pt x="1" y="3160"/>
                      <a:pt x="515" y="4062"/>
                      <a:pt x="1372" y="4488"/>
                    </a:cubicBezTo>
                    <a:cubicBezTo>
                      <a:pt x="1708" y="4655"/>
                      <a:pt x="2069" y="4737"/>
                      <a:pt x="2428" y="4737"/>
                    </a:cubicBezTo>
                    <a:cubicBezTo>
                      <a:pt x="2989" y="4737"/>
                      <a:pt x="3543" y="4538"/>
                      <a:pt x="3984" y="4155"/>
                    </a:cubicBezTo>
                    <a:cubicBezTo>
                      <a:pt x="4706" y="3526"/>
                      <a:pt x="4978" y="2525"/>
                      <a:pt x="4674" y="1617"/>
                    </a:cubicBezTo>
                    <a:cubicBezTo>
                      <a:pt x="4342" y="626"/>
                      <a:pt x="3419" y="0"/>
                      <a:pt x="24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2449;p67">
                <a:extLst>
                  <a:ext uri="{FF2B5EF4-FFF2-40B4-BE49-F238E27FC236}">
                    <a16:creationId xmlns:a16="http://schemas.microsoft.com/office/drawing/2014/main" id="{D7CF3CAC-F39C-46E7-7DDD-4FFD37E961FF}"/>
                  </a:ext>
                </a:extLst>
              </p:cNvPr>
              <p:cNvSpPr/>
              <p:nvPr/>
            </p:nvSpPr>
            <p:spPr>
              <a:xfrm>
                <a:off x="3087275" y="2436875"/>
                <a:ext cx="345225" cy="334725"/>
              </a:xfrm>
              <a:custGeom>
                <a:avLst/>
                <a:gdLst/>
                <a:ahLst/>
                <a:cxnLst/>
                <a:rect l="l" t="t" r="r" b="b"/>
                <a:pathLst>
                  <a:path w="13809" h="13389" extrusionOk="0">
                    <a:moveTo>
                      <a:pt x="9546" y="0"/>
                    </a:moveTo>
                    <a:cubicBezTo>
                      <a:pt x="5953" y="0"/>
                      <a:pt x="1" y="13389"/>
                      <a:pt x="1" y="13389"/>
                    </a:cubicBezTo>
                    <a:cubicBezTo>
                      <a:pt x="1" y="13389"/>
                      <a:pt x="13809" y="3015"/>
                      <a:pt x="10412" y="312"/>
                    </a:cubicBezTo>
                    <a:cubicBezTo>
                      <a:pt x="10144" y="99"/>
                      <a:pt x="9853" y="0"/>
                      <a:pt x="95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2450;p67">
                <a:extLst>
                  <a:ext uri="{FF2B5EF4-FFF2-40B4-BE49-F238E27FC236}">
                    <a16:creationId xmlns:a16="http://schemas.microsoft.com/office/drawing/2014/main" id="{97178BB5-FAD4-1FD1-8DF0-281FDF67BB68}"/>
                  </a:ext>
                </a:extLst>
              </p:cNvPr>
              <p:cNvSpPr/>
              <p:nvPr/>
            </p:nvSpPr>
            <p:spPr>
              <a:xfrm>
                <a:off x="3083725" y="2464375"/>
                <a:ext cx="249450" cy="309950"/>
              </a:xfrm>
              <a:custGeom>
                <a:avLst/>
                <a:gdLst/>
                <a:ahLst/>
                <a:cxnLst/>
                <a:rect l="l" t="t" r="r" b="b"/>
                <a:pathLst>
                  <a:path w="9978" h="12398" extrusionOk="0">
                    <a:moveTo>
                      <a:pt x="9695" y="1"/>
                    </a:moveTo>
                    <a:lnTo>
                      <a:pt x="1" y="12173"/>
                    </a:lnTo>
                    <a:lnTo>
                      <a:pt x="283" y="12398"/>
                    </a:lnTo>
                    <a:lnTo>
                      <a:pt x="9977" y="228"/>
                    </a:lnTo>
                    <a:lnTo>
                      <a:pt x="969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2451;p67">
                <a:extLst>
                  <a:ext uri="{FF2B5EF4-FFF2-40B4-BE49-F238E27FC236}">
                    <a16:creationId xmlns:a16="http://schemas.microsoft.com/office/drawing/2014/main" id="{FB9CC679-64D9-7485-6200-BC51D4B25996}"/>
                  </a:ext>
                </a:extLst>
              </p:cNvPr>
              <p:cNvSpPr/>
              <p:nvPr/>
            </p:nvSpPr>
            <p:spPr>
              <a:xfrm>
                <a:off x="2711350" y="2482450"/>
                <a:ext cx="382450" cy="292550"/>
              </a:xfrm>
              <a:custGeom>
                <a:avLst/>
                <a:gdLst/>
                <a:ahLst/>
                <a:cxnLst/>
                <a:rect l="l" t="t" r="r" b="b"/>
                <a:pathLst>
                  <a:path w="15298" h="11702" extrusionOk="0">
                    <a:moveTo>
                      <a:pt x="3976" y="0"/>
                    </a:moveTo>
                    <a:cubicBezTo>
                      <a:pt x="3569" y="0"/>
                      <a:pt x="3211" y="145"/>
                      <a:pt x="2918" y="467"/>
                    </a:cubicBezTo>
                    <a:cubicBezTo>
                      <a:pt x="0" y="3682"/>
                      <a:pt x="15297" y="11701"/>
                      <a:pt x="15297" y="11701"/>
                    </a:cubicBezTo>
                    <a:cubicBezTo>
                      <a:pt x="15297" y="11701"/>
                      <a:pt x="7637" y="0"/>
                      <a:pt x="39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2452;p67">
                <a:extLst>
                  <a:ext uri="{FF2B5EF4-FFF2-40B4-BE49-F238E27FC236}">
                    <a16:creationId xmlns:a16="http://schemas.microsoft.com/office/drawing/2014/main" id="{E4368C23-53BF-E259-38B7-02F675FC834A}"/>
                  </a:ext>
                </a:extLst>
              </p:cNvPr>
              <p:cNvSpPr/>
              <p:nvPr/>
            </p:nvSpPr>
            <p:spPr>
              <a:xfrm>
                <a:off x="2802675" y="2510200"/>
                <a:ext cx="294150" cy="268125"/>
              </a:xfrm>
              <a:custGeom>
                <a:avLst/>
                <a:gdLst/>
                <a:ahLst/>
                <a:cxnLst/>
                <a:rect l="l" t="t" r="r" b="b"/>
                <a:pathLst>
                  <a:path w="11766" h="10725" extrusionOk="0">
                    <a:moveTo>
                      <a:pt x="244" y="0"/>
                    </a:moveTo>
                    <a:lnTo>
                      <a:pt x="0" y="268"/>
                    </a:lnTo>
                    <a:lnTo>
                      <a:pt x="11522" y="10725"/>
                    </a:lnTo>
                    <a:lnTo>
                      <a:pt x="11765" y="10457"/>
                    </a:lnTo>
                    <a:lnTo>
                      <a:pt x="2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2453;p67">
                <a:extLst>
                  <a:ext uri="{FF2B5EF4-FFF2-40B4-BE49-F238E27FC236}">
                    <a16:creationId xmlns:a16="http://schemas.microsoft.com/office/drawing/2014/main" id="{99DAA41E-17D7-FEB3-8634-567BFDD18C93}"/>
                  </a:ext>
                </a:extLst>
              </p:cNvPr>
              <p:cNvSpPr/>
              <p:nvPr/>
            </p:nvSpPr>
            <p:spPr>
              <a:xfrm>
                <a:off x="3085000" y="2848075"/>
                <a:ext cx="385925" cy="287475"/>
              </a:xfrm>
              <a:custGeom>
                <a:avLst/>
                <a:gdLst/>
                <a:ahLst/>
                <a:cxnLst/>
                <a:rect l="l" t="t" r="r" b="b"/>
                <a:pathLst>
                  <a:path w="15437" h="11499" extrusionOk="0">
                    <a:moveTo>
                      <a:pt x="11495" y="0"/>
                    </a:moveTo>
                    <a:cubicBezTo>
                      <a:pt x="7821" y="0"/>
                      <a:pt x="0" y="11498"/>
                      <a:pt x="0" y="11498"/>
                    </a:cubicBezTo>
                    <a:cubicBezTo>
                      <a:pt x="0" y="11498"/>
                      <a:pt x="15436" y="3752"/>
                      <a:pt x="12575" y="486"/>
                    </a:cubicBezTo>
                    <a:cubicBezTo>
                      <a:pt x="12281" y="151"/>
                      <a:pt x="11915" y="0"/>
                      <a:pt x="114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2454;p67">
                <a:extLst>
                  <a:ext uri="{FF2B5EF4-FFF2-40B4-BE49-F238E27FC236}">
                    <a16:creationId xmlns:a16="http://schemas.microsoft.com/office/drawing/2014/main" id="{4E4FA6AF-E502-3EA7-2285-A28E26525D35}"/>
                  </a:ext>
                </a:extLst>
              </p:cNvPr>
              <p:cNvSpPr/>
              <p:nvPr/>
            </p:nvSpPr>
            <p:spPr>
              <a:xfrm>
                <a:off x="3082025" y="2875800"/>
                <a:ext cx="298600" cy="263125"/>
              </a:xfrm>
              <a:custGeom>
                <a:avLst/>
                <a:gdLst/>
                <a:ahLst/>
                <a:cxnLst/>
                <a:rect l="l" t="t" r="r" b="b"/>
                <a:pathLst>
                  <a:path w="11944" h="10525" extrusionOk="0">
                    <a:moveTo>
                      <a:pt x="11705" y="1"/>
                    </a:moveTo>
                    <a:lnTo>
                      <a:pt x="0" y="10254"/>
                    </a:lnTo>
                    <a:lnTo>
                      <a:pt x="239" y="10525"/>
                    </a:lnTo>
                    <a:lnTo>
                      <a:pt x="11943" y="274"/>
                    </a:lnTo>
                    <a:lnTo>
                      <a:pt x="1170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2455;p67">
                <a:extLst>
                  <a:ext uri="{FF2B5EF4-FFF2-40B4-BE49-F238E27FC236}">
                    <a16:creationId xmlns:a16="http://schemas.microsoft.com/office/drawing/2014/main" id="{EC251F9A-D895-117A-C7F2-25F7485E6FAF}"/>
                  </a:ext>
                </a:extLst>
              </p:cNvPr>
              <p:cNvSpPr/>
              <p:nvPr/>
            </p:nvSpPr>
            <p:spPr>
              <a:xfrm>
                <a:off x="2750175" y="2801150"/>
                <a:ext cx="340600" cy="338875"/>
              </a:xfrm>
              <a:custGeom>
                <a:avLst/>
                <a:gdLst/>
                <a:ahLst/>
                <a:cxnLst/>
                <a:rect l="l" t="t" r="r" b="b"/>
                <a:pathLst>
                  <a:path w="13624" h="13555" extrusionOk="0">
                    <a:moveTo>
                      <a:pt x="4291" y="1"/>
                    </a:moveTo>
                    <a:cubicBezTo>
                      <a:pt x="3993" y="1"/>
                      <a:pt x="3709" y="94"/>
                      <a:pt x="3444" y="297"/>
                    </a:cubicBezTo>
                    <a:cubicBezTo>
                      <a:pt x="0" y="2941"/>
                      <a:pt x="13624" y="13555"/>
                      <a:pt x="13624" y="13555"/>
                    </a:cubicBezTo>
                    <a:cubicBezTo>
                      <a:pt x="13624" y="13555"/>
                      <a:pt x="7883" y="1"/>
                      <a:pt x="42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2456;p67">
                <a:extLst>
                  <a:ext uri="{FF2B5EF4-FFF2-40B4-BE49-F238E27FC236}">
                    <a16:creationId xmlns:a16="http://schemas.microsoft.com/office/drawing/2014/main" id="{86D4325A-824F-30F3-6F2F-56B42102014A}"/>
                  </a:ext>
                </a:extLst>
              </p:cNvPr>
              <p:cNvSpPr/>
              <p:nvPr/>
            </p:nvSpPr>
            <p:spPr>
              <a:xfrm>
                <a:off x="2850275" y="2828725"/>
                <a:ext cx="244050" cy="314075"/>
              </a:xfrm>
              <a:custGeom>
                <a:avLst/>
                <a:gdLst/>
                <a:ahLst/>
                <a:cxnLst/>
                <a:rect l="l" t="t" r="r" b="b"/>
                <a:pathLst>
                  <a:path w="9762" h="12563" extrusionOk="0">
                    <a:moveTo>
                      <a:pt x="288" y="1"/>
                    </a:moveTo>
                    <a:lnTo>
                      <a:pt x="1" y="220"/>
                    </a:lnTo>
                    <a:lnTo>
                      <a:pt x="9476" y="12563"/>
                    </a:lnTo>
                    <a:lnTo>
                      <a:pt x="9762" y="12342"/>
                    </a:lnTo>
                    <a:lnTo>
                      <a:pt x="28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2457;p67">
                <a:extLst>
                  <a:ext uri="{FF2B5EF4-FFF2-40B4-BE49-F238E27FC236}">
                    <a16:creationId xmlns:a16="http://schemas.microsoft.com/office/drawing/2014/main" id="{F26049A8-B669-9668-7A65-364B02BE9EA1}"/>
                  </a:ext>
                </a:extLst>
              </p:cNvPr>
              <p:cNvSpPr/>
              <p:nvPr/>
            </p:nvSpPr>
            <p:spPr>
              <a:xfrm>
                <a:off x="3021750" y="2872100"/>
                <a:ext cx="1410500" cy="1651825"/>
              </a:xfrm>
              <a:custGeom>
                <a:avLst/>
                <a:gdLst/>
                <a:ahLst/>
                <a:cxnLst/>
                <a:rect l="l" t="t" r="r" b="b"/>
                <a:pathLst>
                  <a:path w="56420" h="66073" extrusionOk="0">
                    <a:moveTo>
                      <a:pt x="7294" y="0"/>
                    </a:moveTo>
                    <a:cubicBezTo>
                      <a:pt x="7198" y="0"/>
                      <a:pt x="7103" y="8"/>
                      <a:pt x="7008" y="21"/>
                    </a:cubicBezTo>
                    <a:cubicBezTo>
                      <a:pt x="6546" y="95"/>
                      <a:pt x="6091" y="360"/>
                      <a:pt x="5906" y="779"/>
                    </a:cubicBezTo>
                    <a:cubicBezTo>
                      <a:pt x="5883" y="820"/>
                      <a:pt x="5865" y="863"/>
                      <a:pt x="5852" y="907"/>
                    </a:cubicBezTo>
                    <a:cubicBezTo>
                      <a:pt x="5699" y="1400"/>
                      <a:pt x="5937" y="1934"/>
                      <a:pt x="6293" y="2306"/>
                    </a:cubicBezTo>
                    <a:cubicBezTo>
                      <a:pt x="6643" y="2677"/>
                      <a:pt x="7108" y="2920"/>
                      <a:pt x="7544" y="3196"/>
                    </a:cubicBezTo>
                    <a:cubicBezTo>
                      <a:pt x="8671" y="3925"/>
                      <a:pt x="9625" y="4888"/>
                      <a:pt x="10342" y="6022"/>
                    </a:cubicBezTo>
                    <a:cubicBezTo>
                      <a:pt x="10554" y="6351"/>
                      <a:pt x="10742" y="6694"/>
                      <a:pt x="10903" y="7050"/>
                    </a:cubicBezTo>
                    <a:cubicBezTo>
                      <a:pt x="10941" y="7135"/>
                      <a:pt x="10978" y="7220"/>
                      <a:pt x="11016" y="7305"/>
                    </a:cubicBezTo>
                    <a:cubicBezTo>
                      <a:pt x="10946" y="7230"/>
                      <a:pt x="10872" y="7150"/>
                      <a:pt x="10792" y="7077"/>
                    </a:cubicBezTo>
                    <a:cubicBezTo>
                      <a:pt x="10533" y="6796"/>
                      <a:pt x="10252" y="6525"/>
                      <a:pt x="9966" y="6271"/>
                    </a:cubicBezTo>
                    <a:cubicBezTo>
                      <a:pt x="8519" y="4957"/>
                      <a:pt x="6838" y="3890"/>
                      <a:pt x="5026" y="3164"/>
                    </a:cubicBezTo>
                    <a:cubicBezTo>
                      <a:pt x="4492" y="2939"/>
                      <a:pt x="3901" y="2750"/>
                      <a:pt x="3329" y="2750"/>
                    </a:cubicBezTo>
                    <a:cubicBezTo>
                      <a:pt x="3322" y="2750"/>
                      <a:pt x="3315" y="2750"/>
                      <a:pt x="3308" y="2750"/>
                    </a:cubicBezTo>
                    <a:cubicBezTo>
                      <a:pt x="3282" y="2750"/>
                      <a:pt x="3255" y="2752"/>
                      <a:pt x="3228" y="2757"/>
                    </a:cubicBezTo>
                    <a:cubicBezTo>
                      <a:pt x="2970" y="2765"/>
                      <a:pt x="2713" y="2822"/>
                      <a:pt x="2475" y="2925"/>
                    </a:cubicBezTo>
                    <a:cubicBezTo>
                      <a:pt x="1670" y="3286"/>
                      <a:pt x="1288" y="4537"/>
                      <a:pt x="1934" y="5295"/>
                    </a:cubicBezTo>
                    <a:cubicBezTo>
                      <a:pt x="1564" y="5639"/>
                      <a:pt x="1172" y="6048"/>
                      <a:pt x="1113" y="6557"/>
                    </a:cubicBezTo>
                    <a:cubicBezTo>
                      <a:pt x="1077" y="6864"/>
                      <a:pt x="1160" y="7166"/>
                      <a:pt x="1283" y="7442"/>
                    </a:cubicBezTo>
                    <a:cubicBezTo>
                      <a:pt x="2264" y="9690"/>
                      <a:pt x="5370" y="10428"/>
                      <a:pt x="6303" y="12951"/>
                    </a:cubicBezTo>
                    <a:cubicBezTo>
                      <a:pt x="5261" y="11974"/>
                      <a:pt x="4010" y="11249"/>
                      <a:pt x="2646" y="10826"/>
                    </a:cubicBezTo>
                    <a:cubicBezTo>
                      <a:pt x="2325" y="10726"/>
                      <a:pt x="1963" y="10660"/>
                      <a:pt x="1615" y="10660"/>
                    </a:cubicBezTo>
                    <a:cubicBezTo>
                      <a:pt x="1039" y="10660"/>
                      <a:pt x="503" y="10840"/>
                      <a:pt x="255" y="11339"/>
                    </a:cubicBezTo>
                    <a:cubicBezTo>
                      <a:pt x="1" y="11853"/>
                      <a:pt x="218" y="12512"/>
                      <a:pt x="605" y="12930"/>
                    </a:cubicBezTo>
                    <a:cubicBezTo>
                      <a:pt x="992" y="13359"/>
                      <a:pt x="1528" y="13624"/>
                      <a:pt x="2026" y="13910"/>
                    </a:cubicBezTo>
                    <a:cubicBezTo>
                      <a:pt x="3112" y="14519"/>
                      <a:pt x="4108" y="15276"/>
                      <a:pt x="4985" y="16162"/>
                    </a:cubicBezTo>
                    <a:cubicBezTo>
                      <a:pt x="5408" y="16583"/>
                      <a:pt x="5803" y="17032"/>
                      <a:pt x="6166" y="17509"/>
                    </a:cubicBezTo>
                    <a:cubicBezTo>
                      <a:pt x="6945" y="18521"/>
                      <a:pt x="7582" y="19660"/>
                      <a:pt x="8467" y="20582"/>
                    </a:cubicBezTo>
                    <a:cubicBezTo>
                      <a:pt x="9835" y="22008"/>
                      <a:pt x="11783" y="22859"/>
                      <a:pt x="13718" y="22859"/>
                    </a:cubicBezTo>
                    <a:cubicBezTo>
                      <a:pt x="13942" y="22859"/>
                      <a:pt x="14166" y="22848"/>
                      <a:pt x="14388" y="22825"/>
                    </a:cubicBezTo>
                    <a:cubicBezTo>
                      <a:pt x="15290" y="25105"/>
                      <a:pt x="16657" y="28237"/>
                      <a:pt x="18630" y="32638"/>
                    </a:cubicBezTo>
                    <a:cubicBezTo>
                      <a:pt x="21184" y="38357"/>
                      <a:pt x="25462" y="47008"/>
                      <a:pt x="29003" y="52172"/>
                    </a:cubicBezTo>
                    <a:cubicBezTo>
                      <a:pt x="32539" y="57341"/>
                      <a:pt x="37077" y="61957"/>
                      <a:pt x="42685" y="64740"/>
                    </a:cubicBezTo>
                    <a:cubicBezTo>
                      <a:pt x="44195" y="65487"/>
                      <a:pt x="45951" y="66072"/>
                      <a:pt x="47604" y="66072"/>
                    </a:cubicBezTo>
                    <a:cubicBezTo>
                      <a:pt x="48754" y="66072"/>
                      <a:pt x="49854" y="65789"/>
                      <a:pt x="50785" y="65080"/>
                    </a:cubicBezTo>
                    <a:cubicBezTo>
                      <a:pt x="51872" y="64254"/>
                      <a:pt x="52513" y="62981"/>
                      <a:pt x="53028" y="61719"/>
                    </a:cubicBezTo>
                    <a:cubicBezTo>
                      <a:pt x="56420" y="53307"/>
                      <a:pt x="54930" y="43113"/>
                      <a:pt x="49267" y="36015"/>
                    </a:cubicBezTo>
                    <a:cubicBezTo>
                      <a:pt x="41872" y="26744"/>
                      <a:pt x="28907" y="23416"/>
                      <a:pt x="20499" y="15304"/>
                    </a:cubicBezTo>
                    <a:lnTo>
                      <a:pt x="20493" y="15299"/>
                    </a:lnTo>
                    <a:cubicBezTo>
                      <a:pt x="19598" y="14102"/>
                      <a:pt x="18871" y="12739"/>
                      <a:pt x="18241" y="11386"/>
                    </a:cubicBezTo>
                    <a:cubicBezTo>
                      <a:pt x="17085" y="8917"/>
                      <a:pt x="16093" y="6319"/>
                      <a:pt x="14365" y="4209"/>
                    </a:cubicBezTo>
                    <a:cubicBezTo>
                      <a:pt x="13970" y="3732"/>
                      <a:pt x="13542" y="3284"/>
                      <a:pt x="13082" y="2868"/>
                    </a:cubicBezTo>
                    <a:cubicBezTo>
                      <a:pt x="11767" y="1681"/>
                      <a:pt x="10204" y="769"/>
                      <a:pt x="8512" y="229"/>
                    </a:cubicBezTo>
                    <a:cubicBezTo>
                      <a:pt x="8132" y="106"/>
                      <a:pt x="7717" y="0"/>
                      <a:pt x="7320" y="0"/>
                    </a:cubicBezTo>
                    <a:cubicBezTo>
                      <a:pt x="7311" y="0"/>
                      <a:pt x="7303" y="0"/>
                      <a:pt x="7294" y="0"/>
                    </a:cubicBezTo>
                    <a:close/>
                  </a:path>
                </a:pathLst>
              </a:custGeom>
              <a:solidFill>
                <a:srgbClr val="E6B8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2458;p67">
                <a:extLst>
                  <a:ext uri="{FF2B5EF4-FFF2-40B4-BE49-F238E27FC236}">
                    <a16:creationId xmlns:a16="http://schemas.microsoft.com/office/drawing/2014/main" id="{95DA348A-6F53-22B8-FF09-BFC2DE3BE6C2}"/>
                  </a:ext>
                </a:extLst>
              </p:cNvPr>
              <p:cNvSpPr/>
              <p:nvPr/>
            </p:nvSpPr>
            <p:spPr>
              <a:xfrm>
                <a:off x="3872800" y="3482850"/>
                <a:ext cx="625725" cy="619450"/>
              </a:xfrm>
              <a:custGeom>
                <a:avLst/>
                <a:gdLst/>
                <a:ahLst/>
                <a:cxnLst/>
                <a:rect l="l" t="t" r="r" b="b"/>
                <a:pathLst>
                  <a:path w="25029" h="24778" fill="none" extrusionOk="0">
                    <a:moveTo>
                      <a:pt x="1" y="0"/>
                    </a:moveTo>
                    <a:cubicBezTo>
                      <a:pt x="5905" y="3263"/>
                      <a:pt x="11598" y="6921"/>
                      <a:pt x="16908" y="11081"/>
                    </a:cubicBezTo>
                    <a:cubicBezTo>
                      <a:pt x="18450" y="12288"/>
                      <a:pt x="19969" y="13545"/>
                      <a:pt x="21230" y="15044"/>
                    </a:cubicBezTo>
                    <a:cubicBezTo>
                      <a:pt x="23511" y="17759"/>
                      <a:pt x="24868" y="21235"/>
                      <a:pt x="25028" y="24778"/>
                    </a:cubicBezTo>
                  </a:path>
                </a:pathLst>
              </a:custGeom>
              <a:noFill/>
              <a:ln w="13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2459;p67">
                <a:extLst>
                  <a:ext uri="{FF2B5EF4-FFF2-40B4-BE49-F238E27FC236}">
                    <a16:creationId xmlns:a16="http://schemas.microsoft.com/office/drawing/2014/main" id="{43085BA5-5360-9380-BCB4-1D53ED4299F2}"/>
                  </a:ext>
                </a:extLst>
              </p:cNvPr>
              <p:cNvSpPr/>
              <p:nvPr/>
            </p:nvSpPr>
            <p:spPr>
              <a:xfrm>
                <a:off x="3382500" y="3434100"/>
                <a:ext cx="131250" cy="301075"/>
              </a:xfrm>
              <a:custGeom>
                <a:avLst/>
                <a:gdLst/>
                <a:ahLst/>
                <a:cxnLst/>
                <a:rect l="l" t="t" r="r" b="b"/>
                <a:pathLst>
                  <a:path w="5250" h="12043" fill="none" extrusionOk="0">
                    <a:moveTo>
                      <a:pt x="1" y="0"/>
                    </a:moveTo>
                    <a:cubicBezTo>
                      <a:pt x="1874" y="3959"/>
                      <a:pt x="3625" y="7973"/>
                      <a:pt x="5250" y="12043"/>
                    </a:cubicBezTo>
                  </a:path>
                </a:pathLst>
              </a:custGeom>
              <a:noFill/>
              <a:ln w="13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2460;p67">
                <a:extLst>
                  <a:ext uri="{FF2B5EF4-FFF2-40B4-BE49-F238E27FC236}">
                    <a16:creationId xmlns:a16="http://schemas.microsoft.com/office/drawing/2014/main" id="{92F8B696-E9D2-DD9B-7F18-440005F65079}"/>
                  </a:ext>
                </a:extLst>
              </p:cNvPr>
              <p:cNvSpPr/>
              <p:nvPr/>
            </p:nvSpPr>
            <p:spPr>
              <a:xfrm>
                <a:off x="1848700" y="2760225"/>
                <a:ext cx="1475250" cy="1582975"/>
              </a:xfrm>
              <a:custGeom>
                <a:avLst/>
                <a:gdLst/>
                <a:ahLst/>
                <a:cxnLst/>
                <a:rect l="l" t="t" r="r" b="b"/>
                <a:pathLst>
                  <a:path w="59010" h="63319" extrusionOk="0">
                    <a:moveTo>
                      <a:pt x="52325" y="0"/>
                    </a:moveTo>
                    <a:cubicBezTo>
                      <a:pt x="51975" y="0"/>
                      <a:pt x="51619" y="70"/>
                      <a:pt x="51277" y="156"/>
                    </a:cubicBezTo>
                    <a:cubicBezTo>
                      <a:pt x="48944" y="745"/>
                      <a:pt x="46828" y="1991"/>
                      <a:pt x="45180" y="3744"/>
                    </a:cubicBezTo>
                    <a:cubicBezTo>
                      <a:pt x="43312" y="5734"/>
                      <a:pt x="42156" y="8266"/>
                      <a:pt x="40841" y="10653"/>
                    </a:cubicBezTo>
                    <a:cubicBezTo>
                      <a:pt x="40122" y="11963"/>
                      <a:pt x="39311" y="13273"/>
                      <a:pt x="38337" y="14413"/>
                    </a:cubicBezTo>
                    <a:lnTo>
                      <a:pt x="38331" y="14416"/>
                    </a:lnTo>
                    <a:cubicBezTo>
                      <a:pt x="29411" y="21958"/>
                      <a:pt x="16253" y="24434"/>
                      <a:pt x="8267" y="33200"/>
                    </a:cubicBezTo>
                    <a:cubicBezTo>
                      <a:pt x="2156" y="39911"/>
                      <a:pt x="0" y="49985"/>
                      <a:pt x="2835" y="58605"/>
                    </a:cubicBezTo>
                    <a:cubicBezTo>
                      <a:pt x="3266" y="59898"/>
                      <a:pt x="3825" y="61210"/>
                      <a:pt x="4854" y="62105"/>
                    </a:cubicBezTo>
                    <a:cubicBezTo>
                      <a:pt x="5859" y="62980"/>
                      <a:pt x="7119" y="63318"/>
                      <a:pt x="8447" y="63318"/>
                    </a:cubicBezTo>
                    <a:cubicBezTo>
                      <a:pt x="9958" y="63318"/>
                      <a:pt x="11555" y="62879"/>
                      <a:pt x="12959" y="62294"/>
                    </a:cubicBezTo>
                    <a:cubicBezTo>
                      <a:pt x="18737" y="59885"/>
                      <a:pt x="23568" y="55574"/>
                      <a:pt x="27435" y="50652"/>
                    </a:cubicBezTo>
                    <a:cubicBezTo>
                      <a:pt x="31307" y="45729"/>
                      <a:pt x="36139" y="37374"/>
                      <a:pt x="39062" y="31836"/>
                    </a:cubicBezTo>
                    <a:cubicBezTo>
                      <a:pt x="41318" y="27571"/>
                      <a:pt x="42890" y="24535"/>
                      <a:pt x="43936" y="22320"/>
                    </a:cubicBezTo>
                    <a:cubicBezTo>
                      <a:pt x="44299" y="22382"/>
                      <a:pt x="44668" y="22412"/>
                      <a:pt x="45037" y="22412"/>
                    </a:cubicBezTo>
                    <a:cubicBezTo>
                      <a:pt x="46832" y="22412"/>
                      <a:pt x="48643" y="21701"/>
                      <a:pt x="49993" y="20472"/>
                    </a:cubicBezTo>
                    <a:cubicBezTo>
                      <a:pt x="50937" y="19606"/>
                      <a:pt x="51646" y="18512"/>
                      <a:pt x="52490" y="17552"/>
                    </a:cubicBezTo>
                    <a:cubicBezTo>
                      <a:pt x="53705" y="16160"/>
                      <a:pt x="55189" y="15030"/>
                      <a:pt x="56854" y="14230"/>
                    </a:cubicBezTo>
                    <a:cubicBezTo>
                      <a:pt x="57371" y="13978"/>
                      <a:pt x="57922" y="13751"/>
                      <a:pt x="58338" y="13350"/>
                    </a:cubicBezTo>
                    <a:cubicBezTo>
                      <a:pt x="58753" y="12953"/>
                      <a:pt x="59009" y="12314"/>
                      <a:pt x="58790" y="11785"/>
                    </a:cubicBezTo>
                    <a:cubicBezTo>
                      <a:pt x="58551" y="11211"/>
                      <a:pt x="57926" y="11010"/>
                      <a:pt x="57276" y="11010"/>
                    </a:cubicBezTo>
                    <a:cubicBezTo>
                      <a:pt x="56992" y="11010"/>
                      <a:pt x="56703" y="11049"/>
                      <a:pt x="56439" y="11111"/>
                    </a:cubicBezTo>
                    <a:cubicBezTo>
                      <a:pt x="55051" y="11444"/>
                      <a:pt x="53756" y="12089"/>
                      <a:pt x="52653" y="12994"/>
                    </a:cubicBezTo>
                    <a:cubicBezTo>
                      <a:pt x="53744" y="10539"/>
                      <a:pt x="56894" y="10005"/>
                      <a:pt x="58018" y="7825"/>
                    </a:cubicBezTo>
                    <a:cubicBezTo>
                      <a:pt x="58160" y="7559"/>
                      <a:pt x="58263" y="7263"/>
                      <a:pt x="58245" y="6956"/>
                    </a:cubicBezTo>
                    <a:cubicBezTo>
                      <a:pt x="58222" y="6445"/>
                      <a:pt x="57860" y="6012"/>
                      <a:pt x="57508" y="5643"/>
                    </a:cubicBezTo>
                    <a:cubicBezTo>
                      <a:pt x="58206" y="4931"/>
                      <a:pt x="57907" y="3652"/>
                      <a:pt x="57125" y="3244"/>
                    </a:cubicBezTo>
                    <a:cubicBezTo>
                      <a:pt x="56807" y="3074"/>
                      <a:pt x="56460" y="3008"/>
                      <a:pt x="56102" y="3008"/>
                    </a:cubicBezTo>
                    <a:cubicBezTo>
                      <a:pt x="55589" y="3008"/>
                      <a:pt x="55056" y="3145"/>
                      <a:pt x="54564" y="3311"/>
                    </a:cubicBezTo>
                    <a:cubicBezTo>
                      <a:pt x="52230" y="4083"/>
                      <a:pt x="50097" y="5362"/>
                      <a:pt x="48317" y="7056"/>
                    </a:cubicBezTo>
                    <a:cubicBezTo>
                      <a:pt x="49136" y="5431"/>
                      <a:pt x="50458" y="4064"/>
                      <a:pt x="52052" y="3182"/>
                    </a:cubicBezTo>
                    <a:cubicBezTo>
                      <a:pt x="52503" y="2934"/>
                      <a:pt x="52981" y="2721"/>
                      <a:pt x="53355" y="2377"/>
                    </a:cubicBezTo>
                    <a:cubicBezTo>
                      <a:pt x="53738" y="2027"/>
                      <a:pt x="54009" y="1508"/>
                      <a:pt x="53886" y="1007"/>
                    </a:cubicBezTo>
                    <a:cubicBezTo>
                      <a:pt x="53772" y="505"/>
                      <a:pt x="53293" y="157"/>
                      <a:pt x="52794" y="48"/>
                    </a:cubicBezTo>
                    <a:cubicBezTo>
                      <a:pt x="52640" y="14"/>
                      <a:pt x="52483" y="0"/>
                      <a:pt x="52325" y="0"/>
                    </a:cubicBezTo>
                    <a:close/>
                  </a:path>
                </a:pathLst>
              </a:custGeom>
              <a:solidFill>
                <a:srgbClr val="E6B8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2461;p67">
                <a:extLst>
                  <a:ext uri="{FF2B5EF4-FFF2-40B4-BE49-F238E27FC236}">
                    <a16:creationId xmlns:a16="http://schemas.microsoft.com/office/drawing/2014/main" id="{9B321AB2-C4BA-8F75-331D-5B2B1F952150}"/>
                  </a:ext>
                </a:extLst>
              </p:cNvPr>
              <p:cNvSpPr/>
              <p:nvPr/>
            </p:nvSpPr>
            <p:spPr>
              <a:xfrm>
                <a:off x="1946625" y="3054800"/>
                <a:ext cx="919550" cy="737775"/>
              </a:xfrm>
              <a:custGeom>
                <a:avLst/>
                <a:gdLst/>
                <a:ahLst/>
                <a:cxnLst/>
                <a:rect l="l" t="t" r="r" b="b"/>
                <a:pathLst>
                  <a:path w="36782" h="29511" fill="none" extrusionOk="0">
                    <a:moveTo>
                      <a:pt x="36782" y="0"/>
                    </a:moveTo>
                    <a:cubicBezTo>
                      <a:pt x="32328" y="4433"/>
                      <a:pt x="27001" y="8021"/>
                      <a:pt x="21249" y="10554"/>
                    </a:cubicBezTo>
                    <a:cubicBezTo>
                      <a:pt x="8617" y="16114"/>
                      <a:pt x="1030" y="22613"/>
                      <a:pt x="1" y="29511"/>
                    </a:cubicBezTo>
                  </a:path>
                </a:pathLst>
              </a:custGeom>
              <a:noFill/>
              <a:ln w="13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2462;p67">
                <a:extLst>
                  <a:ext uri="{FF2B5EF4-FFF2-40B4-BE49-F238E27FC236}">
                    <a16:creationId xmlns:a16="http://schemas.microsoft.com/office/drawing/2014/main" id="{92C985D0-CB9D-5894-A3C7-B23D010BCEF1}"/>
                  </a:ext>
                </a:extLst>
              </p:cNvPr>
              <p:cNvSpPr/>
              <p:nvPr/>
            </p:nvSpPr>
            <p:spPr>
              <a:xfrm>
                <a:off x="3079000" y="2893200"/>
                <a:ext cx="209750" cy="120300"/>
              </a:xfrm>
              <a:custGeom>
                <a:avLst/>
                <a:gdLst/>
                <a:ahLst/>
                <a:cxnLst/>
                <a:rect l="l" t="t" r="r" b="b"/>
                <a:pathLst>
                  <a:path w="8390" h="4812" fill="none" extrusionOk="0">
                    <a:moveTo>
                      <a:pt x="8390" y="486"/>
                    </a:moveTo>
                    <a:cubicBezTo>
                      <a:pt x="7078" y="1"/>
                      <a:pt x="5626" y="597"/>
                      <a:pt x="4421" y="1305"/>
                    </a:cubicBezTo>
                    <a:cubicBezTo>
                      <a:pt x="2793" y="2264"/>
                      <a:pt x="1305" y="3445"/>
                      <a:pt x="0" y="4812"/>
                    </a:cubicBezTo>
                  </a:path>
                </a:pathLst>
              </a:custGeom>
              <a:noFill/>
              <a:ln w="13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2463;p67">
                <a:extLst>
                  <a:ext uri="{FF2B5EF4-FFF2-40B4-BE49-F238E27FC236}">
                    <a16:creationId xmlns:a16="http://schemas.microsoft.com/office/drawing/2014/main" id="{EF683A0F-F739-364B-F914-69E2A7895080}"/>
                  </a:ext>
                </a:extLst>
              </p:cNvPr>
              <p:cNvSpPr/>
              <p:nvPr/>
            </p:nvSpPr>
            <p:spPr>
              <a:xfrm>
                <a:off x="3045875" y="2832900"/>
                <a:ext cx="214500" cy="116600"/>
              </a:xfrm>
              <a:custGeom>
                <a:avLst/>
                <a:gdLst/>
                <a:ahLst/>
                <a:cxnLst/>
                <a:rect l="l" t="t" r="r" b="b"/>
                <a:pathLst>
                  <a:path w="8580" h="4664" fill="none" extrusionOk="0">
                    <a:moveTo>
                      <a:pt x="8580" y="242"/>
                    </a:moveTo>
                    <a:cubicBezTo>
                      <a:pt x="7902" y="0"/>
                      <a:pt x="7151" y="154"/>
                      <a:pt x="6468" y="383"/>
                    </a:cubicBezTo>
                    <a:cubicBezTo>
                      <a:pt x="4000" y="1212"/>
                      <a:pt x="1959" y="2948"/>
                      <a:pt x="1" y="4663"/>
                    </a:cubicBezTo>
                  </a:path>
                </a:pathLst>
              </a:custGeom>
              <a:noFill/>
              <a:ln w="13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2464;p67">
                <a:extLst>
                  <a:ext uri="{FF2B5EF4-FFF2-40B4-BE49-F238E27FC236}">
                    <a16:creationId xmlns:a16="http://schemas.microsoft.com/office/drawing/2014/main" id="{DB02F513-82EF-FE3B-D9ED-4D864D56FF4A}"/>
                  </a:ext>
                </a:extLst>
              </p:cNvPr>
              <p:cNvSpPr/>
              <p:nvPr/>
            </p:nvSpPr>
            <p:spPr>
              <a:xfrm rot="-2235776" flipH="1">
                <a:off x="3681710" y="1335526"/>
                <a:ext cx="90579" cy="71303"/>
              </a:xfrm>
              <a:custGeom>
                <a:avLst/>
                <a:gdLst/>
                <a:ahLst/>
                <a:cxnLst/>
                <a:rect l="l" t="t" r="r" b="b"/>
                <a:pathLst>
                  <a:path w="3623" h="2852" fill="none" extrusionOk="0">
                    <a:moveTo>
                      <a:pt x="3623" y="90"/>
                    </a:moveTo>
                    <a:cubicBezTo>
                      <a:pt x="2890" y="0"/>
                      <a:pt x="2160" y="356"/>
                      <a:pt x="1560" y="893"/>
                    </a:cubicBezTo>
                    <a:cubicBezTo>
                      <a:pt x="962" y="1431"/>
                      <a:pt x="476" y="2143"/>
                      <a:pt x="1" y="2852"/>
                    </a:cubicBezTo>
                  </a:path>
                </a:pathLst>
              </a:custGeom>
              <a:noFill/>
              <a:ln w="13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2465;p67">
                <a:extLst>
                  <a:ext uri="{FF2B5EF4-FFF2-40B4-BE49-F238E27FC236}">
                    <a16:creationId xmlns:a16="http://schemas.microsoft.com/office/drawing/2014/main" id="{17683301-ECD3-4238-30A2-8372BBBBEC58}"/>
                  </a:ext>
                </a:extLst>
              </p:cNvPr>
              <p:cNvSpPr/>
              <p:nvPr/>
            </p:nvSpPr>
            <p:spPr>
              <a:xfrm rot="-2235776" flipH="1">
                <a:off x="3274235" y="1339576"/>
                <a:ext cx="90579" cy="71303"/>
              </a:xfrm>
              <a:custGeom>
                <a:avLst/>
                <a:gdLst/>
                <a:ahLst/>
                <a:cxnLst/>
                <a:rect l="l" t="t" r="r" b="b"/>
                <a:pathLst>
                  <a:path w="3623" h="2852" fill="none" extrusionOk="0">
                    <a:moveTo>
                      <a:pt x="3623" y="90"/>
                    </a:moveTo>
                    <a:cubicBezTo>
                      <a:pt x="2890" y="0"/>
                      <a:pt x="2160" y="356"/>
                      <a:pt x="1560" y="893"/>
                    </a:cubicBezTo>
                    <a:cubicBezTo>
                      <a:pt x="962" y="1431"/>
                      <a:pt x="476" y="2143"/>
                      <a:pt x="1" y="2852"/>
                    </a:cubicBezTo>
                  </a:path>
                </a:pathLst>
              </a:custGeom>
              <a:noFill/>
              <a:ln w="13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 name="Google Shape;2466;p67">
              <a:extLst>
                <a:ext uri="{FF2B5EF4-FFF2-40B4-BE49-F238E27FC236}">
                  <a16:creationId xmlns:a16="http://schemas.microsoft.com/office/drawing/2014/main" id="{D65C07D8-3317-3430-C315-DB13637B5252}"/>
                </a:ext>
              </a:extLst>
            </p:cNvPr>
            <p:cNvGrpSpPr/>
            <p:nvPr/>
          </p:nvGrpSpPr>
          <p:grpSpPr>
            <a:xfrm>
              <a:off x="3041494" y="2136317"/>
              <a:ext cx="2184729" cy="2472183"/>
              <a:chOff x="4483025" y="1322838"/>
              <a:chExt cx="2672125" cy="3023708"/>
            </a:xfrm>
          </p:grpSpPr>
          <p:sp>
            <p:nvSpPr>
              <p:cNvPr id="1356" name="Google Shape;2467;p67">
                <a:extLst>
                  <a:ext uri="{FF2B5EF4-FFF2-40B4-BE49-F238E27FC236}">
                    <a16:creationId xmlns:a16="http://schemas.microsoft.com/office/drawing/2014/main" id="{1528F329-6F51-926B-EA1A-DA7EA5F4A2E1}"/>
                  </a:ext>
                </a:extLst>
              </p:cNvPr>
              <p:cNvSpPr/>
              <p:nvPr/>
            </p:nvSpPr>
            <p:spPr>
              <a:xfrm>
                <a:off x="4483025" y="2756963"/>
                <a:ext cx="1338575" cy="1480475"/>
              </a:xfrm>
              <a:custGeom>
                <a:avLst/>
                <a:gdLst/>
                <a:ahLst/>
                <a:cxnLst/>
                <a:rect l="l" t="t" r="r" b="b"/>
                <a:pathLst>
                  <a:path w="53543" h="59219" extrusionOk="0">
                    <a:moveTo>
                      <a:pt x="47169" y="1"/>
                    </a:moveTo>
                    <a:cubicBezTo>
                      <a:pt x="46898" y="1"/>
                      <a:pt x="46626" y="5"/>
                      <a:pt x="46355" y="14"/>
                    </a:cubicBezTo>
                    <a:cubicBezTo>
                      <a:pt x="43032" y="107"/>
                      <a:pt x="39730" y="806"/>
                      <a:pt x="36579" y="1949"/>
                    </a:cubicBezTo>
                    <a:cubicBezTo>
                      <a:pt x="34883" y="2565"/>
                      <a:pt x="33233" y="3301"/>
                      <a:pt x="31642" y="4154"/>
                    </a:cubicBezTo>
                    <a:cubicBezTo>
                      <a:pt x="25878" y="7231"/>
                      <a:pt x="20911" y="11601"/>
                      <a:pt x="16363" y="16288"/>
                    </a:cubicBezTo>
                    <a:cubicBezTo>
                      <a:pt x="10855" y="21953"/>
                      <a:pt x="5808" y="28254"/>
                      <a:pt x="2821" y="35554"/>
                    </a:cubicBezTo>
                    <a:cubicBezTo>
                      <a:pt x="2718" y="35815"/>
                      <a:pt x="2614" y="36070"/>
                      <a:pt x="2514" y="36331"/>
                    </a:cubicBezTo>
                    <a:cubicBezTo>
                      <a:pt x="901" y="40520"/>
                      <a:pt x="1" y="45134"/>
                      <a:pt x="1015" y="49504"/>
                    </a:cubicBezTo>
                    <a:cubicBezTo>
                      <a:pt x="1044" y="49633"/>
                      <a:pt x="1079" y="49765"/>
                      <a:pt x="1108" y="49894"/>
                    </a:cubicBezTo>
                    <a:cubicBezTo>
                      <a:pt x="2201" y="54052"/>
                      <a:pt x="5294" y="57838"/>
                      <a:pt x="9442" y="58901"/>
                    </a:cubicBezTo>
                    <a:cubicBezTo>
                      <a:pt x="9501" y="58915"/>
                      <a:pt x="9564" y="58930"/>
                      <a:pt x="9623" y="58946"/>
                    </a:cubicBezTo>
                    <a:cubicBezTo>
                      <a:pt x="10417" y="59133"/>
                      <a:pt x="11211" y="59218"/>
                      <a:pt x="12001" y="59218"/>
                    </a:cubicBezTo>
                    <a:cubicBezTo>
                      <a:pt x="16277" y="59218"/>
                      <a:pt x="20451" y="56710"/>
                      <a:pt x="24008" y="54098"/>
                    </a:cubicBezTo>
                    <a:cubicBezTo>
                      <a:pt x="24293" y="53885"/>
                      <a:pt x="24579" y="53678"/>
                      <a:pt x="24859" y="53462"/>
                    </a:cubicBezTo>
                    <a:cubicBezTo>
                      <a:pt x="24942" y="53404"/>
                      <a:pt x="25022" y="53343"/>
                      <a:pt x="25100" y="53279"/>
                    </a:cubicBezTo>
                    <a:cubicBezTo>
                      <a:pt x="33774" y="46732"/>
                      <a:pt x="41609" y="38733"/>
                      <a:pt x="46922" y="29372"/>
                    </a:cubicBezTo>
                    <a:cubicBezTo>
                      <a:pt x="47714" y="27984"/>
                      <a:pt x="48447" y="26563"/>
                      <a:pt x="49122" y="25113"/>
                    </a:cubicBezTo>
                    <a:cubicBezTo>
                      <a:pt x="50106" y="22982"/>
                      <a:pt x="50962" y="20792"/>
                      <a:pt x="51666" y="18532"/>
                    </a:cubicBezTo>
                    <a:cubicBezTo>
                      <a:pt x="52203" y="16809"/>
                      <a:pt x="52641" y="15017"/>
                      <a:pt x="52902" y="13201"/>
                    </a:cubicBezTo>
                    <a:cubicBezTo>
                      <a:pt x="53542" y="8780"/>
                      <a:pt x="53128" y="4227"/>
                      <a:pt x="50510" y="221"/>
                    </a:cubicBezTo>
                    <a:cubicBezTo>
                      <a:pt x="49402" y="74"/>
                      <a:pt x="48286" y="1"/>
                      <a:pt x="471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2468;p67">
                <a:extLst>
                  <a:ext uri="{FF2B5EF4-FFF2-40B4-BE49-F238E27FC236}">
                    <a16:creationId xmlns:a16="http://schemas.microsoft.com/office/drawing/2014/main" id="{7A94B7AA-1C9B-3016-CC34-5BE7D3492214}"/>
                  </a:ext>
                </a:extLst>
              </p:cNvPr>
              <p:cNvSpPr/>
              <p:nvPr/>
            </p:nvSpPr>
            <p:spPr>
              <a:xfrm>
                <a:off x="5102529" y="2742003"/>
                <a:ext cx="1613200" cy="1604542"/>
              </a:xfrm>
              <a:custGeom>
                <a:avLst/>
                <a:gdLst/>
                <a:ahLst/>
                <a:cxnLst/>
                <a:rect l="l" t="t" r="r" b="b"/>
                <a:pathLst>
                  <a:path w="64528" h="75499" extrusionOk="0">
                    <a:moveTo>
                      <a:pt x="27425" y="0"/>
                    </a:moveTo>
                    <a:cubicBezTo>
                      <a:pt x="26833" y="0"/>
                      <a:pt x="26241" y="12"/>
                      <a:pt x="25651" y="40"/>
                    </a:cubicBezTo>
                    <a:cubicBezTo>
                      <a:pt x="24278" y="114"/>
                      <a:pt x="22914" y="282"/>
                      <a:pt x="21575" y="612"/>
                    </a:cubicBezTo>
                    <a:cubicBezTo>
                      <a:pt x="21467" y="636"/>
                      <a:pt x="21363" y="661"/>
                      <a:pt x="21255" y="690"/>
                    </a:cubicBezTo>
                    <a:cubicBezTo>
                      <a:pt x="16619" y="1922"/>
                      <a:pt x="7557" y="6238"/>
                      <a:pt x="2918" y="26872"/>
                    </a:cubicBezTo>
                    <a:cubicBezTo>
                      <a:pt x="2481" y="28822"/>
                      <a:pt x="2084" y="30926"/>
                      <a:pt x="1728" y="33184"/>
                    </a:cubicBezTo>
                    <a:lnTo>
                      <a:pt x="1728" y="33199"/>
                    </a:lnTo>
                    <a:cubicBezTo>
                      <a:pt x="1721" y="33220"/>
                      <a:pt x="1718" y="33243"/>
                      <a:pt x="1718" y="33268"/>
                    </a:cubicBezTo>
                    <a:cubicBezTo>
                      <a:pt x="1530" y="34463"/>
                      <a:pt x="1359" y="35706"/>
                      <a:pt x="1200" y="36993"/>
                    </a:cubicBezTo>
                    <a:cubicBezTo>
                      <a:pt x="826" y="40040"/>
                      <a:pt x="531" y="43349"/>
                      <a:pt x="335" y="46937"/>
                    </a:cubicBezTo>
                    <a:cubicBezTo>
                      <a:pt x="206" y="49195"/>
                      <a:pt x="121" y="51570"/>
                      <a:pt x="79" y="54060"/>
                    </a:cubicBezTo>
                    <a:cubicBezTo>
                      <a:pt x="75" y="54091"/>
                      <a:pt x="74" y="54126"/>
                      <a:pt x="74" y="54158"/>
                    </a:cubicBezTo>
                    <a:cubicBezTo>
                      <a:pt x="0" y="58357"/>
                      <a:pt x="44" y="62886"/>
                      <a:pt x="222" y="67775"/>
                    </a:cubicBezTo>
                    <a:cubicBezTo>
                      <a:pt x="310" y="70256"/>
                      <a:pt x="443" y="72825"/>
                      <a:pt x="601" y="75498"/>
                    </a:cubicBezTo>
                    <a:cubicBezTo>
                      <a:pt x="601" y="75498"/>
                      <a:pt x="28613" y="75463"/>
                      <a:pt x="47482" y="75463"/>
                    </a:cubicBezTo>
                    <a:cubicBezTo>
                      <a:pt x="56916" y="75463"/>
                      <a:pt x="64064" y="75472"/>
                      <a:pt x="64283" y="75498"/>
                    </a:cubicBezTo>
                    <a:cubicBezTo>
                      <a:pt x="64528" y="54067"/>
                      <a:pt x="61052" y="15138"/>
                      <a:pt x="60482" y="13613"/>
                    </a:cubicBezTo>
                    <a:cubicBezTo>
                      <a:pt x="60265" y="13035"/>
                      <a:pt x="60019" y="12468"/>
                      <a:pt x="59744" y="11915"/>
                    </a:cubicBezTo>
                    <a:cubicBezTo>
                      <a:pt x="58237" y="8838"/>
                      <a:pt x="55702" y="6501"/>
                      <a:pt x="52813" y="4811"/>
                    </a:cubicBezTo>
                    <a:cubicBezTo>
                      <a:pt x="52013" y="4345"/>
                      <a:pt x="51185" y="3927"/>
                      <a:pt x="50337" y="3556"/>
                    </a:cubicBezTo>
                    <a:cubicBezTo>
                      <a:pt x="50331" y="3553"/>
                      <a:pt x="50325" y="3551"/>
                      <a:pt x="50319" y="3551"/>
                    </a:cubicBezTo>
                    <a:cubicBezTo>
                      <a:pt x="50317" y="3551"/>
                      <a:pt x="50315" y="3551"/>
                      <a:pt x="50313" y="3551"/>
                    </a:cubicBezTo>
                    <a:cubicBezTo>
                      <a:pt x="50266" y="3527"/>
                      <a:pt x="50218" y="3506"/>
                      <a:pt x="50169" y="3486"/>
                    </a:cubicBezTo>
                    <a:cubicBezTo>
                      <a:pt x="50047" y="3427"/>
                      <a:pt x="49918" y="3378"/>
                      <a:pt x="49790" y="3323"/>
                    </a:cubicBezTo>
                    <a:cubicBezTo>
                      <a:pt x="48468" y="2781"/>
                      <a:pt x="47110" y="2327"/>
                      <a:pt x="45729" y="1959"/>
                    </a:cubicBezTo>
                    <a:cubicBezTo>
                      <a:pt x="41501" y="813"/>
                      <a:pt x="36845" y="355"/>
                      <a:pt x="31178" y="109"/>
                    </a:cubicBezTo>
                    <a:cubicBezTo>
                      <a:pt x="29932" y="52"/>
                      <a:pt x="28677" y="0"/>
                      <a:pt x="274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2469;p67">
                <a:extLst>
                  <a:ext uri="{FF2B5EF4-FFF2-40B4-BE49-F238E27FC236}">
                    <a16:creationId xmlns:a16="http://schemas.microsoft.com/office/drawing/2014/main" id="{B13F8368-E5C5-06F2-2F47-CC61C6B6CDA6}"/>
                  </a:ext>
                </a:extLst>
              </p:cNvPr>
              <p:cNvSpPr/>
              <p:nvPr/>
            </p:nvSpPr>
            <p:spPr>
              <a:xfrm>
                <a:off x="5646700" y="2291313"/>
                <a:ext cx="441575" cy="673875"/>
              </a:xfrm>
              <a:custGeom>
                <a:avLst/>
                <a:gdLst/>
                <a:ahLst/>
                <a:cxnLst/>
                <a:rect l="l" t="t" r="r" b="b"/>
                <a:pathLst>
                  <a:path w="17663" h="26955" extrusionOk="0">
                    <a:moveTo>
                      <a:pt x="9999" y="0"/>
                    </a:moveTo>
                    <a:cubicBezTo>
                      <a:pt x="6371" y="0"/>
                      <a:pt x="2839" y="1240"/>
                      <a:pt x="1" y="3434"/>
                    </a:cubicBezTo>
                    <a:lnTo>
                      <a:pt x="390" y="8893"/>
                    </a:lnTo>
                    <a:cubicBezTo>
                      <a:pt x="933" y="13167"/>
                      <a:pt x="1204" y="17459"/>
                      <a:pt x="742" y="21725"/>
                    </a:cubicBezTo>
                    <a:cubicBezTo>
                      <a:pt x="739" y="21792"/>
                      <a:pt x="731" y="21859"/>
                      <a:pt x="723" y="21924"/>
                    </a:cubicBezTo>
                    <a:cubicBezTo>
                      <a:pt x="680" y="22277"/>
                      <a:pt x="639" y="22647"/>
                      <a:pt x="615" y="23008"/>
                    </a:cubicBezTo>
                    <a:cubicBezTo>
                      <a:pt x="553" y="23969"/>
                      <a:pt x="618" y="24924"/>
                      <a:pt x="1172" y="25680"/>
                    </a:cubicBezTo>
                    <a:cubicBezTo>
                      <a:pt x="1933" y="26704"/>
                      <a:pt x="3337" y="26955"/>
                      <a:pt x="4636" y="26955"/>
                    </a:cubicBezTo>
                    <a:cubicBezTo>
                      <a:pt x="4734" y="26955"/>
                      <a:pt x="4831" y="26953"/>
                      <a:pt x="4928" y="26951"/>
                    </a:cubicBezTo>
                    <a:cubicBezTo>
                      <a:pt x="9620" y="26827"/>
                      <a:pt x="14248" y="24916"/>
                      <a:pt x="17663" y="21687"/>
                    </a:cubicBezTo>
                    <a:cubicBezTo>
                      <a:pt x="16368" y="19071"/>
                      <a:pt x="15803" y="16296"/>
                      <a:pt x="15728" y="13538"/>
                    </a:cubicBezTo>
                    <a:cubicBezTo>
                      <a:pt x="15724" y="13513"/>
                      <a:pt x="15723" y="13491"/>
                      <a:pt x="15723" y="13466"/>
                    </a:cubicBezTo>
                    <a:cubicBezTo>
                      <a:pt x="15703" y="12886"/>
                      <a:pt x="15711" y="12300"/>
                      <a:pt x="15741" y="11722"/>
                    </a:cubicBezTo>
                    <a:cubicBezTo>
                      <a:pt x="15894" y="8387"/>
                      <a:pt x="16654" y="5113"/>
                      <a:pt x="17452" y="1864"/>
                    </a:cubicBezTo>
                    <a:cubicBezTo>
                      <a:pt x="15054" y="591"/>
                      <a:pt x="12504" y="0"/>
                      <a:pt x="9999" y="0"/>
                    </a:cubicBezTo>
                    <a:close/>
                  </a:path>
                </a:pathLst>
              </a:custGeom>
              <a:solidFill>
                <a:srgbClr val="DD7E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2470;p67">
                <a:extLst>
                  <a:ext uri="{FF2B5EF4-FFF2-40B4-BE49-F238E27FC236}">
                    <a16:creationId xmlns:a16="http://schemas.microsoft.com/office/drawing/2014/main" id="{228679A7-56FC-5EFC-5338-575AFF720E19}"/>
                  </a:ext>
                </a:extLst>
              </p:cNvPr>
              <p:cNvSpPr/>
              <p:nvPr/>
            </p:nvSpPr>
            <p:spPr>
              <a:xfrm>
                <a:off x="5315750" y="1424063"/>
                <a:ext cx="1314325" cy="1318000"/>
              </a:xfrm>
              <a:custGeom>
                <a:avLst/>
                <a:gdLst/>
                <a:ahLst/>
                <a:cxnLst/>
                <a:rect l="l" t="t" r="r" b="b"/>
                <a:pathLst>
                  <a:path w="52573" h="52720" extrusionOk="0">
                    <a:moveTo>
                      <a:pt x="26607" y="0"/>
                    </a:moveTo>
                    <a:cubicBezTo>
                      <a:pt x="22660" y="0"/>
                      <a:pt x="18789" y="1138"/>
                      <a:pt x="15169" y="3407"/>
                    </a:cubicBezTo>
                    <a:cubicBezTo>
                      <a:pt x="10322" y="6445"/>
                      <a:pt x="6958" y="11308"/>
                      <a:pt x="4601" y="16423"/>
                    </a:cubicBezTo>
                    <a:cubicBezTo>
                      <a:pt x="2246" y="21540"/>
                      <a:pt x="1022" y="27130"/>
                      <a:pt x="440" y="32767"/>
                    </a:cubicBezTo>
                    <a:cubicBezTo>
                      <a:pt x="94" y="36141"/>
                      <a:pt x="1" y="39693"/>
                      <a:pt x="1456" y="42857"/>
                    </a:cubicBezTo>
                    <a:cubicBezTo>
                      <a:pt x="3491" y="47281"/>
                      <a:pt x="8214" y="50119"/>
                      <a:pt x="12989" y="51525"/>
                    </a:cubicBezTo>
                    <a:cubicBezTo>
                      <a:pt x="15637" y="52305"/>
                      <a:pt x="18406" y="52719"/>
                      <a:pt x="21145" y="52719"/>
                    </a:cubicBezTo>
                    <a:cubicBezTo>
                      <a:pt x="24786" y="52719"/>
                      <a:pt x="28373" y="51988"/>
                      <a:pt x="31551" y="50411"/>
                    </a:cubicBezTo>
                    <a:cubicBezTo>
                      <a:pt x="34110" y="49142"/>
                      <a:pt x="36347" y="47372"/>
                      <a:pt x="38474" y="45517"/>
                    </a:cubicBezTo>
                    <a:cubicBezTo>
                      <a:pt x="43620" y="41026"/>
                      <a:pt x="48338" y="35772"/>
                      <a:pt x="50454" y="29331"/>
                    </a:cubicBezTo>
                    <a:cubicBezTo>
                      <a:pt x="52572" y="22890"/>
                      <a:pt x="52020" y="15675"/>
                      <a:pt x="46633" y="9990"/>
                    </a:cubicBezTo>
                    <a:cubicBezTo>
                      <a:pt x="40313" y="3319"/>
                      <a:pt x="33348" y="0"/>
                      <a:pt x="26607" y="0"/>
                    </a:cubicBezTo>
                    <a:close/>
                  </a:path>
                </a:pathLst>
              </a:custGeom>
              <a:solidFill>
                <a:srgbClr val="DD7E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2471;p67">
                <a:extLst>
                  <a:ext uri="{FF2B5EF4-FFF2-40B4-BE49-F238E27FC236}">
                    <a16:creationId xmlns:a16="http://schemas.microsoft.com/office/drawing/2014/main" id="{E483262B-08E8-1C4D-9A36-7609B9FC59A0}"/>
                  </a:ext>
                </a:extLst>
              </p:cNvPr>
              <p:cNvSpPr/>
              <p:nvPr/>
            </p:nvSpPr>
            <p:spPr>
              <a:xfrm>
                <a:off x="5532625" y="1952488"/>
                <a:ext cx="600" cy="450"/>
              </a:xfrm>
              <a:custGeom>
                <a:avLst/>
                <a:gdLst/>
                <a:ahLst/>
                <a:cxnLst/>
                <a:rect l="l" t="t" r="r" b="b"/>
                <a:pathLst>
                  <a:path w="24" h="18" extrusionOk="0">
                    <a:moveTo>
                      <a:pt x="1" y="1"/>
                    </a:moveTo>
                    <a:lnTo>
                      <a:pt x="1" y="1"/>
                    </a:lnTo>
                    <a:cubicBezTo>
                      <a:pt x="9" y="7"/>
                      <a:pt x="16" y="12"/>
                      <a:pt x="24" y="17"/>
                    </a:cubicBezTo>
                    <a:cubicBezTo>
                      <a:pt x="24" y="17"/>
                      <a:pt x="24" y="15"/>
                      <a:pt x="22" y="15"/>
                    </a:cubicBezTo>
                    <a:cubicBezTo>
                      <a:pt x="16" y="9"/>
                      <a:pt x="9" y="6"/>
                      <a:pt x="1" y="1"/>
                    </a:cubicBezTo>
                    <a:close/>
                  </a:path>
                </a:pathLst>
              </a:custGeom>
              <a:solidFill>
                <a:srgbClr val="2018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2472;p67">
                <a:extLst>
                  <a:ext uri="{FF2B5EF4-FFF2-40B4-BE49-F238E27FC236}">
                    <a16:creationId xmlns:a16="http://schemas.microsoft.com/office/drawing/2014/main" id="{4FFE568D-B4B9-44BD-1980-1001C08C043C}"/>
                  </a:ext>
                </a:extLst>
              </p:cNvPr>
              <p:cNvSpPr/>
              <p:nvPr/>
            </p:nvSpPr>
            <p:spPr>
              <a:xfrm>
                <a:off x="5477100" y="2011663"/>
                <a:ext cx="70250" cy="53125"/>
              </a:xfrm>
              <a:custGeom>
                <a:avLst/>
                <a:gdLst/>
                <a:ahLst/>
                <a:cxnLst/>
                <a:rect l="l" t="t" r="r" b="b"/>
                <a:pathLst>
                  <a:path w="2810" h="2125" fill="none" extrusionOk="0">
                    <a:moveTo>
                      <a:pt x="1" y="1287"/>
                    </a:moveTo>
                    <a:cubicBezTo>
                      <a:pt x="328" y="516"/>
                      <a:pt x="883" y="129"/>
                      <a:pt x="1414" y="72"/>
                    </a:cubicBezTo>
                    <a:cubicBezTo>
                      <a:pt x="2072" y="0"/>
                      <a:pt x="2692" y="435"/>
                      <a:pt x="2784" y="1274"/>
                    </a:cubicBezTo>
                    <a:cubicBezTo>
                      <a:pt x="2810" y="1524"/>
                      <a:pt x="2790" y="1808"/>
                      <a:pt x="2712" y="2125"/>
                    </a:cubicBezTo>
                  </a:path>
                </a:pathLst>
              </a:custGeom>
              <a:noFill/>
              <a:ln w="13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2473;p67">
                <a:extLst>
                  <a:ext uri="{FF2B5EF4-FFF2-40B4-BE49-F238E27FC236}">
                    <a16:creationId xmlns:a16="http://schemas.microsoft.com/office/drawing/2014/main" id="{196F1D4E-A95C-19BF-E8BD-DFD83578FDA9}"/>
                  </a:ext>
                </a:extLst>
              </p:cNvPr>
              <p:cNvSpPr/>
              <p:nvPr/>
            </p:nvSpPr>
            <p:spPr>
              <a:xfrm>
                <a:off x="5765150" y="2090538"/>
                <a:ext cx="70300" cy="53150"/>
              </a:xfrm>
              <a:custGeom>
                <a:avLst/>
                <a:gdLst/>
                <a:ahLst/>
                <a:cxnLst/>
                <a:rect l="l" t="t" r="r" b="b"/>
                <a:pathLst>
                  <a:path w="2812" h="2126" fill="none" extrusionOk="0">
                    <a:moveTo>
                      <a:pt x="1" y="1287"/>
                    </a:moveTo>
                    <a:cubicBezTo>
                      <a:pt x="327" y="516"/>
                      <a:pt x="884" y="129"/>
                      <a:pt x="1415" y="71"/>
                    </a:cubicBezTo>
                    <a:cubicBezTo>
                      <a:pt x="2073" y="0"/>
                      <a:pt x="2692" y="435"/>
                      <a:pt x="2783" y="1274"/>
                    </a:cubicBezTo>
                    <a:cubicBezTo>
                      <a:pt x="2811" y="1522"/>
                      <a:pt x="2791" y="1808"/>
                      <a:pt x="2713" y="2125"/>
                    </a:cubicBezTo>
                  </a:path>
                </a:pathLst>
              </a:custGeom>
              <a:noFill/>
              <a:ln w="13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2474;p67">
                <a:extLst>
                  <a:ext uri="{FF2B5EF4-FFF2-40B4-BE49-F238E27FC236}">
                    <a16:creationId xmlns:a16="http://schemas.microsoft.com/office/drawing/2014/main" id="{B071F12A-9664-72B4-4D08-563991CB89EC}"/>
                  </a:ext>
                </a:extLst>
              </p:cNvPr>
              <p:cNvSpPr/>
              <p:nvPr/>
            </p:nvSpPr>
            <p:spPr>
              <a:xfrm>
                <a:off x="5327600" y="1322838"/>
                <a:ext cx="1354775" cy="1331075"/>
              </a:xfrm>
              <a:custGeom>
                <a:avLst/>
                <a:gdLst/>
                <a:ahLst/>
                <a:cxnLst/>
                <a:rect l="l" t="t" r="r" b="b"/>
                <a:pathLst>
                  <a:path w="54191" h="53243" extrusionOk="0">
                    <a:moveTo>
                      <a:pt x="22312" y="1"/>
                    </a:moveTo>
                    <a:cubicBezTo>
                      <a:pt x="16800" y="1"/>
                      <a:pt x="11748" y="1502"/>
                      <a:pt x="8034" y="3999"/>
                    </a:cubicBezTo>
                    <a:cubicBezTo>
                      <a:pt x="2568" y="7673"/>
                      <a:pt x="0" y="13505"/>
                      <a:pt x="3118" y="19891"/>
                    </a:cubicBezTo>
                    <a:cubicBezTo>
                      <a:pt x="3503" y="19979"/>
                      <a:pt x="3894" y="20060"/>
                      <a:pt x="4286" y="20137"/>
                    </a:cubicBezTo>
                    <a:cubicBezTo>
                      <a:pt x="7027" y="20679"/>
                      <a:pt x="9808" y="20950"/>
                      <a:pt x="12575" y="20950"/>
                    </a:cubicBezTo>
                    <a:cubicBezTo>
                      <a:pt x="18631" y="20950"/>
                      <a:pt x="24620" y="19652"/>
                      <a:pt x="29988" y="17057"/>
                    </a:cubicBezTo>
                    <a:cubicBezTo>
                      <a:pt x="30342" y="20416"/>
                      <a:pt x="31952" y="23590"/>
                      <a:pt x="33922" y="26283"/>
                    </a:cubicBezTo>
                    <a:cubicBezTo>
                      <a:pt x="34804" y="29875"/>
                      <a:pt x="28712" y="35100"/>
                      <a:pt x="33425" y="37559"/>
                    </a:cubicBezTo>
                    <a:cubicBezTo>
                      <a:pt x="33079" y="38856"/>
                      <a:pt x="32383" y="40148"/>
                      <a:pt x="31611" y="41485"/>
                    </a:cubicBezTo>
                    <a:cubicBezTo>
                      <a:pt x="31745" y="44325"/>
                      <a:pt x="31332" y="47361"/>
                      <a:pt x="32566" y="49933"/>
                    </a:cubicBezTo>
                    <a:cubicBezTo>
                      <a:pt x="33110" y="51067"/>
                      <a:pt x="33786" y="52168"/>
                      <a:pt x="34621" y="53110"/>
                    </a:cubicBezTo>
                    <a:cubicBezTo>
                      <a:pt x="34660" y="53154"/>
                      <a:pt x="34702" y="53198"/>
                      <a:pt x="34743" y="53242"/>
                    </a:cubicBezTo>
                    <a:cubicBezTo>
                      <a:pt x="43208" y="48749"/>
                      <a:pt x="49155" y="39165"/>
                      <a:pt x="50821" y="34113"/>
                    </a:cubicBezTo>
                    <a:cubicBezTo>
                      <a:pt x="52830" y="28037"/>
                      <a:pt x="54190" y="20999"/>
                      <a:pt x="49391" y="14478"/>
                    </a:cubicBezTo>
                    <a:cubicBezTo>
                      <a:pt x="46879" y="11070"/>
                      <a:pt x="44083" y="8341"/>
                      <a:pt x="41137" y="6213"/>
                    </a:cubicBezTo>
                    <a:cubicBezTo>
                      <a:pt x="35091" y="1843"/>
                      <a:pt x="28419" y="1"/>
                      <a:pt x="223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2475;p67">
                <a:extLst>
                  <a:ext uri="{FF2B5EF4-FFF2-40B4-BE49-F238E27FC236}">
                    <a16:creationId xmlns:a16="http://schemas.microsoft.com/office/drawing/2014/main" id="{E1492321-1626-C304-1F34-2AE611752438}"/>
                  </a:ext>
                </a:extLst>
              </p:cNvPr>
              <p:cNvSpPr/>
              <p:nvPr/>
            </p:nvSpPr>
            <p:spPr>
              <a:xfrm>
                <a:off x="5735950" y="2215663"/>
                <a:ext cx="151950" cy="100400"/>
              </a:xfrm>
              <a:custGeom>
                <a:avLst/>
                <a:gdLst/>
                <a:ahLst/>
                <a:cxnLst/>
                <a:rect l="l" t="t" r="r" b="b"/>
                <a:pathLst>
                  <a:path w="6078" h="4016" extrusionOk="0">
                    <a:moveTo>
                      <a:pt x="3223" y="1"/>
                    </a:moveTo>
                    <a:cubicBezTo>
                      <a:pt x="2365" y="1"/>
                      <a:pt x="1455" y="262"/>
                      <a:pt x="783" y="853"/>
                    </a:cubicBezTo>
                    <a:cubicBezTo>
                      <a:pt x="306" y="1275"/>
                      <a:pt x="1" y="1946"/>
                      <a:pt x="189" y="2553"/>
                    </a:cubicBezTo>
                    <a:cubicBezTo>
                      <a:pt x="334" y="3020"/>
                      <a:pt x="737" y="3367"/>
                      <a:pt x="1175" y="3584"/>
                    </a:cubicBezTo>
                    <a:cubicBezTo>
                      <a:pt x="1750" y="3870"/>
                      <a:pt x="2444" y="4015"/>
                      <a:pt x="3125" y="4015"/>
                    </a:cubicBezTo>
                    <a:cubicBezTo>
                      <a:pt x="3766" y="4015"/>
                      <a:pt x="4396" y="3886"/>
                      <a:pt x="4905" y="3623"/>
                    </a:cubicBezTo>
                    <a:cubicBezTo>
                      <a:pt x="5418" y="3357"/>
                      <a:pt x="5846" y="2885"/>
                      <a:pt x="5945" y="2317"/>
                    </a:cubicBezTo>
                    <a:cubicBezTo>
                      <a:pt x="6078" y="1569"/>
                      <a:pt x="5609" y="803"/>
                      <a:pt x="4954" y="421"/>
                    </a:cubicBezTo>
                    <a:cubicBezTo>
                      <a:pt x="4493" y="151"/>
                      <a:pt x="3873" y="1"/>
                      <a:pt x="32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2476;p67">
                <a:extLst>
                  <a:ext uri="{FF2B5EF4-FFF2-40B4-BE49-F238E27FC236}">
                    <a16:creationId xmlns:a16="http://schemas.microsoft.com/office/drawing/2014/main" id="{272905F9-CA1B-A4A5-1499-D415392CC37D}"/>
                  </a:ext>
                </a:extLst>
              </p:cNvPr>
              <p:cNvSpPr/>
              <p:nvPr/>
            </p:nvSpPr>
            <p:spPr>
              <a:xfrm>
                <a:off x="5355250" y="2103388"/>
                <a:ext cx="130325" cy="112600"/>
              </a:xfrm>
              <a:custGeom>
                <a:avLst/>
                <a:gdLst/>
                <a:ahLst/>
                <a:cxnLst/>
                <a:rect l="l" t="t" r="r" b="b"/>
                <a:pathLst>
                  <a:path w="5213" h="4504" extrusionOk="0">
                    <a:moveTo>
                      <a:pt x="1883" y="1"/>
                    </a:moveTo>
                    <a:cubicBezTo>
                      <a:pt x="1199" y="1"/>
                      <a:pt x="494" y="354"/>
                      <a:pt x="221" y="977"/>
                    </a:cubicBezTo>
                    <a:cubicBezTo>
                      <a:pt x="0" y="1479"/>
                      <a:pt x="90" y="2076"/>
                      <a:pt x="354" y="2555"/>
                    </a:cubicBezTo>
                    <a:cubicBezTo>
                      <a:pt x="897" y="3533"/>
                      <a:pt x="2144" y="4335"/>
                      <a:pt x="3315" y="4484"/>
                    </a:cubicBezTo>
                    <a:cubicBezTo>
                      <a:pt x="3417" y="4497"/>
                      <a:pt x="3520" y="4504"/>
                      <a:pt x="3624" y="4504"/>
                    </a:cubicBezTo>
                    <a:cubicBezTo>
                      <a:pt x="3988" y="4504"/>
                      <a:pt x="4353" y="4416"/>
                      <a:pt x="4633" y="4188"/>
                    </a:cubicBezTo>
                    <a:cubicBezTo>
                      <a:pt x="5102" y="3809"/>
                      <a:pt x="5213" y="3118"/>
                      <a:pt x="5058" y="2537"/>
                    </a:cubicBezTo>
                    <a:cubicBezTo>
                      <a:pt x="4674" y="1097"/>
                      <a:pt x="3170" y="73"/>
                      <a:pt x="1999" y="4"/>
                    </a:cubicBezTo>
                    <a:cubicBezTo>
                      <a:pt x="1961" y="2"/>
                      <a:pt x="1922" y="1"/>
                      <a:pt x="1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2477;p67">
                <a:extLst>
                  <a:ext uri="{FF2B5EF4-FFF2-40B4-BE49-F238E27FC236}">
                    <a16:creationId xmlns:a16="http://schemas.microsoft.com/office/drawing/2014/main" id="{C9D574AA-615F-EE38-8A32-05149D158311}"/>
                  </a:ext>
                </a:extLst>
              </p:cNvPr>
              <p:cNvSpPr/>
              <p:nvPr/>
            </p:nvSpPr>
            <p:spPr>
              <a:xfrm>
                <a:off x="5551125" y="2071713"/>
                <a:ext cx="83600" cy="177425"/>
              </a:xfrm>
              <a:custGeom>
                <a:avLst/>
                <a:gdLst/>
                <a:ahLst/>
                <a:cxnLst/>
                <a:rect l="l" t="t" r="r" b="b"/>
                <a:pathLst>
                  <a:path w="3344" h="7097" fill="none" extrusionOk="0">
                    <a:moveTo>
                      <a:pt x="3344" y="0"/>
                    </a:moveTo>
                    <a:cubicBezTo>
                      <a:pt x="3210" y="1882"/>
                      <a:pt x="1" y="3507"/>
                      <a:pt x="1" y="5142"/>
                    </a:cubicBezTo>
                    <a:cubicBezTo>
                      <a:pt x="1" y="5785"/>
                      <a:pt x="499" y="6432"/>
                      <a:pt x="1880" y="7096"/>
                    </a:cubicBezTo>
                  </a:path>
                </a:pathLst>
              </a:custGeom>
              <a:noFill/>
              <a:ln w="13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2478;p67">
                <a:extLst>
                  <a:ext uri="{FF2B5EF4-FFF2-40B4-BE49-F238E27FC236}">
                    <a16:creationId xmlns:a16="http://schemas.microsoft.com/office/drawing/2014/main" id="{B0AB2B5C-F904-9275-72A5-E7A3F311D7D7}"/>
                  </a:ext>
                </a:extLst>
              </p:cNvPr>
              <p:cNvSpPr/>
              <p:nvPr/>
            </p:nvSpPr>
            <p:spPr>
              <a:xfrm>
                <a:off x="5511775" y="2304513"/>
                <a:ext cx="178675" cy="140300"/>
              </a:xfrm>
              <a:custGeom>
                <a:avLst/>
                <a:gdLst/>
                <a:ahLst/>
                <a:cxnLst/>
                <a:rect l="l" t="t" r="r" b="b"/>
                <a:pathLst>
                  <a:path w="7147" h="5612" extrusionOk="0">
                    <a:moveTo>
                      <a:pt x="195" y="1"/>
                    </a:moveTo>
                    <a:cubicBezTo>
                      <a:pt x="95" y="624"/>
                      <a:pt x="0" y="1304"/>
                      <a:pt x="0" y="1947"/>
                    </a:cubicBezTo>
                    <a:cubicBezTo>
                      <a:pt x="0" y="3698"/>
                      <a:pt x="1150" y="5612"/>
                      <a:pt x="2870" y="5612"/>
                    </a:cubicBezTo>
                    <a:cubicBezTo>
                      <a:pt x="4728" y="5612"/>
                      <a:pt x="6737" y="3445"/>
                      <a:pt x="7147" y="605"/>
                    </a:cubicBezTo>
                    <a:lnTo>
                      <a:pt x="7147" y="605"/>
                    </a:lnTo>
                    <a:cubicBezTo>
                      <a:pt x="6595" y="660"/>
                      <a:pt x="6012" y="686"/>
                      <a:pt x="5413" y="686"/>
                    </a:cubicBezTo>
                    <a:cubicBezTo>
                      <a:pt x="3657" y="686"/>
                      <a:pt x="1767" y="455"/>
                      <a:pt x="1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2479;p67">
                <a:extLst>
                  <a:ext uri="{FF2B5EF4-FFF2-40B4-BE49-F238E27FC236}">
                    <a16:creationId xmlns:a16="http://schemas.microsoft.com/office/drawing/2014/main" id="{A004DAD7-EE7E-BB7B-8529-7C96D2A72D68}"/>
                  </a:ext>
                </a:extLst>
              </p:cNvPr>
              <p:cNvSpPr/>
              <p:nvPr/>
            </p:nvSpPr>
            <p:spPr>
              <a:xfrm>
                <a:off x="6103650" y="2421238"/>
                <a:ext cx="33500" cy="35275"/>
              </a:xfrm>
              <a:custGeom>
                <a:avLst/>
                <a:gdLst/>
                <a:ahLst/>
                <a:cxnLst/>
                <a:rect l="l" t="t" r="r" b="b"/>
                <a:pathLst>
                  <a:path w="1340" h="1411" extrusionOk="0">
                    <a:moveTo>
                      <a:pt x="912" y="1"/>
                    </a:moveTo>
                    <a:lnTo>
                      <a:pt x="1" y="1263"/>
                    </a:lnTo>
                    <a:cubicBezTo>
                      <a:pt x="139" y="1362"/>
                      <a:pt x="299" y="1410"/>
                      <a:pt x="457" y="1410"/>
                    </a:cubicBezTo>
                    <a:cubicBezTo>
                      <a:pt x="698" y="1410"/>
                      <a:pt x="936" y="1299"/>
                      <a:pt x="1088" y="1088"/>
                    </a:cubicBezTo>
                    <a:cubicBezTo>
                      <a:pt x="1340" y="739"/>
                      <a:pt x="1261" y="252"/>
                      <a:pt x="912" y="1"/>
                    </a:cubicBezTo>
                    <a:close/>
                  </a:path>
                </a:pathLst>
              </a:custGeom>
              <a:solidFill>
                <a:srgbClr val="F3F1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2480;p67">
                <a:extLst>
                  <a:ext uri="{FF2B5EF4-FFF2-40B4-BE49-F238E27FC236}">
                    <a16:creationId xmlns:a16="http://schemas.microsoft.com/office/drawing/2014/main" id="{7B645E55-8706-4148-51B8-B3A602C832C5}"/>
                  </a:ext>
                </a:extLst>
              </p:cNvPr>
              <p:cNvSpPr/>
              <p:nvPr/>
            </p:nvSpPr>
            <p:spPr>
              <a:xfrm>
                <a:off x="6047800" y="2219363"/>
                <a:ext cx="321050" cy="283050"/>
              </a:xfrm>
              <a:custGeom>
                <a:avLst/>
                <a:gdLst/>
                <a:ahLst/>
                <a:cxnLst/>
                <a:rect l="l" t="t" r="r" b="b"/>
                <a:pathLst>
                  <a:path w="12842" h="11322" extrusionOk="0">
                    <a:moveTo>
                      <a:pt x="7835" y="1"/>
                    </a:moveTo>
                    <a:cubicBezTo>
                      <a:pt x="6362" y="1"/>
                      <a:pt x="4907" y="597"/>
                      <a:pt x="3724" y="1489"/>
                    </a:cubicBezTo>
                    <a:lnTo>
                      <a:pt x="1" y="8027"/>
                    </a:lnTo>
                    <a:cubicBezTo>
                      <a:pt x="828" y="9994"/>
                      <a:pt x="2930" y="11321"/>
                      <a:pt x="5050" y="11321"/>
                    </a:cubicBezTo>
                    <a:cubicBezTo>
                      <a:pt x="5333" y="11321"/>
                      <a:pt x="5616" y="11298"/>
                      <a:pt x="5896" y="11249"/>
                    </a:cubicBezTo>
                    <a:cubicBezTo>
                      <a:pt x="7549" y="10961"/>
                      <a:pt x="8979" y="9918"/>
                      <a:pt x="10149" y="8716"/>
                    </a:cubicBezTo>
                    <a:cubicBezTo>
                      <a:pt x="11623" y="7199"/>
                      <a:pt x="12842" y="5074"/>
                      <a:pt x="12255" y="3041"/>
                    </a:cubicBezTo>
                    <a:cubicBezTo>
                      <a:pt x="11783" y="1406"/>
                      <a:pt x="10175" y="248"/>
                      <a:pt x="8486" y="41"/>
                    </a:cubicBezTo>
                    <a:cubicBezTo>
                      <a:pt x="8269" y="14"/>
                      <a:pt x="8052" y="1"/>
                      <a:pt x="7835" y="1"/>
                    </a:cubicBezTo>
                    <a:close/>
                  </a:path>
                </a:pathLst>
              </a:custGeom>
              <a:solidFill>
                <a:srgbClr val="DD7E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2481;p67">
                <a:extLst>
                  <a:ext uri="{FF2B5EF4-FFF2-40B4-BE49-F238E27FC236}">
                    <a16:creationId xmlns:a16="http://schemas.microsoft.com/office/drawing/2014/main" id="{457BF4F3-16C5-C15D-4E21-B26FA00B13D9}"/>
                  </a:ext>
                </a:extLst>
              </p:cNvPr>
              <p:cNvSpPr/>
              <p:nvPr/>
            </p:nvSpPr>
            <p:spPr>
              <a:xfrm>
                <a:off x="6147100" y="2293363"/>
                <a:ext cx="166025" cy="52325"/>
              </a:xfrm>
              <a:custGeom>
                <a:avLst/>
                <a:gdLst/>
                <a:ahLst/>
                <a:cxnLst/>
                <a:rect l="l" t="t" r="r" b="b"/>
                <a:pathLst>
                  <a:path w="6641" h="2093" fill="none" extrusionOk="0">
                    <a:moveTo>
                      <a:pt x="0" y="1340"/>
                    </a:moveTo>
                    <a:cubicBezTo>
                      <a:pt x="980" y="458"/>
                      <a:pt x="2329" y="1"/>
                      <a:pt x="3642" y="107"/>
                    </a:cubicBezTo>
                    <a:cubicBezTo>
                      <a:pt x="4903" y="208"/>
                      <a:pt x="6191" y="910"/>
                      <a:pt x="6640" y="2093"/>
                    </a:cubicBezTo>
                  </a:path>
                </a:pathLst>
              </a:custGeom>
              <a:noFill/>
              <a:ln w="13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2482;p67">
                <a:extLst>
                  <a:ext uri="{FF2B5EF4-FFF2-40B4-BE49-F238E27FC236}">
                    <a16:creationId xmlns:a16="http://schemas.microsoft.com/office/drawing/2014/main" id="{1252BF7C-1888-D586-602A-2D693458ED62}"/>
                  </a:ext>
                </a:extLst>
              </p:cNvPr>
              <p:cNvSpPr/>
              <p:nvPr/>
            </p:nvSpPr>
            <p:spPr>
              <a:xfrm>
                <a:off x="6202650" y="2296913"/>
                <a:ext cx="37750" cy="84750"/>
              </a:xfrm>
              <a:custGeom>
                <a:avLst/>
                <a:gdLst/>
                <a:ahLst/>
                <a:cxnLst/>
                <a:rect l="l" t="t" r="r" b="b"/>
                <a:pathLst>
                  <a:path w="1510" h="3390" fill="none" extrusionOk="0">
                    <a:moveTo>
                      <a:pt x="1" y="1"/>
                    </a:moveTo>
                    <a:cubicBezTo>
                      <a:pt x="561" y="319"/>
                      <a:pt x="943" y="888"/>
                      <a:pt x="1160" y="1493"/>
                    </a:cubicBezTo>
                    <a:cubicBezTo>
                      <a:pt x="1379" y="2101"/>
                      <a:pt x="1446" y="2748"/>
                      <a:pt x="1510" y="3389"/>
                    </a:cubicBezTo>
                  </a:path>
                </a:pathLst>
              </a:custGeom>
              <a:noFill/>
              <a:ln w="13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2483;p67">
                <a:extLst>
                  <a:ext uri="{FF2B5EF4-FFF2-40B4-BE49-F238E27FC236}">
                    <a16:creationId xmlns:a16="http://schemas.microsoft.com/office/drawing/2014/main" id="{57AA7CCF-B6A8-947D-E625-53DC51F08B05}"/>
                  </a:ext>
                </a:extLst>
              </p:cNvPr>
              <p:cNvSpPr/>
              <p:nvPr/>
            </p:nvSpPr>
            <p:spPr>
              <a:xfrm>
                <a:off x="5266800" y="3070188"/>
                <a:ext cx="489975" cy="610775"/>
              </a:xfrm>
              <a:custGeom>
                <a:avLst/>
                <a:gdLst/>
                <a:ahLst/>
                <a:cxnLst/>
                <a:rect l="l" t="t" r="r" b="b"/>
                <a:pathLst>
                  <a:path w="19599" h="24431" extrusionOk="0">
                    <a:moveTo>
                      <a:pt x="12050" y="1"/>
                    </a:moveTo>
                    <a:cubicBezTo>
                      <a:pt x="11611" y="1"/>
                      <a:pt x="11183" y="167"/>
                      <a:pt x="10784" y="355"/>
                    </a:cubicBezTo>
                    <a:cubicBezTo>
                      <a:pt x="8870" y="1258"/>
                      <a:pt x="7229" y="2728"/>
                      <a:pt x="6112" y="4525"/>
                    </a:cubicBezTo>
                    <a:cubicBezTo>
                      <a:pt x="4836" y="6573"/>
                      <a:pt x="4271" y="8968"/>
                      <a:pt x="3543" y="11271"/>
                    </a:cubicBezTo>
                    <a:cubicBezTo>
                      <a:pt x="3087" y="12716"/>
                      <a:pt x="2530" y="14178"/>
                      <a:pt x="1727" y="15455"/>
                    </a:cubicBezTo>
                    <a:cubicBezTo>
                      <a:pt x="1250" y="16206"/>
                      <a:pt x="685" y="16897"/>
                      <a:pt x="1" y="17479"/>
                    </a:cubicBezTo>
                    <a:lnTo>
                      <a:pt x="5557" y="24431"/>
                    </a:lnTo>
                    <a:cubicBezTo>
                      <a:pt x="6127" y="23087"/>
                      <a:pt x="6963" y="21873"/>
                      <a:pt x="8016" y="20864"/>
                    </a:cubicBezTo>
                    <a:cubicBezTo>
                      <a:pt x="8035" y="20863"/>
                      <a:pt x="8054" y="20863"/>
                      <a:pt x="8074" y="20863"/>
                    </a:cubicBezTo>
                    <a:cubicBezTo>
                      <a:pt x="8113" y="20863"/>
                      <a:pt x="8153" y="20864"/>
                      <a:pt x="8194" y="20864"/>
                    </a:cubicBezTo>
                    <a:cubicBezTo>
                      <a:pt x="10123" y="20823"/>
                      <a:pt x="12016" y="19793"/>
                      <a:pt x="13182" y="18204"/>
                    </a:cubicBezTo>
                    <a:cubicBezTo>
                      <a:pt x="13853" y="17289"/>
                      <a:pt x="14281" y="16221"/>
                      <a:pt x="14846" y="15240"/>
                    </a:cubicBezTo>
                    <a:cubicBezTo>
                      <a:pt x="15659" y="13822"/>
                      <a:pt x="16750" y="12584"/>
                      <a:pt x="18055" y="11601"/>
                    </a:cubicBezTo>
                    <a:cubicBezTo>
                      <a:pt x="18465" y="11292"/>
                      <a:pt x="18901" y="11003"/>
                      <a:pt x="19193" y="10584"/>
                    </a:cubicBezTo>
                    <a:cubicBezTo>
                      <a:pt x="19484" y="10164"/>
                      <a:pt x="19598" y="9569"/>
                      <a:pt x="19311" y="9146"/>
                    </a:cubicBezTo>
                    <a:cubicBezTo>
                      <a:pt x="19089" y="8817"/>
                      <a:pt x="18723" y="8692"/>
                      <a:pt x="18323" y="8692"/>
                    </a:cubicBezTo>
                    <a:cubicBezTo>
                      <a:pt x="17933" y="8692"/>
                      <a:pt x="17510" y="8810"/>
                      <a:pt x="17157" y="8973"/>
                    </a:cubicBezTo>
                    <a:cubicBezTo>
                      <a:pt x="16010" y="9499"/>
                      <a:pt x="14998" y="10281"/>
                      <a:pt x="14197" y="11258"/>
                    </a:cubicBezTo>
                    <a:cubicBezTo>
                      <a:pt x="14720" y="8939"/>
                      <a:pt x="17361" y="7930"/>
                      <a:pt x="17958" y="5848"/>
                    </a:cubicBezTo>
                    <a:cubicBezTo>
                      <a:pt x="18035" y="5590"/>
                      <a:pt x="18073" y="5314"/>
                      <a:pt x="18007" y="5052"/>
                    </a:cubicBezTo>
                    <a:cubicBezTo>
                      <a:pt x="17895" y="4611"/>
                      <a:pt x="17511" y="4301"/>
                      <a:pt x="17137" y="4040"/>
                    </a:cubicBezTo>
                    <a:cubicBezTo>
                      <a:pt x="17622" y="3303"/>
                      <a:pt x="17139" y="2245"/>
                      <a:pt x="16391" y="2026"/>
                    </a:cubicBezTo>
                    <a:cubicBezTo>
                      <a:pt x="16226" y="1976"/>
                      <a:pt x="16058" y="1954"/>
                      <a:pt x="15891" y="1954"/>
                    </a:cubicBezTo>
                    <a:cubicBezTo>
                      <a:pt x="15303" y="1954"/>
                      <a:pt x="14708" y="2225"/>
                      <a:pt x="14179" y="2527"/>
                    </a:cubicBezTo>
                    <a:cubicBezTo>
                      <a:pt x="12290" y="3600"/>
                      <a:pt x="10660" y="5080"/>
                      <a:pt x="9409" y="6857"/>
                    </a:cubicBezTo>
                    <a:cubicBezTo>
                      <a:pt x="9844" y="5292"/>
                      <a:pt x="10740" y="3894"/>
                      <a:pt x="11981" y="2847"/>
                    </a:cubicBezTo>
                    <a:cubicBezTo>
                      <a:pt x="12329" y="2554"/>
                      <a:pt x="12703" y="2289"/>
                      <a:pt x="12973" y="1923"/>
                    </a:cubicBezTo>
                    <a:cubicBezTo>
                      <a:pt x="13242" y="1556"/>
                      <a:pt x="13384" y="1056"/>
                      <a:pt x="13195" y="641"/>
                    </a:cubicBezTo>
                    <a:cubicBezTo>
                      <a:pt x="13007" y="230"/>
                      <a:pt x="12533" y="9"/>
                      <a:pt x="12081" y="1"/>
                    </a:cubicBezTo>
                    <a:cubicBezTo>
                      <a:pt x="12070" y="1"/>
                      <a:pt x="12060" y="1"/>
                      <a:pt x="12050" y="1"/>
                    </a:cubicBezTo>
                    <a:close/>
                  </a:path>
                </a:pathLst>
              </a:custGeom>
              <a:solidFill>
                <a:srgbClr val="DD7E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2484;p67">
                <a:extLst>
                  <a:ext uri="{FF2B5EF4-FFF2-40B4-BE49-F238E27FC236}">
                    <a16:creationId xmlns:a16="http://schemas.microsoft.com/office/drawing/2014/main" id="{4D3D81AA-E270-5AC4-45CA-2A06DD6E3F33}"/>
                  </a:ext>
                </a:extLst>
              </p:cNvPr>
              <p:cNvSpPr/>
              <p:nvPr/>
            </p:nvSpPr>
            <p:spPr>
              <a:xfrm>
                <a:off x="5567225" y="3171138"/>
                <a:ext cx="128050" cy="108975"/>
              </a:xfrm>
              <a:custGeom>
                <a:avLst/>
                <a:gdLst/>
                <a:ahLst/>
                <a:cxnLst/>
                <a:rect l="l" t="t" r="r" b="b"/>
                <a:pathLst>
                  <a:path w="5122" h="4359" fill="none" extrusionOk="0">
                    <a:moveTo>
                      <a:pt x="5122" y="0"/>
                    </a:moveTo>
                    <a:cubicBezTo>
                      <a:pt x="5122" y="0"/>
                      <a:pt x="1646" y="1651"/>
                      <a:pt x="0" y="4359"/>
                    </a:cubicBezTo>
                  </a:path>
                </a:pathLst>
              </a:custGeom>
              <a:noFill/>
              <a:ln w="13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2485;p67">
                <a:extLst>
                  <a:ext uri="{FF2B5EF4-FFF2-40B4-BE49-F238E27FC236}">
                    <a16:creationId xmlns:a16="http://schemas.microsoft.com/office/drawing/2014/main" id="{1EB59690-03F8-256B-5FAA-C8D2BEB430A8}"/>
                  </a:ext>
                </a:extLst>
              </p:cNvPr>
              <p:cNvSpPr/>
              <p:nvPr/>
            </p:nvSpPr>
            <p:spPr>
              <a:xfrm>
                <a:off x="5266800" y="3456513"/>
                <a:ext cx="204875" cy="224425"/>
              </a:xfrm>
              <a:custGeom>
                <a:avLst/>
                <a:gdLst/>
                <a:ahLst/>
                <a:cxnLst/>
                <a:rect l="l" t="t" r="r" b="b"/>
                <a:pathLst>
                  <a:path w="8195" h="8977" extrusionOk="0">
                    <a:moveTo>
                      <a:pt x="1727" y="1"/>
                    </a:moveTo>
                    <a:cubicBezTo>
                      <a:pt x="1250" y="753"/>
                      <a:pt x="685" y="1444"/>
                      <a:pt x="1" y="2026"/>
                    </a:cubicBezTo>
                    <a:lnTo>
                      <a:pt x="5557" y="8976"/>
                    </a:lnTo>
                    <a:cubicBezTo>
                      <a:pt x="6127" y="7634"/>
                      <a:pt x="6963" y="6420"/>
                      <a:pt x="8016" y="5409"/>
                    </a:cubicBezTo>
                    <a:cubicBezTo>
                      <a:pt x="8028" y="5409"/>
                      <a:pt x="8040" y="5409"/>
                      <a:pt x="8053" y="5409"/>
                    </a:cubicBezTo>
                    <a:cubicBezTo>
                      <a:pt x="8086" y="5409"/>
                      <a:pt x="8120" y="5410"/>
                      <a:pt x="8155" y="5410"/>
                    </a:cubicBezTo>
                    <a:cubicBezTo>
                      <a:pt x="8168" y="5410"/>
                      <a:pt x="8181" y="5410"/>
                      <a:pt x="8194" y="5409"/>
                    </a:cubicBezTo>
                    <a:cubicBezTo>
                      <a:pt x="5789" y="3928"/>
                      <a:pt x="3610" y="2106"/>
                      <a:pt x="1727" y="1"/>
                    </a:cubicBezTo>
                    <a:close/>
                  </a:path>
                </a:pathLst>
              </a:custGeom>
              <a:solidFill>
                <a:srgbClr val="DD7E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2486;p67">
                <a:extLst>
                  <a:ext uri="{FF2B5EF4-FFF2-40B4-BE49-F238E27FC236}">
                    <a16:creationId xmlns:a16="http://schemas.microsoft.com/office/drawing/2014/main" id="{3B9BBB52-12DF-40FF-76A6-7D8313DCE48C}"/>
                  </a:ext>
                </a:extLst>
              </p:cNvPr>
              <p:cNvSpPr/>
              <p:nvPr/>
            </p:nvSpPr>
            <p:spPr>
              <a:xfrm>
                <a:off x="6337425" y="2860988"/>
                <a:ext cx="817725" cy="1343800"/>
              </a:xfrm>
              <a:custGeom>
                <a:avLst/>
                <a:gdLst/>
                <a:ahLst/>
                <a:cxnLst/>
                <a:rect l="l" t="t" r="r" b="b"/>
                <a:pathLst>
                  <a:path w="32709" h="53752" extrusionOk="0">
                    <a:moveTo>
                      <a:pt x="3207" y="1"/>
                    </a:moveTo>
                    <a:cubicBezTo>
                      <a:pt x="2980" y="566"/>
                      <a:pt x="2785" y="1147"/>
                      <a:pt x="2615" y="1725"/>
                    </a:cubicBezTo>
                    <a:cubicBezTo>
                      <a:pt x="2067" y="3600"/>
                      <a:pt x="1699" y="5537"/>
                      <a:pt x="1350" y="7458"/>
                    </a:cubicBezTo>
                    <a:cubicBezTo>
                      <a:pt x="507" y="12104"/>
                      <a:pt x="419" y="16863"/>
                      <a:pt x="659" y="21569"/>
                    </a:cubicBezTo>
                    <a:cubicBezTo>
                      <a:pt x="897" y="26253"/>
                      <a:pt x="1413" y="30939"/>
                      <a:pt x="2129" y="35575"/>
                    </a:cubicBezTo>
                    <a:cubicBezTo>
                      <a:pt x="2607" y="38681"/>
                      <a:pt x="1" y="41939"/>
                      <a:pt x="819" y="44974"/>
                    </a:cubicBezTo>
                    <a:cubicBezTo>
                      <a:pt x="5662" y="49091"/>
                      <a:pt x="13355" y="53751"/>
                      <a:pt x="19924" y="53751"/>
                    </a:cubicBezTo>
                    <a:cubicBezTo>
                      <a:pt x="20919" y="53751"/>
                      <a:pt x="21889" y="53644"/>
                      <a:pt x="22819" y="53412"/>
                    </a:cubicBezTo>
                    <a:cubicBezTo>
                      <a:pt x="27122" y="52310"/>
                      <a:pt x="29234" y="48326"/>
                      <a:pt x="30001" y="44000"/>
                    </a:cubicBezTo>
                    <a:cubicBezTo>
                      <a:pt x="32709" y="28750"/>
                      <a:pt x="15973" y="7306"/>
                      <a:pt x="32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2487;p67">
                <a:extLst>
                  <a:ext uri="{FF2B5EF4-FFF2-40B4-BE49-F238E27FC236}">
                    <a16:creationId xmlns:a16="http://schemas.microsoft.com/office/drawing/2014/main" id="{055B8305-F44D-202E-2A1E-CAA964FADBE8}"/>
                  </a:ext>
                </a:extLst>
              </p:cNvPr>
              <p:cNvSpPr/>
              <p:nvPr/>
            </p:nvSpPr>
            <p:spPr>
              <a:xfrm>
                <a:off x="5639675" y="3074338"/>
                <a:ext cx="515725" cy="576450"/>
              </a:xfrm>
              <a:custGeom>
                <a:avLst/>
                <a:gdLst/>
                <a:ahLst/>
                <a:cxnLst/>
                <a:rect l="l" t="t" r="r" b="b"/>
                <a:pathLst>
                  <a:path w="20629" h="23058" extrusionOk="0">
                    <a:moveTo>
                      <a:pt x="6191" y="1"/>
                    </a:moveTo>
                    <a:cubicBezTo>
                      <a:pt x="6075" y="1"/>
                      <a:pt x="5960" y="10"/>
                      <a:pt x="5846" y="31"/>
                    </a:cubicBezTo>
                    <a:cubicBezTo>
                      <a:pt x="5400" y="113"/>
                      <a:pt x="4971" y="408"/>
                      <a:pt x="4851" y="846"/>
                    </a:cubicBezTo>
                    <a:cubicBezTo>
                      <a:pt x="4734" y="1287"/>
                      <a:pt x="4956" y="1754"/>
                      <a:pt x="5281" y="2074"/>
                    </a:cubicBezTo>
                    <a:cubicBezTo>
                      <a:pt x="5607" y="2389"/>
                      <a:pt x="6021" y="2590"/>
                      <a:pt x="6411" y="2822"/>
                    </a:cubicBezTo>
                    <a:cubicBezTo>
                      <a:pt x="7807" y="3652"/>
                      <a:pt x="8919" y="4883"/>
                      <a:pt x="9607" y="6356"/>
                    </a:cubicBezTo>
                    <a:cubicBezTo>
                      <a:pt x="8080" y="4808"/>
                      <a:pt x="6230" y="3616"/>
                      <a:pt x="4190" y="2868"/>
                    </a:cubicBezTo>
                    <a:cubicBezTo>
                      <a:pt x="3732" y="2698"/>
                      <a:pt x="3234" y="2555"/>
                      <a:pt x="2755" y="2555"/>
                    </a:cubicBezTo>
                    <a:cubicBezTo>
                      <a:pt x="2467" y="2555"/>
                      <a:pt x="2186" y="2607"/>
                      <a:pt x="1925" y="2735"/>
                    </a:cubicBezTo>
                    <a:cubicBezTo>
                      <a:pt x="1224" y="3075"/>
                      <a:pt x="922" y="4197"/>
                      <a:pt x="1520" y="4844"/>
                    </a:cubicBezTo>
                    <a:cubicBezTo>
                      <a:pt x="1195" y="5162"/>
                      <a:pt x="867" y="5533"/>
                      <a:pt x="827" y="5985"/>
                    </a:cubicBezTo>
                    <a:cubicBezTo>
                      <a:pt x="806" y="6255"/>
                      <a:pt x="889" y="6521"/>
                      <a:pt x="1007" y="6761"/>
                    </a:cubicBezTo>
                    <a:cubicBezTo>
                      <a:pt x="1938" y="8717"/>
                      <a:pt x="4708" y="9279"/>
                      <a:pt x="5604" y="11481"/>
                    </a:cubicBezTo>
                    <a:cubicBezTo>
                      <a:pt x="4654" y="10648"/>
                      <a:pt x="3527" y="10044"/>
                      <a:pt x="2309" y="9712"/>
                    </a:cubicBezTo>
                    <a:cubicBezTo>
                      <a:pt x="2051" y="9642"/>
                      <a:pt x="1763" y="9597"/>
                      <a:pt x="1484" y="9597"/>
                    </a:cubicBezTo>
                    <a:cubicBezTo>
                      <a:pt x="941" y="9597"/>
                      <a:pt x="427" y="9765"/>
                      <a:pt x="213" y="10236"/>
                    </a:cubicBezTo>
                    <a:cubicBezTo>
                      <a:pt x="1" y="10703"/>
                      <a:pt x="210" y="11270"/>
                      <a:pt x="566" y="11636"/>
                    </a:cubicBezTo>
                    <a:cubicBezTo>
                      <a:pt x="924" y="12002"/>
                      <a:pt x="1402" y="12217"/>
                      <a:pt x="1856" y="12454"/>
                    </a:cubicBezTo>
                    <a:cubicBezTo>
                      <a:pt x="3305" y="13210"/>
                      <a:pt x="4583" y="14252"/>
                      <a:pt x="5619" y="15516"/>
                    </a:cubicBezTo>
                    <a:cubicBezTo>
                      <a:pt x="6337" y="16393"/>
                      <a:pt x="6935" y="17376"/>
                      <a:pt x="7745" y="18168"/>
                    </a:cubicBezTo>
                    <a:cubicBezTo>
                      <a:pt x="8954" y="19345"/>
                      <a:pt x="10620" y="20033"/>
                      <a:pt x="12271" y="20033"/>
                    </a:cubicBezTo>
                    <a:cubicBezTo>
                      <a:pt x="12550" y="20033"/>
                      <a:pt x="12828" y="20013"/>
                      <a:pt x="13103" y="19973"/>
                    </a:cubicBezTo>
                    <a:cubicBezTo>
                      <a:pt x="13164" y="19965"/>
                      <a:pt x="13221" y="19952"/>
                      <a:pt x="13278" y="19944"/>
                    </a:cubicBezTo>
                    <a:cubicBezTo>
                      <a:pt x="14482" y="20767"/>
                      <a:pt x="15507" y="21827"/>
                      <a:pt x="16290" y="23058"/>
                    </a:cubicBezTo>
                    <a:lnTo>
                      <a:pt x="20629" y="15291"/>
                    </a:lnTo>
                    <a:cubicBezTo>
                      <a:pt x="19860" y="14829"/>
                      <a:pt x="19188" y="14241"/>
                      <a:pt x="18596" y="13576"/>
                    </a:cubicBezTo>
                    <a:cubicBezTo>
                      <a:pt x="17593" y="12449"/>
                      <a:pt x="16804" y="11099"/>
                      <a:pt x="16116" y="9748"/>
                    </a:cubicBezTo>
                    <a:cubicBezTo>
                      <a:pt x="15021" y="7596"/>
                      <a:pt x="14070" y="5326"/>
                      <a:pt x="12476" y="3514"/>
                    </a:cubicBezTo>
                    <a:cubicBezTo>
                      <a:pt x="11080" y="1925"/>
                      <a:pt x="9220" y="746"/>
                      <a:pt x="7183" y="168"/>
                    </a:cubicBezTo>
                    <a:cubicBezTo>
                      <a:pt x="6861" y="77"/>
                      <a:pt x="6524" y="1"/>
                      <a:pt x="6191" y="1"/>
                    </a:cubicBezTo>
                    <a:close/>
                  </a:path>
                </a:pathLst>
              </a:custGeom>
              <a:solidFill>
                <a:srgbClr val="DD7E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2488;p67">
                <a:extLst>
                  <a:ext uri="{FF2B5EF4-FFF2-40B4-BE49-F238E27FC236}">
                    <a16:creationId xmlns:a16="http://schemas.microsoft.com/office/drawing/2014/main" id="{F220A7BA-583F-5DD2-14F2-92C0D848077B}"/>
                  </a:ext>
                </a:extLst>
              </p:cNvPr>
              <p:cNvSpPr/>
              <p:nvPr/>
            </p:nvSpPr>
            <p:spPr>
              <a:xfrm>
                <a:off x="5677650" y="3195413"/>
                <a:ext cx="145250" cy="99200"/>
              </a:xfrm>
              <a:custGeom>
                <a:avLst/>
                <a:gdLst/>
                <a:ahLst/>
                <a:cxnLst/>
                <a:rect l="l" t="t" r="r" b="b"/>
                <a:pathLst>
                  <a:path w="5810" h="3968" fill="none" extrusionOk="0">
                    <a:moveTo>
                      <a:pt x="1" y="1"/>
                    </a:moveTo>
                    <a:cubicBezTo>
                      <a:pt x="1" y="1"/>
                      <a:pt x="3977" y="1170"/>
                      <a:pt x="5810" y="3968"/>
                    </a:cubicBezTo>
                  </a:path>
                </a:pathLst>
              </a:custGeom>
              <a:noFill/>
              <a:ln w="13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2489;p67">
                <a:extLst>
                  <a:ext uri="{FF2B5EF4-FFF2-40B4-BE49-F238E27FC236}">
                    <a16:creationId xmlns:a16="http://schemas.microsoft.com/office/drawing/2014/main" id="{3819B65E-FFC8-B1BC-3083-82AFF799CFFB}"/>
                  </a:ext>
                </a:extLst>
              </p:cNvPr>
              <p:cNvSpPr/>
              <p:nvPr/>
            </p:nvSpPr>
            <p:spPr>
              <a:xfrm>
                <a:off x="5967250" y="3413738"/>
                <a:ext cx="188150" cy="237050"/>
              </a:xfrm>
              <a:custGeom>
                <a:avLst/>
                <a:gdLst/>
                <a:ahLst/>
                <a:cxnLst/>
                <a:rect l="l" t="t" r="r" b="b"/>
                <a:pathLst>
                  <a:path w="7526" h="9482" extrusionOk="0">
                    <a:moveTo>
                      <a:pt x="5493" y="0"/>
                    </a:moveTo>
                    <a:cubicBezTo>
                      <a:pt x="3979" y="2386"/>
                      <a:pt x="2130" y="4540"/>
                      <a:pt x="0" y="6397"/>
                    </a:cubicBezTo>
                    <a:cubicBezTo>
                      <a:pt x="61" y="6387"/>
                      <a:pt x="118" y="6376"/>
                      <a:pt x="175" y="6368"/>
                    </a:cubicBezTo>
                    <a:cubicBezTo>
                      <a:pt x="1379" y="7191"/>
                      <a:pt x="2404" y="8251"/>
                      <a:pt x="3187" y="9482"/>
                    </a:cubicBezTo>
                    <a:lnTo>
                      <a:pt x="7526" y="1713"/>
                    </a:lnTo>
                    <a:cubicBezTo>
                      <a:pt x="6757" y="1253"/>
                      <a:pt x="6085" y="663"/>
                      <a:pt x="5493" y="0"/>
                    </a:cubicBezTo>
                    <a:close/>
                  </a:path>
                </a:pathLst>
              </a:custGeom>
              <a:solidFill>
                <a:srgbClr val="DD7E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2490;p67">
                <a:extLst>
                  <a:ext uri="{FF2B5EF4-FFF2-40B4-BE49-F238E27FC236}">
                    <a16:creationId xmlns:a16="http://schemas.microsoft.com/office/drawing/2014/main" id="{E02F615B-73E2-7913-C8CE-27773A49E043}"/>
                  </a:ext>
                </a:extLst>
              </p:cNvPr>
              <p:cNvSpPr/>
              <p:nvPr/>
            </p:nvSpPr>
            <p:spPr>
              <a:xfrm>
                <a:off x="4507325" y="3449088"/>
                <a:ext cx="973400" cy="828550"/>
              </a:xfrm>
              <a:custGeom>
                <a:avLst/>
                <a:gdLst/>
                <a:ahLst/>
                <a:cxnLst/>
                <a:rect l="l" t="t" r="r" b="b"/>
                <a:pathLst>
                  <a:path w="38936" h="33142" extrusionOk="0">
                    <a:moveTo>
                      <a:pt x="32044" y="0"/>
                    </a:moveTo>
                    <a:cubicBezTo>
                      <a:pt x="27873" y="2385"/>
                      <a:pt x="16005" y="8145"/>
                      <a:pt x="11584" y="9957"/>
                    </a:cubicBezTo>
                    <a:cubicBezTo>
                      <a:pt x="8950" y="11037"/>
                      <a:pt x="6239" y="12035"/>
                      <a:pt x="3940" y="13772"/>
                    </a:cubicBezTo>
                    <a:cubicBezTo>
                      <a:pt x="1640" y="15510"/>
                      <a:pt x="239" y="17927"/>
                      <a:pt x="100" y="20916"/>
                    </a:cubicBezTo>
                    <a:cubicBezTo>
                      <a:pt x="1" y="23039"/>
                      <a:pt x="705" y="25145"/>
                      <a:pt x="1771" y="26950"/>
                    </a:cubicBezTo>
                    <a:cubicBezTo>
                      <a:pt x="4604" y="31738"/>
                      <a:pt x="8744" y="33141"/>
                      <a:pt x="12180" y="33141"/>
                    </a:cubicBezTo>
                    <a:cubicBezTo>
                      <a:pt x="14341" y="33141"/>
                      <a:pt x="16223" y="32587"/>
                      <a:pt x="17326" y="31970"/>
                    </a:cubicBezTo>
                    <a:cubicBezTo>
                      <a:pt x="18559" y="31281"/>
                      <a:pt x="19609" y="30283"/>
                      <a:pt x="20628" y="29277"/>
                    </a:cubicBezTo>
                    <a:cubicBezTo>
                      <a:pt x="25515" y="24463"/>
                      <a:pt x="37807" y="15167"/>
                      <a:pt x="38936" y="8205"/>
                    </a:cubicBezTo>
                    <a:lnTo>
                      <a:pt x="320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2491;p67">
                <a:extLst>
                  <a:ext uri="{FF2B5EF4-FFF2-40B4-BE49-F238E27FC236}">
                    <a16:creationId xmlns:a16="http://schemas.microsoft.com/office/drawing/2014/main" id="{0CC05F70-4539-DFE4-A2BE-22E6C91D9F2C}"/>
                  </a:ext>
                </a:extLst>
              </p:cNvPr>
              <p:cNvSpPr/>
              <p:nvPr/>
            </p:nvSpPr>
            <p:spPr>
              <a:xfrm>
                <a:off x="4515075" y="3443663"/>
                <a:ext cx="962425" cy="517350"/>
              </a:xfrm>
              <a:custGeom>
                <a:avLst/>
                <a:gdLst/>
                <a:ahLst/>
                <a:cxnLst/>
                <a:rect l="l" t="t" r="r" b="b"/>
                <a:pathLst>
                  <a:path w="38497" h="20694" fill="none" extrusionOk="0">
                    <a:moveTo>
                      <a:pt x="1" y="18462"/>
                    </a:moveTo>
                    <a:cubicBezTo>
                      <a:pt x="834" y="16062"/>
                      <a:pt x="2985" y="14376"/>
                      <a:pt x="5171" y="13085"/>
                    </a:cubicBezTo>
                    <a:cubicBezTo>
                      <a:pt x="11243" y="9498"/>
                      <a:pt x="25933" y="4214"/>
                      <a:pt x="31548" y="0"/>
                    </a:cubicBezTo>
                    <a:cubicBezTo>
                      <a:pt x="33862" y="2776"/>
                      <a:pt x="36176" y="5551"/>
                      <a:pt x="38497" y="8277"/>
                    </a:cubicBezTo>
                    <a:cubicBezTo>
                      <a:pt x="37811" y="11179"/>
                      <a:pt x="35871" y="15041"/>
                      <a:pt x="30070" y="20693"/>
                    </a:cubicBezTo>
                  </a:path>
                </a:pathLst>
              </a:custGeom>
              <a:solidFill>
                <a:schemeClr val="dk1"/>
              </a:solidFill>
              <a:ln w="13275" cap="flat" cmpd="sng">
                <a:solidFill>
                  <a:schemeClr val="dk1"/>
                </a:solidFill>
                <a:prstDash val="solid"/>
                <a:miter lim="163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2492;p67">
                <a:extLst>
                  <a:ext uri="{FF2B5EF4-FFF2-40B4-BE49-F238E27FC236}">
                    <a16:creationId xmlns:a16="http://schemas.microsoft.com/office/drawing/2014/main" id="{9EE39B41-2794-42E7-872F-87E80B45D839}"/>
                  </a:ext>
                </a:extLst>
              </p:cNvPr>
              <p:cNvSpPr/>
              <p:nvPr/>
            </p:nvSpPr>
            <p:spPr>
              <a:xfrm>
                <a:off x="5968525" y="3406138"/>
                <a:ext cx="1021025" cy="740100"/>
              </a:xfrm>
              <a:custGeom>
                <a:avLst/>
                <a:gdLst/>
                <a:ahLst/>
                <a:cxnLst/>
                <a:rect l="l" t="t" r="r" b="b"/>
                <a:pathLst>
                  <a:path w="40841" h="29604" extrusionOk="0">
                    <a:moveTo>
                      <a:pt x="5453" y="0"/>
                    </a:moveTo>
                    <a:lnTo>
                      <a:pt x="0" y="9222"/>
                    </a:lnTo>
                    <a:cubicBezTo>
                      <a:pt x="2257" y="15907"/>
                      <a:pt x="15907" y="23060"/>
                      <a:pt x="21516" y="27007"/>
                    </a:cubicBezTo>
                    <a:cubicBezTo>
                      <a:pt x="22687" y="27832"/>
                      <a:pt x="23886" y="28643"/>
                      <a:pt x="25215" y="29120"/>
                    </a:cubicBezTo>
                    <a:cubicBezTo>
                      <a:pt x="26004" y="29403"/>
                      <a:pt x="27124" y="29604"/>
                      <a:pt x="28411" y="29604"/>
                    </a:cubicBezTo>
                    <a:cubicBezTo>
                      <a:pt x="32155" y="29604"/>
                      <a:pt x="37302" y="27907"/>
                      <a:pt x="39737" y="21618"/>
                    </a:cubicBezTo>
                    <a:cubicBezTo>
                      <a:pt x="40493" y="19661"/>
                      <a:pt x="40841" y="17468"/>
                      <a:pt x="40395" y="15389"/>
                    </a:cubicBezTo>
                    <a:cubicBezTo>
                      <a:pt x="39768" y="12466"/>
                      <a:pt x="37989" y="10310"/>
                      <a:pt x="35435" y="8974"/>
                    </a:cubicBezTo>
                    <a:cubicBezTo>
                      <a:pt x="32883" y="7637"/>
                      <a:pt x="30044" y="7098"/>
                      <a:pt x="27268" y="6466"/>
                    </a:cubicBezTo>
                    <a:cubicBezTo>
                      <a:pt x="22610" y="5404"/>
                      <a:pt x="9959" y="1668"/>
                      <a:pt x="5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2493;p67">
                <a:extLst>
                  <a:ext uri="{FF2B5EF4-FFF2-40B4-BE49-F238E27FC236}">
                    <a16:creationId xmlns:a16="http://schemas.microsoft.com/office/drawing/2014/main" id="{B87F7120-9A95-2D79-740C-F19EEA6BEFC9}"/>
                  </a:ext>
                </a:extLst>
              </p:cNvPr>
              <p:cNvSpPr/>
              <p:nvPr/>
            </p:nvSpPr>
            <p:spPr>
              <a:xfrm>
                <a:off x="5971125" y="3400013"/>
                <a:ext cx="991125" cy="504275"/>
              </a:xfrm>
              <a:custGeom>
                <a:avLst/>
                <a:gdLst/>
                <a:ahLst/>
                <a:cxnLst/>
                <a:rect l="l" t="t" r="r" b="b"/>
                <a:pathLst>
                  <a:path w="39645" h="20171" fill="none" extrusionOk="0">
                    <a:moveTo>
                      <a:pt x="39644" y="13037"/>
                    </a:moveTo>
                    <a:cubicBezTo>
                      <a:pt x="38429" y="10807"/>
                      <a:pt x="36032" y="9495"/>
                      <a:pt x="33664" y="8581"/>
                    </a:cubicBezTo>
                    <a:cubicBezTo>
                      <a:pt x="27086" y="6040"/>
                      <a:pt x="11730" y="3235"/>
                      <a:pt x="5498" y="0"/>
                    </a:cubicBezTo>
                    <a:cubicBezTo>
                      <a:pt x="3670" y="3118"/>
                      <a:pt x="1844" y="6236"/>
                      <a:pt x="1" y="9304"/>
                    </a:cubicBezTo>
                    <a:cubicBezTo>
                      <a:pt x="1154" y="12054"/>
                      <a:pt x="3701" y="15546"/>
                      <a:pt x="10351" y="20171"/>
                    </a:cubicBezTo>
                  </a:path>
                </a:pathLst>
              </a:custGeom>
              <a:noFill/>
              <a:ln w="13275" cap="flat" cmpd="sng">
                <a:solidFill>
                  <a:schemeClr val="dk1"/>
                </a:solidFill>
                <a:prstDash val="solid"/>
                <a:miter lim="163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355" name="Google Shape;2494;p67">
              <a:extLst>
                <a:ext uri="{FF2B5EF4-FFF2-40B4-BE49-F238E27FC236}">
                  <a16:creationId xmlns:a16="http://schemas.microsoft.com/office/drawing/2014/main" id="{DB6B4102-8F0E-2951-9D06-EE625D753382}"/>
                </a:ext>
              </a:extLst>
            </p:cNvPr>
            <p:cNvCxnSpPr/>
            <p:nvPr/>
          </p:nvCxnSpPr>
          <p:spPr>
            <a:xfrm>
              <a:off x="2034875" y="4610375"/>
              <a:ext cx="3161100" cy="0"/>
            </a:xfrm>
            <a:prstGeom prst="straightConnector1">
              <a:avLst/>
            </a:prstGeom>
            <a:noFill/>
            <a:ln w="9525" cap="flat" cmpd="sng">
              <a:solidFill>
                <a:schemeClr val="dk1"/>
              </a:solidFill>
              <a:prstDash val="solid"/>
              <a:round/>
              <a:headEnd type="none" w="med" len="med"/>
              <a:tailEnd type="none" w="med" len="med"/>
            </a:ln>
          </p:spPr>
        </p:cxnSp>
      </p:grpSp>
    </p:spTree>
    <p:extLst>
      <p:ext uri="{BB962C8B-B14F-4D97-AF65-F5344CB8AC3E}">
        <p14:creationId xmlns:p14="http://schemas.microsoft.com/office/powerpoint/2010/main" val="414252067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237"/>
                                        </p:tgtEl>
                                        <p:attrNameLst>
                                          <p:attrName>style.visibility</p:attrName>
                                        </p:attrNameLst>
                                      </p:cBhvr>
                                      <p:to>
                                        <p:strVal val="visible"/>
                                      </p:to>
                                    </p:set>
                                    <p:anim calcmode="lin" valueType="num">
                                      <p:cBhvr>
                                        <p:cTn id="7" dur="500" fill="hold"/>
                                        <p:tgtEl>
                                          <p:spTgt spid="1237"/>
                                        </p:tgtEl>
                                        <p:attrNameLst>
                                          <p:attrName>ppt_w</p:attrName>
                                        </p:attrNameLst>
                                      </p:cBhvr>
                                      <p:tavLst>
                                        <p:tav tm="0">
                                          <p:val>
                                            <p:fltVal val="0"/>
                                          </p:val>
                                        </p:tav>
                                        <p:tav tm="100000">
                                          <p:val>
                                            <p:strVal val="#ppt_w"/>
                                          </p:val>
                                        </p:tav>
                                      </p:tavLst>
                                    </p:anim>
                                    <p:anim calcmode="lin" valueType="num">
                                      <p:cBhvr>
                                        <p:cTn id="8" dur="500" fill="hold"/>
                                        <p:tgtEl>
                                          <p:spTgt spid="1237"/>
                                        </p:tgtEl>
                                        <p:attrNameLst>
                                          <p:attrName>ppt_h</p:attrName>
                                        </p:attrNameLst>
                                      </p:cBhvr>
                                      <p:tavLst>
                                        <p:tav tm="0">
                                          <p:val>
                                            <p:fltVal val="0"/>
                                          </p:val>
                                        </p:tav>
                                        <p:tav tm="100000">
                                          <p:val>
                                            <p:strVal val="#ppt_h"/>
                                          </p:val>
                                        </p:tav>
                                      </p:tavLst>
                                    </p:anim>
                                    <p:animEffect transition="in" filter="fade">
                                      <p:cBhvr>
                                        <p:cTn id="9" dur="500"/>
                                        <p:tgtEl>
                                          <p:spTgt spid="123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238"/>
                                        </p:tgtEl>
                                        <p:attrNameLst>
                                          <p:attrName>style.visibility</p:attrName>
                                        </p:attrNameLst>
                                      </p:cBhvr>
                                      <p:to>
                                        <p:strVal val="visible"/>
                                      </p:to>
                                    </p:set>
                                    <p:anim calcmode="lin" valueType="num">
                                      <p:cBhvr>
                                        <p:cTn id="12" dur="500" fill="hold"/>
                                        <p:tgtEl>
                                          <p:spTgt spid="1238"/>
                                        </p:tgtEl>
                                        <p:attrNameLst>
                                          <p:attrName>ppt_w</p:attrName>
                                        </p:attrNameLst>
                                      </p:cBhvr>
                                      <p:tavLst>
                                        <p:tav tm="0">
                                          <p:val>
                                            <p:fltVal val="0"/>
                                          </p:val>
                                        </p:tav>
                                        <p:tav tm="100000">
                                          <p:val>
                                            <p:strVal val="#ppt_w"/>
                                          </p:val>
                                        </p:tav>
                                      </p:tavLst>
                                    </p:anim>
                                    <p:anim calcmode="lin" valueType="num">
                                      <p:cBhvr>
                                        <p:cTn id="13" dur="500" fill="hold"/>
                                        <p:tgtEl>
                                          <p:spTgt spid="1238"/>
                                        </p:tgtEl>
                                        <p:attrNameLst>
                                          <p:attrName>ppt_h</p:attrName>
                                        </p:attrNameLst>
                                      </p:cBhvr>
                                      <p:tavLst>
                                        <p:tav tm="0">
                                          <p:val>
                                            <p:fltVal val="0"/>
                                          </p:val>
                                        </p:tav>
                                        <p:tav tm="100000">
                                          <p:val>
                                            <p:strVal val="#ppt_h"/>
                                          </p:val>
                                        </p:tav>
                                      </p:tavLst>
                                    </p:anim>
                                    <p:animEffect transition="in" filter="fade">
                                      <p:cBhvr>
                                        <p:cTn id="14" dur="500"/>
                                        <p:tgtEl>
                                          <p:spTgt spid="1238"/>
                                        </p:tgtEl>
                                      </p:cBhvr>
                                    </p:animEffect>
                                  </p:childTnLst>
                                </p:cTn>
                              </p:par>
                              <p:par>
                                <p:cTn id="15" presetID="53" presetClass="entr" presetSubtype="16" fill="hold" nodeType="withEffect">
                                  <p:stCondLst>
                                    <p:cond delay="0"/>
                                  </p:stCondLst>
                                  <p:childTnLst>
                                    <p:set>
                                      <p:cBhvr>
                                        <p:cTn id="16" dur="1" fill="hold">
                                          <p:stCondLst>
                                            <p:cond delay="0"/>
                                          </p:stCondLst>
                                        </p:cTn>
                                        <p:tgtEl>
                                          <p:spTgt spid="1240"/>
                                        </p:tgtEl>
                                        <p:attrNameLst>
                                          <p:attrName>style.visibility</p:attrName>
                                        </p:attrNameLst>
                                      </p:cBhvr>
                                      <p:to>
                                        <p:strVal val="visible"/>
                                      </p:to>
                                    </p:set>
                                    <p:anim calcmode="lin" valueType="num">
                                      <p:cBhvr>
                                        <p:cTn id="17" dur="500" fill="hold"/>
                                        <p:tgtEl>
                                          <p:spTgt spid="1240"/>
                                        </p:tgtEl>
                                        <p:attrNameLst>
                                          <p:attrName>ppt_w</p:attrName>
                                        </p:attrNameLst>
                                      </p:cBhvr>
                                      <p:tavLst>
                                        <p:tav tm="0">
                                          <p:val>
                                            <p:fltVal val="0"/>
                                          </p:val>
                                        </p:tav>
                                        <p:tav tm="100000">
                                          <p:val>
                                            <p:strVal val="#ppt_w"/>
                                          </p:val>
                                        </p:tav>
                                      </p:tavLst>
                                    </p:anim>
                                    <p:anim calcmode="lin" valueType="num">
                                      <p:cBhvr>
                                        <p:cTn id="18" dur="500" fill="hold"/>
                                        <p:tgtEl>
                                          <p:spTgt spid="1240"/>
                                        </p:tgtEl>
                                        <p:attrNameLst>
                                          <p:attrName>ppt_h</p:attrName>
                                        </p:attrNameLst>
                                      </p:cBhvr>
                                      <p:tavLst>
                                        <p:tav tm="0">
                                          <p:val>
                                            <p:fltVal val="0"/>
                                          </p:val>
                                        </p:tav>
                                        <p:tav tm="100000">
                                          <p:val>
                                            <p:strVal val="#ppt_h"/>
                                          </p:val>
                                        </p:tav>
                                      </p:tavLst>
                                    </p:anim>
                                    <p:animEffect transition="in" filter="fade">
                                      <p:cBhvr>
                                        <p:cTn id="19" dur="500"/>
                                        <p:tgtEl>
                                          <p:spTgt spid="1240"/>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241"/>
                                        </p:tgtEl>
                                        <p:attrNameLst>
                                          <p:attrName>style.visibility</p:attrName>
                                        </p:attrNameLst>
                                      </p:cBhvr>
                                      <p:to>
                                        <p:strVal val="visible"/>
                                      </p:to>
                                    </p:set>
                                    <p:anim calcmode="lin" valueType="num">
                                      <p:cBhvr>
                                        <p:cTn id="22" dur="500" fill="hold"/>
                                        <p:tgtEl>
                                          <p:spTgt spid="1241"/>
                                        </p:tgtEl>
                                        <p:attrNameLst>
                                          <p:attrName>ppt_w</p:attrName>
                                        </p:attrNameLst>
                                      </p:cBhvr>
                                      <p:tavLst>
                                        <p:tav tm="0">
                                          <p:val>
                                            <p:fltVal val="0"/>
                                          </p:val>
                                        </p:tav>
                                        <p:tav tm="100000">
                                          <p:val>
                                            <p:strVal val="#ppt_w"/>
                                          </p:val>
                                        </p:tav>
                                      </p:tavLst>
                                    </p:anim>
                                    <p:anim calcmode="lin" valueType="num">
                                      <p:cBhvr>
                                        <p:cTn id="23" dur="500" fill="hold"/>
                                        <p:tgtEl>
                                          <p:spTgt spid="1241"/>
                                        </p:tgtEl>
                                        <p:attrNameLst>
                                          <p:attrName>ppt_h</p:attrName>
                                        </p:attrNameLst>
                                      </p:cBhvr>
                                      <p:tavLst>
                                        <p:tav tm="0">
                                          <p:val>
                                            <p:fltVal val="0"/>
                                          </p:val>
                                        </p:tav>
                                        <p:tav tm="100000">
                                          <p:val>
                                            <p:strVal val="#ppt_h"/>
                                          </p:val>
                                        </p:tav>
                                      </p:tavLst>
                                    </p:anim>
                                    <p:animEffect transition="in" filter="fade">
                                      <p:cBhvr>
                                        <p:cTn id="24" dur="500"/>
                                        <p:tgtEl>
                                          <p:spTgt spid="1241"/>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242"/>
                                        </p:tgtEl>
                                        <p:attrNameLst>
                                          <p:attrName>style.visibility</p:attrName>
                                        </p:attrNameLst>
                                      </p:cBhvr>
                                      <p:to>
                                        <p:strVal val="visible"/>
                                      </p:to>
                                    </p:set>
                                    <p:anim calcmode="lin" valueType="num">
                                      <p:cBhvr>
                                        <p:cTn id="27" dur="500" fill="hold"/>
                                        <p:tgtEl>
                                          <p:spTgt spid="1242"/>
                                        </p:tgtEl>
                                        <p:attrNameLst>
                                          <p:attrName>ppt_w</p:attrName>
                                        </p:attrNameLst>
                                      </p:cBhvr>
                                      <p:tavLst>
                                        <p:tav tm="0">
                                          <p:val>
                                            <p:fltVal val="0"/>
                                          </p:val>
                                        </p:tav>
                                        <p:tav tm="100000">
                                          <p:val>
                                            <p:strVal val="#ppt_w"/>
                                          </p:val>
                                        </p:tav>
                                      </p:tavLst>
                                    </p:anim>
                                    <p:anim calcmode="lin" valueType="num">
                                      <p:cBhvr>
                                        <p:cTn id="28" dur="500" fill="hold"/>
                                        <p:tgtEl>
                                          <p:spTgt spid="1242"/>
                                        </p:tgtEl>
                                        <p:attrNameLst>
                                          <p:attrName>ppt_h</p:attrName>
                                        </p:attrNameLst>
                                      </p:cBhvr>
                                      <p:tavLst>
                                        <p:tav tm="0">
                                          <p:val>
                                            <p:fltVal val="0"/>
                                          </p:val>
                                        </p:tav>
                                        <p:tav tm="100000">
                                          <p:val>
                                            <p:strVal val="#ppt_h"/>
                                          </p:val>
                                        </p:tav>
                                      </p:tavLst>
                                    </p:anim>
                                    <p:animEffect transition="in" filter="fade">
                                      <p:cBhvr>
                                        <p:cTn id="29" dur="500"/>
                                        <p:tgtEl>
                                          <p:spTgt spid="1242"/>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243"/>
                                        </p:tgtEl>
                                        <p:attrNameLst>
                                          <p:attrName>style.visibility</p:attrName>
                                        </p:attrNameLst>
                                      </p:cBhvr>
                                      <p:to>
                                        <p:strVal val="visible"/>
                                      </p:to>
                                    </p:set>
                                    <p:anim calcmode="lin" valueType="num">
                                      <p:cBhvr>
                                        <p:cTn id="32" dur="500" fill="hold"/>
                                        <p:tgtEl>
                                          <p:spTgt spid="1243"/>
                                        </p:tgtEl>
                                        <p:attrNameLst>
                                          <p:attrName>ppt_w</p:attrName>
                                        </p:attrNameLst>
                                      </p:cBhvr>
                                      <p:tavLst>
                                        <p:tav tm="0">
                                          <p:val>
                                            <p:fltVal val="0"/>
                                          </p:val>
                                        </p:tav>
                                        <p:tav tm="100000">
                                          <p:val>
                                            <p:strVal val="#ppt_w"/>
                                          </p:val>
                                        </p:tav>
                                      </p:tavLst>
                                    </p:anim>
                                    <p:anim calcmode="lin" valueType="num">
                                      <p:cBhvr>
                                        <p:cTn id="33" dur="500" fill="hold"/>
                                        <p:tgtEl>
                                          <p:spTgt spid="1243"/>
                                        </p:tgtEl>
                                        <p:attrNameLst>
                                          <p:attrName>ppt_h</p:attrName>
                                        </p:attrNameLst>
                                      </p:cBhvr>
                                      <p:tavLst>
                                        <p:tav tm="0">
                                          <p:val>
                                            <p:fltVal val="0"/>
                                          </p:val>
                                        </p:tav>
                                        <p:tav tm="100000">
                                          <p:val>
                                            <p:strVal val="#ppt_h"/>
                                          </p:val>
                                        </p:tav>
                                      </p:tavLst>
                                    </p:anim>
                                    <p:animEffect transition="in" filter="fade">
                                      <p:cBhvr>
                                        <p:cTn id="34" dur="500"/>
                                        <p:tgtEl>
                                          <p:spTgt spid="1243"/>
                                        </p:tgtEl>
                                      </p:cBhvr>
                                    </p:animEffect>
                                  </p:childTnLst>
                                </p:cTn>
                              </p:par>
                              <p:par>
                                <p:cTn id="35" presetID="53" presetClass="entr" presetSubtype="16" fill="hold" nodeType="withEffect">
                                  <p:stCondLst>
                                    <p:cond delay="0"/>
                                  </p:stCondLst>
                                  <p:childTnLst>
                                    <p:set>
                                      <p:cBhvr>
                                        <p:cTn id="36" dur="1" fill="hold">
                                          <p:stCondLst>
                                            <p:cond delay="0"/>
                                          </p:stCondLst>
                                        </p:cTn>
                                        <p:tgtEl>
                                          <p:spTgt spid="1345"/>
                                        </p:tgtEl>
                                        <p:attrNameLst>
                                          <p:attrName>style.visibility</p:attrName>
                                        </p:attrNameLst>
                                      </p:cBhvr>
                                      <p:to>
                                        <p:strVal val="visible"/>
                                      </p:to>
                                    </p:set>
                                    <p:anim calcmode="lin" valueType="num">
                                      <p:cBhvr>
                                        <p:cTn id="37" dur="500" fill="hold"/>
                                        <p:tgtEl>
                                          <p:spTgt spid="1345"/>
                                        </p:tgtEl>
                                        <p:attrNameLst>
                                          <p:attrName>ppt_w</p:attrName>
                                        </p:attrNameLst>
                                      </p:cBhvr>
                                      <p:tavLst>
                                        <p:tav tm="0">
                                          <p:val>
                                            <p:fltVal val="0"/>
                                          </p:val>
                                        </p:tav>
                                        <p:tav tm="100000">
                                          <p:val>
                                            <p:strVal val="#ppt_w"/>
                                          </p:val>
                                        </p:tav>
                                      </p:tavLst>
                                    </p:anim>
                                    <p:anim calcmode="lin" valueType="num">
                                      <p:cBhvr>
                                        <p:cTn id="38" dur="500" fill="hold"/>
                                        <p:tgtEl>
                                          <p:spTgt spid="1345"/>
                                        </p:tgtEl>
                                        <p:attrNameLst>
                                          <p:attrName>ppt_h</p:attrName>
                                        </p:attrNameLst>
                                      </p:cBhvr>
                                      <p:tavLst>
                                        <p:tav tm="0">
                                          <p:val>
                                            <p:fltVal val="0"/>
                                          </p:val>
                                        </p:tav>
                                        <p:tav tm="100000">
                                          <p:val>
                                            <p:strVal val="#ppt_h"/>
                                          </p:val>
                                        </p:tav>
                                      </p:tavLst>
                                    </p:anim>
                                    <p:animEffect transition="in" filter="fade">
                                      <p:cBhvr>
                                        <p:cTn id="39" dur="500"/>
                                        <p:tgtEl>
                                          <p:spTgt spid="1345"/>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1350"/>
                                        </p:tgtEl>
                                        <p:attrNameLst>
                                          <p:attrName>style.visibility</p:attrName>
                                        </p:attrNameLst>
                                      </p:cBhvr>
                                      <p:to>
                                        <p:strVal val="visible"/>
                                      </p:to>
                                    </p:set>
                                    <p:anim calcmode="lin" valueType="num">
                                      <p:cBhvr>
                                        <p:cTn id="42" dur="500" fill="hold"/>
                                        <p:tgtEl>
                                          <p:spTgt spid="1350"/>
                                        </p:tgtEl>
                                        <p:attrNameLst>
                                          <p:attrName>ppt_w</p:attrName>
                                        </p:attrNameLst>
                                      </p:cBhvr>
                                      <p:tavLst>
                                        <p:tav tm="0">
                                          <p:val>
                                            <p:fltVal val="0"/>
                                          </p:val>
                                        </p:tav>
                                        <p:tav tm="100000">
                                          <p:val>
                                            <p:strVal val="#ppt_w"/>
                                          </p:val>
                                        </p:tav>
                                      </p:tavLst>
                                    </p:anim>
                                    <p:anim calcmode="lin" valueType="num">
                                      <p:cBhvr>
                                        <p:cTn id="43" dur="500" fill="hold"/>
                                        <p:tgtEl>
                                          <p:spTgt spid="1350"/>
                                        </p:tgtEl>
                                        <p:attrNameLst>
                                          <p:attrName>ppt_h</p:attrName>
                                        </p:attrNameLst>
                                      </p:cBhvr>
                                      <p:tavLst>
                                        <p:tav tm="0">
                                          <p:val>
                                            <p:fltVal val="0"/>
                                          </p:val>
                                        </p:tav>
                                        <p:tav tm="100000">
                                          <p:val>
                                            <p:strVal val="#ppt_h"/>
                                          </p:val>
                                        </p:tav>
                                      </p:tavLst>
                                    </p:anim>
                                    <p:animEffect transition="in" filter="fade">
                                      <p:cBhvr>
                                        <p:cTn id="44" dur="500"/>
                                        <p:tgtEl>
                                          <p:spTgt spid="1350"/>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1351"/>
                                        </p:tgtEl>
                                        <p:attrNameLst>
                                          <p:attrName>style.visibility</p:attrName>
                                        </p:attrNameLst>
                                      </p:cBhvr>
                                      <p:to>
                                        <p:strVal val="visible"/>
                                      </p:to>
                                    </p:set>
                                    <p:anim calcmode="lin" valueType="num">
                                      <p:cBhvr>
                                        <p:cTn id="47" dur="500" fill="hold"/>
                                        <p:tgtEl>
                                          <p:spTgt spid="1351"/>
                                        </p:tgtEl>
                                        <p:attrNameLst>
                                          <p:attrName>ppt_w</p:attrName>
                                        </p:attrNameLst>
                                      </p:cBhvr>
                                      <p:tavLst>
                                        <p:tav tm="0">
                                          <p:val>
                                            <p:fltVal val="0"/>
                                          </p:val>
                                        </p:tav>
                                        <p:tav tm="100000">
                                          <p:val>
                                            <p:strVal val="#ppt_w"/>
                                          </p:val>
                                        </p:tav>
                                      </p:tavLst>
                                    </p:anim>
                                    <p:anim calcmode="lin" valueType="num">
                                      <p:cBhvr>
                                        <p:cTn id="48" dur="500" fill="hold"/>
                                        <p:tgtEl>
                                          <p:spTgt spid="1351"/>
                                        </p:tgtEl>
                                        <p:attrNameLst>
                                          <p:attrName>ppt_h</p:attrName>
                                        </p:attrNameLst>
                                      </p:cBhvr>
                                      <p:tavLst>
                                        <p:tav tm="0">
                                          <p:val>
                                            <p:fltVal val="0"/>
                                          </p:val>
                                        </p:tav>
                                        <p:tav tm="100000">
                                          <p:val>
                                            <p:strVal val="#ppt_h"/>
                                          </p:val>
                                        </p:tav>
                                      </p:tavLst>
                                    </p:anim>
                                    <p:animEffect transition="in" filter="fade">
                                      <p:cBhvr>
                                        <p:cTn id="49" dur="500"/>
                                        <p:tgtEl>
                                          <p:spTgt spid="1351"/>
                                        </p:tgtEl>
                                      </p:cBhvr>
                                    </p:animEffect>
                                  </p:childTnLst>
                                </p:cTn>
                              </p:par>
                              <p:par>
                                <p:cTn id="50" presetID="53" presetClass="entr" presetSubtype="16" fill="hold" nodeType="withEffect">
                                  <p:stCondLst>
                                    <p:cond delay="0"/>
                                  </p:stCondLst>
                                  <p:childTnLst>
                                    <p:set>
                                      <p:cBhvr>
                                        <p:cTn id="51" dur="1" fill="hold">
                                          <p:stCondLst>
                                            <p:cond delay="0"/>
                                          </p:stCondLst>
                                        </p:cTn>
                                        <p:tgtEl>
                                          <p:spTgt spid="1352"/>
                                        </p:tgtEl>
                                        <p:attrNameLst>
                                          <p:attrName>style.visibility</p:attrName>
                                        </p:attrNameLst>
                                      </p:cBhvr>
                                      <p:to>
                                        <p:strVal val="visible"/>
                                      </p:to>
                                    </p:set>
                                    <p:anim calcmode="lin" valueType="num">
                                      <p:cBhvr>
                                        <p:cTn id="52" dur="500" fill="hold"/>
                                        <p:tgtEl>
                                          <p:spTgt spid="1352"/>
                                        </p:tgtEl>
                                        <p:attrNameLst>
                                          <p:attrName>ppt_w</p:attrName>
                                        </p:attrNameLst>
                                      </p:cBhvr>
                                      <p:tavLst>
                                        <p:tav tm="0">
                                          <p:val>
                                            <p:fltVal val="0"/>
                                          </p:val>
                                        </p:tav>
                                        <p:tav tm="100000">
                                          <p:val>
                                            <p:strVal val="#ppt_w"/>
                                          </p:val>
                                        </p:tav>
                                      </p:tavLst>
                                    </p:anim>
                                    <p:anim calcmode="lin" valueType="num">
                                      <p:cBhvr>
                                        <p:cTn id="53" dur="500" fill="hold"/>
                                        <p:tgtEl>
                                          <p:spTgt spid="1352"/>
                                        </p:tgtEl>
                                        <p:attrNameLst>
                                          <p:attrName>ppt_h</p:attrName>
                                        </p:attrNameLst>
                                      </p:cBhvr>
                                      <p:tavLst>
                                        <p:tav tm="0">
                                          <p:val>
                                            <p:fltVal val="0"/>
                                          </p:val>
                                        </p:tav>
                                        <p:tav tm="100000">
                                          <p:val>
                                            <p:strVal val="#ppt_h"/>
                                          </p:val>
                                        </p:tav>
                                      </p:tavLst>
                                    </p:anim>
                                    <p:animEffect transition="in" filter="fade">
                                      <p:cBhvr>
                                        <p:cTn id="54" dur="500"/>
                                        <p:tgtEl>
                                          <p:spTgt spid="13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7" grpId="0"/>
      <p:bldP spid="1238" grpId="0" animBg="1"/>
      <p:bldP spid="1241" grpId="0" animBg="1"/>
      <p:bldP spid="1242" grpId="0" animBg="1"/>
      <p:bldP spid="1243" grpId="0" animBg="1"/>
      <p:bldP spid="1350" grpId="0" animBg="1"/>
      <p:bldP spid="1351"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2350"/>
        <p:cNvGrpSpPr/>
        <p:nvPr/>
      </p:nvGrpSpPr>
      <p:grpSpPr>
        <a:xfrm>
          <a:off x="0" y="0"/>
          <a:ext cx="0" cy="0"/>
          <a:chOff x="0" y="0"/>
          <a:chExt cx="0" cy="0"/>
        </a:xfrm>
      </p:grpSpPr>
      <p:grpSp>
        <p:nvGrpSpPr>
          <p:cNvPr id="8" name="Google Shape;2494;p49">
            <a:extLst>
              <a:ext uri="{FF2B5EF4-FFF2-40B4-BE49-F238E27FC236}">
                <a16:creationId xmlns:a16="http://schemas.microsoft.com/office/drawing/2014/main" id="{781D5466-9556-45DC-1002-B39336108FDA}"/>
              </a:ext>
            </a:extLst>
          </p:cNvPr>
          <p:cNvGrpSpPr/>
          <p:nvPr/>
        </p:nvGrpSpPr>
        <p:grpSpPr>
          <a:xfrm flipH="1">
            <a:off x="2253021" y="168426"/>
            <a:ext cx="4833152" cy="759406"/>
            <a:chOff x="4263450" y="634575"/>
            <a:chExt cx="1007075" cy="387425"/>
          </a:xfrm>
        </p:grpSpPr>
        <p:sp>
          <p:nvSpPr>
            <p:cNvPr id="9" name="Google Shape;2495;p49">
              <a:extLst>
                <a:ext uri="{FF2B5EF4-FFF2-40B4-BE49-F238E27FC236}">
                  <a16:creationId xmlns:a16="http://schemas.microsoft.com/office/drawing/2014/main" id="{3BE5FC33-F074-2E8B-1A50-6A405990140C}"/>
                </a:ext>
              </a:extLst>
            </p:cNvPr>
            <p:cNvSpPr/>
            <p:nvPr/>
          </p:nvSpPr>
          <p:spPr>
            <a:xfrm>
              <a:off x="4263450" y="634575"/>
              <a:ext cx="1007075" cy="387425"/>
            </a:xfrm>
            <a:custGeom>
              <a:avLst/>
              <a:gdLst/>
              <a:ahLst/>
              <a:cxnLst/>
              <a:rect l="l" t="t" r="r" b="b"/>
              <a:pathLst>
                <a:path w="40283" h="15497" extrusionOk="0">
                  <a:moveTo>
                    <a:pt x="1950" y="0"/>
                  </a:moveTo>
                  <a:cubicBezTo>
                    <a:pt x="1214" y="0"/>
                    <a:pt x="617" y="458"/>
                    <a:pt x="458" y="1134"/>
                  </a:cubicBezTo>
                  <a:cubicBezTo>
                    <a:pt x="219" y="1492"/>
                    <a:pt x="0" y="2188"/>
                    <a:pt x="517" y="3044"/>
                  </a:cubicBezTo>
                  <a:cubicBezTo>
                    <a:pt x="796" y="3461"/>
                    <a:pt x="1055" y="3879"/>
                    <a:pt x="1313" y="4317"/>
                  </a:cubicBezTo>
                  <a:lnTo>
                    <a:pt x="1691" y="4914"/>
                  </a:lnTo>
                  <a:cubicBezTo>
                    <a:pt x="1910" y="5252"/>
                    <a:pt x="2109" y="5610"/>
                    <a:pt x="2348" y="5948"/>
                  </a:cubicBezTo>
                  <a:cubicBezTo>
                    <a:pt x="2447" y="6107"/>
                    <a:pt x="2507" y="6207"/>
                    <a:pt x="2606" y="6326"/>
                  </a:cubicBezTo>
                  <a:cubicBezTo>
                    <a:pt x="2686" y="6406"/>
                    <a:pt x="2745" y="6465"/>
                    <a:pt x="2765" y="6545"/>
                  </a:cubicBezTo>
                  <a:cubicBezTo>
                    <a:pt x="2865" y="6724"/>
                    <a:pt x="2964" y="6863"/>
                    <a:pt x="3044" y="7042"/>
                  </a:cubicBezTo>
                  <a:cubicBezTo>
                    <a:pt x="3163" y="7261"/>
                    <a:pt x="3263" y="7500"/>
                    <a:pt x="3402" y="7719"/>
                  </a:cubicBezTo>
                  <a:cubicBezTo>
                    <a:pt x="3442" y="7738"/>
                    <a:pt x="3442" y="7758"/>
                    <a:pt x="3442" y="7758"/>
                  </a:cubicBezTo>
                  <a:lnTo>
                    <a:pt x="3402" y="7798"/>
                  </a:lnTo>
                  <a:cubicBezTo>
                    <a:pt x="3263" y="7957"/>
                    <a:pt x="3103" y="8156"/>
                    <a:pt x="2984" y="8335"/>
                  </a:cubicBezTo>
                  <a:cubicBezTo>
                    <a:pt x="2905" y="8415"/>
                    <a:pt x="2865" y="8514"/>
                    <a:pt x="2785" y="8594"/>
                  </a:cubicBezTo>
                  <a:cubicBezTo>
                    <a:pt x="2646" y="8753"/>
                    <a:pt x="2507" y="8932"/>
                    <a:pt x="2367" y="9111"/>
                  </a:cubicBezTo>
                  <a:cubicBezTo>
                    <a:pt x="2069" y="9469"/>
                    <a:pt x="1751" y="9847"/>
                    <a:pt x="1452" y="10245"/>
                  </a:cubicBezTo>
                  <a:cubicBezTo>
                    <a:pt x="1074" y="10742"/>
                    <a:pt x="756" y="11259"/>
                    <a:pt x="398" y="11757"/>
                  </a:cubicBezTo>
                  <a:lnTo>
                    <a:pt x="318" y="11896"/>
                  </a:lnTo>
                  <a:cubicBezTo>
                    <a:pt x="159" y="12135"/>
                    <a:pt x="80" y="12493"/>
                    <a:pt x="120" y="12851"/>
                  </a:cubicBezTo>
                  <a:cubicBezTo>
                    <a:pt x="159" y="13129"/>
                    <a:pt x="199" y="13408"/>
                    <a:pt x="259" y="13647"/>
                  </a:cubicBezTo>
                  <a:cubicBezTo>
                    <a:pt x="418" y="14601"/>
                    <a:pt x="955" y="15019"/>
                    <a:pt x="1890" y="15039"/>
                  </a:cubicBezTo>
                  <a:lnTo>
                    <a:pt x="3402" y="15039"/>
                  </a:lnTo>
                  <a:cubicBezTo>
                    <a:pt x="3700" y="15039"/>
                    <a:pt x="3999" y="15079"/>
                    <a:pt x="4277" y="15099"/>
                  </a:cubicBezTo>
                  <a:cubicBezTo>
                    <a:pt x="4655" y="15119"/>
                    <a:pt x="5053" y="15138"/>
                    <a:pt x="5451" y="15138"/>
                  </a:cubicBezTo>
                  <a:cubicBezTo>
                    <a:pt x="7062" y="15178"/>
                    <a:pt x="8673" y="15198"/>
                    <a:pt x="10026" y="15198"/>
                  </a:cubicBezTo>
                  <a:lnTo>
                    <a:pt x="14502" y="15198"/>
                  </a:lnTo>
                  <a:cubicBezTo>
                    <a:pt x="15298" y="15198"/>
                    <a:pt x="16073" y="15218"/>
                    <a:pt x="16869" y="15238"/>
                  </a:cubicBezTo>
                  <a:cubicBezTo>
                    <a:pt x="17287" y="15238"/>
                    <a:pt x="17705" y="15278"/>
                    <a:pt x="18122" y="15278"/>
                  </a:cubicBezTo>
                  <a:cubicBezTo>
                    <a:pt x="19177" y="15298"/>
                    <a:pt x="20191" y="15298"/>
                    <a:pt x="21246" y="15318"/>
                  </a:cubicBezTo>
                  <a:lnTo>
                    <a:pt x="23295" y="15337"/>
                  </a:lnTo>
                  <a:cubicBezTo>
                    <a:pt x="24190" y="15337"/>
                    <a:pt x="25065" y="15377"/>
                    <a:pt x="25960" y="15377"/>
                  </a:cubicBezTo>
                  <a:cubicBezTo>
                    <a:pt x="26477" y="15377"/>
                    <a:pt x="27014" y="15397"/>
                    <a:pt x="27532" y="15397"/>
                  </a:cubicBezTo>
                  <a:cubicBezTo>
                    <a:pt x="27949" y="15397"/>
                    <a:pt x="28407" y="15417"/>
                    <a:pt x="28825" y="15417"/>
                  </a:cubicBezTo>
                  <a:lnTo>
                    <a:pt x="30038" y="15437"/>
                  </a:lnTo>
                  <a:cubicBezTo>
                    <a:pt x="31192" y="15477"/>
                    <a:pt x="32385" y="15497"/>
                    <a:pt x="33579" y="15497"/>
                  </a:cubicBezTo>
                  <a:lnTo>
                    <a:pt x="38473" y="15497"/>
                  </a:lnTo>
                  <a:cubicBezTo>
                    <a:pt x="38950" y="15497"/>
                    <a:pt x="39368" y="15318"/>
                    <a:pt x="39686" y="14979"/>
                  </a:cubicBezTo>
                  <a:cubicBezTo>
                    <a:pt x="40004" y="14621"/>
                    <a:pt x="40164" y="14144"/>
                    <a:pt x="40104" y="13627"/>
                  </a:cubicBezTo>
                  <a:cubicBezTo>
                    <a:pt x="40064" y="12930"/>
                    <a:pt x="39686" y="12453"/>
                    <a:pt x="39408" y="12115"/>
                  </a:cubicBezTo>
                  <a:lnTo>
                    <a:pt x="38751" y="11299"/>
                  </a:lnTo>
                  <a:cubicBezTo>
                    <a:pt x="38294" y="10742"/>
                    <a:pt x="37856" y="10205"/>
                    <a:pt x="37418" y="9628"/>
                  </a:cubicBezTo>
                  <a:cubicBezTo>
                    <a:pt x="37160" y="9250"/>
                    <a:pt x="36901" y="8852"/>
                    <a:pt x="36662" y="8415"/>
                  </a:cubicBezTo>
                  <a:cubicBezTo>
                    <a:pt x="36762" y="8315"/>
                    <a:pt x="36861" y="8216"/>
                    <a:pt x="36961" y="8077"/>
                  </a:cubicBezTo>
                  <a:cubicBezTo>
                    <a:pt x="37359" y="7758"/>
                    <a:pt x="37796" y="7261"/>
                    <a:pt x="38174" y="6744"/>
                  </a:cubicBezTo>
                  <a:cubicBezTo>
                    <a:pt x="38294" y="6565"/>
                    <a:pt x="38413" y="6425"/>
                    <a:pt x="38552" y="6246"/>
                  </a:cubicBezTo>
                  <a:cubicBezTo>
                    <a:pt x="38970" y="5729"/>
                    <a:pt x="39447" y="5113"/>
                    <a:pt x="39706" y="4277"/>
                  </a:cubicBezTo>
                  <a:cubicBezTo>
                    <a:pt x="39766" y="4138"/>
                    <a:pt x="39805" y="3999"/>
                    <a:pt x="39865" y="3859"/>
                  </a:cubicBezTo>
                  <a:cubicBezTo>
                    <a:pt x="40004" y="3442"/>
                    <a:pt x="40183" y="2984"/>
                    <a:pt x="40243" y="2447"/>
                  </a:cubicBezTo>
                  <a:cubicBezTo>
                    <a:pt x="40283" y="1870"/>
                    <a:pt x="40104" y="1353"/>
                    <a:pt x="39786" y="975"/>
                  </a:cubicBezTo>
                  <a:cubicBezTo>
                    <a:pt x="39467" y="617"/>
                    <a:pt x="39010" y="458"/>
                    <a:pt x="38512" y="458"/>
                  </a:cubicBezTo>
                  <a:lnTo>
                    <a:pt x="38393" y="458"/>
                  </a:lnTo>
                  <a:cubicBezTo>
                    <a:pt x="38075" y="478"/>
                    <a:pt x="37697" y="478"/>
                    <a:pt x="37279" y="478"/>
                  </a:cubicBezTo>
                  <a:lnTo>
                    <a:pt x="35767" y="478"/>
                  </a:lnTo>
                  <a:cubicBezTo>
                    <a:pt x="35489" y="478"/>
                    <a:pt x="35210" y="458"/>
                    <a:pt x="34932" y="458"/>
                  </a:cubicBezTo>
                  <a:cubicBezTo>
                    <a:pt x="34613" y="458"/>
                    <a:pt x="34275" y="418"/>
                    <a:pt x="33937" y="418"/>
                  </a:cubicBezTo>
                  <a:lnTo>
                    <a:pt x="30834" y="418"/>
                  </a:lnTo>
                  <a:cubicBezTo>
                    <a:pt x="30138" y="418"/>
                    <a:pt x="29421" y="398"/>
                    <a:pt x="28725" y="378"/>
                  </a:cubicBezTo>
                  <a:cubicBezTo>
                    <a:pt x="28148" y="358"/>
                    <a:pt x="27552" y="358"/>
                    <a:pt x="26975" y="318"/>
                  </a:cubicBezTo>
                  <a:lnTo>
                    <a:pt x="24269" y="318"/>
                  </a:lnTo>
                  <a:cubicBezTo>
                    <a:pt x="23891" y="318"/>
                    <a:pt x="23553" y="299"/>
                    <a:pt x="23175" y="299"/>
                  </a:cubicBezTo>
                  <a:cubicBezTo>
                    <a:pt x="22877" y="299"/>
                    <a:pt x="22598" y="279"/>
                    <a:pt x="22300" y="279"/>
                  </a:cubicBezTo>
                  <a:cubicBezTo>
                    <a:pt x="21842" y="279"/>
                    <a:pt x="21365" y="259"/>
                    <a:pt x="20907" y="259"/>
                  </a:cubicBezTo>
                  <a:cubicBezTo>
                    <a:pt x="20510" y="259"/>
                    <a:pt x="20112" y="259"/>
                    <a:pt x="19694" y="239"/>
                  </a:cubicBezTo>
                  <a:cubicBezTo>
                    <a:pt x="19376" y="239"/>
                    <a:pt x="19057" y="199"/>
                    <a:pt x="18719" y="199"/>
                  </a:cubicBezTo>
                  <a:cubicBezTo>
                    <a:pt x="18301" y="199"/>
                    <a:pt x="17904" y="179"/>
                    <a:pt x="17486" y="179"/>
                  </a:cubicBezTo>
                  <a:lnTo>
                    <a:pt x="15676" y="179"/>
                  </a:lnTo>
                  <a:cubicBezTo>
                    <a:pt x="15576" y="179"/>
                    <a:pt x="15477" y="179"/>
                    <a:pt x="15337" y="159"/>
                  </a:cubicBezTo>
                  <a:cubicBezTo>
                    <a:pt x="15198" y="159"/>
                    <a:pt x="15039" y="139"/>
                    <a:pt x="14900" y="139"/>
                  </a:cubicBezTo>
                  <a:lnTo>
                    <a:pt x="14880" y="139"/>
                  </a:lnTo>
                  <a:cubicBezTo>
                    <a:pt x="14601" y="139"/>
                    <a:pt x="14343" y="139"/>
                    <a:pt x="14084" y="159"/>
                  </a:cubicBezTo>
                  <a:cubicBezTo>
                    <a:pt x="13786" y="159"/>
                    <a:pt x="13448" y="179"/>
                    <a:pt x="13149" y="179"/>
                  </a:cubicBezTo>
                  <a:lnTo>
                    <a:pt x="12911" y="179"/>
                  </a:lnTo>
                  <a:cubicBezTo>
                    <a:pt x="12334" y="179"/>
                    <a:pt x="11757" y="159"/>
                    <a:pt x="11160" y="139"/>
                  </a:cubicBezTo>
                  <a:cubicBezTo>
                    <a:pt x="10623" y="100"/>
                    <a:pt x="10066" y="100"/>
                    <a:pt x="9529" y="80"/>
                  </a:cubicBezTo>
                  <a:cubicBezTo>
                    <a:pt x="8852" y="80"/>
                    <a:pt x="8176" y="60"/>
                    <a:pt x="7520" y="60"/>
                  </a:cubicBezTo>
                  <a:lnTo>
                    <a:pt x="6187" y="60"/>
                  </a:lnTo>
                  <a:cubicBezTo>
                    <a:pt x="5829" y="60"/>
                    <a:pt x="5451" y="60"/>
                    <a:pt x="5073" y="40"/>
                  </a:cubicBezTo>
                  <a:cubicBezTo>
                    <a:pt x="4735" y="40"/>
                    <a:pt x="4357" y="0"/>
                    <a:pt x="3999" y="0"/>
                  </a:cubicBezTo>
                  <a:close/>
                </a:path>
              </a:pathLst>
            </a:custGeom>
            <a:solidFill>
              <a:srgbClr val="FFFFFF"/>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2496;p49">
              <a:extLst>
                <a:ext uri="{FF2B5EF4-FFF2-40B4-BE49-F238E27FC236}">
                  <a16:creationId xmlns:a16="http://schemas.microsoft.com/office/drawing/2014/main" id="{B6C4EAD2-9570-4669-583C-27306710BBEC}"/>
                </a:ext>
              </a:extLst>
            </p:cNvPr>
            <p:cNvSpPr/>
            <p:nvPr/>
          </p:nvSpPr>
          <p:spPr>
            <a:xfrm>
              <a:off x="4292275" y="661425"/>
              <a:ext cx="953375" cy="337975"/>
            </a:xfrm>
            <a:custGeom>
              <a:avLst/>
              <a:gdLst/>
              <a:ahLst/>
              <a:cxnLst/>
              <a:rect l="l" t="t" r="r" b="b"/>
              <a:pathLst>
                <a:path w="38135" h="13519" extrusionOk="0">
                  <a:moveTo>
                    <a:pt x="817" y="0"/>
                  </a:moveTo>
                  <a:cubicBezTo>
                    <a:pt x="538" y="0"/>
                    <a:pt x="339" y="140"/>
                    <a:pt x="260" y="418"/>
                  </a:cubicBezTo>
                  <a:cubicBezTo>
                    <a:pt x="260" y="478"/>
                    <a:pt x="260" y="518"/>
                    <a:pt x="240" y="537"/>
                  </a:cubicBezTo>
                  <a:cubicBezTo>
                    <a:pt x="1" y="876"/>
                    <a:pt x="41" y="1194"/>
                    <a:pt x="240" y="1512"/>
                  </a:cubicBezTo>
                  <a:cubicBezTo>
                    <a:pt x="518" y="1930"/>
                    <a:pt x="797" y="2387"/>
                    <a:pt x="1035" y="2805"/>
                  </a:cubicBezTo>
                  <a:cubicBezTo>
                    <a:pt x="1354" y="3322"/>
                    <a:pt x="1692" y="3879"/>
                    <a:pt x="2030" y="4397"/>
                  </a:cubicBezTo>
                  <a:cubicBezTo>
                    <a:pt x="2149" y="4596"/>
                    <a:pt x="2348" y="4794"/>
                    <a:pt x="2488" y="4993"/>
                  </a:cubicBezTo>
                  <a:cubicBezTo>
                    <a:pt x="2706" y="5371"/>
                    <a:pt x="2885" y="5769"/>
                    <a:pt x="3124" y="6147"/>
                  </a:cubicBezTo>
                  <a:cubicBezTo>
                    <a:pt x="3423" y="6625"/>
                    <a:pt x="3403" y="6983"/>
                    <a:pt x="3025" y="7400"/>
                  </a:cubicBezTo>
                  <a:cubicBezTo>
                    <a:pt x="2806" y="7659"/>
                    <a:pt x="2627" y="7898"/>
                    <a:pt x="2428" y="8156"/>
                  </a:cubicBezTo>
                  <a:cubicBezTo>
                    <a:pt x="1990" y="8693"/>
                    <a:pt x="1533" y="9250"/>
                    <a:pt x="1115" y="9788"/>
                  </a:cubicBezTo>
                  <a:cubicBezTo>
                    <a:pt x="737" y="10325"/>
                    <a:pt x="399" y="10862"/>
                    <a:pt x="41" y="11379"/>
                  </a:cubicBezTo>
                  <a:cubicBezTo>
                    <a:pt x="1" y="11459"/>
                    <a:pt x="1" y="11618"/>
                    <a:pt x="1" y="11717"/>
                  </a:cubicBezTo>
                  <a:cubicBezTo>
                    <a:pt x="21" y="11956"/>
                    <a:pt x="61" y="12195"/>
                    <a:pt x="100" y="12433"/>
                  </a:cubicBezTo>
                  <a:cubicBezTo>
                    <a:pt x="160" y="12911"/>
                    <a:pt x="299" y="13010"/>
                    <a:pt x="797" y="13010"/>
                  </a:cubicBezTo>
                  <a:cubicBezTo>
                    <a:pt x="1314" y="13010"/>
                    <a:pt x="1811" y="13010"/>
                    <a:pt x="2328" y="13030"/>
                  </a:cubicBezTo>
                  <a:cubicBezTo>
                    <a:pt x="3005" y="13050"/>
                    <a:pt x="3681" y="13110"/>
                    <a:pt x="4338" y="13130"/>
                  </a:cubicBezTo>
                  <a:cubicBezTo>
                    <a:pt x="5869" y="13149"/>
                    <a:pt x="7381" y="13189"/>
                    <a:pt x="8913" y="13189"/>
                  </a:cubicBezTo>
                  <a:cubicBezTo>
                    <a:pt x="10405" y="13189"/>
                    <a:pt x="11897" y="13189"/>
                    <a:pt x="13389" y="13209"/>
                  </a:cubicBezTo>
                  <a:cubicBezTo>
                    <a:pt x="14622" y="13209"/>
                    <a:pt x="15816" y="13249"/>
                    <a:pt x="17029" y="13249"/>
                  </a:cubicBezTo>
                  <a:cubicBezTo>
                    <a:pt x="18064" y="13269"/>
                    <a:pt x="19098" y="13269"/>
                    <a:pt x="20132" y="13309"/>
                  </a:cubicBezTo>
                  <a:cubicBezTo>
                    <a:pt x="21704" y="13328"/>
                    <a:pt x="23295" y="13348"/>
                    <a:pt x="24867" y="13368"/>
                  </a:cubicBezTo>
                  <a:cubicBezTo>
                    <a:pt x="25802" y="13408"/>
                    <a:pt x="26777" y="13408"/>
                    <a:pt x="27711" y="13428"/>
                  </a:cubicBezTo>
                  <a:cubicBezTo>
                    <a:pt x="29283" y="13448"/>
                    <a:pt x="30874" y="13468"/>
                    <a:pt x="32446" y="13507"/>
                  </a:cubicBezTo>
                  <a:lnTo>
                    <a:pt x="37220" y="13507"/>
                  </a:lnTo>
                  <a:cubicBezTo>
                    <a:pt x="37267" y="13515"/>
                    <a:pt x="37312" y="13519"/>
                    <a:pt x="37355" y="13519"/>
                  </a:cubicBezTo>
                  <a:cubicBezTo>
                    <a:pt x="37774" y="13519"/>
                    <a:pt x="38032" y="13182"/>
                    <a:pt x="37996" y="12732"/>
                  </a:cubicBezTo>
                  <a:cubicBezTo>
                    <a:pt x="37956" y="12334"/>
                    <a:pt x="37717" y="12035"/>
                    <a:pt x="37499" y="11757"/>
                  </a:cubicBezTo>
                  <a:cubicBezTo>
                    <a:pt x="36822" y="10921"/>
                    <a:pt x="36126" y="10126"/>
                    <a:pt x="35470" y="9250"/>
                  </a:cubicBezTo>
                  <a:cubicBezTo>
                    <a:pt x="35052" y="8713"/>
                    <a:pt x="34734" y="8077"/>
                    <a:pt x="34376" y="7480"/>
                  </a:cubicBezTo>
                  <a:cubicBezTo>
                    <a:pt x="34336" y="7400"/>
                    <a:pt x="34356" y="7241"/>
                    <a:pt x="34435" y="7182"/>
                  </a:cubicBezTo>
                  <a:cubicBezTo>
                    <a:pt x="35012" y="6485"/>
                    <a:pt x="35669" y="5849"/>
                    <a:pt x="36226" y="5073"/>
                  </a:cubicBezTo>
                  <a:cubicBezTo>
                    <a:pt x="36723" y="4377"/>
                    <a:pt x="37340" y="3780"/>
                    <a:pt x="37618" y="2905"/>
                  </a:cubicBezTo>
                  <a:cubicBezTo>
                    <a:pt x="37797" y="2387"/>
                    <a:pt x="38036" y="1870"/>
                    <a:pt x="38095" y="1293"/>
                  </a:cubicBezTo>
                  <a:cubicBezTo>
                    <a:pt x="38134" y="826"/>
                    <a:pt x="37945" y="378"/>
                    <a:pt x="37339" y="378"/>
                  </a:cubicBezTo>
                  <a:cubicBezTo>
                    <a:pt x="37326" y="378"/>
                    <a:pt x="37313" y="378"/>
                    <a:pt x="37300" y="378"/>
                  </a:cubicBezTo>
                  <a:cubicBezTo>
                    <a:pt x="36852" y="398"/>
                    <a:pt x="36395" y="403"/>
                    <a:pt x="35937" y="403"/>
                  </a:cubicBezTo>
                  <a:cubicBezTo>
                    <a:pt x="35480" y="403"/>
                    <a:pt x="35022" y="398"/>
                    <a:pt x="34574" y="398"/>
                  </a:cubicBezTo>
                  <a:cubicBezTo>
                    <a:pt x="33978" y="398"/>
                    <a:pt x="33361" y="339"/>
                    <a:pt x="32764" y="339"/>
                  </a:cubicBezTo>
                  <a:cubicBezTo>
                    <a:pt x="31750" y="339"/>
                    <a:pt x="30695" y="378"/>
                    <a:pt x="29681" y="378"/>
                  </a:cubicBezTo>
                  <a:cubicBezTo>
                    <a:pt x="28388" y="339"/>
                    <a:pt x="27095" y="299"/>
                    <a:pt x="25822" y="299"/>
                  </a:cubicBezTo>
                  <a:cubicBezTo>
                    <a:pt x="25523" y="292"/>
                    <a:pt x="25225" y="290"/>
                    <a:pt x="24926" y="290"/>
                  </a:cubicBezTo>
                  <a:cubicBezTo>
                    <a:pt x="24330" y="290"/>
                    <a:pt x="23733" y="299"/>
                    <a:pt x="23136" y="299"/>
                  </a:cubicBezTo>
                  <a:cubicBezTo>
                    <a:pt x="22500" y="299"/>
                    <a:pt x="21823" y="279"/>
                    <a:pt x="21187" y="239"/>
                  </a:cubicBezTo>
                  <a:cubicBezTo>
                    <a:pt x="20311" y="219"/>
                    <a:pt x="19436" y="219"/>
                    <a:pt x="18561" y="219"/>
                  </a:cubicBezTo>
                  <a:cubicBezTo>
                    <a:pt x="17825" y="219"/>
                    <a:pt x="17109" y="199"/>
                    <a:pt x="16353" y="179"/>
                  </a:cubicBezTo>
                  <a:lnTo>
                    <a:pt x="14543" y="179"/>
                  </a:lnTo>
                  <a:cubicBezTo>
                    <a:pt x="14284" y="179"/>
                    <a:pt x="14025" y="140"/>
                    <a:pt x="13767" y="140"/>
                  </a:cubicBezTo>
                  <a:cubicBezTo>
                    <a:pt x="13187" y="140"/>
                    <a:pt x="12636" y="183"/>
                    <a:pt x="12065" y="183"/>
                  </a:cubicBezTo>
                  <a:cubicBezTo>
                    <a:pt x="11970" y="183"/>
                    <a:pt x="11874" y="182"/>
                    <a:pt x="11777" y="179"/>
                  </a:cubicBezTo>
                  <a:cubicBezTo>
                    <a:pt x="10663" y="140"/>
                    <a:pt x="9510" y="100"/>
                    <a:pt x="8396" y="80"/>
                  </a:cubicBezTo>
                  <a:cubicBezTo>
                    <a:pt x="7282" y="40"/>
                    <a:pt x="6188" y="40"/>
                    <a:pt x="5074" y="40"/>
                  </a:cubicBezTo>
                  <a:cubicBezTo>
                    <a:pt x="4318" y="40"/>
                    <a:pt x="3602" y="20"/>
                    <a:pt x="28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3" name="Google Shape;2353;p47"/>
          <p:cNvGrpSpPr/>
          <p:nvPr/>
        </p:nvGrpSpPr>
        <p:grpSpPr>
          <a:xfrm flipH="1">
            <a:off x="8506072" y="4172652"/>
            <a:ext cx="759406" cy="1604034"/>
            <a:chOff x="3043875" y="1092100"/>
            <a:chExt cx="405350" cy="1080350"/>
          </a:xfrm>
        </p:grpSpPr>
        <p:sp>
          <p:nvSpPr>
            <p:cNvPr id="2354" name="Google Shape;2354;p47"/>
            <p:cNvSpPr/>
            <p:nvPr/>
          </p:nvSpPr>
          <p:spPr>
            <a:xfrm>
              <a:off x="3043875" y="1092100"/>
              <a:ext cx="405350" cy="1080350"/>
            </a:xfrm>
            <a:custGeom>
              <a:avLst/>
              <a:gdLst/>
              <a:ahLst/>
              <a:cxnLst/>
              <a:rect l="l" t="t" r="r" b="b"/>
              <a:pathLst>
                <a:path w="16214" h="43214" extrusionOk="0">
                  <a:moveTo>
                    <a:pt x="8900" y="1"/>
                  </a:moveTo>
                  <a:cubicBezTo>
                    <a:pt x="8509" y="24"/>
                    <a:pt x="8164" y="254"/>
                    <a:pt x="7957" y="599"/>
                  </a:cubicBezTo>
                  <a:cubicBezTo>
                    <a:pt x="7865" y="737"/>
                    <a:pt x="6095" y="4163"/>
                    <a:pt x="6992" y="8326"/>
                  </a:cubicBezTo>
                  <a:cubicBezTo>
                    <a:pt x="6946" y="8648"/>
                    <a:pt x="6877" y="8878"/>
                    <a:pt x="6831" y="8924"/>
                  </a:cubicBezTo>
                  <a:cubicBezTo>
                    <a:pt x="5911" y="10304"/>
                    <a:pt x="4922" y="12305"/>
                    <a:pt x="5336" y="13846"/>
                  </a:cubicBezTo>
                  <a:cubicBezTo>
                    <a:pt x="5428" y="14168"/>
                    <a:pt x="5566" y="14444"/>
                    <a:pt x="5796" y="14697"/>
                  </a:cubicBezTo>
                  <a:cubicBezTo>
                    <a:pt x="4393" y="18307"/>
                    <a:pt x="1127" y="27115"/>
                    <a:pt x="621" y="32566"/>
                  </a:cubicBezTo>
                  <a:cubicBezTo>
                    <a:pt x="46" y="39189"/>
                    <a:pt x="0" y="41880"/>
                    <a:pt x="0" y="41903"/>
                  </a:cubicBezTo>
                  <a:cubicBezTo>
                    <a:pt x="0" y="42248"/>
                    <a:pt x="115" y="42570"/>
                    <a:pt x="345" y="42823"/>
                  </a:cubicBezTo>
                  <a:cubicBezTo>
                    <a:pt x="575" y="43076"/>
                    <a:pt x="920" y="43214"/>
                    <a:pt x="1265" y="43214"/>
                  </a:cubicBezTo>
                  <a:cubicBezTo>
                    <a:pt x="1955" y="43214"/>
                    <a:pt x="2530" y="42639"/>
                    <a:pt x="2553" y="41949"/>
                  </a:cubicBezTo>
                  <a:cubicBezTo>
                    <a:pt x="2553" y="41926"/>
                    <a:pt x="2622" y="39281"/>
                    <a:pt x="3197" y="32796"/>
                  </a:cubicBezTo>
                  <a:cubicBezTo>
                    <a:pt x="3657" y="27667"/>
                    <a:pt x="6923" y="18882"/>
                    <a:pt x="8164" y="15708"/>
                  </a:cubicBezTo>
                  <a:cubicBezTo>
                    <a:pt x="10717" y="15685"/>
                    <a:pt x="11361" y="12558"/>
                    <a:pt x="11637" y="11017"/>
                  </a:cubicBezTo>
                  <a:cubicBezTo>
                    <a:pt x="11775" y="10212"/>
                    <a:pt x="12235" y="9637"/>
                    <a:pt x="12235" y="9637"/>
                  </a:cubicBezTo>
                  <a:cubicBezTo>
                    <a:pt x="12350" y="9499"/>
                    <a:pt x="12442" y="9338"/>
                    <a:pt x="12465" y="9154"/>
                  </a:cubicBezTo>
                  <a:cubicBezTo>
                    <a:pt x="14374" y="7130"/>
                    <a:pt x="16214" y="4416"/>
                    <a:pt x="15754" y="1887"/>
                  </a:cubicBezTo>
                  <a:cubicBezTo>
                    <a:pt x="15708" y="1542"/>
                    <a:pt x="15478" y="1220"/>
                    <a:pt x="15156" y="1082"/>
                  </a:cubicBezTo>
                  <a:cubicBezTo>
                    <a:pt x="14972" y="990"/>
                    <a:pt x="14811" y="944"/>
                    <a:pt x="14604" y="944"/>
                  </a:cubicBezTo>
                  <a:cubicBezTo>
                    <a:pt x="14443" y="944"/>
                    <a:pt x="14282" y="967"/>
                    <a:pt x="14144" y="1059"/>
                  </a:cubicBezTo>
                  <a:cubicBezTo>
                    <a:pt x="14121" y="1082"/>
                    <a:pt x="13960" y="1151"/>
                    <a:pt x="13776" y="1266"/>
                  </a:cubicBezTo>
                  <a:lnTo>
                    <a:pt x="13684" y="990"/>
                  </a:lnTo>
                  <a:cubicBezTo>
                    <a:pt x="13546" y="691"/>
                    <a:pt x="13293" y="461"/>
                    <a:pt x="12971" y="346"/>
                  </a:cubicBezTo>
                  <a:cubicBezTo>
                    <a:pt x="12856" y="300"/>
                    <a:pt x="12741" y="277"/>
                    <a:pt x="12649" y="277"/>
                  </a:cubicBezTo>
                  <a:cubicBezTo>
                    <a:pt x="12419" y="277"/>
                    <a:pt x="12189" y="346"/>
                    <a:pt x="12005" y="484"/>
                  </a:cubicBezTo>
                  <a:cubicBezTo>
                    <a:pt x="12005" y="484"/>
                    <a:pt x="11982" y="507"/>
                    <a:pt x="11936" y="530"/>
                  </a:cubicBezTo>
                  <a:cubicBezTo>
                    <a:pt x="11752" y="369"/>
                    <a:pt x="11545" y="231"/>
                    <a:pt x="11315" y="185"/>
                  </a:cubicBezTo>
                  <a:cubicBezTo>
                    <a:pt x="11246" y="162"/>
                    <a:pt x="11154" y="162"/>
                    <a:pt x="11085" y="162"/>
                  </a:cubicBezTo>
                  <a:cubicBezTo>
                    <a:pt x="10832" y="162"/>
                    <a:pt x="10556" y="254"/>
                    <a:pt x="10349" y="415"/>
                  </a:cubicBezTo>
                  <a:cubicBezTo>
                    <a:pt x="10326" y="461"/>
                    <a:pt x="10211" y="530"/>
                    <a:pt x="10050" y="714"/>
                  </a:cubicBezTo>
                  <a:cubicBezTo>
                    <a:pt x="10004" y="622"/>
                    <a:pt x="9981" y="576"/>
                    <a:pt x="9912" y="484"/>
                  </a:cubicBezTo>
                  <a:cubicBezTo>
                    <a:pt x="9682" y="162"/>
                    <a:pt x="9337" y="1"/>
                    <a:pt x="8969"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5" name="Google Shape;2355;p47"/>
            <p:cNvSpPr/>
            <p:nvPr/>
          </p:nvSpPr>
          <p:spPr>
            <a:xfrm>
              <a:off x="3070325" y="1433750"/>
              <a:ext cx="165025" cy="710550"/>
            </a:xfrm>
            <a:custGeom>
              <a:avLst/>
              <a:gdLst/>
              <a:ahLst/>
              <a:cxnLst/>
              <a:rect l="l" t="t" r="r" b="b"/>
              <a:pathLst>
                <a:path w="6601" h="28422" extrusionOk="0">
                  <a:moveTo>
                    <a:pt x="6410" y="0"/>
                  </a:moveTo>
                  <a:cubicBezTo>
                    <a:pt x="6348" y="0"/>
                    <a:pt x="6295" y="38"/>
                    <a:pt x="6279" y="88"/>
                  </a:cubicBezTo>
                  <a:cubicBezTo>
                    <a:pt x="6210" y="203"/>
                    <a:pt x="1219" y="12345"/>
                    <a:pt x="644" y="18992"/>
                  </a:cubicBezTo>
                  <a:cubicBezTo>
                    <a:pt x="69" y="25615"/>
                    <a:pt x="0" y="28237"/>
                    <a:pt x="0" y="28260"/>
                  </a:cubicBezTo>
                  <a:cubicBezTo>
                    <a:pt x="0" y="28352"/>
                    <a:pt x="69" y="28421"/>
                    <a:pt x="161" y="28421"/>
                  </a:cubicBezTo>
                  <a:cubicBezTo>
                    <a:pt x="230" y="28421"/>
                    <a:pt x="299" y="28352"/>
                    <a:pt x="322" y="28260"/>
                  </a:cubicBezTo>
                  <a:cubicBezTo>
                    <a:pt x="322" y="28237"/>
                    <a:pt x="391" y="25615"/>
                    <a:pt x="966" y="19015"/>
                  </a:cubicBezTo>
                  <a:cubicBezTo>
                    <a:pt x="1541" y="12437"/>
                    <a:pt x="6509" y="318"/>
                    <a:pt x="6555" y="203"/>
                  </a:cubicBezTo>
                  <a:cubicBezTo>
                    <a:pt x="6601" y="134"/>
                    <a:pt x="6555" y="42"/>
                    <a:pt x="6486" y="19"/>
                  </a:cubicBezTo>
                  <a:cubicBezTo>
                    <a:pt x="6460" y="6"/>
                    <a:pt x="6434" y="0"/>
                    <a:pt x="641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6" name="Google Shape;2356;p47"/>
            <p:cNvSpPr/>
            <p:nvPr/>
          </p:nvSpPr>
          <p:spPr>
            <a:xfrm>
              <a:off x="3276150" y="1144425"/>
              <a:ext cx="149500" cy="201250"/>
            </a:xfrm>
            <a:custGeom>
              <a:avLst/>
              <a:gdLst/>
              <a:ahLst/>
              <a:cxnLst/>
              <a:rect l="l" t="t" r="r" b="b"/>
              <a:pathLst>
                <a:path w="5980" h="8050" extrusionOk="0">
                  <a:moveTo>
                    <a:pt x="5336" y="1"/>
                  </a:moveTo>
                  <a:lnTo>
                    <a:pt x="5336" y="1"/>
                  </a:lnTo>
                  <a:cubicBezTo>
                    <a:pt x="5336" y="1"/>
                    <a:pt x="0" y="2393"/>
                    <a:pt x="460" y="8050"/>
                  </a:cubicBezTo>
                  <a:cubicBezTo>
                    <a:pt x="460" y="8050"/>
                    <a:pt x="5980" y="3565"/>
                    <a:pt x="53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7" name="Google Shape;2357;p47"/>
            <p:cNvSpPr/>
            <p:nvPr/>
          </p:nvSpPr>
          <p:spPr>
            <a:xfrm>
              <a:off x="3214050" y="1120850"/>
              <a:ext cx="134000" cy="207000"/>
            </a:xfrm>
            <a:custGeom>
              <a:avLst/>
              <a:gdLst/>
              <a:ahLst/>
              <a:cxnLst/>
              <a:rect l="l" t="t" r="r" b="b"/>
              <a:pathLst>
                <a:path w="5360" h="8280" extrusionOk="0">
                  <a:moveTo>
                    <a:pt x="2116" y="1"/>
                  </a:moveTo>
                  <a:lnTo>
                    <a:pt x="2116" y="1"/>
                  </a:lnTo>
                  <a:cubicBezTo>
                    <a:pt x="2116" y="1"/>
                    <a:pt x="1" y="3865"/>
                    <a:pt x="1610" y="8280"/>
                  </a:cubicBezTo>
                  <a:cubicBezTo>
                    <a:pt x="1610" y="8280"/>
                    <a:pt x="5359" y="4623"/>
                    <a:pt x="211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8" name="Google Shape;2358;p47"/>
            <p:cNvSpPr/>
            <p:nvPr/>
          </p:nvSpPr>
          <p:spPr>
            <a:xfrm>
              <a:off x="3268675" y="1127750"/>
              <a:ext cx="131675" cy="215625"/>
            </a:xfrm>
            <a:custGeom>
              <a:avLst/>
              <a:gdLst/>
              <a:ahLst/>
              <a:cxnLst/>
              <a:rect l="l" t="t" r="r" b="b"/>
              <a:pathLst>
                <a:path w="5267" h="8625" extrusionOk="0">
                  <a:moveTo>
                    <a:pt x="3634" y="1"/>
                  </a:moveTo>
                  <a:cubicBezTo>
                    <a:pt x="3634" y="1"/>
                    <a:pt x="0" y="2439"/>
                    <a:pt x="322" y="8625"/>
                  </a:cubicBezTo>
                  <a:cubicBezTo>
                    <a:pt x="345" y="8602"/>
                    <a:pt x="5267" y="3818"/>
                    <a:pt x="36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9" name="Google Shape;2359;p47"/>
            <p:cNvSpPr/>
            <p:nvPr/>
          </p:nvSpPr>
          <p:spPr>
            <a:xfrm>
              <a:off x="3238775" y="1124300"/>
              <a:ext cx="129250" cy="206450"/>
            </a:xfrm>
            <a:custGeom>
              <a:avLst/>
              <a:gdLst/>
              <a:ahLst/>
              <a:cxnLst/>
              <a:rect l="l" t="t" r="r" b="b"/>
              <a:pathLst>
                <a:path w="5170" h="8258" extrusionOk="0">
                  <a:moveTo>
                    <a:pt x="3243" y="1"/>
                  </a:moveTo>
                  <a:cubicBezTo>
                    <a:pt x="3243" y="1"/>
                    <a:pt x="1" y="2738"/>
                    <a:pt x="1127" y="8257"/>
                  </a:cubicBezTo>
                  <a:cubicBezTo>
                    <a:pt x="1127" y="8257"/>
                    <a:pt x="1128" y="8257"/>
                    <a:pt x="1128" y="8257"/>
                  </a:cubicBezTo>
                  <a:cubicBezTo>
                    <a:pt x="1172" y="8257"/>
                    <a:pt x="5170" y="3992"/>
                    <a:pt x="32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0" name="Google Shape;2360;p47"/>
            <p:cNvSpPr/>
            <p:nvPr/>
          </p:nvSpPr>
          <p:spPr>
            <a:xfrm>
              <a:off x="3179550" y="1293350"/>
              <a:ext cx="147800" cy="177675"/>
            </a:xfrm>
            <a:custGeom>
              <a:avLst/>
              <a:gdLst/>
              <a:ahLst/>
              <a:cxnLst/>
              <a:rect l="l" t="t" r="r" b="b"/>
              <a:pathLst>
                <a:path w="5912" h="7107" extrusionOk="0">
                  <a:moveTo>
                    <a:pt x="2645" y="0"/>
                  </a:moveTo>
                  <a:lnTo>
                    <a:pt x="3450" y="920"/>
                  </a:lnTo>
                  <a:lnTo>
                    <a:pt x="4324" y="414"/>
                  </a:lnTo>
                  <a:lnTo>
                    <a:pt x="4784" y="1403"/>
                  </a:lnTo>
                  <a:lnTo>
                    <a:pt x="5911" y="851"/>
                  </a:lnTo>
                  <a:cubicBezTo>
                    <a:pt x="5911" y="851"/>
                    <a:pt x="5267" y="1633"/>
                    <a:pt x="5037" y="2760"/>
                  </a:cubicBezTo>
                  <a:cubicBezTo>
                    <a:pt x="4554" y="5175"/>
                    <a:pt x="3887" y="7106"/>
                    <a:pt x="1818" y="6348"/>
                  </a:cubicBezTo>
                  <a:cubicBezTo>
                    <a:pt x="1" y="5681"/>
                    <a:pt x="1243" y="3105"/>
                    <a:pt x="2301" y="1518"/>
                  </a:cubicBezTo>
                  <a:cubicBezTo>
                    <a:pt x="2645" y="966"/>
                    <a:pt x="2645" y="0"/>
                    <a:pt x="264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61" name="Google Shape;2361;p47"/>
          <p:cNvGrpSpPr/>
          <p:nvPr/>
        </p:nvGrpSpPr>
        <p:grpSpPr>
          <a:xfrm>
            <a:off x="-182366" y="4550586"/>
            <a:ext cx="759407" cy="1604034"/>
            <a:chOff x="6507375" y="2263850"/>
            <a:chExt cx="619225" cy="1140725"/>
          </a:xfrm>
        </p:grpSpPr>
        <p:sp>
          <p:nvSpPr>
            <p:cNvPr id="2362" name="Google Shape;2362;p47"/>
            <p:cNvSpPr/>
            <p:nvPr/>
          </p:nvSpPr>
          <p:spPr>
            <a:xfrm>
              <a:off x="6507375" y="2263850"/>
              <a:ext cx="619225" cy="1140725"/>
            </a:xfrm>
            <a:custGeom>
              <a:avLst/>
              <a:gdLst/>
              <a:ahLst/>
              <a:cxnLst/>
              <a:rect l="l" t="t" r="r" b="b"/>
              <a:pathLst>
                <a:path w="24769" h="45629" extrusionOk="0">
                  <a:moveTo>
                    <a:pt x="9245" y="1"/>
                  </a:moveTo>
                  <a:cubicBezTo>
                    <a:pt x="7359" y="1"/>
                    <a:pt x="6371" y="921"/>
                    <a:pt x="5865" y="1679"/>
                  </a:cubicBezTo>
                  <a:cubicBezTo>
                    <a:pt x="3726" y="4922"/>
                    <a:pt x="6417" y="11983"/>
                    <a:pt x="7129" y="13799"/>
                  </a:cubicBezTo>
                  <a:cubicBezTo>
                    <a:pt x="6210" y="16536"/>
                    <a:pt x="4922" y="20607"/>
                    <a:pt x="3680" y="25413"/>
                  </a:cubicBezTo>
                  <a:cubicBezTo>
                    <a:pt x="3657" y="25482"/>
                    <a:pt x="3657" y="25528"/>
                    <a:pt x="3611" y="25620"/>
                  </a:cubicBezTo>
                  <a:cubicBezTo>
                    <a:pt x="1932" y="32198"/>
                    <a:pt x="713" y="38430"/>
                    <a:pt x="23" y="44157"/>
                  </a:cubicBezTo>
                  <a:cubicBezTo>
                    <a:pt x="0" y="44502"/>
                    <a:pt x="92" y="44870"/>
                    <a:pt x="322" y="45146"/>
                  </a:cubicBezTo>
                  <a:cubicBezTo>
                    <a:pt x="552" y="45399"/>
                    <a:pt x="851" y="45606"/>
                    <a:pt x="1196" y="45629"/>
                  </a:cubicBezTo>
                  <a:lnTo>
                    <a:pt x="1357" y="45629"/>
                  </a:lnTo>
                  <a:cubicBezTo>
                    <a:pt x="2047" y="45629"/>
                    <a:pt x="2576" y="45100"/>
                    <a:pt x="2668" y="44456"/>
                  </a:cubicBezTo>
                  <a:cubicBezTo>
                    <a:pt x="3335" y="38890"/>
                    <a:pt x="4485" y="32842"/>
                    <a:pt x="6118" y="26448"/>
                  </a:cubicBezTo>
                  <a:cubicBezTo>
                    <a:pt x="7060" y="25413"/>
                    <a:pt x="10924" y="21458"/>
                    <a:pt x="16651" y="18767"/>
                  </a:cubicBezTo>
                  <a:cubicBezTo>
                    <a:pt x="17824" y="19779"/>
                    <a:pt x="19824" y="21228"/>
                    <a:pt x="21618" y="21228"/>
                  </a:cubicBezTo>
                  <a:cubicBezTo>
                    <a:pt x="22768" y="21228"/>
                    <a:pt x="23688" y="20607"/>
                    <a:pt x="24240" y="19549"/>
                  </a:cubicBezTo>
                  <a:cubicBezTo>
                    <a:pt x="24769" y="18560"/>
                    <a:pt x="24631" y="17709"/>
                    <a:pt x="24401" y="17180"/>
                  </a:cubicBezTo>
                  <a:cubicBezTo>
                    <a:pt x="24194" y="16674"/>
                    <a:pt x="23895" y="16306"/>
                    <a:pt x="23550" y="16030"/>
                  </a:cubicBezTo>
                  <a:cubicBezTo>
                    <a:pt x="23803" y="15708"/>
                    <a:pt x="24010" y="15294"/>
                    <a:pt x="24079" y="14834"/>
                  </a:cubicBezTo>
                  <a:cubicBezTo>
                    <a:pt x="24194" y="14167"/>
                    <a:pt x="24148" y="13178"/>
                    <a:pt x="23090" y="12075"/>
                  </a:cubicBezTo>
                  <a:cubicBezTo>
                    <a:pt x="22331" y="11293"/>
                    <a:pt x="21595" y="11132"/>
                    <a:pt x="21066" y="11132"/>
                  </a:cubicBezTo>
                  <a:cubicBezTo>
                    <a:pt x="18973" y="11132"/>
                    <a:pt x="17226" y="13776"/>
                    <a:pt x="16099" y="16168"/>
                  </a:cubicBezTo>
                  <a:cubicBezTo>
                    <a:pt x="12534" y="17778"/>
                    <a:pt x="9590" y="19848"/>
                    <a:pt x="7497" y="21596"/>
                  </a:cubicBezTo>
                  <a:cubicBezTo>
                    <a:pt x="8279" y="18859"/>
                    <a:pt x="9015" y="16536"/>
                    <a:pt x="9636" y="14788"/>
                  </a:cubicBezTo>
                  <a:cubicBezTo>
                    <a:pt x="12396" y="14558"/>
                    <a:pt x="17410" y="13753"/>
                    <a:pt x="19203" y="11040"/>
                  </a:cubicBezTo>
                  <a:cubicBezTo>
                    <a:pt x="19916" y="9959"/>
                    <a:pt x="20031" y="8648"/>
                    <a:pt x="19548" y="7268"/>
                  </a:cubicBezTo>
                  <a:cubicBezTo>
                    <a:pt x="18858" y="5359"/>
                    <a:pt x="17387" y="4324"/>
                    <a:pt x="15409" y="4324"/>
                  </a:cubicBezTo>
                  <a:cubicBezTo>
                    <a:pt x="14949" y="4324"/>
                    <a:pt x="14489" y="4370"/>
                    <a:pt x="14075" y="4462"/>
                  </a:cubicBezTo>
                  <a:cubicBezTo>
                    <a:pt x="14121" y="3634"/>
                    <a:pt x="13937" y="2645"/>
                    <a:pt x="13362" y="1794"/>
                  </a:cubicBezTo>
                  <a:cubicBezTo>
                    <a:pt x="12557" y="645"/>
                    <a:pt x="11200" y="24"/>
                    <a:pt x="9337"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3" name="Google Shape;2363;p47"/>
            <p:cNvSpPr/>
            <p:nvPr/>
          </p:nvSpPr>
          <p:spPr>
            <a:xfrm>
              <a:off x="6536100" y="2504600"/>
              <a:ext cx="224850" cy="872950"/>
            </a:xfrm>
            <a:custGeom>
              <a:avLst/>
              <a:gdLst/>
              <a:ahLst/>
              <a:cxnLst/>
              <a:rect l="l" t="t" r="r" b="b"/>
              <a:pathLst>
                <a:path w="8994" h="34918" extrusionOk="0">
                  <a:moveTo>
                    <a:pt x="8806" y="1"/>
                  </a:moveTo>
                  <a:cubicBezTo>
                    <a:pt x="8726" y="1"/>
                    <a:pt x="8644" y="46"/>
                    <a:pt x="8625" y="122"/>
                  </a:cubicBezTo>
                  <a:cubicBezTo>
                    <a:pt x="8556" y="306"/>
                    <a:pt x="2094" y="17094"/>
                    <a:pt x="24" y="34711"/>
                  </a:cubicBezTo>
                  <a:cubicBezTo>
                    <a:pt x="1" y="34803"/>
                    <a:pt x="93" y="34918"/>
                    <a:pt x="208" y="34918"/>
                  </a:cubicBezTo>
                  <a:cubicBezTo>
                    <a:pt x="323" y="34918"/>
                    <a:pt x="369" y="34826"/>
                    <a:pt x="369" y="34734"/>
                  </a:cubicBezTo>
                  <a:cubicBezTo>
                    <a:pt x="2439" y="17163"/>
                    <a:pt x="8901" y="421"/>
                    <a:pt x="8970" y="237"/>
                  </a:cubicBezTo>
                  <a:cubicBezTo>
                    <a:pt x="8993" y="145"/>
                    <a:pt x="8924" y="30"/>
                    <a:pt x="8855" y="7"/>
                  </a:cubicBezTo>
                  <a:cubicBezTo>
                    <a:pt x="8839" y="3"/>
                    <a:pt x="8823" y="1"/>
                    <a:pt x="88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4" name="Google Shape;2364;p47"/>
            <p:cNvSpPr/>
            <p:nvPr/>
          </p:nvSpPr>
          <p:spPr>
            <a:xfrm>
              <a:off x="6580450" y="2293725"/>
              <a:ext cx="438650" cy="312825"/>
            </a:xfrm>
            <a:custGeom>
              <a:avLst/>
              <a:gdLst/>
              <a:ahLst/>
              <a:cxnLst/>
              <a:rect l="l" t="t" r="r" b="b"/>
              <a:pathLst>
                <a:path w="17546" h="12513" extrusionOk="0">
                  <a:moveTo>
                    <a:pt x="6304" y="1"/>
                  </a:moveTo>
                  <a:cubicBezTo>
                    <a:pt x="1" y="1"/>
                    <a:pt x="5379" y="12512"/>
                    <a:pt x="5379" y="12512"/>
                  </a:cubicBezTo>
                  <a:cubicBezTo>
                    <a:pt x="5379" y="12512"/>
                    <a:pt x="17545" y="12144"/>
                    <a:pt x="15521" y="6487"/>
                  </a:cubicBezTo>
                  <a:cubicBezTo>
                    <a:pt x="14920" y="4765"/>
                    <a:pt x="13677" y="4292"/>
                    <a:pt x="12494" y="4292"/>
                  </a:cubicBezTo>
                  <a:cubicBezTo>
                    <a:pt x="11054" y="4292"/>
                    <a:pt x="9703" y="4992"/>
                    <a:pt x="9703" y="4992"/>
                  </a:cubicBezTo>
                  <a:cubicBezTo>
                    <a:pt x="9703" y="4992"/>
                    <a:pt x="11474" y="71"/>
                    <a:pt x="6391" y="2"/>
                  </a:cubicBezTo>
                  <a:cubicBezTo>
                    <a:pt x="6362" y="1"/>
                    <a:pt x="6333" y="1"/>
                    <a:pt x="63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5" name="Google Shape;2365;p47"/>
            <p:cNvSpPr/>
            <p:nvPr/>
          </p:nvSpPr>
          <p:spPr>
            <a:xfrm>
              <a:off x="6625225" y="2671950"/>
              <a:ext cx="353625" cy="243350"/>
            </a:xfrm>
            <a:custGeom>
              <a:avLst/>
              <a:gdLst/>
              <a:ahLst/>
              <a:cxnLst/>
              <a:rect l="l" t="t" r="r" b="b"/>
              <a:pathLst>
                <a:path w="14145" h="9734" extrusionOk="0">
                  <a:moveTo>
                    <a:pt x="13921" y="1"/>
                  </a:moveTo>
                  <a:cubicBezTo>
                    <a:pt x="13911" y="1"/>
                    <a:pt x="13901" y="2"/>
                    <a:pt x="13891" y="5"/>
                  </a:cubicBezTo>
                  <a:cubicBezTo>
                    <a:pt x="5566" y="3041"/>
                    <a:pt x="116" y="9365"/>
                    <a:pt x="47" y="9411"/>
                  </a:cubicBezTo>
                  <a:cubicBezTo>
                    <a:pt x="1" y="9503"/>
                    <a:pt x="1" y="9618"/>
                    <a:pt x="93" y="9664"/>
                  </a:cubicBezTo>
                  <a:cubicBezTo>
                    <a:pt x="116" y="9710"/>
                    <a:pt x="162" y="9733"/>
                    <a:pt x="208" y="9733"/>
                  </a:cubicBezTo>
                  <a:cubicBezTo>
                    <a:pt x="254" y="9733"/>
                    <a:pt x="323" y="9733"/>
                    <a:pt x="323" y="9641"/>
                  </a:cubicBezTo>
                  <a:cubicBezTo>
                    <a:pt x="369" y="9595"/>
                    <a:pt x="5773" y="3340"/>
                    <a:pt x="14006" y="350"/>
                  </a:cubicBezTo>
                  <a:cubicBezTo>
                    <a:pt x="14075" y="327"/>
                    <a:pt x="14144" y="212"/>
                    <a:pt x="14121" y="120"/>
                  </a:cubicBezTo>
                  <a:cubicBezTo>
                    <a:pt x="14082" y="60"/>
                    <a:pt x="13990" y="1"/>
                    <a:pt x="1392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6" name="Google Shape;2366;p47"/>
            <p:cNvSpPr/>
            <p:nvPr/>
          </p:nvSpPr>
          <p:spPr>
            <a:xfrm>
              <a:off x="6927075" y="2570650"/>
              <a:ext cx="186300" cy="196900"/>
            </a:xfrm>
            <a:custGeom>
              <a:avLst/>
              <a:gdLst/>
              <a:ahLst/>
              <a:cxnLst/>
              <a:rect l="l" t="t" r="r" b="b"/>
              <a:pathLst>
                <a:path w="7452" h="7876" extrusionOk="0">
                  <a:moveTo>
                    <a:pt x="4273" y="1"/>
                  </a:moveTo>
                  <a:cubicBezTo>
                    <a:pt x="2118" y="1"/>
                    <a:pt x="1" y="5138"/>
                    <a:pt x="1" y="5138"/>
                  </a:cubicBezTo>
                  <a:cubicBezTo>
                    <a:pt x="1" y="5138"/>
                    <a:pt x="2843" y="7875"/>
                    <a:pt x="4870" y="7875"/>
                  </a:cubicBezTo>
                  <a:cubicBezTo>
                    <a:pt x="5516" y="7875"/>
                    <a:pt x="6079" y="7597"/>
                    <a:pt x="6440" y="6863"/>
                  </a:cubicBezTo>
                  <a:cubicBezTo>
                    <a:pt x="7452" y="4793"/>
                    <a:pt x="4738" y="3896"/>
                    <a:pt x="4738" y="3896"/>
                  </a:cubicBezTo>
                  <a:cubicBezTo>
                    <a:pt x="4738" y="3896"/>
                    <a:pt x="7452" y="2677"/>
                    <a:pt x="5451" y="584"/>
                  </a:cubicBezTo>
                  <a:cubicBezTo>
                    <a:pt x="5066" y="174"/>
                    <a:pt x="4669" y="1"/>
                    <a:pt x="42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7" name="Google Shape;546;p36">
            <a:extLst>
              <a:ext uri="{FF2B5EF4-FFF2-40B4-BE49-F238E27FC236}">
                <a16:creationId xmlns:a16="http://schemas.microsoft.com/office/drawing/2014/main" id="{6B1CB8A8-4908-F847-4849-DC43833D5438}"/>
              </a:ext>
            </a:extLst>
          </p:cNvPr>
          <p:cNvSpPr txBox="1">
            <a:spLocks/>
          </p:cNvSpPr>
          <p:nvPr/>
        </p:nvSpPr>
        <p:spPr>
          <a:xfrm flipH="1">
            <a:off x="1995803" y="437192"/>
            <a:ext cx="5328630" cy="411900"/>
          </a:xfrm>
          <a:prstGeom prst="rect">
            <a:avLst/>
          </a:prstGeom>
          <a:noFill/>
          <a:ln>
            <a:noFill/>
          </a:ln>
        </p:spPr>
        <p:txBody>
          <a:bodyPr spcFirstLastPara="1" wrap="square" lIns="18287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800" b="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1. Nội dung, nghệ thuật</a:t>
            </a:r>
            <a:endParaRPr lang="en-US" sz="2800">
              <a:solidFill>
                <a:schemeClr val="bg1"/>
              </a:solidFill>
              <a:effectLst/>
              <a:latin typeface=".VnTime"/>
              <a:ea typeface="Times New Roman" panose="02020603050405020304" pitchFamily="18" charset="0"/>
              <a:cs typeface="Times New Roman" panose="02020603050405020304" pitchFamily="18" charset="0"/>
            </a:endParaRPr>
          </a:p>
        </p:txBody>
      </p:sp>
      <p:sp>
        <p:nvSpPr>
          <p:cNvPr id="11" name="Google Shape;2499;p49">
            <a:extLst>
              <a:ext uri="{FF2B5EF4-FFF2-40B4-BE49-F238E27FC236}">
                <a16:creationId xmlns:a16="http://schemas.microsoft.com/office/drawing/2014/main" id="{80640AE6-107D-437F-BE26-EB6FCDC6CE7B}"/>
              </a:ext>
            </a:extLst>
          </p:cNvPr>
          <p:cNvSpPr/>
          <p:nvPr/>
        </p:nvSpPr>
        <p:spPr>
          <a:xfrm>
            <a:off x="814241" y="110626"/>
            <a:ext cx="359138" cy="322019"/>
          </a:xfrm>
          <a:custGeom>
            <a:avLst/>
            <a:gdLst/>
            <a:ahLst/>
            <a:cxnLst/>
            <a:rect l="l" t="t" r="r" b="b"/>
            <a:pathLst>
              <a:path w="4528" h="4060" extrusionOk="0">
                <a:moveTo>
                  <a:pt x="654" y="0"/>
                </a:moveTo>
                <a:cubicBezTo>
                  <a:pt x="504" y="0"/>
                  <a:pt x="356" y="50"/>
                  <a:pt x="220" y="155"/>
                </a:cubicBezTo>
                <a:cubicBezTo>
                  <a:pt x="1" y="354"/>
                  <a:pt x="1" y="632"/>
                  <a:pt x="61" y="871"/>
                </a:cubicBezTo>
                <a:cubicBezTo>
                  <a:pt x="279" y="1945"/>
                  <a:pt x="816" y="2860"/>
                  <a:pt x="1413" y="3755"/>
                </a:cubicBezTo>
                <a:cubicBezTo>
                  <a:pt x="1568" y="3966"/>
                  <a:pt x="1798" y="4059"/>
                  <a:pt x="2036" y="4059"/>
                </a:cubicBezTo>
                <a:cubicBezTo>
                  <a:pt x="2225" y="4059"/>
                  <a:pt x="2420" y="4000"/>
                  <a:pt x="2587" y="3894"/>
                </a:cubicBezTo>
                <a:cubicBezTo>
                  <a:pt x="2945" y="3656"/>
                  <a:pt x="3144" y="3337"/>
                  <a:pt x="3363" y="3039"/>
                </a:cubicBezTo>
                <a:cubicBezTo>
                  <a:pt x="3880" y="2402"/>
                  <a:pt x="4337" y="1706"/>
                  <a:pt x="4457" y="851"/>
                </a:cubicBezTo>
                <a:cubicBezTo>
                  <a:pt x="4528" y="372"/>
                  <a:pt x="4409" y="19"/>
                  <a:pt x="3888" y="19"/>
                </a:cubicBezTo>
                <a:cubicBezTo>
                  <a:pt x="3825" y="19"/>
                  <a:pt x="3756" y="24"/>
                  <a:pt x="3681" y="35"/>
                </a:cubicBezTo>
                <a:cubicBezTo>
                  <a:pt x="3263" y="75"/>
                  <a:pt x="3104" y="373"/>
                  <a:pt x="2945" y="652"/>
                </a:cubicBezTo>
                <a:cubicBezTo>
                  <a:pt x="2647" y="1050"/>
                  <a:pt x="2408" y="1507"/>
                  <a:pt x="2169" y="1905"/>
                </a:cubicBezTo>
                <a:cubicBezTo>
                  <a:pt x="1891" y="1408"/>
                  <a:pt x="1652" y="911"/>
                  <a:pt x="1373" y="433"/>
                </a:cubicBezTo>
                <a:cubicBezTo>
                  <a:pt x="1294" y="314"/>
                  <a:pt x="1174" y="174"/>
                  <a:pt x="1055" y="115"/>
                </a:cubicBezTo>
                <a:cubicBezTo>
                  <a:pt x="924" y="40"/>
                  <a:pt x="788" y="0"/>
                  <a:pt x="6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 name="Google Shape;2509;p49">
            <a:extLst>
              <a:ext uri="{FF2B5EF4-FFF2-40B4-BE49-F238E27FC236}">
                <a16:creationId xmlns:a16="http://schemas.microsoft.com/office/drawing/2014/main" id="{98895902-5EAE-8805-FFCB-1410FFF1256C}"/>
              </a:ext>
            </a:extLst>
          </p:cNvPr>
          <p:cNvGrpSpPr/>
          <p:nvPr/>
        </p:nvGrpSpPr>
        <p:grpSpPr>
          <a:xfrm rot="637">
            <a:off x="978145" y="501682"/>
            <a:ext cx="505773" cy="456339"/>
            <a:chOff x="7144013" y="1512200"/>
            <a:chExt cx="936616" cy="844916"/>
          </a:xfrm>
        </p:grpSpPr>
        <p:sp>
          <p:nvSpPr>
            <p:cNvPr id="14" name="Google Shape;2510;p49">
              <a:extLst>
                <a:ext uri="{FF2B5EF4-FFF2-40B4-BE49-F238E27FC236}">
                  <a16:creationId xmlns:a16="http://schemas.microsoft.com/office/drawing/2014/main" id="{1EA0BCF6-3273-A5EA-5D09-A2B6883EC33E}"/>
                </a:ext>
              </a:extLst>
            </p:cNvPr>
            <p:cNvSpPr/>
            <p:nvPr/>
          </p:nvSpPr>
          <p:spPr>
            <a:xfrm>
              <a:off x="7144013" y="1512200"/>
              <a:ext cx="936616" cy="844916"/>
            </a:xfrm>
            <a:custGeom>
              <a:avLst/>
              <a:gdLst/>
              <a:ahLst/>
              <a:cxnLst/>
              <a:rect l="l" t="t" r="r" b="b"/>
              <a:pathLst>
                <a:path w="9550" h="8615" extrusionOk="0">
                  <a:moveTo>
                    <a:pt x="2189" y="1"/>
                  </a:moveTo>
                  <a:cubicBezTo>
                    <a:pt x="1712" y="1"/>
                    <a:pt x="1234" y="160"/>
                    <a:pt x="856" y="458"/>
                  </a:cubicBezTo>
                  <a:cubicBezTo>
                    <a:pt x="439" y="816"/>
                    <a:pt x="1" y="1453"/>
                    <a:pt x="220" y="2607"/>
                  </a:cubicBezTo>
                  <a:cubicBezTo>
                    <a:pt x="618" y="4576"/>
                    <a:pt x="1612" y="6207"/>
                    <a:pt x="2627" y="7699"/>
                  </a:cubicBezTo>
                  <a:cubicBezTo>
                    <a:pt x="3025" y="8296"/>
                    <a:pt x="3681" y="8614"/>
                    <a:pt x="4417" y="8614"/>
                  </a:cubicBezTo>
                  <a:cubicBezTo>
                    <a:pt x="4914" y="8614"/>
                    <a:pt x="5471" y="8475"/>
                    <a:pt x="5909" y="8177"/>
                  </a:cubicBezTo>
                  <a:cubicBezTo>
                    <a:pt x="6506" y="7779"/>
                    <a:pt x="6884" y="7282"/>
                    <a:pt x="7202" y="6824"/>
                  </a:cubicBezTo>
                  <a:cubicBezTo>
                    <a:pt x="7282" y="6725"/>
                    <a:pt x="7361" y="6625"/>
                    <a:pt x="7401" y="6565"/>
                  </a:cubicBezTo>
                  <a:cubicBezTo>
                    <a:pt x="8256" y="5471"/>
                    <a:pt x="9171" y="4138"/>
                    <a:pt x="9430" y="2487"/>
                  </a:cubicBezTo>
                  <a:cubicBezTo>
                    <a:pt x="9549" y="1692"/>
                    <a:pt x="9390" y="1055"/>
                    <a:pt x="8992" y="617"/>
                  </a:cubicBezTo>
                  <a:cubicBezTo>
                    <a:pt x="8754" y="339"/>
                    <a:pt x="8296" y="1"/>
                    <a:pt x="7500" y="1"/>
                  </a:cubicBezTo>
                  <a:cubicBezTo>
                    <a:pt x="7361" y="1"/>
                    <a:pt x="7202" y="1"/>
                    <a:pt x="7063" y="21"/>
                  </a:cubicBezTo>
                  <a:cubicBezTo>
                    <a:pt x="6008" y="160"/>
                    <a:pt x="5551" y="856"/>
                    <a:pt x="5272" y="1314"/>
                  </a:cubicBezTo>
                  <a:cubicBezTo>
                    <a:pt x="5213" y="1354"/>
                    <a:pt x="5193" y="1433"/>
                    <a:pt x="5153" y="1493"/>
                  </a:cubicBezTo>
                  <a:cubicBezTo>
                    <a:pt x="4994" y="1692"/>
                    <a:pt x="4875" y="1891"/>
                    <a:pt x="4755" y="2109"/>
                  </a:cubicBezTo>
                  <a:cubicBezTo>
                    <a:pt x="4576" y="1811"/>
                    <a:pt x="4417" y="1533"/>
                    <a:pt x="4258" y="1234"/>
                  </a:cubicBezTo>
                  <a:cubicBezTo>
                    <a:pt x="4019" y="836"/>
                    <a:pt x="3701" y="518"/>
                    <a:pt x="3323" y="319"/>
                  </a:cubicBezTo>
                  <a:cubicBezTo>
                    <a:pt x="2945" y="120"/>
                    <a:pt x="2587" y="1"/>
                    <a:pt x="2189" y="1"/>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511;p49">
              <a:extLst>
                <a:ext uri="{FF2B5EF4-FFF2-40B4-BE49-F238E27FC236}">
                  <a16:creationId xmlns:a16="http://schemas.microsoft.com/office/drawing/2014/main" id="{D4DB9C9C-B47D-B2C9-6204-410CD409072E}"/>
                </a:ext>
              </a:extLst>
            </p:cNvPr>
            <p:cNvSpPr/>
            <p:nvPr/>
          </p:nvSpPr>
          <p:spPr>
            <a:xfrm>
              <a:off x="7228008" y="1568170"/>
              <a:ext cx="768625" cy="732977"/>
            </a:xfrm>
            <a:custGeom>
              <a:avLst/>
              <a:gdLst/>
              <a:ahLst/>
              <a:cxnLst/>
              <a:rect l="l" t="t" r="r" b="b"/>
              <a:pathLst>
                <a:path w="7449" h="6666" extrusionOk="0">
                  <a:moveTo>
                    <a:pt x="1060" y="1"/>
                  </a:moveTo>
                  <a:cubicBezTo>
                    <a:pt x="826" y="1"/>
                    <a:pt x="594" y="80"/>
                    <a:pt x="378" y="254"/>
                  </a:cubicBezTo>
                  <a:cubicBezTo>
                    <a:pt x="0" y="573"/>
                    <a:pt x="0" y="1010"/>
                    <a:pt x="80" y="1428"/>
                  </a:cubicBezTo>
                  <a:cubicBezTo>
                    <a:pt x="438" y="3199"/>
                    <a:pt x="1333" y="4710"/>
                    <a:pt x="2328" y="6182"/>
                  </a:cubicBezTo>
                  <a:cubicBezTo>
                    <a:pt x="2566" y="6518"/>
                    <a:pt x="2928" y="6665"/>
                    <a:pt x="3312" y="6665"/>
                  </a:cubicBezTo>
                  <a:cubicBezTo>
                    <a:pt x="3632" y="6665"/>
                    <a:pt x="3968" y="6563"/>
                    <a:pt x="4257" y="6381"/>
                  </a:cubicBezTo>
                  <a:cubicBezTo>
                    <a:pt x="4814" y="6003"/>
                    <a:pt x="5153" y="5486"/>
                    <a:pt x="5511" y="4989"/>
                  </a:cubicBezTo>
                  <a:cubicBezTo>
                    <a:pt x="6366" y="3915"/>
                    <a:pt x="7142" y="2781"/>
                    <a:pt x="7341" y="1388"/>
                  </a:cubicBezTo>
                  <a:cubicBezTo>
                    <a:pt x="7449" y="580"/>
                    <a:pt x="7232" y="15"/>
                    <a:pt x="6370" y="15"/>
                  </a:cubicBezTo>
                  <a:cubicBezTo>
                    <a:pt x="6277" y="15"/>
                    <a:pt x="6176" y="22"/>
                    <a:pt x="6068" y="36"/>
                  </a:cubicBezTo>
                  <a:cubicBezTo>
                    <a:pt x="5371" y="135"/>
                    <a:pt x="5153" y="632"/>
                    <a:pt x="4854" y="1090"/>
                  </a:cubicBezTo>
                  <a:cubicBezTo>
                    <a:pt x="4397" y="1766"/>
                    <a:pt x="3999" y="2482"/>
                    <a:pt x="3601" y="3159"/>
                  </a:cubicBezTo>
                  <a:cubicBezTo>
                    <a:pt x="3124" y="2323"/>
                    <a:pt x="2726" y="1567"/>
                    <a:pt x="2268" y="732"/>
                  </a:cubicBezTo>
                  <a:cubicBezTo>
                    <a:pt x="2129" y="513"/>
                    <a:pt x="1930" y="314"/>
                    <a:pt x="1711" y="195"/>
                  </a:cubicBezTo>
                  <a:cubicBezTo>
                    <a:pt x="1500" y="70"/>
                    <a:pt x="1279" y="1"/>
                    <a:pt x="10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 name="Picture 17" descr="A picture containing graphics, clipart, graphic design, design&#10;&#10;Description automatically generated">
            <a:extLst>
              <a:ext uri="{FF2B5EF4-FFF2-40B4-BE49-F238E27FC236}">
                <a16:creationId xmlns:a16="http://schemas.microsoft.com/office/drawing/2014/main" id="{7A29D6F2-A07E-9DEE-0186-24E7DC16FCC8}"/>
              </a:ext>
            </a:extLst>
          </p:cNvPr>
          <p:cNvPicPr>
            <a:picLocks noChangeAspect="1"/>
          </p:cNvPicPr>
          <p:nvPr/>
        </p:nvPicPr>
        <p:blipFill>
          <a:blip r:embed="rId3"/>
          <a:stretch>
            <a:fillRect/>
          </a:stretch>
        </p:blipFill>
        <p:spPr>
          <a:xfrm>
            <a:off x="8200882" y="65517"/>
            <a:ext cx="759406" cy="759406"/>
          </a:xfrm>
          <a:prstGeom prst="rect">
            <a:avLst/>
          </a:prstGeom>
        </p:spPr>
      </p:pic>
      <p:grpSp>
        <p:nvGrpSpPr>
          <p:cNvPr id="2" name="Google Shape;2947;p46">
            <a:extLst>
              <a:ext uri="{FF2B5EF4-FFF2-40B4-BE49-F238E27FC236}">
                <a16:creationId xmlns:a16="http://schemas.microsoft.com/office/drawing/2014/main" id="{B6726AE2-9F6B-7BBE-A8E7-53495BCF0EC1}"/>
              </a:ext>
            </a:extLst>
          </p:cNvPr>
          <p:cNvGrpSpPr/>
          <p:nvPr/>
        </p:nvGrpSpPr>
        <p:grpSpPr>
          <a:xfrm rot="-1506912">
            <a:off x="-429739" y="4906146"/>
            <a:ext cx="570699" cy="603825"/>
            <a:chOff x="1881525" y="2974850"/>
            <a:chExt cx="635600" cy="672525"/>
          </a:xfrm>
        </p:grpSpPr>
        <p:sp>
          <p:nvSpPr>
            <p:cNvPr id="2380" name="Google Shape;2948;p46">
              <a:extLst>
                <a:ext uri="{FF2B5EF4-FFF2-40B4-BE49-F238E27FC236}">
                  <a16:creationId xmlns:a16="http://schemas.microsoft.com/office/drawing/2014/main" id="{83331B89-5426-B6D6-2035-6DF9FB53181A}"/>
                </a:ext>
              </a:extLst>
            </p:cNvPr>
            <p:cNvSpPr/>
            <p:nvPr/>
          </p:nvSpPr>
          <p:spPr>
            <a:xfrm>
              <a:off x="1905825" y="2974850"/>
              <a:ext cx="611300" cy="672525"/>
            </a:xfrm>
            <a:custGeom>
              <a:avLst/>
              <a:gdLst/>
              <a:ahLst/>
              <a:cxnLst/>
              <a:rect l="l" t="t" r="r" b="b"/>
              <a:pathLst>
                <a:path w="24452" h="26901" extrusionOk="0">
                  <a:moveTo>
                    <a:pt x="5263" y="2220"/>
                  </a:moveTo>
                  <a:cubicBezTo>
                    <a:pt x="5706" y="2220"/>
                    <a:pt x="6094" y="2361"/>
                    <a:pt x="6455" y="2649"/>
                  </a:cubicBezTo>
                  <a:cubicBezTo>
                    <a:pt x="8519" y="4280"/>
                    <a:pt x="9083" y="9729"/>
                    <a:pt x="9126" y="11690"/>
                  </a:cubicBezTo>
                  <a:lnTo>
                    <a:pt x="9171" y="13787"/>
                  </a:lnTo>
                  <a:lnTo>
                    <a:pt x="10880" y="12572"/>
                  </a:lnTo>
                  <a:cubicBezTo>
                    <a:pt x="12532" y="11401"/>
                    <a:pt x="15148" y="10108"/>
                    <a:pt x="15620" y="9961"/>
                  </a:cubicBezTo>
                  <a:cubicBezTo>
                    <a:pt x="16275" y="9745"/>
                    <a:pt x="16993" y="9643"/>
                    <a:pt x="17697" y="9643"/>
                  </a:cubicBezTo>
                  <a:cubicBezTo>
                    <a:pt x="19149" y="9643"/>
                    <a:pt x="20539" y="10076"/>
                    <a:pt x="21185" y="10835"/>
                  </a:cubicBezTo>
                  <a:cubicBezTo>
                    <a:pt x="21384" y="11070"/>
                    <a:pt x="21998" y="11786"/>
                    <a:pt x="21122" y="13483"/>
                  </a:cubicBezTo>
                  <a:cubicBezTo>
                    <a:pt x="19626" y="16374"/>
                    <a:pt x="16738" y="17736"/>
                    <a:pt x="13679" y="19176"/>
                  </a:cubicBezTo>
                  <a:cubicBezTo>
                    <a:pt x="12829" y="19576"/>
                    <a:pt x="11953" y="19993"/>
                    <a:pt x="11120" y="20436"/>
                  </a:cubicBezTo>
                  <a:cubicBezTo>
                    <a:pt x="9372" y="21361"/>
                    <a:pt x="7233" y="22213"/>
                    <a:pt x="5163" y="23035"/>
                  </a:cubicBezTo>
                  <a:cubicBezTo>
                    <a:pt x="4383" y="23347"/>
                    <a:pt x="3632" y="23645"/>
                    <a:pt x="2906" y="23944"/>
                  </a:cubicBezTo>
                  <a:cubicBezTo>
                    <a:pt x="2684" y="21856"/>
                    <a:pt x="2325" y="17835"/>
                    <a:pt x="2292" y="13787"/>
                  </a:cubicBezTo>
                  <a:cubicBezTo>
                    <a:pt x="2227" y="5703"/>
                    <a:pt x="3513" y="2544"/>
                    <a:pt x="4742" y="2279"/>
                  </a:cubicBezTo>
                  <a:cubicBezTo>
                    <a:pt x="4925" y="2240"/>
                    <a:pt x="5099" y="2220"/>
                    <a:pt x="5263" y="2220"/>
                  </a:cubicBezTo>
                  <a:close/>
                  <a:moveTo>
                    <a:pt x="5258" y="1"/>
                  </a:moveTo>
                  <a:cubicBezTo>
                    <a:pt x="4938" y="1"/>
                    <a:pt x="4611" y="36"/>
                    <a:pt x="4278" y="107"/>
                  </a:cubicBezTo>
                  <a:cubicBezTo>
                    <a:pt x="1336" y="737"/>
                    <a:pt x="1" y="5094"/>
                    <a:pt x="75" y="13822"/>
                  </a:cubicBezTo>
                  <a:cubicBezTo>
                    <a:pt x="126" y="19761"/>
                    <a:pt x="862" y="25631"/>
                    <a:pt x="869" y="25690"/>
                  </a:cubicBezTo>
                  <a:lnTo>
                    <a:pt x="957" y="26386"/>
                  </a:lnTo>
                  <a:cubicBezTo>
                    <a:pt x="995" y="26692"/>
                    <a:pt x="1256" y="26900"/>
                    <a:pt x="1540" y="26900"/>
                  </a:cubicBezTo>
                  <a:cubicBezTo>
                    <a:pt x="1619" y="26900"/>
                    <a:pt x="1701" y="26884"/>
                    <a:pt x="1780" y="26849"/>
                  </a:cubicBezTo>
                  <a:lnTo>
                    <a:pt x="2422" y="26570"/>
                  </a:lnTo>
                  <a:cubicBezTo>
                    <a:pt x="3515" y="26086"/>
                    <a:pt x="4713" y="25608"/>
                    <a:pt x="5983" y="25103"/>
                  </a:cubicBezTo>
                  <a:cubicBezTo>
                    <a:pt x="8109" y="24260"/>
                    <a:pt x="10310" y="23384"/>
                    <a:pt x="12163" y="22397"/>
                  </a:cubicBezTo>
                  <a:cubicBezTo>
                    <a:pt x="12948" y="21977"/>
                    <a:pt x="13763" y="21593"/>
                    <a:pt x="14624" y="21187"/>
                  </a:cubicBezTo>
                  <a:cubicBezTo>
                    <a:pt x="17884" y="19648"/>
                    <a:pt x="21255" y="18060"/>
                    <a:pt x="23093" y="14505"/>
                  </a:cubicBezTo>
                  <a:cubicBezTo>
                    <a:pt x="24452" y="11873"/>
                    <a:pt x="23539" y="10172"/>
                    <a:pt x="22876" y="9392"/>
                  </a:cubicBezTo>
                  <a:cubicBezTo>
                    <a:pt x="21715" y="8029"/>
                    <a:pt x="19684" y="7423"/>
                    <a:pt x="17706" y="7423"/>
                  </a:cubicBezTo>
                  <a:cubicBezTo>
                    <a:pt x="16734" y="7423"/>
                    <a:pt x="15774" y="7570"/>
                    <a:pt x="14938" y="7845"/>
                  </a:cubicBezTo>
                  <a:cubicBezTo>
                    <a:pt x="14397" y="8016"/>
                    <a:pt x="12758" y="8816"/>
                    <a:pt x="11225" y="9718"/>
                  </a:cubicBezTo>
                  <a:cubicBezTo>
                    <a:pt x="10969" y="7142"/>
                    <a:pt x="10189" y="2772"/>
                    <a:pt x="7834" y="907"/>
                  </a:cubicBezTo>
                  <a:cubicBezTo>
                    <a:pt x="7076" y="305"/>
                    <a:pt x="6198" y="1"/>
                    <a:pt x="5258" y="1"/>
                  </a:cubicBezTo>
                  <a:close/>
                </a:path>
              </a:pathLst>
            </a:custGeom>
            <a:solidFill>
              <a:srgbClr val="FFFFFF"/>
            </a:solidFill>
            <a:ln w="9525" cap="flat" cmpd="sng">
              <a:solidFill>
                <a:srgbClr val="FFFFFF"/>
              </a:solidFill>
              <a:prstDash val="solid"/>
              <a:round/>
              <a:headEnd type="none" w="sm" len="sm"/>
              <a:tailEnd type="none" w="sm" len="sm"/>
            </a:ln>
            <a:effectLst>
              <a:outerShdw blurRad="142875" dist="47625" dir="4800000" algn="bl" rotWithShape="0">
                <a:srgbClr val="292850">
                  <a:alpha val="25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1" name="Google Shape;2949;p46">
              <a:extLst>
                <a:ext uri="{FF2B5EF4-FFF2-40B4-BE49-F238E27FC236}">
                  <a16:creationId xmlns:a16="http://schemas.microsoft.com/office/drawing/2014/main" id="{7A8F8B83-5A60-BE49-07B5-86B2C06054A7}"/>
                </a:ext>
              </a:extLst>
            </p:cNvPr>
            <p:cNvSpPr/>
            <p:nvPr/>
          </p:nvSpPr>
          <p:spPr>
            <a:xfrm>
              <a:off x="1881525" y="3002625"/>
              <a:ext cx="624775" cy="611050"/>
            </a:xfrm>
            <a:custGeom>
              <a:avLst/>
              <a:gdLst/>
              <a:ahLst/>
              <a:cxnLst/>
              <a:rect l="l" t="t" r="r" b="b"/>
              <a:pathLst>
                <a:path w="24991" h="24442" extrusionOk="0">
                  <a:moveTo>
                    <a:pt x="6235" y="0"/>
                  </a:moveTo>
                  <a:cubicBezTo>
                    <a:pt x="5996" y="0"/>
                    <a:pt x="5745" y="27"/>
                    <a:pt x="5482" y="83"/>
                  </a:cubicBezTo>
                  <a:cubicBezTo>
                    <a:pt x="0" y="1259"/>
                    <a:pt x="2942" y="24442"/>
                    <a:pt x="2942" y="24442"/>
                  </a:cubicBezTo>
                  <a:cubicBezTo>
                    <a:pt x="5919" y="23118"/>
                    <a:pt x="9737" y="21836"/>
                    <a:pt x="12611" y="20304"/>
                  </a:cubicBezTo>
                  <a:cubicBezTo>
                    <a:pt x="16370" y="18299"/>
                    <a:pt x="20955" y="16990"/>
                    <a:pt x="23079" y="12883"/>
                  </a:cubicBezTo>
                  <a:cubicBezTo>
                    <a:pt x="24990" y="9181"/>
                    <a:pt x="21831" y="7425"/>
                    <a:pt x="18671" y="7425"/>
                  </a:cubicBezTo>
                  <a:cubicBezTo>
                    <a:pt x="17830" y="7425"/>
                    <a:pt x="16988" y="7550"/>
                    <a:pt x="16243" y="7795"/>
                  </a:cubicBezTo>
                  <a:cubicBezTo>
                    <a:pt x="15615" y="7992"/>
                    <a:pt x="12874" y="9375"/>
                    <a:pt x="11210" y="10556"/>
                  </a:cubicBezTo>
                  <a:cubicBezTo>
                    <a:pt x="11210" y="10556"/>
                    <a:pt x="10987" y="0"/>
                    <a:pt x="6235" y="0"/>
                  </a:cubicBezTo>
                  <a:close/>
                </a:path>
              </a:pathLst>
            </a:custGeom>
            <a:solidFill>
              <a:srgbClr val="FF637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 name="Rectangle 2">
            <a:extLst>
              <a:ext uri="{FF2B5EF4-FFF2-40B4-BE49-F238E27FC236}">
                <a16:creationId xmlns:a16="http://schemas.microsoft.com/office/drawing/2014/main" id="{BF5EAF4F-0AA8-7550-F718-1D0B4874A0A7}"/>
              </a:ext>
            </a:extLst>
          </p:cNvPr>
          <p:cNvSpPr>
            <a:spLocks noChangeArrowheads="1"/>
          </p:cNvSpPr>
          <p:nvPr/>
        </p:nvSpPr>
        <p:spPr bwMode="auto">
          <a:xfrm>
            <a:off x="2033306" y="2986832"/>
            <a:ext cx="13856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68580" tIns="34290" rIns="68580" bIns="34290" numCol="1" anchor="ctr" anchorCtr="0" compatLnSpc="1">
            <a:prstTxWarp prst="textNoShape">
              <a:avLst/>
            </a:prstTxWarp>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12121"/>
              </a:solidFill>
              <a:effectLst/>
              <a:uLnTx/>
              <a:uFillTx/>
              <a:latin typeface="Arial"/>
              <a:ea typeface="+mn-ea"/>
              <a:cs typeface="Arial"/>
              <a:sym typeface="Arial"/>
            </a:endParaRPr>
          </a:p>
        </p:txBody>
      </p:sp>
      <p:pic>
        <p:nvPicPr>
          <p:cNvPr id="4" name="Picture 3">
            <a:extLst>
              <a:ext uri="{FF2B5EF4-FFF2-40B4-BE49-F238E27FC236}">
                <a16:creationId xmlns:a16="http://schemas.microsoft.com/office/drawing/2014/main" id="{C974980D-F4C3-D5BA-FA7A-440C14D04A56}"/>
              </a:ext>
            </a:extLst>
          </p:cNvPr>
          <p:cNvPicPr>
            <a:picLocks noChangeAspect="1"/>
          </p:cNvPicPr>
          <p:nvPr/>
        </p:nvPicPr>
        <p:blipFill>
          <a:blip r:embed="rId4"/>
          <a:stretch>
            <a:fillRect/>
          </a:stretch>
        </p:blipFill>
        <p:spPr>
          <a:xfrm>
            <a:off x="404644" y="2769034"/>
            <a:ext cx="3590620" cy="2355403"/>
          </a:xfrm>
          <a:prstGeom prst="rect">
            <a:avLst/>
          </a:prstGeom>
        </p:spPr>
      </p:pic>
      <p:grpSp>
        <p:nvGrpSpPr>
          <p:cNvPr id="5" name="组合 6">
            <a:extLst>
              <a:ext uri="{FF2B5EF4-FFF2-40B4-BE49-F238E27FC236}">
                <a16:creationId xmlns:a16="http://schemas.microsoft.com/office/drawing/2014/main" id="{4890D2F8-23B1-5431-0571-9E09B221C6B3}"/>
              </a:ext>
            </a:extLst>
          </p:cNvPr>
          <p:cNvGrpSpPr/>
          <p:nvPr/>
        </p:nvGrpSpPr>
        <p:grpSpPr>
          <a:xfrm>
            <a:off x="5148738" y="1415601"/>
            <a:ext cx="2851176" cy="2706866"/>
            <a:chOff x="3478591" y="3933468"/>
            <a:chExt cx="2860812" cy="2084000"/>
          </a:xfrm>
        </p:grpSpPr>
        <p:pic>
          <p:nvPicPr>
            <p:cNvPr id="6" name="图片 9">
              <a:extLst>
                <a:ext uri="{FF2B5EF4-FFF2-40B4-BE49-F238E27FC236}">
                  <a16:creationId xmlns:a16="http://schemas.microsoft.com/office/drawing/2014/main" id="{E2DDB918-EDA6-4FE0-EE10-B87062DA765B}"/>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478591" y="3933468"/>
              <a:ext cx="2860812" cy="2084000"/>
            </a:xfrm>
            <a:prstGeom prst="rect">
              <a:avLst/>
            </a:prstGeom>
          </p:spPr>
        </p:pic>
        <p:sp>
          <p:nvSpPr>
            <p:cNvPr id="12" name="文本框 14">
              <a:extLst>
                <a:ext uri="{FF2B5EF4-FFF2-40B4-BE49-F238E27FC236}">
                  <a16:creationId xmlns:a16="http://schemas.microsoft.com/office/drawing/2014/main" id="{73DA98DC-7251-9E9C-D25A-E52A2F4D6AF1}"/>
                </a:ext>
              </a:extLst>
            </p:cNvPr>
            <p:cNvSpPr txBox="1"/>
            <p:nvPr/>
          </p:nvSpPr>
          <p:spPr>
            <a:xfrm rot="21221573">
              <a:off x="3685377" y="4371231"/>
              <a:ext cx="2223402" cy="1208472"/>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lang="en-US" sz="2400" i="1" kern="100">
                  <a:solidFill>
                    <a:schemeClr val="bg1"/>
                  </a:solidFill>
                  <a:effectLst/>
                  <a:latin typeface="Times New Roman" panose="02020603050405020304" pitchFamily="18" charset="0"/>
                  <a:ea typeface="SimSun" panose="02010600030101010101" pitchFamily="2" charset="-122"/>
                </a:rPr>
                <a:t>Khái quát nghệ thuật và nội dung văn bản</a:t>
              </a:r>
              <a:r>
                <a:rPr lang="vi-VN" sz="2400" i="1" kern="100">
                  <a:solidFill>
                    <a:schemeClr val="bg1"/>
                  </a:solidFill>
                  <a:effectLst/>
                  <a:latin typeface="Times New Roman" panose="02020603050405020304" pitchFamily="18" charset="0"/>
                  <a:ea typeface="SimSun" panose="02010600030101010101" pitchFamily="2" charset="-122"/>
                </a:rPr>
                <a:t> theo PHT số 6 </a:t>
              </a:r>
              <a:endParaRPr kumimoji="0" lang="en-US" sz="4800" b="0" i="0" u="none" strike="noStrike" kern="0" cap="none" spc="0" normalizeH="0" baseline="0" noProof="0">
                <a:ln>
                  <a:noFill/>
                </a:ln>
                <a:solidFill>
                  <a:schemeClr val="bg1"/>
                </a:solidFill>
                <a:effectLst/>
                <a:uLnTx/>
                <a:uFillTx/>
                <a:latin typeface=".VnTime"/>
                <a:ea typeface="Times New Roman" panose="02020603050405020304" pitchFamily="18" charset="0"/>
                <a:cs typeface="Times New Roman" panose="02020603050405020304" pitchFamily="18" charset="0"/>
                <a:sym typeface="Arial"/>
              </a:endParaRPr>
            </a:p>
          </p:txBody>
        </p:sp>
      </p:grpSp>
    </p:spTree>
    <p:extLst>
      <p:ext uri="{BB962C8B-B14F-4D97-AF65-F5344CB8AC3E}">
        <p14:creationId xmlns:p14="http://schemas.microsoft.com/office/powerpoint/2010/main" val="84059638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bg>
      <p:bgPr>
        <a:solidFill>
          <a:srgbClr val="FDF4EB"/>
        </a:solidFill>
        <a:effectLst/>
      </p:bgPr>
    </p:bg>
    <p:spTree>
      <p:nvGrpSpPr>
        <p:cNvPr id="1" name=""/>
        <p:cNvGrpSpPr/>
        <p:nvPr/>
      </p:nvGrpSpPr>
      <p:grpSpPr>
        <a:xfrm>
          <a:off x="0" y="0"/>
          <a:ext cx="0" cy="0"/>
          <a:chOff x="0" y="0"/>
          <a:chExt cx="0" cy="0"/>
        </a:xfrm>
      </p:grpSpPr>
      <p:sp>
        <p:nvSpPr>
          <p:cNvPr id="2" name="Freeform 2"/>
          <p:cNvSpPr/>
          <p:nvPr/>
        </p:nvSpPr>
        <p:spPr>
          <a:xfrm>
            <a:off x="3706576" y="3540340"/>
            <a:ext cx="1730849" cy="1601822"/>
          </a:xfrm>
          <a:custGeom>
            <a:avLst/>
            <a:gdLst/>
            <a:ahLst/>
            <a:cxnLst/>
            <a:rect l="l" t="t" r="r" b="b"/>
            <a:pathLst>
              <a:path w="3461697" h="3203643">
                <a:moveTo>
                  <a:pt x="0" y="0"/>
                </a:moveTo>
                <a:lnTo>
                  <a:pt x="3461698" y="0"/>
                </a:lnTo>
                <a:lnTo>
                  <a:pt x="3461698" y="3203643"/>
                </a:lnTo>
                <a:lnTo>
                  <a:pt x="0" y="3203643"/>
                </a:lnTo>
                <a:lnTo>
                  <a:pt x="0" y="0"/>
                </a:lnTo>
                <a:close/>
              </a:path>
            </a:pathLst>
          </a:custGeom>
          <a:blipFill>
            <a:blip r:embed="rId2">
              <a:extLst>
                <a:ext uri="{96DAC541-7B7A-43D3-8B79-37D633B846F1}">
                  <asvg:svgBlip xmlns="" xmlns:asvg="http://schemas.microsoft.com/office/drawing/2016/SVG/main" r:embed="rId3"/>
                </a:ext>
              </a:extLst>
            </a:blip>
            <a:stretch>
              <a:fillRect/>
            </a:stretch>
          </a:blipFill>
        </p:spPr>
      </p:sp>
      <p:sp>
        <p:nvSpPr>
          <p:cNvPr id="3" name="Freeform 3"/>
          <p:cNvSpPr/>
          <p:nvPr/>
        </p:nvSpPr>
        <p:spPr>
          <a:xfrm>
            <a:off x="514350" y="1630995"/>
            <a:ext cx="3645757" cy="2998155"/>
          </a:xfrm>
          <a:custGeom>
            <a:avLst/>
            <a:gdLst/>
            <a:ahLst/>
            <a:cxnLst/>
            <a:rect l="l" t="t" r="r" b="b"/>
            <a:pathLst>
              <a:path w="7291513" h="5996310">
                <a:moveTo>
                  <a:pt x="0" y="0"/>
                </a:moveTo>
                <a:lnTo>
                  <a:pt x="7291513" y="0"/>
                </a:lnTo>
                <a:lnTo>
                  <a:pt x="7291513" y="5996310"/>
                </a:lnTo>
                <a:lnTo>
                  <a:pt x="0" y="5996310"/>
                </a:lnTo>
                <a:lnTo>
                  <a:pt x="0" y="0"/>
                </a:lnTo>
                <a:close/>
              </a:path>
            </a:pathLst>
          </a:custGeom>
          <a:blipFill>
            <a:blip r:embed="rId4">
              <a:extLst>
                <a:ext uri="{96DAC541-7B7A-43D3-8B79-37D633B846F1}">
                  <asvg:svgBlip xmlns="" xmlns:asvg="http://schemas.microsoft.com/office/drawing/2016/SVG/main" r:embed="rId5"/>
                </a:ext>
              </a:extLst>
            </a:blip>
            <a:stretch>
              <a:fillRect/>
            </a:stretch>
          </a:blipFill>
        </p:spPr>
      </p:sp>
      <p:sp>
        <p:nvSpPr>
          <p:cNvPr id="4" name="Freeform 4"/>
          <p:cNvSpPr/>
          <p:nvPr/>
        </p:nvSpPr>
        <p:spPr>
          <a:xfrm>
            <a:off x="175909" y="342714"/>
            <a:ext cx="2788958" cy="808798"/>
          </a:xfrm>
          <a:custGeom>
            <a:avLst/>
            <a:gdLst/>
            <a:ahLst/>
            <a:cxnLst/>
            <a:rect l="l" t="t" r="r" b="b"/>
            <a:pathLst>
              <a:path w="5577916" h="1617596">
                <a:moveTo>
                  <a:pt x="0" y="0"/>
                </a:moveTo>
                <a:lnTo>
                  <a:pt x="5577916" y="0"/>
                </a:lnTo>
                <a:lnTo>
                  <a:pt x="5577916" y="1617595"/>
                </a:lnTo>
                <a:lnTo>
                  <a:pt x="0" y="1617595"/>
                </a:lnTo>
                <a:lnTo>
                  <a:pt x="0" y="0"/>
                </a:lnTo>
                <a:close/>
              </a:path>
            </a:pathLst>
          </a:custGeom>
          <a:blipFill>
            <a:blip r:embed="rId6">
              <a:extLst>
                <a:ext uri="{96DAC541-7B7A-43D3-8B79-37D633B846F1}">
                  <asvg:svgBlip xmlns="" xmlns:asvg="http://schemas.microsoft.com/office/drawing/2016/SVG/main" r:embed="rId7"/>
                </a:ext>
              </a:extLst>
            </a:blip>
            <a:stretch>
              <a:fillRect/>
            </a:stretch>
          </a:blipFill>
        </p:spPr>
      </p:sp>
      <p:sp>
        <p:nvSpPr>
          <p:cNvPr id="5" name="TextBox 5"/>
          <p:cNvSpPr txBox="1"/>
          <p:nvPr/>
        </p:nvSpPr>
        <p:spPr>
          <a:xfrm>
            <a:off x="514349" y="423072"/>
            <a:ext cx="8330033" cy="586699"/>
          </a:xfrm>
          <a:prstGeom prst="rect">
            <a:avLst/>
          </a:prstGeom>
        </p:spPr>
        <p:txBody>
          <a:bodyPr lIns="0" tIns="0" rIns="0" bIns="0" rtlCol="0" anchor="t">
            <a:spAutoFit/>
          </a:bodyPr>
          <a:lstStyle/>
          <a:p>
            <a:pPr defTabSz="457200">
              <a:lnSpc>
                <a:spcPts val="5060"/>
              </a:lnSpc>
              <a:buClrTx/>
            </a:pPr>
            <a:r>
              <a:rPr lang="en-US" sz="3200" b="1" kern="1200">
                <a:solidFill>
                  <a:srgbClr val="19120C"/>
                </a:solidFill>
                <a:latin typeface="Times New Roman" panose="02020603050405020304" pitchFamily="18" charset="0"/>
                <a:ea typeface="+mn-ea"/>
                <a:cs typeface="Times New Roman" panose="02020603050405020304" pitchFamily="18" charset="0"/>
              </a:rPr>
              <a:t>PHT số 6</a:t>
            </a:r>
          </a:p>
        </p:txBody>
      </p:sp>
      <p:sp>
        <p:nvSpPr>
          <p:cNvPr id="6" name="Freeform 6"/>
          <p:cNvSpPr/>
          <p:nvPr/>
        </p:nvSpPr>
        <p:spPr>
          <a:xfrm flipH="1">
            <a:off x="7736361" y="92757"/>
            <a:ext cx="521105" cy="654355"/>
          </a:xfrm>
          <a:custGeom>
            <a:avLst/>
            <a:gdLst/>
            <a:ahLst/>
            <a:cxnLst/>
            <a:rect l="l" t="t" r="r" b="b"/>
            <a:pathLst>
              <a:path w="1042209" h="1308710">
                <a:moveTo>
                  <a:pt x="1042209" y="0"/>
                </a:moveTo>
                <a:lnTo>
                  <a:pt x="0" y="0"/>
                </a:lnTo>
                <a:lnTo>
                  <a:pt x="0" y="1308711"/>
                </a:lnTo>
                <a:lnTo>
                  <a:pt x="1042209" y="1308711"/>
                </a:lnTo>
                <a:lnTo>
                  <a:pt x="1042209" y="0"/>
                </a:lnTo>
                <a:close/>
              </a:path>
            </a:pathLst>
          </a:custGeom>
          <a:blipFill>
            <a:blip r:embed="rId8">
              <a:extLst>
                <a:ext uri="{96DAC541-7B7A-43D3-8B79-37D633B846F1}">
                  <asvg:svgBlip xmlns="" xmlns:asvg="http://schemas.microsoft.com/office/drawing/2016/SVG/main" r:embed="rId9"/>
                </a:ext>
              </a:extLst>
            </a:blip>
            <a:stretch>
              <a:fillRect/>
            </a:stretch>
          </a:blipFill>
        </p:spPr>
      </p:sp>
      <p:sp>
        <p:nvSpPr>
          <p:cNvPr id="7" name="Freeform 7"/>
          <p:cNvSpPr/>
          <p:nvPr/>
        </p:nvSpPr>
        <p:spPr>
          <a:xfrm>
            <a:off x="4983894" y="1630995"/>
            <a:ext cx="3645757" cy="2998155"/>
          </a:xfrm>
          <a:custGeom>
            <a:avLst/>
            <a:gdLst/>
            <a:ahLst/>
            <a:cxnLst/>
            <a:rect l="l" t="t" r="r" b="b"/>
            <a:pathLst>
              <a:path w="7291513" h="5996310">
                <a:moveTo>
                  <a:pt x="0" y="0"/>
                </a:moveTo>
                <a:lnTo>
                  <a:pt x="7291513" y="0"/>
                </a:lnTo>
                <a:lnTo>
                  <a:pt x="7291513" y="5996310"/>
                </a:lnTo>
                <a:lnTo>
                  <a:pt x="0" y="5996310"/>
                </a:lnTo>
                <a:lnTo>
                  <a:pt x="0" y="0"/>
                </a:lnTo>
                <a:close/>
              </a:path>
            </a:pathLst>
          </a:custGeom>
          <a:blipFill>
            <a:blip r:embed="rId4">
              <a:extLst>
                <a:ext uri="{96DAC541-7B7A-43D3-8B79-37D633B846F1}">
                  <asvg:svgBlip xmlns="" xmlns:asvg="http://schemas.microsoft.com/office/drawing/2016/SVG/main" r:embed="rId5"/>
                </a:ext>
              </a:extLst>
            </a:blip>
            <a:stretch>
              <a:fillRect/>
            </a:stretch>
          </a:blipFill>
        </p:spPr>
      </p:sp>
      <p:sp>
        <p:nvSpPr>
          <p:cNvPr id="8" name="Freeform 8"/>
          <p:cNvSpPr/>
          <p:nvPr/>
        </p:nvSpPr>
        <p:spPr>
          <a:xfrm>
            <a:off x="1175727" y="1340086"/>
            <a:ext cx="2106947" cy="510199"/>
          </a:xfrm>
          <a:custGeom>
            <a:avLst/>
            <a:gdLst/>
            <a:ahLst/>
            <a:cxnLst/>
            <a:rect l="l" t="t" r="r" b="b"/>
            <a:pathLst>
              <a:path w="3600289" h="877161">
                <a:moveTo>
                  <a:pt x="0" y="0"/>
                </a:moveTo>
                <a:lnTo>
                  <a:pt x="3600290" y="0"/>
                </a:lnTo>
                <a:lnTo>
                  <a:pt x="3600290" y="877162"/>
                </a:lnTo>
                <a:lnTo>
                  <a:pt x="0" y="877162"/>
                </a:lnTo>
                <a:lnTo>
                  <a:pt x="0" y="0"/>
                </a:lnTo>
                <a:close/>
              </a:path>
            </a:pathLst>
          </a:custGeom>
          <a:blipFill>
            <a:blip r:embed="rId10">
              <a:extLst>
                <a:ext uri="{96DAC541-7B7A-43D3-8B79-37D633B846F1}">
                  <asvg:svgBlip xmlns="" xmlns:asvg="http://schemas.microsoft.com/office/drawing/2016/SVG/main" r:embed="rId11"/>
                </a:ext>
              </a:extLst>
            </a:blip>
            <a:stretch>
              <a:fillRect/>
            </a:stretch>
          </a:blipFill>
        </p:spPr>
      </p:sp>
      <p:sp>
        <p:nvSpPr>
          <p:cNvPr id="10" name="Freeform 10"/>
          <p:cNvSpPr/>
          <p:nvPr/>
        </p:nvSpPr>
        <p:spPr>
          <a:xfrm>
            <a:off x="5766618" y="4002712"/>
            <a:ext cx="3377382" cy="1140789"/>
          </a:xfrm>
          <a:custGeom>
            <a:avLst/>
            <a:gdLst/>
            <a:ahLst/>
            <a:cxnLst/>
            <a:rect l="l" t="t" r="r" b="b"/>
            <a:pathLst>
              <a:path w="6754764" h="2281577">
                <a:moveTo>
                  <a:pt x="0" y="0"/>
                </a:moveTo>
                <a:lnTo>
                  <a:pt x="6754764" y="0"/>
                </a:lnTo>
                <a:lnTo>
                  <a:pt x="6754764" y="2281577"/>
                </a:lnTo>
                <a:lnTo>
                  <a:pt x="0" y="2281577"/>
                </a:lnTo>
                <a:lnTo>
                  <a:pt x="0" y="0"/>
                </a:lnTo>
                <a:close/>
              </a:path>
            </a:pathLst>
          </a:custGeom>
          <a:blipFill>
            <a:blip r:embed="rId12">
              <a:extLst>
                <a:ext uri="{96DAC541-7B7A-43D3-8B79-37D633B846F1}">
                  <asvg:svgBlip xmlns="" xmlns:asvg="http://schemas.microsoft.com/office/drawing/2016/SVG/main" r:embed="rId13"/>
                </a:ext>
              </a:extLst>
            </a:blip>
            <a:stretch>
              <a:fillRect b="-12131"/>
            </a:stretch>
          </a:blipFill>
        </p:spPr>
      </p:sp>
      <p:sp>
        <p:nvSpPr>
          <p:cNvPr id="11" name="Freeform 11"/>
          <p:cNvSpPr/>
          <p:nvPr/>
        </p:nvSpPr>
        <p:spPr>
          <a:xfrm rot="10531628">
            <a:off x="8024174" y="864086"/>
            <a:ext cx="882887" cy="733599"/>
          </a:xfrm>
          <a:custGeom>
            <a:avLst/>
            <a:gdLst/>
            <a:ahLst/>
            <a:cxnLst/>
            <a:rect l="l" t="t" r="r" b="b"/>
            <a:pathLst>
              <a:path w="1765774" h="1467198">
                <a:moveTo>
                  <a:pt x="0" y="0"/>
                </a:moveTo>
                <a:lnTo>
                  <a:pt x="1765774" y="0"/>
                </a:lnTo>
                <a:lnTo>
                  <a:pt x="1765774" y="1467198"/>
                </a:lnTo>
                <a:lnTo>
                  <a:pt x="0" y="1467198"/>
                </a:lnTo>
                <a:lnTo>
                  <a:pt x="0" y="0"/>
                </a:lnTo>
                <a:close/>
              </a:path>
            </a:pathLst>
          </a:custGeom>
          <a:blipFill>
            <a:blip r:embed="rId14">
              <a:extLst>
                <a:ext uri="{96DAC541-7B7A-43D3-8B79-37D633B846F1}">
                  <asvg:svgBlip xmlns="" xmlns:asvg="http://schemas.microsoft.com/office/drawing/2016/SVG/main" r:embed="rId15"/>
                </a:ext>
              </a:extLst>
            </a:blip>
            <a:stretch>
              <a:fillRect/>
            </a:stretch>
          </a:blipFill>
        </p:spPr>
      </p:sp>
      <p:sp>
        <p:nvSpPr>
          <p:cNvPr id="12" name="Freeform 12"/>
          <p:cNvSpPr/>
          <p:nvPr/>
        </p:nvSpPr>
        <p:spPr>
          <a:xfrm rot="1100902">
            <a:off x="379710" y="4235907"/>
            <a:ext cx="707862" cy="674399"/>
          </a:xfrm>
          <a:custGeom>
            <a:avLst/>
            <a:gdLst/>
            <a:ahLst/>
            <a:cxnLst/>
            <a:rect l="l" t="t" r="r" b="b"/>
            <a:pathLst>
              <a:path w="1415723" h="1348798">
                <a:moveTo>
                  <a:pt x="0" y="0"/>
                </a:moveTo>
                <a:lnTo>
                  <a:pt x="1415723" y="0"/>
                </a:lnTo>
                <a:lnTo>
                  <a:pt x="1415723" y="1348798"/>
                </a:lnTo>
                <a:lnTo>
                  <a:pt x="0" y="1348798"/>
                </a:lnTo>
                <a:lnTo>
                  <a:pt x="0" y="0"/>
                </a:lnTo>
                <a:close/>
              </a:path>
            </a:pathLst>
          </a:custGeom>
          <a:blipFill>
            <a:blip r:embed="rId16">
              <a:extLst>
                <a:ext uri="{96DAC541-7B7A-43D3-8B79-37D633B846F1}">
                  <asvg:svgBlip xmlns="" xmlns:asvg="http://schemas.microsoft.com/office/drawing/2016/SVG/main" r:embed="rId17"/>
                </a:ext>
              </a:extLst>
            </a:blip>
            <a:stretch>
              <a:fillRect/>
            </a:stretch>
          </a:blipFill>
        </p:spPr>
      </p:sp>
      <p:sp>
        <p:nvSpPr>
          <p:cNvPr id="13" name="TextBox 5">
            <a:extLst>
              <a:ext uri="{FF2B5EF4-FFF2-40B4-BE49-F238E27FC236}">
                <a16:creationId xmlns:a16="http://schemas.microsoft.com/office/drawing/2014/main" id="{6C47137B-AAAD-78F6-5B8C-80A23FC9DF97}"/>
              </a:ext>
            </a:extLst>
          </p:cNvPr>
          <p:cNvSpPr txBox="1"/>
          <p:nvPr/>
        </p:nvSpPr>
        <p:spPr>
          <a:xfrm>
            <a:off x="1366537" y="1222910"/>
            <a:ext cx="1916137" cy="574644"/>
          </a:xfrm>
          <a:prstGeom prst="rect">
            <a:avLst/>
          </a:prstGeom>
        </p:spPr>
        <p:txBody>
          <a:bodyPr wrap="square" lIns="0" tIns="0" rIns="0" bIns="0" rtlCol="0" anchor="t">
            <a:spAutoFit/>
          </a:bodyPr>
          <a:lstStyle/>
          <a:p>
            <a:pPr algn="ctr" defTabSz="457200">
              <a:lnSpc>
                <a:spcPts val="5060"/>
              </a:lnSpc>
              <a:buClrTx/>
            </a:pPr>
            <a:r>
              <a:rPr lang="en-US" sz="2800" b="1" kern="1200">
                <a:solidFill>
                  <a:srgbClr val="19120C"/>
                </a:solidFill>
                <a:latin typeface="Times New Roman" panose="02020603050405020304" pitchFamily="18" charset="0"/>
                <a:ea typeface="+mn-ea"/>
                <a:cs typeface="Times New Roman" panose="02020603050405020304" pitchFamily="18" charset="0"/>
              </a:rPr>
              <a:t>Nội dung</a:t>
            </a:r>
          </a:p>
        </p:txBody>
      </p:sp>
      <p:sp>
        <p:nvSpPr>
          <p:cNvPr id="14" name="Freeform 8">
            <a:extLst>
              <a:ext uri="{FF2B5EF4-FFF2-40B4-BE49-F238E27FC236}">
                <a16:creationId xmlns:a16="http://schemas.microsoft.com/office/drawing/2014/main" id="{DF407C2A-1542-5279-6F7F-F60E7E9DBB07}"/>
              </a:ext>
            </a:extLst>
          </p:cNvPr>
          <p:cNvSpPr/>
          <p:nvPr/>
        </p:nvSpPr>
        <p:spPr>
          <a:xfrm>
            <a:off x="5726405" y="1314112"/>
            <a:ext cx="2106947" cy="510199"/>
          </a:xfrm>
          <a:custGeom>
            <a:avLst/>
            <a:gdLst/>
            <a:ahLst/>
            <a:cxnLst/>
            <a:rect l="l" t="t" r="r" b="b"/>
            <a:pathLst>
              <a:path w="3600289" h="877161">
                <a:moveTo>
                  <a:pt x="0" y="0"/>
                </a:moveTo>
                <a:lnTo>
                  <a:pt x="3600290" y="0"/>
                </a:lnTo>
                <a:lnTo>
                  <a:pt x="3600290" y="877162"/>
                </a:lnTo>
                <a:lnTo>
                  <a:pt x="0" y="877162"/>
                </a:lnTo>
                <a:lnTo>
                  <a:pt x="0" y="0"/>
                </a:lnTo>
                <a:close/>
              </a:path>
            </a:pathLst>
          </a:custGeom>
          <a:blipFill>
            <a:blip r:embed="rId10">
              <a:extLst>
                <a:ext uri="{96DAC541-7B7A-43D3-8B79-37D633B846F1}">
                  <asvg:svgBlip xmlns="" xmlns:asvg="http://schemas.microsoft.com/office/drawing/2016/SVG/main" r:embed="rId11"/>
                </a:ext>
              </a:extLst>
            </a:blip>
            <a:stretch>
              <a:fillRect/>
            </a:stretch>
          </a:blipFill>
        </p:spPr>
      </p:sp>
      <p:sp>
        <p:nvSpPr>
          <p:cNvPr id="15" name="TextBox 5">
            <a:extLst>
              <a:ext uri="{FF2B5EF4-FFF2-40B4-BE49-F238E27FC236}">
                <a16:creationId xmlns:a16="http://schemas.microsoft.com/office/drawing/2014/main" id="{AAD21B90-3EA8-C4AB-17CD-9C898F38F4FE}"/>
              </a:ext>
            </a:extLst>
          </p:cNvPr>
          <p:cNvSpPr txBox="1"/>
          <p:nvPr/>
        </p:nvSpPr>
        <p:spPr>
          <a:xfrm>
            <a:off x="5917215" y="1196936"/>
            <a:ext cx="1916137" cy="574644"/>
          </a:xfrm>
          <a:prstGeom prst="rect">
            <a:avLst/>
          </a:prstGeom>
        </p:spPr>
        <p:txBody>
          <a:bodyPr wrap="square" lIns="0" tIns="0" rIns="0" bIns="0" rtlCol="0" anchor="t">
            <a:spAutoFit/>
          </a:bodyPr>
          <a:lstStyle/>
          <a:p>
            <a:pPr algn="ctr" defTabSz="457200">
              <a:lnSpc>
                <a:spcPts val="5060"/>
              </a:lnSpc>
              <a:buClrTx/>
            </a:pPr>
            <a:r>
              <a:rPr lang="en-US" sz="2800" b="1" kern="1200">
                <a:solidFill>
                  <a:srgbClr val="19120C"/>
                </a:solidFill>
                <a:latin typeface="Times New Roman" panose="02020603050405020304" pitchFamily="18" charset="0"/>
                <a:ea typeface="+mn-ea"/>
                <a:cs typeface="Times New Roman" panose="02020603050405020304" pitchFamily="18" charset="0"/>
              </a:rPr>
              <a:t>Nghệ thuật</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350"/>
        <p:cNvGrpSpPr/>
        <p:nvPr/>
      </p:nvGrpSpPr>
      <p:grpSpPr>
        <a:xfrm>
          <a:off x="0" y="0"/>
          <a:ext cx="0" cy="0"/>
          <a:chOff x="0" y="0"/>
          <a:chExt cx="0" cy="0"/>
        </a:xfrm>
      </p:grpSpPr>
      <p:grpSp>
        <p:nvGrpSpPr>
          <p:cNvPr id="8" name="Google Shape;2494;p49">
            <a:extLst>
              <a:ext uri="{FF2B5EF4-FFF2-40B4-BE49-F238E27FC236}">
                <a16:creationId xmlns:a16="http://schemas.microsoft.com/office/drawing/2014/main" id="{781D5466-9556-45DC-1002-B39336108FDA}"/>
              </a:ext>
            </a:extLst>
          </p:cNvPr>
          <p:cNvGrpSpPr/>
          <p:nvPr/>
        </p:nvGrpSpPr>
        <p:grpSpPr>
          <a:xfrm flipH="1">
            <a:off x="1782940" y="225024"/>
            <a:ext cx="5726250" cy="702808"/>
            <a:chOff x="4263450" y="634575"/>
            <a:chExt cx="1007075" cy="387425"/>
          </a:xfrm>
        </p:grpSpPr>
        <p:sp>
          <p:nvSpPr>
            <p:cNvPr id="9" name="Google Shape;2495;p49">
              <a:extLst>
                <a:ext uri="{FF2B5EF4-FFF2-40B4-BE49-F238E27FC236}">
                  <a16:creationId xmlns:a16="http://schemas.microsoft.com/office/drawing/2014/main" id="{3BE5FC33-F074-2E8B-1A50-6A405990140C}"/>
                </a:ext>
              </a:extLst>
            </p:cNvPr>
            <p:cNvSpPr/>
            <p:nvPr/>
          </p:nvSpPr>
          <p:spPr>
            <a:xfrm>
              <a:off x="4263450" y="634575"/>
              <a:ext cx="1007075" cy="387425"/>
            </a:xfrm>
            <a:custGeom>
              <a:avLst/>
              <a:gdLst/>
              <a:ahLst/>
              <a:cxnLst/>
              <a:rect l="l" t="t" r="r" b="b"/>
              <a:pathLst>
                <a:path w="40283" h="15497" extrusionOk="0">
                  <a:moveTo>
                    <a:pt x="1950" y="0"/>
                  </a:moveTo>
                  <a:cubicBezTo>
                    <a:pt x="1214" y="0"/>
                    <a:pt x="617" y="458"/>
                    <a:pt x="458" y="1134"/>
                  </a:cubicBezTo>
                  <a:cubicBezTo>
                    <a:pt x="219" y="1492"/>
                    <a:pt x="0" y="2188"/>
                    <a:pt x="517" y="3044"/>
                  </a:cubicBezTo>
                  <a:cubicBezTo>
                    <a:pt x="796" y="3461"/>
                    <a:pt x="1055" y="3879"/>
                    <a:pt x="1313" y="4317"/>
                  </a:cubicBezTo>
                  <a:lnTo>
                    <a:pt x="1691" y="4914"/>
                  </a:lnTo>
                  <a:cubicBezTo>
                    <a:pt x="1910" y="5252"/>
                    <a:pt x="2109" y="5610"/>
                    <a:pt x="2348" y="5948"/>
                  </a:cubicBezTo>
                  <a:cubicBezTo>
                    <a:pt x="2447" y="6107"/>
                    <a:pt x="2507" y="6207"/>
                    <a:pt x="2606" y="6326"/>
                  </a:cubicBezTo>
                  <a:cubicBezTo>
                    <a:pt x="2686" y="6406"/>
                    <a:pt x="2745" y="6465"/>
                    <a:pt x="2765" y="6545"/>
                  </a:cubicBezTo>
                  <a:cubicBezTo>
                    <a:pt x="2865" y="6724"/>
                    <a:pt x="2964" y="6863"/>
                    <a:pt x="3044" y="7042"/>
                  </a:cubicBezTo>
                  <a:cubicBezTo>
                    <a:pt x="3163" y="7261"/>
                    <a:pt x="3263" y="7500"/>
                    <a:pt x="3402" y="7719"/>
                  </a:cubicBezTo>
                  <a:cubicBezTo>
                    <a:pt x="3442" y="7738"/>
                    <a:pt x="3442" y="7758"/>
                    <a:pt x="3442" y="7758"/>
                  </a:cubicBezTo>
                  <a:lnTo>
                    <a:pt x="3402" y="7798"/>
                  </a:lnTo>
                  <a:cubicBezTo>
                    <a:pt x="3263" y="7957"/>
                    <a:pt x="3103" y="8156"/>
                    <a:pt x="2984" y="8335"/>
                  </a:cubicBezTo>
                  <a:cubicBezTo>
                    <a:pt x="2905" y="8415"/>
                    <a:pt x="2865" y="8514"/>
                    <a:pt x="2785" y="8594"/>
                  </a:cubicBezTo>
                  <a:cubicBezTo>
                    <a:pt x="2646" y="8753"/>
                    <a:pt x="2507" y="8932"/>
                    <a:pt x="2367" y="9111"/>
                  </a:cubicBezTo>
                  <a:cubicBezTo>
                    <a:pt x="2069" y="9469"/>
                    <a:pt x="1751" y="9847"/>
                    <a:pt x="1452" y="10245"/>
                  </a:cubicBezTo>
                  <a:cubicBezTo>
                    <a:pt x="1074" y="10742"/>
                    <a:pt x="756" y="11259"/>
                    <a:pt x="398" y="11757"/>
                  </a:cubicBezTo>
                  <a:lnTo>
                    <a:pt x="318" y="11896"/>
                  </a:lnTo>
                  <a:cubicBezTo>
                    <a:pt x="159" y="12135"/>
                    <a:pt x="80" y="12493"/>
                    <a:pt x="120" y="12851"/>
                  </a:cubicBezTo>
                  <a:cubicBezTo>
                    <a:pt x="159" y="13129"/>
                    <a:pt x="199" y="13408"/>
                    <a:pt x="259" y="13647"/>
                  </a:cubicBezTo>
                  <a:cubicBezTo>
                    <a:pt x="418" y="14601"/>
                    <a:pt x="955" y="15019"/>
                    <a:pt x="1890" y="15039"/>
                  </a:cubicBezTo>
                  <a:lnTo>
                    <a:pt x="3402" y="15039"/>
                  </a:lnTo>
                  <a:cubicBezTo>
                    <a:pt x="3700" y="15039"/>
                    <a:pt x="3999" y="15079"/>
                    <a:pt x="4277" y="15099"/>
                  </a:cubicBezTo>
                  <a:cubicBezTo>
                    <a:pt x="4655" y="15119"/>
                    <a:pt x="5053" y="15138"/>
                    <a:pt x="5451" y="15138"/>
                  </a:cubicBezTo>
                  <a:cubicBezTo>
                    <a:pt x="7062" y="15178"/>
                    <a:pt x="8673" y="15198"/>
                    <a:pt x="10026" y="15198"/>
                  </a:cubicBezTo>
                  <a:lnTo>
                    <a:pt x="14502" y="15198"/>
                  </a:lnTo>
                  <a:cubicBezTo>
                    <a:pt x="15298" y="15198"/>
                    <a:pt x="16073" y="15218"/>
                    <a:pt x="16869" y="15238"/>
                  </a:cubicBezTo>
                  <a:cubicBezTo>
                    <a:pt x="17287" y="15238"/>
                    <a:pt x="17705" y="15278"/>
                    <a:pt x="18122" y="15278"/>
                  </a:cubicBezTo>
                  <a:cubicBezTo>
                    <a:pt x="19177" y="15298"/>
                    <a:pt x="20191" y="15298"/>
                    <a:pt x="21246" y="15318"/>
                  </a:cubicBezTo>
                  <a:lnTo>
                    <a:pt x="23295" y="15337"/>
                  </a:lnTo>
                  <a:cubicBezTo>
                    <a:pt x="24190" y="15337"/>
                    <a:pt x="25065" y="15377"/>
                    <a:pt x="25960" y="15377"/>
                  </a:cubicBezTo>
                  <a:cubicBezTo>
                    <a:pt x="26477" y="15377"/>
                    <a:pt x="27014" y="15397"/>
                    <a:pt x="27532" y="15397"/>
                  </a:cubicBezTo>
                  <a:cubicBezTo>
                    <a:pt x="27949" y="15397"/>
                    <a:pt x="28407" y="15417"/>
                    <a:pt x="28825" y="15417"/>
                  </a:cubicBezTo>
                  <a:lnTo>
                    <a:pt x="30038" y="15437"/>
                  </a:lnTo>
                  <a:cubicBezTo>
                    <a:pt x="31192" y="15477"/>
                    <a:pt x="32385" y="15497"/>
                    <a:pt x="33579" y="15497"/>
                  </a:cubicBezTo>
                  <a:lnTo>
                    <a:pt x="38473" y="15497"/>
                  </a:lnTo>
                  <a:cubicBezTo>
                    <a:pt x="38950" y="15497"/>
                    <a:pt x="39368" y="15318"/>
                    <a:pt x="39686" y="14979"/>
                  </a:cubicBezTo>
                  <a:cubicBezTo>
                    <a:pt x="40004" y="14621"/>
                    <a:pt x="40164" y="14144"/>
                    <a:pt x="40104" y="13627"/>
                  </a:cubicBezTo>
                  <a:cubicBezTo>
                    <a:pt x="40064" y="12930"/>
                    <a:pt x="39686" y="12453"/>
                    <a:pt x="39408" y="12115"/>
                  </a:cubicBezTo>
                  <a:lnTo>
                    <a:pt x="38751" y="11299"/>
                  </a:lnTo>
                  <a:cubicBezTo>
                    <a:pt x="38294" y="10742"/>
                    <a:pt x="37856" y="10205"/>
                    <a:pt x="37418" y="9628"/>
                  </a:cubicBezTo>
                  <a:cubicBezTo>
                    <a:pt x="37160" y="9250"/>
                    <a:pt x="36901" y="8852"/>
                    <a:pt x="36662" y="8415"/>
                  </a:cubicBezTo>
                  <a:cubicBezTo>
                    <a:pt x="36762" y="8315"/>
                    <a:pt x="36861" y="8216"/>
                    <a:pt x="36961" y="8077"/>
                  </a:cubicBezTo>
                  <a:cubicBezTo>
                    <a:pt x="37359" y="7758"/>
                    <a:pt x="37796" y="7261"/>
                    <a:pt x="38174" y="6744"/>
                  </a:cubicBezTo>
                  <a:cubicBezTo>
                    <a:pt x="38294" y="6565"/>
                    <a:pt x="38413" y="6425"/>
                    <a:pt x="38552" y="6246"/>
                  </a:cubicBezTo>
                  <a:cubicBezTo>
                    <a:pt x="38970" y="5729"/>
                    <a:pt x="39447" y="5113"/>
                    <a:pt x="39706" y="4277"/>
                  </a:cubicBezTo>
                  <a:cubicBezTo>
                    <a:pt x="39766" y="4138"/>
                    <a:pt x="39805" y="3999"/>
                    <a:pt x="39865" y="3859"/>
                  </a:cubicBezTo>
                  <a:cubicBezTo>
                    <a:pt x="40004" y="3442"/>
                    <a:pt x="40183" y="2984"/>
                    <a:pt x="40243" y="2447"/>
                  </a:cubicBezTo>
                  <a:cubicBezTo>
                    <a:pt x="40283" y="1870"/>
                    <a:pt x="40104" y="1353"/>
                    <a:pt x="39786" y="975"/>
                  </a:cubicBezTo>
                  <a:cubicBezTo>
                    <a:pt x="39467" y="617"/>
                    <a:pt x="39010" y="458"/>
                    <a:pt x="38512" y="458"/>
                  </a:cubicBezTo>
                  <a:lnTo>
                    <a:pt x="38393" y="458"/>
                  </a:lnTo>
                  <a:cubicBezTo>
                    <a:pt x="38075" y="478"/>
                    <a:pt x="37697" y="478"/>
                    <a:pt x="37279" y="478"/>
                  </a:cubicBezTo>
                  <a:lnTo>
                    <a:pt x="35767" y="478"/>
                  </a:lnTo>
                  <a:cubicBezTo>
                    <a:pt x="35489" y="478"/>
                    <a:pt x="35210" y="458"/>
                    <a:pt x="34932" y="458"/>
                  </a:cubicBezTo>
                  <a:cubicBezTo>
                    <a:pt x="34613" y="458"/>
                    <a:pt x="34275" y="418"/>
                    <a:pt x="33937" y="418"/>
                  </a:cubicBezTo>
                  <a:lnTo>
                    <a:pt x="30834" y="418"/>
                  </a:lnTo>
                  <a:cubicBezTo>
                    <a:pt x="30138" y="418"/>
                    <a:pt x="29421" y="398"/>
                    <a:pt x="28725" y="378"/>
                  </a:cubicBezTo>
                  <a:cubicBezTo>
                    <a:pt x="28148" y="358"/>
                    <a:pt x="27552" y="358"/>
                    <a:pt x="26975" y="318"/>
                  </a:cubicBezTo>
                  <a:lnTo>
                    <a:pt x="24269" y="318"/>
                  </a:lnTo>
                  <a:cubicBezTo>
                    <a:pt x="23891" y="318"/>
                    <a:pt x="23553" y="299"/>
                    <a:pt x="23175" y="299"/>
                  </a:cubicBezTo>
                  <a:cubicBezTo>
                    <a:pt x="22877" y="299"/>
                    <a:pt x="22598" y="279"/>
                    <a:pt x="22300" y="279"/>
                  </a:cubicBezTo>
                  <a:cubicBezTo>
                    <a:pt x="21842" y="279"/>
                    <a:pt x="21365" y="259"/>
                    <a:pt x="20907" y="259"/>
                  </a:cubicBezTo>
                  <a:cubicBezTo>
                    <a:pt x="20510" y="259"/>
                    <a:pt x="20112" y="259"/>
                    <a:pt x="19694" y="239"/>
                  </a:cubicBezTo>
                  <a:cubicBezTo>
                    <a:pt x="19376" y="239"/>
                    <a:pt x="19057" y="199"/>
                    <a:pt x="18719" y="199"/>
                  </a:cubicBezTo>
                  <a:cubicBezTo>
                    <a:pt x="18301" y="199"/>
                    <a:pt x="17904" y="179"/>
                    <a:pt x="17486" y="179"/>
                  </a:cubicBezTo>
                  <a:lnTo>
                    <a:pt x="15676" y="179"/>
                  </a:lnTo>
                  <a:cubicBezTo>
                    <a:pt x="15576" y="179"/>
                    <a:pt x="15477" y="179"/>
                    <a:pt x="15337" y="159"/>
                  </a:cubicBezTo>
                  <a:cubicBezTo>
                    <a:pt x="15198" y="159"/>
                    <a:pt x="15039" y="139"/>
                    <a:pt x="14900" y="139"/>
                  </a:cubicBezTo>
                  <a:lnTo>
                    <a:pt x="14880" y="139"/>
                  </a:lnTo>
                  <a:cubicBezTo>
                    <a:pt x="14601" y="139"/>
                    <a:pt x="14343" y="139"/>
                    <a:pt x="14084" y="159"/>
                  </a:cubicBezTo>
                  <a:cubicBezTo>
                    <a:pt x="13786" y="159"/>
                    <a:pt x="13448" y="179"/>
                    <a:pt x="13149" y="179"/>
                  </a:cubicBezTo>
                  <a:lnTo>
                    <a:pt x="12911" y="179"/>
                  </a:lnTo>
                  <a:cubicBezTo>
                    <a:pt x="12334" y="179"/>
                    <a:pt x="11757" y="159"/>
                    <a:pt x="11160" y="139"/>
                  </a:cubicBezTo>
                  <a:cubicBezTo>
                    <a:pt x="10623" y="100"/>
                    <a:pt x="10066" y="100"/>
                    <a:pt x="9529" y="80"/>
                  </a:cubicBezTo>
                  <a:cubicBezTo>
                    <a:pt x="8852" y="80"/>
                    <a:pt x="8176" y="60"/>
                    <a:pt x="7520" y="60"/>
                  </a:cubicBezTo>
                  <a:lnTo>
                    <a:pt x="6187" y="60"/>
                  </a:lnTo>
                  <a:cubicBezTo>
                    <a:pt x="5829" y="60"/>
                    <a:pt x="5451" y="60"/>
                    <a:pt x="5073" y="40"/>
                  </a:cubicBezTo>
                  <a:cubicBezTo>
                    <a:pt x="4735" y="40"/>
                    <a:pt x="4357" y="0"/>
                    <a:pt x="3999" y="0"/>
                  </a:cubicBezTo>
                  <a:close/>
                </a:path>
              </a:pathLst>
            </a:custGeom>
            <a:solidFill>
              <a:srgbClr val="FFFFFF"/>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2496;p49">
              <a:extLst>
                <a:ext uri="{FF2B5EF4-FFF2-40B4-BE49-F238E27FC236}">
                  <a16:creationId xmlns:a16="http://schemas.microsoft.com/office/drawing/2014/main" id="{B6C4EAD2-9570-4669-583C-27306710BBEC}"/>
                </a:ext>
              </a:extLst>
            </p:cNvPr>
            <p:cNvSpPr/>
            <p:nvPr/>
          </p:nvSpPr>
          <p:spPr>
            <a:xfrm>
              <a:off x="4292275" y="661425"/>
              <a:ext cx="953375" cy="337975"/>
            </a:xfrm>
            <a:custGeom>
              <a:avLst/>
              <a:gdLst/>
              <a:ahLst/>
              <a:cxnLst/>
              <a:rect l="l" t="t" r="r" b="b"/>
              <a:pathLst>
                <a:path w="38135" h="13519" extrusionOk="0">
                  <a:moveTo>
                    <a:pt x="817" y="0"/>
                  </a:moveTo>
                  <a:cubicBezTo>
                    <a:pt x="538" y="0"/>
                    <a:pt x="339" y="140"/>
                    <a:pt x="260" y="418"/>
                  </a:cubicBezTo>
                  <a:cubicBezTo>
                    <a:pt x="260" y="478"/>
                    <a:pt x="260" y="518"/>
                    <a:pt x="240" y="537"/>
                  </a:cubicBezTo>
                  <a:cubicBezTo>
                    <a:pt x="1" y="876"/>
                    <a:pt x="41" y="1194"/>
                    <a:pt x="240" y="1512"/>
                  </a:cubicBezTo>
                  <a:cubicBezTo>
                    <a:pt x="518" y="1930"/>
                    <a:pt x="797" y="2387"/>
                    <a:pt x="1035" y="2805"/>
                  </a:cubicBezTo>
                  <a:cubicBezTo>
                    <a:pt x="1354" y="3322"/>
                    <a:pt x="1692" y="3879"/>
                    <a:pt x="2030" y="4397"/>
                  </a:cubicBezTo>
                  <a:cubicBezTo>
                    <a:pt x="2149" y="4596"/>
                    <a:pt x="2348" y="4794"/>
                    <a:pt x="2488" y="4993"/>
                  </a:cubicBezTo>
                  <a:cubicBezTo>
                    <a:pt x="2706" y="5371"/>
                    <a:pt x="2885" y="5769"/>
                    <a:pt x="3124" y="6147"/>
                  </a:cubicBezTo>
                  <a:cubicBezTo>
                    <a:pt x="3423" y="6625"/>
                    <a:pt x="3403" y="6983"/>
                    <a:pt x="3025" y="7400"/>
                  </a:cubicBezTo>
                  <a:cubicBezTo>
                    <a:pt x="2806" y="7659"/>
                    <a:pt x="2627" y="7898"/>
                    <a:pt x="2428" y="8156"/>
                  </a:cubicBezTo>
                  <a:cubicBezTo>
                    <a:pt x="1990" y="8693"/>
                    <a:pt x="1533" y="9250"/>
                    <a:pt x="1115" y="9788"/>
                  </a:cubicBezTo>
                  <a:cubicBezTo>
                    <a:pt x="737" y="10325"/>
                    <a:pt x="399" y="10862"/>
                    <a:pt x="41" y="11379"/>
                  </a:cubicBezTo>
                  <a:cubicBezTo>
                    <a:pt x="1" y="11459"/>
                    <a:pt x="1" y="11618"/>
                    <a:pt x="1" y="11717"/>
                  </a:cubicBezTo>
                  <a:cubicBezTo>
                    <a:pt x="21" y="11956"/>
                    <a:pt x="61" y="12195"/>
                    <a:pt x="100" y="12433"/>
                  </a:cubicBezTo>
                  <a:cubicBezTo>
                    <a:pt x="160" y="12911"/>
                    <a:pt x="299" y="13010"/>
                    <a:pt x="797" y="13010"/>
                  </a:cubicBezTo>
                  <a:cubicBezTo>
                    <a:pt x="1314" y="13010"/>
                    <a:pt x="1811" y="13010"/>
                    <a:pt x="2328" y="13030"/>
                  </a:cubicBezTo>
                  <a:cubicBezTo>
                    <a:pt x="3005" y="13050"/>
                    <a:pt x="3681" y="13110"/>
                    <a:pt x="4338" y="13130"/>
                  </a:cubicBezTo>
                  <a:cubicBezTo>
                    <a:pt x="5869" y="13149"/>
                    <a:pt x="7381" y="13189"/>
                    <a:pt x="8913" y="13189"/>
                  </a:cubicBezTo>
                  <a:cubicBezTo>
                    <a:pt x="10405" y="13189"/>
                    <a:pt x="11897" y="13189"/>
                    <a:pt x="13389" y="13209"/>
                  </a:cubicBezTo>
                  <a:cubicBezTo>
                    <a:pt x="14622" y="13209"/>
                    <a:pt x="15816" y="13249"/>
                    <a:pt x="17029" y="13249"/>
                  </a:cubicBezTo>
                  <a:cubicBezTo>
                    <a:pt x="18064" y="13269"/>
                    <a:pt x="19098" y="13269"/>
                    <a:pt x="20132" y="13309"/>
                  </a:cubicBezTo>
                  <a:cubicBezTo>
                    <a:pt x="21704" y="13328"/>
                    <a:pt x="23295" y="13348"/>
                    <a:pt x="24867" y="13368"/>
                  </a:cubicBezTo>
                  <a:cubicBezTo>
                    <a:pt x="25802" y="13408"/>
                    <a:pt x="26777" y="13408"/>
                    <a:pt x="27711" y="13428"/>
                  </a:cubicBezTo>
                  <a:cubicBezTo>
                    <a:pt x="29283" y="13448"/>
                    <a:pt x="30874" y="13468"/>
                    <a:pt x="32446" y="13507"/>
                  </a:cubicBezTo>
                  <a:lnTo>
                    <a:pt x="37220" y="13507"/>
                  </a:lnTo>
                  <a:cubicBezTo>
                    <a:pt x="37267" y="13515"/>
                    <a:pt x="37312" y="13519"/>
                    <a:pt x="37355" y="13519"/>
                  </a:cubicBezTo>
                  <a:cubicBezTo>
                    <a:pt x="37774" y="13519"/>
                    <a:pt x="38032" y="13182"/>
                    <a:pt x="37996" y="12732"/>
                  </a:cubicBezTo>
                  <a:cubicBezTo>
                    <a:pt x="37956" y="12334"/>
                    <a:pt x="37717" y="12035"/>
                    <a:pt x="37499" y="11757"/>
                  </a:cubicBezTo>
                  <a:cubicBezTo>
                    <a:pt x="36822" y="10921"/>
                    <a:pt x="36126" y="10126"/>
                    <a:pt x="35470" y="9250"/>
                  </a:cubicBezTo>
                  <a:cubicBezTo>
                    <a:pt x="35052" y="8713"/>
                    <a:pt x="34734" y="8077"/>
                    <a:pt x="34376" y="7480"/>
                  </a:cubicBezTo>
                  <a:cubicBezTo>
                    <a:pt x="34336" y="7400"/>
                    <a:pt x="34356" y="7241"/>
                    <a:pt x="34435" y="7182"/>
                  </a:cubicBezTo>
                  <a:cubicBezTo>
                    <a:pt x="35012" y="6485"/>
                    <a:pt x="35669" y="5849"/>
                    <a:pt x="36226" y="5073"/>
                  </a:cubicBezTo>
                  <a:cubicBezTo>
                    <a:pt x="36723" y="4377"/>
                    <a:pt x="37340" y="3780"/>
                    <a:pt x="37618" y="2905"/>
                  </a:cubicBezTo>
                  <a:cubicBezTo>
                    <a:pt x="37797" y="2387"/>
                    <a:pt x="38036" y="1870"/>
                    <a:pt x="38095" y="1293"/>
                  </a:cubicBezTo>
                  <a:cubicBezTo>
                    <a:pt x="38134" y="826"/>
                    <a:pt x="37945" y="378"/>
                    <a:pt x="37339" y="378"/>
                  </a:cubicBezTo>
                  <a:cubicBezTo>
                    <a:pt x="37326" y="378"/>
                    <a:pt x="37313" y="378"/>
                    <a:pt x="37300" y="378"/>
                  </a:cubicBezTo>
                  <a:cubicBezTo>
                    <a:pt x="36852" y="398"/>
                    <a:pt x="36395" y="403"/>
                    <a:pt x="35937" y="403"/>
                  </a:cubicBezTo>
                  <a:cubicBezTo>
                    <a:pt x="35480" y="403"/>
                    <a:pt x="35022" y="398"/>
                    <a:pt x="34574" y="398"/>
                  </a:cubicBezTo>
                  <a:cubicBezTo>
                    <a:pt x="33978" y="398"/>
                    <a:pt x="33361" y="339"/>
                    <a:pt x="32764" y="339"/>
                  </a:cubicBezTo>
                  <a:cubicBezTo>
                    <a:pt x="31750" y="339"/>
                    <a:pt x="30695" y="378"/>
                    <a:pt x="29681" y="378"/>
                  </a:cubicBezTo>
                  <a:cubicBezTo>
                    <a:pt x="28388" y="339"/>
                    <a:pt x="27095" y="299"/>
                    <a:pt x="25822" y="299"/>
                  </a:cubicBezTo>
                  <a:cubicBezTo>
                    <a:pt x="25523" y="292"/>
                    <a:pt x="25225" y="290"/>
                    <a:pt x="24926" y="290"/>
                  </a:cubicBezTo>
                  <a:cubicBezTo>
                    <a:pt x="24330" y="290"/>
                    <a:pt x="23733" y="299"/>
                    <a:pt x="23136" y="299"/>
                  </a:cubicBezTo>
                  <a:cubicBezTo>
                    <a:pt x="22500" y="299"/>
                    <a:pt x="21823" y="279"/>
                    <a:pt x="21187" y="239"/>
                  </a:cubicBezTo>
                  <a:cubicBezTo>
                    <a:pt x="20311" y="219"/>
                    <a:pt x="19436" y="219"/>
                    <a:pt x="18561" y="219"/>
                  </a:cubicBezTo>
                  <a:cubicBezTo>
                    <a:pt x="17825" y="219"/>
                    <a:pt x="17109" y="199"/>
                    <a:pt x="16353" y="179"/>
                  </a:cubicBezTo>
                  <a:lnTo>
                    <a:pt x="14543" y="179"/>
                  </a:lnTo>
                  <a:cubicBezTo>
                    <a:pt x="14284" y="179"/>
                    <a:pt x="14025" y="140"/>
                    <a:pt x="13767" y="140"/>
                  </a:cubicBezTo>
                  <a:cubicBezTo>
                    <a:pt x="13187" y="140"/>
                    <a:pt x="12636" y="183"/>
                    <a:pt x="12065" y="183"/>
                  </a:cubicBezTo>
                  <a:cubicBezTo>
                    <a:pt x="11970" y="183"/>
                    <a:pt x="11874" y="182"/>
                    <a:pt x="11777" y="179"/>
                  </a:cubicBezTo>
                  <a:cubicBezTo>
                    <a:pt x="10663" y="140"/>
                    <a:pt x="9510" y="100"/>
                    <a:pt x="8396" y="80"/>
                  </a:cubicBezTo>
                  <a:cubicBezTo>
                    <a:pt x="7282" y="40"/>
                    <a:pt x="6188" y="40"/>
                    <a:pt x="5074" y="40"/>
                  </a:cubicBezTo>
                  <a:cubicBezTo>
                    <a:pt x="4318" y="40"/>
                    <a:pt x="3602" y="20"/>
                    <a:pt x="28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3" name="Google Shape;2353;p47"/>
          <p:cNvGrpSpPr/>
          <p:nvPr/>
        </p:nvGrpSpPr>
        <p:grpSpPr>
          <a:xfrm flipH="1">
            <a:off x="8506072" y="4172652"/>
            <a:ext cx="759406" cy="1604034"/>
            <a:chOff x="3043875" y="1092100"/>
            <a:chExt cx="405350" cy="1080350"/>
          </a:xfrm>
        </p:grpSpPr>
        <p:sp>
          <p:nvSpPr>
            <p:cNvPr id="2354" name="Google Shape;2354;p47"/>
            <p:cNvSpPr/>
            <p:nvPr/>
          </p:nvSpPr>
          <p:spPr>
            <a:xfrm>
              <a:off x="3043875" y="1092100"/>
              <a:ext cx="405350" cy="1080350"/>
            </a:xfrm>
            <a:custGeom>
              <a:avLst/>
              <a:gdLst/>
              <a:ahLst/>
              <a:cxnLst/>
              <a:rect l="l" t="t" r="r" b="b"/>
              <a:pathLst>
                <a:path w="16214" h="43214" extrusionOk="0">
                  <a:moveTo>
                    <a:pt x="8900" y="1"/>
                  </a:moveTo>
                  <a:cubicBezTo>
                    <a:pt x="8509" y="24"/>
                    <a:pt x="8164" y="254"/>
                    <a:pt x="7957" y="599"/>
                  </a:cubicBezTo>
                  <a:cubicBezTo>
                    <a:pt x="7865" y="737"/>
                    <a:pt x="6095" y="4163"/>
                    <a:pt x="6992" y="8326"/>
                  </a:cubicBezTo>
                  <a:cubicBezTo>
                    <a:pt x="6946" y="8648"/>
                    <a:pt x="6877" y="8878"/>
                    <a:pt x="6831" y="8924"/>
                  </a:cubicBezTo>
                  <a:cubicBezTo>
                    <a:pt x="5911" y="10304"/>
                    <a:pt x="4922" y="12305"/>
                    <a:pt x="5336" y="13846"/>
                  </a:cubicBezTo>
                  <a:cubicBezTo>
                    <a:pt x="5428" y="14168"/>
                    <a:pt x="5566" y="14444"/>
                    <a:pt x="5796" y="14697"/>
                  </a:cubicBezTo>
                  <a:cubicBezTo>
                    <a:pt x="4393" y="18307"/>
                    <a:pt x="1127" y="27115"/>
                    <a:pt x="621" y="32566"/>
                  </a:cubicBezTo>
                  <a:cubicBezTo>
                    <a:pt x="46" y="39189"/>
                    <a:pt x="0" y="41880"/>
                    <a:pt x="0" y="41903"/>
                  </a:cubicBezTo>
                  <a:cubicBezTo>
                    <a:pt x="0" y="42248"/>
                    <a:pt x="115" y="42570"/>
                    <a:pt x="345" y="42823"/>
                  </a:cubicBezTo>
                  <a:cubicBezTo>
                    <a:pt x="575" y="43076"/>
                    <a:pt x="920" y="43214"/>
                    <a:pt x="1265" y="43214"/>
                  </a:cubicBezTo>
                  <a:cubicBezTo>
                    <a:pt x="1955" y="43214"/>
                    <a:pt x="2530" y="42639"/>
                    <a:pt x="2553" y="41949"/>
                  </a:cubicBezTo>
                  <a:cubicBezTo>
                    <a:pt x="2553" y="41926"/>
                    <a:pt x="2622" y="39281"/>
                    <a:pt x="3197" y="32796"/>
                  </a:cubicBezTo>
                  <a:cubicBezTo>
                    <a:pt x="3657" y="27667"/>
                    <a:pt x="6923" y="18882"/>
                    <a:pt x="8164" y="15708"/>
                  </a:cubicBezTo>
                  <a:cubicBezTo>
                    <a:pt x="10717" y="15685"/>
                    <a:pt x="11361" y="12558"/>
                    <a:pt x="11637" y="11017"/>
                  </a:cubicBezTo>
                  <a:cubicBezTo>
                    <a:pt x="11775" y="10212"/>
                    <a:pt x="12235" y="9637"/>
                    <a:pt x="12235" y="9637"/>
                  </a:cubicBezTo>
                  <a:cubicBezTo>
                    <a:pt x="12350" y="9499"/>
                    <a:pt x="12442" y="9338"/>
                    <a:pt x="12465" y="9154"/>
                  </a:cubicBezTo>
                  <a:cubicBezTo>
                    <a:pt x="14374" y="7130"/>
                    <a:pt x="16214" y="4416"/>
                    <a:pt x="15754" y="1887"/>
                  </a:cubicBezTo>
                  <a:cubicBezTo>
                    <a:pt x="15708" y="1542"/>
                    <a:pt x="15478" y="1220"/>
                    <a:pt x="15156" y="1082"/>
                  </a:cubicBezTo>
                  <a:cubicBezTo>
                    <a:pt x="14972" y="990"/>
                    <a:pt x="14811" y="944"/>
                    <a:pt x="14604" y="944"/>
                  </a:cubicBezTo>
                  <a:cubicBezTo>
                    <a:pt x="14443" y="944"/>
                    <a:pt x="14282" y="967"/>
                    <a:pt x="14144" y="1059"/>
                  </a:cubicBezTo>
                  <a:cubicBezTo>
                    <a:pt x="14121" y="1082"/>
                    <a:pt x="13960" y="1151"/>
                    <a:pt x="13776" y="1266"/>
                  </a:cubicBezTo>
                  <a:lnTo>
                    <a:pt x="13684" y="990"/>
                  </a:lnTo>
                  <a:cubicBezTo>
                    <a:pt x="13546" y="691"/>
                    <a:pt x="13293" y="461"/>
                    <a:pt x="12971" y="346"/>
                  </a:cubicBezTo>
                  <a:cubicBezTo>
                    <a:pt x="12856" y="300"/>
                    <a:pt x="12741" y="277"/>
                    <a:pt x="12649" y="277"/>
                  </a:cubicBezTo>
                  <a:cubicBezTo>
                    <a:pt x="12419" y="277"/>
                    <a:pt x="12189" y="346"/>
                    <a:pt x="12005" y="484"/>
                  </a:cubicBezTo>
                  <a:cubicBezTo>
                    <a:pt x="12005" y="484"/>
                    <a:pt x="11982" y="507"/>
                    <a:pt x="11936" y="530"/>
                  </a:cubicBezTo>
                  <a:cubicBezTo>
                    <a:pt x="11752" y="369"/>
                    <a:pt x="11545" y="231"/>
                    <a:pt x="11315" y="185"/>
                  </a:cubicBezTo>
                  <a:cubicBezTo>
                    <a:pt x="11246" y="162"/>
                    <a:pt x="11154" y="162"/>
                    <a:pt x="11085" y="162"/>
                  </a:cubicBezTo>
                  <a:cubicBezTo>
                    <a:pt x="10832" y="162"/>
                    <a:pt x="10556" y="254"/>
                    <a:pt x="10349" y="415"/>
                  </a:cubicBezTo>
                  <a:cubicBezTo>
                    <a:pt x="10326" y="461"/>
                    <a:pt x="10211" y="530"/>
                    <a:pt x="10050" y="714"/>
                  </a:cubicBezTo>
                  <a:cubicBezTo>
                    <a:pt x="10004" y="622"/>
                    <a:pt x="9981" y="576"/>
                    <a:pt x="9912" y="484"/>
                  </a:cubicBezTo>
                  <a:cubicBezTo>
                    <a:pt x="9682" y="162"/>
                    <a:pt x="9337" y="1"/>
                    <a:pt x="8969"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5" name="Google Shape;2355;p47"/>
            <p:cNvSpPr/>
            <p:nvPr/>
          </p:nvSpPr>
          <p:spPr>
            <a:xfrm>
              <a:off x="3070325" y="1433750"/>
              <a:ext cx="165025" cy="710550"/>
            </a:xfrm>
            <a:custGeom>
              <a:avLst/>
              <a:gdLst/>
              <a:ahLst/>
              <a:cxnLst/>
              <a:rect l="l" t="t" r="r" b="b"/>
              <a:pathLst>
                <a:path w="6601" h="28422" extrusionOk="0">
                  <a:moveTo>
                    <a:pt x="6410" y="0"/>
                  </a:moveTo>
                  <a:cubicBezTo>
                    <a:pt x="6348" y="0"/>
                    <a:pt x="6295" y="38"/>
                    <a:pt x="6279" y="88"/>
                  </a:cubicBezTo>
                  <a:cubicBezTo>
                    <a:pt x="6210" y="203"/>
                    <a:pt x="1219" y="12345"/>
                    <a:pt x="644" y="18992"/>
                  </a:cubicBezTo>
                  <a:cubicBezTo>
                    <a:pt x="69" y="25615"/>
                    <a:pt x="0" y="28237"/>
                    <a:pt x="0" y="28260"/>
                  </a:cubicBezTo>
                  <a:cubicBezTo>
                    <a:pt x="0" y="28352"/>
                    <a:pt x="69" y="28421"/>
                    <a:pt x="161" y="28421"/>
                  </a:cubicBezTo>
                  <a:cubicBezTo>
                    <a:pt x="230" y="28421"/>
                    <a:pt x="299" y="28352"/>
                    <a:pt x="322" y="28260"/>
                  </a:cubicBezTo>
                  <a:cubicBezTo>
                    <a:pt x="322" y="28237"/>
                    <a:pt x="391" y="25615"/>
                    <a:pt x="966" y="19015"/>
                  </a:cubicBezTo>
                  <a:cubicBezTo>
                    <a:pt x="1541" y="12437"/>
                    <a:pt x="6509" y="318"/>
                    <a:pt x="6555" y="203"/>
                  </a:cubicBezTo>
                  <a:cubicBezTo>
                    <a:pt x="6601" y="134"/>
                    <a:pt x="6555" y="42"/>
                    <a:pt x="6486" y="19"/>
                  </a:cubicBezTo>
                  <a:cubicBezTo>
                    <a:pt x="6460" y="6"/>
                    <a:pt x="6434" y="0"/>
                    <a:pt x="641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6" name="Google Shape;2356;p47"/>
            <p:cNvSpPr/>
            <p:nvPr/>
          </p:nvSpPr>
          <p:spPr>
            <a:xfrm>
              <a:off x="3276150" y="1144425"/>
              <a:ext cx="149500" cy="201250"/>
            </a:xfrm>
            <a:custGeom>
              <a:avLst/>
              <a:gdLst/>
              <a:ahLst/>
              <a:cxnLst/>
              <a:rect l="l" t="t" r="r" b="b"/>
              <a:pathLst>
                <a:path w="5980" h="8050" extrusionOk="0">
                  <a:moveTo>
                    <a:pt x="5336" y="1"/>
                  </a:moveTo>
                  <a:lnTo>
                    <a:pt x="5336" y="1"/>
                  </a:lnTo>
                  <a:cubicBezTo>
                    <a:pt x="5336" y="1"/>
                    <a:pt x="0" y="2393"/>
                    <a:pt x="460" y="8050"/>
                  </a:cubicBezTo>
                  <a:cubicBezTo>
                    <a:pt x="460" y="8050"/>
                    <a:pt x="5980" y="3565"/>
                    <a:pt x="53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7" name="Google Shape;2357;p47"/>
            <p:cNvSpPr/>
            <p:nvPr/>
          </p:nvSpPr>
          <p:spPr>
            <a:xfrm>
              <a:off x="3214050" y="1120850"/>
              <a:ext cx="134000" cy="207000"/>
            </a:xfrm>
            <a:custGeom>
              <a:avLst/>
              <a:gdLst/>
              <a:ahLst/>
              <a:cxnLst/>
              <a:rect l="l" t="t" r="r" b="b"/>
              <a:pathLst>
                <a:path w="5360" h="8280" extrusionOk="0">
                  <a:moveTo>
                    <a:pt x="2116" y="1"/>
                  </a:moveTo>
                  <a:lnTo>
                    <a:pt x="2116" y="1"/>
                  </a:lnTo>
                  <a:cubicBezTo>
                    <a:pt x="2116" y="1"/>
                    <a:pt x="1" y="3865"/>
                    <a:pt x="1610" y="8280"/>
                  </a:cubicBezTo>
                  <a:cubicBezTo>
                    <a:pt x="1610" y="8280"/>
                    <a:pt x="5359" y="4623"/>
                    <a:pt x="211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8" name="Google Shape;2358;p47"/>
            <p:cNvSpPr/>
            <p:nvPr/>
          </p:nvSpPr>
          <p:spPr>
            <a:xfrm>
              <a:off x="3268675" y="1127750"/>
              <a:ext cx="131675" cy="215625"/>
            </a:xfrm>
            <a:custGeom>
              <a:avLst/>
              <a:gdLst/>
              <a:ahLst/>
              <a:cxnLst/>
              <a:rect l="l" t="t" r="r" b="b"/>
              <a:pathLst>
                <a:path w="5267" h="8625" extrusionOk="0">
                  <a:moveTo>
                    <a:pt x="3634" y="1"/>
                  </a:moveTo>
                  <a:cubicBezTo>
                    <a:pt x="3634" y="1"/>
                    <a:pt x="0" y="2439"/>
                    <a:pt x="322" y="8625"/>
                  </a:cubicBezTo>
                  <a:cubicBezTo>
                    <a:pt x="345" y="8602"/>
                    <a:pt x="5267" y="3818"/>
                    <a:pt x="36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9" name="Google Shape;2359;p47"/>
            <p:cNvSpPr/>
            <p:nvPr/>
          </p:nvSpPr>
          <p:spPr>
            <a:xfrm>
              <a:off x="3238775" y="1124300"/>
              <a:ext cx="129250" cy="206450"/>
            </a:xfrm>
            <a:custGeom>
              <a:avLst/>
              <a:gdLst/>
              <a:ahLst/>
              <a:cxnLst/>
              <a:rect l="l" t="t" r="r" b="b"/>
              <a:pathLst>
                <a:path w="5170" h="8258" extrusionOk="0">
                  <a:moveTo>
                    <a:pt x="3243" y="1"/>
                  </a:moveTo>
                  <a:cubicBezTo>
                    <a:pt x="3243" y="1"/>
                    <a:pt x="1" y="2738"/>
                    <a:pt x="1127" y="8257"/>
                  </a:cubicBezTo>
                  <a:cubicBezTo>
                    <a:pt x="1127" y="8257"/>
                    <a:pt x="1128" y="8257"/>
                    <a:pt x="1128" y="8257"/>
                  </a:cubicBezTo>
                  <a:cubicBezTo>
                    <a:pt x="1172" y="8257"/>
                    <a:pt x="5170" y="3992"/>
                    <a:pt x="32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0" name="Google Shape;2360;p47"/>
            <p:cNvSpPr/>
            <p:nvPr/>
          </p:nvSpPr>
          <p:spPr>
            <a:xfrm>
              <a:off x="3179550" y="1293350"/>
              <a:ext cx="147800" cy="177675"/>
            </a:xfrm>
            <a:custGeom>
              <a:avLst/>
              <a:gdLst/>
              <a:ahLst/>
              <a:cxnLst/>
              <a:rect l="l" t="t" r="r" b="b"/>
              <a:pathLst>
                <a:path w="5912" h="7107" extrusionOk="0">
                  <a:moveTo>
                    <a:pt x="2645" y="0"/>
                  </a:moveTo>
                  <a:lnTo>
                    <a:pt x="3450" y="920"/>
                  </a:lnTo>
                  <a:lnTo>
                    <a:pt x="4324" y="414"/>
                  </a:lnTo>
                  <a:lnTo>
                    <a:pt x="4784" y="1403"/>
                  </a:lnTo>
                  <a:lnTo>
                    <a:pt x="5911" y="851"/>
                  </a:lnTo>
                  <a:cubicBezTo>
                    <a:pt x="5911" y="851"/>
                    <a:pt x="5267" y="1633"/>
                    <a:pt x="5037" y="2760"/>
                  </a:cubicBezTo>
                  <a:cubicBezTo>
                    <a:pt x="4554" y="5175"/>
                    <a:pt x="3887" y="7106"/>
                    <a:pt x="1818" y="6348"/>
                  </a:cubicBezTo>
                  <a:cubicBezTo>
                    <a:pt x="1" y="5681"/>
                    <a:pt x="1243" y="3105"/>
                    <a:pt x="2301" y="1518"/>
                  </a:cubicBezTo>
                  <a:cubicBezTo>
                    <a:pt x="2645" y="966"/>
                    <a:pt x="2645" y="0"/>
                    <a:pt x="264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7" name="Google Shape;546;p36">
            <a:extLst>
              <a:ext uri="{FF2B5EF4-FFF2-40B4-BE49-F238E27FC236}">
                <a16:creationId xmlns:a16="http://schemas.microsoft.com/office/drawing/2014/main" id="{6B1CB8A8-4908-F847-4849-DC43833D5438}"/>
              </a:ext>
            </a:extLst>
          </p:cNvPr>
          <p:cNvSpPr txBox="1">
            <a:spLocks/>
          </p:cNvSpPr>
          <p:nvPr/>
        </p:nvSpPr>
        <p:spPr>
          <a:xfrm flipH="1">
            <a:off x="1981750" y="505245"/>
            <a:ext cx="5328630" cy="411900"/>
          </a:xfrm>
          <a:prstGeom prst="rect">
            <a:avLst/>
          </a:prstGeom>
          <a:noFill/>
          <a:ln>
            <a:noFill/>
          </a:ln>
        </p:spPr>
        <p:txBody>
          <a:bodyPr spcFirstLastPara="1" wrap="square" lIns="18287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BD3145"/>
              </a:buClr>
              <a:buSzPts val="1400"/>
              <a:buFont typeface="Didact Gothic"/>
              <a:buNone/>
              <a:tabLst/>
              <a:defRPr/>
            </a:pPr>
            <a:r>
              <a:rPr kumimoji="0" lang="en-US" sz="3200" b="1" i="0" u="none" strike="noStrike" kern="0" cap="none" spc="0" normalizeH="0" baseline="0" noProof="0">
                <a:ln>
                  <a:noFill/>
                </a:ln>
                <a:solidFill>
                  <a:srgbClr val="FFFFFF"/>
                </a:solidFill>
                <a:effectLst/>
                <a:uLnTx/>
                <a:uFillTx/>
                <a:latin typeface="Times New Roman" panose="02020603050405020304" pitchFamily="18" charset="0"/>
                <a:cs typeface="Times New Roman" panose="02020603050405020304" pitchFamily="18" charset="0"/>
                <a:sym typeface="Didact Gothic"/>
              </a:rPr>
              <a:t>Hoạt động khởi động</a:t>
            </a:r>
          </a:p>
        </p:txBody>
      </p:sp>
      <p:sp>
        <p:nvSpPr>
          <p:cNvPr id="11" name="Google Shape;2499;p49">
            <a:extLst>
              <a:ext uri="{FF2B5EF4-FFF2-40B4-BE49-F238E27FC236}">
                <a16:creationId xmlns:a16="http://schemas.microsoft.com/office/drawing/2014/main" id="{80640AE6-107D-437F-BE26-EB6FCDC6CE7B}"/>
              </a:ext>
            </a:extLst>
          </p:cNvPr>
          <p:cNvSpPr/>
          <p:nvPr/>
        </p:nvSpPr>
        <p:spPr>
          <a:xfrm>
            <a:off x="814241" y="110626"/>
            <a:ext cx="359138" cy="322019"/>
          </a:xfrm>
          <a:custGeom>
            <a:avLst/>
            <a:gdLst/>
            <a:ahLst/>
            <a:cxnLst/>
            <a:rect l="l" t="t" r="r" b="b"/>
            <a:pathLst>
              <a:path w="4528" h="4060" extrusionOk="0">
                <a:moveTo>
                  <a:pt x="654" y="0"/>
                </a:moveTo>
                <a:cubicBezTo>
                  <a:pt x="504" y="0"/>
                  <a:pt x="356" y="50"/>
                  <a:pt x="220" y="155"/>
                </a:cubicBezTo>
                <a:cubicBezTo>
                  <a:pt x="1" y="354"/>
                  <a:pt x="1" y="632"/>
                  <a:pt x="61" y="871"/>
                </a:cubicBezTo>
                <a:cubicBezTo>
                  <a:pt x="279" y="1945"/>
                  <a:pt x="816" y="2860"/>
                  <a:pt x="1413" y="3755"/>
                </a:cubicBezTo>
                <a:cubicBezTo>
                  <a:pt x="1568" y="3966"/>
                  <a:pt x="1798" y="4059"/>
                  <a:pt x="2036" y="4059"/>
                </a:cubicBezTo>
                <a:cubicBezTo>
                  <a:pt x="2225" y="4059"/>
                  <a:pt x="2420" y="4000"/>
                  <a:pt x="2587" y="3894"/>
                </a:cubicBezTo>
                <a:cubicBezTo>
                  <a:pt x="2945" y="3656"/>
                  <a:pt x="3144" y="3337"/>
                  <a:pt x="3363" y="3039"/>
                </a:cubicBezTo>
                <a:cubicBezTo>
                  <a:pt x="3880" y="2402"/>
                  <a:pt x="4337" y="1706"/>
                  <a:pt x="4457" y="851"/>
                </a:cubicBezTo>
                <a:cubicBezTo>
                  <a:pt x="4528" y="372"/>
                  <a:pt x="4409" y="19"/>
                  <a:pt x="3888" y="19"/>
                </a:cubicBezTo>
                <a:cubicBezTo>
                  <a:pt x="3825" y="19"/>
                  <a:pt x="3756" y="24"/>
                  <a:pt x="3681" y="35"/>
                </a:cubicBezTo>
                <a:cubicBezTo>
                  <a:pt x="3263" y="75"/>
                  <a:pt x="3104" y="373"/>
                  <a:pt x="2945" y="652"/>
                </a:cubicBezTo>
                <a:cubicBezTo>
                  <a:pt x="2647" y="1050"/>
                  <a:pt x="2408" y="1507"/>
                  <a:pt x="2169" y="1905"/>
                </a:cubicBezTo>
                <a:cubicBezTo>
                  <a:pt x="1891" y="1408"/>
                  <a:pt x="1652" y="911"/>
                  <a:pt x="1373" y="433"/>
                </a:cubicBezTo>
                <a:cubicBezTo>
                  <a:pt x="1294" y="314"/>
                  <a:pt x="1174" y="174"/>
                  <a:pt x="1055" y="115"/>
                </a:cubicBezTo>
                <a:cubicBezTo>
                  <a:pt x="924" y="40"/>
                  <a:pt x="788" y="0"/>
                  <a:pt x="6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 name="Google Shape;2509;p49">
            <a:extLst>
              <a:ext uri="{FF2B5EF4-FFF2-40B4-BE49-F238E27FC236}">
                <a16:creationId xmlns:a16="http://schemas.microsoft.com/office/drawing/2014/main" id="{98895902-5EAE-8805-FFCB-1410FFF1256C}"/>
              </a:ext>
            </a:extLst>
          </p:cNvPr>
          <p:cNvGrpSpPr/>
          <p:nvPr/>
        </p:nvGrpSpPr>
        <p:grpSpPr>
          <a:xfrm rot="637">
            <a:off x="978145" y="501682"/>
            <a:ext cx="505773" cy="456339"/>
            <a:chOff x="7144013" y="1512200"/>
            <a:chExt cx="936616" cy="844916"/>
          </a:xfrm>
        </p:grpSpPr>
        <p:sp>
          <p:nvSpPr>
            <p:cNvPr id="14" name="Google Shape;2510;p49">
              <a:extLst>
                <a:ext uri="{FF2B5EF4-FFF2-40B4-BE49-F238E27FC236}">
                  <a16:creationId xmlns:a16="http://schemas.microsoft.com/office/drawing/2014/main" id="{1EA0BCF6-3273-A5EA-5D09-A2B6883EC33E}"/>
                </a:ext>
              </a:extLst>
            </p:cNvPr>
            <p:cNvSpPr/>
            <p:nvPr/>
          </p:nvSpPr>
          <p:spPr>
            <a:xfrm>
              <a:off x="7144013" y="1512200"/>
              <a:ext cx="936616" cy="844916"/>
            </a:xfrm>
            <a:custGeom>
              <a:avLst/>
              <a:gdLst/>
              <a:ahLst/>
              <a:cxnLst/>
              <a:rect l="l" t="t" r="r" b="b"/>
              <a:pathLst>
                <a:path w="9550" h="8615" extrusionOk="0">
                  <a:moveTo>
                    <a:pt x="2189" y="1"/>
                  </a:moveTo>
                  <a:cubicBezTo>
                    <a:pt x="1712" y="1"/>
                    <a:pt x="1234" y="160"/>
                    <a:pt x="856" y="458"/>
                  </a:cubicBezTo>
                  <a:cubicBezTo>
                    <a:pt x="439" y="816"/>
                    <a:pt x="1" y="1453"/>
                    <a:pt x="220" y="2607"/>
                  </a:cubicBezTo>
                  <a:cubicBezTo>
                    <a:pt x="618" y="4576"/>
                    <a:pt x="1612" y="6207"/>
                    <a:pt x="2627" y="7699"/>
                  </a:cubicBezTo>
                  <a:cubicBezTo>
                    <a:pt x="3025" y="8296"/>
                    <a:pt x="3681" y="8614"/>
                    <a:pt x="4417" y="8614"/>
                  </a:cubicBezTo>
                  <a:cubicBezTo>
                    <a:pt x="4914" y="8614"/>
                    <a:pt x="5471" y="8475"/>
                    <a:pt x="5909" y="8177"/>
                  </a:cubicBezTo>
                  <a:cubicBezTo>
                    <a:pt x="6506" y="7779"/>
                    <a:pt x="6884" y="7282"/>
                    <a:pt x="7202" y="6824"/>
                  </a:cubicBezTo>
                  <a:cubicBezTo>
                    <a:pt x="7282" y="6725"/>
                    <a:pt x="7361" y="6625"/>
                    <a:pt x="7401" y="6565"/>
                  </a:cubicBezTo>
                  <a:cubicBezTo>
                    <a:pt x="8256" y="5471"/>
                    <a:pt x="9171" y="4138"/>
                    <a:pt x="9430" y="2487"/>
                  </a:cubicBezTo>
                  <a:cubicBezTo>
                    <a:pt x="9549" y="1692"/>
                    <a:pt x="9390" y="1055"/>
                    <a:pt x="8992" y="617"/>
                  </a:cubicBezTo>
                  <a:cubicBezTo>
                    <a:pt x="8754" y="339"/>
                    <a:pt x="8296" y="1"/>
                    <a:pt x="7500" y="1"/>
                  </a:cubicBezTo>
                  <a:cubicBezTo>
                    <a:pt x="7361" y="1"/>
                    <a:pt x="7202" y="1"/>
                    <a:pt x="7063" y="21"/>
                  </a:cubicBezTo>
                  <a:cubicBezTo>
                    <a:pt x="6008" y="160"/>
                    <a:pt x="5551" y="856"/>
                    <a:pt x="5272" y="1314"/>
                  </a:cubicBezTo>
                  <a:cubicBezTo>
                    <a:pt x="5213" y="1354"/>
                    <a:pt x="5193" y="1433"/>
                    <a:pt x="5153" y="1493"/>
                  </a:cubicBezTo>
                  <a:cubicBezTo>
                    <a:pt x="4994" y="1692"/>
                    <a:pt x="4875" y="1891"/>
                    <a:pt x="4755" y="2109"/>
                  </a:cubicBezTo>
                  <a:cubicBezTo>
                    <a:pt x="4576" y="1811"/>
                    <a:pt x="4417" y="1533"/>
                    <a:pt x="4258" y="1234"/>
                  </a:cubicBezTo>
                  <a:cubicBezTo>
                    <a:pt x="4019" y="836"/>
                    <a:pt x="3701" y="518"/>
                    <a:pt x="3323" y="319"/>
                  </a:cubicBezTo>
                  <a:cubicBezTo>
                    <a:pt x="2945" y="120"/>
                    <a:pt x="2587" y="1"/>
                    <a:pt x="2189" y="1"/>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511;p49">
              <a:extLst>
                <a:ext uri="{FF2B5EF4-FFF2-40B4-BE49-F238E27FC236}">
                  <a16:creationId xmlns:a16="http://schemas.microsoft.com/office/drawing/2014/main" id="{D4DB9C9C-B47D-B2C9-6204-410CD409072E}"/>
                </a:ext>
              </a:extLst>
            </p:cNvPr>
            <p:cNvSpPr/>
            <p:nvPr/>
          </p:nvSpPr>
          <p:spPr>
            <a:xfrm>
              <a:off x="7228008" y="1568170"/>
              <a:ext cx="768625" cy="732977"/>
            </a:xfrm>
            <a:custGeom>
              <a:avLst/>
              <a:gdLst/>
              <a:ahLst/>
              <a:cxnLst/>
              <a:rect l="l" t="t" r="r" b="b"/>
              <a:pathLst>
                <a:path w="7449" h="6666" extrusionOk="0">
                  <a:moveTo>
                    <a:pt x="1060" y="1"/>
                  </a:moveTo>
                  <a:cubicBezTo>
                    <a:pt x="826" y="1"/>
                    <a:pt x="594" y="80"/>
                    <a:pt x="378" y="254"/>
                  </a:cubicBezTo>
                  <a:cubicBezTo>
                    <a:pt x="0" y="573"/>
                    <a:pt x="0" y="1010"/>
                    <a:pt x="80" y="1428"/>
                  </a:cubicBezTo>
                  <a:cubicBezTo>
                    <a:pt x="438" y="3199"/>
                    <a:pt x="1333" y="4710"/>
                    <a:pt x="2328" y="6182"/>
                  </a:cubicBezTo>
                  <a:cubicBezTo>
                    <a:pt x="2566" y="6518"/>
                    <a:pt x="2928" y="6665"/>
                    <a:pt x="3312" y="6665"/>
                  </a:cubicBezTo>
                  <a:cubicBezTo>
                    <a:pt x="3632" y="6665"/>
                    <a:pt x="3968" y="6563"/>
                    <a:pt x="4257" y="6381"/>
                  </a:cubicBezTo>
                  <a:cubicBezTo>
                    <a:pt x="4814" y="6003"/>
                    <a:pt x="5153" y="5486"/>
                    <a:pt x="5511" y="4989"/>
                  </a:cubicBezTo>
                  <a:cubicBezTo>
                    <a:pt x="6366" y="3915"/>
                    <a:pt x="7142" y="2781"/>
                    <a:pt x="7341" y="1388"/>
                  </a:cubicBezTo>
                  <a:cubicBezTo>
                    <a:pt x="7449" y="580"/>
                    <a:pt x="7232" y="15"/>
                    <a:pt x="6370" y="15"/>
                  </a:cubicBezTo>
                  <a:cubicBezTo>
                    <a:pt x="6277" y="15"/>
                    <a:pt x="6176" y="22"/>
                    <a:pt x="6068" y="36"/>
                  </a:cubicBezTo>
                  <a:cubicBezTo>
                    <a:pt x="5371" y="135"/>
                    <a:pt x="5153" y="632"/>
                    <a:pt x="4854" y="1090"/>
                  </a:cubicBezTo>
                  <a:cubicBezTo>
                    <a:pt x="4397" y="1766"/>
                    <a:pt x="3999" y="2482"/>
                    <a:pt x="3601" y="3159"/>
                  </a:cubicBezTo>
                  <a:cubicBezTo>
                    <a:pt x="3124" y="2323"/>
                    <a:pt x="2726" y="1567"/>
                    <a:pt x="2268" y="732"/>
                  </a:cubicBezTo>
                  <a:cubicBezTo>
                    <a:pt x="2129" y="513"/>
                    <a:pt x="1930" y="314"/>
                    <a:pt x="1711" y="195"/>
                  </a:cubicBezTo>
                  <a:cubicBezTo>
                    <a:pt x="1500" y="70"/>
                    <a:pt x="1279" y="1"/>
                    <a:pt x="10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 name="Picture 17" descr="A picture containing graphics, clipart, graphic design, design&#10;&#10;Description automatically generated">
            <a:extLst>
              <a:ext uri="{FF2B5EF4-FFF2-40B4-BE49-F238E27FC236}">
                <a16:creationId xmlns:a16="http://schemas.microsoft.com/office/drawing/2014/main" id="{7A29D6F2-A07E-9DEE-0186-24E7DC16FCC8}"/>
              </a:ext>
            </a:extLst>
          </p:cNvPr>
          <p:cNvPicPr>
            <a:picLocks noChangeAspect="1"/>
          </p:cNvPicPr>
          <p:nvPr/>
        </p:nvPicPr>
        <p:blipFill>
          <a:blip r:embed="rId3"/>
          <a:stretch>
            <a:fillRect/>
          </a:stretch>
        </p:blipFill>
        <p:spPr>
          <a:xfrm>
            <a:off x="8200882" y="65517"/>
            <a:ext cx="759406" cy="759406"/>
          </a:xfrm>
          <a:prstGeom prst="rect">
            <a:avLst/>
          </a:prstGeom>
        </p:spPr>
      </p:pic>
      <p:cxnSp>
        <p:nvCxnSpPr>
          <p:cNvPr id="20" name="Google Shape;1693;p50">
            <a:extLst>
              <a:ext uri="{FF2B5EF4-FFF2-40B4-BE49-F238E27FC236}">
                <a16:creationId xmlns:a16="http://schemas.microsoft.com/office/drawing/2014/main" id="{F3422AF7-7442-54CD-1D63-BC14D9F933C9}"/>
              </a:ext>
            </a:extLst>
          </p:cNvPr>
          <p:cNvCxnSpPr>
            <a:cxnSpLocks/>
          </p:cNvCxnSpPr>
          <p:nvPr/>
        </p:nvCxnSpPr>
        <p:spPr>
          <a:xfrm flipH="1">
            <a:off x="1229910" y="3723741"/>
            <a:ext cx="6317976" cy="0"/>
          </a:xfrm>
          <a:prstGeom prst="straightConnector1">
            <a:avLst/>
          </a:prstGeom>
          <a:noFill/>
          <a:ln w="9525" cap="flat" cmpd="sng">
            <a:solidFill>
              <a:srgbClr val="000000"/>
            </a:solidFill>
            <a:prstDash val="solid"/>
            <a:round/>
            <a:headEnd type="none" w="med" len="med"/>
            <a:tailEnd type="none" w="med" len="med"/>
          </a:ln>
        </p:spPr>
      </p:cxnSp>
      <p:grpSp>
        <p:nvGrpSpPr>
          <p:cNvPr id="21" name="Google Shape;1695;p50">
            <a:extLst>
              <a:ext uri="{FF2B5EF4-FFF2-40B4-BE49-F238E27FC236}">
                <a16:creationId xmlns:a16="http://schemas.microsoft.com/office/drawing/2014/main" id="{1CA6D355-FF96-BA99-95B2-9D1676CB3DDB}"/>
              </a:ext>
            </a:extLst>
          </p:cNvPr>
          <p:cNvGrpSpPr/>
          <p:nvPr/>
        </p:nvGrpSpPr>
        <p:grpSpPr>
          <a:xfrm flipH="1">
            <a:off x="338748" y="1904993"/>
            <a:ext cx="943879" cy="633281"/>
            <a:chOff x="7063315" y="932973"/>
            <a:chExt cx="1470115" cy="1217402"/>
          </a:xfrm>
        </p:grpSpPr>
        <p:sp>
          <p:nvSpPr>
            <p:cNvPr id="22" name="Google Shape;1696;p50">
              <a:extLst>
                <a:ext uri="{FF2B5EF4-FFF2-40B4-BE49-F238E27FC236}">
                  <a16:creationId xmlns:a16="http://schemas.microsoft.com/office/drawing/2014/main" id="{67B0D557-7D61-ADFA-F68A-3AEB81F02BBC}"/>
                </a:ext>
              </a:extLst>
            </p:cNvPr>
            <p:cNvSpPr/>
            <p:nvPr/>
          </p:nvSpPr>
          <p:spPr>
            <a:xfrm rot="696351">
              <a:off x="7148170" y="1053804"/>
              <a:ext cx="1300405" cy="975738"/>
            </a:xfrm>
            <a:custGeom>
              <a:avLst/>
              <a:gdLst/>
              <a:ahLst/>
              <a:cxnLst/>
              <a:rect l="l" t="t" r="r" b="b"/>
              <a:pathLst>
                <a:path w="38916" h="29200" extrusionOk="0">
                  <a:moveTo>
                    <a:pt x="0" y="0"/>
                  </a:moveTo>
                  <a:lnTo>
                    <a:pt x="789" y="29200"/>
                  </a:lnTo>
                  <a:lnTo>
                    <a:pt x="37472" y="29200"/>
                  </a:lnTo>
                  <a:lnTo>
                    <a:pt x="38916" y="0"/>
                  </a:lnTo>
                  <a:close/>
                </a:path>
              </a:pathLst>
            </a:custGeom>
            <a:solidFill>
              <a:srgbClr val="F1A9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1697;p50">
              <a:extLst>
                <a:ext uri="{FF2B5EF4-FFF2-40B4-BE49-F238E27FC236}">
                  <a16:creationId xmlns:a16="http://schemas.microsoft.com/office/drawing/2014/main" id="{8BBE8FAD-5B6A-AD31-BB43-7185CE84882C}"/>
                </a:ext>
              </a:extLst>
            </p:cNvPr>
            <p:cNvSpPr/>
            <p:nvPr/>
          </p:nvSpPr>
          <p:spPr>
            <a:xfrm rot="696351">
              <a:off x="7186092" y="1057658"/>
              <a:ext cx="1300405" cy="598742"/>
            </a:xfrm>
            <a:custGeom>
              <a:avLst/>
              <a:gdLst/>
              <a:ahLst/>
              <a:cxnLst/>
              <a:rect l="l" t="t" r="r" b="b"/>
              <a:pathLst>
                <a:path w="38916" h="17918" fill="none" extrusionOk="0">
                  <a:moveTo>
                    <a:pt x="0" y="0"/>
                  </a:moveTo>
                  <a:lnTo>
                    <a:pt x="19669" y="17917"/>
                  </a:lnTo>
                  <a:lnTo>
                    <a:pt x="38916" y="0"/>
                  </a:lnTo>
                </a:path>
              </a:pathLst>
            </a:custGeom>
            <a:noFill/>
            <a:ln w="3475" cap="rnd" cmpd="sng">
              <a:solidFill>
                <a:srgbClr val="DB355D"/>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1698;p50">
              <a:extLst>
                <a:ext uri="{FF2B5EF4-FFF2-40B4-BE49-F238E27FC236}">
                  <a16:creationId xmlns:a16="http://schemas.microsoft.com/office/drawing/2014/main" id="{94571498-CD02-FB0E-8B1C-B58AFAEEBE48}"/>
                </a:ext>
              </a:extLst>
            </p:cNvPr>
            <p:cNvSpPr/>
            <p:nvPr/>
          </p:nvSpPr>
          <p:spPr>
            <a:xfrm rot="696351">
              <a:off x="7670743" y="1449305"/>
              <a:ext cx="236149" cy="276448"/>
            </a:xfrm>
            <a:custGeom>
              <a:avLst/>
              <a:gdLst/>
              <a:ahLst/>
              <a:cxnLst/>
              <a:rect l="l" t="t" r="r" b="b"/>
              <a:pathLst>
                <a:path w="7067" h="8273" extrusionOk="0">
                  <a:moveTo>
                    <a:pt x="1786" y="1"/>
                  </a:moveTo>
                  <a:cubicBezTo>
                    <a:pt x="1632" y="1"/>
                    <a:pt x="1476" y="25"/>
                    <a:pt x="1323" y="76"/>
                  </a:cubicBezTo>
                  <a:lnTo>
                    <a:pt x="1051" y="168"/>
                  </a:lnTo>
                  <a:cubicBezTo>
                    <a:pt x="411" y="380"/>
                    <a:pt x="0" y="1004"/>
                    <a:pt x="56" y="1676"/>
                  </a:cubicBezTo>
                  <a:lnTo>
                    <a:pt x="73" y="1886"/>
                  </a:lnTo>
                  <a:cubicBezTo>
                    <a:pt x="199" y="3393"/>
                    <a:pt x="672" y="4727"/>
                    <a:pt x="2248" y="6747"/>
                  </a:cubicBezTo>
                  <a:lnTo>
                    <a:pt x="3527" y="8272"/>
                  </a:lnTo>
                  <a:lnTo>
                    <a:pt x="4795" y="7005"/>
                  </a:lnTo>
                  <a:cubicBezTo>
                    <a:pt x="6262" y="5537"/>
                    <a:pt x="7067" y="3533"/>
                    <a:pt x="7022" y="1456"/>
                  </a:cubicBezTo>
                  <a:cubicBezTo>
                    <a:pt x="7010" y="914"/>
                    <a:pt x="6699" y="422"/>
                    <a:pt x="6213" y="180"/>
                  </a:cubicBezTo>
                  <a:cubicBezTo>
                    <a:pt x="6002" y="75"/>
                    <a:pt x="5779" y="25"/>
                    <a:pt x="5561" y="25"/>
                  </a:cubicBezTo>
                  <a:cubicBezTo>
                    <a:pt x="4924" y="25"/>
                    <a:pt x="4324" y="445"/>
                    <a:pt x="4145" y="1113"/>
                  </a:cubicBezTo>
                  <a:cubicBezTo>
                    <a:pt x="4082" y="1350"/>
                    <a:pt x="3880" y="1471"/>
                    <a:pt x="3678" y="1471"/>
                  </a:cubicBezTo>
                  <a:cubicBezTo>
                    <a:pt x="3486" y="1471"/>
                    <a:pt x="3294" y="1362"/>
                    <a:pt x="3220" y="1141"/>
                  </a:cubicBezTo>
                  <a:lnTo>
                    <a:pt x="3174" y="1001"/>
                  </a:lnTo>
                  <a:cubicBezTo>
                    <a:pt x="2970" y="388"/>
                    <a:pt x="2399" y="1"/>
                    <a:pt x="1786" y="1"/>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1699;p50">
              <a:extLst>
                <a:ext uri="{FF2B5EF4-FFF2-40B4-BE49-F238E27FC236}">
                  <a16:creationId xmlns:a16="http://schemas.microsoft.com/office/drawing/2014/main" id="{ABD8FA92-2728-3109-6C33-27F0AF5A2FF5}"/>
                </a:ext>
              </a:extLst>
            </p:cNvPr>
            <p:cNvSpPr/>
            <p:nvPr/>
          </p:nvSpPr>
          <p:spPr>
            <a:xfrm rot="696351">
              <a:off x="7771440" y="1155380"/>
              <a:ext cx="207244" cy="25530"/>
            </a:xfrm>
            <a:custGeom>
              <a:avLst/>
              <a:gdLst/>
              <a:ahLst/>
              <a:cxnLst/>
              <a:rect l="l" t="t" r="r" b="b"/>
              <a:pathLst>
                <a:path w="6202" h="764" extrusionOk="0">
                  <a:moveTo>
                    <a:pt x="382" y="1"/>
                  </a:moveTo>
                  <a:cubicBezTo>
                    <a:pt x="171" y="1"/>
                    <a:pt x="1" y="171"/>
                    <a:pt x="1" y="382"/>
                  </a:cubicBezTo>
                  <a:cubicBezTo>
                    <a:pt x="1" y="594"/>
                    <a:pt x="171" y="764"/>
                    <a:pt x="382" y="764"/>
                  </a:cubicBezTo>
                  <a:lnTo>
                    <a:pt x="5819" y="764"/>
                  </a:lnTo>
                  <a:cubicBezTo>
                    <a:pt x="6032" y="764"/>
                    <a:pt x="6201" y="594"/>
                    <a:pt x="6201" y="382"/>
                  </a:cubicBezTo>
                  <a:cubicBezTo>
                    <a:pt x="6201" y="171"/>
                    <a:pt x="6032" y="1"/>
                    <a:pt x="581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1700;p50">
              <a:extLst>
                <a:ext uri="{FF2B5EF4-FFF2-40B4-BE49-F238E27FC236}">
                  <a16:creationId xmlns:a16="http://schemas.microsoft.com/office/drawing/2014/main" id="{FD50B9B0-8949-BC8D-8B13-1D5619E34CD0}"/>
                </a:ext>
              </a:extLst>
            </p:cNvPr>
            <p:cNvSpPr/>
            <p:nvPr/>
          </p:nvSpPr>
          <p:spPr>
            <a:xfrm rot="696351">
              <a:off x="7781396" y="1224671"/>
              <a:ext cx="158858" cy="25596"/>
            </a:xfrm>
            <a:custGeom>
              <a:avLst/>
              <a:gdLst/>
              <a:ahLst/>
              <a:cxnLst/>
              <a:rect l="l" t="t" r="r" b="b"/>
              <a:pathLst>
                <a:path w="4754" h="766" extrusionOk="0">
                  <a:moveTo>
                    <a:pt x="382" y="1"/>
                  </a:moveTo>
                  <a:cubicBezTo>
                    <a:pt x="171" y="1"/>
                    <a:pt x="1" y="171"/>
                    <a:pt x="1" y="382"/>
                  </a:cubicBezTo>
                  <a:cubicBezTo>
                    <a:pt x="1" y="594"/>
                    <a:pt x="171" y="765"/>
                    <a:pt x="382" y="765"/>
                  </a:cubicBezTo>
                  <a:lnTo>
                    <a:pt x="4371" y="765"/>
                  </a:lnTo>
                  <a:cubicBezTo>
                    <a:pt x="4583" y="765"/>
                    <a:pt x="4753" y="594"/>
                    <a:pt x="4753" y="382"/>
                  </a:cubicBezTo>
                  <a:lnTo>
                    <a:pt x="4749" y="382"/>
                  </a:lnTo>
                  <a:cubicBezTo>
                    <a:pt x="4750" y="172"/>
                    <a:pt x="4581" y="1"/>
                    <a:pt x="437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7" name="Google Shape;1701;p50">
            <a:extLst>
              <a:ext uri="{FF2B5EF4-FFF2-40B4-BE49-F238E27FC236}">
                <a16:creationId xmlns:a16="http://schemas.microsoft.com/office/drawing/2014/main" id="{6A77DBCD-EB47-472C-5923-8B81D260F30D}"/>
              </a:ext>
            </a:extLst>
          </p:cNvPr>
          <p:cNvGrpSpPr/>
          <p:nvPr/>
        </p:nvGrpSpPr>
        <p:grpSpPr>
          <a:xfrm>
            <a:off x="1463259" y="4073040"/>
            <a:ext cx="461121" cy="398413"/>
            <a:chOff x="7063315" y="932973"/>
            <a:chExt cx="1470115" cy="1217402"/>
          </a:xfrm>
        </p:grpSpPr>
        <p:sp>
          <p:nvSpPr>
            <p:cNvPr id="28" name="Google Shape;1702;p50">
              <a:extLst>
                <a:ext uri="{FF2B5EF4-FFF2-40B4-BE49-F238E27FC236}">
                  <a16:creationId xmlns:a16="http://schemas.microsoft.com/office/drawing/2014/main" id="{0863A1D8-8526-138C-C32F-67D084DE2AF6}"/>
                </a:ext>
              </a:extLst>
            </p:cNvPr>
            <p:cNvSpPr/>
            <p:nvPr/>
          </p:nvSpPr>
          <p:spPr>
            <a:xfrm rot="696351">
              <a:off x="7148170" y="1053804"/>
              <a:ext cx="1300405" cy="975738"/>
            </a:xfrm>
            <a:custGeom>
              <a:avLst/>
              <a:gdLst/>
              <a:ahLst/>
              <a:cxnLst/>
              <a:rect l="l" t="t" r="r" b="b"/>
              <a:pathLst>
                <a:path w="38916" h="29200" extrusionOk="0">
                  <a:moveTo>
                    <a:pt x="0" y="0"/>
                  </a:moveTo>
                  <a:lnTo>
                    <a:pt x="789" y="29200"/>
                  </a:lnTo>
                  <a:lnTo>
                    <a:pt x="37472" y="29200"/>
                  </a:lnTo>
                  <a:lnTo>
                    <a:pt x="38916" y="0"/>
                  </a:lnTo>
                  <a:close/>
                </a:path>
              </a:pathLst>
            </a:custGeom>
            <a:solidFill>
              <a:srgbClr val="F1A9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1703;p50">
              <a:extLst>
                <a:ext uri="{FF2B5EF4-FFF2-40B4-BE49-F238E27FC236}">
                  <a16:creationId xmlns:a16="http://schemas.microsoft.com/office/drawing/2014/main" id="{276EDE7D-83A3-C9CC-E48F-207A61E40DEF}"/>
                </a:ext>
              </a:extLst>
            </p:cNvPr>
            <p:cNvSpPr/>
            <p:nvPr/>
          </p:nvSpPr>
          <p:spPr>
            <a:xfrm rot="696351">
              <a:off x="7186092" y="1057658"/>
              <a:ext cx="1300405" cy="598742"/>
            </a:xfrm>
            <a:custGeom>
              <a:avLst/>
              <a:gdLst/>
              <a:ahLst/>
              <a:cxnLst/>
              <a:rect l="l" t="t" r="r" b="b"/>
              <a:pathLst>
                <a:path w="38916" h="17918" fill="none" extrusionOk="0">
                  <a:moveTo>
                    <a:pt x="0" y="0"/>
                  </a:moveTo>
                  <a:lnTo>
                    <a:pt x="19669" y="17917"/>
                  </a:lnTo>
                  <a:lnTo>
                    <a:pt x="38916" y="0"/>
                  </a:lnTo>
                </a:path>
              </a:pathLst>
            </a:custGeom>
            <a:noFill/>
            <a:ln w="3475" cap="rnd" cmpd="sng">
              <a:solidFill>
                <a:srgbClr val="DB355D"/>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1704;p50">
              <a:extLst>
                <a:ext uri="{FF2B5EF4-FFF2-40B4-BE49-F238E27FC236}">
                  <a16:creationId xmlns:a16="http://schemas.microsoft.com/office/drawing/2014/main" id="{00DD57F8-9606-4A70-78CC-2990599B0385}"/>
                </a:ext>
              </a:extLst>
            </p:cNvPr>
            <p:cNvSpPr/>
            <p:nvPr/>
          </p:nvSpPr>
          <p:spPr>
            <a:xfrm rot="696351">
              <a:off x="7670743" y="1449305"/>
              <a:ext cx="236149" cy="276448"/>
            </a:xfrm>
            <a:custGeom>
              <a:avLst/>
              <a:gdLst/>
              <a:ahLst/>
              <a:cxnLst/>
              <a:rect l="l" t="t" r="r" b="b"/>
              <a:pathLst>
                <a:path w="7067" h="8273" extrusionOk="0">
                  <a:moveTo>
                    <a:pt x="1786" y="1"/>
                  </a:moveTo>
                  <a:cubicBezTo>
                    <a:pt x="1632" y="1"/>
                    <a:pt x="1476" y="25"/>
                    <a:pt x="1323" y="76"/>
                  </a:cubicBezTo>
                  <a:lnTo>
                    <a:pt x="1051" y="168"/>
                  </a:lnTo>
                  <a:cubicBezTo>
                    <a:pt x="411" y="380"/>
                    <a:pt x="0" y="1004"/>
                    <a:pt x="56" y="1676"/>
                  </a:cubicBezTo>
                  <a:lnTo>
                    <a:pt x="73" y="1886"/>
                  </a:lnTo>
                  <a:cubicBezTo>
                    <a:pt x="199" y="3393"/>
                    <a:pt x="672" y="4727"/>
                    <a:pt x="2248" y="6747"/>
                  </a:cubicBezTo>
                  <a:lnTo>
                    <a:pt x="3527" y="8272"/>
                  </a:lnTo>
                  <a:lnTo>
                    <a:pt x="4795" y="7005"/>
                  </a:lnTo>
                  <a:cubicBezTo>
                    <a:pt x="6262" y="5537"/>
                    <a:pt x="7067" y="3533"/>
                    <a:pt x="7022" y="1456"/>
                  </a:cubicBezTo>
                  <a:cubicBezTo>
                    <a:pt x="7010" y="914"/>
                    <a:pt x="6699" y="422"/>
                    <a:pt x="6213" y="180"/>
                  </a:cubicBezTo>
                  <a:cubicBezTo>
                    <a:pt x="6002" y="75"/>
                    <a:pt x="5779" y="25"/>
                    <a:pt x="5561" y="25"/>
                  </a:cubicBezTo>
                  <a:cubicBezTo>
                    <a:pt x="4924" y="25"/>
                    <a:pt x="4324" y="445"/>
                    <a:pt x="4145" y="1113"/>
                  </a:cubicBezTo>
                  <a:cubicBezTo>
                    <a:pt x="4082" y="1350"/>
                    <a:pt x="3880" y="1471"/>
                    <a:pt x="3678" y="1471"/>
                  </a:cubicBezTo>
                  <a:cubicBezTo>
                    <a:pt x="3486" y="1471"/>
                    <a:pt x="3294" y="1362"/>
                    <a:pt x="3220" y="1141"/>
                  </a:cubicBezTo>
                  <a:lnTo>
                    <a:pt x="3174" y="1001"/>
                  </a:lnTo>
                  <a:cubicBezTo>
                    <a:pt x="2970" y="388"/>
                    <a:pt x="2399" y="1"/>
                    <a:pt x="1786" y="1"/>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1705;p50">
              <a:extLst>
                <a:ext uri="{FF2B5EF4-FFF2-40B4-BE49-F238E27FC236}">
                  <a16:creationId xmlns:a16="http://schemas.microsoft.com/office/drawing/2014/main" id="{FA5B4E69-2851-B286-05F6-244A171DBD19}"/>
                </a:ext>
              </a:extLst>
            </p:cNvPr>
            <p:cNvSpPr/>
            <p:nvPr/>
          </p:nvSpPr>
          <p:spPr>
            <a:xfrm rot="696351">
              <a:off x="7771440" y="1155380"/>
              <a:ext cx="207244" cy="25530"/>
            </a:xfrm>
            <a:custGeom>
              <a:avLst/>
              <a:gdLst/>
              <a:ahLst/>
              <a:cxnLst/>
              <a:rect l="l" t="t" r="r" b="b"/>
              <a:pathLst>
                <a:path w="6202" h="764" extrusionOk="0">
                  <a:moveTo>
                    <a:pt x="382" y="1"/>
                  </a:moveTo>
                  <a:cubicBezTo>
                    <a:pt x="171" y="1"/>
                    <a:pt x="1" y="171"/>
                    <a:pt x="1" y="382"/>
                  </a:cubicBezTo>
                  <a:cubicBezTo>
                    <a:pt x="1" y="594"/>
                    <a:pt x="171" y="764"/>
                    <a:pt x="382" y="764"/>
                  </a:cubicBezTo>
                  <a:lnTo>
                    <a:pt x="5819" y="764"/>
                  </a:lnTo>
                  <a:cubicBezTo>
                    <a:pt x="6032" y="764"/>
                    <a:pt x="6201" y="594"/>
                    <a:pt x="6201" y="382"/>
                  </a:cubicBezTo>
                  <a:cubicBezTo>
                    <a:pt x="6201" y="171"/>
                    <a:pt x="6032" y="1"/>
                    <a:pt x="581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1706;p50">
              <a:extLst>
                <a:ext uri="{FF2B5EF4-FFF2-40B4-BE49-F238E27FC236}">
                  <a16:creationId xmlns:a16="http://schemas.microsoft.com/office/drawing/2014/main" id="{B8D131B7-72BD-15EF-6778-610E3A3D6D5A}"/>
                </a:ext>
              </a:extLst>
            </p:cNvPr>
            <p:cNvSpPr/>
            <p:nvPr/>
          </p:nvSpPr>
          <p:spPr>
            <a:xfrm rot="696351">
              <a:off x="7781396" y="1224671"/>
              <a:ext cx="158858" cy="25596"/>
            </a:xfrm>
            <a:custGeom>
              <a:avLst/>
              <a:gdLst/>
              <a:ahLst/>
              <a:cxnLst/>
              <a:rect l="l" t="t" r="r" b="b"/>
              <a:pathLst>
                <a:path w="4754" h="766" extrusionOk="0">
                  <a:moveTo>
                    <a:pt x="382" y="1"/>
                  </a:moveTo>
                  <a:cubicBezTo>
                    <a:pt x="171" y="1"/>
                    <a:pt x="1" y="171"/>
                    <a:pt x="1" y="382"/>
                  </a:cubicBezTo>
                  <a:cubicBezTo>
                    <a:pt x="1" y="594"/>
                    <a:pt x="171" y="765"/>
                    <a:pt x="382" y="765"/>
                  </a:cubicBezTo>
                  <a:lnTo>
                    <a:pt x="4371" y="765"/>
                  </a:lnTo>
                  <a:cubicBezTo>
                    <a:pt x="4583" y="765"/>
                    <a:pt x="4753" y="594"/>
                    <a:pt x="4753" y="382"/>
                  </a:cubicBezTo>
                  <a:lnTo>
                    <a:pt x="4749" y="382"/>
                  </a:lnTo>
                  <a:cubicBezTo>
                    <a:pt x="4750" y="172"/>
                    <a:pt x="4581" y="1"/>
                    <a:pt x="437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34" name="TextBox 33">
            <a:extLst>
              <a:ext uri="{FF2B5EF4-FFF2-40B4-BE49-F238E27FC236}">
                <a16:creationId xmlns:a16="http://schemas.microsoft.com/office/drawing/2014/main" id="{11AD2686-06C0-D602-6200-92F0D0FF843B}"/>
              </a:ext>
            </a:extLst>
          </p:cNvPr>
          <p:cNvSpPr txBox="1"/>
          <p:nvPr/>
        </p:nvSpPr>
        <p:spPr>
          <a:xfrm>
            <a:off x="1277716" y="2580292"/>
            <a:ext cx="6270170" cy="1077218"/>
          </a:xfrm>
          <a:prstGeom prst="rect">
            <a:avLst/>
          </a:prstGeom>
          <a:noFill/>
        </p:spPr>
        <p:txBody>
          <a:bodyPr wrap="square">
            <a:spAutoFit/>
          </a:bodyPr>
          <a:lstStyle/>
          <a:p>
            <a:r>
              <a:rPr lang="en-US" sz="3200" b="1" i="1">
                <a:latin typeface="Times New Roman" panose="02020603050405020304" pitchFamily="18" charset="0"/>
                <a:cs typeface="Times New Roman" panose="02020603050405020304" pitchFamily="18" charset="0"/>
              </a:rPr>
              <a:t>Mẹ già như ánh trăng khuya</a:t>
            </a:r>
            <a:endParaRPr lang="en-US" sz="3200" b="1">
              <a:latin typeface="Times New Roman" panose="02020603050405020304" pitchFamily="18" charset="0"/>
              <a:cs typeface="Times New Roman" panose="02020603050405020304" pitchFamily="18" charset="0"/>
            </a:endParaRPr>
          </a:p>
          <a:p>
            <a:r>
              <a:rPr lang="en-US" sz="3200" b="1" i="1">
                <a:latin typeface="Times New Roman" panose="02020603050405020304" pitchFamily="18" charset="0"/>
                <a:cs typeface="Times New Roman" panose="02020603050405020304" pitchFamily="18" charset="0"/>
              </a:rPr>
              <a:t>Dịu dàng soi tỏ bước đi con hiền.</a:t>
            </a:r>
            <a:endParaRPr lang="en-US" sz="3200" b="1">
              <a:latin typeface="Times New Roman" panose="02020603050405020304" pitchFamily="18" charset="0"/>
              <a:cs typeface="Times New Roman" panose="02020603050405020304" pitchFamily="18" charset="0"/>
            </a:endParaRPr>
          </a:p>
        </p:txBody>
      </p:sp>
      <p:pic>
        <p:nvPicPr>
          <p:cNvPr id="36" name="Picture 35">
            <a:extLst>
              <a:ext uri="{FF2B5EF4-FFF2-40B4-BE49-F238E27FC236}">
                <a16:creationId xmlns:a16="http://schemas.microsoft.com/office/drawing/2014/main" id="{6C3E2A12-DBA3-2057-C206-CBE7DAFB576F}"/>
              </a:ext>
            </a:extLst>
          </p:cNvPr>
          <p:cNvPicPr>
            <a:picLocks noChangeAspect="1"/>
          </p:cNvPicPr>
          <p:nvPr/>
        </p:nvPicPr>
        <p:blipFill>
          <a:blip r:embed="rId4"/>
          <a:stretch>
            <a:fillRect/>
          </a:stretch>
        </p:blipFill>
        <p:spPr>
          <a:xfrm>
            <a:off x="6648233" y="1251952"/>
            <a:ext cx="2749534" cy="3981033"/>
          </a:xfrm>
          <a:prstGeom prst="rect">
            <a:avLst/>
          </a:prstGeom>
        </p:spPr>
      </p:pic>
      <p:pic>
        <p:nvPicPr>
          <p:cNvPr id="37" name="Picture 36">
            <a:extLst>
              <a:ext uri="{FF2B5EF4-FFF2-40B4-BE49-F238E27FC236}">
                <a16:creationId xmlns:a16="http://schemas.microsoft.com/office/drawing/2014/main" id="{17F1A6A4-0E69-DA73-FAB2-1E921C0B9FEA}"/>
              </a:ext>
            </a:extLst>
          </p:cNvPr>
          <p:cNvPicPr>
            <a:picLocks noChangeAspect="1"/>
          </p:cNvPicPr>
          <p:nvPr/>
        </p:nvPicPr>
        <p:blipFill>
          <a:blip r:embed="rId5"/>
          <a:stretch>
            <a:fillRect/>
          </a:stretch>
        </p:blipFill>
        <p:spPr>
          <a:xfrm>
            <a:off x="-158126" y="4334276"/>
            <a:ext cx="7706012" cy="1310754"/>
          </a:xfrm>
          <a:prstGeom prst="rect">
            <a:avLst/>
          </a:prstGeom>
        </p:spPr>
      </p:pic>
    </p:spTree>
    <p:extLst>
      <p:ext uri="{BB962C8B-B14F-4D97-AF65-F5344CB8AC3E}">
        <p14:creationId xmlns:p14="http://schemas.microsoft.com/office/powerpoint/2010/main" val="2859611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randombar(horizontal)">
                                      <p:cBhvr>
                                        <p:cTn id="7" dur="500"/>
                                        <p:tgtEl>
                                          <p:spTgt spid="36"/>
                                        </p:tgtEl>
                                      </p:cBhvr>
                                    </p:animEffect>
                                  </p:childTnLst>
                                </p:cTn>
                              </p:par>
                              <p:par>
                                <p:cTn id="8" presetID="14" presetClass="entr" presetSubtype="10" fill="hold" nodeType="withEffect">
                                  <p:stCondLst>
                                    <p:cond delay="0"/>
                                  </p:stCondLst>
                                  <p:childTnLst>
                                    <p:set>
                                      <p:cBhvr>
                                        <p:cTn id="9" dur="1" fill="hold">
                                          <p:stCondLst>
                                            <p:cond delay="0"/>
                                          </p:stCondLst>
                                        </p:cTn>
                                        <p:tgtEl>
                                          <p:spTgt spid="37"/>
                                        </p:tgtEl>
                                        <p:attrNameLst>
                                          <p:attrName>style.visibility</p:attrName>
                                        </p:attrNameLst>
                                      </p:cBhvr>
                                      <p:to>
                                        <p:strVal val="visible"/>
                                      </p:to>
                                    </p:set>
                                    <p:animEffect transition="in" filter="randombar(horizontal)">
                                      <p:cBhvr>
                                        <p:cTn id="10" dur="500"/>
                                        <p:tgtEl>
                                          <p:spTgt spid="37"/>
                                        </p:tgtEl>
                                      </p:cBhvr>
                                    </p:animEffect>
                                  </p:childTnLst>
                                </p:cTn>
                              </p:par>
                              <p:par>
                                <p:cTn id="11" presetID="14" presetClass="entr" presetSubtype="10" fill="hold" nodeType="withEffect">
                                  <p:stCondLst>
                                    <p:cond delay="0"/>
                                  </p:stCondLst>
                                  <p:childTnLst>
                                    <p:set>
                                      <p:cBhvr>
                                        <p:cTn id="12" dur="1" fill="hold">
                                          <p:stCondLst>
                                            <p:cond delay="0"/>
                                          </p:stCondLst>
                                        </p:cTn>
                                        <p:tgtEl>
                                          <p:spTgt spid="27"/>
                                        </p:tgtEl>
                                        <p:attrNameLst>
                                          <p:attrName>style.visibility</p:attrName>
                                        </p:attrNameLst>
                                      </p:cBhvr>
                                      <p:to>
                                        <p:strVal val="visible"/>
                                      </p:to>
                                    </p:set>
                                    <p:animEffect transition="in" filter="randombar(horizontal)">
                                      <p:cBhvr>
                                        <p:cTn id="13" dur="500"/>
                                        <p:tgtEl>
                                          <p:spTgt spid="27"/>
                                        </p:tgtEl>
                                      </p:cBhvr>
                                    </p:animEffect>
                                  </p:childTnLst>
                                </p:cTn>
                              </p:par>
                              <p:par>
                                <p:cTn id="14" presetID="14" presetClass="entr" presetSubtype="10" fill="hold" nodeType="with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randombar(horizontal)">
                                      <p:cBhvr>
                                        <p:cTn id="16" dur="500"/>
                                        <p:tgtEl>
                                          <p:spTgt spid="20"/>
                                        </p:tgtEl>
                                      </p:cBhvr>
                                    </p:animEffect>
                                  </p:childTnLst>
                                </p:cTn>
                              </p:par>
                              <p:par>
                                <p:cTn id="17" presetID="14" presetClass="entr" presetSubtype="10" fill="hold" nodeType="with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randombar(horizontal)">
                                      <p:cBhvr>
                                        <p:cTn id="19" dur="500"/>
                                        <p:tgtEl>
                                          <p:spTgt spid="21"/>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34"/>
                                        </p:tgtEl>
                                        <p:attrNameLst>
                                          <p:attrName>style.visibility</p:attrName>
                                        </p:attrNameLst>
                                      </p:cBhvr>
                                      <p:to>
                                        <p:strVal val="visible"/>
                                      </p:to>
                                    </p:set>
                                    <p:animEffect transition="in" filter="barn(inVertical)">
                                      <p:cBhvr>
                                        <p:cTn id="24"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solidFill>
          <a:srgbClr val="FDF4EB"/>
        </a:solidFill>
        <a:effectLst/>
      </p:bgPr>
    </p:bg>
    <p:spTree>
      <p:nvGrpSpPr>
        <p:cNvPr id="1" name=""/>
        <p:cNvGrpSpPr/>
        <p:nvPr/>
      </p:nvGrpSpPr>
      <p:grpSpPr>
        <a:xfrm>
          <a:off x="0" y="0"/>
          <a:ext cx="0" cy="0"/>
          <a:chOff x="0" y="0"/>
          <a:chExt cx="0" cy="0"/>
        </a:xfrm>
      </p:grpSpPr>
      <p:sp>
        <p:nvSpPr>
          <p:cNvPr id="2" name="Freeform 2"/>
          <p:cNvSpPr/>
          <p:nvPr/>
        </p:nvSpPr>
        <p:spPr>
          <a:xfrm>
            <a:off x="3706576" y="3540340"/>
            <a:ext cx="1730849" cy="1601822"/>
          </a:xfrm>
          <a:custGeom>
            <a:avLst/>
            <a:gdLst/>
            <a:ahLst/>
            <a:cxnLst/>
            <a:rect l="l" t="t" r="r" b="b"/>
            <a:pathLst>
              <a:path w="3461697" h="3203643">
                <a:moveTo>
                  <a:pt x="0" y="0"/>
                </a:moveTo>
                <a:lnTo>
                  <a:pt x="3461698" y="0"/>
                </a:lnTo>
                <a:lnTo>
                  <a:pt x="3461698" y="3203643"/>
                </a:lnTo>
                <a:lnTo>
                  <a:pt x="0" y="3203643"/>
                </a:lnTo>
                <a:lnTo>
                  <a:pt x="0" y="0"/>
                </a:lnTo>
                <a:close/>
              </a:path>
            </a:pathLst>
          </a:custGeom>
          <a:blipFill>
            <a:blip r:embed="rId2">
              <a:extLst>
                <a:ext uri="{96DAC541-7B7A-43D3-8B79-37D633B846F1}">
                  <asvg:svgBlip xmlns="" xmlns:asvg="http://schemas.microsoft.com/office/drawing/2016/SVG/main" r:embed="rId3"/>
                </a:ext>
              </a:extLst>
            </a:blip>
            <a:stretch>
              <a:fillRect/>
            </a:stretch>
          </a:blipFill>
        </p:spPr>
      </p:sp>
      <p:sp>
        <p:nvSpPr>
          <p:cNvPr id="3" name="Freeform 3"/>
          <p:cNvSpPr/>
          <p:nvPr/>
        </p:nvSpPr>
        <p:spPr>
          <a:xfrm>
            <a:off x="514350" y="1630995"/>
            <a:ext cx="3645757" cy="2998155"/>
          </a:xfrm>
          <a:custGeom>
            <a:avLst/>
            <a:gdLst/>
            <a:ahLst/>
            <a:cxnLst/>
            <a:rect l="l" t="t" r="r" b="b"/>
            <a:pathLst>
              <a:path w="7291513" h="5996310">
                <a:moveTo>
                  <a:pt x="0" y="0"/>
                </a:moveTo>
                <a:lnTo>
                  <a:pt x="7291513" y="0"/>
                </a:lnTo>
                <a:lnTo>
                  <a:pt x="7291513" y="5996310"/>
                </a:lnTo>
                <a:lnTo>
                  <a:pt x="0" y="5996310"/>
                </a:lnTo>
                <a:lnTo>
                  <a:pt x="0" y="0"/>
                </a:lnTo>
                <a:close/>
              </a:path>
            </a:pathLst>
          </a:custGeom>
          <a:blipFill>
            <a:blip r:embed="rId4">
              <a:extLst>
                <a:ext uri="{96DAC541-7B7A-43D3-8B79-37D633B846F1}">
                  <asvg:svgBlip xmlns="" xmlns:asvg="http://schemas.microsoft.com/office/drawing/2016/SVG/main" r:embed="rId5"/>
                </a:ext>
              </a:extLst>
            </a:blip>
            <a:stretch>
              <a:fillRect/>
            </a:stretch>
          </a:blipFill>
        </p:spPr>
      </p:sp>
      <p:sp>
        <p:nvSpPr>
          <p:cNvPr id="4" name="Freeform 4"/>
          <p:cNvSpPr/>
          <p:nvPr/>
        </p:nvSpPr>
        <p:spPr>
          <a:xfrm>
            <a:off x="175909" y="342714"/>
            <a:ext cx="2788958" cy="808798"/>
          </a:xfrm>
          <a:custGeom>
            <a:avLst/>
            <a:gdLst/>
            <a:ahLst/>
            <a:cxnLst/>
            <a:rect l="l" t="t" r="r" b="b"/>
            <a:pathLst>
              <a:path w="5577916" h="1617596">
                <a:moveTo>
                  <a:pt x="0" y="0"/>
                </a:moveTo>
                <a:lnTo>
                  <a:pt x="5577916" y="0"/>
                </a:lnTo>
                <a:lnTo>
                  <a:pt x="5577916" y="1617595"/>
                </a:lnTo>
                <a:lnTo>
                  <a:pt x="0" y="1617595"/>
                </a:lnTo>
                <a:lnTo>
                  <a:pt x="0" y="0"/>
                </a:lnTo>
                <a:close/>
              </a:path>
            </a:pathLst>
          </a:custGeom>
          <a:blipFill>
            <a:blip r:embed="rId6">
              <a:extLst>
                <a:ext uri="{96DAC541-7B7A-43D3-8B79-37D633B846F1}">
                  <asvg:svgBlip xmlns="" xmlns:asvg="http://schemas.microsoft.com/office/drawing/2016/SVG/main" r:embed="rId7"/>
                </a:ext>
              </a:extLst>
            </a:blip>
            <a:stretch>
              <a:fillRect/>
            </a:stretch>
          </a:blipFill>
        </p:spPr>
      </p:sp>
      <p:sp>
        <p:nvSpPr>
          <p:cNvPr id="5" name="TextBox 5"/>
          <p:cNvSpPr txBox="1"/>
          <p:nvPr/>
        </p:nvSpPr>
        <p:spPr>
          <a:xfrm>
            <a:off x="514349" y="423072"/>
            <a:ext cx="8330033" cy="586699"/>
          </a:xfrm>
          <a:prstGeom prst="rect">
            <a:avLst/>
          </a:prstGeom>
        </p:spPr>
        <p:txBody>
          <a:bodyPr lIns="0" tIns="0" rIns="0" bIns="0" rtlCol="0" anchor="t">
            <a:spAutoFit/>
          </a:bodyPr>
          <a:lstStyle/>
          <a:p>
            <a:pPr defTabSz="457200">
              <a:lnSpc>
                <a:spcPts val="5060"/>
              </a:lnSpc>
              <a:buClrTx/>
            </a:pPr>
            <a:r>
              <a:rPr lang="en-US" sz="3200" b="1" kern="1200">
                <a:solidFill>
                  <a:srgbClr val="19120C"/>
                </a:solidFill>
                <a:latin typeface="Times New Roman" panose="02020603050405020304" pitchFamily="18" charset="0"/>
                <a:ea typeface="+mn-ea"/>
                <a:cs typeface="Times New Roman" panose="02020603050405020304" pitchFamily="18" charset="0"/>
              </a:rPr>
              <a:t>PHT số 6</a:t>
            </a:r>
          </a:p>
        </p:txBody>
      </p:sp>
      <p:sp>
        <p:nvSpPr>
          <p:cNvPr id="6" name="Freeform 6"/>
          <p:cNvSpPr/>
          <p:nvPr/>
        </p:nvSpPr>
        <p:spPr>
          <a:xfrm flipH="1">
            <a:off x="7736361" y="92757"/>
            <a:ext cx="521105" cy="654355"/>
          </a:xfrm>
          <a:custGeom>
            <a:avLst/>
            <a:gdLst/>
            <a:ahLst/>
            <a:cxnLst/>
            <a:rect l="l" t="t" r="r" b="b"/>
            <a:pathLst>
              <a:path w="1042209" h="1308710">
                <a:moveTo>
                  <a:pt x="1042209" y="0"/>
                </a:moveTo>
                <a:lnTo>
                  <a:pt x="0" y="0"/>
                </a:lnTo>
                <a:lnTo>
                  <a:pt x="0" y="1308711"/>
                </a:lnTo>
                <a:lnTo>
                  <a:pt x="1042209" y="1308711"/>
                </a:lnTo>
                <a:lnTo>
                  <a:pt x="1042209" y="0"/>
                </a:lnTo>
                <a:close/>
              </a:path>
            </a:pathLst>
          </a:custGeom>
          <a:blipFill>
            <a:blip r:embed="rId8">
              <a:extLst>
                <a:ext uri="{96DAC541-7B7A-43D3-8B79-37D633B846F1}">
                  <asvg:svgBlip xmlns="" xmlns:asvg="http://schemas.microsoft.com/office/drawing/2016/SVG/main" r:embed="rId9"/>
                </a:ext>
              </a:extLst>
            </a:blip>
            <a:stretch>
              <a:fillRect/>
            </a:stretch>
          </a:blipFill>
        </p:spPr>
      </p:sp>
      <p:sp>
        <p:nvSpPr>
          <p:cNvPr id="7" name="Freeform 7"/>
          <p:cNvSpPr/>
          <p:nvPr/>
        </p:nvSpPr>
        <p:spPr>
          <a:xfrm>
            <a:off x="5090307" y="1298249"/>
            <a:ext cx="3645757" cy="2998155"/>
          </a:xfrm>
          <a:custGeom>
            <a:avLst/>
            <a:gdLst/>
            <a:ahLst/>
            <a:cxnLst/>
            <a:rect l="l" t="t" r="r" b="b"/>
            <a:pathLst>
              <a:path w="7291513" h="5996310">
                <a:moveTo>
                  <a:pt x="0" y="0"/>
                </a:moveTo>
                <a:lnTo>
                  <a:pt x="7291513" y="0"/>
                </a:lnTo>
                <a:lnTo>
                  <a:pt x="7291513" y="5996310"/>
                </a:lnTo>
                <a:lnTo>
                  <a:pt x="0" y="5996310"/>
                </a:lnTo>
                <a:lnTo>
                  <a:pt x="0" y="0"/>
                </a:lnTo>
                <a:close/>
              </a:path>
            </a:pathLst>
          </a:custGeom>
          <a:blipFill>
            <a:blip r:embed="rId4">
              <a:extLst>
                <a:ext uri="{96DAC541-7B7A-43D3-8B79-37D633B846F1}">
                  <asvg:svgBlip xmlns="" xmlns:asvg="http://schemas.microsoft.com/office/drawing/2016/SVG/main" r:embed="rId5"/>
                </a:ext>
              </a:extLst>
            </a:blip>
            <a:stretch>
              <a:fillRect/>
            </a:stretch>
          </a:blipFill>
        </p:spPr>
      </p:sp>
      <p:sp>
        <p:nvSpPr>
          <p:cNvPr id="8" name="Freeform 8"/>
          <p:cNvSpPr/>
          <p:nvPr/>
        </p:nvSpPr>
        <p:spPr>
          <a:xfrm>
            <a:off x="1175727" y="1340086"/>
            <a:ext cx="2106947" cy="510199"/>
          </a:xfrm>
          <a:custGeom>
            <a:avLst/>
            <a:gdLst/>
            <a:ahLst/>
            <a:cxnLst/>
            <a:rect l="l" t="t" r="r" b="b"/>
            <a:pathLst>
              <a:path w="3600289" h="877161">
                <a:moveTo>
                  <a:pt x="0" y="0"/>
                </a:moveTo>
                <a:lnTo>
                  <a:pt x="3600290" y="0"/>
                </a:lnTo>
                <a:lnTo>
                  <a:pt x="3600290" y="877162"/>
                </a:lnTo>
                <a:lnTo>
                  <a:pt x="0" y="877162"/>
                </a:lnTo>
                <a:lnTo>
                  <a:pt x="0" y="0"/>
                </a:lnTo>
                <a:close/>
              </a:path>
            </a:pathLst>
          </a:custGeom>
          <a:blipFill>
            <a:blip r:embed="rId10">
              <a:extLst>
                <a:ext uri="{96DAC541-7B7A-43D3-8B79-37D633B846F1}">
                  <asvg:svgBlip xmlns="" xmlns:asvg="http://schemas.microsoft.com/office/drawing/2016/SVG/main" r:embed="rId11"/>
                </a:ext>
              </a:extLst>
            </a:blip>
            <a:stretch>
              <a:fillRect/>
            </a:stretch>
          </a:blipFill>
        </p:spPr>
      </p:sp>
      <p:sp>
        <p:nvSpPr>
          <p:cNvPr id="10" name="Freeform 10"/>
          <p:cNvSpPr/>
          <p:nvPr/>
        </p:nvSpPr>
        <p:spPr>
          <a:xfrm>
            <a:off x="5766618" y="4002712"/>
            <a:ext cx="3377382" cy="1140789"/>
          </a:xfrm>
          <a:custGeom>
            <a:avLst/>
            <a:gdLst/>
            <a:ahLst/>
            <a:cxnLst/>
            <a:rect l="l" t="t" r="r" b="b"/>
            <a:pathLst>
              <a:path w="6754764" h="2281577">
                <a:moveTo>
                  <a:pt x="0" y="0"/>
                </a:moveTo>
                <a:lnTo>
                  <a:pt x="6754764" y="0"/>
                </a:lnTo>
                <a:lnTo>
                  <a:pt x="6754764" y="2281577"/>
                </a:lnTo>
                <a:lnTo>
                  <a:pt x="0" y="2281577"/>
                </a:lnTo>
                <a:lnTo>
                  <a:pt x="0" y="0"/>
                </a:lnTo>
                <a:close/>
              </a:path>
            </a:pathLst>
          </a:custGeom>
          <a:blipFill>
            <a:blip r:embed="rId12">
              <a:extLst>
                <a:ext uri="{96DAC541-7B7A-43D3-8B79-37D633B846F1}">
                  <asvg:svgBlip xmlns="" xmlns:asvg="http://schemas.microsoft.com/office/drawing/2016/SVG/main" r:embed="rId13"/>
                </a:ext>
              </a:extLst>
            </a:blip>
            <a:stretch>
              <a:fillRect b="-12131"/>
            </a:stretch>
          </a:blipFill>
        </p:spPr>
      </p:sp>
      <p:sp>
        <p:nvSpPr>
          <p:cNvPr id="11" name="Freeform 11"/>
          <p:cNvSpPr/>
          <p:nvPr/>
        </p:nvSpPr>
        <p:spPr>
          <a:xfrm rot="10531628">
            <a:off x="8130587" y="531340"/>
            <a:ext cx="882887" cy="733599"/>
          </a:xfrm>
          <a:custGeom>
            <a:avLst/>
            <a:gdLst/>
            <a:ahLst/>
            <a:cxnLst/>
            <a:rect l="l" t="t" r="r" b="b"/>
            <a:pathLst>
              <a:path w="1765774" h="1467198">
                <a:moveTo>
                  <a:pt x="0" y="0"/>
                </a:moveTo>
                <a:lnTo>
                  <a:pt x="1765774" y="0"/>
                </a:lnTo>
                <a:lnTo>
                  <a:pt x="1765774" y="1467198"/>
                </a:lnTo>
                <a:lnTo>
                  <a:pt x="0" y="1467198"/>
                </a:lnTo>
                <a:lnTo>
                  <a:pt x="0" y="0"/>
                </a:lnTo>
                <a:close/>
              </a:path>
            </a:pathLst>
          </a:custGeom>
          <a:blipFill>
            <a:blip r:embed="rId14">
              <a:extLst>
                <a:ext uri="{96DAC541-7B7A-43D3-8B79-37D633B846F1}">
                  <asvg:svgBlip xmlns="" xmlns:asvg="http://schemas.microsoft.com/office/drawing/2016/SVG/main" r:embed="rId15"/>
                </a:ext>
              </a:extLst>
            </a:blip>
            <a:stretch>
              <a:fillRect/>
            </a:stretch>
          </a:blipFill>
        </p:spPr>
      </p:sp>
      <p:sp>
        <p:nvSpPr>
          <p:cNvPr id="12" name="Freeform 12"/>
          <p:cNvSpPr/>
          <p:nvPr/>
        </p:nvSpPr>
        <p:spPr>
          <a:xfrm rot="1100902">
            <a:off x="379710" y="4235907"/>
            <a:ext cx="707862" cy="674399"/>
          </a:xfrm>
          <a:custGeom>
            <a:avLst/>
            <a:gdLst/>
            <a:ahLst/>
            <a:cxnLst/>
            <a:rect l="l" t="t" r="r" b="b"/>
            <a:pathLst>
              <a:path w="1415723" h="1348798">
                <a:moveTo>
                  <a:pt x="0" y="0"/>
                </a:moveTo>
                <a:lnTo>
                  <a:pt x="1415723" y="0"/>
                </a:lnTo>
                <a:lnTo>
                  <a:pt x="1415723" y="1348798"/>
                </a:lnTo>
                <a:lnTo>
                  <a:pt x="0" y="1348798"/>
                </a:lnTo>
                <a:lnTo>
                  <a:pt x="0" y="0"/>
                </a:lnTo>
                <a:close/>
              </a:path>
            </a:pathLst>
          </a:custGeom>
          <a:blipFill>
            <a:blip r:embed="rId16">
              <a:extLst>
                <a:ext uri="{96DAC541-7B7A-43D3-8B79-37D633B846F1}">
                  <asvg:svgBlip xmlns="" xmlns:asvg="http://schemas.microsoft.com/office/drawing/2016/SVG/main" r:embed="rId17"/>
                </a:ext>
              </a:extLst>
            </a:blip>
            <a:stretch>
              <a:fillRect/>
            </a:stretch>
          </a:blipFill>
        </p:spPr>
      </p:sp>
      <p:sp>
        <p:nvSpPr>
          <p:cNvPr id="13" name="TextBox 5">
            <a:extLst>
              <a:ext uri="{FF2B5EF4-FFF2-40B4-BE49-F238E27FC236}">
                <a16:creationId xmlns:a16="http://schemas.microsoft.com/office/drawing/2014/main" id="{6C47137B-AAAD-78F6-5B8C-80A23FC9DF97}"/>
              </a:ext>
            </a:extLst>
          </p:cNvPr>
          <p:cNvSpPr txBox="1"/>
          <p:nvPr/>
        </p:nvSpPr>
        <p:spPr>
          <a:xfrm>
            <a:off x="1366537" y="1222910"/>
            <a:ext cx="1916137" cy="574644"/>
          </a:xfrm>
          <a:prstGeom prst="rect">
            <a:avLst/>
          </a:prstGeom>
        </p:spPr>
        <p:txBody>
          <a:bodyPr wrap="square" lIns="0" tIns="0" rIns="0" bIns="0" rtlCol="0" anchor="t">
            <a:spAutoFit/>
          </a:bodyPr>
          <a:lstStyle/>
          <a:p>
            <a:pPr algn="ctr" defTabSz="457200">
              <a:lnSpc>
                <a:spcPts val="5060"/>
              </a:lnSpc>
              <a:buClrTx/>
            </a:pPr>
            <a:r>
              <a:rPr lang="en-US" sz="2800" b="1" kern="1200">
                <a:solidFill>
                  <a:srgbClr val="19120C"/>
                </a:solidFill>
                <a:latin typeface="Times New Roman" panose="02020603050405020304" pitchFamily="18" charset="0"/>
                <a:ea typeface="+mn-ea"/>
                <a:cs typeface="Times New Roman" panose="02020603050405020304" pitchFamily="18" charset="0"/>
              </a:rPr>
              <a:t>Nội dung</a:t>
            </a:r>
          </a:p>
        </p:txBody>
      </p:sp>
      <p:sp>
        <p:nvSpPr>
          <p:cNvPr id="14" name="Freeform 8">
            <a:extLst>
              <a:ext uri="{FF2B5EF4-FFF2-40B4-BE49-F238E27FC236}">
                <a16:creationId xmlns:a16="http://schemas.microsoft.com/office/drawing/2014/main" id="{DF407C2A-1542-5279-6F7F-F60E7E9DBB07}"/>
              </a:ext>
            </a:extLst>
          </p:cNvPr>
          <p:cNvSpPr/>
          <p:nvPr/>
        </p:nvSpPr>
        <p:spPr>
          <a:xfrm>
            <a:off x="5832818" y="981366"/>
            <a:ext cx="2106947" cy="510199"/>
          </a:xfrm>
          <a:custGeom>
            <a:avLst/>
            <a:gdLst/>
            <a:ahLst/>
            <a:cxnLst/>
            <a:rect l="l" t="t" r="r" b="b"/>
            <a:pathLst>
              <a:path w="3600289" h="877161">
                <a:moveTo>
                  <a:pt x="0" y="0"/>
                </a:moveTo>
                <a:lnTo>
                  <a:pt x="3600290" y="0"/>
                </a:lnTo>
                <a:lnTo>
                  <a:pt x="3600290" y="877162"/>
                </a:lnTo>
                <a:lnTo>
                  <a:pt x="0" y="877162"/>
                </a:lnTo>
                <a:lnTo>
                  <a:pt x="0" y="0"/>
                </a:lnTo>
                <a:close/>
              </a:path>
            </a:pathLst>
          </a:custGeom>
          <a:blipFill>
            <a:blip r:embed="rId10">
              <a:extLst>
                <a:ext uri="{96DAC541-7B7A-43D3-8B79-37D633B846F1}">
                  <asvg:svgBlip xmlns="" xmlns:asvg="http://schemas.microsoft.com/office/drawing/2016/SVG/main" r:embed="rId11"/>
                </a:ext>
              </a:extLst>
            </a:blip>
            <a:stretch>
              <a:fillRect/>
            </a:stretch>
          </a:blipFill>
        </p:spPr>
      </p:sp>
      <p:sp>
        <p:nvSpPr>
          <p:cNvPr id="15" name="TextBox 5">
            <a:extLst>
              <a:ext uri="{FF2B5EF4-FFF2-40B4-BE49-F238E27FC236}">
                <a16:creationId xmlns:a16="http://schemas.microsoft.com/office/drawing/2014/main" id="{AAD21B90-3EA8-C4AB-17CD-9C898F38F4FE}"/>
              </a:ext>
            </a:extLst>
          </p:cNvPr>
          <p:cNvSpPr txBox="1"/>
          <p:nvPr/>
        </p:nvSpPr>
        <p:spPr>
          <a:xfrm>
            <a:off x="6023628" y="864190"/>
            <a:ext cx="1916137" cy="574644"/>
          </a:xfrm>
          <a:prstGeom prst="rect">
            <a:avLst/>
          </a:prstGeom>
        </p:spPr>
        <p:txBody>
          <a:bodyPr wrap="square" lIns="0" tIns="0" rIns="0" bIns="0" rtlCol="0" anchor="t">
            <a:spAutoFit/>
          </a:bodyPr>
          <a:lstStyle/>
          <a:p>
            <a:pPr algn="ctr" defTabSz="457200">
              <a:lnSpc>
                <a:spcPts val="5060"/>
              </a:lnSpc>
              <a:buClrTx/>
            </a:pPr>
            <a:r>
              <a:rPr lang="en-US" sz="2800" b="1" kern="1200">
                <a:solidFill>
                  <a:srgbClr val="19120C"/>
                </a:solidFill>
                <a:latin typeface="Times New Roman" panose="02020603050405020304" pitchFamily="18" charset="0"/>
                <a:ea typeface="+mn-ea"/>
                <a:cs typeface="Times New Roman" panose="02020603050405020304" pitchFamily="18" charset="0"/>
              </a:rPr>
              <a:t>Nghệ thuật</a:t>
            </a:r>
          </a:p>
        </p:txBody>
      </p:sp>
      <p:sp>
        <p:nvSpPr>
          <p:cNvPr id="16" name="TextBox 15">
            <a:extLst>
              <a:ext uri="{FF2B5EF4-FFF2-40B4-BE49-F238E27FC236}">
                <a16:creationId xmlns:a16="http://schemas.microsoft.com/office/drawing/2014/main" id="{D4B245AA-BB62-FF6D-7625-0A8153217B04}"/>
              </a:ext>
            </a:extLst>
          </p:cNvPr>
          <p:cNvSpPr txBox="1"/>
          <p:nvPr/>
        </p:nvSpPr>
        <p:spPr>
          <a:xfrm>
            <a:off x="969654" y="2134307"/>
            <a:ext cx="2709902" cy="2308324"/>
          </a:xfrm>
          <a:prstGeom prst="rect">
            <a:avLst/>
          </a:prstGeom>
          <a:noFill/>
        </p:spPr>
        <p:txBody>
          <a:bodyPr wrap="square">
            <a:spAutoFit/>
          </a:bodyPr>
          <a:lstStyle/>
          <a:p>
            <a:pPr algn="just">
              <a:spcAft>
                <a:spcPts val="800"/>
              </a:spcAft>
            </a:pPr>
            <a:r>
              <a:rPr lang="vi-VN" sz="2400">
                <a:effectLst/>
                <a:latin typeface="Times New Roman" panose="02020603050405020304" pitchFamily="18" charset="0"/>
                <a:ea typeface="Calibri" panose="020F0502020204030204" pitchFamily="34" charset="0"/>
                <a:cs typeface="Times New Roman" panose="02020603050405020304" pitchFamily="18" charset="0"/>
              </a:rPr>
              <a:t>Bài thơ thể hiện ý nghĩa lời ru của mẹ, bộc lộ tình yêu thương, lòng biết ơn của nhà thơ đối với mẹ.</a:t>
            </a:r>
            <a:endParaRPr lang="en-US" sz="2400">
              <a:effectLst/>
              <a:latin typeface=".VnTime"/>
              <a:ea typeface="Times New Roman" panose="02020603050405020304" pitchFamily="18" charset="0"/>
              <a:cs typeface="Times New Roman" panose="02020603050405020304" pitchFamily="18" charset="0"/>
            </a:endParaRPr>
          </a:p>
        </p:txBody>
      </p:sp>
      <p:sp>
        <p:nvSpPr>
          <p:cNvPr id="18" name="TextBox 17">
            <a:extLst>
              <a:ext uri="{FF2B5EF4-FFF2-40B4-BE49-F238E27FC236}">
                <a16:creationId xmlns:a16="http://schemas.microsoft.com/office/drawing/2014/main" id="{80F80FC0-23C6-C5DD-A2B1-D1DA9C5AC2B2}"/>
              </a:ext>
            </a:extLst>
          </p:cNvPr>
          <p:cNvSpPr txBox="1"/>
          <p:nvPr/>
        </p:nvSpPr>
        <p:spPr>
          <a:xfrm>
            <a:off x="5441534" y="1795906"/>
            <a:ext cx="3069291" cy="2308324"/>
          </a:xfrm>
          <a:prstGeom prst="rect">
            <a:avLst/>
          </a:prstGeom>
          <a:noFill/>
        </p:spPr>
        <p:txBody>
          <a:bodyPr wrap="square">
            <a:spAutoFit/>
          </a:bodyPr>
          <a:lstStyle/>
          <a:p>
            <a:pPr algn="just"/>
            <a:r>
              <a:rPr lang="vi-VN" sz="2400" kern="100">
                <a:effectLst/>
                <a:latin typeface="Times New Roman" panose="02020603050405020304" pitchFamily="18" charset="0"/>
                <a:ea typeface="SimSun" panose="02010600030101010101" pitchFamily="2" charset="-122"/>
                <a:cs typeface="Times New Roman" panose="02020603050405020304" pitchFamily="18" charset="0"/>
              </a:rPr>
              <a:t>- Ẩn dụ, nhân hóa, tương phản, điệp ngữ</a:t>
            </a:r>
            <a:endParaRPr lang="en-US" sz="2400">
              <a:effectLst/>
              <a:latin typeface=".VnTime"/>
              <a:ea typeface="Times New Roman" panose="02020603050405020304" pitchFamily="18" charset="0"/>
              <a:cs typeface="Times New Roman" panose="02020603050405020304" pitchFamily="18" charset="0"/>
            </a:endParaRPr>
          </a:p>
          <a:p>
            <a:r>
              <a:rPr lang="vi-VN" sz="2400" kern="100">
                <a:effectLst/>
                <a:latin typeface="Times New Roman" panose="02020603050405020304" pitchFamily="18" charset="0"/>
                <a:ea typeface="SimSun" panose="02010600030101010101" pitchFamily="2" charset="-122"/>
              </a:rPr>
              <a:t>- Thể thơ 6 chữ, ngôn ngữ mộc mạc, giản dị, hình ảnh gần gũi, giàu sức gợi hình</a:t>
            </a:r>
            <a:endParaRPr lang="en-US" sz="2400"/>
          </a:p>
        </p:txBody>
      </p:sp>
    </p:spTree>
    <p:extLst>
      <p:ext uri="{BB962C8B-B14F-4D97-AF65-F5344CB8AC3E}">
        <p14:creationId xmlns:p14="http://schemas.microsoft.com/office/powerpoint/2010/main" val="167017654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2350"/>
        <p:cNvGrpSpPr/>
        <p:nvPr/>
      </p:nvGrpSpPr>
      <p:grpSpPr>
        <a:xfrm>
          <a:off x="0" y="0"/>
          <a:ext cx="0" cy="0"/>
          <a:chOff x="0" y="0"/>
          <a:chExt cx="0" cy="0"/>
        </a:xfrm>
      </p:grpSpPr>
      <p:grpSp>
        <p:nvGrpSpPr>
          <p:cNvPr id="8" name="Google Shape;2494;p49">
            <a:extLst>
              <a:ext uri="{FF2B5EF4-FFF2-40B4-BE49-F238E27FC236}">
                <a16:creationId xmlns:a16="http://schemas.microsoft.com/office/drawing/2014/main" id="{781D5466-9556-45DC-1002-B39336108FDA}"/>
              </a:ext>
            </a:extLst>
          </p:cNvPr>
          <p:cNvGrpSpPr/>
          <p:nvPr/>
        </p:nvGrpSpPr>
        <p:grpSpPr>
          <a:xfrm flipH="1">
            <a:off x="1685220" y="168426"/>
            <a:ext cx="5966155" cy="759406"/>
            <a:chOff x="4263450" y="634575"/>
            <a:chExt cx="1007075" cy="387425"/>
          </a:xfrm>
        </p:grpSpPr>
        <p:sp>
          <p:nvSpPr>
            <p:cNvPr id="9" name="Google Shape;2495;p49">
              <a:extLst>
                <a:ext uri="{FF2B5EF4-FFF2-40B4-BE49-F238E27FC236}">
                  <a16:creationId xmlns:a16="http://schemas.microsoft.com/office/drawing/2014/main" id="{3BE5FC33-F074-2E8B-1A50-6A405990140C}"/>
                </a:ext>
              </a:extLst>
            </p:cNvPr>
            <p:cNvSpPr/>
            <p:nvPr/>
          </p:nvSpPr>
          <p:spPr>
            <a:xfrm>
              <a:off x="4263450" y="634575"/>
              <a:ext cx="1007075" cy="387425"/>
            </a:xfrm>
            <a:custGeom>
              <a:avLst/>
              <a:gdLst/>
              <a:ahLst/>
              <a:cxnLst/>
              <a:rect l="l" t="t" r="r" b="b"/>
              <a:pathLst>
                <a:path w="40283" h="15497" extrusionOk="0">
                  <a:moveTo>
                    <a:pt x="1950" y="0"/>
                  </a:moveTo>
                  <a:cubicBezTo>
                    <a:pt x="1214" y="0"/>
                    <a:pt x="617" y="458"/>
                    <a:pt x="458" y="1134"/>
                  </a:cubicBezTo>
                  <a:cubicBezTo>
                    <a:pt x="219" y="1492"/>
                    <a:pt x="0" y="2188"/>
                    <a:pt x="517" y="3044"/>
                  </a:cubicBezTo>
                  <a:cubicBezTo>
                    <a:pt x="796" y="3461"/>
                    <a:pt x="1055" y="3879"/>
                    <a:pt x="1313" y="4317"/>
                  </a:cubicBezTo>
                  <a:lnTo>
                    <a:pt x="1691" y="4914"/>
                  </a:lnTo>
                  <a:cubicBezTo>
                    <a:pt x="1910" y="5252"/>
                    <a:pt x="2109" y="5610"/>
                    <a:pt x="2348" y="5948"/>
                  </a:cubicBezTo>
                  <a:cubicBezTo>
                    <a:pt x="2447" y="6107"/>
                    <a:pt x="2507" y="6207"/>
                    <a:pt x="2606" y="6326"/>
                  </a:cubicBezTo>
                  <a:cubicBezTo>
                    <a:pt x="2686" y="6406"/>
                    <a:pt x="2745" y="6465"/>
                    <a:pt x="2765" y="6545"/>
                  </a:cubicBezTo>
                  <a:cubicBezTo>
                    <a:pt x="2865" y="6724"/>
                    <a:pt x="2964" y="6863"/>
                    <a:pt x="3044" y="7042"/>
                  </a:cubicBezTo>
                  <a:cubicBezTo>
                    <a:pt x="3163" y="7261"/>
                    <a:pt x="3263" y="7500"/>
                    <a:pt x="3402" y="7719"/>
                  </a:cubicBezTo>
                  <a:cubicBezTo>
                    <a:pt x="3442" y="7738"/>
                    <a:pt x="3442" y="7758"/>
                    <a:pt x="3442" y="7758"/>
                  </a:cubicBezTo>
                  <a:lnTo>
                    <a:pt x="3402" y="7798"/>
                  </a:lnTo>
                  <a:cubicBezTo>
                    <a:pt x="3263" y="7957"/>
                    <a:pt x="3103" y="8156"/>
                    <a:pt x="2984" y="8335"/>
                  </a:cubicBezTo>
                  <a:cubicBezTo>
                    <a:pt x="2905" y="8415"/>
                    <a:pt x="2865" y="8514"/>
                    <a:pt x="2785" y="8594"/>
                  </a:cubicBezTo>
                  <a:cubicBezTo>
                    <a:pt x="2646" y="8753"/>
                    <a:pt x="2507" y="8932"/>
                    <a:pt x="2367" y="9111"/>
                  </a:cubicBezTo>
                  <a:cubicBezTo>
                    <a:pt x="2069" y="9469"/>
                    <a:pt x="1751" y="9847"/>
                    <a:pt x="1452" y="10245"/>
                  </a:cubicBezTo>
                  <a:cubicBezTo>
                    <a:pt x="1074" y="10742"/>
                    <a:pt x="756" y="11259"/>
                    <a:pt x="398" y="11757"/>
                  </a:cubicBezTo>
                  <a:lnTo>
                    <a:pt x="318" y="11896"/>
                  </a:lnTo>
                  <a:cubicBezTo>
                    <a:pt x="159" y="12135"/>
                    <a:pt x="80" y="12493"/>
                    <a:pt x="120" y="12851"/>
                  </a:cubicBezTo>
                  <a:cubicBezTo>
                    <a:pt x="159" y="13129"/>
                    <a:pt x="199" y="13408"/>
                    <a:pt x="259" y="13647"/>
                  </a:cubicBezTo>
                  <a:cubicBezTo>
                    <a:pt x="418" y="14601"/>
                    <a:pt x="955" y="15019"/>
                    <a:pt x="1890" y="15039"/>
                  </a:cubicBezTo>
                  <a:lnTo>
                    <a:pt x="3402" y="15039"/>
                  </a:lnTo>
                  <a:cubicBezTo>
                    <a:pt x="3700" y="15039"/>
                    <a:pt x="3999" y="15079"/>
                    <a:pt x="4277" y="15099"/>
                  </a:cubicBezTo>
                  <a:cubicBezTo>
                    <a:pt x="4655" y="15119"/>
                    <a:pt x="5053" y="15138"/>
                    <a:pt x="5451" y="15138"/>
                  </a:cubicBezTo>
                  <a:cubicBezTo>
                    <a:pt x="7062" y="15178"/>
                    <a:pt x="8673" y="15198"/>
                    <a:pt x="10026" y="15198"/>
                  </a:cubicBezTo>
                  <a:lnTo>
                    <a:pt x="14502" y="15198"/>
                  </a:lnTo>
                  <a:cubicBezTo>
                    <a:pt x="15298" y="15198"/>
                    <a:pt x="16073" y="15218"/>
                    <a:pt x="16869" y="15238"/>
                  </a:cubicBezTo>
                  <a:cubicBezTo>
                    <a:pt x="17287" y="15238"/>
                    <a:pt x="17705" y="15278"/>
                    <a:pt x="18122" y="15278"/>
                  </a:cubicBezTo>
                  <a:cubicBezTo>
                    <a:pt x="19177" y="15298"/>
                    <a:pt x="20191" y="15298"/>
                    <a:pt x="21246" y="15318"/>
                  </a:cubicBezTo>
                  <a:lnTo>
                    <a:pt x="23295" y="15337"/>
                  </a:lnTo>
                  <a:cubicBezTo>
                    <a:pt x="24190" y="15337"/>
                    <a:pt x="25065" y="15377"/>
                    <a:pt x="25960" y="15377"/>
                  </a:cubicBezTo>
                  <a:cubicBezTo>
                    <a:pt x="26477" y="15377"/>
                    <a:pt x="27014" y="15397"/>
                    <a:pt x="27532" y="15397"/>
                  </a:cubicBezTo>
                  <a:cubicBezTo>
                    <a:pt x="27949" y="15397"/>
                    <a:pt x="28407" y="15417"/>
                    <a:pt x="28825" y="15417"/>
                  </a:cubicBezTo>
                  <a:lnTo>
                    <a:pt x="30038" y="15437"/>
                  </a:lnTo>
                  <a:cubicBezTo>
                    <a:pt x="31192" y="15477"/>
                    <a:pt x="32385" y="15497"/>
                    <a:pt x="33579" y="15497"/>
                  </a:cubicBezTo>
                  <a:lnTo>
                    <a:pt x="38473" y="15497"/>
                  </a:lnTo>
                  <a:cubicBezTo>
                    <a:pt x="38950" y="15497"/>
                    <a:pt x="39368" y="15318"/>
                    <a:pt x="39686" y="14979"/>
                  </a:cubicBezTo>
                  <a:cubicBezTo>
                    <a:pt x="40004" y="14621"/>
                    <a:pt x="40164" y="14144"/>
                    <a:pt x="40104" y="13627"/>
                  </a:cubicBezTo>
                  <a:cubicBezTo>
                    <a:pt x="40064" y="12930"/>
                    <a:pt x="39686" y="12453"/>
                    <a:pt x="39408" y="12115"/>
                  </a:cubicBezTo>
                  <a:lnTo>
                    <a:pt x="38751" y="11299"/>
                  </a:lnTo>
                  <a:cubicBezTo>
                    <a:pt x="38294" y="10742"/>
                    <a:pt x="37856" y="10205"/>
                    <a:pt x="37418" y="9628"/>
                  </a:cubicBezTo>
                  <a:cubicBezTo>
                    <a:pt x="37160" y="9250"/>
                    <a:pt x="36901" y="8852"/>
                    <a:pt x="36662" y="8415"/>
                  </a:cubicBezTo>
                  <a:cubicBezTo>
                    <a:pt x="36762" y="8315"/>
                    <a:pt x="36861" y="8216"/>
                    <a:pt x="36961" y="8077"/>
                  </a:cubicBezTo>
                  <a:cubicBezTo>
                    <a:pt x="37359" y="7758"/>
                    <a:pt x="37796" y="7261"/>
                    <a:pt x="38174" y="6744"/>
                  </a:cubicBezTo>
                  <a:cubicBezTo>
                    <a:pt x="38294" y="6565"/>
                    <a:pt x="38413" y="6425"/>
                    <a:pt x="38552" y="6246"/>
                  </a:cubicBezTo>
                  <a:cubicBezTo>
                    <a:pt x="38970" y="5729"/>
                    <a:pt x="39447" y="5113"/>
                    <a:pt x="39706" y="4277"/>
                  </a:cubicBezTo>
                  <a:cubicBezTo>
                    <a:pt x="39766" y="4138"/>
                    <a:pt x="39805" y="3999"/>
                    <a:pt x="39865" y="3859"/>
                  </a:cubicBezTo>
                  <a:cubicBezTo>
                    <a:pt x="40004" y="3442"/>
                    <a:pt x="40183" y="2984"/>
                    <a:pt x="40243" y="2447"/>
                  </a:cubicBezTo>
                  <a:cubicBezTo>
                    <a:pt x="40283" y="1870"/>
                    <a:pt x="40104" y="1353"/>
                    <a:pt x="39786" y="975"/>
                  </a:cubicBezTo>
                  <a:cubicBezTo>
                    <a:pt x="39467" y="617"/>
                    <a:pt x="39010" y="458"/>
                    <a:pt x="38512" y="458"/>
                  </a:cubicBezTo>
                  <a:lnTo>
                    <a:pt x="38393" y="458"/>
                  </a:lnTo>
                  <a:cubicBezTo>
                    <a:pt x="38075" y="478"/>
                    <a:pt x="37697" y="478"/>
                    <a:pt x="37279" y="478"/>
                  </a:cubicBezTo>
                  <a:lnTo>
                    <a:pt x="35767" y="478"/>
                  </a:lnTo>
                  <a:cubicBezTo>
                    <a:pt x="35489" y="478"/>
                    <a:pt x="35210" y="458"/>
                    <a:pt x="34932" y="458"/>
                  </a:cubicBezTo>
                  <a:cubicBezTo>
                    <a:pt x="34613" y="458"/>
                    <a:pt x="34275" y="418"/>
                    <a:pt x="33937" y="418"/>
                  </a:cubicBezTo>
                  <a:lnTo>
                    <a:pt x="30834" y="418"/>
                  </a:lnTo>
                  <a:cubicBezTo>
                    <a:pt x="30138" y="418"/>
                    <a:pt x="29421" y="398"/>
                    <a:pt x="28725" y="378"/>
                  </a:cubicBezTo>
                  <a:cubicBezTo>
                    <a:pt x="28148" y="358"/>
                    <a:pt x="27552" y="358"/>
                    <a:pt x="26975" y="318"/>
                  </a:cubicBezTo>
                  <a:lnTo>
                    <a:pt x="24269" y="318"/>
                  </a:lnTo>
                  <a:cubicBezTo>
                    <a:pt x="23891" y="318"/>
                    <a:pt x="23553" y="299"/>
                    <a:pt x="23175" y="299"/>
                  </a:cubicBezTo>
                  <a:cubicBezTo>
                    <a:pt x="22877" y="299"/>
                    <a:pt x="22598" y="279"/>
                    <a:pt x="22300" y="279"/>
                  </a:cubicBezTo>
                  <a:cubicBezTo>
                    <a:pt x="21842" y="279"/>
                    <a:pt x="21365" y="259"/>
                    <a:pt x="20907" y="259"/>
                  </a:cubicBezTo>
                  <a:cubicBezTo>
                    <a:pt x="20510" y="259"/>
                    <a:pt x="20112" y="259"/>
                    <a:pt x="19694" y="239"/>
                  </a:cubicBezTo>
                  <a:cubicBezTo>
                    <a:pt x="19376" y="239"/>
                    <a:pt x="19057" y="199"/>
                    <a:pt x="18719" y="199"/>
                  </a:cubicBezTo>
                  <a:cubicBezTo>
                    <a:pt x="18301" y="199"/>
                    <a:pt x="17904" y="179"/>
                    <a:pt x="17486" y="179"/>
                  </a:cubicBezTo>
                  <a:lnTo>
                    <a:pt x="15676" y="179"/>
                  </a:lnTo>
                  <a:cubicBezTo>
                    <a:pt x="15576" y="179"/>
                    <a:pt x="15477" y="179"/>
                    <a:pt x="15337" y="159"/>
                  </a:cubicBezTo>
                  <a:cubicBezTo>
                    <a:pt x="15198" y="159"/>
                    <a:pt x="15039" y="139"/>
                    <a:pt x="14900" y="139"/>
                  </a:cubicBezTo>
                  <a:lnTo>
                    <a:pt x="14880" y="139"/>
                  </a:lnTo>
                  <a:cubicBezTo>
                    <a:pt x="14601" y="139"/>
                    <a:pt x="14343" y="139"/>
                    <a:pt x="14084" y="159"/>
                  </a:cubicBezTo>
                  <a:cubicBezTo>
                    <a:pt x="13786" y="159"/>
                    <a:pt x="13448" y="179"/>
                    <a:pt x="13149" y="179"/>
                  </a:cubicBezTo>
                  <a:lnTo>
                    <a:pt x="12911" y="179"/>
                  </a:lnTo>
                  <a:cubicBezTo>
                    <a:pt x="12334" y="179"/>
                    <a:pt x="11757" y="159"/>
                    <a:pt x="11160" y="139"/>
                  </a:cubicBezTo>
                  <a:cubicBezTo>
                    <a:pt x="10623" y="100"/>
                    <a:pt x="10066" y="100"/>
                    <a:pt x="9529" y="80"/>
                  </a:cubicBezTo>
                  <a:cubicBezTo>
                    <a:pt x="8852" y="80"/>
                    <a:pt x="8176" y="60"/>
                    <a:pt x="7520" y="60"/>
                  </a:cubicBezTo>
                  <a:lnTo>
                    <a:pt x="6187" y="60"/>
                  </a:lnTo>
                  <a:cubicBezTo>
                    <a:pt x="5829" y="60"/>
                    <a:pt x="5451" y="60"/>
                    <a:pt x="5073" y="40"/>
                  </a:cubicBezTo>
                  <a:cubicBezTo>
                    <a:pt x="4735" y="40"/>
                    <a:pt x="4357" y="0"/>
                    <a:pt x="3999" y="0"/>
                  </a:cubicBezTo>
                  <a:close/>
                </a:path>
              </a:pathLst>
            </a:custGeom>
            <a:solidFill>
              <a:srgbClr val="FFFFFF"/>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2496;p49">
              <a:extLst>
                <a:ext uri="{FF2B5EF4-FFF2-40B4-BE49-F238E27FC236}">
                  <a16:creationId xmlns:a16="http://schemas.microsoft.com/office/drawing/2014/main" id="{B6C4EAD2-9570-4669-583C-27306710BBEC}"/>
                </a:ext>
              </a:extLst>
            </p:cNvPr>
            <p:cNvSpPr/>
            <p:nvPr/>
          </p:nvSpPr>
          <p:spPr>
            <a:xfrm>
              <a:off x="4292275" y="661425"/>
              <a:ext cx="953375" cy="337975"/>
            </a:xfrm>
            <a:custGeom>
              <a:avLst/>
              <a:gdLst/>
              <a:ahLst/>
              <a:cxnLst/>
              <a:rect l="l" t="t" r="r" b="b"/>
              <a:pathLst>
                <a:path w="38135" h="13519" extrusionOk="0">
                  <a:moveTo>
                    <a:pt x="817" y="0"/>
                  </a:moveTo>
                  <a:cubicBezTo>
                    <a:pt x="538" y="0"/>
                    <a:pt x="339" y="140"/>
                    <a:pt x="260" y="418"/>
                  </a:cubicBezTo>
                  <a:cubicBezTo>
                    <a:pt x="260" y="478"/>
                    <a:pt x="260" y="518"/>
                    <a:pt x="240" y="537"/>
                  </a:cubicBezTo>
                  <a:cubicBezTo>
                    <a:pt x="1" y="876"/>
                    <a:pt x="41" y="1194"/>
                    <a:pt x="240" y="1512"/>
                  </a:cubicBezTo>
                  <a:cubicBezTo>
                    <a:pt x="518" y="1930"/>
                    <a:pt x="797" y="2387"/>
                    <a:pt x="1035" y="2805"/>
                  </a:cubicBezTo>
                  <a:cubicBezTo>
                    <a:pt x="1354" y="3322"/>
                    <a:pt x="1692" y="3879"/>
                    <a:pt x="2030" y="4397"/>
                  </a:cubicBezTo>
                  <a:cubicBezTo>
                    <a:pt x="2149" y="4596"/>
                    <a:pt x="2348" y="4794"/>
                    <a:pt x="2488" y="4993"/>
                  </a:cubicBezTo>
                  <a:cubicBezTo>
                    <a:pt x="2706" y="5371"/>
                    <a:pt x="2885" y="5769"/>
                    <a:pt x="3124" y="6147"/>
                  </a:cubicBezTo>
                  <a:cubicBezTo>
                    <a:pt x="3423" y="6625"/>
                    <a:pt x="3403" y="6983"/>
                    <a:pt x="3025" y="7400"/>
                  </a:cubicBezTo>
                  <a:cubicBezTo>
                    <a:pt x="2806" y="7659"/>
                    <a:pt x="2627" y="7898"/>
                    <a:pt x="2428" y="8156"/>
                  </a:cubicBezTo>
                  <a:cubicBezTo>
                    <a:pt x="1990" y="8693"/>
                    <a:pt x="1533" y="9250"/>
                    <a:pt x="1115" y="9788"/>
                  </a:cubicBezTo>
                  <a:cubicBezTo>
                    <a:pt x="737" y="10325"/>
                    <a:pt x="399" y="10862"/>
                    <a:pt x="41" y="11379"/>
                  </a:cubicBezTo>
                  <a:cubicBezTo>
                    <a:pt x="1" y="11459"/>
                    <a:pt x="1" y="11618"/>
                    <a:pt x="1" y="11717"/>
                  </a:cubicBezTo>
                  <a:cubicBezTo>
                    <a:pt x="21" y="11956"/>
                    <a:pt x="61" y="12195"/>
                    <a:pt x="100" y="12433"/>
                  </a:cubicBezTo>
                  <a:cubicBezTo>
                    <a:pt x="160" y="12911"/>
                    <a:pt x="299" y="13010"/>
                    <a:pt x="797" y="13010"/>
                  </a:cubicBezTo>
                  <a:cubicBezTo>
                    <a:pt x="1314" y="13010"/>
                    <a:pt x="1811" y="13010"/>
                    <a:pt x="2328" y="13030"/>
                  </a:cubicBezTo>
                  <a:cubicBezTo>
                    <a:pt x="3005" y="13050"/>
                    <a:pt x="3681" y="13110"/>
                    <a:pt x="4338" y="13130"/>
                  </a:cubicBezTo>
                  <a:cubicBezTo>
                    <a:pt x="5869" y="13149"/>
                    <a:pt x="7381" y="13189"/>
                    <a:pt x="8913" y="13189"/>
                  </a:cubicBezTo>
                  <a:cubicBezTo>
                    <a:pt x="10405" y="13189"/>
                    <a:pt x="11897" y="13189"/>
                    <a:pt x="13389" y="13209"/>
                  </a:cubicBezTo>
                  <a:cubicBezTo>
                    <a:pt x="14622" y="13209"/>
                    <a:pt x="15816" y="13249"/>
                    <a:pt x="17029" y="13249"/>
                  </a:cubicBezTo>
                  <a:cubicBezTo>
                    <a:pt x="18064" y="13269"/>
                    <a:pt x="19098" y="13269"/>
                    <a:pt x="20132" y="13309"/>
                  </a:cubicBezTo>
                  <a:cubicBezTo>
                    <a:pt x="21704" y="13328"/>
                    <a:pt x="23295" y="13348"/>
                    <a:pt x="24867" y="13368"/>
                  </a:cubicBezTo>
                  <a:cubicBezTo>
                    <a:pt x="25802" y="13408"/>
                    <a:pt x="26777" y="13408"/>
                    <a:pt x="27711" y="13428"/>
                  </a:cubicBezTo>
                  <a:cubicBezTo>
                    <a:pt x="29283" y="13448"/>
                    <a:pt x="30874" y="13468"/>
                    <a:pt x="32446" y="13507"/>
                  </a:cubicBezTo>
                  <a:lnTo>
                    <a:pt x="37220" y="13507"/>
                  </a:lnTo>
                  <a:cubicBezTo>
                    <a:pt x="37267" y="13515"/>
                    <a:pt x="37312" y="13519"/>
                    <a:pt x="37355" y="13519"/>
                  </a:cubicBezTo>
                  <a:cubicBezTo>
                    <a:pt x="37774" y="13519"/>
                    <a:pt x="38032" y="13182"/>
                    <a:pt x="37996" y="12732"/>
                  </a:cubicBezTo>
                  <a:cubicBezTo>
                    <a:pt x="37956" y="12334"/>
                    <a:pt x="37717" y="12035"/>
                    <a:pt x="37499" y="11757"/>
                  </a:cubicBezTo>
                  <a:cubicBezTo>
                    <a:pt x="36822" y="10921"/>
                    <a:pt x="36126" y="10126"/>
                    <a:pt x="35470" y="9250"/>
                  </a:cubicBezTo>
                  <a:cubicBezTo>
                    <a:pt x="35052" y="8713"/>
                    <a:pt x="34734" y="8077"/>
                    <a:pt x="34376" y="7480"/>
                  </a:cubicBezTo>
                  <a:cubicBezTo>
                    <a:pt x="34336" y="7400"/>
                    <a:pt x="34356" y="7241"/>
                    <a:pt x="34435" y="7182"/>
                  </a:cubicBezTo>
                  <a:cubicBezTo>
                    <a:pt x="35012" y="6485"/>
                    <a:pt x="35669" y="5849"/>
                    <a:pt x="36226" y="5073"/>
                  </a:cubicBezTo>
                  <a:cubicBezTo>
                    <a:pt x="36723" y="4377"/>
                    <a:pt x="37340" y="3780"/>
                    <a:pt x="37618" y="2905"/>
                  </a:cubicBezTo>
                  <a:cubicBezTo>
                    <a:pt x="37797" y="2387"/>
                    <a:pt x="38036" y="1870"/>
                    <a:pt x="38095" y="1293"/>
                  </a:cubicBezTo>
                  <a:cubicBezTo>
                    <a:pt x="38134" y="826"/>
                    <a:pt x="37945" y="378"/>
                    <a:pt x="37339" y="378"/>
                  </a:cubicBezTo>
                  <a:cubicBezTo>
                    <a:pt x="37326" y="378"/>
                    <a:pt x="37313" y="378"/>
                    <a:pt x="37300" y="378"/>
                  </a:cubicBezTo>
                  <a:cubicBezTo>
                    <a:pt x="36852" y="398"/>
                    <a:pt x="36395" y="403"/>
                    <a:pt x="35937" y="403"/>
                  </a:cubicBezTo>
                  <a:cubicBezTo>
                    <a:pt x="35480" y="403"/>
                    <a:pt x="35022" y="398"/>
                    <a:pt x="34574" y="398"/>
                  </a:cubicBezTo>
                  <a:cubicBezTo>
                    <a:pt x="33978" y="398"/>
                    <a:pt x="33361" y="339"/>
                    <a:pt x="32764" y="339"/>
                  </a:cubicBezTo>
                  <a:cubicBezTo>
                    <a:pt x="31750" y="339"/>
                    <a:pt x="30695" y="378"/>
                    <a:pt x="29681" y="378"/>
                  </a:cubicBezTo>
                  <a:cubicBezTo>
                    <a:pt x="28388" y="339"/>
                    <a:pt x="27095" y="299"/>
                    <a:pt x="25822" y="299"/>
                  </a:cubicBezTo>
                  <a:cubicBezTo>
                    <a:pt x="25523" y="292"/>
                    <a:pt x="25225" y="290"/>
                    <a:pt x="24926" y="290"/>
                  </a:cubicBezTo>
                  <a:cubicBezTo>
                    <a:pt x="24330" y="290"/>
                    <a:pt x="23733" y="299"/>
                    <a:pt x="23136" y="299"/>
                  </a:cubicBezTo>
                  <a:cubicBezTo>
                    <a:pt x="22500" y="299"/>
                    <a:pt x="21823" y="279"/>
                    <a:pt x="21187" y="239"/>
                  </a:cubicBezTo>
                  <a:cubicBezTo>
                    <a:pt x="20311" y="219"/>
                    <a:pt x="19436" y="219"/>
                    <a:pt x="18561" y="219"/>
                  </a:cubicBezTo>
                  <a:cubicBezTo>
                    <a:pt x="17825" y="219"/>
                    <a:pt x="17109" y="199"/>
                    <a:pt x="16353" y="179"/>
                  </a:cubicBezTo>
                  <a:lnTo>
                    <a:pt x="14543" y="179"/>
                  </a:lnTo>
                  <a:cubicBezTo>
                    <a:pt x="14284" y="179"/>
                    <a:pt x="14025" y="140"/>
                    <a:pt x="13767" y="140"/>
                  </a:cubicBezTo>
                  <a:cubicBezTo>
                    <a:pt x="13187" y="140"/>
                    <a:pt x="12636" y="183"/>
                    <a:pt x="12065" y="183"/>
                  </a:cubicBezTo>
                  <a:cubicBezTo>
                    <a:pt x="11970" y="183"/>
                    <a:pt x="11874" y="182"/>
                    <a:pt x="11777" y="179"/>
                  </a:cubicBezTo>
                  <a:cubicBezTo>
                    <a:pt x="10663" y="140"/>
                    <a:pt x="9510" y="100"/>
                    <a:pt x="8396" y="80"/>
                  </a:cubicBezTo>
                  <a:cubicBezTo>
                    <a:pt x="7282" y="40"/>
                    <a:pt x="6188" y="40"/>
                    <a:pt x="5074" y="40"/>
                  </a:cubicBezTo>
                  <a:cubicBezTo>
                    <a:pt x="4318" y="40"/>
                    <a:pt x="3602" y="20"/>
                    <a:pt x="28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3" name="Google Shape;2353;p47"/>
          <p:cNvGrpSpPr/>
          <p:nvPr/>
        </p:nvGrpSpPr>
        <p:grpSpPr>
          <a:xfrm flipH="1">
            <a:off x="8506072" y="4172652"/>
            <a:ext cx="759406" cy="1604034"/>
            <a:chOff x="3043875" y="1092100"/>
            <a:chExt cx="405350" cy="1080350"/>
          </a:xfrm>
        </p:grpSpPr>
        <p:sp>
          <p:nvSpPr>
            <p:cNvPr id="2354" name="Google Shape;2354;p47"/>
            <p:cNvSpPr/>
            <p:nvPr/>
          </p:nvSpPr>
          <p:spPr>
            <a:xfrm>
              <a:off x="3043875" y="1092100"/>
              <a:ext cx="405350" cy="1080350"/>
            </a:xfrm>
            <a:custGeom>
              <a:avLst/>
              <a:gdLst/>
              <a:ahLst/>
              <a:cxnLst/>
              <a:rect l="l" t="t" r="r" b="b"/>
              <a:pathLst>
                <a:path w="16214" h="43214" extrusionOk="0">
                  <a:moveTo>
                    <a:pt x="8900" y="1"/>
                  </a:moveTo>
                  <a:cubicBezTo>
                    <a:pt x="8509" y="24"/>
                    <a:pt x="8164" y="254"/>
                    <a:pt x="7957" y="599"/>
                  </a:cubicBezTo>
                  <a:cubicBezTo>
                    <a:pt x="7865" y="737"/>
                    <a:pt x="6095" y="4163"/>
                    <a:pt x="6992" y="8326"/>
                  </a:cubicBezTo>
                  <a:cubicBezTo>
                    <a:pt x="6946" y="8648"/>
                    <a:pt x="6877" y="8878"/>
                    <a:pt x="6831" y="8924"/>
                  </a:cubicBezTo>
                  <a:cubicBezTo>
                    <a:pt x="5911" y="10304"/>
                    <a:pt x="4922" y="12305"/>
                    <a:pt x="5336" y="13846"/>
                  </a:cubicBezTo>
                  <a:cubicBezTo>
                    <a:pt x="5428" y="14168"/>
                    <a:pt x="5566" y="14444"/>
                    <a:pt x="5796" y="14697"/>
                  </a:cubicBezTo>
                  <a:cubicBezTo>
                    <a:pt x="4393" y="18307"/>
                    <a:pt x="1127" y="27115"/>
                    <a:pt x="621" y="32566"/>
                  </a:cubicBezTo>
                  <a:cubicBezTo>
                    <a:pt x="46" y="39189"/>
                    <a:pt x="0" y="41880"/>
                    <a:pt x="0" y="41903"/>
                  </a:cubicBezTo>
                  <a:cubicBezTo>
                    <a:pt x="0" y="42248"/>
                    <a:pt x="115" y="42570"/>
                    <a:pt x="345" y="42823"/>
                  </a:cubicBezTo>
                  <a:cubicBezTo>
                    <a:pt x="575" y="43076"/>
                    <a:pt x="920" y="43214"/>
                    <a:pt x="1265" y="43214"/>
                  </a:cubicBezTo>
                  <a:cubicBezTo>
                    <a:pt x="1955" y="43214"/>
                    <a:pt x="2530" y="42639"/>
                    <a:pt x="2553" y="41949"/>
                  </a:cubicBezTo>
                  <a:cubicBezTo>
                    <a:pt x="2553" y="41926"/>
                    <a:pt x="2622" y="39281"/>
                    <a:pt x="3197" y="32796"/>
                  </a:cubicBezTo>
                  <a:cubicBezTo>
                    <a:pt x="3657" y="27667"/>
                    <a:pt x="6923" y="18882"/>
                    <a:pt x="8164" y="15708"/>
                  </a:cubicBezTo>
                  <a:cubicBezTo>
                    <a:pt x="10717" y="15685"/>
                    <a:pt x="11361" y="12558"/>
                    <a:pt x="11637" y="11017"/>
                  </a:cubicBezTo>
                  <a:cubicBezTo>
                    <a:pt x="11775" y="10212"/>
                    <a:pt x="12235" y="9637"/>
                    <a:pt x="12235" y="9637"/>
                  </a:cubicBezTo>
                  <a:cubicBezTo>
                    <a:pt x="12350" y="9499"/>
                    <a:pt x="12442" y="9338"/>
                    <a:pt x="12465" y="9154"/>
                  </a:cubicBezTo>
                  <a:cubicBezTo>
                    <a:pt x="14374" y="7130"/>
                    <a:pt x="16214" y="4416"/>
                    <a:pt x="15754" y="1887"/>
                  </a:cubicBezTo>
                  <a:cubicBezTo>
                    <a:pt x="15708" y="1542"/>
                    <a:pt x="15478" y="1220"/>
                    <a:pt x="15156" y="1082"/>
                  </a:cubicBezTo>
                  <a:cubicBezTo>
                    <a:pt x="14972" y="990"/>
                    <a:pt x="14811" y="944"/>
                    <a:pt x="14604" y="944"/>
                  </a:cubicBezTo>
                  <a:cubicBezTo>
                    <a:pt x="14443" y="944"/>
                    <a:pt x="14282" y="967"/>
                    <a:pt x="14144" y="1059"/>
                  </a:cubicBezTo>
                  <a:cubicBezTo>
                    <a:pt x="14121" y="1082"/>
                    <a:pt x="13960" y="1151"/>
                    <a:pt x="13776" y="1266"/>
                  </a:cubicBezTo>
                  <a:lnTo>
                    <a:pt x="13684" y="990"/>
                  </a:lnTo>
                  <a:cubicBezTo>
                    <a:pt x="13546" y="691"/>
                    <a:pt x="13293" y="461"/>
                    <a:pt x="12971" y="346"/>
                  </a:cubicBezTo>
                  <a:cubicBezTo>
                    <a:pt x="12856" y="300"/>
                    <a:pt x="12741" y="277"/>
                    <a:pt x="12649" y="277"/>
                  </a:cubicBezTo>
                  <a:cubicBezTo>
                    <a:pt x="12419" y="277"/>
                    <a:pt x="12189" y="346"/>
                    <a:pt x="12005" y="484"/>
                  </a:cubicBezTo>
                  <a:cubicBezTo>
                    <a:pt x="12005" y="484"/>
                    <a:pt x="11982" y="507"/>
                    <a:pt x="11936" y="530"/>
                  </a:cubicBezTo>
                  <a:cubicBezTo>
                    <a:pt x="11752" y="369"/>
                    <a:pt x="11545" y="231"/>
                    <a:pt x="11315" y="185"/>
                  </a:cubicBezTo>
                  <a:cubicBezTo>
                    <a:pt x="11246" y="162"/>
                    <a:pt x="11154" y="162"/>
                    <a:pt x="11085" y="162"/>
                  </a:cubicBezTo>
                  <a:cubicBezTo>
                    <a:pt x="10832" y="162"/>
                    <a:pt x="10556" y="254"/>
                    <a:pt x="10349" y="415"/>
                  </a:cubicBezTo>
                  <a:cubicBezTo>
                    <a:pt x="10326" y="461"/>
                    <a:pt x="10211" y="530"/>
                    <a:pt x="10050" y="714"/>
                  </a:cubicBezTo>
                  <a:cubicBezTo>
                    <a:pt x="10004" y="622"/>
                    <a:pt x="9981" y="576"/>
                    <a:pt x="9912" y="484"/>
                  </a:cubicBezTo>
                  <a:cubicBezTo>
                    <a:pt x="9682" y="162"/>
                    <a:pt x="9337" y="1"/>
                    <a:pt x="8969"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5" name="Google Shape;2355;p47"/>
            <p:cNvSpPr/>
            <p:nvPr/>
          </p:nvSpPr>
          <p:spPr>
            <a:xfrm>
              <a:off x="3070325" y="1433750"/>
              <a:ext cx="165025" cy="710550"/>
            </a:xfrm>
            <a:custGeom>
              <a:avLst/>
              <a:gdLst/>
              <a:ahLst/>
              <a:cxnLst/>
              <a:rect l="l" t="t" r="r" b="b"/>
              <a:pathLst>
                <a:path w="6601" h="28422" extrusionOk="0">
                  <a:moveTo>
                    <a:pt x="6410" y="0"/>
                  </a:moveTo>
                  <a:cubicBezTo>
                    <a:pt x="6348" y="0"/>
                    <a:pt x="6295" y="38"/>
                    <a:pt x="6279" y="88"/>
                  </a:cubicBezTo>
                  <a:cubicBezTo>
                    <a:pt x="6210" y="203"/>
                    <a:pt x="1219" y="12345"/>
                    <a:pt x="644" y="18992"/>
                  </a:cubicBezTo>
                  <a:cubicBezTo>
                    <a:pt x="69" y="25615"/>
                    <a:pt x="0" y="28237"/>
                    <a:pt x="0" y="28260"/>
                  </a:cubicBezTo>
                  <a:cubicBezTo>
                    <a:pt x="0" y="28352"/>
                    <a:pt x="69" y="28421"/>
                    <a:pt x="161" y="28421"/>
                  </a:cubicBezTo>
                  <a:cubicBezTo>
                    <a:pt x="230" y="28421"/>
                    <a:pt x="299" y="28352"/>
                    <a:pt x="322" y="28260"/>
                  </a:cubicBezTo>
                  <a:cubicBezTo>
                    <a:pt x="322" y="28237"/>
                    <a:pt x="391" y="25615"/>
                    <a:pt x="966" y="19015"/>
                  </a:cubicBezTo>
                  <a:cubicBezTo>
                    <a:pt x="1541" y="12437"/>
                    <a:pt x="6509" y="318"/>
                    <a:pt x="6555" y="203"/>
                  </a:cubicBezTo>
                  <a:cubicBezTo>
                    <a:pt x="6601" y="134"/>
                    <a:pt x="6555" y="42"/>
                    <a:pt x="6486" y="19"/>
                  </a:cubicBezTo>
                  <a:cubicBezTo>
                    <a:pt x="6460" y="6"/>
                    <a:pt x="6434" y="0"/>
                    <a:pt x="641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6" name="Google Shape;2356;p47"/>
            <p:cNvSpPr/>
            <p:nvPr/>
          </p:nvSpPr>
          <p:spPr>
            <a:xfrm>
              <a:off x="3276150" y="1144425"/>
              <a:ext cx="149500" cy="201250"/>
            </a:xfrm>
            <a:custGeom>
              <a:avLst/>
              <a:gdLst/>
              <a:ahLst/>
              <a:cxnLst/>
              <a:rect l="l" t="t" r="r" b="b"/>
              <a:pathLst>
                <a:path w="5980" h="8050" extrusionOk="0">
                  <a:moveTo>
                    <a:pt x="5336" y="1"/>
                  </a:moveTo>
                  <a:lnTo>
                    <a:pt x="5336" y="1"/>
                  </a:lnTo>
                  <a:cubicBezTo>
                    <a:pt x="5336" y="1"/>
                    <a:pt x="0" y="2393"/>
                    <a:pt x="460" y="8050"/>
                  </a:cubicBezTo>
                  <a:cubicBezTo>
                    <a:pt x="460" y="8050"/>
                    <a:pt x="5980" y="3565"/>
                    <a:pt x="53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7" name="Google Shape;2357;p47"/>
            <p:cNvSpPr/>
            <p:nvPr/>
          </p:nvSpPr>
          <p:spPr>
            <a:xfrm>
              <a:off x="3214050" y="1120850"/>
              <a:ext cx="134000" cy="207000"/>
            </a:xfrm>
            <a:custGeom>
              <a:avLst/>
              <a:gdLst/>
              <a:ahLst/>
              <a:cxnLst/>
              <a:rect l="l" t="t" r="r" b="b"/>
              <a:pathLst>
                <a:path w="5360" h="8280" extrusionOk="0">
                  <a:moveTo>
                    <a:pt x="2116" y="1"/>
                  </a:moveTo>
                  <a:lnTo>
                    <a:pt x="2116" y="1"/>
                  </a:lnTo>
                  <a:cubicBezTo>
                    <a:pt x="2116" y="1"/>
                    <a:pt x="1" y="3865"/>
                    <a:pt x="1610" y="8280"/>
                  </a:cubicBezTo>
                  <a:cubicBezTo>
                    <a:pt x="1610" y="8280"/>
                    <a:pt x="5359" y="4623"/>
                    <a:pt x="211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8" name="Google Shape;2358;p47"/>
            <p:cNvSpPr/>
            <p:nvPr/>
          </p:nvSpPr>
          <p:spPr>
            <a:xfrm>
              <a:off x="3268675" y="1127750"/>
              <a:ext cx="131675" cy="215625"/>
            </a:xfrm>
            <a:custGeom>
              <a:avLst/>
              <a:gdLst/>
              <a:ahLst/>
              <a:cxnLst/>
              <a:rect l="l" t="t" r="r" b="b"/>
              <a:pathLst>
                <a:path w="5267" h="8625" extrusionOk="0">
                  <a:moveTo>
                    <a:pt x="3634" y="1"/>
                  </a:moveTo>
                  <a:cubicBezTo>
                    <a:pt x="3634" y="1"/>
                    <a:pt x="0" y="2439"/>
                    <a:pt x="322" y="8625"/>
                  </a:cubicBezTo>
                  <a:cubicBezTo>
                    <a:pt x="345" y="8602"/>
                    <a:pt x="5267" y="3818"/>
                    <a:pt x="36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9" name="Google Shape;2359;p47"/>
            <p:cNvSpPr/>
            <p:nvPr/>
          </p:nvSpPr>
          <p:spPr>
            <a:xfrm>
              <a:off x="3238775" y="1124300"/>
              <a:ext cx="129250" cy="206450"/>
            </a:xfrm>
            <a:custGeom>
              <a:avLst/>
              <a:gdLst/>
              <a:ahLst/>
              <a:cxnLst/>
              <a:rect l="l" t="t" r="r" b="b"/>
              <a:pathLst>
                <a:path w="5170" h="8258" extrusionOk="0">
                  <a:moveTo>
                    <a:pt x="3243" y="1"/>
                  </a:moveTo>
                  <a:cubicBezTo>
                    <a:pt x="3243" y="1"/>
                    <a:pt x="1" y="2738"/>
                    <a:pt x="1127" y="8257"/>
                  </a:cubicBezTo>
                  <a:cubicBezTo>
                    <a:pt x="1127" y="8257"/>
                    <a:pt x="1128" y="8257"/>
                    <a:pt x="1128" y="8257"/>
                  </a:cubicBezTo>
                  <a:cubicBezTo>
                    <a:pt x="1172" y="8257"/>
                    <a:pt x="5170" y="3992"/>
                    <a:pt x="32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0" name="Google Shape;2360;p47"/>
            <p:cNvSpPr/>
            <p:nvPr/>
          </p:nvSpPr>
          <p:spPr>
            <a:xfrm>
              <a:off x="3179550" y="1293350"/>
              <a:ext cx="147800" cy="177675"/>
            </a:xfrm>
            <a:custGeom>
              <a:avLst/>
              <a:gdLst/>
              <a:ahLst/>
              <a:cxnLst/>
              <a:rect l="l" t="t" r="r" b="b"/>
              <a:pathLst>
                <a:path w="5912" h="7107" extrusionOk="0">
                  <a:moveTo>
                    <a:pt x="2645" y="0"/>
                  </a:moveTo>
                  <a:lnTo>
                    <a:pt x="3450" y="920"/>
                  </a:lnTo>
                  <a:lnTo>
                    <a:pt x="4324" y="414"/>
                  </a:lnTo>
                  <a:lnTo>
                    <a:pt x="4784" y="1403"/>
                  </a:lnTo>
                  <a:lnTo>
                    <a:pt x="5911" y="851"/>
                  </a:lnTo>
                  <a:cubicBezTo>
                    <a:pt x="5911" y="851"/>
                    <a:pt x="5267" y="1633"/>
                    <a:pt x="5037" y="2760"/>
                  </a:cubicBezTo>
                  <a:cubicBezTo>
                    <a:pt x="4554" y="5175"/>
                    <a:pt x="3887" y="7106"/>
                    <a:pt x="1818" y="6348"/>
                  </a:cubicBezTo>
                  <a:cubicBezTo>
                    <a:pt x="1" y="5681"/>
                    <a:pt x="1243" y="3105"/>
                    <a:pt x="2301" y="1518"/>
                  </a:cubicBezTo>
                  <a:cubicBezTo>
                    <a:pt x="2645" y="966"/>
                    <a:pt x="2645" y="0"/>
                    <a:pt x="264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61" name="Google Shape;2361;p47"/>
          <p:cNvGrpSpPr/>
          <p:nvPr/>
        </p:nvGrpSpPr>
        <p:grpSpPr>
          <a:xfrm>
            <a:off x="-182366" y="4550586"/>
            <a:ext cx="759407" cy="1604034"/>
            <a:chOff x="6507375" y="2263850"/>
            <a:chExt cx="619225" cy="1140725"/>
          </a:xfrm>
        </p:grpSpPr>
        <p:sp>
          <p:nvSpPr>
            <p:cNvPr id="2362" name="Google Shape;2362;p47"/>
            <p:cNvSpPr/>
            <p:nvPr/>
          </p:nvSpPr>
          <p:spPr>
            <a:xfrm>
              <a:off x="6507375" y="2263850"/>
              <a:ext cx="619225" cy="1140725"/>
            </a:xfrm>
            <a:custGeom>
              <a:avLst/>
              <a:gdLst/>
              <a:ahLst/>
              <a:cxnLst/>
              <a:rect l="l" t="t" r="r" b="b"/>
              <a:pathLst>
                <a:path w="24769" h="45629" extrusionOk="0">
                  <a:moveTo>
                    <a:pt x="9245" y="1"/>
                  </a:moveTo>
                  <a:cubicBezTo>
                    <a:pt x="7359" y="1"/>
                    <a:pt x="6371" y="921"/>
                    <a:pt x="5865" y="1679"/>
                  </a:cubicBezTo>
                  <a:cubicBezTo>
                    <a:pt x="3726" y="4922"/>
                    <a:pt x="6417" y="11983"/>
                    <a:pt x="7129" y="13799"/>
                  </a:cubicBezTo>
                  <a:cubicBezTo>
                    <a:pt x="6210" y="16536"/>
                    <a:pt x="4922" y="20607"/>
                    <a:pt x="3680" y="25413"/>
                  </a:cubicBezTo>
                  <a:cubicBezTo>
                    <a:pt x="3657" y="25482"/>
                    <a:pt x="3657" y="25528"/>
                    <a:pt x="3611" y="25620"/>
                  </a:cubicBezTo>
                  <a:cubicBezTo>
                    <a:pt x="1932" y="32198"/>
                    <a:pt x="713" y="38430"/>
                    <a:pt x="23" y="44157"/>
                  </a:cubicBezTo>
                  <a:cubicBezTo>
                    <a:pt x="0" y="44502"/>
                    <a:pt x="92" y="44870"/>
                    <a:pt x="322" y="45146"/>
                  </a:cubicBezTo>
                  <a:cubicBezTo>
                    <a:pt x="552" y="45399"/>
                    <a:pt x="851" y="45606"/>
                    <a:pt x="1196" y="45629"/>
                  </a:cubicBezTo>
                  <a:lnTo>
                    <a:pt x="1357" y="45629"/>
                  </a:lnTo>
                  <a:cubicBezTo>
                    <a:pt x="2047" y="45629"/>
                    <a:pt x="2576" y="45100"/>
                    <a:pt x="2668" y="44456"/>
                  </a:cubicBezTo>
                  <a:cubicBezTo>
                    <a:pt x="3335" y="38890"/>
                    <a:pt x="4485" y="32842"/>
                    <a:pt x="6118" y="26448"/>
                  </a:cubicBezTo>
                  <a:cubicBezTo>
                    <a:pt x="7060" y="25413"/>
                    <a:pt x="10924" y="21458"/>
                    <a:pt x="16651" y="18767"/>
                  </a:cubicBezTo>
                  <a:cubicBezTo>
                    <a:pt x="17824" y="19779"/>
                    <a:pt x="19824" y="21228"/>
                    <a:pt x="21618" y="21228"/>
                  </a:cubicBezTo>
                  <a:cubicBezTo>
                    <a:pt x="22768" y="21228"/>
                    <a:pt x="23688" y="20607"/>
                    <a:pt x="24240" y="19549"/>
                  </a:cubicBezTo>
                  <a:cubicBezTo>
                    <a:pt x="24769" y="18560"/>
                    <a:pt x="24631" y="17709"/>
                    <a:pt x="24401" y="17180"/>
                  </a:cubicBezTo>
                  <a:cubicBezTo>
                    <a:pt x="24194" y="16674"/>
                    <a:pt x="23895" y="16306"/>
                    <a:pt x="23550" y="16030"/>
                  </a:cubicBezTo>
                  <a:cubicBezTo>
                    <a:pt x="23803" y="15708"/>
                    <a:pt x="24010" y="15294"/>
                    <a:pt x="24079" y="14834"/>
                  </a:cubicBezTo>
                  <a:cubicBezTo>
                    <a:pt x="24194" y="14167"/>
                    <a:pt x="24148" y="13178"/>
                    <a:pt x="23090" y="12075"/>
                  </a:cubicBezTo>
                  <a:cubicBezTo>
                    <a:pt x="22331" y="11293"/>
                    <a:pt x="21595" y="11132"/>
                    <a:pt x="21066" y="11132"/>
                  </a:cubicBezTo>
                  <a:cubicBezTo>
                    <a:pt x="18973" y="11132"/>
                    <a:pt x="17226" y="13776"/>
                    <a:pt x="16099" y="16168"/>
                  </a:cubicBezTo>
                  <a:cubicBezTo>
                    <a:pt x="12534" y="17778"/>
                    <a:pt x="9590" y="19848"/>
                    <a:pt x="7497" y="21596"/>
                  </a:cubicBezTo>
                  <a:cubicBezTo>
                    <a:pt x="8279" y="18859"/>
                    <a:pt x="9015" y="16536"/>
                    <a:pt x="9636" y="14788"/>
                  </a:cubicBezTo>
                  <a:cubicBezTo>
                    <a:pt x="12396" y="14558"/>
                    <a:pt x="17410" y="13753"/>
                    <a:pt x="19203" y="11040"/>
                  </a:cubicBezTo>
                  <a:cubicBezTo>
                    <a:pt x="19916" y="9959"/>
                    <a:pt x="20031" y="8648"/>
                    <a:pt x="19548" y="7268"/>
                  </a:cubicBezTo>
                  <a:cubicBezTo>
                    <a:pt x="18858" y="5359"/>
                    <a:pt x="17387" y="4324"/>
                    <a:pt x="15409" y="4324"/>
                  </a:cubicBezTo>
                  <a:cubicBezTo>
                    <a:pt x="14949" y="4324"/>
                    <a:pt x="14489" y="4370"/>
                    <a:pt x="14075" y="4462"/>
                  </a:cubicBezTo>
                  <a:cubicBezTo>
                    <a:pt x="14121" y="3634"/>
                    <a:pt x="13937" y="2645"/>
                    <a:pt x="13362" y="1794"/>
                  </a:cubicBezTo>
                  <a:cubicBezTo>
                    <a:pt x="12557" y="645"/>
                    <a:pt x="11200" y="24"/>
                    <a:pt x="9337"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3" name="Google Shape;2363;p47"/>
            <p:cNvSpPr/>
            <p:nvPr/>
          </p:nvSpPr>
          <p:spPr>
            <a:xfrm>
              <a:off x="6536100" y="2504600"/>
              <a:ext cx="224850" cy="872950"/>
            </a:xfrm>
            <a:custGeom>
              <a:avLst/>
              <a:gdLst/>
              <a:ahLst/>
              <a:cxnLst/>
              <a:rect l="l" t="t" r="r" b="b"/>
              <a:pathLst>
                <a:path w="8994" h="34918" extrusionOk="0">
                  <a:moveTo>
                    <a:pt x="8806" y="1"/>
                  </a:moveTo>
                  <a:cubicBezTo>
                    <a:pt x="8726" y="1"/>
                    <a:pt x="8644" y="46"/>
                    <a:pt x="8625" y="122"/>
                  </a:cubicBezTo>
                  <a:cubicBezTo>
                    <a:pt x="8556" y="306"/>
                    <a:pt x="2094" y="17094"/>
                    <a:pt x="24" y="34711"/>
                  </a:cubicBezTo>
                  <a:cubicBezTo>
                    <a:pt x="1" y="34803"/>
                    <a:pt x="93" y="34918"/>
                    <a:pt x="208" y="34918"/>
                  </a:cubicBezTo>
                  <a:cubicBezTo>
                    <a:pt x="323" y="34918"/>
                    <a:pt x="369" y="34826"/>
                    <a:pt x="369" y="34734"/>
                  </a:cubicBezTo>
                  <a:cubicBezTo>
                    <a:pt x="2439" y="17163"/>
                    <a:pt x="8901" y="421"/>
                    <a:pt x="8970" y="237"/>
                  </a:cubicBezTo>
                  <a:cubicBezTo>
                    <a:pt x="8993" y="145"/>
                    <a:pt x="8924" y="30"/>
                    <a:pt x="8855" y="7"/>
                  </a:cubicBezTo>
                  <a:cubicBezTo>
                    <a:pt x="8839" y="3"/>
                    <a:pt x="8823" y="1"/>
                    <a:pt x="88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4" name="Google Shape;2364;p47"/>
            <p:cNvSpPr/>
            <p:nvPr/>
          </p:nvSpPr>
          <p:spPr>
            <a:xfrm>
              <a:off x="6580450" y="2293725"/>
              <a:ext cx="438650" cy="312825"/>
            </a:xfrm>
            <a:custGeom>
              <a:avLst/>
              <a:gdLst/>
              <a:ahLst/>
              <a:cxnLst/>
              <a:rect l="l" t="t" r="r" b="b"/>
              <a:pathLst>
                <a:path w="17546" h="12513" extrusionOk="0">
                  <a:moveTo>
                    <a:pt x="6304" y="1"/>
                  </a:moveTo>
                  <a:cubicBezTo>
                    <a:pt x="1" y="1"/>
                    <a:pt x="5379" y="12512"/>
                    <a:pt x="5379" y="12512"/>
                  </a:cubicBezTo>
                  <a:cubicBezTo>
                    <a:pt x="5379" y="12512"/>
                    <a:pt x="17545" y="12144"/>
                    <a:pt x="15521" y="6487"/>
                  </a:cubicBezTo>
                  <a:cubicBezTo>
                    <a:pt x="14920" y="4765"/>
                    <a:pt x="13677" y="4292"/>
                    <a:pt x="12494" y="4292"/>
                  </a:cubicBezTo>
                  <a:cubicBezTo>
                    <a:pt x="11054" y="4292"/>
                    <a:pt x="9703" y="4992"/>
                    <a:pt x="9703" y="4992"/>
                  </a:cubicBezTo>
                  <a:cubicBezTo>
                    <a:pt x="9703" y="4992"/>
                    <a:pt x="11474" y="71"/>
                    <a:pt x="6391" y="2"/>
                  </a:cubicBezTo>
                  <a:cubicBezTo>
                    <a:pt x="6362" y="1"/>
                    <a:pt x="6333" y="1"/>
                    <a:pt x="63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5" name="Google Shape;2365;p47"/>
            <p:cNvSpPr/>
            <p:nvPr/>
          </p:nvSpPr>
          <p:spPr>
            <a:xfrm>
              <a:off x="6625225" y="2671950"/>
              <a:ext cx="353625" cy="243350"/>
            </a:xfrm>
            <a:custGeom>
              <a:avLst/>
              <a:gdLst/>
              <a:ahLst/>
              <a:cxnLst/>
              <a:rect l="l" t="t" r="r" b="b"/>
              <a:pathLst>
                <a:path w="14145" h="9734" extrusionOk="0">
                  <a:moveTo>
                    <a:pt x="13921" y="1"/>
                  </a:moveTo>
                  <a:cubicBezTo>
                    <a:pt x="13911" y="1"/>
                    <a:pt x="13901" y="2"/>
                    <a:pt x="13891" y="5"/>
                  </a:cubicBezTo>
                  <a:cubicBezTo>
                    <a:pt x="5566" y="3041"/>
                    <a:pt x="116" y="9365"/>
                    <a:pt x="47" y="9411"/>
                  </a:cubicBezTo>
                  <a:cubicBezTo>
                    <a:pt x="1" y="9503"/>
                    <a:pt x="1" y="9618"/>
                    <a:pt x="93" y="9664"/>
                  </a:cubicBezTo>
                  <a:cubicBezTo>
                    <a:pt x="116" y="9710"/>
                    <a:pt x="162" y="9733"/>
                    <a:pt x="208" y="9733"/>
                  </a:cubicBezTo>
                  <a:cubicBezTo>
                    <a:pt x="254" y="9733"/>
                    <a:pt x="323" y="9733"/>
                    <a:pt x="323" y="9641"/>
                  </a:cubicBezTo>
                  <a:cubicBezTo>
                    <a:pt x="369" y="9595"/>
                    <a:pt x="5773" y="3340"/>
                    <a:pt x="14006" y="350"/>
                  </a:cubicBezTo>
                  <a:cubicBezTo>
                    <a:pt x="14075" y="327"/>
                    <a:pt x="14144" y="212"/>
                    <a:pt x="14121" y="120"/>
                  </a:cubicBezTo>
                  <a:cubicBezTo>
                    <a:pt x="14082" y="60"/>
                    <a:pt x="13990" y="1"/>
                    <a:pt x="1392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6" name="Google Shape;2366;p47"/>
            <p:cNvSpPr/>
            <p:nvPr/>
          </p:nvSpPr>
          <p:spPr>
            <a:xfrm>
              <a:off x="6927075" y="2570650"/>
              <a:ext cx="186300" cy="196900"/>
            </a:xfrm>
            <a:custGeom>
              <a:avLst/>
              <a:gdLst/>
              <a:ahLst/>
              <a:cxnLst/>
              <a:rect l="l" t="t" r="r" b="b"/>
              <a:pathLst>
                <a:path w="7452" h="7876" extrusionOk="0">
                  <a:moveTo>
                    <a:pt x="4273" y="1"/>
                  </a:moveTo>
                  <a:cubicBezTo>
                    <a:pt x="2118" y="1"/>
                    <a:pt x="1" y="5138"/>
                    <a:pt x="1" y="5138"/>
                  </a:cubicBezTo>
                  <a:cubicBezTo>
                    <a:pt x="1" y="5138"/>
                    <a:pt x="2843" y="7875"/>
                    <a:pt x="4870" y="7875"/>
                  </a:cubicBezTo>
                  <a:cubicBezTo>
                    <a:pt x="5516" y="7875"/>
                    <a:pt x="6079" y="7597"/>
                    <a:pt x="6440" y="6863"/>
                  </a:cubicBezTo>
                  <a:cubicBezTo>
                    <a:pt x="7452" y="4793"/>
                    <a:pt x="4738" y="3896"/>
                    <a:pt x="4738" y="3896"/>
                  </a:cubicBezTo>
                  <a:cubicBezTo>
                    <a:pt x="4738" y="3896"/>
                    <a:pt x="7452" y="2677"/>
                    <a:pt x="5451" y="584"/>
                  </a:cubicBezTo>
                  <a:cubicBezTo>
                    <a:pt x="5066" y="174"/>
                    <a:pt x="4669" y="1"/>
                    <a:pt x="42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7" name="Google Shape;546;p36">
            <a:extLst>
              <a:ext uri="{FF2B5EF4-FFF2-40B4-BE49-F238E27FC236}">
                <a16:creationId xmlns:a16="http://schemas.microsoft.com/office/drawing/2014/main" id="{6B1CB8A8-4908-F847-4849-DC43833D5438}"/>
              </a:ext>
            </a:extLst>
          </p:cNvPr>
          <p:cNvSpPr txBox="1">
            <a:spLocks/>
          </p:cNvSpPr>
          <p:nvPr/>
        </p:nvSpPr>
        <p:spPr>
          <a:xfrm flipH="1">
            <a:off x="1982785" y="413023"/>
            <a:ext cx="5328630" cy="411900"/>
          </a:xfrm>
          <a:prstGeom prst="rect">
            <a:avLst/>
          </a:prstGeom>
          <a:noFill/>
          <a:ln>
            <a:noFill/>
          </a:ln>
        </p:spPr>
        <p:txBody>
          <a:bodyPr spcFirstLastPara="1" wrap="square" lIns="18287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800" b="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2. Khái quát đặc điểm thể loại</a:t>
            </a:r>
            <a:endParaRPr lang="en-US" sz="2800">
              <a:solidFill>
                <a:schemeClr val="bg1"/>
              </a:solidFill>
              <a:effectLst/>
              <a:latin typeface=".VnTime"/>
              <a:ea typeface="Times New Roman" panose="02020603050405020304" pitchFamily="18" charset="0"/>
              <a:cs typeface="Times New Roman" panose="02020603050405020304" pitchFamily="18" charset="0"/>
            </a:endParaRPr>
          </a:p>
        </p:txBody>
      </p:sp>
      <p:sp>
        <p:nvSpPr>
          <p:cNvPr id="11" name="Google Shape;2499;p49">
            <a:extLst>
              <a:ext uri="{FF2B5EF4-FFF2-40B4-BE49-F238E27FC236}">
                <a16:creationId xmlns:a16="http://schemas.microsoft.com/office/drawing/2014/main" id="{80640AE6-107D-437F-BE26-EB6FCDC6CE7B}"/>
              </a:ext>
            </a:extLst>
          </p:cNvPr>
          <p:cNvSpPr/>
          <p:nvPr/>
        </p:nvSpPr>
        <p:spPr>
          <a:xfrm>
            <a:off x="814241" y="110626"/>
            <a:ext cx="359138" cy="322019"/>
          </a:xfrm>
          <a:custGeom>
            <a:avLst/>
            <a:gdLst/>
            <a:ahLst/>
            <a:cxnLst/>
            <a:rect l="l" t="t" r="r" b="b"/>
            <a:pathLst>
              <a:path w="4528" h="4060" extrusionOk="0">
                <a:moveTo>
                  <a:pt x="654" y="0"/>
                </a:moveTo>
                <a:cubicBezTo>
                  <a:pt x="504" y="0"/>
                  <a:pt x="356" y="50"/>
                  <a:pt x="220" y="155"/>
                </a:cubicBezTo>
                <a:cubicBezTo>
                  <a:pt x="1" y="354"/>
                  <a:pt x="1" y="632"/>
                  <a:pt x="61" y="871"/>
                </a:cubicBezTo>
                <a:cubicBezTo>
                  <a:pt x="279" y="1945"/>
                  <a:pt x="816" y="2860"/>
                  <a:pt x="1413" y="3755"/>
                </a:cubicBezTo>
                <a:cubicBezTo>
                  <a:pt x="1568" y="3966"/>
                  <a:pt x="1798" y="4059"/>
                  <a:pt x="2036" y="4059"/>
                </a:cubicBezTo>
                <a:cubicBezTo>
                  <a:pt x="2225" y="4059"/>
                  <a:pt x="2420" y="4000"/>
                  <a:pt x="2587" y="3894"/>
                </a:cubicBezTo>
                <a:cubicBezTo>
                  <a:pt x="2945" y="3656"/>
                  <a:pt x="3144" y="3337"/>
                  <a:pt x="3363" y="3039"/>
                </a:cubicBezTo>
                <a:cubicBezTo>
                  <a:pt x="3880" y="2402"/>
                  <a:pt x="4337" y="1706"/>
                  <a:pt x="4457" y="851"/>
                </a:cubicBezTo>
                <a:cubicBezTo>
                  <a:pt x="4528" y="372"/>
                  <a:pt x="4409" y="19"/>
                  <a:pt x="3888" y="19"/>
                </a:cubicBezTo>
                <a:cubicBezTo>
                  <a:pt x="3825" y="19"/>
                  <a:pt x="3756" y="24"/>
                  <a:pt x="3681" y="35"/>
                </a:cubicBezTo>
                <a:cubicBezTo>
                  <a:pt x="3263" y="75"/>
                  <a:pt x="3104" y="373"/>
                  <a:pt x="2945" y="652"/>
                </a:cubicBezTo>
                <a:cubicBezTo>
                  <a:pt x="2647" y="1050"/>
                  <a:pt x="2408" y="1507"/>
                  <a:pt x="2169" y="1905"/>
                </a:cubicBezTo>
                <a:cubicBezTo>
                  <a:pt x="1891" y="1408"/>
                  <a:pt x="1652" y="911"/>
                  <a:pt x="1373" y="433"/>
                </a:cubicBezTo>
                <a:cubicBezTo>
                  <a:pt x="1294" y="314"/>
                  <a:pt x="1174" y="174"/>
                  <a:pt x="1055" y="115"/>
                </a:cubicBezTo>
                <a:cubicBezTo>
                  <a:pt x="924" y="40"/>
                  <a:pt x="788" y="0"/>
                  <a:pt x="6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 name="Google Shape;2509;p49">
            <a:extLst>
              <a:ext uri="{FF2B5EF4-FFF2-40B4-BE49-F238E27FC236}">
                <a16:creationId xmlns:a16="http://schemas.microsoft.com/office/drawing/2014/main" id="{98895902-5EAE-8805-FFCB-1410FFF1256C}"/>
              </a:ext>
            </a:extLst>
          </p:cNvPr>
          <p:cNvGrpSpPr/>
          <p:nvPr/>
        </p:nvGrpSpPr>
        <p:grpSpPr>
          <a:xfrm rot="637">
            <a:off x="978145" y="501682"/>
            <a:ext cx="505773" cy="456339"/>
            <a:chOff x="7144013" y="1512200"/>
            <a:chExt cx="936616" cy="844916"/>
          </a:xfrm>
        </p:grpSpPr>
        <p:sp>
          <p:nvSpPr>
            <p:cNvPr id="14" name="Google Shape;2510;p49">
              <a:extLst>
                <a:ext uri="{FF2B5EF4-FFF2-40B4-BE49-F238E27FC236}">
                  <a16:creationId xmlns:a16="http://schemas.microsoft.com/office/drawing/2014/main" id="{1EA0BCF6-3273-A5EA-5D09-A2B6883EC33E}"/>
                </a:ext>
              </a:extLst>
            </p:cNvPr>
            <p:cNvSpPr/>
            <p:nvPr/>
          </p:nvSpPr>
          <p:spPr>
            <a:xfrm>
              <a:off x="7144013" y="1512200"/>
              <a:ext cx="936616" cy="844916"/>
            </a:xfrm>
            <a:custGeom>
              <a:avLst/>
              <a:gdLst/>
              <a:ahLst/>
              <a:cxnLst/>
              <a:rect l="l" t="t" r="r" b="b"/>
              <a:pathLst>
                <a:path w="9550" h="8615" extrusionOk="0">
                  <a:moveTo>
                    <a:pt x="2189" y="1"/>
                  </a:moveTo>
                  <a:cubicBezTo>
                    <a:pt x="1712" y="1"/>
                    <a:pt x="1234" y="160"/>
                    <a:pt x="856" y="458"/>
                  </a:cubicBezTo>
                  <a:cubicBezTo>
                    <a:pt x="439" y="816"/>
                    <a:pt x="1" y="1453"/>
                    <a:pt x="220" y="2607"/>
                  </a:cubicBezTo>
                  <a:cubicBezTo>
                    <a:pt x="618" y="4576"/>
                    <a:pt x="1612" y="6207"/>
                    <a:pt x="2627" y="7699"/>
                  </a:cubicBezTo>
                  <a:cubicBezTo>
                    <a:pt x="3025" y="8296"/>
                    <a:pt x="3681" y="8614"/>
                    <a:pt x="4417" y="8614"/>
                  </a:cubicBezTo>
                  <a:cubicBezTo>
                    <a:pt x="4914" y="8614"/>
                    <a:pt x="5471" y="8475"/>
                    <a:pt x="5909" y="8177"/>
                  </a:cubicBezTo>
                  <a:cubicBezTo>
                    <a:pt x="6506" y="7779"/>
                    <a:pt x="6884" y="7282"/>
                    <a:pt x="7202" y="6824"/>
                  </a:cubicBezTo>
                  <a:cubicBezTo>
                    <a:pt x="7282" y="6725"/>
                    <a:pt x="7361" y="6625"/>
                    <a:pt x="7401" y="6565"/>
                  </a:cubicBezTo>
                  <a:cubicBezTo>
                    <a:pt x="8256" y="5471"/>
                    <a:pt x="9171" y="4138"/>
                    <a:pt x="9430" y="2487"/>
                  </a:cubicBezTo>
                  <a:cubicBezTo>
                    <a:pt x="9549" y="1692"/>
                    <a:pt x="9390" y="1055"/>
                    <a:pt x="8992" y="617"/>
                  </a:cubicBezTo>
                  <a:cubicBezTo>
                    <a:pt x="8754" y="339"/>
                    <a:pt x="8296" y="1"/>
                    <a:pt x="7500" y="1"/>
                  </a:cubicBezTo>
                  <a:cubicBezTo>
                    <a:pt x="7361" y="1"/>
                    <a:pt x="7202" y="1"/>
                    <a:pt x="7063" y="21"/>
                  </a:cubicBezTo>
                  <a:cubicBezTo>
                    <a:pt x="6008" y="160"/>
                    <a:pt x="5551" y="856"/>
                    <a:pt x="5272" y="1314"/>
                  </a:cubicBezTo>
                  <a:cubicBezTo>
                    <a:pt x="5213" y="1354"/>
                    <a:pt x="5193" y="1433"/>
                    <a:pt x="5153" y="1493"/>
                  </a:cubicBezTo>
                  <a:cubicBezTo>
                    <a:pt x="4994" y="1692"/>
                    <a:pt x="4875" y="1891"/>
                    <a:pt x="4755" y="2109"/>
                  </a:cubicBezTo>
                  <a:cubicBezTo>
                    <a:pt x="4576" y="1811"/>
                    <a:pt x="4417" y="1533"/>
                    <a:pt x="4258" y="1234"/>
                  </a:cubicBezTo>
                  <a:cubicBezTo>
                    <a:pt x="4019" y="836"/>
                    <a:pt x="3701" y="518"/>
                    <a:pt x="3323" y="319"/>
                  </a:cubicBezTo>
                  <a:cubicBezTo>
                    <a:pt x="2945" y="120"/>
                    <a:pt x="2587" y="1"/>
                    <a:pt x="2189" y="1"/>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511;p49">
              <a:extLst>
                <a:ext uri="{FF2B5EF4-FFF2-40B4-BE49-F238E27FC236}">
                  <a16:creationId xmlns:a16="http://schemas.microsoft.com/office/drawing/2014/main" id="{D4DB9C9C-B47D-B2C9-6204-410CD409072E}"/>
                </a:ext>
              </a:extLst>
            </p:cNvPr>
            <p:cNvSpPr/>
            <p:nvPr/>
          </p:nvSpPr>
          <p:spPr>
            <a:xfrm>
              <a:off x="7228008" y="1568170"/>
              <a:ext cx="768625" cy="732977"/>
            </a:xfrm>
            <a:custGeom>
              <a:avLst/>
              <a:gdLst/>
              <a:ahLst/>
              <a:cxnLst/>
              <a:rect l="l" t="t" r="r" b="b"/>
              <a:pathLst>
                <a:path w="7449" h="6666" extrusionOk="0">
                  <a:moveTo>
                    <a:pt x="1060" y="1"/>
                  </a:moveTo>
                  <a:cubicBezTo>
                    <a:pt x="826" y="1"/>
                    <a:pt x="594" y="80"/>
                    <a:pt x="378" y="254"/>
                  </a:cubicBezTo>
                  <a:cubicBezTo>
                    <a:pt x="0" y="573"/>
                    <a:pt x="0" y="1010"/>
                    <a:pt x="80" y="1428"/>
                  </a:cubicBezTo>
                  <a:cubicBezTo>
                    <a:pt x="438" y="3199"/>
                    <a:pt x="1333" y="4710"/>
                    <a:pt x="2328" y="6182"/>
                  </a:cubicBezTo>
                  <a:cubicBezTo>
                    <a:pt x="2566" y="6518"/>
                    <a:pt x="2928" y="6665"/>
                    <a:pt x="3312" y="6665"/>
                  </a:cubicBezTo>
                  <a:cubicBezTo>
                    <a:pt x="3632" y="6665"/>
                    <a:pt x="3968" y="6563"/>
                    <a:pt x="4257" y="6381"/>
                  </a:cubicBezTo>
                  <a:cubicBezTo>
                    <a:pt x="4814" y="6003"/>
                    <a:pt x="5153" y="5486"/>
                    <a:pt x="5511" y="4989"/>
                  </a:cubicBezTo>
                  <a:cubicBezTo>
                    <a:pt x="6366" y="3915"/>
                    <a:pt x="7142" y="2781"/>
                    <a:pt x="7341" y="1388"/>
                  </a:cubicBezTo>
                  <a:cubicBezTo>
                    <a:pt x="7449" y="580"/>
                    <a:pt x="7232" y="15"/>
                    <a:pt x="6370" y="15"/>
                  </a:cubicBezTo>
                  <a:cubicBezTo>
                    <a:pt x="6277" y="15"/>
                    <a:pt x="6176" y="22"/>
                    <a:pt x="6068" y="36"/>
                  </a:cubicBezTo>
                  <a:cubicBezTo>
                    <a:pt x="5371" y="135"/>
                    <a:pt x="5153" y="632"/>
                    <a:pt x="4854" y="1090"/>
                  </a:cubicBezTo>
                  <a:cubicBezTo>
                    <a:pt x="4397" y="1766"/>
                    <a:pt x="3999" y="2482"/>
                    <a:pt x="3601" y="3159"/>
                  </a:cubicBezTo>
                  <a:cubicBezTo>
                    <a:pt x="3124" y="2323"/>
                    <a:pt x="2726" y="1567"/>
                    <a:pt x="2268" y="732"/>
                  </a:cubicBezTo>
                  <a:cubicBezTo>
                    <a:pt x="2129" y="513"/>
                    <a:pt x="1930" y="314"/>
                    <a:pt x="1711" y="195"/>
                  </a:cubicBezTo>
                  <a:cubicBezTo>
                    <a:pt x="1500" y="70"/>
                    <a:pt x="1279" y="1"/>
                    <a:pt x="10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 name="Picture 17" descr="A picture containing graphics, clipart, graphic design, design&#10;&#10;Description automatically generated">
            <a:extLst>
              <a:ext uri="{FF2B5EF4-FFF2-40B4-BE49-F238E27FC236}">
                <a16:creationId xmlns:a16="http://schemas.microsoft.com/office/drawing/2014/main" id="{7A29D6F2-A07E-9DEE-0186-24E7DC16FCC8}"/>
              </a:ext>
            </a:extLst>
          </p:cNvPr>
          <p:cNvPicPr>
            <a:picLocks noChangeAspect="1"/>
          </p:cNvPicPr>
          <p:nvPr/>
        </p:nvPicPr>
        <p:blipFill>
          <a:blip r:embed="rId3"/>
          <a:stretch>
            <a:fillRect/>
          </a:stretch>
        </p:blipFill>
        <p:spPr>
          <a:xfrm>
            <a:off x="8200882" y="65517"/>
            <a:ext cx="759406" cy="759406"/>
          </a:xfrm>
          <a:prstGeom prst="rect">
            <a:avLst/>
          </a:prstGeom>
        </p:spPr>
      </p:pic>
      <p:grpSp>
        <p:nvGrpSpPr>
          <p:cNvPr id="2" name="Google Shape;2947;p46">
            <a:extLst>
              <a:ext uri="{FF2B5EF4-FFF2-40B4-BE49-F238E27FC236}">
                <a16:creationId xmlns:a16="http://schemas.microsoft.com/office/drawing/2014/main" id="{B6726AE2-9F6B-7BBE-A8E7-53495BCF0EC1}"/>
              </a:ext>
            </a:extLst>
          </p:cNvPr>
          <p:cNvGrpSpPr/>
          <p:nvPr/>
        </p:nvGrpSpPr>
        <p:grpSpPr>
          <a:xfrm rot="-1506912">
            <a:off x="-429739" y="4906146"/>
            <a:ext cx="570699" cy="603825"/>
            <a:chOff x="1881525" y="2974850"/>
            <a:chExt cx="635600" cy="672525"/>
          </a:xfrm>
        </p:grpSpPr>
        <p:sp>
          <p:nvSpPr>
            <p:cNvPr id="2380" name="Google Shape;2948;p46">
              <a:extLst>
                <a:ext uri="{FF2B5EF4-FFF2-40B4-BE49-F238E27FC236}">
                  <a16:creationId xmlns:a16="http://schemas.microsoft.com/office/drawing/2014/main" id="{83331B89-5426-B6D6-2035-6DF9FB53181A}"/>
                </a:ext>
              </a:extLst>
            </p:cNvPr>
            <p:cNvSpPr/>
            <p:nvPr/>
          </p:nvSpPr>
          <p:spPr>
            <a:xfrm>
              <a:off x="1905825" y="2974850"/>
              <a:ext cx="611300" cy="672525"/>
            </a:xfrm>
            <a:custGeom>
              <a:avLst/>
              <a:gdLst/>
              <a:ahLst/>
              <a:cxnLst/>
              <a:rect l="l" t="t" r="r" b="b"/>
              <a:pathLst>
                <a:path w="24452" h="26901" extrusionOk="0">
                  <a:moveTo>
                    <a:pt x="5263" y="2220"/>
                  </a:moveTo>
                  <a:cubicBezTo>
                    <a:pt x="5706" y="2220"/>
                    <a:pt x="6094" y="2361"/>
                    <a:pt x="6455" y="2649"/>
                  </a:cubicBezTo>
                  <a:cubicBezTo>
                    <a:pt x="8519" y="4280"/>
                    <a:pt x="9083" y="9729"/>
                    <a:pt x="9126" y="11690"/>
                  </a:cubicBezTo>
                  <a:lnTo>
                    <a:pt x="9171" y="13787"/>
                  </a:lnTo>
                  <a:lnTo>
                    <a:pt x="10880" y="12572"/>
                  </a:lnTo>
                  <a:cubicBezTo>
                    <a:pt x="12532" y="11401"/>
                    <a:pt x="15148" y="10108"/>
                    <a:pt x="15620" y="9961"/>
                  </a:cubicBezTo>
                  <a:cubicBezTo>
                    <a:pt x="16275" y="9745"/>
                    <a:pt x="16993" y="9643"/>
                    <a:pt x="17697" y="9643"/>
                  </a:cubicBezTo>
                  <a:cubicBezTo>
                    <a:pt x="19149" y="9643"/>
                    <a:pt x="20539" y="10076"/>
                    <a:pt x="21185" y="10835"/>
                  </a:cubicBezTo>
                  <a:cubicBezTo>
                    <a:pt x="21384" y="11070"/>
                    <a:pt x="21998" y="11786"/>
                    <a:pt x="21122" y="13483"/>
                  </a:cubicBezTo>
                  <a:cubicBezTo>
                    <a:pt x="19626" y="16374"/>
                    <a:pt x="16738" y="17736"/>
                    <a:pt x="13679" y="19176"/>
                  </a:cubicBezTo>
                  <a:cubicBezTo>
                    <a:pt x="12829" y="19576"/>
                    <a:pt x="11953" y="19993"/>
                    <a:pt x="11120" y="20436"/>
                  </a:cubicBezTo>
                  <a:cubicBezTo>
                    <a:pt x="9372" y="21361"/>
                    <a:pt x="7233" y="22213"/>
                    <a:pt x="5163" y="23035"/>
                  </a:cubicBezTo>
                  <a:cubicBezTo>
                    <a:pt x="4383" y="23347"/>
                    <a:pt x="3632" y="23645"/>
                    <a:pt x="2906" y="23944"/>
                  </a:cubicBezTo>
                  <a:cubicBezTo>
                    <a:pt x="2684" y="21856"/>
                    <a:pt x="2325" y="17835"/>
                    <a:pt x="2292" y="13787"/>
                  </a:cubicBezTo>
                  <a:cubicBezTo>
                    <a:pt x="2227" y="5703"/>
                    <a:pt x="3513" y="2544"/>
                    <a:pt x="4742" y="2279"/>
                  </a:cubicBezTo>
                  <a:cubicBezTo>
                    <a:pt x="4925" y="2240"/>
                    <a:pt x="5099" y="2220"/>
                    <a:pt x="5263" y="2220"/>
                  </a:cubicBezTo>
                  <a:close/>
                  <a:moveTo>
                    <a:pt x="5258" y="1"/>
                  </a:moveTo>
                  <a:cubicBezTo>
                    <a:pt x="4938" y="1"/>
                    <a:pt x="4611" y="36"/>
                    <a:pt x="4278" y="107"/>
                  </a:cubicBezTo>
                  <a:cubicBezTo>
                    <a:pt x="1336" y="737"/>
                    <a:pt x="1" y="5094"/>
                    <a:pt x="75" y="13822"/>
                  </a:cubicBezTo>
                  <a:cubicBezTo>
                    <a:pt x="126" y="19761"/>
                    <a:pt x="862" y="25631"/>
                    <a:pt x="869" y="25690"/>
                  </a:cubicBezTo>
                  <a:lnTo>
                    <a:pt x="957" y="26386"/>
                  </a:lnTo>
                  <a:cubicBezTo>
                    <a:pt x="995" y="26692"/>
                    <a:pt x="1256" y="26900"/>
                    <a:pt x="1540" y="26900"/>
                  </a:cubicBezTo>
                  <a:cubicBezTo>
                    <a:pt x="1619" y="26900"/>
                    <a:pt x="1701" y="26884"/>
                    <a:pt x="1780" y="26849"/>
                  </a:cubicBezTo>
                  <a:lnTo>
                    <a:pt x="2422" y="26570"/>
                  </a:lnTo>
                  <a:cubicBezTo>
                    <a:pt x="3515" y="26086"/>
                    <a:pt x="4713" y="25608"/>
                    <a:pt x="5983" y="25103"/>
                  </a:cubicBezTo>
                  <a:cubicBezTo>
                    <a:pt x="8109" y="24260"/>
                    <a:pt x="10310" y="23384"/>
                    <a:pt x="12163" y="22397"/>
                  </a:cubicBezTo>
                  <a:cubicBezTo>
                    <a:pt x="12948" y="21977"/>
                    <a:pt x="13763" y="21593"/>
                    <a:pt x="14624" y="21187"/>
                  </a:cubicBezTo>
                  <a:cubicBezTo>
                    <a:pt x="17884" y="19648"/>
                    <a:pt x="21255" y="18060"/>
                    <a:pt x="23093" y="14505"/>
                  </a:cubicBezTo>
                  <a:cubicBezTo>
                    <a:pt x="24452" y="11873"/>
                    <a:pt x="23539" y="10172"/>
                    <a:pt x="22876" y="9392"/>
                  </a:cubicBezTo>
                  <a:cubicBezTo>
                    <a:pt x="21715" y="8029"/>
                    <a:pt x="19684" y="7423"/>
                    <a:pt x="17706" y="7423"/>
                  </a:cubicBezTo>
                  <a:cubicBezTo>
                    <a:pt x="16734" y="7423"/>
                    <a:pt x="15774" y="7570"/>
                    <a:pt x="14938" y="7845"/>
                  </a:cubicBezTo>
                  <a:cubicBezTo>
                    <a:pt x="14397" y="8016"/>
                    <a:pt x="12758" y="8816"/>
                    <a:pt x="11225" y="9718"/>
                  </a:cubicBezTo>
                  <a:cubicBezTo>
                    <a:pt x="10969" y="7142"/>
                    <a:pt x="10189" y="2772"/>
                    <a:pt x="7834" y="907"/>
                  </a:cubicBezTo>
                  <a:cubicBezTo>
                    <a:pt x="7076" y="305"/>
                    <a:pt x="6198" y="1"/>
                    <a:pt x="5258" y="1"/>
                  </a:cubicBezTo>
                  <a:close/>
                </a:path>
              </a:pathLst>
            </a:custGeom>
            <a:solidFill>
              <a:srgbClr val="FFFFFF"/>
            </a:solidFill>
            <a:ln w="9525" cap="flat" cmpd="sng">
              <a:solidFill>
                <a:srgbClr val="FFFFFF"/>
              </a:solidFill>
              <a:prstDash val="solid"/>
              <a:round/>
              <a:headEnd type="none" w="sm" len="sm"/>
              <a:tailEnd type="none" w="sm" len="sm"/>
            </a:ln>
            <a:effectLst>
              <a:outerShdw blurRad="142875" dist="47625" dir="4800000" algn="bl" rotWithShape="0">
                <a:srgbClr val="292850">
                  <a:alpha val="25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1" name="Google Shape;2949;p46">
              <a:extLst>
                <a:ext uri="{FF2B5EF4-FFF2-40B4-BE49-F238E27FC236}">
                  <a16:creationId xmlns:a16="http://schemas.microsoft.com/office/drawing/2014/main" id="{7A8F8B83-5A60-BE49-07B5-86B2C06054A7}"/>
                </a:ext>
              </a:extLst>
            </p:cNvPr>
            <p:cNvSpPr/>
            <p:nvPr/>
          </p:nvSpPr>
          <p:spPr>
            <a:xfrm>
              <a:off x="1881525" y="3002625"/>
              <a:ext cx="624775" cy="611050"/>
            </a:xfrm>
            <a:custGeom>
              <a:avLst/>
              <a:gdLst/>
              <a:ahLst/>
              <a:cxnLst/>
              <a:rect l="l" t="t" r="r" b="b"/>
              <a:pathLst>
                <a:path w="24991" h="24442" extrusionOk="0">
                  <a:moveTo>
                    <a:pt x="6235" y="0"/>
                  </a:moveTo>
                  <a:cubicBezTo>
                    <a:pt x="5996" y="0"/>
                    <a:pt x="5745" y="27"/>
                    <a:pt x="5482" y="83"/>
                  </a:cubicBezTo>
                  <a:cubicBezTo>
                    <a:pt x="0" y="1259"/>
                    <a:pt x="2942" y="24442"/>
                    <a:pt x="2942" y="24442"/>
                  </a:cubicBezTo>
                  <a:cubicBezTo>
                    <a:pt x="5919" y="23118"/>
                    <a:pt x="9737" y="21836"/>
                    <a:pt x="12611" y="20304"/>
                  </a:cubicBezTo>
                  <a:cubicBezTo>
                    <a:pt x="16370" y="18299"/>
                    <a:pt x="20955" y="16990"/>
                    <a:pt x="23079" y="12883"/>
                  </a:cubicBezTo>
                  <a:cubicBezTo>
                    <a:pt x="24990" y="9181"/>
                    <a:pt x="21831" y="7425"/>
                    <a:pt x="18671" y="7425"/>
                  </a:cubicBezTo>
                  <a:cubicBezTo>
                    <a:pt x="17830" y="7425"/>
                    <a:pt x="16988" y="7550"/>
                    <a:pt x="16243" y="7795"/>
                  </a:cubicBezTo>
                  <a:cubicBezTo>
                    <a:pt x="15615" y="7992"/>
                    <a:pt x="12874" y="9375"/>
                    <a:pt x="11210" y="10556"/>
                  </a:cubicBezTo>
                  <a:cubicBezTo>
                    <a:pt x="11210" y="10556"/>
                    <a:pt x="10987" y="0"/>
                    <a:pt x="6235" y="0"/>
                  </a:cubicBezTo>
                  <a:close/>
                </a:path>
              </a:pathLst>
            </a:custGeom>
            <a:solidFill>
              <a:srgbClr val="FF637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 name="Rectangle 2">
            <a:extLst>
              <a:ext uri="{FF2B5EF4-FFF2-40B4-BE49-F238E27FC236}">
                <a16:creationId xmlns:a16="http://schemas.microsoft.com/office/drawing/2014/main" id="{BF5EAF4F-0AA8-7550-F718-1D0B4874A0A7}"/>
              </a:ext>
            </a:extLst>
          </p:cNvPr>
          <p:cNvSpPr>
            <a:spLocks noChangeArrowheads="1"/>
          </p:cNvSpPr>
          <p:nvPr/>
        </p:nvSpPr>
        <p:spPr bwMode="auto">
          <a:xfrm>
            <a:off x="2033306" y="2986832"/>
            <a:ext cx="13856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68580" tIns="34290" rIns="68580" bIns="34290" numCol="1" anchor="ctr" anchorCtr="0" compatLnSpc="1">
            <a:prstTxWarp prst="textNoShape">
              <a:avLst/>
            </a:prstTxWarp>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12121"/>
              </a:solidFill>
              <a:effectLst/>
              <a:uLnTx/>
              <a:uFillTx/>
              <a:latin typeface="Arial"/>
              <a:ea typeface="+mn-ea"/>
              <a:cs typeface="Arial"/>
              <a:sym typeface="Arial"/>
            </a:endParaRPr>
          </a:p>
        </p:txBody>
      </p:sp>
      <p:grpSp>
        <p:nvGrpSpPr>
          <p:cNvPr id="4" name="Group 3">
            <a:extLst>
              <a:ext uri="{FF2B5EF4-FFF2-40B4-BE49-F238E27FC236}">
                <a16:creationId xmlns:a16="http://schemas.microsoft.com/office/drawing/2014/main" id="{E70DF9B4-7DF6-548F-7D28-E8D66B115B5C}"/>
              </a:ext>
            </a:extLst>
          </p:cNvPr>
          <p:cNvGrpSpPr/>
          <p:nvPr/>
        </p:nvGrpSpPr>
        <p:grpSpPr>
          <a:xfrm>
            <a:off x="1173379" y="1461368"/>
            <a:ext cx="6736154" cy="3461076"/>
            <a:chOff x="417022" y="139833"/>
            <a:chExt cx="8458812" cy="4578233"/>
          </a:xfrm>
        </p:grpSpPr>
        <p:grpSp>
          <p:nvGrpSpPr>
            <p:cNvPr id="5" name="Google Shape;1286;p50">
              <a:extLst>
                <a:ext uri="{FF2B5EF4-FFF2-40B4-BE49-F238E27FC236}">
                  <a16:creationId xmlns:a16="http://schemas.microsoft.com/office/drawing/2014/main" id="{826C80D4-33A2-F9E8-3E93-E51D8FE0ADA0}"/>
                </a:ext>
              </a:extLst>
            </p:cNvPr>
            <p:cNvGrpSpPr/>
            <p:nvPr/>
          </p:nvGrpSpPr>
          <p:grpSpPr>
            <a:xfrm>
              <a:off x="417022" y="139833"/>
              <a:ext cx="8458812" cy="4578233"/>
              <a:chOff x="342594" y="166475"/>
              <a:chExt cx="8458812" cy="4578233"/>
            </a:xfrm>
          </p:grpSpPr>
          <p:sp>
            <p:nvSpPr>
              <p:cNvPr id="12" name="Google Shape;1287;p50">
                <a:extLst>
                  <a:ext uri="{FF2B5EF4-FFF2-40B4-BE49-F238E27FC236}">
                    <a16:creationId xmlns:a16="http://schemas.microsoft.com/office/drawing/2014/main" id="{78994C7A-F55E-4519-8F6E-33AE2F902BF2}"/>
                  </a:ext>
                </a:extLst>
              </p:cNvPr>
              <p:cNvSpPr/>
              <p:nvPr/>
            </p:nvSpPr>
            <p:spPr>
              <a:xfrm>
                <a:off x="2918710" y="1489273"/>
                <a:ext cx="1223506" cy="659993"/>
              </a:xfrm>
              <a:custGeom>
                <a:avLst/>
                <a:gdLst/>
                <a:ahLst/>
                <a:cxnLst/>
                <a:rect l="l" t="t" r="r" b="b"/>
                <a:pathLst>
                  <a:path w="23968" h="12929" extrusionOk="0">
                    <a:moveTo>
                      <a:pt x="6635" y="0"/>
                    </a:moveTo>
                    <a:cubicBezTo>
                      <a:pt x="4499" y="4007"/>
                      <a:pt x="2136" y="8128"/>
                      <a:pt x="0" y="12135"/>
                    </a:cubicBezTo>
                    <a:lnTo>
                      <a:pt x="23967" y="12929"/>
                    </a:lnTo>
                    <a:cubicBezTo>
                      <a:pt x="23646" y="9697"/>
                      <a:pt x="23344" y="6408"/>
                      <a:pt x="23003" y="3195"/>
                    </a:cubicBezTo>
                    <a:cubicBezTo>
                      <a:pt x="22403" y="3227"/>
                      <a:pt x="21802" y="3243"/>
                      <a:pt x="21200" y="3243"/>
                    </a:cubicBezTo>
                    <a:cubicBezTo>
                      <a:pt x="16195" y="3243"/>
                      <a:pt x="11174" y="2126"/>
                      <a:pt x="6635" y="0"/>
                    </a:cubicBezTo>
                    <a:close/>
                  </a:path>
                </a:pathLst>
              </a:custGeom>
              <a:solidFill>
                <a:srgbClr val="F7957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6" name="Google Shape;1288;p50">
                <a:extLst>
                  <a:ext uri="{FF2B5EF4-FFF2-40B4-BE49-F238E27FC236}">
                    <a16:creationId xmlns:a16="http://schemas.microsoft.com/office/drawing/2014/main" id="{36539A77-F6E7-CFF7-EB3B-84E4589F8FA1}"/>
                  </a:ext>
                </a:extLst>
              </p:cNvPr>
              <p:cNvSpPr/>
              <p:nvPr/>
            </p:nvSpPr>
            <p:spPr>
              <a:xfrm>
                <a:off x="6054387" y="974069"/>
                <a:ext cx="2747019" cy="1653786"/>
              </a:xfrm>
              <a:custGeom>
                <a:avLst/>
                <a:gdLst/>
                <a:ahLst/>
                <a:cxnLst/>
                <a:rect l="l" t="t" r="r" b="b"/>
                <a:pathLst>
                  <a:path w="53813" h="32397" extrusionOk="0">
                    <a:moveTo>
                      <a:pt x="27067" y="0"/>
                    </a:moveTo>
                    <a:cubicBezTo>
                      <a:pt x="22852" y="756"/>
                      <a:pt x="18826" y="1493"/>
                      <a:pt x="14630" y="2287"/>
                    </a:cubicBezTo>
                    <a:cubicBezTo>
                      <a:pt x="11644" y="2854"/>
                      <a:pt x="8998" y="3875"/>
                      <a:pt x="6163" y="5009"/>
                    </a:cubicBezTo>
                    <a:cubicBezTo>
                      <a:pt x="4121" y="5822"/>
                      <a:pt x="2061" y="6653"/>
                      <a:pt x="1" y="7466"/>
                    </a:cubicBezTo>
                    <a:lnTo>
                      <a:pt x="8998" y="32397"/>
                    </a:lnTo>
                    <a:cubicBezTo>
                      <a:pt x="12627" y="31981"/>
                      <a:pt x="16294" y="31981"/>
                      <a:pt x="19961" y="31981"/>
                    </a:cubicBezTo>
                    <a:cubicBezTo>
                      <a:pt x="25971" y="31962"/>
                      <a:pt x="32076" y="31603"/>
                      <a:pt x="38068" y="31603"/>
                    </a:cubicBezTo>
                    <a:cubicBezTo>
                      <a:pt x="38408" y="28465"/>
                      <a:pt x="38692" y="25403"/>
                      <a:pt x="39032" y="22266"/>
                    </a:cubicBezTo>
                    <a:cubicBezTo>
                      <a:pt x="44003" y="20943"/>
                      <a:pt x="48861" y="19657"/>
                      <a:pt x="53813" y="18353"/>
                    </a:cubicBezTo>
                    <a:cubicBezTo>
                      <a:pt x="52149" y="16104"/>
                      <a:pt x="50562" y="13836"/>
                      <a:pt x="48766" y="11662"/>
                    </a:cubicBezTo>
                    <a:lnTo>
                      <a:pt x="48766" y="11681"/>
                    </a:lnTo>
                    <a:cubicBezTo>
                      <a:pt x="46366" y="8751"/>
                      <a:pt x="43020" y="6937"/>
                      <a:pt x="39712" y="5104"/>
                    </a:cubicBezTo>
                    <a:cubicBezTo>
                      <a:pt x="36726" y="3440"/>
                      <a:pt x="33910" y="1739"/>
                      <a:pt x="30923" y="76"/>
                    </a:cubicBezTo>
                    <a:cubicBezTo>
                      <a:pt x="30415" y="479"/>
                      <a:pt x="29776" y="704"/>
                      <a:pt x="29127" y="704"/>
                    </a:cubicBezTo>
                    <a:cubicBezTo>
                      <a:pt x="29077" y="704"/>
                      <a:pt x="29027" y="702"/>
                      <a:pt x="28976" y="700"/>
                    </a:cubicBezTo>
                    <a:cubicBezTo>
                      <a:pt x="28277" y="643"/>
                      <a:pt x="27559" y="492"/>
                      <a:pt x="27067" y="0"/>
                    </a:cubicBezTo>
                    <a:close/>
                  </a:path>
                </a:pathLst>
              </a:custGeom>
              <a:solidFill>
                <a:srgbClr val="C7CD9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7" name="Google Shape;1289;p50">
                <a:extLst>
                  <a:ext uri="{FF2B5EF4-FFF2-40B4-BE49-F238E27FC236}">
                    <a16:creationId xmlns:a16="http://schemas.microsoft.com/office/drawing/2014/main" id="{F723AB59-FC95-B0EA-E0C2-011A7951246D}"/>
                  </a:ext>
                </a:extLst>
              </p:cNvPr>
              <p:cNvSpPr/>
              <p:nvPr/>
            </p:nvSpPr>
            <p:spPr>
              <a:xfrm>
                <a:off x="685110" y="1051250"/>
                <a:ext cx="2706538" cy="1158829"/>
              </a:xfrm>
              <a:custGeom>
                <a:avLst/>
                <a:gdLst/>
                <a:ahLst/>
                <a:cxnLst/>
                <a:rect l="l" t="t" r="r" b="b"/>
                <a:pathLst>
                  <a:path w="53020" h="22701" extrusionOk="0">
                    <a:moveTo>
                      <a:pt x="24403" y="0"/>
                    </a:moveTo>
                    <a:cubicBezTo>
                      <a:pt x="21000" y="605"/>
                      <a:pt x="17598" y="1210"/>
                      <a:pt x="14177" y="1815"/>
                    </a:cubicBezTo>
                    <a:cubicBezTo>
                      <a:pt x="12173" y="2174"/>
                      <a:pt x="10264" y="3100"/>
                      <a:pt x="8544" y="4196"/>
                    </a:cubicBezTo>
                    <a:cubicBezTo>
                      <a:pt x="5652" y="6049"/>
                      <a:pt x="2817" y="8203"/>
                      <a:pt x="1" y="10150"/>
                    </a:cubicBezTo>
                    <a:cubicBezTo>
                      <a:pt x="4235" y="14006"/>
                      <a:pt x="8355" y="17975"/>
                      <a:pt x="12608" y="21831"/>
                    </a:cubicBezTo>
                    <a:lnTo>
                      <a:pt x="44740" y="22701"/>
                    </a:lnTo>
                    <a:cubicBezTo>
                      <a:pt x="47557" y="18013"/>
                      <a:pt x="50203" y="13477"/>
                      <a:pt x="53019" y="8789"/>
                    </a:cubicBezTo>
                    <a:cubicBezTo>
                      <a:pt x="48464" y="6483"/>
                      <a:pt x="43757" y="4801"/>
                      <a:pt x="38843" y="3403"/>
                    </a:cubicBezTo>
                    <a:cubicBezTo>
                      <a:pt x="33834" y="1985"/>
                      <a:pt x="29336" y="756"/>
                      <a:pt x="29336" y="756"/>
                    </a:cubicBezTo>
                    <a:cubicBezTo>
                      <a:pt x="28976" y="1716"/>
                      <a:pt x="27963" y="2365"/>
                      <a:pt x="26946" y="2365"/>
                    </a:cubicBezTo>
                    <a:cubicBezTo>
                      <a:pt x="26842" y="2365"/>
                      <a:pt x="26737" y="2358"/>
                      <a:pt x="26633" y="2344"/>
                    </a:cubicBezTo>
                    <a:cubicBezTo>
                      <a:pt x="25518" y="2174"/>
                      <a:pt x="24497" y="1134"/>
                      <a:pt x="24403" y="0"/>
                    </a:cubicBezTo>
                    <a:close/>
                  </a:path>
                </a:pathLst>
              </a:custGeom>
              <a:solidFill>
                <a:srgbClr val="C7CD9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9" name="Google Shape;1290;p50">
                <a:extLst>
                  <a:ext uri="{FF2B5EF4-FFF2-40B4-BE49-F238E27FC236}">
                    <a16:creationId xmlns:a16="http://schemas.microsoft.com/office/drawing/2014/main" id="{9B2B2C4A-10A8-81A5-7939-D4922426F46B}"/>
                  </a:ext>
                </a:extLst>
              </p:cNvPr>
              <p:cNvSpPr/>
              <p:nvPr/>
            </p:nvSpPr>
            <p:spPr>
              <a:xfrm>
                <a:off x="6636204" y="1084991"/>
                <a:ext cx="161157" cy="617573"/>
              </a:xfrm>
              <a:custGeom>
                <a:avLst/>
                <a:gdLst/>
                <a:ahLst/>
                <a:cxnLst/>
                <a:rect l="l" t="t" r="r" b="b"/>
                <a:pathLst>
                  <a:path w="3157" h="12098" fill="none" extrusionOk="0">
                    <a:moveTo>
                      <a:pt x="0" y="12098"/>
                    </a:moveTo>
                    <a:cubicBezTo>
                      <a:pt x="775" y="9187"/>
                      <a:pt x="2401" y="2912"/>
                      <a:pt x="3157" y="1"/>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0" name="Google Shape;1291;p50">
                <a:extLst>
                  <a:ext uri="{FF2B5EF4-FFF2-40B4-BE49-F238E27FC236}">
                    <a16:creationId xmlns:a16="http://schemas.microsoft.com/office/drawing/2014/main" id="{AC1D0474-14BF-8421-8CA9-B569B993BE70}"/>
                  </a:ext>
                </a:extLst>
              </p:cNvPr>
              <p:cNvSpPr/>
              <p:nvPr/>
            </p:nvSpPr>
            <p:spPr>
              <a:xfrm>
                <a:off x="1373051" y="1075343"/>
                <a:ext cx="1438672" cy="1114469"/>
              </a:xfrm>
              <a:custGeom>
                <a:avLst/>
                <a:gdLst/>
                <a:ahLst/>
                <a:cxnLst/>
                <a:rect l="l" t="t" r="r" b="b"/>
                <a:pathLst>
                  <a:path w="28183" h="21832" extrusionOk="0">
                    <a:moveTo>
                      <a:pt x="4877" y="1"/>
                    </a:moveTo>
                    <a:cubicBezTo>
                      <a:pt x="4008" y="133"/>
                      <a:pt x="3081" y="360"/>
                      <a:pt x="2212" y="492"/>
                    </a:cubicBezTo>
                    <a:cubicBezTo>
                      <a:pt x="2496" y="4216"/>
                      <a:pt x="2760" y="7939"/>
                      <a:pt x="3025" y="11663"/>
                    </a:cubicBezTo>
                    <a:cubicBezTo>
                      <a:pt x="3252" y="14989"/>
                      <a:pt x="2155" y="18429"/>
                      <a:pt x="1" y="20962"/>
                    </a:cubicBezTo>
                    <a:lnTo>
                      <a:pt x="28182" y="21832"/>
                    </a:lnTo>
                    <a:cubicBezTo>
                      <a:pt x="27502" y="19866"/>
                      <a:pt x="26538" y="18203"/>
                      <a:pt x="26122" y="16161"/>
                    </a:cubicBezTo>
                    <a:cubicBezTo>
                      <a:pt x="25158" y="11417"/>
                      <a:pt x="24327" y="6616"/>
                      <a:pt x="23381" y="1872"/>
                    </a:cubicBezTo>
                    <a:cubicBezTo>
                      <a:pt x="22436" y="1607"/>
                      <a:pt x="21491" y="1437"/>
                      <a:pt x="20565" y="1173"/>
                    </a:cubicBezTo>
                    <a:lnTo>
                      <a:pt x="20565" y="1173"/>
                    </a:lnTo>
                    <a:cubicBezTo>
                      <a:pt x="20905" y="4896"/>
                      <a:pt x="21208" y="8582"/>
                      <a:pt x="21548" y="12306"/>
                    </a:cubicBezTo>
                    <a:cubicBezTo>
                      <a:pt x="16766" y="12154"/>
                      <a:pt x="12060" y="12154"/>
                      <a:pt x="7278" y="12003"/>
                    </a:cubicBezTo>
                    <a:cubicBezTo>
                      <a:pt x="6484" y="7958"/>
                      <a:pt x="5652" y="4065"/>
                      <a:pt x="4877" y="1"/>
                    </a:cubicBezTo>
                    <a:close/>
                  </a:path>
                </a:pathLst>
              </a:custGeom>
              <a:solidFill>
                <a:srgbClr val="5A3A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1" name="Google Shape;1292;p50">
                <a:extLst>
                  <a:ext uri="{FF2B5EF4-FFF2-40B4-BE49-F238E27FC236}">
                    <a16:creationId xmlns:a16="http://schemas.microsoft.com/office/drawing/2014/main" id="{1AC42718-2E7A-EA13-6BFC-43EC39342B3A}"/>
                  </a:ext>
                </a:extLst>
              </p:cNvPr>
              <p:cNvSpPr/>
              <p:nvPr/>
            </p:nvSpPr>
            <p:spPr>
              <a:xfrm>
                <a:off x="4652523" y="1225877"/>
                <a:ext cx="2074468" cy="1267867"/>
              </a:xfrm>
              <a:custGeom>
                <a:avLst/>
                <a:gdLst/>
                <a:ahLst/>
                <a:cxnLst/>
                <a:rect l="l" t="t" r="r" b="b"/>
                <a:pathLst>
                  <a:path w="40638" h="24837" extrusionOk="0">
                    <a:moveTo>
                      <a:pt x="19771" y="0"/>
                    </a:moveTo>
                    <a:cubicBezTo>
                      <a:pt x="16066" y="1437"/>
                      <a:pt x="12362" y="2873"/>
                      <a:pt x="8657" y="4329"/>
                    </a:cubicBezTo>
                    <a:cubicBezTo>
                      <a:pt x="4914" y="5765"/>
                      <a:pt x="2117" y="8846"/>
                      <a:pt x="0" y="12248"/>
                    </a:cubicBezTo>
                    <a:lnTo>
                      <a:pt x="8751" y="24837"/>
                    </a:lnTo>
                    <a:cubicBezTo>
                      <a:pt x="19298" y="23381"/>
                      <a:pt x="30091" y="21926"/>
                      <a:pt x="40638" y="20489"/>
                    </a:cubicBezTo>
                    <a:cubicBezTo>
                      <a:pt x="40468" y="17805"/>
                      <a:pt x="40317" y="15046"/>
                      <a:pt x="40165" y="12305"/>
                    </a:cubicBezTo>
                    <a:cubicBezTo>
                      <a:pt x="39958" y="8355"/>
                      <a:pt x="37292" y="4953"/>
                      <a:pt x="33531" y="3724"/>
                    </a:cubicBezTo>
                    <a:lnTo>
                      <a:pt x="33474" y="3686"/>
                    </a:lnTo>
                    <a:cubicBezTo>
                      <a:pt x="30072" y="2571"/>
                      <a:pt x="26859" y="1494"/>
                      <a:pt x="23457" y="360"/>
                    </a:cubicBezTo>
                    <a:cubicBezTo>
                      <a:pt x="23066" y="1038"/>
                      <a:pt x="22296" y="1473"/>
                      <a:pt x="21513" y="1473"/>
                    </a:cubicBezTo>
                    <a:cubicBezTo>
                      <a:pt x="21424" y="1473"/>
                      <a:pt x="21334" y="1467"/>
                      <a:pt x="21245" y="1456"/>
                    </a:cubicBezTo>
                    <a:cubicBezTo>
                      <a:pt x="20395" y="1342"/>
                      <a:pt x="19979" y="832"/>
                      <a:pt x="19771" y="0"/>
                    </a:cubicBezTo>
                    <a:close/>
                  </a:path>
                </a:pathLst>
              </a:custGeom>
              <a:solidFill>
                <a:srgbClr val="FC5B5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2" name="Google Shape;1293;p50">
                <a:extLst>
                  <a:ext uri="{FF2B5EF4-FFF2-40B4-BE49-F238E27FC236}">
                    <a16:creationId xmlns:a16="http://schemas.microsoft.com/office/drawing/2014/main" id="{859F300D-8D1F-6C32-2611-9B0CA68F5080}"/>
                  </a:ext>
                </a:extLst>
              </p:cNvPr>
              <p:cNvSpPr/>
              <p:nvPr/>
            </p:nvSpPr>
            <p:spPr>
              <a:xfrm>
                <a:off x="6459637" y="1472887"/>
                <a:ext cx="45381" cy="668671"/>
              </a:xfrm>
              <a:custGeom>
                <a:avLst/>
                <a:gdLst/>
                <a:ahLst/>
                <a:cxnLst/>
                <a:rect l="l" t="t" r="r" b="b"/>
                <a:pathLst>
                  <a:path w="889" h="13099" fill="none" extrusionOk="0">
                    <a:moveTo>
                      <a:pt x="889" y="0"/>
                    </a:moveTo>
                    <a:cubicBezTo>
                      <a:pt x="170" y="4328"/>
                      <a:pt x="0" y="8732"/>
                      <a:pt x="378" y="13099"/>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 name="Google Shape;1294;p50">
                <a:extLst>
                  <a:ext uri="{FF2B5EF4-FFF2-40B4-BE49-F238E27FC236}">
                    <a16:creationId xmlns:a16="http://schemas.microsoft.com/office/drawing/2014/main" id="{C98121D1-3496-C53B-8615-4BF3A15BB41B}"/>
                  </a:ext>
                </a:extLst>
              </p:cNvPr>
              <p:cNvSpPr/>
              <p:nvPr/>
            </p:nvSpPr>
            <p:spPr>
              <a:xfrm>
                <a:off x="5092484" y="1756548"/>
                <a:ext cx="726559" cy="247989"/>
              </a:xfrm>
              <a:custGeom>
                <a:avLst/>
                <a:gdLst/>
                <a:ahLst/>
                <a:cxnLst/>
                <a:rect l="l" t="t" r="r" b="b"/>
                <a:pathLst>
                  <a:path w="14233" h="4858" fill="none" extrusionOk="0">
                    <a:moveTo>
                      <a:pt x="14233" y="0"/>
                    </a:moveTo>
                    <a:cubicBezTo>
                      <a:pt x="9337" y="1134"/>
                      <a:pt x="4574" y="2760"/>
                      <a:pt x="0" y="4858"/>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4" name="Google Shape;1295;p50">
                <a:extLst>
                  <a:ext uri="{FF2B5EF4-FFF2-40B4-BE49-F238E27FC236}">
                    <a16:creationId xmlns:a16="http://schemas.microsoft.com/office/drawing/2014/main" id="{AEE8D4ED-A021-B007-C8C2-D5BF3B1A7CFC}"/>
                  </a:ext>
                </a:extLst>
              </p:cNvPr>
              <p:cNvSpPr/>
              <p:nvPr/>
            </p:nvSpPr>
            <p:spPr>
              <a:xfrm>
                <a:off x="5481298" y="1826940"/>
                <a:ext cx="83973" cy="359017"/>
              </a:xfrm>
              <a:custGeom>
                <a:avLst/>
                <a:gdLst/>
                <a:ahLst/>
                <a:cxnLst/>
                <a:rect l="l" t="t" r="r" b="b"/>
                <a:pathLst>
                  <a:path w="1645" h="7033" fill="none" extrusionOk="0">
                    <a:moveTo>
                      <a:pt x="1645" y="1"/>
                    </a:moveTo>
                    <a:cubicBezTo>
                      <a:pt x="284" y="2042"/>
                      <a:pt x="0" y="4764"/>
                      <a:pt x="945" y="7032"/>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5" name="Google Shape;1296;p50">
                <a:extLst>
                  <a:ext uri="{FF2B5EF4-FFF2-40B4-BE49-F238E27FC236}">
                    <a16:creationId xmlns:a16="http://schemas.microsoft.com/office/drawing/2014/main" id="{A9668A66-A699-6A18-FCC0-E72883CF0D99}"/>
                  </a:ext>
                </a:extLst>
              </p:cNvPr>
              <p:cNvSpPr/>
              <p:nvPr/>
            </p:nvSpPr>
            <p:spPr>
              <a:xfrm>
                <a:off x="5071249" y="1462269"/>
                <a:ext cx="83973" cy="506595"/>
              </a:xfrm>
              <a:custGeom>
                <a:avLst/>
                <a:gdLst/>
                <a:ahLst/>
                <a:cxnLst/>
                <a:rect l="l" t="t" r="r" b="b"/>
                <a:pathLst>
                  <a:path w="1645" h="9924" fill="none" extrusionOk="0">
                    <a:moveTo>
                      <a:pt x="0" y="0"/>
                    </a:moveTo>
                    <a:lnTo>
                      <a:pt x="1645" y="9923"/>
                    </a:ln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6" name="Google Shape;1297;p50">
                <a:extLst>
                  <a:ext uri="{FF2B5EF4-FFF2-40B4-BE49-F238E27FC236}">
                    <a16:creationId xmlns:a16="http://schemas.microsoft.com/office/drawing/2014/main" id="{FD95B826-5AF4-8354-2295-E78D2B77222E}"/>
                  </a:ext>
                </a:extLst>
              </p:cNvPr>
              <p:cNvSpPr/>
              <p:nvPr/>
            </p:nvSpPr>
            <p:spPr>
              <a:xfrm>
                <a:off x="3091397" y="1298260"/>
                <a:ext cx="2225058" cy="980316"/>
              </a:xfrm>
              <a:custGeom>
                <a:avLst/>
                <a:gdLst/>
                <a:ahLst/>
                <a:cxnLst/>
                <a:rect l="l" t="t" r="r" b="b"/>
                <a:pathLst>
                  <a:path w="43588" h="19204" extrusionOk="0">
                    <a:moveTo>
                      <a:pt x="23042" y="0"/>
                    </a:moveTo>
                    <a:cubicBezTo>
                      <a:pt x="23023" y="1021"/>
                      <a:pt x="22267" y="1985"/>
                      <a:pt x="21284" y="2268"/>
                    </a:cubicBezTo>
                    <a:cubicBezTo>
                      <a:pt x="21090" y="2320"/>
                      <a:pt x="20891" y="2345"/>
                      <a:pt x="20692" y="2345"/>
                    </a:cubicBezTo>
                    <a:cubicBezTo>
                      <a:pt x="19883" y="2345"/>
                      <a:pt x="19074" y="1930"/>
                      <a:pt x="18619" y="1247"/>
                    </a:cubicBezTo>
                    <a:cubicBezTo>
                      <a:pt x="16974" y="1928"/>
                      <a:pt x="15311" y="2627"/>
                      <a:pt x="13666" y="3327"/>
                    </a:cubicBezTo>
                    <a:cubicBezTo>
                      <a:pt x="9829" y="4914"/>
                      <a:pt x="5974" y="6842"/>
                      <a:pt x="3781" y="10358"/>
                    </a:cubicBezTo>
                    <a:lnTo>
                      <a:pt x="1" y="17465"/>
                    </a:lnTo>
                    <a:lnTo>
                      <a:pt x="43587" y="19204"/>
                    </a:lnTo>
                    <a:lnTo>
                      <a:pt x="41811" y="10679"/>
                    </a:lnTo>
                    <a:cubicBezTo>
                      <a:pt x="41073" y="7466"/>
                      <a:pt x="38616" y="4858"/>
                      <a:pt x="35573" y="3591"/>
                    </a:cubicBezTo>
                    <a:lnTo>
                      <a:pt x="35573" y="3572"/>
                    </a:lnTo>
                    <a:cubicBezTo>
                      <a:pt x="31509" y="1890"/>
                      <a:pt x="27370" y="775"/>
                      <a:pt x="23042" y="0"/>
                    </a:cubicBezTo>
                    <a:close/>
                  </a:path>
                </a:pathLst>
              </a:custGeom>
              <a:solidFill>
                <a:srgbClr val="FC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7" name="Google Shape;1298;p50">
                <a:extLst>
                  <a:ext uri="{FF2B5EF4-FFF2-40B4-BE49-F238E27FC236}">
                    <a16:creationId xmlns:a16="http://schemas.microsoft.com/office/drawing/2014/main" id="{CC783A2B-69E6-FB87-72EC-E50786C5849C}"/>
                  </a:ext>
                </a:extLst>
              </p:cNvPr>
              <p:cNvSpPr/>
              <p:nvPr/>
            </p:nvSpPr>
            <p:spPr>
              <a:xfrm>
                <a:off x="8045826" y="1322353"/>
                <a:ext cx="142831" cy="770970"/>
              </a:xfrm>
              <a:custGeom>
                <a:avLst/>
                <a:gdLst/>
                <a:ahLst/>
                <a:cxnLst/>
                <a:rect l="l" t="t" r="r" b="b"/>
                <a:pathLst>
                  <a:path w="2798" h="15103" fill="none" extrusionOk="0">
                    <a:moveTo>
                      <a:pt x="0" y="15103"/>
                    </a:moveTo>
                    <a:cubicBezTo>
                      <a:pt x="926" y="10075"/>
                      <a:pt x="1871" y="5028"/>
                      <a:pt x="2797" y="1"/>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8" name="Google Shape;1299;p50">
                <a:extLst>
                  <a:ext uri="{FF2B5EF4-FFF2-40B4-BE49-F238E27FC236}">
                    <a16:creationId xmlns:a16="http://schemas.microsoft.com/office/drawing/2014/main" id="{C71E6942-DC13-00EB-EF52-DFB330F6DA0C}"/>
                  </a:ext>
                </a:extLst>
              </p:cNvPr>
              <p:cNvSpPr/>
              <p:nvPr/>
            </p:nvSpPr>
            <p:spPr>
              <a:xfrm>
                <a:off x="8065122" y="1817292"/>
                <a:ext cx="644577" cy="191122"/>
              </a:xfrm>
              <a:custGeom>
                <a:avLst/>
                <a:gdLst/>
                <a:ahLst/>
                <a:cxnLst/>
                <a:rect l="l" t="t" r="r" b="b"/>
                <a:pathLst>
                  <a:path w="12627" h="3744" fill="none" extrusionOk="0">
                    <a:moveTo>
                      <a:pt x="0" y="3743"/>
                    </a:moveTo>
                    <a:cubicBezTo>
                      <a:pt x="4215" y="2496"/>
                      <a:pt x="8411" y="1248"/>
                      <a:pt x="12626" y="1"/>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9" name="Google Shape;1300;p50">
                <a:extLst>
                  <a:ext uri="{FF2B5EF4-FFF2-40B4-BE49-F238E27FC236}">
                    <a16:creationId xmlns:a16="http://schemas.microsoft.com/office/drawing/2014/main" id="{59E29B5A-8036-1751-EE5E-A5800D26DB96}"/>
                  </a:ext>
                </a:extLst>
              </p:cNvPr>
              <p:cNvSpPr/>
              <p:nvPr/>
            </p:nvSpPr>
            <p:spPr>
              <a:xfrm>
                <a:off x="7325063" y="1055078"/>
                <a:ext cx="442939" cy="175654"/>
              </a:xfrm>
              <a:custGeom>
                <a:avLst/>
                <a:gdLst/>
                <a:ahLst/>
                <a:cxnLst/>
                <a:rect l="l" t="t" r="r" b="b"/>
                <a:pathLst>
                  <a:path w="8677" h="3441" fill="none" extrusionOk="0">
                    <a:moveTo>
                      <a:pt x="1" y="1"/>
                    </a:moveTo>
                    <a:cubicBezTo>
                      <a:pt x="511" y="1834"/>
                      <a:pt x="2269" y="3233"/>
                      <a:pt x="4178" y="3346"/>
                    </a:cubicBezTo>
                    <a:cubicBezTo>
                      <a:pt x="6068" y="3441"/>
                      <a:pt x="7958" y="2231"/>
                      <a:pt x="8676" y="473"/>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0" name="Google Shape;1301;p50">
                <a:extLst>
                  <a:ext uri="{FF2B5EF4-FFF2-40B4-BE49-F238E27FC236}">
                    <a16:creationId xmlns:a16="http://schemas.microsoft.com/office/drawing/2014/main" id="{C6BE7B4A-F8DF-C5E8-D53D-FC7E39A0DB26}"/>
                  </a:ext>
                </a:extLst>
              </p:cNvPr>
              <p:cNvSpPr/>
              <p:nvPr/>
            </p:nvSpPr>
            <p:spPr>
              <a:xfrm>
                <a:off x="7756347" y="1950470"/>
                <a:ext cx="975518" cy="1207069"/>
              </a:xfrm>
              <a:custGeom>
                <a:avLst/>
                <a:gdLst/>
                <a:ahLst/>
                <a:cxnLst/>
                <a:rect l="l" t="t" r="r" b="b"/>
                <a:pathLst>
                  <a:path w="19110" h="23646" extrusionOk="0">
                    <a:moveTo>
                      <a:pt x="16917" y="0"/>
                    </a:moveTo>
                    <a:lnTo>
                      <a:pt x="5577" y="2892"/>
                    </a:lnTo>
                    <a:cubicBezTo>
                      <a:pt x="5406" y="4291"/>
                      <a:pt x="5161" y="5822"/>
                      <a:pt x="5009" y="7220"/>
                    </a:cubicBezTo>
                    <a:cubicBezTo>
                      <a:pt x="4046" y="8411"/>
                      <a:pt x="3100" y="9621"/>
                      <a:pt x="2155" y="10831"/>
                    </a:cubicBezTo>
                    <a:cubicBezTo>
                      <a:pt x="605" y="12777"/>
                      <a:pt x="1" y="15367"/>
                      <a:pt x="549" y="17805"/>
                    </a:cubicBezTo>
                    <a:cubicBezTo>
                      <a:pt x="1097" y="20243"/>
                      <a:pt x="2722" y="22417"/>
                      <a:pt x="4896" y="23627"/>
                    </a:cubicBezTo>
                    <a:cubicBezTo>
                      <a:pt x="5728" y="23589"/>
                      <a:pt x="6503" y="23646"/>
                      <a:pt x="7334" y="23513"/>
                    </a:cubicBezTo>
                    <a:cubicBezTo>
                      <a:pt x="8620" y="23286"/>
                      <a:pt x="9867" y="22946"/>
                      <a:pt x="11077" y="22474"/>
                    </a:cubicBezTo>
                    <a:cubicBezTo>
                      <a:pt x="13685" y="21472"/>
                      <a:pt x="15840" y="19374"/>
                      <a:pt x="17201" y="16936"/>
                    </a:cubicBezTo>
                    <a:cubicBezTo>
                      <a:pt x="18562" y="14497"/>
                      <a:pt x="19110" y="11624"/>
                      <a:pt x="18713" y="8865"/>
                    </a:cubicBezTo>
                    <a:cubicBezTo>
                      <a:pt x="18297" y="5916"/>
                      <a:pt x="17768" y="2854"/>
                      <a:pt x="16917" y="0"/>
                    </a:cubicBezTo>
                    <a:close/>
                  </a:path>
                </a:pathLst>
              </a:custGeom>
              <a:solidFill>
                <a:srgbClr val="FC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1" name="Google Shape;1302;p50">
                <a:extLst>
                  <a:ext uri="{FF2B5EF4-FFF2-40B4-BE49-F238E27FC236}">
                    <a16:creationId xmlns:a16="http://schemas.microsoft.com/office/drawing/2014/main" id="{9A0BDA0F-51C7-8C63-DA50-F11F2A7F52D8}"/>
                  </a:ext>
                </a:extLst>
              </p:cNvPr>
              <p:cNvSpPr/>
              <p:nvPr/>
            </p:nvSpPr>
            <p:spPr>
              <a:xfrm>
                <a:off x="8013974" y="2196459"/>
                <a:ext cx="560604" cy="222006"/>
              </a:xfrm>
              <a:custGeom>
                <a:avLst/>
                <a:gdLst/>
                <a:ahLst/>
                <a:cxnLst/>
                <a:rect l="l" t="t" r="r" b="b"/>
                <a:pathLst>
                  <a:path w="10982" h="4349" fill="none" extrusionOk="0">
                    <a:moveTo>
                      <a:pt x="0" y="2912"/>
                    </a:moveTo>
                    <a:cubicBezTo>
                      <a:pt x="1304" y="1041"/>
                      <a:pt x="3686" y="1"/>
                      <a:pt x="5935" y="285"/>
                    </a:cubicBezTo>
                    <a:cubicBezTo>
                      <a:pt x="8185" y="587"/>
                      <a:pt x="10207" y="2212"/>
                      <a:pt x="10982" y="4348"/>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2" name="Google Shape;1303;p50">
                <a:extLst>
                  <a:ext uri="{FF2B5EF4-FFF2-40B4-BE49-F238E27FC236}">
                    <a16:creationId xmlns:a16="http://schemas.microsoft.com/office/drawing/2014/main" id="{2F502B06-DC64-E1C0-3927-EDE936B467EF}"/>
                  </a:ext>
                </a:extLst>
              </p:cNvPr>
              <p:cNvSpPr/>
              <p:nvPr/>
            </p:nvSpPr>
            <p:spPr>
              <a:xfrm>
                <a:off x="7387798" y="866005"/>
                <a:ext cx="319404" cy="301282"/>
              </a:xfrm>
              <a:custGeom>
                <a:avLst/>
                <a:gdLst/>
                <a:ahLst/>
                <a:cxnLst/>
                <a:rect l="l" t="t" r="r" b="b"/>
                <a:pathLst>
                  <a:path w="6257" h="5902" extrusionOk="0">
                    <a:moveTo>
                      <a:pt x="6105" y="0"/>
                    </a:moveTo>
                    <a:cubicBezTo>
                      <a:pt x="3837" y="643"/>
                      <a:pt x="1720" y="1909"/>
                      <a:pt x="0" y="3535"/>
                    </a:cubicBezTo>
                    <a:cubicBezTo>
                      <a:pt x="365" y="4886"/>
                      <a:pt x="1700" y="5901"/>
                      <a:pt x="3102" y="5901"/>
                    </a:cubicBezTo>
                    <a:cubicBezTo>
                      <a:pt x="3152" y="5901"/>
                      <a:pt x="3201" y="5900"/>
                      <a:pt x="3251" y="5897"/>
                    </a:cubicBezTo>
                    <a:cubicBezTo>
                      <a:pt x="4707" y="5841"/>
                      <a:pt x="6030" y="4669"/>
                      <a:pt x="6257" y="3232"/>
                    </a:cubicBezTo>
                    <a:lnTo>
                      <a:pt x="6105" y="0"/>
                    </a:lnTo>
                    <a:close/>
                  </a:path>
                </a:pathLst>
              </a:custGeom>
              <a:solidFill>
                <a:srgbClr val="FC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3" name="Google Shape;1304;p50">
                <a:extLst>
                  <a:ext uri="{FF2B5EF4-FFF2-40B4-BE49-F238E27FC236}">
                    <a16:creationId xmlns:a16="http://schemas.microsoft.com/office/drawing/2014/main" id="{004BF794-2ACD-5A7D-4958-CF970C8A853A}"/>
                  </a:ext>
                </a:extLst>
              </p:cNvPr>
              <p:cNvSpPr/>
              <p:nvPr/>
            </p:nvSpPr>
            <p:spPr>
              <a:xfrm>
                <a:off x="7136960" y="177144"/>
                <a:ext cx="781588" cy="889145"/>
              </a:xfrm>
              <a:custGeom>
                <a:avLst/>
                <a:gdLst/>
                <a:ahLst/>
                <a:cxnLst/>
                <a:rect l="l" t="t" r="r" b="b"/>
                <a:pathLst>
                  <a:path w="15311" h="17418" extrusionOk="0">
                    <a:moveTo>
                      <a:pt x="7406" y="1"/>
                    </a:moveTo>
                    <a:cubicBezTo>
                      <a:pt x="6942" y="1"/>
                      <a:pt x="6496" y="164"/>
                      <a:pt x="6256" y="548"/>
                    </a:cubicBezTo>
                    <a:cubicBezTo>
                      <a:pt x="5576" y="1588"/>
                      <a:pt x="4820" y="2552"/>
                      <a:pt x="4272" y="3648"/>
                    </a:cubicBezTo>
                    <a:cubicBezTo>
                      <a:pt x="3894" y="4423"/>
                      <a:pt x="3969" y="5406"/>
                      <a:pt x="4480" y="6086"/>
                    </a:cubicBezTo>
                    <a:lnTo>
                      <a:pt x="2249" y="9261"/>
                    </a:lnTo>
                    <a:cubicBezTo>
                      <a:pt x="2179" y="9253"/>
                      <a:pt x="2108" y="9249"/>
                      <a:pt x="2038" y="9249"/>
                    </a:cubicBezTo>
                    <a:cubicBezTo>
                      <a:pt x="1622" y="9249"/>
                      <a:pt x="1231" y="9400"/>
                      <a:pt x="1021" y="9772"/>
                    </a:cubicBezTo>
                    <a:cubicBezTo>
                      <a:pt x="302" y="11076"/>
                      <a:pt x="0" y="12569"/>
                      <a:pt x="132" y="14062"/>
                    </a:cubicBezTo>
                    <a:cubicBezTo>
                      <a:pt x="189" y="14592"/>
                      <a:pt x="473" y="15083"/>
                      <a:pt x="832" y="15442"/>
                    </a:cubicBezTo>
                    <a:cubicBezTo>
                      <a:pt x="1210" y="15820"/>
                      <a:pt x="1682" y="16104"/>
                      <a:pt x="2136" y="16349"/>
                    </a:cubicBezTo>
                    <a:cubicBezTo>
                      <a:pt x="3194" y="16898"/>
                      <a:pt x="4328" y="17332"/>
                      <a:pt x="5500" y="17408"/>
                    </a:cubicBezTo>
                    <a:cubicBezTo>
                      <a:pt x="5612" y="17414"/>
                      <a:pt x="5724" y="17418"/>
                      <a:pt x="5835" y="17418"/>
                    </a:cubicBezTo>
                    <a:cubicBezTo>
                      <a:pt x="7943" y="17418"/>
                      <a:pt x="9942" y="16248"/>
                      <a:pt x="11379" y="14686"/>
                    </a:cubicBezTo>
                    <a:cubicBezTo>
                      <a:pt x="12910" y="13061"/>
                      <a:pt x="13892" y="11000"/>
                      <a:pt x="14856" y="8997"/>
                    </a:cubicBezTo>
                    <a:cubicBezTo>
                      <a:pt x="15064" y="8581"/>
                      <a:pt x="15272" y="8127"/>
                      <a:pt x="15291" y="7655"/>
                    </a:cubicBezTo>
                    <a:cubicBezTo>
                      <a:pt x="15310" y="7201"/>
                      <a:pt x="15102" y="6766"/>
                      <a:pt x="14667" y="6596"/>
                    </a:cubicBezTo>
                    <a:cubicBezTo>
                      <a:pt x="15045" y="6105"/>
                      <a:pt x="15083" y="5387"/>
                      <a:pt x="14781" y="4857"/>
                    </a:cubicBezTo>
                    <a:cubicBezTo>
                      <a:pt x="14507" y="4361"/>
                      <a:pt x="14062" y="4112"/>
                      <a:pt x="13531" y="4112"/>
                    </a:cubicBezTo>
                    <a:cubicBezTo>
                      <a:pt x="13476" y="4112"/>
                      <a:pt x="13420" y="4115"/>
                      <a:pt x="13363" y="4120"/>
                    </a:cubicBezTo>
                    <a:cubicBezTo>
                      <a:pt x="13496" y="3478"/>
                      <a:pt x="13136" y="2741"/>
                      <a:pt x="12550" y="2438"/>
                    </a:cubicBezTo>
                    <a:cubicBezTo>
                      <a:pt x="12331" y="2329"/>
                      <a:pt x="12090" y="2276"/>
                      <a:pt x="11849" y="2276"/>
                    </a:cubicBezTo>
                    <a:cubicBezTo>
                      <a:pt x="11424" y="2276"/>
                      <a:pt x="11000" y="2439"/>
                      <a:pt x="10698" y="2741"/>
                    </a:cubicBezTo>
                    <a:cubicBezTo>
                      <a:pt x="10641" y="2400"/>
                      <a:pt x="10434" y="2079"/>
                      <a:pt x="10112" y="1909"/>
                    </a:cubicBezTo>
                    <a:cubicBezTo>
                      <a:pt x="9957" y="1821"/>
                      <a:pt x="9806" y="1779"/>
                      <a:pt x="9653" y="1779"/>
                    </a:cubicBezTo>
                    <a:cubicBezTo>
                      <a:pt x="9508" y="1779"/>
                      <a:pt x="9361" y="1817"/>
                      <a:pt x="9205" y="1890"/>
                    </a:cubicBezTo>
                    <a:cubicBezTo>
                      <a:pt x="9281" y="1172"/>
                      <a:pt x="8846" y="435"/>
                      <a:pt x="8184" y="151"/>
                    </a:cubicBezTo>
                    <a:cubicBezTo>
                      <a:pt x="7943" y="55"/>
                      <a:pt x="7671" y="1"/>
                      <a:pt x="7406" y="1"/>
                    </a:cubicBezTo>
                    <a:close/>
                  </a:path>
                </a:pathLst>
              </a:custGeom>
              <a:solidFill>
                <a:srgbClr val="FC5B5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4" name="Google Shape;1305;p50">
                <a:extLst>
                  <a:ext uri="{FF2B5EF4-FFF2-40B4-BE49-F238E27FC236}">
                    <a16:creationId xmlns:a16="http://schemas.microsoft.com/office/drawing/2014/main" id="{0505269B-B1BD-9D47-D4AB-C84F6B53ABC4}"/>
                  </a:ext>
                </a:extLst>
              </p:cNvPr>
              <p:cNvSpPr/>
              <p:nvPr/>
            </p:nvSpPr>
            <p:spPr>
              <a:xfrm>
                <a:off x="7328943" y="166475"/>
                <a:ext cx="111028" cy="311747"/>
              </a:xfrm>
              <a:custGeom>
                <a:avLst/>
                <a:gdLst/>
                <a:ahLst/>
                <a:cxnLst/>
                <a:rect l="l" t="t" r="r" b="b"/>
                <a:pathLst>
                  <a:path w="2175" h="6107" fill="none" extrusionOk="0">
                    <a:moveTo>
                      <a:pt x="2174" y="1"/>
                    </a:moveTo>
                    <a:lnTo>
                      <a:pt x="549" y="2893"/>
                    </a:lnTo>
                    <a:cubicBezTo>
                      <a:pt x="0" y="3857"/>
                      <a:pt x="133" y="5066"/>
                      <a:pt x="530" y="6106"/>
                    </a:cubicBezTo>
                  </a:path>
                </a:pathLst>
              </a:custGeom>
              <a:noFill/>
              <a:ln w="8975" cap="rnd" cmpd="sng">
                <a:solidFill>
                  <a:srgbClr val="FC5B53"/>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5" name="Google Shape;1306;p50">
                <a:extLst>
                  <a:ext uri="{FF2B5EF4-FFF2-40B4-BE49-F238E27FC236}">
                    <a16:creationId xmlns:a16="http://schemas.microsoft.com/office/drawing/2014/main" id="{0798AC3C-BA55-8691-1EF6-33C82206E7C1}"/>
                  </a:ext>
                </a:extLst>
              </p:cNvPr>
              <p:cNvSpPr/>
              <p:nvPr/>
            </p:nvSpPr>
            <p:spPr>
              <a:xfrm>
                <a:off x="7218940" y="450544"/>
                <a:ext cx="484441" cy="373055"/>
              </a:xfrm>
              <a:custGeom>
                <a:avLst/>
                <a:gdLst/>
                <a:ahLst/>
                <a:cxnLst/>
                <a:rect l="l" t="t" r="r" b="b"/>
                <a:pathLst>
                  <a:path w="9490" h="7308" extrusionOk="0">
                    <a:moveTo>
                      <a:pt x="4601" y="0"/>
                    </a:moveTo>
                    <a:cubicBezTo>
                      <a:pt x="3410" y="0"/>
                      <a:pt x="2218" y="547"/>
                      <a:pt x="1569" y="1562"/>
                    </a:cubicBezTo>
                    <a:cubicBezTo>
                      <a:pt x="946" y="2488"/>
                      <a:pt x="379" y="3509"/>
                      <a:pt x="1" y="4567"/>
                    </a:cubicBezTo>
                    <a:cubicBezTo>
                      <a:pt x="2571" y="4567"/>
                      <a:pt x="5104" y="5588"/>
                      <a:pt x="6994" y="7308"/>
                    </a:cubicBezTo>
                    <a:lnTo>
                      <a:pt x="7845" y="7043"/>
                    </a:lnTo>
                    <a:cubicBezTo>
                      <a:pt x="8393" y="6230"/>
                      <a:pt x="8941" y="5418"/>
                      <a:pt x="9489" y="4605"/>
                    </a:cubicBezTo>
                    <a:cubicBezTo>
                      <a:pt x="8771" y="3792"/>
                      <a:pt x="8355" y="2771"/>
                      <a:pt x="8053" y="1732"/>
                    </a:cubicBezTo>
                    <a:cubicBezTo>
                      <a:pt x="7896" y="1864"/>
                      <a:pt x="7709" y="1935"/>
                      <a:pt x="7520" y="1935"/>
                    </a:cubicBezTo>
                    <a:cubicBezTo>
                      <a:pt x="7413" y="1935"/>
                      <a:pt x="7305" y="1912"/>
                      <a:pt x="7202" y="1864"/>
                    </a:cubicBezTo>
                    <a:cubicBezTo>
                      <a:pt x="6918" y="1751"/>
                      <a:pt x="6711" y="1448"/>
                      <a:pt x="6711" y="1146"/>
                    </a:cubicBezTo>
                    <a:cubicBezTo>
                      <a:pt x="6568" y="1241"/>
                      <a:pt x="6392" y="1283"/>
                      <a:pt x="6213" y="1283"/>
                    </a:cubicBezTo>
                    <a:cubicBezTo>
                      <a:pt x="5963" y="1283"/>
                      <a:pt x="5707" y="1202"/>
                      <a:pt x="5520" y="1070"/>
                    </a:cubicBezTo>
                    <a:cubicBezTo>
                      <a:pt x="5198" y="843"/>
                      <a:pt x="5009" y="428"/>
                      <a:pt x="5085" y="31"/>
                    </a:cubicBezTo>
                    <a:cubicBezTo>
                      <a:pt x="4925" y="10"/>
                      <a:pt x="4763" y="0"/>
                      <a:pt x="4601" y="0"/>
                    </a:cubicBezTo>
                    <a:close/>
                  </a:path>
                </a:pathLst>
              </a:custGeom>
              <a:solidFill>
                <a:srgbClr val="FC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6" name="Google Shape;1307;p50">
                <a:extLst>
                  <a:ext uri="{FF2B5EF4-FFF2-40B4-BE49-F238E27FC236}">
                    <a16:creationId xmlns:a16="http://schemas.microsoft.com/office/drawing/2014/main" id="{14D510F9-9FEB-6B03-E920-B6D469CECE24}"/>
                  </a:ext>
                </a:extLst>
              </p:cNvPr>
              <p:cNvSpPr/>
              <p:nvPr/>
            </p:nvSpPr>
            <p:spPr>
              <a:xfrm>
                <a:off x="7304798" y="605468"/>
                <a:ext cx="36754" cy="35784"/>
              </a:xfrm>
              <a:custGeom>
                <a:avLst/>
                <a:gdLst/>
                <a:ahLst/>
                <a:cxnLst/>
                <a:rect l="l" t="t" r="r" b="b"/>
                <a:pathLst>
                  <a:path w="720" h="701" extrusionOk="0">
                    <a:moveTo>
                      <a:pt x="360" y="1"/>
                    </a:moveTo>
                    <a:cubicBezTo>
                      <a:pt x="171" y="1"/>
                      <a:pt x="1" y="152"/>
                      <a:pt x="1" y="341"/>
                    </a:cubicBezTo>
                    <a:cubicBezTo>
                      <a:pt x="1" y="549"/>
                      <a:pt x="171" y="700"/>
                      <a:pt x="360" y="700"/>
                    </a:cubicBezTo>
                    <a:cubicBezTo>
                      <a:pt x="549" y="700"/>
                      <a:pt x="719" y="549"/>
                      <a:pt x="719" y="341"/>
                    </a:cubicBezTo>
                    <a:cubicBezTo>
                      <a:pt x="719" y="152"/>
                      <a:pt x="549" y="1"/>
                      <a:pt x="360" y="1"/>
                    </a:cubicBezTo>
                    <a:close/>
                  </a:path>
                </a:pathLst>
              </a:custGeom>
              <a:solidFill>
                <a:srgbClr val="1919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 name="Google Shape;1308;p50">
                <a:extLst>
                  <a:ext uri="{FF2B5EF4-FFF2-40B4-BE49-F238E27FC236}">
                    <a16:creationId xmlns:a16="http://schemas.microsoft.com/office/drawing/2014/main" id="{59623590-C116-FA5E-CA4D-9617079BC292}"/>
                  </a:ext>
                </a:extLst>
              </p:cNvPr>
              <p:cNvSpPr/>
              <p:nvPr/>
            </p:nvSpPr>
            <p:spPr>
              <a:xfrm>
                <a:off x="7534452" y="695206"/>
                <a:ext cx="35733" cy="36754"/>
              </a:xfrm>
              <a:custGeom>
                <a:avLst/>
                <a:gdLst/>
                <a:ahLst/>
                <a:cxnLst/>
                <a:rect l="l" t="t" r="r" b="b"/>
                <a:pathLst>
                  <a:path w="700" h="720" extrusionOk="0">
                    <a:moveTo>
                      <a:pt x="359" y="1"/>
                    </a:moveTo>
                    <a:cubicBezTo>
                      <a:pt x="152" y="1"/>
                      <a:pt x="0" y="171"/>
                      <a:pt x="0" y="360"/>
                    </a:cubicBezTo>
                    <a:cubicBezTo>
                      <a:pt x="0" y="549"/>
                      <a:pt x="152" y="719"/>
                      <a:pt x="359" y="719"/>
                    </a:cubicBezTo>
                    <a:cubicBezTo>
                      <a:pt x="548" y="719"/>
                      <a:pt x="700" y="549"/>
                      <a:pt x="700" y="360"/>
                    </a:cubicBezTo>
                    <a:cubicBezTo>
                      <a:pt x="700" y="171"/>
                      <a:pt x="548" y="1"/>
                      <a:pt x="359" y="1"/>
                    </a:cubicBezTo>
                    <a:close/>
                  </a:path>
                </a:pathLst>
              </a:custGeom>
              <a:solidFill>
                <a:srgbClr val="1919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 name="Google Shape;1309;p50">
                <a:extLst>
                  <a:ext uri="{FF2B5EF4-FFF2-40B4-BE49-F238E27FC236}">
                    <a16:creationId xmlns:a16="http://schemas.microsoft.com/office/drawing/2014/main" id="{4E868F95-F547-EB1D-3BC5-BDDEDCE0CD4B}"/>
                  </a:ext>
                </a:extLst>
              </p:cNvPr>
              <p:cNvSpPr/>
              <p:nvPr/>
            </p:nvSpPr>
            <p:spPr>
              <a:xfrm>
                <a:off x="7385859" y="637320"/>
                <a:ext cx="51201" cy="84024"/>
              </a:xfrm>
              <a:custGeom>
                <a:avLst/>
                <a:gdLst/>
                <a:ahLst/>
                <a:cxnLst/>
                <a:rect l="l" t="t" r="r" b="b"/>
                <a:pathLst>
                  <a:path w="1003" h="1646" fill="none" extrusionOk="0">
                    <a:moveTo>
                      <a:pt x="1002" y="1"/>
                    </a:moveTo>
                    <a:cubicBezTo>
                      <a:pt x="662" y="473"/>
                      <a:pt x="341" y="946"/>
                      <a:pt x="1" y="1418"/>
                    </a:cubicBezTo>
                    <a:cubicBezTo>
                      <a:pt x="171" y="1494"/>
                      <a:pt x="322" y="1570"/>
                      <a:pt x="492" y="1645"/>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9" name="Google Shape;1310;p50">
                <a:extLst>
                  <a:ext uri="{FF2B5EF4-FFF2-40B4-BE49-F238E27FC236}">
                    <a16:creationId xmlns:a16="http://schemas.microsoft.com/office/drawing/2014/main" id="{C4F5F526-F585-486D-D566-C10105A89086}"/>
                  </a:ext>
                </a:extLst>
              </p:cNvPr>
              <p:cNvSpPr/>
              <p:nvPr/>
            </p:nvSpPr>
            <p:spPr>
              <a:xfrm>
                <a:off x="7406124" y="783974"/>
                <a:ext cx="54059" cy="28025"/>
              </a:xfrm>
              <a:custGeom>
                <a:avLst/>
                <a:gdLst/>
                <a:ahLst/>
                <a:cxnLst/>
                <a:rect l="l" t="t" r="r" b="b"/>
                <a:pathLst>
                  <a:path w="1059" h="549" fill="none" extrusionOk="0">
                    <a:moveTo>
                      <a:pt x="0" y="1"/>
                    </a:moveTo>
                    <a:cubicBezTo>
                      <a:pt x="0" y="265"/>
                      <a:pt x="227" y="511"/>
                      <a:pt x="492" y="530"/>
                    </a:cubicBezTo>
                    <a:cubicBezTo>
                      <a:pt x="757" y="549"/>
                      <a:pt x="1021" y="341"/>
                      <a:pt x="1059" y="76"/>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0" name="Google Shape;1311;p50">
                <a:extLst>
                  <a:ext uri="{FF2B5EF4-FFF2-40B4-BE49-F238E27FC236}">
                    <a16:creationId xmlns:a16="http://schemas.microsoft.com/office/drawing/2014/main" id="{D2C38AB1-8778-3F8F-ECA0-820C9D62320D}"/>
                  </a:ext>
                </a:extLst>
              </p:cNvPr>
              <p:cNvSpPr/>
              <p:nvPr/>
            </p:nvSpPr>
            <p:spPr>
              <a:xfrm>
                <a:off x="7309648" y="502253"/>
                <a:ext cx="77235" cy="35733"/>
              </a:xfrm>
              <a:custGeom>
                <a:avLst/>
                <a:gdLst/>
                <a:ahLst/>
                <a:cxnLst/>
                <a:rect l="l" t="t" r="r" b="b"/>
                <a:pathLst>
                  <a:path w="1513" h="700" fill="none" extrusionOk="0">
                    <a:moveTo>
                      <a:pt x="0" y="284"/>
                    </a:moveTo>
                    <a:cubicBezTo>
                      <a:pt x="227" y="76"/>
                      <a:pt x="567" y="1"/>
                      <a:pt x="870" y="76"/>
                    </a:cubicBezTo>
                    <a:cubicBezTo>
                      <a:pt x="1172" y="171"/>
                      <a:pt x="1418" y="416"/>
                      <a:pt x="1512" y="700"/>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1" name="Google Shape;1312;p50">
                <a:extLst>
                  <a:ext uri="{FF2B5EF4-FFF2-40B4-BE49-F238E27FC236}">
                    <a16:creationId xmlns:a16="http://schemas.microsoft.com/office/drawing/2014/main" id="{F447A32F-5044-A558-8684-52987B4556FA}"/>
                  </a:ext>
                </a:extLst>
              </p:cNvPr>
              <p:cNvSpPr/>
              <p:nvPr/>
            </p:nvSpPr>
            <p:spPr>
              <a:xfrm>
                <a:off x="7555687" y="609347"/>
                <a:ext cx="51150" cy="19347"/>
              </a:xfrm>
              <a:custGeom>
                <a:avLst/>
                <a:gdLst/>
                <a:ahLst/>
                <a:cxnLst/>
                <a:rect l="l" t="t" r="r" b="b"/>
                <a:pathLst>
                  <a:path w="1002" h="379" fill="none" extrusionOk="0">
                    <a:moveTo>
                      <a:pt x="0" y="1"/>
                    </a:moveTo>
                    <a:cubicBezTo>
                      <a:pt x="321" y="133"/>
                      <a:pt x="662" y="246"/>
                      <a:pt x="1002" y="379"/>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2" name="Google Shape;1313;p50">
                <a:extLst>
                  <a:ext uri="{FF2B5EF4-FFF2-40B4-BE49-F238E27FC236}">
                    <a16:creationId xmlns:a16="http://schemas.microsoft.com/office/drawing/2014/main" id="{0C78CE7D-8C0A-93A0-D65D-B6B651EDA89C}"/>
                  </a:ext>
                </a:extLst>
              </p:cNvPr>
              <p:cNvSpPr/>
              <p:nvPr/>
            </p:nvSpPr>
            <p:spPr>
              <a:xfrm>
                <a:off x="7465949" y="452076"/>
                <a:ext cx="20317" cy="73406"/>
              </a:xfrm>
              <a:custGeom>
                <a:avLst/>
                <a:gdLst/>
                <a:ahLst/>
                <a:cxnLst/>
                <a:rect l="l" t="t" r="r" b="b"/>
                <a:pathLst>
                  <a:path w="398" h="1438" fill="none" extrusionOk="0">
                    <a:moveTo>
                      <a:pt x="265" y="1"/>
                    </a:moveTo>
                    <a:cubicBezTo>
                      <a:pt x="0" y="435"/>
                      <a:pt x="57" y="1040"/>
                      <a:pt x="397" y="1437"/>
                    </a:cubicBezTo>
                  </a:path>
                </a:pathLst>
              </a:custGeom>
              <a:noFill/>
              <a:ln w="8975" cap="rnd" cmpd="sng">
                <a:solidFill>
                  <a:srgbClr val="FC5B53"/>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3" name="Google Shape;1314;p50">
                <a:extLst>
                  <a:ext uri="{FF2B5EF4-FFF2-40B4-BE49-F238E27FC236}">
                    <a16:creationId xmlns:a16="http://schemas.microsoft.com/office/drawing/2014/main" id="{C3252E65-815B-207B-8D26-CA14F58C579E}"/>
                  </a:ext>
                </a:extLst>
              </p:cNvPr>
              <p:cNvSpPr/>
              <p:nvPr/>
            </p:nvSpPr>
            <p:spPr>
              <a:xfrm>
                <a:off x="7654103" y="698116"/>
                <a:ext cx="210367" cy="234665"/>
              </a:xfrm>
              <a:custGeom>
                <a:avLst/>
                <a:gdLst/>
                <a:ahLst/>
                <a:cxnLst/>
                <a:rect l="l" t="t" r="r" b="b"/>
                <a:pathLst>
                  <a:path w="4121" h="4597" extrusionOk="0">
                    <a:moveTo>
                      <a:pt x="1682" y="0"/>
                    </a:moveTo>
                    <a:lnTo>
                      <a:pt x="0" y="3932"/>
                    </a:lnTo>
                    <a:cubicBezTo>
                      <a:pt x="426" y="4369"/>
                      <a:pt x="1033" y="4596"/>
                      <a:pt x="1644" y="4596"/>
                    </a:cubicBezTo>
                    <a:cubicBezTo>
                      <a:pt x="2037" y="4596"/>
                      <a:pt x="2431" y="4502"/>
                      <a:pt x="2779" y="4310"/>
                    </a:cubicBezTo>
                    <a:cubicBezTo>
                      <a:pt x="3648" y="3819"/>
                      <a:pt x="4121" y="2703"/>
                      <a:pt x="3875" y="1739"/>
                    </a:cubicBezTo>
                    <a:cubicBezTo>
                      <a:pt x="3629" y="757"/>
                      <a:pt x="2684" y="19"/>
                      <a:pt x="1682" y="0"/>
                    </a:cubicBezTo>
                    <a:close/>
                  </a:path>
                </a:pathLst>
              </a:custGeom>
              <a:solidFill>
                <a:srgbClr val="FC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4" name="Google Shape;1315;p50">
                <a:extLst>
                  <a:ext uri="{FF2B5EF4-FFF2-40B4-BE49-F238E27FC236}">
                    <a16:creationId xmlns:a16="http://schemas.microsoft.com/office/drawing/2014/main" id="{D9B09B5A-6DCD-8F9D-7228-D97DD9A6D9A3}"/>
                  </a:ext>
                </a:extLst>
              </p:cNvPr>
              <p:cNvSpPr/>
              <p:nvPr/>
            </p:nvSpPr>
            <p:spPr>
              <a:xfrm>
                <a:off x="7730314" y="783974"/>
                <a:ext cx="93621" cy="13579"/>
              </a:xfrm>
              <a:custGeom>
                <a:avLst/>
                <a:gdLst/>
                <a:ahLst/>
                <a:cxnLst/>
                <a:rect l="l" t="t" r="r" b="b"/>
                <a:pathLst>
                  <a:path w="1834" h="266" fill="none" extrusionOk="0">
                    <a:moveTo>
                      <a:pt x="0" y="1"/>
                    </a:moveTo>
                    <a:lnTo>
                      <a:pt x="1834" y="265"/>
                    </a:ln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 name="Google Shape;1316;p50">
                <a:extLst>
                  <a:ext uri="{FF2B5EF4-FFF2-40B4-BE49-F238E27FC236}">
                    <a16:creationId xmlns:a16="http://schemas.microsoft.com/office/drawing/2014/main" id="{ABCC9211-4C45-4607-5B26-00B9961D8CF0}"/>
                  </a:ext>
                </a:extLst>
              </p:cNvPr>
              <p:cNvSpPr/>
              <p:nvPr/>
            </p:nvSpPr>
            <p:spPr>
              <a:xfrm>
                <a:off x="342594" y="1419799"/>
                <a:ext cx="1469555" cy="1297985"/>
              </a:xfrm>
              <a:custGeom>
                <a:avLst/>
                <a:gdLst/>
                <a:ahLst/>
                <a:cxnLst/>
                <a:rect l="l" t="t" r="r" b="b"/>
                <a:pathLst>
                  <a:path w="28788" h="25427" extrusionOk="0">
                    <a:moveTo>
                      <a:pt x="13213" y="1"/>
                    </a:moveTo>
                    <a:cubicBezTo>
                      <a:pt x="9508" y="2439"/>
                      <a:pt x="6201" y="5463"/>
                      <a:pt x="3441" y="8922"/>
                    </a:cubicBezTo>
                    <a:cubicBezTo>
                      <a:pt x="1513" y="11341"/>
                      <a:pt x="1" y="14214"/>
                      <a:pt x="474" y="17276"/>
                    </a:cubicBezTo>
                    <a:cubicBezTo>
                      <a:pt x="927" y="20338"/>
                      <a:pt x="3044" y="23098"/>
                      <a:pt x="5879" y="24364"/>
                    </a:cubicBezTo>
                    <a:cubicBezTo>
                      <a:pt x="7999" y="25316"/>
                      <a:pt x="10369" y="25427"/>
                      <a:pt x="12704" y="25427"/>
                    </a:cubicBezTo>
                    <a:cubicBezTo>
                      <a:pt x="13013" y="25427"/>
                      <a:pt x="13322" y="25425"/>
                      <a:pt x="13629" y="25423"/>
                    </a:cubicBezTo>
                    <a:cubicBezTo>
                      <a:pt x="16937" y="25404"/>
                      <a:pt x="20074" y="24402"/>
                      <a:pt x="22777" y="22493"/>
                    </a:cubicBezTo>
                    <a:cubicBezTo>
                      <a:pt x="25480" y="20584"/>
                      <a:pt x="27597" y="17843"/>
                      <a:pt x="28788" y="14762"/>
                    </a:cubicBezTo>
                    <a:lnTo>
                      <a:pt x="13213" y="1"/>
                    </a:lnTo>
                    <a:close/>
                  </a:path>
                </a:pathLst>
              </a:custGeom>
              <a:solidFill>
                <a:srgbClr val="FB858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 name="Google Shape;1317;p50">
                <a:extLst>
                  <a:ext uri="{FF2B5EF4-FFF2-40B4-BE49-F238E27FC236}">
                    <a16:creationId xmlns:a16="http://schemas.microsoft.com/office/drawing/2014/main" id="{BB99D694-2547-D7A6-D15D-7814DD9A7D61}"/>
                  </a:ext>
                </a:extLst>
              </p:cNvPr>
              <p:cNvSpPr/>
              <p:nvPr/>
            </p:nvSpPr>
            <p:spPr>
              <a:xfrm>
                <a:off x="1709798" y="249475"/>
                <a:ext cx="118685" cy="169886"/>
              </a:xfrm>
              <a:custGeom>
                <a:avLst/>
                <a:gdLst/>
                <a:ahLst/>
                <a:cxnLst/>
                <a:rect l="l" t="t" r="r" b="b"/>
                <a:pathLst>
                  <a:path w="2325" h="3328" fill="none" extrusionOk="0">
                    <a:moveTo>
                      <a:pt x="907" y="3327"/>
                    </a:moveTo>
                    <a:cubicBezTo>
                      <a:pt x="265" y="2855"/>
                      <a:pt x="0" y="1909"/>
                      <a:pt x="321" y="1172"/>
                    </a:cubicBezTo>
                    <a:cubicBezTo>
                      <a:pt x="662" y="435"/>
                      <a:pt x="1550" y="0"/>
                      <a:pt x="2325" y="189"/>
                    </a:cubicBezTo>
                  </a:path>
                </a:pathLst>
              </a:custGeom>
              <a:noFill/>
              <a:ln w="8975" cap="rnd" cmpd="sng">
                <a:solidFill>
                  <a:srgbClr val="FFC44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7" name="Google Shape;1318;p50">
                <a:extLst>
                  <a:ext uri="{FF2B5EF4-FFF2-40B4-BE49-F238E27FC236}">
                    <a16:creationId xmlns:a16="http://schemas.microsoft.com/office/drawing/2014/main" id="{86B339AC-8904-1EF0-171B-4C7C493C912F}"/>
                  </a:ext>
                </a:extLst>
              </p:cNvPr>
              <p:cNvSpPr/>
              <p:nvPr/>
            </p:nvSpPr>
            <p:spPr>
              <a:xfrm>
                <a:off x="1528382" y="208894"/>
                <a:ext cx="1012221" cy="927890"/>
              </a:xfrm>
              <a:custGeom>
                <a:avLst/>
                <a:gdLst/>
                <a:ahLst/>
                <a:cxnLst/>
                <a:rect l="l" t="t" r="r" b="b"/>
                <a:pathLst>
                  <a:path w="19829" h="18177" extrusionOk="0">
                    <a:moveTo>
                      <a:pt x="12871" y="0"/>
                    </a:moveTo>
                    <a:cubicBezTo>
                      <a:pt x="12053" y="0"/>
                      <a:pt x="11263" y="435"/>
                      <a:pt x="10888" y="1155"/>
                    </a:cubicBezTo>
                    <a:cubicBezTo>
                      <a:pt x="10657" y="746"/>
                      <a:pt x="10192" y="471"/>
                      <a:pt x="9713" y="471"/>
                    </a:cubicBezTo>
                    <a:cubicBezTo>
                      <a:pt x="9682" y="471"/>
                      <a:pt x="9652" y="472"/>
                      <a:pt x="9621" y="474"/>
                    </a:cubicBezTo>
                    <a:cubicBezTo>
                      <a:pt x="9111" y="531"/>
                      <a:pt x="8657" y="909"/>
                      <a:pt x="8487" y="1400"/>
                    </a:cubicBezTo>
                    <a:cubicBezTo>
                      <a:pt x="8351" y="1158"/>
                      <a:pt x="8094" y="1013"/>
                      <a:pt x="7832" y="1013"/>
                    </a:cubicBezTo>
                    <a:cubicBezTo>
                      <a:pt x="7767" y="1013"/>
                      <a:pt x="7701" y="1022"/>
                      <a:pt x="7637" y="1041"/>
                    </a:cubicBezTo>
                    <a:cubicBezTo>
                      <a:pt x="7315" y="1117"/>
                      <a:pt x="6994" y="1381"/>
                      <a:pt x="6994" y="1722"/>
                    </a:cubicBezTo>
                    <a:cubicBezTo>
                      <a:pt x="6684" y="1450"/>
                      <a:pt x="6268" y="1313"/>
                      <a:pt x="5853" y="1313"/>
                    </a:cubicBezTo>
                    <a:cubicBezTo>
                      <a:pt x="5460" y="1313"/>
                      <a:pt x="5067" y="1436"/>
                      <a:pt x="4764" y="1684"/>
                    </a:cubicBezTo>
                    <a:cubicBezTo>
                      <a:pt x="4140" y="2175"/>
                      <a:pt x="3932" y="3158"/>
                      <a:pt x="4310" y="3876"/>
                    </a:cubicBezTo>
                    <a:cubicBezTo>
                      <a:pt x="4010" y="3753"/>
                      <a:pt x="3690" y="3695"/>
                      <a:pt x="3368" y="3695"/>
                    </a:cubicBezTo>
                    <a:cubicBezTo>
                      <a:pt x="2801" y="3695"/>
                      <a:pt x="2229" y="3879"/>
                      <a:pt x="1759" y="4217"/>
                    </a:cubicBezTo>
                    <a:cubicBezTo>
                      <a:pt x="1021" y="4746"/>
                      <a:pt x="606" y="5653"/>
                      <a:pt x="643" y="6560"/>
                    </a:cubicBezTo>
                    <a:cubicBezTo>
                      <a:pt x="700" y="7260"/>
                      <a:pt x="1059" y="7959"/>
                      <a:pt x="1683" y="8261"/>
                    </a:cubicBezTo>
                    <a:cubicBezTo>
                      <a:pt x="1663" y="8260"/>
                      <a:pt x="1642" y="8260"/>
                      <a:pt x="1622" y="8260"/>
                    </a:cubicBezTo>
                    <a:cubicBezTo>
                      <a:pt x="939" y="8260"/>
                      <a:pt x="205" y="8868"/>
                      <a:pt x="95" y="9547"/>
                    </a:cubicBezTo>
                    <a:cubicBezTo>
                      <a:pt x="1" y="10246"/>
                      <a:pt x="473" y="11002"/>
                      <a:pt x="1154" y="11172"/>
                    </a:cubicBezTo>
                    <a:cubicBezTo>
                      <a:pt x="662" y="11267"/>
                      <a:pt x="171" y="11777"/>
                      <a:pt x="265" y="12287"/>
                    </a:cubicBezTo>
                    <a:cubicBezTo>
                      <a:pt x="334" y="12736"/>
                      <a:pt x="782" y="13091"/>
                      <a:pt x="1249" y="13091"/>
                    </a:cubicBezTo>
                    <a:cubicBezTo>
                      <a:pt x="1292" y="13091"/>
                      <a:pt x="1337" y="13088"/>
                      <a:pt x="1380" y="13081"/>
                    </a:cubicBezTo>
                    <a:lnTo>
                      <a:pt x="1380" y="13081"/>
                    </a:lnTo>
                    <a:cubicBezTo>
                      <a:pt x="984" y="13554"/>
                      <a:pt x="832" y="14272"/>
                      <a:pt x="1154" y="14801"/>
                    </a:cubicBezTo>
                    <a:cubicBezTo>
                      <a:pt x="1412" y="15253"/>
                      <a:pt x="1931" y="15525"/>
                      <a:pt x="2453" y="15525"/>
                    </a:cubicBezTo>
                    <a:cubicBezTo>
                      <a:pt x="2543" y="15525"/>
                      <a:pt x="2634" y="15517"/>
                      <a:pt x="2722" y="15501"/>
                    </a:cubicBezTo>
                    <a:lnTo>
                      <a:pt x="2722" y="15501"/>
                    </a:lnTo>
                    <a:cubicBezTo>
                      <a:pt x="2666" y="15916"/>
                      <a:pt x="2798" y="16370"/>
                      <a:pt x="3157" y="16578"/>
                    </a:cubicBezTo>
                    <a:cubicBezTo>
                      <a:pt x="3319" y="16680"/>
                      <a:pt x="3511" y="16729"/>
                      <a:pt x="3705" y="16729"/>
                    </a:cubicBezTo>
                    <a:cubicBezTo>
                      <a:pt x="3941" y="16729"/>
                      <a:pt x="4180" y="16656"/>
                      <a:pt x="4367" y="16521"/>
                    </a:cubicBezTo>
                    <a:cubicBezTo>
                      <a:pt x="4405" y="17202"/>
                      <a:pt x="4934" y="17788"/>
                      <a:pt x="5558" y="18033"/>
                    </a:cubicBezTo>
                    <a:cubicBezTo>
                      <a:pt x="5835" y="18131"/>
                      <a:pt x="6126" y="18176"/>
                      <a:pt x="6417" y="18176"/>
                    </a:cubicBezTo>
                    <a:cubicBezTo>
                      <a:pt x="6802" y="18176"/>
                      <a:pt x="7187" y="18098"/>
                      <a:pt x="7542" y="17958"/>
                    </a:cubicBezTo>
                    <a:cubicBezTo>
                      <a:pt x="8185" y="17712"/>
                      <a:pt x="8733" y="17296"/>
                      <a:pt x="9243" y="16843"/>
                    </a:cubicBezTo>
                    <a:lnTo>
                      <a:pt x="17447" y="11626"/>
                    </a:lnTo>
                    <a:cubicBezTo>
                      <a:pt x="17862" y="11607"/>
                      <a:pt x="18259" y="11323"/>
                      <a:pt x="18411" y="10926"/>
                    </a:cubicBezTo>
                    <a:cubicBezTo>
                      <a:pt x="18581" y="10548"/>
                      <a:pt x="18581" y="10038"/>
                      <a:pt x="18297" y="9736"/>
                    </a:cubicBezTo>
                    <a:cubicBezTo>
                      <a:pt x="19204" y="9452"/>
                      <a:pt x="19828" y="8469"/>
                      <a:pt x="19696" y="7524"/>
                    </a:cubicBezTo>
                    <a:lnTo>
                      <a:pt x="19696" y="7505"/>
                    </a:lnTo>
                    <a:cubicBezTo>
                      <a:pt x="19564" y="6560"/>
                      <a:pt x="18713" y="5785"/>
                      <a:pt x="17768" y="5766"/>
                    </a:cubicBezTo>
                    <a:cubicBezTo>
                      <a:pt x="17976" y="5426"/>
                      <a:pt x="18014" y="4992"/>
                      <a:pt x="17825" y="4651"/>
                    </a:cubicBezTo>
                    <a:cubicBezTo>
                      <a:pt x="17655" y="4292"/>
                      <a:pt x="17371" y="4122"/>
                      <a:pt x="16974" y="4084"/>
                    </a:cubicBezTo>
                    <a:cubicBezTo>
                      <a:pt x="17295" y="3574"/>
                      <a:pt x="17201" y="2837"/>
                      <a:pt x="16766" y="2402"/>
                    </a:cubicBezTo>
                    <a:cubicBezTo>
                      <a:pt x="16505" y="2141"/>
                      <a:pt x="16154" y="1992"/>
                      <a:pt x="15798" y="1992"/>
                    </a:cubicBezTo>
                    <a:cubicBezTo>
                      <a:pt x="15588" y="1992"/>
                      <a:pt x="15375" y="2044"/>
                      <a:pt x="15178" y="2156"/>
                    </a:cubicBezTo>
                    <a:cubicBezTo>
                      <a:pt x="15122" y="1173"/>
                      <a:pt x="14347" y="266"/>
                      <a:pt x="13383" y="58"/>
                    </a:cubicBezTo>
                    <a:cubicBezTo>
                      <a:pt x="13213" y="19"/>
                      <a:pt x="13042" y="0"/>
                      <a:pt x="12871" y="0"/>
                    </a:cubicBezTo>
                    <a:close/>
                  </a:path>
                </a:pathLst>
              </a:custGeom>
              <a:solidFill>
                <a:srgbClr val="FFC44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8" name="Google Shape;1319;p50">
                <a:extLst>
                  <a:ext uri="{FF2B5EF4-FFF2-40B4-BE49-F238E27FC236}">
                    <a16:creationId xmlns:a16="http://schemas.microsoft.com/office/drawing/2014/main" id="{5B5BC102-CB20-42B9-918D-BB50C221633B}"/>
                  </a:ext>
                </a:extLst>
              </p:cNvPr>
              <p:cNvSpPr/>
              <p:nvPr/>
            </p:nvSpPr>
            <p:spPr>
              <a:xfrm>
                <a:off x="1743539" y="1104286"/>
                <a:ext cx="641718" cy="294340"/>
              </a:xfrm>
              <a:custGeom>
                <a:avLst/>
                <a:gdLst/>
                <a:ahLst/>
                <a:cxnLst/>
                <a:rect l="l" t="t" r="r" b="b"/>
                <a:pathLst>
                  <a:path w="12571" h="5766" fill="none" extrusionOk="0">
                    <a:moveTo>
                      <a:pt x="1" y="1"/>
                    </a:moveTo>
                    <a:cubicBezTo>
                      <a:pt x="303" y="1872"/>
                      <a:pt x="1456" y="3592"/>
                      <a:pt x="3082" y="4556"/>
                    </a:cubicBezTo>
                    <a:cubicBezTo>
                      <a:pt x="4707" y="5539"/>
                      <a:pt x="6767" y="5766"/>
                      <a:pt x="8563" y="5161"/>
                    </a:cubicBezTo>
                    <a:cubicBezTo>
                      <a:pt x="10359" y="4556"/>
                      <a:pt x="11852" y="3138"/>
                      <a:pt x="12570" y="1381"/>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9" name="Google Shape;1320;p50">
                <a:extLst>
                  <a:ext uri="{FF2B5EF4-FFF2-40B4-BE49-F238E27FC236}">
                    <a16:creationId xmlns:a16="http://schemas.microsoft.com/office/drawing/2014/main" id="{A155F141-9D97-4808-7295-EC32FFABED81}"/>
                  </a:ext>
                </a:extLst>
              </p:cNvPr>
              <p:cNvSpPr/>
              <p:nvPr/>
            </p:nvSpPr>
            <p:spPr>
              <a:xfrm>
                <a:off x="765200" y="1521125"/>
                <a:ext cx="451617" cy="448708"/>
              </a:xfrm>
              <a:custGeom>
                <a:avLst/>
                <a:gdLst/>
                <a:ahLst/>
                <a:cxnLst/>
                <a:rect l="l" t="t" r="r" b="b"/>
                <a:pathLst>
                  <a:path w="8847" h="8790" fill="none" extrusionOk="0">
                    <a:moveTo>
                      <a:pt x="1" y="0"/>
                    </a:moveTo>
                    <a:cubicBezTo>
                      <a:pt x="2949" y="2930"/>
                      <a:pt x="5898" y="5860"/>
                      <a:pt x="8847" y="8789"/>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0" name="Google Shape;1321;p50">
                <a:extLst>
                  <a:ext uri="{FF2B5EF4-FFF2-40B4-BE49-F238E27FC236}">
                    <a16:creationId xmlns:a16="http://schemas.microsoft.com/office/drawing/2014/main" id="{600600E0-9432-EABD-D81E-B4D9F74B7863}"/>
                  </a:ext>
                </a:extLst>
              </p:cNvPr>
              <p:cNvSpPr/>
              <p:nvPr/>
            </p:nvSpPr>
            <p:spPr>
              <a:xfrm>
                <a:off x="1256310" y="1203672"/>
                <a:ext cx="290460" cy="673521"/>
              </a:xfrm>
              <a:custGeom>
                <a:avLst/>
                <a:gdLst/>
                <a:ahLst/>
                <a:cxnLst/>
                <a:rect l="l" t="t" r="r" b="b"/>
                <a:pathLst>
                  <a:path w="5690" h="13194" fill="none" extrusionOk="0">
                    <a:moveTo>
                      <a:pt x="1" y="1"/>
                    </a:moveTo>
                    <a:cubicBezTo>
                      <a:pt x="2344" y="4197"/>
                      <a:pt x="4253" y="8620"/>
                      <a:pt x="5690" y="13194"/>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1" name="Google Shape;1322;p50">
                <a:extLst>
                  <a:ext uri="{FF2B5EF4-FFF2-40B4-BE49-F238E27FC236}">
                    <a16:creationId xmlns:a16="http://schemas.microsoft.com/office/drawing/2014/main" id="{5D18E83F-DB9A-D9CF-7C99-4A919177FAD0}"/>
                  </a:ext>
                </a:extLst>
              </p:cNvPr>
              <p:cNvSpPr/>
              <p:nvPr/>
            </p:nvSpPr>
            <p:spPr>
              <a:xfrm>
                <a:off x="2664962" y="1292440"/>
                <a:ext cx="184333" cy="670611"/>
              </a:xfrm>
              <a:custGeom>
                <a:avLst/>
                <a:gdLst/>
                <a:ahLst/>
                <a:cxnLst/>
                <a:rect l="l" t="t" r="r" b="b"/>
                <a:pathLst>
                  <a:path w="3611" h="13137" fill="none" extrusionOk="0">
                    <a:moveTo>
                      <a:pt x="3611" y="1"/>
                    </a:moveTo>
                    <a:cubicBezTo>
                      <a:pt x="2287" y="3460"/>
                      <a:pt x="1210" y="7013"/>
                      <a:pt x="360" y="10604"/>
                    </a:cubicBezTo>
                    <a:cubicBezTo>
                      <a:pt x="171" y="11455"/>
                      <a:pt x="0" y="12362"/>
                      <a:pt x="360" y="13137"/>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2" name="Google Shape;1323;p50">
                <a:extLst>
                  <a:ext uri="{FF2B5EF4-FFF2-40B4-BE49-F238E27FC236}">
                    <a16:creationId xmlns:a16="http://schemas.microsoft.com/office/drawing/2014/main" id="{68AB199E-5AF3-1660-C06E-AF510F4AC675}"/>
                  </a:ext>
                </a:extLst>
              </p:cNvPr>
              <p:cNvSpPr/>
              <p:nvPr/>
            </p:nvSpPr>
            <p:spPr>
              <a:xfrm>
                <a:off x="3008448" y="1461300"/>
                <a:ext cx="297199" cy="596337"/>
              </a:xfrm>
              <a:custGeom>
                <a:avLst/>
                <a:gdLst/>
                <a:ahLst/>
                <a:cxnLst/>
                <a:rect l="l" t="t" r="r" b="b"/>
                <a:pathLst>
                  <a:path w="5822" h="11682" fill="none" extrusionOk="0">
                    <a:moveTo>
                      <a:pt x="5822" y="0"/>
                    </a:moveTo>
                    <a:cubicBezTo>
                      <a:pt x="3875" y="3894"/>
                      <a:pt x="1947" y="7788"/>
                      <a:pt x="0" y="11681"/>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3" name="Google Shape;1324;p50">
                <a:extLst>
                  <a:ext uri="{FF2B5EF4-FFF2-40B4-BE49-F238E27FC236}">
                    <a16:creationId xmlns:a16="http://schemas.microsoft.com/office/drawing/2014/main" id="{E83F694B-6075-EC6F-75FE-8C0CA1AD04F0}"/>
                  </a:ext>
                </a:extLst>
              </p:cNvPr>
              <p:cNvSpPr/>
              <p:nvPr/>
            </p:nvSpPr>
            <p:spPr>
              <a:xfrm>
                <a:off x="1548647" y="1656192"/>
                <a:ext cx="162178" cy="83973"/>
              </a:xfrm>
              <a:custGeom>
                <a:avLst/>
                <a:gdLst/>
                <a:ahLst/>
                <a:cxnLst/>
                <a:rect l="l" t="t" r="r" b="b"/>
                <a:pathLst>
                  <a:path w="3177" h="1645" fill="none" extrusionOk="0">
                    <a:moveTo>
                      <a:pt x="1" y="265"/>
                    </a:moveTo>
                    <a:cubicBezTo>
                      <a:pt x="133" y="1040"/>
                      <a:pt x="908" y="1645"/>
                      <a:pt x="1702" y="1588"/>
                    </a:cubicBezTo>
                    <a:cubicBezTo>
                      <a:pt x="2496" y="1531"/>
                      <a:pt x="3176" y="794"/>
                      <a:pt x="3176" y="0"/>
                    </a:cubicBezTo>
                    <a:close/>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4" name="Google Shape;1325;p50">
                <a:extLst>
                  <a:ext uri="{FF2B5EF4-FFF2-40B4-BE49-F238E27FC236}">
                    <a16:creationId xmlns:a16="http://schemas.microsoft.com/office/drawing/2014/main" id="{C69890DF-6F9E-F37D-F6ED-76C60A0742C0}"/>
                  </a:ext>
                </a:extLst>
              </p:cNvPr>
              <p:cNvSpPr/>
              <p:nvPr/>
            </p:nvSpPr>
            <p:spPr>
              <a:xfrm>
                <a:off x="2486456" y="1660990"/>
                <a:ext cx="153449" cy="77235"/>
              </a:xfrm>
              <a:custGeom>
                <a:avLst/>
                <a:gdLst/>
                <a:ahLst/>
                <a:cxnLst/>
                <a:rect l="l" t="t" r="r" b="b"/>
                <a:pathLst>
                  <a:path w="3006" h="1513" fill="none" extrusionOk="0">
                    <a:moveTo>
                      <a:pt x="1" y="171"/>
                    </a:moveTo>
                    <a:cubicBezTo>
                      <a:pt x="114" y="908"/>
                      <a:pt x="832" y="1513"/>
                      <a:pt x="1588" y="1456"/>
                    </a:cubicBezTo>
                    <a:cubicBezTo>
                      <a:pt x="2344" y="1418"/>
                      <a:pt x="2987" y="738"/>
                      <a:pt x="3006" y="1"/>
                    </a:cubicBezTo>
                    <a:close/>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5" name="Google Shape;1326;p50">
                <a:extLst>
                  <a:ext uri="{FF2B5EF4-FFF2-40B4-BE49-F238E27FC236}">
                    <a16:creationId xmlns:a16="http://schemas.microsoft.com/office/drawing/2014/main" id="{FFEF4E11-1227-873F-1B57-6B40B0D0EEC1}"/>
                  </a:ext>
                </a:extLst>
              </p:cNvPr>
              <p:cNvSpPr/>
              <p:nvPr/>
            </p:nvSpPr>
            <p:spPr>
              <a:xfrm>
                <a:off x="1778301" y="611287"/>
                <a:ext cx="674491" cy="678523"/>
              </a:xfrm>
              <a:custGeom>
                <a:avLst/>
                <a:gdLst/>
                <a:ahLst/>
                <a:cxnLst/>
                <a:rect l="l" t="t" r="r" b="b"/>
                <a:pathLst>
                  <a:path w="13213" h="13292" extrusionOk="0">
                    <a:moveTo>
                      <a:pt x="11492" y="0"/>
                    </a:moveTo>
                    <a:cubicBezTo>
                      <a:pt x="11341" y="265"/>
                      <a:pt x="11038" y="454"/>
                      <a:pt x="10736" y="473"/>
                    </a:cubicBezTo>
                    <a:cubicBezTo>
                      <a:pt x="10717" y="474"/>
                      <a:pt x="10698" y="475"/>
                      <a:pt x="10678" y="475"/>
                    </a:cubicBezTo>
                    <a:cubicBezTo>
                      <a:pt x="10393" y="475"/>
                      <a:pt x="10099" y="345"/>
                      <a:pt x="9904" y="133"/>
                    </a:cubicBezTo>
                    <a:lnTo>
                      <a:pt x="9904" y="133"/>
                    </a:lnTo>
                    <a:cubicBezTo>
                      <a:pt x="9961" y="643"/>
                      <a:pt x="9564" y="1191"/>
                      <a:pt x="9035" y="1305"/>
                    </a:cubicBezTo>
                    <a:cubicBezTo>
                      <a:pt x="8963" y="1321"/>
                      <a:pt x="8893" y="1328"/>
                      <a:pt x="8826" y="1328"/>
                    </a:cubicBezTo>
                    <a:cubicBezTo>
                      <a:pt x="8417" y="1328"/>
                      <a:pt x="8104" y="1043"/>
                      <a:pt x="7958" y="605"/>
                    </a:cubicBezTo>
                    <a:cubicBezTo>
                      <a:pt x="7882" y="1116"/>
                      <a:pt x="7485" y="1569"/>
                      <a:pt x="6975" y="1683"/>
                    </a:cubicBezTo>
                    <a:cubicBezTo>
                      <a:pt x="6885" y="1703"/>
                      <a:pt x="6793" y="1713"/>
                      <a:pt x="6701" y="1713"/>
                    </a:cubicBezTo>
                    <a:cubicBezTo>
                      <a:pt x="6286" y="1713"/>
                      <a:pt x="5865" y="1512"/>
                      <a:pt x="5633" y="1172"/>
                    </a:cubicBezTo>
                    <a:cubicBezTo>
                      <a:pt x="5534" y="1511"/>
                      <a:pt x="5141" y="1754"/>
                      <a:pt x="4775" y="1754"/>
                    </a:cubicBezTo>
                    <a:cubicBezTo>
                      <a:pt x="4650" y="1754"/>
                      <a:pt x="4529" y="1726"/>
                      <a:pt x="4423" y="1664"/>
                    </a:cubicBezTo>
                    <a:lnTo>
                      <a:pt x="4423" y="1664"/>
                    </a:lnTo>
                    <a:cubicBezTo>
                      <a:pt x="4536" y="2269"/>
                      <a:pt x="3988" y="2873"/>
                      <a:pt x="3383" y="2930"/>
                    </a:cubicBezTo>
                    <a:cubicBezTo>
                      <a:pt x="3213" y="2628"/>
                      <a:pt x="2949" y="2287"/>
                      <a:pt x="2760" y="1985"/>
                    </a:cubicBezTo>
                    <a:cubicBezTo>
                      <a:pt x="2656" y="1969"/>
                      <a:pt x="2550" y="1961"/>
                      <a:pt x="2445" y="1961"/>
                    </a:cubicBezTo>
                    <a:cubicBezTo>
                      <a:pt x="1671" y="1961"/>
                      <a:pt x="889" y="2378"/>
                      <a:pt x="473" y="3043"/>
                    </a:cubicBezTo>
                    <a:cubicBezTo>
                      <a:pt x="0" y="3800"/>
                      <a:pt x="38" y="4839"/>
                      <a:pt x="548" y="5576"/>
                    </a:cubicBezTo>
                    <a:cubicBezTo>
                      <a:pt x="971" y="6170"/>
                      <a:pt x="1703" y="6532"/>
                      <a:pt x="2436" y="6532"/>
                    </a:cubicBezTo>
                    <a:cubicBezTo>
                      <a:pt x="2589" y="6532"/>
                      <a:pt x="2742" y="6516"/>
                      <a:pt x="2892" y="6483"/>
                    </a:cubicBezTo>
                    <a:lnTo>
                      <a:pt x="2892" y="6483"/>
                    </a:lnTo>
                    <a:cubicBezTo>
                      <a:pt x="2646" y="7466"/>
                      <a:pt x="2363" y="8430"/>
                      <a:pt x="2117" y="9413"/>
                    </a:cubicBezTo>
                    <a:cubicBezTo>
                      <a:pt x="1834" y="9451"/>
                      <a:pt x="1342" y="9470"/>
                      <a:pt x="1040" y="9508"/>
                    </a:cubicBezTo>
                    <a:cubicBezTo>
                      <a:pt x="1399" y="11417"/>
                      <a:pt x="3100" y="12985"/>
                      <a:pt x="5009" y="13250"/>
                    </a:cubicBezTo>
                    <a:cubicBezTo>
                      <a:pt x="5208" y="13278"/>
                      <a:pt x="5410" y="13291"/>
                      <a:pt x="5613" y="13291"/>
                    </a:cubicBezTo>
                    <a:cubicBezTo>
                      <a:pt x="7367" y="13291"/>
                      <a:pt x="9237" y="12296"/>
                      <a:pt x="9999" y="10755"/>
                    </a:cubicBezTo>
                    <a:cubicBezTo>
                      <a:pt x="9621" y="10623"/>
                      <a:pt x="9205" y="10472"/>
                      <a:pt x="8827" y="10339"/>
                    </a:cubicBezTo>
                    <a:cubicBezTo>
                      <a:pt x="8940" y="9734"/>
                      <a:pt x="8997" y="9111"/>
                      <a:pt x="9111" y="8506"/>
                    </a:cubicBezTo>
                    <a:cubicBezTo>
                      <a:pt x="10396" y="8298"/>
                      <a:pt x="11587" y="7485"/>
                      <a:pt x="12248" y="6351"/>
                    </a:cubicBezTo>
                    <a:cubicBezTo>
                      <a:pt x="12910" y="5217"/>
                      <a:pt x="13212" y="3837"/>
                      <a:pt x="12721" y="2609"/>
                    </a:cubicBezTo>
                    <a:cubicBezTo>
                      <a:pt x="12362" y="1701"/>
                      <a:pt x="11870" y="908"/>
                      <a:pt x="11492" y="0"/>
                    </a:cubicBezTo>
                    <a:close/>
                  </a:path>
                </a:pathLst>
              </a:custGeom>
              <a:solidFill>
                <a:srgbClr val="FB858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6" name="Google Shape;1327;p50">
                <a:extLst>
                  <a:ext uri="{FF2B5EF4-FFF2-40B4-BE49-F238E27FC236}">
                    <a16:creationId xmlns:a16="http://schemas.microsoft.com/office/drawing/2014/main" id="{4CD8E3FA-8A78-E108-BA67-B3BC49F721B1}"/>
                  </a:ext>
                </a:extLst>
              </p:cNvPr>
              <p:cNvSpPr/>
              <p:nvPr/>
            </p:nvSpPr>
            <p:spPr>
              <a:xfrm>
                <a:off x="2068699" y="686528"/>
                <a:ext cx="93621" cy="44462"/>
              </a:xfrm>
              <a:custGeom>
                <a:avLst/>
                <a:gdLst/>
                <a:ahLst/>
                <a:cxnLst/>
                <a:rect l="l" t="t" r="r" b="b"/>
                <a:pathLst>
                  <a:path w="1834" h="871" fill="none" extrusionOk="0">
                    <a:moveTo>
                      <a:pt x="0" y="870"/>
                    </a:moveTo>
                    <a:cubicBezTo>
                      <a:pt x="95" y="492"/>
                      <a:pt x="416" y="190"/>
                      <a:pt x="775" y="95"/>
                    </a:cubicBezTo>
                    <a:cubicBezTo>
                      <a:pt x="1153" y="1"/>
                      <a:pt x="1569" y="133"/>
                      <a:pt x="1834" y="417"/>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7" name="Google Shape;1328;p50">
                <a:extLst>
                  <a:ext uri="{FF2B5EF4-FFF2-40B4-BE49-F238E27FC236}">
                    <a16:creationId xmlns:a16="http://schemas.microsoft.com/office/drawing/2014/main" id="{72A9A195-A889-5875-7724-5B9BA9DF533B}"/>
                  </a:ext>
                </a:extLst>
              </p:cNvPr>
              <p:cNvSpPr/>
              <p:nvPr/>
            </p:nvSpPr>
            <p:spPr>
              <a:xfrm>
                <a:off x="2088964" y="767589"/>
                <a:ext cx="62737" cy="22257"/>
              </a:xfrm>
              <a:custGeom>
                <a:avLst/>
                <a:gdLst/>
                <a:ahLst/>
                <a:cxnLst/>
                <a:rect l="l" t="t" r="r" b="b"/>
                <a:pathLst>
                  <a:path w="1229" h="436" fill="none" extrusionOk="0">
                    <a:moveTo>
                      <a:pt x="0" y="435"/>
                    </a:moveTo>
                    <a:cubicBezTo>
                      <a:pt x="114" y="208"/>
                      <a:pt x="341" y="57"/>
                      <a:pt x="586" y="38"/>
                    </a:cubicBezTo>
                    <a:cubicBezTo>
                      <a:pt x="832" y="0"/>
                      <a:pt x="1078" y="114"/>
                      <a:pt x="1229" y="322"/>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8" name="Google Shape;1329;p50">
                <a:extLst>
                  <a:ext uri="{FF2B5EF4-FFF2-40B4-BE49-F238E27FC236}">
                    <a16:creationId xmlns:a16="http://schemas.microsoft.com/office/drawing/2014/main" id="{D332A5E5-CA9B-A608-06EF-8D0D31AB608B}"/>
                  </a:ext>
                </a:extLst>
              </p:cNvPr>
              <p:cNvSpPr/>
              <p:nvPr/>
            </p:nvSpPr>
            <p:spPr>
              <a:xfrm>
                <a:off x="2334034" y="712613"/>
                <a:ext cx="51201" cy="32824"/>
              </a:xfrm>
              <a:custGeom>
                <a:avLst/>
                <a:gdLst/>
                <a:ahLst/>
                <a:cxnLst/>
                <a:rect l="l" t="t" r="r" b="b"/>
                <a:pathLst>
                  <a:path w="1003" h="643" fill="none" extrusionOk="0">
                    <a:moveTo>
                      <a:pt x="0" y="643"/>
                    </a:moveTo>
                    <a:cubicBezTo>
                      <a:pt x="0" y="416"/>
                      <a:pt x="151" y="189"/>
                      <a:pt x="359" y="95"/>
                    </a:cubicBezTo>
                    <a:cubicBezTo>
                      <a:pt x="567" y="0"/>
                      <a:pt x="832" y="38"/>
                      <a:pt x="1002" y="208"/>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9" name="Google Shape;1330;p50">
                <a:extLst>
                  <a:ext uri="{FF2B5EF4-FFF2-40B4-BE49-F238E27FC236}">
                    <a16:creationId xmlns:a16="http://schemas.microsoft.com/office/drawing/2014/main" id="{05680F26-0889-6A6C-AD0D-9BB9A608E4F6}"/>
                  </a:ext>
                </a:extLst>
              </p:cNvPr>
              <p:cNvSpPr/>
              <p:nvPr/>
            </p:nvSpPr>
            <p:spPr>
              <a:xfrm>
                <a:off x="2238528" y="757941"/>
                <a:ext cx="30884" cy="70497"/>
              </a:xfrm>
              <a:custGeom>
                <a:avLst/>
                <a:gdLst/>
                <a:ahLst/>
                <a:cxnLst/>
                <a:rect l="l" t="t" r="r" b="b"/>
                <a:pathLst>
                  <a:path w="605" h="1381" fill="none" extrusionOk="0">
                    <a:moveTo>
                      <a:pt x="76" y="0"/>
                    </a:moveTo>
                    <a:cubicBezTo>
                      <a:pt x="246" y="435"/>
                      <a:pt x="435" y="870"/>
                      <a:pt x="605" y="1305"/>
                    </a:cubicBezTo>
                    <a:cubicBezTo>
                      <a:pt x="397" y="1305"/>
                      <a:pt x="208" y="1380"/>
                      <a:pt x="0" y="1380"/>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60" name="Google Shape;1331;p50">
                <a:extLst>
                  <a:ext uri="{FF2B5EF4-FFF2-40B4-BE49-F238E27FC236}">
                    <a16:creationId xmlns:a16="http://schemas.microsoft.com/office/drawing/2014/main" id="{EBC63555-C931-161A-E3FF-2A57E25124BA}"/>
                  </a:ext>
                </a:extLst>
              </p:cNvPr>
              <p:cNvSpPr/>
              <p:nvPr/>
            </p:nvSpPr>
            <p:spPr>
              <a:xfrm>
                <a:off x="2308920" y="643139"/>
                <a:ext cx="63758" cy="17407"/>
              </a:xfrm>
              <a:custGeom>
                <a:avLst/>
                <a:gdLst/>
                <a:ahLst/>
                <a:cxnLst/>
                <a:rect l="l" t="t" r="r" b="b"/>
                <a:pathLst>
                  <a:path w="1249" h="341" fill="none" extrusionOk="0">
                    <a:moveTo>
                      <a:pt x="1" y="340"/>
                    </a:moveTo>
                    <a:cubicBezTo>
                      <a:pt x="417" y="227"/>
                      <a:pt x="833" y="114"/>
                      <a:pt x="1248" y="0"/>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61" name="Google Shape;1332;p50">
                <a:extLst>
                  <a:ext uri="{FF2B5EF4-FFF2-40B4-BE49-F238E27FC236}">
                    <a16:creationId xmlns:a16="http://schemas.microsoft.com/office/drawing/2014/main" id="{B6313303-2FF6-35CC-8C34-E50FF6D92F96}"/>
                  </a:ext>
                </a:extLst>
              </p:cNvPr>
              <p:cNvSpPr/>
              <p:nvPr/>
            </p:nvSpPr>
            <p:spPr>
              <a:xfrm>
                <a:off x="1857422" y="791682"/>
                <a:ext cx="71415" cy="21287"/>
              </a:xfrm>
              <a:custGeom>
                <a:avLst/>
                <a:gdLst/>
                <a:ahLst/>
                <a:cxnLst/>
                <a:rect l="l" t="t" r="r" b="b"/>
                <a:pathLst>
                  <a:path w="1399" h="417" fill="none" extrusionOk="0">
                    <a:moveTo>
                      <a:pt x="0" y="1"/>
                    </a:moveTo>
                    <a:lnTo>
                      <a:pt x="1399" y="417"/>
                    </a:ln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62" name="Google Shape;1333;p50">
                <a:extLst>
                  <a:ext uri="{FF2B5EF4-FFF2-40B4-BE49-F238E27FC236}">
                    <a16:creationId xmlns:a16="http://schemas.microsoft.com/office/drawing/2014/main" id="{5EFCC6B6-5486-E267-AFFE-19BFD3C40AB2}"/>
                  </a:ext>
                </a:extLst>
              </p:cNvPr>
              <p:cNvSpPr/>
              <p:nvPr/>
            </p:nvSpPr>
            <p:spPr>
              <a:xfrm>
                <a:off x="1922046" y="948954"/>
                <a:ext cx="25115" cy="51"/>
              </a:xfrm>
              <a:custGeom>
                <a:avLst/>
                <a:gdLst/>
                <a:ahLst/>
                <a:cxnLst/>
                <a:rect l="l" t="t" r="r" b="b"/>
                <a:pathLst>
                  <a:path w="492" h="1" fill="none" extrusionOk="0">
                    <a:moveTo>
                      <a:pt x="0" y="1"/>
                    </a:moveTo>
                    <a:lnTo>
                      <a:pt x="492" y="1"/>
                    </a:ln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63" name="Google Shape;1334;p50">
                <a:extLst>
                  <a:ext uri="{FF2B5EF4-FFF2-40B4-BE49-F238E27FC236}">
                    <a16:creationId xmlns:a16="http://schemas.microsoft.com/office/drawing/2014/main" id="{4E93AB4D-866B-AC8D-4C9D-BA71D26DF3C9}"/>
                  </a:ext>
                </a:extLst>
              </p:cNvPr>
              <p:cNvSpPr/>
              <p:nvPr/>
            </p:nvSpPr>
            <p:spPr>
              <a:xfrm>
                <a:off x="2047464" y="1009750"/>
                <a:ext cx="201689" cy="51201"/>
              </a:xfrm>
              <a:custGeom>
                <a:avLst/>
                <a:gdLst/>
                <a:ahLst/>
                <a:cxnLst/>
                <a:rect l="l" t="t" r="r" b="b"/>
                <a:pathLst>
                  <a:path w="3951" h="1003" fill="none" extrusionOk="0">
                    <a:moveTo>
                      <a:pt x="1" y="1"/>
                    </a:moveTo>
                    <a:cubicBezTo>
                      <a:pt x="1135" y="757"/>
                      <a:pt x="2628" y="1002"/>
                      <a:pt x="3951" y="643"/>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04" name="Google Shape;1335;p50">
                <a:extLst>
                  <a:ext uri="{FF2B5EF4-FFF2-40B4-BE49-F238E27FC236}">
                    <a16:creationId xmlns:a16="http://schemas.microsoft.com/office/drawing/2014/main" id="{17A096AE-32FF-1531-8E35-81D0FC95DC28}"/>
                  </a:ext>
                </a:extLst>
              </p:cNvPr>
              <p:cNvSpPr/>
              <p:nvPr/>
            </p:nvSpPr>
            <p:spPr>
              <a:xfrm>
                <a:off x="2165175" y="854418"/>
                <a:ext cx="44462" cy="25115"/>
              </a:xfrm>
              <a:custGeom>
                <a:avLst/>
                <a:gdLst/>
                <a:ahLst/>
                <a:cxnLst/>
                <a:rect l="l" t="t" r="r" b="b"/>
                <a:pathLst>
                  <a:path w="871" h="492" fill="none" extrusionOk="0">
                    <a:moveTo>
                      <a:pt x="1" y="0"/>
                    </a:moveTo>
                    <a:cubicBezTo>
                      <a:pt x="19" y="189"/>
                      <a:pt x="152" y="360"/>
                      <a:pt x="322" y="435"/>
                    </a:cubicBezTo>
                    <a:cubicBezTo>
                      <a:pt x="511" y="492"/>
                      <a:pt x="719" y="454"/>
                      <a:pt x="870" y="322"/>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05" name="Google Shape;1336;p50">
                <a:extLst>
                  <a:ext uri="{FF2B5EF4-FFF2-40B4-BE49-F238E27FC236}">
                    <a16:creationId xmlns:a16="http://schemas.microsoft.com/office/drawing/2014/main" id="{52EA0B13-9148-9556-DC40-1B7EE9DDA35B}"/>
                  </a:ext>
                </a:extLst>
              </p:cNvPr>
              <p:cNvSpPr/>
              <p:nvPr/>
            </p:nvSpPr>
            <p:spPr>
              <a:xfrm>
                <a:off x="5760109" y="1475745"/>
                <a:ext cx="141912" cy="328133"/>
              </a:xfrm>
              <a:custGeom>
                <a:avLst/>
                <a:gdLst/>
                <a:ahLst/>
                <a:cxnLst/>
                <a:rect l="l" t="t" r="r" b="b"/>
                <a:pathLst>
                  <a:path w="2780" h="6428" fill="none" extrusionOk="0">
                    <a:moveTo>
                      <a:pt x="1" y="1"/>
                    </a:moveTo>
                    <a:cubicBezTo>
                      <a:pt x="1097" y="2061"/>
                      <a:pt x="2023" y="4216"/>
                      <a:pt x="2779" y="6427"/>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06" name="Google Shape;1337;p50">
                <a:extLst>
                  <a:ext uri="{FF2B5EF4-FFF2-40B4-BE49-F238E27FC236}">
                    <a16:creationId xmlns:a16="http://schemas.microsoft.com/office/drawing/2014/main" id="{626B5819-7A6B-E113-2E3B-31B10D92BB25}"/>
                  </a:ext>
                </a:extLst>
              </p:cNvPr>
              <p:cNvSpPr/>
              <p:nvPr/>
            </p:nvSpPr>
            <p:spPr>
              <a:xfrm>
                <a:off x="4711378" y="728284"/>
                <a:ext cx="824979" cy="618287"/>
              </a:xfrm>
              <a:custGeom>
                <a:avLst/>
                <a:gdLst/>
                <a:ahLst/>
                <a:cxnLst/>
                <a:rect l="l" t="t" r="r" b="b"/>
                <a:pathLst>
                  <a:path w="16161" h="12112" extrusionOk="0">
                    <a:moveTo>
                      <a:pt x="13062" y="1"/>
                    </a:moveTo>
                    <a:cubicBezTo>
                      <a:pt x="12596" y="1"/>
                      <a:pt x="12131" y="61"/>
                      <a:pt x="11681" y="184"/>
                    </a:cubicBezTo>
                    <a:cubicBezTo>
                      <a:pt x="10188" y="600"/>
                      <a:pt x="8884" y="1697"/>
                      <a:pt x="8222" y="3114"/>
                    </a:cubicBezTo>
                    <a:cubicBezTo>
                      <a:pt x="7787" y="4078"/>
                      <a:pt x="7542" y="5288"/>
                      <a:pt x="6616" y="5779"/>
                    </a:cubicBezTo>
                    <a:cubicBezTo>
                      <a:pt x="6246" y="5977"/>
                      <a:pt x="5843" y="6025"/>
                      <a:pt x="5428" y="6025"/>
                    </a:cubicBezTo>
                    <a:cubicBezTo>
                      <a:pt x="5038" y="6025"/>
                      <a:pt x="4637" y="5983"/>
                      <a:pt x="4245" y="5983"/>
                    </a:cubicBezTo>
                    <a:cubicBezTo>
                      <a:pt x="4178" y="5983"/>
                      <a:pt x="4111" y="5984"/>
                      <a:pt x="4045" y="5987"/>
                    </a:cubicBezTo>
                    <a:cubicBezTo>
                      <a:pt x="2987" y="6006"/>
                      <a:pt x="1947" y="6460"/>
                      <a:pt x="1191" y="7235"/>
                    </a:cubicBezTo>
                    <a:cubicBezTo>
                      <a:pt x="454" y="7991"/>
                      <a:pt x="19" y="9030"/>
                      <a:pt x="0" y="10108"/>
                    </a:cubicBezTo>
                    <a:lnTo>
                      <a:pt x="2155" y="10599"/>
                    </a:lnTo>
                    <a:cubicBezTo>
                      <a:pt x="2514" y="9446"/>
                      <a:pt x="3497" y="8501"/>
                      <a:pt x="4688" y="8199"/>
                    </a:cubicBezTo>
                    <a:lnTo>
                      <a:pt x="4688" y="8199"/>
                    </a:lnTo>
                    <a:cubicBezTo>
                      <a:pt x="3894" y="8879"/>
                      <a:pt x="3365" y="9824"/>
                      <a:pt x="3157" y="10845"/>
                    </a:cubicBezTo>
                    <a:lnTo>
                      <a:pt x="8544" y="12111"/>
                    </a:lnTo>
                    <a:cubicBezTo>
                      <a:pt x="8562" y="11544"/>
                      <a:pt x="9092" y="11128"/>
                      <a:pt x="9602" y="10920"/>
                    </a:cubicBezTo>
                    <a:cubicBezTo>
                      <a:pt x="10112" y="10712"/>
                      <a:pt x="10698" y="10618"/>
                      <a:pt x="11171" y="10315"/>
                    </a:cubicBezTo>
                    <a:cubicBezTo>
                      <a:pt x="11927" y="9843"/>
                      <a:pt x="12286" y="8898"/>
                      <a:pt x="12362" y="7991"/>
                    </a:cubicBezTo>
                    <a:cubicBezTo>
                      <a:pt x="12437" y="7102"/>
                      <a:pt x="12267" y="6195"/>
                      <a:pt x="12248" y="5288"/>
                    </a:cubicBezTo>
                    <a:cubicBezTo>
                      <a:pt x="12210" y="4399"/>
                      <a:pt x="12362" y="3435"/>
                      <a:pt x="12929" y="2736"/>
                    </a:cubicBezTo>
                    <a:cubicBezTo>
                      <a:pt x="13320" y="2269"/>
                      <a:pt x="14032" y="1937"/>
                      <a:pt x="14670" y="1937"/>
                    </a:cubicBezTo>
                    <a:cubicBezTo>
                      <a:pt x="14987" y="1937"/>
                      <a:pt x="15286" y="2019"/>
                      <a:pt x="15518" y="2207"/>
                    </a:cubicBezTo>
                    <a:cubicBezTo>
                      <a:pt x="15669" y="1810"/>
                      <a:pt x="16010" y="1356"/>
                      <a:pt x="16161" y="959"/>
                    </a:cubicBezTo>
                    <a:cubicBezTo>
                      <a:pt x="15258" y="335"/>
                      <a:pt x="14159" y="1"/>
                      <a:pt x="13062" y="1"/>
                    </a:cubicBezTo>
                    <a:close/>
                  </a:path>
                </a:pathLst>
              </a:custGeom>
              <a:solidFill>
                <a:srgbClr val="FE702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07" name="Google Shape;1338;p50">
                <a:extLst>
                  <a:ext uri="{FF2B5EF4-FFF2-40B4-BE49-F238E27FC236}">
                    <a16:creationId xmlns:a16="http://schemas.microsoft.com/office/drawing/2014/main" id="{37C1C165-1C21-95D8-1388-B49851C3BFD6}"/>
                  </a:ext>
                </a:extLst>
              </p:cNvPr>
              <p:cNvSpPr/>
              <p:nvPr/>
            </p:nvSpPr>
            <p:spPr>
              <a:xfrm>
                <a:off x="4675646" y="796532"/>
                <a:ext cx="581890" cy="440999"/>
              </a:xfrm>
              <a:custGeom>
                <a:avLst/>
                <a:gdLst/>
                <a:ahLst/>
                <a:cxnLst/>
                <a:rect l="l" t="t" r="r" b="b"/>
                <a:pathLst>
                  <a:path w="11399" h="8639" fill="none" extrusionOk="0">
                    <a:moveTo>
                      <a:pt x="1" y="8638"/>
                    </a:moveTo>
                    <a:cubicBezTo>
                      <a:pt x="76" y="7580"/>
                      <a:pt x="549" y="6559"/>
                      <a:pt x="1305" y="5822"/>
                    </a:cubicBezTo>
                    <a:cubicBezTo>
                      <a:pt x="2061" y="5085"/>
                      <a:pt x="3101" y="4631"/>
                      <a:pt x="4140" y="4574"/>
                    </a:cubicBezTo>
                    <a:cubicBezTo>
                      <a:pt x="5350" y="4518"/>
                      <a:pt x="6654" y="4934"/>
                      <a:pt x="7694" y="4348"/>
                    </a:cubicBezTo>
                    <a:cubicBezTo>
                      <a:pt x="8563" y="3856"/>
                      <a:pt x="8941" y="2854"/>
                      <a:pt x="9357" y="1947"/>
                    </a:cubicBezTo>
                    <a:cubicBezTo>
                      <a:pt x="9773" y="1059"/>
                      <a:pt x="10415" y="114"/>
                      <a:pt x="11398" y="0"/>
                    </a:cubicBezTo>
                  </a:path>
                </a:pathLst>
              </a:custGeom>
              <a:noFill/>
              <a:ln w="8975" cap="rnd" cmpd="sng">
                <a:solidFill>
                  <a:srgbClr val="FE702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08" name="Google Shape;1339;p50">
                <a:extLst>
                  <a:ext uri="{FF2B5EF4-FFF2-40B4-BE49-F238E27FC236}">
                    <a16:creationId xmlns:a16="http://schemas.microsoft.com/office/drawing/2014/main" id="{D765A2FE-539B-8AE6-997C-825784FEA316}"/>
                  </a:ext>
                </a:extLst>
              </p:cNvPr>
              <p:cNvSpPr/>
              <p:nvPr/>
            </p:nvSpPr>
            <p:spPr>
              <a:xfrm>
                <a:off x="5419533" y="593472"/>
                <a:ext cx="578011" cy="486381"/>
              </a:xfrm>
              <a:custGeom>
                <a:avLst/>
                <a:gdLst/>
                <a:ahLst/>
                <a:cxnLst/>
                <a:rect l="l" t="t" r="r" b="b"/>
                <a:pathLst>
                  <a:path w="11323" h="9528" extrusionOk="0">
                    <a:moveTo>
                      <a:pt x="6524" y="0"/>
                    </a:moveTo>
                    <a:cubicBezTo>
                      <a:pt x="6226" y="0"/>
                      <a:pt x="5928" y="22"/>
                      <a:pt x="5633" y="66"/>
                    </a:cubicBezTo>
                    <a:cubicBezTo>
                      <a:pt x="3592" y="368"/>
                      <a:pt x="1758" y="1748"/>
                      <a:pt x="889" y="3600"/>
                    </a:cubicBezTo>
                    <a:cubicBezTo>
                      <a:pt x="1" y="5453"/>
                      <a:pt x="114" y="7740"/>
                      <a:pt x="1173" y="9516"/>
                    </a:cubicBezTo>
                    <a:cubicBezTo>
                      <a:pt x="1516" y="9508"/>
                      <a:pt x="1859" y="9506"/>
                      <a:pt x="2201" y="9506"/>
                    </a:cubicBezTo>
                    <a:cubicBezTo>
                      <a:pt x="3136" y="9506"/>
                      <a:pt x="4069" y="9527"/>
                      <a:pt x="5011" y="9527"/>
                    </a:cubicBezTo>
                    <a:cubicBezTo>
                      <a:pt x="5356" y="9527"/>
                      <a:pt x="5702" y="9524"/>
                      <a:pt x="6049" y="9516"/>
                    </a:cubicBezTo>
                    <a:lnTo>
                      <a:pt x="11323" y="4186"/>
                    </a:lnTo>
                    <a:cubicBezTo>
                      <a:pt x="11323" y="3449"/>
                      <a:pt x="11209" y="2769"/>
                      <a:pt x="11209" y="2032"/>
                    </a:cubicBezTo>
                    <a:cubicBezTo>
                      <a:pt x="10015" y="740"/>
                      <a:pt x="8268" y="0"/>
                      <a:pt x="6524" y="0"/>
                    </a:cubicBezTo>
                    <a:close/>
                  </a:path>
                </a:pathLst>
              </a:custGeom>
              <a:solidFill>
                <a:srgbClr val="FE702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09" name="Google Shape;1340;p50">
                <a:extLst>
                  <a:ext uri="{FF2B5EF4-FFF2-40B4-BE49-F238E27FC236}">
                    <a16:creationId xmlns:a16="http://schemas.microsoft.com/office/drawing/2014/main" id="{5365E78E-62C4-2133-EA39-FE6922E0EAC0}"/>
                  </a:ext>
                </a:extLst>
              </p:cNvPr>
              <p:cNvSpPr/>
              <p:nvPr/>
            </p:nvSpPr>
            <p:spPr>
              <a:xfrm>
                <a:off x="5427241" y="707049"/>
                <a:ext cx="692868" cy="776535"/>
              </a:xfrm>
              <a:custGeom>
                <a:avLst/>
                <a:gdLst/>
                <a:ahLst/>
                <a:cxnLst/>
                <a:rect l="l" t="t" r="r" b="b"/>
                <a:pathLst>
                  <a:path w="13573" h="15212" extrusionOk="0">
                    <a:moveTo>
                      <a:pt x="8192" y="1"/>
                    </a:moveTo>
                    <a:cubicBezTo>
                      <a:pt x="7932" y="1"/>
                      <a:pt x="7670" y="30"/>
                      <a:pt x="7410" y="90"/>
                    </a:cubicBezTo>
                    <a:cubicBezTo>
                      <a:pt x="7713" y="827"/>
                      <a:pt x="7467" y="1753"/>
                      <a:pt x="6862" y="2283"/>
                    </a:cubicBezTo>
                    <a:cubicBezTo>
                      <a:pt x="6503" y="2566"/>
                      <a:pt x="6049" y="2736"/>
                      <a:pt x="5615" y="2925"/>
                    </a:cubicBezTo>
                    <a:cubicBezTo>
                      <a:pt x="5199" y="3133"/>
                      <a:pt x="4783" y="3398"/>
                      <a:pt x="4594" y="3833"/>
                    </a:cubicBezTo>
                    <a:cubicBezTo>
                      <a:pt x="4386" y="4267"/>
                      <a:pt x="4480" y="4759"/>
                      <a:pt x="4405" y="5231"/>
                    </a:cubicBezTo>
                    <a:cubicBezTo>
                      <a:pt x="4335" y="5669"/>
                      <a:pt x="3974" y="6187"/>
                      <a:pt x="3546" y="6187"/>
                    </a:cubicBezTo>
                    <a:cubicBezTo>
                      <a:pt x="3511" y="6187"/>
                      <a:pt x="3476" y="6183"/>
                      <a:pt x="3441" y="6176"/>
                    </a:cubicBezTo>
                    <a:cubicBezTo>
                      <a:pt x="3214" y="5855"/>
                      <a:pt x="2912" y="5590"/>
                      <a:pt x="2666" y="5250"/>
                    </a:cubicBezTo>
                    <a:cubicBezTo>
                      <a:pt x="2613" y="5246"/>
                      <a:pt x="2561" y="5244"/>
                      <a:pt x="2508" y="5244"/>
                    </a:cubicBezTo>
                    <a:cubicBezTo>
                      <a:pt x="1578" y="5244"/>
                      <a:pt x="663" y="5867"/>
                      <a:pt x="341" y="6743"/>
                    </a:cubicBezTo>
                    <a:cubicBezTo>
                      <a:pt x="1" y="7688"/>
                      <a:pt x="360" y="8822"/>
                      <a:pt x="1173" y="9389"/>
                    </a:cubicBezTo>
                    <a:cubicBezTo>
                      <a:pt x="1557" y="9657"/>
                      <a:pt x="2025" y="9790"/>
                      <a:pt x="2492" y="9790"/>
                    </a:cubicBezTo>
                    <a:cubicBezTo>
                      <a:pt x="3013" y="9790"/>
                      <a:pt x="3533" y="9624"/>
                      <a:pt x="3932" y="9295"/>
                    </a:cubicBezTo>
                    <a:lnTo>
                      <a:pt x="3932" y="9295"/>
                    </a:lnTo>
                    <a:cubicBezTo>
                      <a:pt x="3838" y="9919"/>
                      <a:pt x="3762" y="10561"/>
                      <a:pt x="3649" y="11204"/>
                    </a:cubicBezTo>
                    <a:cubicBezTo>
                      <a:pt x="4556" y="12603"/>
                      <a:pt x="5539" y="13926"/>
                      <a:pt x="6654" y="15211"/>
                    </a:cubicBezTo>
                    <a:lnTo>
                      <a:pt x="9319" y="11582"/>
                    </a:lnTo>
                    <a:cubicBezTo>
                      <a:pt x="9357" y="11223"/>
                      <a:pt x="9395" y="10845"/>
                      <a:pt x="9433" y="10486"/>
                    </a:cubicBezTo>
                    <a:cubicBezTo>
                      <a:pt x="10680" y="10335"/>
                      <a:pt x="11852" y="9597"/>
                      <a:pt x="12514" y="8520"/>
                    </a:cubicBezTo>
                    <a:cubicBezTo>
                      <a:pt x="13194" y="7462"/>
                      <a:pt x="13572" y="6025"/>
                      <a:pt x="13024" y="4910"/>
                    </a:cubicBezTo>
                    <a:cubicBezTo>
                      <a:pt x="12495" y="3851"/>
                      <a:pt x="12098" y="2774"/>
                      <a:pt x="11436" y="1810"/>
                    </a:cubicBezTo>
                    <a:cubicBezTo>
                      <a:pt x="10713" y="709"/>
                      <a:pt x="9479" y="1"/>
                      <a:pt x="8192" y="1"/>
                    </a:cubicBezTo>
                    <a:close/>
                  </a:path>
                </a:pathLst>
              </a:custGeom>
              <a:solidFill>
                <a:srgbClr val="FFC44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10" name="Google Shape;1341;p50">
                <a:extLst>
                  <a:ext uri="{FF2B5EF4-FFF2-40B4-BE49-F238E27FC236}">
                    <a16:creationId xmlns:a16="http://schemas.microsoft.com/office/drawing/2014/main" id="{AF749094-637B-AE9B-CF1D-C15454CF9ECE}"/>
                  </a:ext>
                </a:extLst>
              </p:cNvPr>
              <p:cNvSpPr/>
              <p:nvPr/>
            </p:nvSpPr>
            <p:spPr>
              <a:xfrm>
                <a:off x="5858525" y="1024246"/>
                <a:ext cx="68557" cy="41195"/>
              </a:xfrm>
              <a:custGeom>
                <a:avLst/>
                <a:gdLst/>
                <a:ahLst/>
                <a:cxnLst/>
                <a:rect l="l" t="t" r="r" b="b"/>
                <a:pathLst>
                  <a:path w="1343" h="807" extrusionOk="0">
                    <a:moveTo>
                      <a:pt x="1248" y="0"/>
                    </a:moveTo>
                    <a:lnTo>
                      <a:pt x="1" y="246"/>
                    </a:lnTo>
                    <a:cubicBezTo>
                      <a:pt x="34" y="563"/>
                      <a:pt x="333" y="807"/>
                      <a:pt x="638" y="807"/>
                    </a:cubicBezTo>
                    <a:cubicBezTo>
                      <a:pt x="677" y="807"/>
                      <a:pt x="717" y="803"/>
                      <a:pt x="757" y="794"/>
                    </a:cubicBezTo>
                    <a:cubicBezTo>
                      <a:pt x="1097" y="718"/>
                      <a:pt x="1343" y="340"/>
                      <a:pt x="126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11" name="Google Shape;1342;p50">
                <a:extLst>
                  <a:ext uri="{FF2B5EF4-FFF2-40B4-BE49-F238E27FC236}">
                    <a16:creationId xmlns:a16="http://schemas.microsoft.com/office/drawing/2014/main" id="{1DDDA88B-E8CE-77BE-B5A3-111F9D0662DC}"/>
                  </a:ext>
                </a:extLst>
              </p:cNvPr>
              <p:cNvSpPr/>
              <p:nvPr/>
            </p:nvSpPr>
            <p:spPr>
              <a:xfrm>
                <a:off x="5781344" y="962481"/>
                <a:ext cx="35784" cy="35733"/>
              </a:xfrm>
              <a:custGeom>
                <a:avLst/>
                <a:gdLst/>
                <a:ahLst/>
                <a:cxnLst/>
                <a:rect l="l" t="t" r="r" b="b"/>
                <a:pathLst>
                  <a:path w="701" h="700" extrusionOk="0">
                    <a:moveTo>
                      <a:pt x="341" y="0"/>
                    </a:moveTo>
                    <a:cubicBezTo>
                      <a:pt x="152" y="0"/>
                      <a:pt x="1" y="152"/>
                      <a:pt x="1" y="360"/>
                    </a:cubicBezTo>
                    <a:cubicBezTo>
                      <a:pt x="1" y="549"/>
                      <a:pt x="152" y="700"/>
                      <a:pt x="341" y="700"/>
                    </a:cubicBezTo>
                    <a:cubicBezTo>
                      <a:pt x="549" y="700"/>
                      <a:pt x="700" y="549"/>
                      <a:pt x="700" y="360"/>
                    </a:cubicBezTo>
                    <a:cubicBezTo>
                      <a:pt x="700" y="152"/>
                      <a:pt x="549" y="0"/>
                      <a:pt x="341" y="0"/>
                    </a:cubicBezTo>
                    <a:close/>
                  </a:path>
                </a:pathLst>
              </a:custGeom>
              <a:solidFill>
                <a:srgbClr val="1919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12" name="Google Shape;1343;p50">
                <a:extLst>
                  <a:ext uri="{FF2B5EF4-FFF2-40B4-BE49-F238E27FC236}">
                    <a16:creationId xmlns:a16="http://schemas.microsoft.com/office/drawing/2014/main" id="{F652D6A9-BF8C-3E15-1CD9-7294F7510881}"/>
                  </a:ext>
                </a:extLst>
              </p:cNvPr>
              <p:cNvSpPr/>
              <p:nvPr/>
            </p:nvSpPr>
            <p:spPr>
              <a:xfrm>
                <a:off x="6002320" y="870803"/>
                <a:ext cx="35733" cy="35784"/>
              </a:xfrm>
              <a:custGeom>
                <a:avLst/>
                <a:gdLst/>
                <a:ahLst/>
                <a:cxnLst/>
                <a:rect l="l" t="t" r="r" b="b"/>
                <a:pathLst>
                  <a:path w="700" h="701" extrusionOk="0">
                    <a:moveTo>
                      <a:pt x="359" y="1"/>
                    </a:moveTo>
                    <a:cubicBezTo>
                      <a:pt x="151" y="1"/>
                      <a:pt x="0" y="152"/>
                      <a:pt x="0" y="341"/>
                    </a:cubicBezTo>
                    <a:cubicBezTo>
                      <a:pt x="0" y="549"/>
                      <a:pt x="151" y="700"/>
                      <a:pt x="359" y="700"/>
                    </a:cubicBezTo>
                    <a:cubicBezTo>
                      <a:pt x="548" y="700"/>
                      <a:pt x="699" y="549"/>
                      <a:pt x="699" y="341"/>
                    </a:cubicBezTo>
                    <a:cubicBezTo>
                      <a:pt x="699" y="152"/>
                      <a:pt x="548" y="1"/>
                      <a:pt x="359" y="1"/>
                    </a:cubicBezTo>
                    <a:close/>
                  </a:path>
                </a:pathLst>
              </a:custGeom>
              <a:solidFill>
                <a:srgbClr val="1919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13" name="Google Shape;1344;p50">
                <a:extLst>
                  <a:ext uri="{FF2B5EF4-FFF2-40B4-BE49-F238E27FC236}">
                    <a16:creationId xmlns:a16="http://schemas.microsoft.com/office/drawing/2014/main" id="{1F124188-04B1-FFFB-4C1D-B68A0CECE0D7}"/>
                  </a:ext>
                </a:extLst>
              </p:cNvPr>
              <p:cNvSpPr/>
              <p:nvPr/>
            </p:nvSpPr>
            <p:spPr>
              <a:xfrm>
                <a:off x="5517949" y="1063807"/>
                <a:ext cx="47321" cy="10618"/>
              </a:xfrm>
              <a:custGeom>
                <a:avLst/>
                <a:gdLst/>
                <a:ahLst/>
                <a:cxnLst/>
                <a:rect l="l" t="t" r="r" b="b"/>
                <a:pathLst>
                  <a:path w="927" h="208" fill="none" extrusionOk="0">
                    <a:moveTo>
                      <a:pt x="1" y="0"/>
                    </a:moveTo>
                    <a:cubicBezTo>
                      <a:pt x="322" y="76"/>
                      <a:pt x="624" y="132"/>
                      <a:pt x="927" y="208"/>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14" name="Google Shape;1345;p50">
                <a:extLst>
                  <a:ext uri="{FF2B5EF4-FFF2-40B4-BE49-F238E27FC236}">
                    <a16:creationId xmlns:a16="http://schemas.microsoft.com/office/drawing/2014/main" id="{C9FF2B98-F907-1B26-84BE-F920235D8F08}"/>
                  </a:ext>
                </a:extLst>
              </p:cNvPr>
              <p:cNvSpPr/>
              <p:nvPr/>
            </p:nvSpPr>
            <p:spPr>
              <a:xfrm>
                <a:off x="5796811" y="702965"/>
                <a:ext cx="35733" cy="117716"/>
              </a:xfrm>
              <a:custGeom>
                <a:avLst/>
                <a:gdLst/>
                <a:ahLst/>
                <a:cxnLst/>
                <a:rect l="l" t="t" r="r" b="b"/>
                <a:pathLst>
                  <a:path w="700" h="2306" fill="none" extrusionOk="0">
                    <a:moveTo>
                      <a:pt x="0" y="0"/>
                    </a:moveTo>
                    <a:cubicBezTo>
                      <a:pt x="586" y="605"/>
                      <a:pt x="699" y="1607"/>
                      <a:pt x="246" y="2306"/>
                    </a:cubicBezTo>
                  </a:path>
                </a:pathLst>
              </a:custGeom>
              <a:noFill/>
              <a:ln w="8975" cap="rnd" cmpd="sng">
                <a:solidFill>
                  <a:srgbClr val="FE702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15" name="Google Shape;1346;p50">
                <a:extLst>
                  <a:ext uri="{FF2B5EF4-FFF2-40B4-BE49-F238E27FC236}">
                    <a16:creationId xmlns:a16="http://schemas.microsoft.com/office/drawing/2014/main" id="{F348D124-1E73-A729-CAA3-A88165189680}"/>
                  </a:ext>
                </a:extLst>
              </p:cNvPr>
              <p:cNvSpPr/>
              <p:nvPr/>
            </p:nvSpPr>
            <p:spPr>
              <a:xfrm>
                <a:off x="5727338" y="867945"/>
                <a:ext cx="82033" cy="48291"/>
              </a:xfrm>
              <a:custGeom>
                <a:avLst/>
                <a:gdLst/>
                <a:ahLst/>
                <a:cxnLst/>
                <a:rect l="l" t="t" r="r" b="b"/>
                <a:pathLst>
                  <a:path w="1607" h="946" fill="none" extrusionOk="0">
                    <a:moveTo>
                      <a:pt x="0" y="945"/>
                    </a:moveTo>
                    <a:cubicBezTo>
                      <a:pt x="57" y="586"/>
                      <a:pt x="284" y="284"/>
                      <a:pt x="605" y="151"/>
                    </a:cubicBezTo>
                    <a:cubicBezTo>
                      <a:pt x="926" y="0"/>
                      <a:pt x="1323" y="38"/>
                      <a:pt x="1607" y="246"/>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16" name="Google Shape;1347;p50">
                <a:extLst>
                  <a:ext uri="{FF2B5EF4-FFF2-40B4-BE49-F238E27FC236}">
                    <a16:creationId xmlns:a16="http://schemas.microsoft.com/office/drawing/2014/main" id="{B5A5C18E-23D2-51FA-71B1-D994E8FE8640}"/>
                  </a:ext>
                </a:extLst>
              </p:cNvPr>
              <p:cNvSpPr/>
              <p:nvPr/>
            </p:nvSpPr>
            <p:spPr>
              <a:xfrm>
                <a:off x="5911612" y="909394"/>
                <a:ext cx="37673" cy="76316"/>
              </a:xfrm>
              <a:custGeom>
                <a:avLst/>
                <a:gdLst/>
                <a:ahLst/>
                <a:cxnLst/>
                <a:rect l="l" t="t" r="r" b="b"/>
                <a:pathLst>
                  <a:path w="738" h="1495" fill="none" extrusionOk="0">
                    <a:moveTo>
                      <a:pt x="0" y="1"/>
                    </a:moveTo>
                    <a:cubicBezTo>
                      <a:pt x="246" y="454"/>
                      <a:pt x="492" y="908"/>
                      <a:pt x="737" y="1362"/>
                    </a:cubicBezTo>
                    <a:lnTo>
                      <a:pt x="133" y="1494"/>
                    </a:ln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17" name="Google Shape;1348;p50">
                <a:extLst>
                  <a:ext uri="{FF2B5EF4-FFF2-40B4-BE49-F238E27FC236}">
                    <a16:creationId xmlns:a16="http://schemas.microsoft.com/office/drawing/2014/main" id="{B4E586E6-7586-80CD-31C7-3430F034BE03}"/>
                  </a:ext>
                </a:extLst>
              </p:cNvPr>
              <p:cNvSpPr/>
              <p:nvPr/>
            </p:nvSpPr>
            <p:spPr>
              <a:xfrm>
                <a:off x="5986853" y="787854"/>
                <a:ext cx="25166" cy="14497"/>
              </a:xfrm>
              <a:custGeom>
                <a:avLst/>
                <a:gdLst/>
                <a:ahLst/>
                <a:cxnLst/>
                <a:rect l="l" t="t" r="r" b="b"/>
                <a:pathLst>
                  <a:path w="493" h="284" fill="none" extrusionOk="0">
                    <a:moveTo>
                      <a:pt x="1" y="284"/>
                    </a:moveTo>
                    <a:lnTo>
                      <a:pt x="492" y="0"/>
                    </a:ln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18" name="Google Shape;1349;p50">
                <a:extLst>
                  <a:ext uri="{FF2B5EF4-FFF2-40B4-BE49-F238E27FC236}">
                    <a16:creationId xmlns:a16="http://schemas.microsoft.com/office/drawing/2014/main" id="{C6E8E2FC-D65A-9783-79DC-F24F62278345}"/>
                  </a:ext>
                </a:extLst>
              </p:cNvPr>
              <p:cNvSpPr/>
              <p:nvPr/>
            </p:nvSpPr>
            <p:spPr>
              <a:xfrm>
                <a:off x="5618304" y="1175699"/>
                <a:ext cx="29965" cy="13579"/>
              </a:xfrm>
              <a:custGeom>
                <a:avLst/>
                <a:gdLst/>
                <a:ahLst/>
                <a:cxnLst/>
                <a:rect l="l" t="t" r="r" b="b"/>
                <a:pathLst>
                  <a:path w="587" h="266" fill="none" extrusionOk="0">
                    <a:moveTo>
                      <a:pt x="0" y="265"/>
                    </a:moveTo>
                    <a:cubicBezTo>
                      <a:pt x="189" y="190"/>
                      <a:pt x="378" y="95"/>
                      <a:pt x="586" y="1"/>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19" name="Google Shape;1350;p50">
                <a:extLst>
                  <a:ext uri="{FF2B5EF4-FFF2-40B4-BE49-F238E27FC236}">
                    <a16:creationId xmlns:a16="http://schemas.microsoft.com/office/drawing/2014/main" id="{C8B15A82-5D3F-D9E3-139D-C7BC3698CF61}"/>
                  </a:ext>
                </a:extLst>
              </p:cNvPr>
              <p:cNvSpPr/>
              <p:nvPr/>
            </p:nvSpPr>
            <p:spPr>
              <a:xfrm>
                <a:off x="5800639" y="1242263"/>
                <a:ext cx="116797" cy="20317"/>
              </a:xfrm>
              <a:custGeom>
                <a:avLst/>
                <a:gdLst/>
                <a:ahLst/>
                <a:cxnLst/>
                <a:rect l="l" t="t" r="r" b="b"/>
                <a:pathLst>
                  <a:path w="2288" h="398" fill="none" extrusionOk="0">
                    <a:moveTo>
                      <a:pt x="1" y="76"/>
                    </a:moveTo>
                    <a:cubicBezTo>
                      <a:pt x="719" y="398"/>
                      <a:pt x="1588" y="360"/>
                      <a:pt x="2288" y="1"/>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20" name="Google Shape;1351;p50">
                <a:extLst>
                  <a:ext uri="{FF2B5EF4-FFF2-40B4-BE49-F238E27FC236}">
                    <a16:creationId xmlns:a16="http://schemas.microsoft.com/office/drawing/2014/main" id="{B29B9BF8-2CBC-EE43-84C6-10A6A6BCB540}"/>
                  </a:ext>
                </a:extLst>
              </p:cNvPr>
              <p:cNvSpPr/>
              <p:nvPr/>
            </p:nvSpPr>
            <p:spPr>
              <a:xfrm>
                <a:off x="3929871" y="1459360"/>
                <a:ext cx="402356" cy="80145"/>
              </a:xfrm>
              <a:custGeom>
                <a:avLst/>
                <a:gdLst/>
                <a:ahLst/>
                <a:cxnLst/>
                <a:rect l="l" t="t" r="r" b="b"/>
                <a:pathLst>
                  <a:path w="7882" h="1570" fill="none" extrusionOk="0">
                    <a:moveTo>
                      <a:pt x="0" y="38"/>
                    </a:moveTo>
                    <a:cubicBezTo>
                      <a:pt x="1059" y="1021"/>
                      <a:pt x="2495" y="1569"/>
                      <a:pt x="3950" y="1550"/>
                    </a:cubicBezTo>
                    <a:cubicBezTo>
                      <a:pt x="5387" y="1550"/>
                      <a:pt x="6823" y="983"/>
                      <a:pt x="7882" y="1"/>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21" name="Google Shape;1352;p50">
                <a:extLst>
                  <a:ext uri="{FF2B5EF4-FFF2-40B4-BE49-F238E27FC236}">
                    <a16:creationId xmlns:a16="http://schemas.microsoft.com/office/drawing/2014/main" id="{D0C39D4A-5BC7-0617-F23D-684D14C0B80E}"/>
                  </a:ext>
                </a:extLst>
              </p:cNvPr>
              <p:cNvSpPr/>
              <p:nvPr/>
            </p:nvSpPr>
            <p:spPr>
              <a:xfrm>
                <a:off x="4771153" y="1460330"/>
                <a:ext cx="57990" cy="484390"/>
              </a:xfrm>
              <a:custGeom>
                <a:avLst/>
                <a:gdLst/>
                <a:ahLst/>
                <a:cxnLst/>
                <a:rect l="l" t="t" r="r" b="b"/>
                <a:pathLst>
                  <a:path w="1136" h="9489" fill="none" extrusionOk="0">
                    <a:moveTo>
                      <a:pt x="1135" y="0"/>
                    </a:moveTo>
                    <a:cubicBezTo>
                      <a:pt x="1022" y="908"/>
                      <a:pt x="95" y="8582"/>
                      <a:pt x="1" y="9489"/>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22" name="Google Shape;1353;p50">
                <a:extLst>
                  <a:ext uri="{FF2B5EF4-FFF2-40B4-BE49-F238E27FC236}">
                    <a16:creationId xmlns:a16="http://schemas.microsoft.com/office/drawing/2014/main" id="{ABC6AFC5-5EFF-C4A0-3877-2C1C888CBC0C}"/>
                  </a:ext>
                </a:extLst>
              </p:cNvPr>
              <p:cNvSpPr/>
              <p:nvPr/>
            </p:nvSpPr>
            <p:spPr>
              <a:xfrm>
                <a:off x="3612419" y="1564514"/>
                <a:ext cx="51" cy="573212"/>
              </a:xfrm>
              <a:custGeom>
                <a:avLst/>
                <a:gdLst/>
                <a:ahLst/>
                <a:cxnLst/>
                <a:rect l="l" t="t" r="r" b="b"/>
                <a:pathLst>
                  <a:path w="1" h="11229" fill="none" extrusionOk="0">
                    <a:moveTo>
                      <a:pt x="1" y="1"/>
                    </a:moveTo>
                    <a:lnTo>
                      <a:pt x="1" y="11228"/>
                    </a:ln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23" name="Google Shape;1354;p50">
                <a:extLst>
                  <a:ext uri="{FF2B5EF4-FFF2-40B4-BE49-F238E27FC236}">
                    <a16:creationId xmlns:a16="http://schemas.microsoft.com/office/drawing/2014/main" id="{0FEFD192-82F4-E045-42AD-39940BA3DBC8}"/>
                  </a:ext>
                </a:extLst>
              </p:cNvPr>
              <p:cNvSpPr/>
              <p:nvPr/>
            </p:nvSpPr>
            <p:spPr>
              <a:xfrm>
                <a:off x="3965552" y="1217199"/>
                <a:ext cx="378262" cy="282446"/>
              </a:xfrm>
              <a:custGeom>
                <a:avLst/>
                <a:gdLst/>
                <a:ahLst/>
                <a:cxnLst/>
                <a:rect l="l" t="t" r="r" b="b"/>
                <a:pathLst>
                  <a:path w="7410" h="5533" extrusionOk="0">
                    <a:moveTo>
                      <a:pt x="6824" y="0"/>
                    </a:moveTo>
                    <a:lnTo>
                      <a:pt x="775" y="2174"/>
                    </a:lnTo>
                    <a:cubicBezTo>
                      <a:pt x="927" y="2590"/>
                      <a:pt x="1078" y="3006"/>
                      <a:pt x="1229" y="3421"/>
                    </a:cubicBezTo>
                    <a:cubicBezTo>
                      <a:pt x="813" y="3705"/>
                      <a:pt x="416" y="3988"/>
                      <a:pt x="0" y="4253"/>
                    </a:cubicBezTo>
                    <a:cubicBezTo>
                      <a:pt x="865" y="5057"/>
                      <a:pt x="2046" y="5532"/>
                      <a:pt x="3222" y="5532"/>
                    </a:cubicBezTo>
                    <a:cubicBezTo>
                      <a:pt x="3511" y="5532"/>
                      <a:pt x="3799" y="5504"/>
                      <a:pt x="4083" y="5444"/>
                    </a:cubicBezTo>
                    <a:cubicBezTo>
                      <a:pt x="5538" y="5141"/>
                      <a:pt x="6805" y="4121"/>
                      <a:pt x="7410" y="2779"/>
                    </a:cubicBezTo>
                    <a:cubicBezTo>
                      <a:pt x="7202" y="1890"/>
                      <a:pt x="7013" y="870"/>
                      <a:pt x="6824" y="0"/>
                    </a:cubicBezTo>
                    <a:close/>
                  </a:path>
                </a:pathLst>
              </a:custGeom>
              <a:solidFill>
                <a:srgbClr val="FC5B5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24" name="Google Shape;1355;p50">
                <a:extLst>
                  <a:ext uri="{FF2B5EF4-FFF2-40B4-BE49-F238E27FC236}">
                    <a16:creationId xmlns:a16="http://schemas.microsoft.com/office/drawing/2014/main" id="{DD3E2AB3-FA0B-5736-880E-1C95267B48AC}"/>
                  </a:ext>
                </a:extLst>
              </p:cNvPr>
              <p:cNvSpPr/>
              <p:nvPr/>
            </p:nvSpPr>
            <p:spPr>
              <a:xfrm>
                <a:off x="3559331" y="1196934"/>
                <a:ext cx="233593" cy="142831"/>
              </a:xfrm>
              <a:custGeom>
                <a:avLst/>
                <a:gdLst/>
                <a:ahLst/>
                <a:cxnLst/>
                <a:rect l="l" t="t" r="r" b="b"/>
                <a:pathLst>
                  <a:path w="4576" h="2798" fill="none" extrusionOk="0">
                    <a:moveTo>
                      <a:pt x="1" y="2798"/>
                    </a:moveTo>
                    <a:cubicBezTo>
                      <a:pt x="1532" y="1872"/>
                      <a:pt x="3044" y="927"/>
                      <a:pt x="4575" y="0"/>
                    </a:cubicBezTo>
                  </a:path>
                </a:pathLst>
              </a:custGeom>
              <a:noFill/>
              <a:ln w="8975" cap="rnd" cmpd="sng">
                <a:solidFill>
                  <a:srgbClr val="5A3A51"/>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25" name="Google Shape;1356;p50">
                <a:extLst>
                  <a:ext uri="{FF2B5EF4-FFF2-40B4-BE49-F238E27FC236}">
                    <a16:creationId xmlns:a16="http://schemas.microsoft.com/office/drawing/2014/main" id="{9A012064-6BEF-EEFE-0C2D-C7D293D371F8}"/>
                  </a:ext>
                </a:extLst>
              </p:cNvPr>
              <p:cNvSpPr/>
              <p:nvPr/>
            </p:nvSpPr>
            <p:spPr>
              <a:xfrm>
                <a:off x="3587355" y="662792"/>
                <a:ext cx="960050" cy="930749"/>
              </a:xfrm>
              <a:custGeom>
                <a:avLst/>
                <a:gdLst/>
                <a:ahLst/>
                <a:cxnLst/>
                <a:rect l="l" t="t" r="r" b="b"/>
                <a:pathLst>
                  <a:path w="18807" h="18233" extrusionOk="0">
                    <a:moveTo>
                      <a:pt x="10558" y="0"/>
                    </a:moveTo>
                    <a:cubicBezTo>
                      <a:pt x="10435" y="0"/>
                      <a:pt x="10311" y="4"/>
                      <a:pt x="10188" y="12"/>
                    </a:cubicBezTo>
                    <a:lnTo>
                      <a:pt x="5973" y="8801"/>
                    </a:lnTo>
                    <a:cubicBezTo>
                      <a:pt x="3969" y="10408"/>
                      <a:pt x="2004" y="12071"/>
                      <a:pt x="0" y="13678"/>
                    </a:cubicBezTo>
                    <a:cubicBezTo>
                      <a:pt x="340" y="13980"/>
                      <a:pt x="662" y="14264"/>
                      <a:pt x="1002" y="14547"/>
                    </a:cubicBezTo>
                    <a:cubicBezTo>
                      <a:pt x="1588" y="14056"/>
                      <a:pt x="2174" y="13564"/>
                      <a:pt x="2760" y="13073"/>
                    </a:cubicBezTo>
                    <a:lnTo>
                      <a:pt x="2760" y="13073"/>
                    </a:lnTo>
                    <a:cubicBezTo>
                      <a:pt x="2344" y="13715"/>
                      <a:pt x="1947" y="14358"/>
                      <a:pt x="1550" y="15001"/>
                    </a:cubicBezTo>
                    <a:cubicBezTo>
                      <a:pt x="2457" y="15776"/>
                      <a:pt x="3383" y="16513"/>
                      <a:pt x="4253" y="17307"/>
                    </a:cubicBezTo>
                    <a:cubicBezTo>
                      <a:pt x="5444" y="15171"/>
                      <a:pt x="6634" y="13129"/>
                      <a:pt x="7825" y="10994"/>
                    </a:cubicBezTo>
                    <a:cubicBezTo>
                      <a:pt x="8522" y="11114"/>
                      <a:pt x="9236" y="11180"/>
                      <a:pt x="9950" y="11180"/>
                    </a:cubicBezTo>
                    <a:cubicBezTo>
                      <a:pt x="10920" y="11180"/>
                      <a:pt x="11890" y="11058"/>
                      <a:pt x="12815" y="10786"/>
                    </a:cubicBezTo>
                    <a:cubicBezTo>
                      <a:pt x="13307" y="13205"/>
                      <a:pt x="13760" y="15813"/>
                      <a:pt x="14233" y="18233"/>
                    </a:cubicBezTo>
                    <a:cubicBezTo>
                      <a:pt x="15102" y="17836"/>
                      <a:pt x="15953" y="17496"/>
                      <a:pt x="16803" y="17137"/>
                    </a:cubicBezTo>
                    <a:cubicBezTo>
                      <a:pt x="16709" y="16475"/>
                      <a:pt x="16595" y="15832"/>
                      <a:pt x="16482" y="15190"/>
                    </a:cubicBezTo>
                    <a:lnTo>
                      <a:pt x="16482" y="15190"/>
                    </a:lnTo>
                    <a:cubicBezTo>
                      <a:pt x="16784" y="15757"/>
                      <a:pt x="17106" y="16324"/>
                      <a:pt x="17408" y="16891"/>
                    </a:cubicBezTo>
                    <a:cubicBezTo>
                      <a:pt x="17862" y="16683"/>
                      <a:pt x="18334" y="16494"/>
                      <a:pt x="18807" y="16267"/>
                    </a:cubicBezTo>
                    <a:cubicBezTo>
                      <a:pt x="17673" y="14131"/>
                      <a:pt x="16671" y="11976"/>
                      <a:pt x="15537" y="9841"/>
                    </a:cubicBezTo>
                    <a:cubicBezTo>
                      <a:pt x="16936" y="7951"/>
                      <a:pt x="17125" y="5267"/>
                      <a:pt x="16009" y="3225"/>
                    </a:cubicBezTo>
                    <a:cubicBezTo>
                      <a:pt x="14953" y="1273"/>
                      <a:pt x="12777" y="0"/>
                      <a:pt x="10558" y="0"/>
                    </a:cubicBezTo>
                    <a:close/>
                  </a:path>
                </a:pathLst>
              </a:custGeom>
              <a:solidFill>
                <a:srgbClr val="5A3A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26" name="Google Shape;1357;p50">
                <a:extLst>
                  <a:ext uri="{FF2B5EF4-FFF2-40B4-BE49-F238E27FC236}">
                    <a16:creationId xmlns:a16="http://schemas.microsoft.com/office/drawing/2014/main" id="{C06AA614-4690-5560-F87C-42DDBB26E0BF}"/>
                  </a:ext>
                </a:extLst>
              </p:cNvPr>
              <p:cNvSpPr/>
              <p:nvPr/>
            </p:nvSpPr>
            <p:spPr>
              <a:xfrm>
                <a:off x="3761012" y="718177"/>
                <a:ext cx="698585" cy="631407"/>
              </a:xfrm>
              <a:custGeom>
                <a:avLst/>
                <a:gdLst/>
                <a:ahLst/>
                <a:cxnLst/>
                <a:rect l="l" t="t" r="r" b="b"/>
                <a:pathLst>
                  <a:path w="13685" h="12369" extrusionOk="0">
                    <a:moveTo>
                      <a:pt x="5302" y="1"/>
                    </a:moveTo>
                    <a:cubicBezTo>
                      <a:pt x="4722" y="1"/>
                      <a:pt x="4139" y="57"/>
                      <a:pt x="3573" y="137"/>
                    </a:cubicBezTo>
                    <a:cubicBezTo>
                      <a:pt x="2174" y="2121"/>
                      <a:pt x="1059" y="4257"/>
                      <a:pt x="359" y="6563"/>
                    </a:cubicBezTo>
                    <a:cubicBezTo>
                      <a:pt x="0" y="7773"/>
                      <a:pt x="303" y="9134"/>
                      <a:pt x="983" y="10192"/>
                    </a:cubicBezTo>
                    <a:cubicBezTo>
                      <a:pt x="1645" y="11251"/>
                      <a:pt x="2779" y="12007"/>
                      <a:pt x="4007" y="12233"/>
                    </a:cubicBezTo>
                    <a:cubicBezTo>
                      <a:pt x="4480" y="12323"/>
                      <a:pt x="4968" y="12369"/>
                      <a:pt x="5459" y="12369"/>
                    </a:cubicBezTo>
                    <a:cubicBezTo>
                      <a:pt x="7341" y="12369"/>
                      <a:pt x="9257" y="11700"/>
                      <a:pt x="10472" y="10306"/>
                    </a:cubicBezTo>
                    <a:cubicBezTo>
                      <a:pt x="10750" y="10431"/>
                      <a:pt x="11056" y="10492"/>
                      <a:pt x="11364" y="10492"/>
                    </a:cubicBezTo>
                    <a:cubicBezTo>
                      <a:pt x="11891" y="10492"/>
                      <a:pt x="12421" y="10312"/>
                      <a:pt x="12815" y="9965"/>
                    </a:cubicBezTo>
                    <a:cubicBezTo>
                      <a:pt x="13420" y="9398"/>
                      <a:pt x="13685" y="8472"/>
                      <a:pt x="13401" y="7678"/>
                    </a:cubicBezTo>
                    <a:cubicBezTo>
                      <a:pt x="13137" y="6884"/>
                      <a:pt x="12381" y="6299"/>
                      <a:pt x="11549" y="6223"/>
                    </a:cubicBezTo>
                    <a:cubicBezTo>
                      <a:pt x="11284" y="6544"/>
                      <a:pt x="11020" y="6884"/>
                      <a:pt x="10755" y="7206"/>
                    </a:cubicBezTo>
                    <a:cubicBezTo>
                      <a:pt x="10264" y="5996"/>
                      <a:pt x="9961" y="4749"/>
                      <a:pt x="9999" y="3444"/>
                    </a:cubicBezTo>
                    <a:cubicBezTo>
                      <a:pt x="10056" y="2084"/>
                      <a:pt x="8884" y="912"/>
                      <a:pt x="7618" y="401"/>
                    </a:cubicBezTo>
                    <a:cubicBezTo>
                      <a:pt x="6885" y="106"/>
                      <a:pt x="6096" y="1"/>
                      <a:pt x="5302" y="1"/>
                    </a:cubicBezTo>
                    <a:close/>
                  </a:path>
                </a:pathLst>
              </a:custGeom>
              <a:solidFill>
                <a:srgbClr val="FC5B5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27" name="Google Shape;1358;p50">
                <a:extLst>
                  <a:ext uri="{FF2B5EF4-FFF2-40B4-BE49-F238E27FC236}">
                    <a16:creationId xmlns:a16="http://schemas.microsoft.com/office/drawing/2014/main" id="{0EE3FDD5-3605-0A60-D7F4-CB98C1AD46DE}"/>
                  </a:ext>
                </a:extLst>
              </p:cNvPr>
              <p:cNvSpPr/>
              <p:nvPr/>
            </p:nvSpPr>
            <p:spPr>
              <a:xfrm>
                <a:off x="3844931" y="959572"/>
                <a:ext cx="35784" cy="36703"/>
              </a:xfrm>
              <a:custGeom>
                <a:avLst/>
                <a:gdLst/>
                <a:ahLst/>
                <a:cxnLst/>
                <a:rect l="l" t="t" r="r" b="b"/>
                <a:pathLst>
                  <a:path w="701" h="719" extrusionOk="0">
                    <a:moveTo>
                      <a:pt x="360" y="1"/>
                    </a:moveTo>
                    <a:cubicBezTo>
                      <a:pt x="152" y="1"/>
                      <a:pt x="1" y="171"/>
                      <a:pt x="1" y="360"/>
                    </a:cubicBezTo>
                    <a:cubicBezTo>
                      <a:pt x="1" y="549"/>
                      <a:pt x="152" y="719"/>
                      <a:pt x="360" y="719"/>
                    </a:cubicBezTo>
                    <a:cubicBezTo>
                      <a:pt x="549" y="719"/>
                      <a:pt x="700" y="549"/>
                      <a:pt x="700" y="360"/>
                    </a:cubicBezTo>
                    <a:cubicBezTo>
                      <a:pt x="700" y="171"/>
                      <a:pt x="549" y="1"/>
                      <a:pt x="360" y="1"/>
                    </a:cubicBezTo>
                    <a:close/>
                  </a:path>
                </a:pathLst>
              </a:custGeom>
              <a:solidFill>
                <a:srgbClr val="1919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28" name="Google Shape;1359;p50">
                <a:extLst>
                  <a:ext uri="{FF2B5EF4-FFF2-40B4-BE49-F238E27FC236}">
                    <a16:creationId xmlns:a16="http://schemas.microsoft.com/office/drawing/2014/main" id="{C44A6FA5-A1F7-0303-82B8-59DA51758477}"/>
                  </a:ext>
                </a:extLst>
              </p:cNvPr>
              <p:cNvSpPr/>
              <p:nvPr/>
            </p:nvSpPr>
            <p:spPr>
              <a:xfrm>
                <a:off x="4088061" y="1029045"/>
                <a:ext cx="35784" cy="36703"/>
              </a:xfrm>
              <a:custGeom>
                <a:avLst/>
                <a:gdLst/>
                <a:ahLst/>
                <a:cxnLst/>
                <a:rect l="l" t="t" r="r" b="b"/>
                <a:pathLst>
                  <a:path w="701" h="719" extrusionOk="0">
                    <a:moveTo>
                      <a:pt x="360" y="1"/>
                    </a:moveTo>
                    <a:cubicBezTo>
                      <a:pt x="152" y="1"/>
                      <a:pt x="1" y="171"/>
                      <a:pt x="1" y="360"/>
                    </a:cubicBezTo>
                    <a:cubicBezTo>
                      <a:pt x="1" y="568"/>
                      <a:pt x="152" y="719"/>
                      <a:pt x="360" y="719"/>
                    </a:cubicBezTo>
                    <a:cubicBezTo>
                      <a:pt x="549" y="719"/>
                      <a:pt x="700" y="568"/>
                      <a:pt x="700" y="360"/>
                    </a:cubicBezTo>
                    <a:cubicBezTo>
                      <a:pt x="700" y="171"/>
                      <a:pt x="549" y="1"/>
                      <a:pt x="360" y="1"/>
                    </a:cubicBezTo>
                    <a:close/>
                  </a:path>
                </a:pathLst>
              </a:custGeom>
              <a:solidFill>
                <a:srgbClr val="1919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29" name="Google Shape;1360;p50">
                <a:extLst>
                  <a:ext uri="{FF2B5EF4-FFF2-40B4-BE49-F238E27FC236}">
                    <a16:creationId xmlns:a16="http://schemas.microsoft.com/office/drawing/2014/main" id="{7B9AB0CF-B173-BA1C-2099-D76401B5B12E}"/>
                  </a:ext>
                </a:extLst>
              </p:cNvPr>
              <p:cNvSpPr/>
              <p:nvPr/>
            </p:nvSpPr>
            <p:spPr>
              <a:xfrm>
                <a:off x="4001233" y="1144816"/>
                <a:ext cx="42523" cy="18377"/>
              </a:xfrm>
              <a:custGeom>
                <a:avLst/>
                <a:gdLst/>
                <a:ahLst/>
                <a:cxnLst/>
                <a:rect l="l" t="t" r="r" b="b"/>
                <a:pathLst>
                  <a:path w="833" h="360" fill="none" extrusionOk="0">
                    <a:moveTo>
                      <a:pt x="1" y="1"/>
                    </a:moveTo>
                    <a:cubicBezTo>
                      <a:pt x="39" y="190"/>
                      <a:pt x="209" y="322"/>
                      <a:pt x="379" y="341"/>
                    </a:cubicBezTo>
                    <a:cubicBezTo>
                      <a:pt x="568" y="360"/>
                      <a:pt x="757" y="246"/>
                      <a:pt x="832" y="95"/>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30" name="Google Shape;1361;p50">
                <a:extLst>
                  <a:ext uri="{FF2B5EF4-FFF2-40B4-BE49-F238E27FC236}">
                    <a16:creationId xmlns:a16="http://schemas.microsoft.com/office/drawing/2014/main" id="{EFE38D8A-BAC8-95ED-D24A-CE509BB00554}"/>
                  </a:ext>
                </a:extLst>
              </p:cNvPr>
              <p:cNvSpPr/>
              <p:nvPr/>
            </p:nvSpPr>
            <p:spPr>
              <a:xfrm>
                <a:off x="3972290" y="1032924"/>
                <a:ext cx="29965" cy="60798"/>
              </a:xfrm>
              <a:custGeom>
                <a:avLst/>
                <a:gdLst/>
                <a:ahLst/>
                <a:cxnLst/>
                <a:rect l="l" t="t" r="r" b="b"/>
                <a:pathLst>
                  <a:path w="587" h="1191" fill="none" extrusionOk="0">
                    <a:moveTo>
                      <a:pt x="587" y="0"/>
                    </a:moveTo>
                    <a:cubicBezTo>
                      <a:pt x="398" y="397"/>
                      <a:pt x="190" y="794"/>
                      <a:pt x="1" y="1191"/>
                    </a:cubicBezTo>
                    <a:cubicBezTo>
                      <a:pt x="114" y="1172"/>
                      <a:pt x="228" y="1153"/>
                      <a:pt x="360" y="1134"/>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31" name="Google Shape;1362;p50">
                <a:extLst>
                  <a:ext uri="{FF2B5EF4-FFF2-40B4-BE49-F238E27FC236}">
                    <a16:creationId xmlns:a16="http://schemas.microsoft.com/office/drawing/2014/main" id="{7A45CCDA-C8E1-889A-BDC2-B216E3D6C0A3}"/>
                  </a:ext>
                </a:extLst>
              </p:cNvPr>
              <p:cNvSpPr/>
              <p:nvPr/>
            </p:nvSpPr>
            <p:spPr>
              <a:xfrm>
                <a:off x="4033085" y="975038"/>
                <a:ext cx="222924" cy="222924"/>
              </a:xfrm>
              <a:custGeom>
                <a:avLst/>
                <a:gdLst/>
                <a:ahLst/>
                <a:cxnLst/>
                <a:rect l="l" t="t" r="r" b="b"/>
                <a:pathLst>
                  <a:path w="4367" h="4367" fill="none" extrusionOk="0">
                    <a:moveTo>
                      <a:pt x="4102" y="1720"/>
                    </a:moveTo>
                    <a:cubicBezTo>
                      <a:pt x="4367" y="2798"/>
                      <a:pt x="3705" y="3856"/>
                      <a:pt x="2628" y="4121"/>
                    </a:cubicBezTo>
                    <a:cubicBezTo>
                      <a:pt x="1569" y="4366"/>
                      <a:pt x="492" y="3705"/>
                      <a:pt x="246" y="2646"/>
                    </a:cubicBezTo>
                    <a:cubicBezTo>
                      <a:pt x="0" y="1569"/>
                      <a:pt x="662" y="492"/>
                      <a:pt x="1721" y="246"/>
                    </a:cubicBezTo>
                    <a:cubicBezTo>
                      <a:pt x="2798" y="0"/>
                      <a:pt x="3856" y="662"/>
                      <a:pt x="4102" y="1720"/>
                    </a:cubicBezTo>
                    <a:close/>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32" name="Google Shape;1363;p50">
                <a:extLst>
                  <a:ext uri="{FF2B5EF4-FFF2-40B4-BE49-F238E27FC236}">
                    <a16:creationId xmlns:a16="http://schemas.microsoft.com/office/drawing/2014/main" id="{42543404-1B29-0347-4D6C-FEB18559E1CD}"/>
                  </a:ext>
                </a:extLst>
              </p:cNvPr>
              <p:cNvSpPr/>
              <p:nvPr/>
            </p:nvSpPr>
            <p:spPr>
              <a:xfrm>
                <a:off x="3771630" y="903626"/>
                <a:ext cx="202659" cy="202659"/>
              </a:xfrm>
              <a:custGeom>
                <a:avLst/>
                <a:gdLst/>
                <a:ahLst/>
                <a:cxnLst/>
                <a:rect l="l" t="t" r="r" b="b"/>
                <a:pathLst>
                  <a:path w="3970" h="3970" fill="none" extrusionOk="0">
                    <a:moveTo>
                      <a:pt x="3970" y="1985"/>
                    </a:moveTo>
                    <a:cubicBezTo>
                      <a:pt x="3970" y="3081"/>
                      <a:pt x="3081" y="3970"/>
                      <a:pt x="1985" y="3970"/>
                    </a:cubicBezTo>
                    <a:cubicBezTo>
                      <a:pt x="889" y="3970"/>
                      <a:pt x="0" y="3081"/>
                      <a:pt x="0" y="1985"/>
                    </a:cubicBezTo>
                    <a:cubicBezTo>
                      <a:pt x="0" y="889"/>
                      <a:pt x="889" y="0"/>
                      <a:pt x="1985" y="0"/>
                    </a:cubicBezTo>
                    <a:cubicBezTo>
                      <a:pt x="3081" y="0"/>
                      <a:pt x="3970" y="889"/>
                      <a:pt x="3970" y="1985"/>
                    </a:cubicBezTo>
                    <a:close/>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33" name="Google Shape;1364;p50">
                <a:extLst>
                  <a:ext uri="{FF2B5EF4-FFF2-40B4-BE49-F238E27FC236}">
                    <a16:creationId xmlns:a16="http://schemas.microsoft.com/office/drawing/2014/main" id="{1C7E7256-F555-D91A-279B-697EA2E71E18}"/>
                  </a:ext>
                </a:extLst>
              </p:cNvPr>
              <p:cNvSpPr/>
              <p:nvPr/>
            </p:nvSpPr>
            <p:spPr>
              <a:xfrm>
                <a:off x="3975199" y="994334"/>
                <a:ext cx="79175" cy="37673"/>
              </a:xfrm>
              <a:custGeom>
                <a:avLst/>
                <a:gdLst/>
                <a:ahLst/>
                <a:cxnLst/>
                <a:rect l="l" t="t" r="r" b="b"/>
                <a:pathLst>
                  <a:path w="1551" h="738" fill="none" extrusionOk="0">
                    <a:moveTo>
                      <a:pt x="0" y="189"/>
                    </a:moveTo>
                    <a:cubicBezTo>
                      <a:pt x="265" y="38"/>
                      <a:pt x="624" y="0"/>
                      <a:pt x="908" y="95"/>
                    </a:cubicBezTo>
                    <a:cubicBezTo>
                      <a:pt x="1210" y="208"/>
                      <a:pt x="1456" y="454"/>
                      <a:pt x="1550" y="737"/>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34" name="Google Shape;1365;p50">
                <a:extLst>
                  <a:ext uri="{FF2B5EF4-FFF2-40B4-BE49-F238E27FC236}">
                    <a16:creationId xmlns:a16="http://schemas.microsoft.com/office/drawing/2014/main" id="{51B6C42B-E8C1-8ACC-2B8D-C2593969A5C0}"/>
                  </a:ext>
                </a:extLst>
              </p:cNvPr>
              <p:cNvSpPr/>
              <p:nvPr/>
            </p:nvSpPr>
            <p:spPr>
              <a:xfrm>
                <a:off x="4335071" y="1118783"/>
                <a:ext cx="55999" cy="6789"/>
              </a:xfrm>
              <a:custGeom>
                <a:avLst/>
                <a:gdLst/>
                <a:ahLst/>
                <a:cxnLst/>
                <a:rect l="l" t="t" r="r" b="b"/>
                <a:pathLst>
                  <a:path w="1097" h="133" fill="none" extrusionOk="0">
                    <a:moveTo>
                      <a:pt x="1" y="0"/>
                    </a:moveTo>
                    <a:cubicBezTo>
                      <a:pt x="379" y="57"/>
                      <a:pt x="738" y="95"/>
                      <a:pt x="1097" y="133"/>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35" name="Google Shape;1366;p50">
                <a:extLst>
                  <a:ext uri="{FF2B5EF4-FFF2-40B4-BE49-F238E27FC236}">
                    <a16:creationId xmlns:a16="http://schemas.microsoft.com/office/drawing/2014/main" id="{7D35E3F2-6DBE-D23C-E6B5-E3835AC79F0B}"/>
                  </a:ext>
                </a:extLst>
              </p:cNvPr>
              <p:cNvSpPr/>
              <p:nvPr/>
            </p:nvSpPr>
            <p:spPr>
              <a:xfrm>
                <a:off x="4005112" y="1330061"/>
                <a:ext cx="162127" cy="28995"/>
              </a:xfrm>
              <a:custGeom>
                <a:avLst/>
                <a:gdLst/>
                <a:ahLst/>
                <a:cxnLst/>
                <a:rect l="l" t="t" r="r" b="b"/>
                <a:pathLst>
                  <a:path w="3176" h="568" fill="none" extrusionOk="0">
                    <a:moveTo>
                      <a:pt x="0" y="454"/>
                    </a:moveTo>
                    <a:cubicBezTo>
                      <a:pt x="1078" y="568"/>
                      <a:pt x="2174" y="417"/>
                      <a:pt x="3176" y="1"/>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36" name="Google Shape;1367;p50">
                <a:extLst>
                  <a:ext uri="{FF2B5EF4-FFF2-40B4-BE49-F238E27FC236}">
                    <a16:creationId xmlns:a16="http://schemas.microsoft.com/office/drawing/2014/main" id="{2D131355-E0B7-04F6-CF31-5784F6185F86}"/>
                  </a:ext>
                </a:extLst>
              </p:cNvPr>
              <p:cNvSpPr/>
              <p:nvPr/>
            </p:nvSpPr>
            <p:spPr>
              <a:xfrm>
                <a:off x="3879693" y="873713"/>
                <a:ext cx="82033" cy="35733"/>
              </a:xfrm>
              <a:custGeom>
                <a:avLst/>
                <a:gdLst/>
                <a:ahLst/>
                <a:cxnLst/>
                <a:rect l="l" t="t" r="r" b="b"/>
                <a:pathLst>
                  <a:path w="1607" h="700" fill="none" extrusionOk="0">
                    <a:moveTo>
                      <a:pt x="0" y="171"/>
                    </a:moveTo>
                    <a:cubicBezTo>
                      <a:pt x="586" y="1"/>
                      <a:pt x="1248" y="208"/>
                      <a:pt x="1607" y="700"/>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37" name="Google Shape;1368;p50">
                <a:extLst>
                  <a:ext uri="{FF2B5EF4-FFF2-40B4-BE49-F238E27FC236}">
                    <a16:creationId xmlns:a16="http://schemas.microsoft.com/office/drawing/2014/main" id="{F8213B35-0A4B-4538-9AEE-E9A0811AEB51}"/>
                  </a:ext>
                </a:extLst>
              </p:cNvPr>
              <p:cNvSpPr/>
              <p:nvPr/>
            </p:nvSpPr>
            <p:spPr>
              <a:xfrm>
                <a:off x="4135380" y="953803"/>
                <a:ext cx="42472" cy="14497"/>
              </a:xfrm>
              <a:custGeom>
                <a:avLst/>
                <a:gdLst/>
                <a:ahLst/>
                <a:cxnLst/>
                <a:rect l="l" t="t" r="r" b="b"/>
                <a:pathLst>
                  <a:path w="832" h="284" fill="none" extrusionOk="0">
                    <a:moveTo>
                      <a:pt x="0" y="0"/>
                    </a:moveTo>
                    <a:cubicBezTo>
                      <a:pt x="284" y="95"/>
                      <a:pt x="548" y="189"/>
                      <a:pt x="832" y="284"/>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38" name="Google Shape;1369;p50">
                <a:extLst>
                  <a:ext uri="{FF2B5EF4-FFF2-40B4-BE49-F238E27FC236}">
                    <a16:creationId xmlns:a16="http://schemas.microsoft.com/office/drawing/2014/main" id="{7C3D72B6-23B9-D496-B15C-1DFFB57D68A6}"/>
                  </a:ext>
                </a:extLst>
              </p:cNvPr>
              <p:cNvSpPr/>
              <p:nvPr/>
            </p:nvSpPr>
            <p:spPr>
              <a:xfrm>
                <a:off x="3745546" y="632216"/>
                <a:ext cx="643658" cy="383367"/>
              </a:xfrm>
              <a:custGeom>
                <a:avLst/>
                <a:gdLst/>
                <a:ahLst/>
                <a:cxnLst/>
                <a:rect l="l" t="t" r="r" b="b"/>
                <a:pathLst>
                  <a:path w="12609" h="7510" extrusionOk="0">
                    <a:moveTo>
                      <a:pt x="6600" y="0"/>
                    </a:moveTo>
                    <a:cubicBezTo>
                      <a:pt x="5868" y="0"/>
                      <a:pt x="5133" y="121"/>
                      <a:pt x="4443" y="346"/>
                    </a:cubicBezTo>
                    <a:cubicBezTo>
                      <a:pt x="2685" y="932"/>
                      <a:pt x="1211" y="2123"/>
                      <a:pt x="1" y="3503"/>
                    </a:cubicBezTo>
                    <a:lnTo>
                      <a:pt x="2931" y="4429"/>
                    </a:lnTo>
                    <a:cubicBezTo>
                      <a:pt x="3322" y="3684"/>
                      <a:pt x="3971" y="3067"/>
                      <a:pt x="4750" y="2724"/>
                    </a:cubicBezTo>
                    <a:lnTo>
                      <a:pt x="4750" y="2724"/>
                    </a:lnTo>
                    <a:cubicBezTo>
                      <a:pt x="4228" y="3251"/>
                      <a:pt x="3836" y="3925"/>
                      <a:pt x="3611" y="4656"/>
                    </a:cubicBezTo>
                    <a:lnTo>
                      <a:pt x="12608" y="7510"/>
                    </a:lnTo>
                    <a:cubicBezTo>
                      <a:pt x="12589" y="6244"/>
                      <a:pt x="12438" y="4996"/>
                      <a:pt x="11984" y="3824"/>
                    </a:cubicBezTo>
                    <a:cubicBezTo>
                      <a:pt x="11531" y="2652"/>
                      <a:pt x="10775" y="1575"/>
                      <a:pt x="9735" y="895"/>
                    </a:cubicBezTo>
                    <a:cubicBezTo>
                      <a:pt x="8812" y="279"/>
                      <a:pt x="7710" y="0"/>
                      <a:pt x="6600" y="0"/>
                    </a:cubicBezTo>
                    <a:close/>
                  </a:path>
                </a:pathLst>
              </a:custGeom>
              <a:solidFill>
                <a:srgbClr val="5A3A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39" name="Google Shape;1370;p50">
                <a:extLst>
                  <a:ext uri="{FF2B5EF4-FFF2-40B4-BE49-F238E27FC236}">
                    <a16:creationId xmlns:a16="http://schemas.microsoft.com/office/drawing/2014/main" id="{7FA43027-17AB-0E31-267C-A7601C49AFD8}"/>
                  </a:ext>
                </a:extLst>
              </p:cNvPr>
              <p:cNvSpPr/>
              <p:nvPr/>
            </p:nvSpPr>
            <p:spPr>
              <a:xfrm>
                <a:off x="3700217" y="622874"/>
                <a:ext cx="665813" cy="216186"/>
              </a:xfrm>
              <a:custGeom>
                <a:avLst/>
                <a:gdLst/>
                <a:ahLst/>
                <a:cxnLst/>
                <a:rect l="l" t="t" r="r" b="b"/>
                <a:pathLst>
                  <a:path w="13043" h="4235" fill="none" extrusionOk="0">
                    <a:moveTo>
                      <a:pt x="1" y="3327"/>
                    </a:moveTo>
                    <a:cubicBezTo>
                      <a:pt x="1248" y="2098"/>
                      <a:pt x="2722" y="1096"/>
                      <a:pt x="4386" y="567"/>
                    </a:cubicBezTo>
                    <a:cubicBezTo>
                      <a:pt x="6049" y="38"/>
                      <a:pt x="7882" y="0"/>
                      <a:pt x="9508" y="624"/>
                    </a:cubicBezTo>
                    <a:cubicBezTo>
                      <a:pt x="11133" y="1248"/>
                      <a:pt x="12513" y="2571"/>
                      <a:pt x="13042" y="4234"/>
                    </a:cubicBezTo>
                  </a:path>
                </a:pathLst>
              </a:custGeom>
              <a:noFill/>
              <a:ln w="8975" cap="rnd" cmpd="sng">
                <a:solidFill>
                  <a:srgbClr val="5A3A51"/>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40" name="Google Shape;1371;p50">
                <a:extLst>
                  <a:ext uri="{FF2B5EF4-FFF2-40B4-BE49-F238E27FC236}">
                    <a16:creationId xmlns:a16="http://schemas.microsoft.com/office/drawing/2014/main" id="{4A2A6CA6-A29F-2365-D87B-92BD3C5AE107}"/>
                  </a:ext>
                </a:extLst>
              </p:cNvPr>
              <p:cNvSpPr/>
              <p:nvPr/>
            </p:nvSpPr>
            <p:spPr>
              <a:xfrm>
                <a:off x="715992" y="1777732"/>
                <a:ext cx="858772" cy="428442"/>
              </a:xfrm>
              <a:custGeom>
                <a:avLst/>
                <a:gdLst/>
                <a:ahLst/>
                <a:cxnLst/>
                <a:rect l="l" t="t" r="r" b="b"/>
                <a:pathLst>
                  <a:path w="16823" h="8393" extrusionOk="0">
                    <a:moveTo>
                      <a:pt x="16823" y="1"/>
                    </a:moveTo>
                    <a:lnTo>
                      <a:pt x="16823" y="1"/>
                    </a:lnTo>
                    <a:cubicBezTo>
                      <a:pt x="12249" y="1740"/>
                      <a:pt x="1" y="6881"/>
                      <a:pt x="1" y="6881"/>
                    </a:cubicBezTo>
                    <a:lnTo>
                      <a:pt x="15708" y="8393"/>
                    </a:lnTo>
                    <a:lnTo>
                      <a:pt x="16823" y="1"/>
                    </a:lnTo>
                    <a:close/>
                  </a:path>
                </a:pathLst>
              </a:custGeom>
              <a:solidFill>
                <a:srgbClr val="FB858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41" name="Google Shape;1372;p50">
                <a:extLst>
                  <a:ext uri="{FF2B5EF4-FFF2-40B4-BE49-F238E27FC236}">
                    <a16:creationId xmlns:a16="http://schemas.microsoft.com/office/drawing/2014/main" id="{AC322A39-1645-9467-FD62-511BDE9EA467}"/>
                  </a:ext>
                </a:extLst>
              </p:cNvPr>
              <p:cNvSpPr/>
              <p:nvPr/>
            </p:nvSpPr>
            <p:spPr>
              <a:xfrm>
                <a:off x="720842" y="1966856"/>
                <a:ext cx="397558" cy="163097"/>
              </a:xfrm>
              <a:custGeom>
                <a:avLst/>
                <a:gdLst/>
                <a:ahLst/>
                <a:cxnLst/>
                <a:rect l="l" t="t" r="r" b="b"/>
                <a:pathLst>
                  <a:path w="7788" h="3195" fill="none" extrusionOk="0">
                    <a:moveTo>
                      <a:pt x="7788" y="1"/>
                    </a:moveTo>
                    <a:cubicBezTo>
                      <a:pt x="5085" y="794"/>
                      <a:pt x="2476" y="1872"/>
                      <a:pt x="0" y="3195"/>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42" name="Google Shape;1373;p50">
                <a:extLst>
                  <a:ext uri="{FF2B5EF4-FFF2-40B4-BE49-F238E27FC236}">
                    <a16:creationId xmlns:a16="http://schemas.microsoft.com/office/drawing/2014/main" id="{6C23CAA4-6EA4-4085-7C03-664003995C5F}"/>
                  </a:ext>
                </a:extLst>
              </p:cNvPr>
              <p:cNvSpPr/>
              <p:nvPr/>
            </p:nvSpPr>
            <p:spPr>
              <a:xfrm>
                <a:off x="3075981" y="1858690"/>
                <a:ext cx="666782" cy="361978"/>
              </a:xfrm>
              <a:custGeom>
                <a:avLst/>
                <a:gdLst/>
                <a:ahLst/>
                <a:cxnLst/>
                <a:rect l="l" t="t" r="r" b="b"/>
                <a:pathLst>
                  <a:path w="13062" h="7091" extrusionOk="0">
                    <a:moveTo>
                      <a:pt x="5391" y="1"/>
                    </a:moveTo>
                    <a:cubicBezTo>
                      <a:pt x="5150" y="1"/>
                      <a:pt x="4909" y="14"/>
                      <a:pt x="4669" y="40"/>
                    </a:cubicBezTo>
                    <a:cubicBezTo>
                      <a:pt x="2968" y="211"/>
                      <a:pt x="1248" y="1269"/>
                      <a:pt x="0" y="3008"/>
                    </a:cubicBezTo>
                    <a:lnTo>
                      <a:pt x="6994" y="7091"/>
                    </a:lnTo>
                    <a:cubicBezTo>
                      <a:pt x="9016" y="6807"/>
                      <a:pt x="11039" y="6542"/>
                      <a:pt x="13061" y="6259"/>
                    </a:cubicBezTo>
                    <a:cubicBezTo>
                      <a:pt x="12135" y="4444"/>
                      <a:pt x="11133" y="2573"/>
                      <a:pt x="9489" y="1363"/>
                    </a:cubicBezTo>
                    <a:cubicBezTo>
                      <a:pt x="8320" y="487"/>
                      <a:pt x="6858" y="1"/>
                      <a:pt x="5391" y="1"/>
                    </a:cubicBezTo>
                    <a:close/>
                  </a:path>
                </a:pathLst>
              </a:custGeom>
              <a:solidFill>
                <a:srgbClr val="FC5B5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43" name="Google Shape;1374;p50">
                <a:extLst>
                  <a:ext uri="{FF2B5EF4-FFF2-40B4-BE49-F238E27FC236}">
                    <a16:creationId xmlns:a16="http://schemas.microsoft.com/office/drawing/2014/main" id="{3FF70A85-5115-C478-8658-AFBBA5F555BE}"/>
                  </a:ext>
                </a:extLst>
              </p:cNvPr>
              <p:cNvSpPr/>
              <p:nvPr/>
            </p:nvSpPr>
            <p:spPr>
              <a:xfrm>
                <a:off x="4505869" y="1880027"/>
                <a:ext cx="711143" cy="385000"/>
              </a:xfrm>
              <a:custGeom>
                <a:avLst/>
                <a:gdLst/>
                <a:ahLst/>
                <a:cxnLst/>
                <a:rect l="l" t="t" r="r" b="b"/>
                <a:pathLst>
                  <a:path w="13931" h="7542" extrusionOk="0">
                    <a:moveTo>
                      <a:pt x="4828" y="0"/>
                    </a:moveTo>
                    <a:cubicBezTo>
                      <a:pt x="3091" y="0"/>
                      <a:pt x="1353" y="590"/>
                      <a:pt x="0" y="1683"/>
                    </a:cubicBezTo>
                    <a:lnTo>
                      <a:pt x="6540" y="7542"/>
                    </a:lnTo>
                    <a:cubicBezTo>
                      <a:pt x="8959" y="7069"/>
                      <a:pt x="11530" y="6597"/>
                      <a:pt x="13930" y="6105"/>
                    </a:cubicBezTo>
                    <a:cubicBezTo>
                      <a:pt x="12948" y="4896"/>
                      <a:pt x="11965" y="3667"/>
                      <a:pt x="10812" y="2628"/>
                    </a:cubicBezTo>
                    <a:cubicBezTo>
                      <a:pt x="9659" y="1569"/>
                      <a:pt x="8317" y="681"/>
                      <a:pt x="6805" y="265"/>
                    </a:cubicBezTo>
                    <a:cubicBezTo>
                      <a:pt x="6160" y="87"/>
                      <a:pt x="5494" y="0"/>
                      <a:pt x="4828" y="0"/>
                    </a:cubicBezTo>
                    <a:close/>
                  </a:path>
                </a:pathLst>
              </a:custGeom>
              <a:solidFill>
                <a:srgbClr val="FC5B5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44" name="Google Shape;1375;p50">
                <a:extLst>
                  <a:ext uri="{FF2B5EF4-FFF2-40B4-BE49-F238E27FC236}">
                    <a16:creationId xmlns:a16="http://schemas.microsoft.com/office/drawing/2014/main" id="{B3008DCF-8BBA-297F-7F2E-5948BC192735}"/>
                  </a:ext>
                </a:extLst>
              </p:cNvPr>
              <p:cNvSpPr/>
              <p:nvPr/>
            </p:nvSpPr>
            <p:spPr>
              <a:xfrm>
                <a:off x="941244" y="2114475"/>
                <a:ext cx="7124066" cy="2630233"/>
              </a:xfrm>
              <a:custGeom>
                <a:avLst/>
                <a:gdLst/>
                <a:ahLst/>
                <a:cxnLst/>
                <a:rect l="l" t="t" r="r" b="b"/>
                <a:pathLst>
                  <a:path w="136261" h="57120" extrusionOk="0">
                    <a:moveTo>
                      <a:pt x="1" y="0"/>
                    </a:moveTo>
                    <a:lnTo>
                      <a:pt x="1" y="57120"/>
                    </a:lnTo>
                    <a:lnTo>
                      <a:pt x="136260" y="57120"/>
                    </a:lnTo>
                    <a:lnTo>
                      <a:pt x="136260" y="0"/>
                    </a:lnTo>
                    <a:close/>
                  </a:path>
                </a:pathLst>
              </a:custGeom>
              <a:solidFill>
                <a:srgbClr val="FEDA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45" name="Google Shape;1376;p50">
                <a:extLst>
                  <a:ext uri="{FF2B5EF4-FFF2-40B4-BE49-F238E27FC236}">
                    <a16:creationId xmlns:a16="http://schemas.microsoft.com/office/drawing/2014/main" id="{82D6F48B-E9E6-4ECA-631F-7A8825EF5CDC}"/>
                  </a:ext>
                </a:extLst>
              </p:cNvPr>
              <p:cNvSpPr/>
              <p:nvPr/>
            </p:nvSpPr>
            <p:spPr>
              <a:xfrm>
                <a:off x="1303578" y="1746390"/>
                <a:ext cx="742026" cy="642637"/>
              </a:xfrm>
              <a:custGeom>
                <a:avLst/>
                <a:gdLst/>
                <a:ahLst/>
                <a:cxnLst/>
                <a:rect l="l" t="t" r="r" b="b"/>
                <a:pathLst>
                  <a:path w="14536" h="12589" extrusionOk="0">
                    <a:moveTo>
                      <a:pt x="8081" y="0"/>
                    </a:moveTo>
                    <a:cubicBezTo>
                      <a:pt x="7114" y="0"/>
                      <a:pt x="6159" y="199"/>
                      <a:pt x="5312" y="615"/>
                    </a:cubicBezTo>
                    <a:lnTo>
                      <a:pt x="1" y="6399"/>
                    </a:lnTo>
                    <a:cubicBezTo>
                      <a:pt x="1588" y="7986"/>
                      <a:pt x="3195" y="9593"/>
                      <a:pt x="4783" y="11200"/>
                    </a:cubicBezTo>
                    <a:cubicBezTo>
                      <a:pt x="5003" y="11419"/>
                      <a:pt x="5373" y="11560"/>
                      <a:pt x="5718" y="11560"/>
                    </a:cubicBezTo>
                    <a:cubicBezTo>
                      <a:pt x="5877" y="11560"/>
                      <a:pt x="6031" y="11530"/>
                      <a:pt x="6163" y="11464"/>
                    </a:cubicBezTo>
                    <a:cubicBezTo>
                      <a:pt x="5784" y="10462"/>
                      <a:pt x="5293" y="9423"/>
                      <a:pt x="4896" y="8402"/>
                    </a:cubicBezTo>
                    <a:lnTo>
                      <a:pt x="4896" y="8402"/>
                    </a:lnTo>
                    <a:cubicBezTo>
                      <a:pt x="6257" y="9706"/>
                      <a:pt x="7656" y="10935"/>
                      <a:pt x="8998" y="12220"/>
                    </a:cubicBezTo>
                    <a:cubicBezTo>
                      <a:pt x="9248" y="12458"/>
                      <a:pt x="9640" y="12588"/>
                      <a:pt x="10014" y="12588"/>
                    </a:cubicBezTo>
                    <a:cubicBezTo>
                      <a:pt x="10203" y="12588"/>
                      <a:pt x="10388" y="12555"/>
                      <a:pt x="10548" y="12485"/>
                    </a:cubicBezTo>
                    <a:cubicBezTo>
                      <a:pt x="10245" y="11937"/>
                      <a:pt x="10056" y="11237"/>
                      <a:pt x="9773" y="10708"/>
                    </a:cubicBezTo>
                    <a:lnTo>
                      <a:pt x="9773" y="10708"/>
                    </a:lnTo>
                    <a:cubicBezTo>
                      <a:pt x="10302" y="11143"/>
                      <a:pt x="10888" y="11653"/>
                      <a:pt x="11417" y="12088"/>
                    </a:cubicBezTo>
                    <a:cubicBezTo>
                      <a:pt x="11625" y="12256"/>
                      <a:pt x="11864" y="12336"/>
                      <a:pt x="12108" y="12336"/>
                    </a:cubicBezTo>
                    <a:cubicBezTo>
                      <a:pt x="12328" y="12336"/>
                      <a:pt x="12552" y="12270"/>
                      <a:pt x="12759" y="12145"/>
                    </a:cubicBezTo>
                    <a:cubicBezTo>
                      <a:pt x="11946" y="9971"/>
                      <a:pt x="11077" y="7797"/>
                      <a:pt x="10283" y="5624"/>
                    </a:cubicBezTo>
                    <a:lnTo>
                      <a:pt x="10283" y="5624"/>
                    </a:lnTo>
                    <a:cubicBezTo>
                      <a:pt x="11209" y="7060"/>
                      <a:pt x="11927" y="8667"/>
                      <a:pt x="12854" y="10103"/>
                    </a:cubicBezTo>
                    <a:cubicBezTo>
                      <a:pt x="13174" y="10584"/>
                      <a:pt x="13698" y="10996"/>
                      <a:pt x="14241" y="10996"/>
                    </a:cubicBezTo>
                    <a:cubicBezTo>
                      <a:pt x="14339" y="10996"/>
                      <a:pt x="14438" y="10983"/>
                      <a:pt x="14536" y="10954"/>
                    </a:cubicBezTo>
                    <a:cubicBezTo>
                      <a:pt x="13874" y="7835"/>
                      <a:pt x="13137" y="4622"/>
                      <a:pt x="12476" y="1503"/>
                    </a:cubicBezTo>
                    <a:cubicBezTo>
                      <a:pt x="11268" y="530"/>
                      <a:pt x="9660" y="0"/>
                      <a:pt x="8081" y="0"/>
                    </a:cubicBezTo>
                    <a:close/>
                  </a:path>
                </a:pathLst>
              </a:custGeom>
              <a:solidFill>
                <a:srgbClr val="FB858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46" name="Google Shape;1377;p50">
                <a:extLst>
                  <a:ext uri="{FF2B5EF4-FFF2-40B4-BE49-F238E27FC236}">
                    <a16:creationId xmlns:a16="http://schemas.microsoft.com/office/drawing/2014/main" id="{9B79EF76-B226-2CD4-DBF4-A2583B8B3940}"/>
                  </a:ext>
                </a:extLst>
              </p:cNvPr>
              <p:cNvSpPr/>
              <p:nvPr/>
            </p:nvSpPr>
            <p:spPr>
              <a:xfrm>
                <a:off x="1784069" y="1941792"/>
                <a:ext cx="82084" cy="188161"/>
              </a:xfrm>
              <a:custGeom>
                <a:avLst/>
                <a:gdLst/>
                <a:ahLst/>
                <a:cxnLst/>
                <a:rect l="l" t="t" r="r" b="b"/>
                <a:pathLst>
                  <a:path w="1608" h="3686" fill="none" extrusionOk="0">
                    <a:moveTo>
                      <a:pt x="1" y="0"/>
                    </a:moveTo>
                    <a:lnTo>
                      <a:pt x="1607" y="3686"/>
                    </a:ln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47" name="Google Shape;1378;p50">
                <a:extLst>
                  <a:ext uri="{FF2B5EF4-FFF2-40B4-BE49-F238E27FC236}">
                    <a16:creationId xmlns:a16="http://schemas.microsoft.com/office/drawing/2014/main" id="{EA5FF4B3-0FF5-35EE-B1F0-E0B428011112}"/>
                  </a:ext>
                </a:extLst>
              </p:cNvPr>
              <p:cNvSpPr/>
              <p:nvPr/>
            </p:nvSpPr>
            <p:spPr>
              <a:xfrm>
                <a:off x="1622970" y="1981353"/>
                <a:ext cx="205517" cy="338700"/>
              </a:xfrm>
              <a:custGeom>
                <a:avLst/>
                <a:gdLst/>
                <a:ahLst/>
                <a:cxnLst/>
                <a:rect l="l" t="t" r="r" b="b"/>
                <a:pathLst>
                  <a:path w="4026" h="6635" fill="none" extrusionOk="0">
                    <a:moveTo>
                      <a:pt x="0" y="0"/>
                    </a:moveTo>
                    <a:cubicBezTo>
                      <a:pt x="1342" y="2211"/>
                      <a:pt x="2684" y="4423"/>
                      <a:pt x="4026" y="6634"/>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48" name="Google Shape;1379;p50">
                <a:extLst>
                  <a:ext uri="{FF2B5EF4-FFF2-40B4-BE49-F238E27FC236}">
                    <a16:creationId xmlns:a16="http://schemas.microsoft.com/office/drawing/2014/main" id="{69E91A7A-9312-38DA-9F94-C17A586BE620}"/>
                  </a:ext>
                </a:extLst>
              </p:cNvPr>
              <p:cNvSpPr/>
              <p:nvPr/>
            </p:nvSpPr>
            <p:spPr>
              <a:xfrm>
                <a:off x="1481114" y="2048886"/>
                <a:ext cx="92702" cy="149569"/>
              </a:xfrm>
              <a:custGeom>
                <a:avLst/>
                <a:gdLst/>
                <a:ahLst/>
                <a:cxnLst/>
                <a:rect l="l" t="t" r="r" b="b"/>
                <a:pathLst>
                  <a:path w="1816" h="2930" fill="none" extrusionOk="0">
                    <a:moveTo>
                      <a:pt x="1" y="0"/>
                    </a:moveTo>
                    <a:cubicBezTo>
                      <a:pt x="605" y="983"/>
                      <a:pt x="1210" y="1947"/>
                      <a:pt x="1815" y="2930"/>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49" name="Google Shape;1380;p50">
                <a:extLst>
                  <a:ext uri="{FF2B5EF4-FFF2-40B4-BE49-F238E27FC236}">
                    <a16:creationId xmlns:a16="http://schemas.microsoft.com/office/drawing/2014/main" id="{4264A8F3-F8F5-4AD0-2FD2-CE2BF2FEED82}"/>
                  </a:ext>
                </a:extLst>
              </p:cNvPr>
              <p:cNvSpPr/>
              <p:nvPr/>
            </p:nvSpPr>
            <p:spPr>
              <a:xfrm>
                <a:off x="1294900" y="2105802"/>
                <a:ext cx="62788" cy="18377"/>
              </a:xfrm>
              <a:custGeom>
                <a:avLst/>
                <a:gdLst/>
                <a:ahLst/>
                <a:cxnLst/>
                <a:rect l="l" t="t" r="r" b="b"/>
                <a:pathLst>
                  <a:path w="1230" h="360" fill="none" extrusionOk="0">
                    <a:moveTo>
                      <a:pt x="1229" y="359"/>
                    </a:moveTo>
                    <a:cubicBezTo>
                      <a:pt x="813" y="246"/>
                      <a:pt x="416" y="114"/>
                      <a:pt x="1" y="0"/>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50" name="Google Shape;1381;p50">
                <a:extLst>
                  <a:ext uri="{FF2B5EF4-FFF2-40B4-BE49-F238E27FC236}">
                    <a16:creationId xmlns:a16="http://schemas.microsoft.com/office/drawing/2014/main" id="{460134C0-BBD5-82DD-2667-F4BC64CAA20C}"/>
                  </a:ext>
                </a:extLst>
              </p:cNvPr>
              <p:cNvSpPr/>
              <p:nvPr/>
            </p:nvSpPr>
            <p:spPr>
              <a:xfrm>
                <a:off x="3023864" y="1882784"/>
                <a:ext cx="588629" cy="458968"/>
              </a:xfrm>
              <a:custGeom>
                <a:avLst/>
                <a:gdLst/>
                <a:ahLst/>
                <a:cxnLst/>
                <a:rect l="l" t="t" r="r" b="b"/>
                <a:pathLst>
                  <a:path w="11531" h="8991" extrusionOk="0">
                    <a:moveTo>
                      <a:pt x="5408" y="1"/>
                    </a:moveTo>
                    <a:cubicBezTo>
                      <a:pt x="5344" y="1"/>
                      <a:pt x="5280" y="1"/>
                      <a:pt x="5217" y="3"/>
                    </a:cubicBezTo>
                    <a:cubicBezTo>
                      <a:pt x="3743" y="60"/>
                      <a:pt x="2061" y="1005"/>
                      <a:pt x="984" y="2347"/>
                    </a:cubicBezTo>
                    <a:cubicBezTo>
                      <a:pt x="228" y="3292"/>
                      <a:pt x="1" y="4558"/>
                      <a:pt x="341" y="5711"/>
                    </a:cubicBezTo>
                    <a:cubicBezTo>
                      <a:pt x="417" y="5938"/>
                      <a:pt x="492" y="6165"/>
                      <a:pt x="587" y="6505"/>
                    </a:cubicBezTo>
                    <a:cubicBezTo>
                      <a:pt x="832" y="7393"/>
                      <a:pt x="1399" y="8168"/>
                      <a:pt x="2155" y="8698"/>
                    </a:cubicBezTo>
                    <a:cubicBezTo>
                      <a:pt x="2443" y="8901"/>
                      <a:pt x="2639" y="8991"/>
                      <a:pt x="2850" y="8991"/>
                    </a:cubicBezTo>
                    <a:cubicBezTo>
                      <a:pt x="2972" y="8991"/>
                      <a:pt x="3099" y="8961"/>
                      <a:pt x="3252" y="8906"/>
                    </a:cubicBezTo>
                    <a:cubicBezTo>
                      <a:pt x="3573" y="8792"/>
                      <a:pt x="3838" y="8528"/>
                      <a:pt x="3951" y="8206"/>
                    </a:cubicBezTo>
                    <a:cubicBezTo>
                      <a:pt x="4138" y="8631"/>
                      <a:pt x="4570" y="8857"/>
                      <a:pt x="5026" y="8857"/>
                    </a:cubicBezTo>
                    <a:cubicBezTo>
                      <a:pt x="5077" y="8857"/>
                      <a:pt x="5128" y="8855"/>
                      <a:pt x="5180" y="8849"/>
                    </a:cubicBezTo>
                    <a:cubicBezTo>
                      <a:pt x="5709" y="8811"/>
                      <a:pt x="6181" y="8414"/>
                      <a:pt x="6314" y="7904"/>
                    </a:cubicBezTo>
                    <a:cubicBezTo>
                      <a:pt x="6569" y="8207"/>
                      <a:pt x="6945" y="8375"/>
                      <a:pt x="7328" y="8375"/>
                    </a:cubicBezTo>
                    <a:cubicBezTo>
                      <a:pt x="7400" y="8375"/>
                      <a:pt x="7471" y="8369"/>
                      <a:pt x="7542" y="8357"/>
                    </a:cubicBezTo>
                    <a:cubicBezTo>
                      <a:pt x="7996" y="8263"/>
                      <a:pt x="8393" y="7923"/>
                      <a:pt x="8544" y="7488"/>
                    </a:cubicBezTo>
                    <a:cubicBezTo>
                      <a:pt x="8711" y="7836"/>
                      <a:pt x="9011" y="8081"/>
                      <a:pt x="9369" y="8081"/>
                    </a:cubicBezTo>
                    <a:cubicBezTo>
                      <a:pt x="9497" y="8081"/>
                      <a:pt x="9633" y="8049"/>
                      <a:pt x="9773" y="7979"/>
                    </a:cubicBezTo>
                    <a:cubicBezTo>
                      <a:pt x="10094" y="7809"/>
                      <a:pt x="10283" y="7469"/>
                      <a:pt x="10302" y="7110"/>
                    </a:cubicBezTo>
                    <a:cubicBezTo>
                      <a:pt x="10396" y="5617"/>
                      <a:pt x="10680" y="4785"/>
                      <a:pt x="11531" y="4369"/>
                    </a:cubicBezTo>
                    <a:cubicBezTo>
                      <a:pt x="10651" y="905"/>
                      <a:pt x="7478" y="1"/>
                      <a:pt x="5408" y="1"/>
                    </a:cubicBezTo>
                    <a:close/>
                  </a:path>
                </a:pathLst>
              </a:custGeom>
              <a:solidFill>
                <a:srgbClr val="FC5B5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51" name="Google Shape;1382;p50">
                <a:extLst>
                  <a:ext uri="{FF2B5EF4-FFF2-40B4-BE49-F238E27FC236}">
                    <a16:creationId xmlns:a16="http://schemas.microsoft.com/office/drawing/2014/main" id="{300F7D0B-F593-FCDA-191D-BB3EB3B8A00C}"/>
                  </a:ext>
                </a:extLst>
              </p:cNvPr>
              <p:cNvSpPr/>
              <p:nvPr/>
            </p:nvSpPr>
            <p:spPr>
              <a:xfrm>
                <a:off x="3144484" y="2188751"/>
                <a:ext cx="85913" cy="123586"/>
              </a:xfrm>
              <a:custGeom>
                <a:avLst/>
                <a:gdLst/>
                <a:ahLst/>
                <a:cxnLst/>
                <a:rect l="l" t="t" r="r" b="b"/>
                <a:pathLst>
                  <a:path w="1683" h="2421" fill="none" extrusionOk="0">
                    <a:moveTo>
                      <a:pt x="0" y="1"/>
                    </a:moveTo>
                    <a:cubicBezTo>
                      <a:pt x="567" y="795"/>
                      <a:pt x="1116" y="1607"/>
                      <a:pt x="1683" y="2420"/>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52" name="Google Shape;1383;p50">
                <a:extLst>
                  <a:ext uri="{FF2B5EF4-FFF2-40B4-BE49-F238E27FC236}">
                    <a16:creationId xmlns:a16="http://schemas.microsoft.com/office/drawing/2014/main" id="{FB5CC2F6-AD43-582C-A801-B3F4A2B29B43}"/>
                  </a:ext>
                </a:extLst>
              </p:cNvPr>
              <p:cNvSpPr/>
              <p:nvPr/>
            </p:nvSpPr>
            <p:spPr>
              <a:xfrm>
                <a:off x="3289198" y="2149191"/>
                <a:ext cx="63758" cy="145741"/>
              </a:xfrm>
              <a:custGeom>
                <a:avLst/>
                <a:gdLst/>
                <a:ahLst/>
                <a:cxnLst/>
                <a:rect l="l" t="t" r="r" b="b"/>
                <a:pathLst>
                  <a:path w="1249" h="2855" fill="none" extrusionOk="0">
                    <a:moveTo>
                      <a:pt x="1" y="1"/>
                    </a:moveTo>
                    <a:cubicBezTo>
                      <a:pt x="416" y="965"/>
                      <a:pt x="832" y="1910"/>
                      <a:pt x="1248" y="2855"/>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67" name="Google Shape;1384;p50">
                <a:extLst>
                  <a:ext uri="{FF2B5EF4-FFF2-40B4-BE49-F238E27FC236}">
                    <a16:creationId xmlns:a16="http://schemas.microsoft.com/office/drawing/2014/main" id="{00D91283-F452-0C06-14C7-BD709C3D75C1}"/>
                  </a:ext>
                </a:extLst>
              </p:cNvPr>
              <p:cNvSpPr/>
              <p:nvPr/>
            </p:nvSpPr>
            <p:spPr>
              <a:xfrm>
                <a:off x="3426205" y="2137655"/>
                <a:ext cx="30935" cy="140891"/>
              </a:xfrm>
              <a:custGeom>
                <a:avLst/>
                <a:gdLst/>
                <a:ahLst/>
                <a:cxnLst/>
                <a:rect l="l" t="t" r="r" b="b"/>
                <a:pathLst>
                  <a:path w="606" h="2760" fill="none" extrusionOk="0">
                    <a:moveTo>
                      <a:pt x="1" y="0"/>
                    </a:moveTo>
                    <a:cubicBezTo>
                      <a:pt x="76" y="945"/>
                      <a:pt x="284" y="1871"/>
                      <a:pt x="605" y="2760"/>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68" name="Google Shape;1385;p50">
                <a:extLst>
                  <a:ext uri="{FF2B5EF4-FFF2-40B4-BE49-F238E27FC236}">
                    <a16:creationId xmlns:a16="http://schemas.microsoft.com/office/drawing/2014/main" id="{07D72F95-6A41-9762-B543-A25B6490B032}"/>
                  </a:ext>
                </a:extLst>
              </p:cNvPr>
              <p:cNvSpPr/>
              <p:nvPr/>
            </p:nvSpPr>
            <p:spPr>
              <a:xfrm>
                <a:off x="3147394" y="2243779"/>
                <a:ext cx="28025" cy="51"/>
              </a:xfrm>
              <a:custGeom>
                <a:avLst/>
                <a:gdLst/>
                <a:ahLst/>
                <a:cxnLst/>
                <a:rect l="l" t="t" r="r" b="b"/>
                <a:pathLst>
                  <a:path w="549" h="1" fill="none" extrusionOk="0">
                    <a:moveTo>
                      <a:pt x="0" y="0"/>
                    </a:moveTo>
                    <a:lnTo>
                      <a:pt x="548" y="0"/>
                    </a:ln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69" name="Google Shape;1386;p50">
                <a:extLst>
                  <a:ext uri="{FF2B5EF4-FFF2-40B4-BE49-F238E27FC236}">
                    <a16:creationId xmlns:a16="http://schemas.microsoft.com/office/drawing/2014/main" id="{A6EF8831-082C-AB0B-F801-C6E2D036C2E7}"/>
                  </a:ext>
                </a:extLst>
              </p:cNvPr>
              <p:cNvSpPr/>
              <p:nvPr/>
            </p:nvSpPr>
            <p:spPr>
              <a:xfrm>
                <a:off x="4433486" y="1892176"/>
                <a:ext cx="559685" cy="438702"/>
              </a:xfrm>
              <a:custGeom>
                <a:avLst/>
                <a:gdLst/>
                <a:ahLst/>
                <a:cxnLst/>
                <a:rect l="l" t="t" r="r" b="b"/>
                <a:pathLst>
                  <a:path w="10964" h="8594" extrusionOk="0">
                    <a:moveTo>
                      <a:pt x="5185" y="0"/>
                    </a:moveTo>
                    <a:cubicBezTo>
                      <a:pt x="3749" y="0"/>
                      <a:pt x="2301" y="541"/>
                      <a:pt x="1116" y="1388"/>
                    </a:cubicBezTo>
                    <a:cubicBezTo>
                      <a:pt x="624" y="2503"/>
                      <a:pt x="284" y="3675"/>
                      <a:pt x="114" y="4885"/>
                    </a:cubicBezTo>
                    <a:cubicBezTo>
                      <a:pt x="1" y="5584"/>
                      <a:pt x="133" y="6453"/>
                      <a:pt x="530" y="7039"/>
                    </a:cubicBezTo>
                    <a:cubicBezTo>
                      <a:pt x="851" y="7474"/>
                      <a:pt x="1191" y="7966"/>
                      <a:pt x="1664" y="8211"/>
                    </a:cubicBezTo>
                    <a:cubicBezTo>
                      <a:pt x="1934" y="8355"/>
                      <a:pt x="2239" y="8534"/>
                      <a:pt x="2545" y="8534"/>
                    </a:cubicBezTo>
                    <a:cubicBezTo>
                      <a:pt x="2560" y="8534"/>
                      <a:pt x="2575" y="8533"/>
                      <a:pt x="2590" y="8533"/>
                    </a:cubicBezTo>
                    <a:cubicBezTo>
                      <a:pt x="2911" y="8495"/>
                      <a:pt x="3195" y="8306"/>
                      <a:pt x="3365" y="8022"/>
                    </a:cubicBezTo>
                    <a:cubicBezTo>
                      <a:pt x="3522" y="8353"/>
                      <a:pt x="3887" y="8556"/>
                      <a:pt x="4255" y="8556"/>
                    </a:cubicBezTo>
                    <a:cubicBezTo>
                      <a:pt x="4286" y="8556"/>
                      <a:pt x="4317" y="8554"/>
                      <a:pt x="4348" y="8551"/>
                    </a:cubicBezTo>
                    <a:cubicBezTo>
                      <a:pt x="4745" y="8514"/>
                      <a:pt x="5104" y="8230"/>
                      <a:pt x="5198" y="7852"/>
                    </a:cubicBezTo>
                    <a:cubicBezTo>
                      <a:pt x="5198" y="8192"/>
                      <a:pt x="5576" y="8476"/>
                      <a:pt x="5917" y="8570"/>
                    </a:cubicBezTo>
                    <a:cubicBezTo>
                      <a:pt x="5984" y="8586"/>
                      <a:pt x="6052" y="8594"/>
                      <a:pt x="6122" y="8594"/>
                    </a:cubicBezTo>
                    <a:cubicBezTo>
                      <a:pt x="6384" y="8594"/>
                      <a:pt x="6652" y="8485"/>
                      <a:pt x="6862" y="8306"/>
                    </a:cubicBezTo>
                    <a:cubicBezTo>
                      <a:pt x="7126" y="8098"/>
                      <a:pt x="7296" y="7795"/>
                      <a:pt x="7410" y="7474"/>
                    </a:cubicBezTo>
                    <a:cubicBezTo>
                      <a:pt x="7485" y="7739"/>
                      <a:pt x="7618" y="7984"/>
                      <a:pt x="7882" y="8060"/>
                    </a:cubicBezTo>
                    <a:cubicBezTo>
                      <a:pt x="7947" y="8080"/>
                      <a:pt x="8016" y="8089"/>
                      <a:pt x="8085" y="8089"/>
                    </a:cubicBezTo>
                    <a:cubicBezTo>
                      <a:pt x="8279" y="8089"/>
                      <a:pt x="8480" y="8015"/>
                      <a:pt x="8620" y="7890"/>
                    </a:cubicBezTo>
                    <a:cubicBezTo>
                      <a:pt x="9773" y="6850"/>
                      <a:pt x="10453" y="5395"/>
                      <a:pt x="10963" y="3921"/>
                    </a:cubicBezTo>
                    <a:cubicBezTo>
                      <a:pt x="10188" y="2144"/>
                      <a:pt x="8506" y="707"/>
                      <a:pt x="6635" y="197"/>
                    </a:cubicBezTo>
                    <a:cubicBezTo>
                      <a:pt x="6160" y="63"/>
                      <a:pt x="5673" y="0"/>
                      <a:pt x="5185" y="0"/>
                    </a:cubicBezTo>
                    <a:close/>
                  </a:path>
                </a:pathLst>
              </a:custGeom>
              <a:solidFill>
                <a:srgbClr val="FC5B5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70" name="Google Shape;1387;p50">
                <a:extLst>
                  <a:ext uri="{FF2B5EF4-FFF2-40B4-BE49-F238E27FC236}">
                    <a16:creationId xmlns:a16="http://schemas.microsoft.com/office/drawing/2014/main" id="{ECF99C70-725C-F2F6-03A7-DF8E676842B2}"/>
                  </a:ext>
                </a:extLst>
              </p:cNvPr>
              <p:cNvSpPr/>
              <p:nvPr/>
            </p:nvSpPr>
            <p:spPr>
              <a:xfrm>
                <a:off x="4540580" y="2137655"/>
                <a:ext cx="62788" cy="174685"/>
              </a:xfrm>
              <a:custGeom>
                <a:avLst/>
                <a:gdLst/>
                <a:ahLst/>
                <a:cxnLst/>
                <a:rect l="l" t="t" r="r" b="b"/>
                <a:pathLst>
                  <a:path w="1230" h="3422" fill="none" extrusionOk="0">
                    <a:moveTo>
                      <a:pt x="1" y="0"/>
                    </a:moveTo>
                    <a:cubicBezTo>
                      <a:pt x="416" y="1134"/>
                      <a:pt x="832" y="2268"/>
                      <a:pt x="1229" y="3421"/>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71" name="Google Shape;1388;p50">
                <a:extLst>
                  <a:ext uri="{FF2B5EF4-FFF2-40B4-BE49-F238E27FC236}">
                    <a16:creationId xmlns:a16="http://schemas.microsoft.com/office/drawing/2014/main" id="{25278E4D-94F9-D59D-A296-00341E299979}"/>
                  </a:ext>
                </a:extLst>
              </p:cNvPr>
              <p:cNvSpPr/>
              <p:nvPr/>
            </p:nvSpPr>
            <p:spPr>
              <a:xfrm>
                <a:off x="4694942" y="2128926"/>
                <a:ext cx="5870" cy="178564"/>
              </a:xfrm>
              <a:custGeom>
                <a:avLst/>
                <a:gdLst/>
                <a:ahLst/>
                <a:cxnLst/>
                <a:rect l="l" t="t" r="r" b="b"/>
                <a:pathLst>
                  <a:path w="115" h="3498" fill="none" extrusionOk="0">
                    <a:moveTo>
                      <a:pt x="1" y="1"/>
                    </a:moveTo>
                    <a:cubicBezTo>
                      <a:pt x="39" y="1173"/>
                      <a:pt x="76" y="2326"/>
                      <a:pt x="114" y="3498"/>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72" name="Google Shape;1389;p50">
                <a:extLst>
                  <a:ext uri="{FF2B5EF4-FFF2-40B4-BE49-F238E27FC236}">
                    <a16:creationId xmlns:a16="http://schemas.microsoft.com/office/drawing/2014/main" id="{077E8C46-5188-4942-8054-06D69D3DA995}"/>
                  </a:ext>
                </a:extLst>
              </p:cNvPr>
              <p:cNvSpPr/>
              <p:nvPr/>
            </p:nvSpPr>
            <p:spPr>
              <a:xfrm>
                <a:off x="4809794" y="2145363"/>
                <a:ext cx="29914" cy="142831"/>
              </a:xfrm>
              <a:custGeom>
                <a:avLst/>
                <a:gdLst/>
                <a:ahLst/>
                <a:cxnLst/>
                <a:rect l="l" t="t" r="r" b="b"/>
                <a:pathLst>
                  <a:path w="586" h="2798" fill="none" extrusionOk="0">
                    <a:moveTo>
                      <a:pt x="586" y="0"/>
                    </a:moveTo>
                    <a:cubicBezTo>
                      <a:pt x="378" y="945"/>
                      <a:pt x="189" y="1871"/>
                      <a:pt x="0" y="2798"/>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73" name="Google Shape;1390;p50">
                <a:extLst>
                  <a:ext uri="{FF2B5EF4-FFF2-40B4-BE49-F238E27FC236}">
                    <a16:creationId xmlns:a16="http://schemas.microsoft.com/office/drawing/2014/main" id="{6ED2B1E2-2065-B902-6012-4D1184F77BF5}"/>
                  </a:ext>
                </a:extLst>
              </p:cNvPr>
              <p:cNvSpPr/>
              <p:nvPr/>
            </p:nvSpPr>
            <p:spPr>
              <a:xfrm>
                <a:off x="4548288" y="2205188"/>
                <a:ext cx="6840" cy="34763"/>
              </a:xfrm>
              <a:custGeom>
                <a:avLst/>
                <a:gdLst/>
                <a:ahLst/>
                <a:cxnLst/>
                <a:rect l="l" t="t" r="r" b="b"/>
                <a:pathLst>
                  <a:path w="134" h="681" fill="none" extrusionOk="0">
                    <a:moveTo>
                      <a:pt x="133" y="0"/>
                    </a:moveTo>
                    <a:cubicBezTo>
                      <a:pt x="76" y="227"/>
                      <a:pt x="39" y="454"/>
                      <a:pt x="1" y="681"/>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74" name="Google Shape;1391;p50">
                <a:extLst>
                  <a:ext uri="{FF2B5EF4-FFF2-40B4-BE49-F238E27FC236}">
                    <a16:creationId xmlns:a16="http://schemas.microsoft.com/office/drawing/2014/main" id="{0039240A-9EBC-8181-3C7E-FC69EDDF93E8}"/>
                  </a:ext>
                </a:extLst>
              </p:cNvPr>
              <p:cNvSpPr/>
              <p:nvPr/>
            </p:nvSpPr>
            <p:spPr>
              <a:xfrm>
                <a:off x="4985391" y="2079718"/>
                <a:ext cx="18377" cy="38643"/>
              </a:xfrm>
              <a:custGeom>
                <a:avLst/>
                <a:gdLst/>
                <a:ahLst/>
                <a:cxnLst/>
                <a:rect l="l" t="t" r="r" b="b"/>
                <a:pathLst>
                  <a:path w="360" h="757" fill="none" extrusionOk="0">
                    <a:moveTo>
                      <a:pt x="0" y="757"/>
                    </a:moveTo>
                    <a:cubicBezTo>
                      <a:pt x="132" y="511"/>
                      <a:pt x="246" y="266"/>
                      <a:pt x="359" y="1"/>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75" name="Google Shape;1392;p50">
                <a:extLst>
                  <a:ext uri="{FF2B5EF4-FFF2-40B4-BE49-F238E27FC236}">
                    <a16:creationId xmlns:a16="http://schemas.microsoft.com/office/drawing/2014/main" id="{966505B2-CA27-37DA-C626-72873C682360}"/>
                  </a:ext>
                </a:extLst>
              </p:cNvPr>
              <p:cNvSpPr/>
              <p:nvPr/>
            </p:nvSpPr>
            <p:spPr>
              <a:xfrm>
                <a:off x="5629892" y="1757160"/>
                <a:ext cx="802824" cy="720740"/>
              </a:xfrm>
              <a:custGeom>
                <a:avLst/>
                <a:gdLst/>
                <a:ahLst/>
                <a:cxnLst/>
                <a:rect l="l" t="t" r="r" b="b"/>
                <a:pathLst>
                  <a:path w="15727" h="14119" extrusionOk="0">
                    <a:moveTo>
                      <a:pt x="5189" y="0"/>
                    </a:moveTo>
                    <a:cubicBezTo>
                      <a:pt x="4839" y="0"/>
                      <a:pt x="4480" y="48"/>
                      <a:pt x="4158" y="101"/>
                    </a:cubicBezTo>
                    <a:cubicBezTo>
                      <a:pt x="2571" y="328"/>
                      <a:pt x="1172" y="1481"/>
                      <a:pt x="586" y="2974"/>
                    </a:cubicBezTo>
                    <a:cubicBezTo>
                      <a:pt x="0" y="4449"/>
                      <a:pt x="208" y="6225"/>
                      <a:pt x="1078" y="7567"/>
                    </a:cubicBezTo>
                    <a:cubicBezTo>
                      <a:pt x="1947" y="8909"/>
                      <a:pt x="3459" y="10025"/>
                      <a:pt x="5047" y="10232"/>
                    </a:cubicBezTo>
                    <a:cubicBezTo>
                      <a:pt x="6162" y="11178"/>
                      <a:pt x="7296" y="12123"/>
                      <a:pt x="8430" y="13049"/>
                    </a:cubicBezTo>
                    <a:cubicBezTo>
                      <a:pt x="8695" y="13276"/>
                      <a:pt x="8959" y="13502"/>
                      <a:pt x="9281" y="13616"/>
                    </a:cubicBezTo>
                    <a:cubicBezTo>
                      <a:pt x="9427" y="13676"/>
                      <a:pt x="9589" y="13709"/>
                      <a:pt x="9749" y="13709"/>
                    </a:cubicBezTo>
                    <a:cubicBezTo>
                      <a:pt x="9940" y="13709"/>
                      <a:pt x="10128" y="13662"/>
                      <a:pt x="10282" y="13559"/>
                    </a:cubicBezTo>
                    <a:cubicBezTo>
                      <a:pt x="9375" y="12293"/>
                      <a:pt x="8544" y="11064"/>
                      <a:pt x="7617" y="9798"/>
                    </a:cubicBezTo>
                    <a:lnTo>
                      <a:pt x="7617" y="9798"/>
                    </a:lnTo>
                    <a:cubicBezTo>
                      <a:pt x="9111" y="11102"/>
                      <a:pt x="10604" y="12387"/>
                      <a:pt x="12097" y="13691"/>
                    </a:cubicBezTo>
                    <a:cubicBezTo>
                      <a:pt x="12305" y="13862"/>
                      <a:pt x="12532" y="14051"/>
                      <a:pt x="12815" y="14107"/>
                    </a:cubicBezTo>
                    <a:cubicBezTo>
                      <a:pt x="12850" y="14115"/>
                      <a:pt x="12886" y="14118"/>
                      <a:pt x="12923" y="14118"/>
                    </a:cubicBezTo>
                    <a:cubicBezTo>
                      <a:pt x="13173" y="14118"/>
                      <a:pt x="13465" y="13959"/>
                      <a:pt x="13515" y="13729"/>
                    </a:cubicBezTo>
                    <a:cubicBezTo>
                      <a:pt x="12985" y="12841"/>
                      <a:pt x="12513" y="11915"/>
                      <a:pt x="11984" y="11026"/>
                    </a:cubicBezTo>
                    <a:lnTo>
                      <a:pt x="11984" y="11026"/>
                    </a:lnTo>
                    <a:lnTo>
                      <a:pt x="13458" y="12803"/>
                    </a:lnTo>
                    <a:cubicBezTo>
                      <a:pt x="13704" y="13068"/>
                      <a:pt x="13930" y="13351"/>
                      <a:pt x="14252" y="13521"/>
                    </a:cubicBezTo>
                    <a:cubicBezTo>
                      <a:pt x="14371" y="13588"/>
                      <a:pt x="14505" y="13620"/>
                      <a:pt x="14640" y="13620"/>
                    </a:cubicBezTo>
                    <a:cubicBezTo>
                      <a:pt x="14847" y="13620"/>
                      <a:pt x="15055" y="13545"/>
                      <a:pt x="15216" y="13408"/>
                    </a:cubicBezTo>
                    <a:cubicBezTo>
                      <a:pt x="15027" y="12954"/>
                      <a:pt x="14838" y="12463"/>
                      <a:pt x="14649" y="12009"/>
                    </a:cubicBezTo>
                    <a:lnTo>
                      <a:pt x="14649" y="12009"/>
                    </a:lnTo>
                    <a:cubicBezTo>
                      <a:pt x="14838" y="12160"/>
                      <a:pt x="15102" y="12253"/>
                      <a:pt x="15359" y="12253"/>
                    </a:cubicBezTo>
                    <a:cubicBezTo>
                      <a:pt x="15487" y="12253"/>
                      <a:pt x="15613" y="12230"/>
                      <a:pt x="15726" y="12179"/>
                    </a:cubicBezTo>
                    <a:cubicBezTo>
                      <a:pt x="15046" y="8985"/>
                      <a:pt x="14403" y="5829"/>
                      <a:pt x="13723" y="2634"/>
                    </a:cubicBezTo>
                    <a:cubicBezTo>
                      <a:pt x="11133" y="1803"/>
                      <a:pt x="8544" y="952"/>
                      <a:pt x="5954" y="101"/>
                    </a:cubicBezTo>
                    <a:cubicBezTo>
                      <a:pt x="5717" y="28"/>
                      <a:pt x="5455" y="0"/>
                      <a:pt x="5189" y="0"/>
                    </a:cubicBezTo>
                    <a:close/>
                  </a:path>
                </a:pathLst>
              </a:custGeom>
              <a:solidFill>
                <a:srgbClr val="FFC44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76" name="Google Shape;1393;p50">
                <a:extLst>
                  <a:ext uri="{FF2B5EF4-FFF2-40B4-BE49-F238E27FC236}">
                    <a16:creationId xmlns:a16="http://schemas.microsoft.com/office/drawing/2014/main" id="{C2167CF8-D3FF-1EC7-C05F-674698E00E22}"/>
                  </a:ext>
                </a:extLst>
              </p:cNvPr>
              <p:cNvSpPr/>
              <p:nvPr/>
            </p:nvSpPr>
            <p:spPr>
              <a:xfrm>
                <a:off x="6222275" y="2048886"/>
                <a:ext cx="165037" cy="342580"/>
              </a:xfrm>
              <a:custGeom>
                <a:avLst/>
                <a:gdLst/>
                <a:ahLst/>
                <a:cxnLst/>
                <a:rect l="l" t="t" r="r" b="b"/>
                <a:pathLst>
                  <a:path w="3233" h="6711" fill="none" extrusionOk="0">
                    <a:moveTo>
                      <a:pt x="1" y="0"/>
                    </a:moveTo>
                    <a:lnTo>
                      <a:pt x="3233" y="6710"/>
                    </a:ln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77" name="Google Shape;1394;p50">
                <a:extLst>
                  <a:ext uri="{FF2B5EF4-FFF2-40B4-BE49-F238E27FC236}">
                    <a16:creationId xmlns:a16="http://schemas.microsoft.com/office/drawing/2014/main" id="{EFF2DF98-EEAB-E64D-5E5D-2A1D90603FA6}"/>
                  </a:ext>
                </a:extLst>
              </p:cNvPr>
              <p:cNvSpPr/>
              <p:nvPr/>
            </p:nvSpPr>
            <p:spPr>
              <a:xfrm>
                <a:off x="6104564" y="2124128"/>
                <a:ext cx="153449" cy="211337"/>
              </a:xfrm>
              <a:custGeom>
                <a:avLst/>
                <a:gdLst/>
                <a:ahLst/>
                <a:cxnLst/>
                <a:rect l="l" t="t" r="r" b="b"/>
                <a:pathLst>
                  <a:path w="3006" h="4140" fill="none" extrusionOk="0">
                    <a:moveTo>
                      <a:pt x="3006" y="4140"/>
                    </a:moveTo>
                    <a:cubicBezTo>
                      <a:pt x="2099" y="2703"/>
                      <a:pt x="1078" y="1305"/>
                      <a:pt x="1" y="0"/>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78" name="Google Shape;1395;p50">
                <a:extLst>
                  <a:ext uri="{FF2B5EF4-FFF2-40B4-BE49-F238E27FC236}">
                    <a16:creationId xmlns:a16="http://schemas.microsoft.com/office/drawing/2014/main" id="{0B630201-0585-BEA4-AD91-9CC48BFC955B}"/>
                  </a:ext>
                </a:extLst>
              </p:cNvPr>
              <p:cNvSpPr/>
              <p:nvPr/>
            </p:nvSpPr>
            <p:spPr>
              <a:xfrm>
                <a:off x="5993591" y="2226372"/>
                <a:ext cx="57020" cy="57939"/>
              </a:xfrm>
              <a:custGeom>
                <a:avLst/>
                <a:gdLst/>
                <a:ahLst/>
                <a:cxnLst/>
                <a:rect l="l" t="t" r="r" b="b"/>
                <a:pathLst>
                  <a:path w="1117" h="1135" fill="none" extrusionOk="0">
                    <a:moveTo>
                      <a:pt x="1" y="1"/>
                    </a:moveTo>
                    <a:lnTo>
                      <a:pt x="1116" y="1135"/>
                    </a:ln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79" name="Google Shape;1396;p50">
                <a:extLst>
                  <a:ext uri="{FF2B5EF4-FFF2-40B4-BE49-F238E27FC236}">
                    <a16:creationId xmlns:a16="http://schemas.microsoft.com/office/drawing/2014/main" id="{BD2FB7C8-F3A8-9762-C327-96F493F3A235}"/>
                  </a:ext>
                </a:extLst>
              </p:cNvPr>
              <p:cNvSpPr/>
              <p:nvPr/>
            </p:nvSpPr>
            <p:spPr>
              <a:xfrm>
                <a:off x="7318325" y="2432852"/>
                <a:ext cx="1032436" cy="829828"/>
              </a:xfrm>
              <a:custGeom>
                <a:avLst/>
                <a:gdLst/>
                <a:ahLst/>
                <a:cxnLst/>
                <a:rect l="l" t="t" r="r" b="b"/>
                <a:pathLst>
                  <a:path w="20225" h="16256" extrusionOk="0">
                    <a:moveTo>
                      <a:pt x="14687" y="1"/>
                    </a:moveTo>
                    <a:lnTo>
                      <a:pt x="11965" y="530"/>
                    </a:lnTo>
                    <a:cubicBezTo>
                      <a:pt x="8128" y="1929"/>
                      <a:pt x="4291" y="3346"/>
                      <a:pt x="435" y="4764"/>
                    </a:cubicBezTo>
                    <a:cubicBezTo>
                      <a:pt x="114" y="4877"/>
                      <a:pt x="416" y="5482"/>
                      <a:pt x="719" y="5671"/>
                    </a:cubicBezTo>
                    <a:cubicBezTo>
                      <a:pt x="1002" y="5860"/>
                      <a:pt x="1380" y="5860"/>
                      <a:pt x="1720" y="5860"/>
                    </a:cubicBezTo>
                    <a:cubicBezTo>
                      <a:pt x="4253" y="5803"/>
                      <a:pt x="6786" y="5785"/>
                      <a:pt x="9319" y="5728"/>
                    </a:cubicBezTo>
                    <a:lnTo>
                      <a:pt x="9319" y="5728"/>
                    </a:lnTo>
                    <a:cubicBezTo>
                      <a:pt x="6295" y="6087"/>
                      <a:pt x="3270" y="6427"/>
                      <a:pt x="246" y="6786"/>
                    </a:cubicBezTo>
                    <a:cubicBezTo>
                      <a:pt x="0" y="7070"/>
                      <a:pt x="189" y="7486"/>
                      <a:pt x="492" y="7731"/>
                    </a:cubicBezTo>
                    <a:cubicBezTo>
                      <a:pt x="794" y="7958"/>
                      <a:pt x="1210" y="8015"/>
                      <a:pt x="1588" y="8053"/>
                    </a:cubicBezTo>
                    <a:cubicBezTo>
                      <a:pt x="4423" y="8355"/>
                      <a:pt x="7277" y="8658"/>
                      <a:pt x="10132" y="8960"/>
                    </a:cubicBezTo>
                    <a:cubicBezTo>
                      <a:pt x="9278" y="8917"/>
                      <a:pt x="8423" y="8895"/>
                      <a:pt x="7568" y="8895"/>
                    </a:cubicBezTo>
                    <a:cubicBezTo>
                      <a:pt x="5431" y="8895"/>
                      <a:pt x="3292" y="9030"/>
                      <a:pt x="1172" y="9300"/>
                    </a:cubicBezTo>
                    <a:cubicBezTo>
                      <a:pt x="1002" y="9640"/>
                      <a:pt x="1153" y="10075"/>
                      <a:pt x="1456" y="10321"/>
                    </a:cubicBezTo>
                    <a:cubicBezTo>
                      <a:pt x="1758" y="10567"/>
                      <a:pt x="2155" y="10661"/>
                      <a:pt x="2533" y="10756"/>
                    </a:cubicBezTo>
                    <a:cubicBezTo>
                      <a:pt x="4631" y="11247"/>
                      <a:pt x="6748" y="11738"/>
                      <a:pt x="8846" y="12211"/>
                    </a:cubicBezTo>
                    <a:lnTo>
                      <a:pt x="4423" y="11852"/>
                    </a:lnTo>
                    <a:cubicBezTo>
                      <a:pt x="4215" y="12003"/>
                      <a:pt x="4178" y="12457"/>
                      <a:pt x="4329" y="12665"/>
                    </a:cubicBezTo>
                    <a:cubicBezTo>
                      <a:pt x="4480" y="12891"/>
                      <a:pt x="4726" y="13005"/>
                      <a:pt x="4971" y="13118"/>
                    </a:cubicBezTo>
                    <a:cubicBezTo>
                      <a:pt x="7051" y="14120"/>
                      <a:pt x="9149" y="15122"/>
                      <a:pt x="11247" y="16105"/>
                    </a:cubicBezTo>
                    <a:cubicBezTo>
                      <a:pt x="11463" y="16210"/>
                      <a:pt x="11707" y="16255"/>
                      <a:pt x="11958" y="16255"/>
                    </a:cubicBezTo>
                    <a:cubicBezTo>
                      <a:pt x="12431" y="16255"/>
                      <a:pt x="12931" y="16093"/>
                      <a:pt x="13326" y="15859"/>
                    </a:cubicBezTo>
                    <a:cubicBezTo>
                      <a:pt x="14725" y="15027"/>
                      <a:pt x="15840" y="13836"/>
                      <a:pt x="17068" y="12759"/>
                    </a:cubicBezTo>
                    <a:cubicBezTo>
                      <a:pt x="19053" y="11039"/>
                      <a:pt x="20225" y="8128"/>
                      <a:pt x="19771" y="5520"/>
                    </a:cubicBezTo>
                    <a:cubicBezTo>
                      <a:pt x="19299" y="2930"/>
                      <a:pt x="17238" y="681"/>
                      <a:pt x="14687" y="1"/>
                    </a:cubicBezTo>
                    <a:close/>
                  </a:path>
                </a:pathLst>
              </a:custGeom>
              <a:solidFill>
                <a:srgbClr val="FC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82" name="Google Shape;1397;p50">
                <a:extLst>
                  <a:ext uri="{FF2B5EF4-FFF2-40B4-BE49-F238E27FC236}">
                    <a16:creationId xmlns:a16="http://schemas.microsoft.com/office/drawing/2014/main" id="{7BF4E037-C964-F951-16CF-6E7548910F2B}"/>
                  </a:ext>
                </a:extLst>
              </p:cNvPr>
              <p:cNvSpPr/>
              <p:nvPr/>
            </p:nvSpPr>
            <p:spPr>
              <a:xfrm>
                <a:off x="7728374" y="2727130"/>
                <a:ext cx="150590" cy="5870"/>
              </a:xfrm>
              <a:custGeom>
                <a:avLst/>
                <a:gdLst/>
                <a:ahLst/>
                <a:cxnLst/>
                <a:rect l="l" t="t" r="r" b="b"/>
                <a:pathLst>
                  <a:path w="2950" h="115" fill="none" extrusionOk="0">
                    <a:moveTo>
                      <a:pt x="1" y="114"/>
                    </a:moveTo>
                    <a:lnTo>
                      <a:pt x="2949" y="1"/>
                    </a:ln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83" name="Google Shape;1398;p50">
                <a:extLst>
                  <a:ext uri="{FF2B5EF4-FFF2-40B4-BE49-F238E27FC236}">
                    <a16:creationId xmlns:a16="http://schemas.microsoft.com/office/drawing/2014/main" id="{17DAD2B7-763E-1F50-0EE7-8C51D2685E52}"/>
                  </a:ext>
                </a:extLst>
              </p:cNvPr>
              <p:cNvSpPr/>
              <p:nvPr/>
            </p:nvSpPr>
            <p:spPr>
              <a:xfrm>
                <a:off x="7734142" y="2887311"/>
                <a:ext cx="150590" cy="2910"/>
              </a:xfrm>
              <a:custGeom>
                <a:avLst/>
                <a:gdLst/>
                <a:ahLst/>
                <a:cxnLst/>
                <a:rect l="l" t="t" r="r" b="b"/>
                <a:pathLst>
                  <a:path w="2950" h="57" fill="none" extrusionOk="0">
                    <a:moveTo>
                      <a:pt x="1" y="0"/>
                    </a:moveTo>
                    <a:cubicBezTo>
                      <a:pt x="984" y="19"/>
                      <a:pt x="1967" y="38"/>
                      <a:pt x="2950" y="57"/>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84" name="Google Shape;1399;p50">
                <a:extLst>
                  <a:ext uri="{FF2B5EF4-FFF2-40B4-BE49-F238E27FC236}">
                    <a16:creationId xmlns:a16="http://schemas.microsoft.com/office/drawing/2014/main" id="{C45599B9-0A03-B514-5917-949EB48AB54E}"/>
                  </a:ext>
                </a:extLst>
              </p:cNvPr>
              <p:cNvSpPr/>
              <p:nvPr/>
            </p:nvSpPr>
            <p:spPr>
              <a:xfrm>
                <a:off x="7880796" y="2420346"/>
                <a:ext cx="461265" cy="734267"/>
              </a:xfrm>
              <a:custGeom>
                <a:avLst/>
                <a:gdLst/>
                <a:ahLst/>
                <a:cxnLst/>
                <a:rect l="l" t="t" r="r" b="b"/>
                <a:pathLst>
                  <a:path w="9036" h="14384" fill="none" extrusionOk="0">
                    <a:moveTo>
                      <a:pt x="4707" y="14384"/>
                    </a:moveTo>
                    <a:cubicBezTo>
                      <a:pt x="6654" y="13023"/>
                      <a:pt x="8147" y="10963"/>
                      <a:pt x="8601" y="8638"/>
                    </a:cubicBezTo>
                    <a:cubicBezTo>
                      <a:pt x="9036" y="6313"/>
                      <a:pt x="8336" y="3724"/>
                      <a:pt x="6597" y="2117"/>
                    </a:cubicBezTo>
                    <a:cubicBezTo>
                      <a:pt x="4859" y="491"/>
                      <a:pt x="2099" y="0"/>
                      <a:pt x="1" y="1134"/>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sp>
          <p:nvSpPr>
            <p:cNvPr id="6" name="Google Shape;1400;p50">
              <a:extLst>
                <a:ext uri="{FF2B5EF4-FFF2-40B4-BE49-F238E27FC236}">
                  <a16:creationId xmlns:a16="http://schemas.microsoft.com/office/drawing/2014/main" id="{4CD84D2C-A934-612B-4AA5-10AE38025CD9}"/>
                </a:ext>
              </a:extLst>
            </p:cNvPr>
            <p:cNvSpPr txBox="1">
              <a:spLocks/>
            </p:cNvSpPr>
            <p:nvPr/>
          </p:nvSpPr>
          <p:spPr>
            <a:xfrm>
              <a:off x="1031634" y="2772503"/>
              <a:ext cx="6819918" cy="1498801"/>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800" b="1" i="1" kern="100">
                  <a:effectLst/>
                  <a:latin typeface="Times New Roman" panose="02020603050405020304" pitchFamily="18" charset="0"/>
                  <a:ea typeface="SimSun" panose="02010600030101010101" pitchFamily="2" charset="-122"/>
                </a:rPr>
                <a:t>Hái hoa dân chủ. </a:t>
              </a:r>
              <a:endParaRPr lang="en-US" sz="2800" b="1" i="1" kern="100">
                <a:effectLst/>
                <a:latin typeface="Times New Roman" panose="02020603050405020304" pitchFamily="18" charset="0"/>
                <a:ea typeface="SimSun" panose="02010600030101010101" pitchFamily="2" charset="-122"/>
              </a:endParaRPr>
            </a:p>
            <a:p>
              <a:pPr algn="ctr"/>
              <a:r>
                <a:rPr lang="vi-VN" sz="2400" i="1" u="sng" kern="100">
                  <a:effectLst/>
                  <a:latin typeface="Times New Roman" panose="02020603050405020304" pitchFamily="18" charset="0"/>
                  <a:ea typeface="SimSun" panose="02010600030101010101" pitchFamily="2" charset="-122"/>
                </a:rPr>
                <a:t>Luật chơi</a:t>
              </a:r>
              <a:r>
                <a:rPr lang="vi-VN" sz="2400" i="1" kern="100">
                  <a:effectLst/>
                  <a:latin typeface="Times New Roman" panose="02020603050405020304" pitchFamily="18" charset="0"/>
                  <a:ea typeface="SimSun" panose="02010600030101010101" pitchFamily="2" charset="-122"/>
                </a:rPr>
                <a:t>: Hs xung phong bốc thăm các câu hỏi và trả lời nhanh. Với mỗi câu trả lời đúng của Hs</a:t>
              </a:r>
              <a:r>
                <a:rPr lang="en-US" sz="2400" i="1" kern="100">
                  <a:effectLst/>
                  <a:latin typeface="Times New Roman" panose="02020603050405020304" pitchFamily="18" charset="0"/>
                  <a:ea typeface="SimSun" panose="02010600030101010101" pitchFamily="2" charset="-122"/>
                </a:rPr>
                <a:t>. </a:t>
              </a:r>
              <a:r>
                <a:rPr lang="vi-VN" sz="2400" i="1" kern="100">
                  <a:effectLst/>
                  <a:latin typeface="Times New Roman" panose="02020603050405020304" pitchFamily="18" charset="0"/>
                  <a:ea typeface="SimSun" panose="02010600030101010101" pitchFamily="2" charset="-122"/>
                </a:rPr>
                <a:t>Nếu Hs trả lời sai, Hs khác có quyền tiếp tục trả lời. </a:t>
              </a:r>
              <a:endParaRPr lang="en-US" sz="5400">
                <a:effectLst/>
                <a:latin typeface=".VnTime"/>
                <a:ea typeface="Times New Roman" panose="02020603050405020304" pitchFamily="18" charset="0"/>
                <a:cs typeface="Times New Roman" panose="02020603050405020304" pitchFamily="18" charset="0"/>
              </a:endParaRPr>
            </a:p>
          </p:txBody>
        </p:sp>
      </p:grpSp>
    </p:spTree>
    <p:extLst>
      <p:ext uri="{BB962C8B-B14F-4D97-AF65-F5344CB8AC3E}">
        <p14:creationId xmlns:p14="http://schemas.microsoft.com/office/powerpoint/2010/main" val="370497156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6">
            <a:lum/>
          </a:blip>
          <a:srcRect/>
          <a:stretch>
            <a:fillRect/>
          </a:stretch>
        </a:blipFill>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BD9134C8-FFD3-E82D-AF2F-E1A5AEB2D0FE}"/>
              </a:ext>
            </a:extLst>
          </p:cNvPr>
          <p:cNvPicPr>
            <a:picLocks noChangeAspect="1"/>
          </p:cNvPicPr>
          <p:nvPr/>
        </p:nvPicPr>
        <p:blipFill>
          <a:blip r:embed="rId7"/>
          <a:stretch>
            <a:fillRect/>
          </a:stretch>
        </p:blipFill>
        <p:spPr>
          <a:xfrm>
            <a:off x="0" y="1255"/>
            <a:ext cx="9144000" cy="5140990"/>
          </a:xfrm>
          <a:prstGeom prst="rect">
            <a:avLst/>
          </a:prstGeom>
        </p:spPr>
      </p:pic>
      <p:pic>
        <p:nvPicPr>
          <p:cNvPr id="52" name="Picture 51"/>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2751869" y="1119880"/>
            <a:ext cx="371475" cy="328613"/>
          </a:xfrm>
          <a:prstGeom prst="rect">
            <a:avLst/>
          </a:prstGeom>
        </p:spPr>
      </p:pic>
      <p:pic>
        <p:nvPicPr>
          <p:cNvPr id="53" name="Picture 5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518906" y="1445655"/>
            <a:ext cx="371475" cy="328613"/>
          </a:xfrm>
          <a:prstGeom prst="rect">
            <a:avLst/>
          </a:prstGeom>
        </p:spPr>
      </p:pic>
      <p:pic>
        <p:nvPicPr>
          <p:cNvPr id="54" name="Picture 53"/>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518906" y="550378"/>
            <a:ext cx="371475" cy="328613"/>
          </a:xfrm>
          <a:prstGeom prst="rect">
            <a:avLst/>
          </a:prstGeom>
        </p:spPr>
      </p:pic>
      <p:sp>
        <p:nvSpPr>
          <p:cNvPr id="30" name="Câu hỏi 1"/>
          <p:cNvSpPr/>
          <p:nvPr/>
        </p:nvSpPr>
        <p:spPr>
          <a:xfrm>
            <a:off x="172395" y="2155745"/>
            <a:ext cx="3830030" cy="1375843"/>
          </a:xfrm>
          <a:prstGeom prst="rect">
            <a:avLst/>
          </a:prstGeom>
          <a:solidFill>
            <a:srgbClr val="FFD5FF"/>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b="1" i="1">
                <a:solidFill>
                  <a:schemeClr val="tx1"/>
                </a:solidFill>
                <a:latin typeface="+mj-lt"/>
              </a:rPr>
              <a:t>Nêu một số đặc điểm của thơ sáu chữ, bảy chữ</a:t>
            </a:r>
            <a:endParaRPr lang="en-US" sz="2400" b="1">
              <a:solidFill>
                <a:schemeClr val="tx1"/>
              </a:solidFill>
              <a:latin typeface="+mj-lt"/>
            </a:endParaRPr>
          </a:p>
        </p:txBody>
      </p:sp>
      <p:sp>
        <p:nvSpPr>
          <p:cNvPr id="33" name="Câu hỏi 2"/>
          <p:cNvSpPr/>
          <p:nvPr/>
        </p:nvSpPr>
        <p:spPr>
          <a:xfrm>
            <a:off x="172395" y="2155745"/>
            <a:ext cx="3830030" cy="1375843"/>
          </a:xfrm>
          <a:prstGeom prst="rect">
            <a:avLst/>
          </a:prstGeom>
          <a:solidFill>
            <a:srgbClr val="FFD5FF"/>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200" b="1" i="1">
                <a:solidFill>
                  <a:schemeClr val="tx1"/>
                </a:solidFill>
                <a:latin typeface="+mj-lt"/>
              </a:rPr>
              <a:t>Vần liền là gì?</a:t>
            </a:r>
            <a:endParaRPr lang="en-US" sz="3200" b="1">
              <a:solidFill>
                <a:schemeClr val="tx1"/>
              </a:solidFill>
              <a:latin typeface="+mj-lt"/>
            </a:endParaRPr>
          </a:p>
        </p:txBody>
      </p:sp>
      <p:sp>
        <p:nvSpPr>
          <p:cNvPr id="35" name="Câu hỏi 3"/>
          <p:cNvSpPr/>
          <p:nvPr/>
        </p:nvSpPr>
        <p:spPr>
          <a:xfrm>
            <a:off x="172395" y="2155745"/>
            <a:ext cx="3830030" cy="1375843"/>
          </a:xfrm>
          <a:prstGeom prst="rect">
            <a:avLst/>
          </a:prstGeom>
          <a:solidFill>
            <a:srgbClr val="FFD5FF"/>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200" b="1" i="1">
                <a:solidFill>
                  <a:schemeClr val="tx1"/>
                </a:solidFill>
                <a:latin typeface="+mj-lt"/>
              </a:rPr>
              <a:t>Vần cách là gì?</a:t>
            </a:r>
            <a:endParaRPr lang="en-US" sz="3200" b="1">
              <a:solidFill>
                <a:schemeClr val="tx1"/>
              </a:solidFill>
              <a:latin typeface="+mj-lt"/>
            </a:endParaRPr>
          </a:p>
        </p:txBody>
      </p:sp>
      <p:sp>
        <p:nvSpPr>
          <p:cNvPr id="37" name="Câu hỏi 4"/>
          <p:cNvSpPr/>
          <p:nvPr/>
        </p:nvSpPr>
        <p:spPr>
          <a:xfrm>
            <a:off x="172395" y="2155745"/>
            <a:ext cx="3830030" cy="1375843"/>
          </a:xfrm>
          <a:prstGeom prst="rect">
            <a:avLst/>
          </a:prstGeom>
          <a:solidFill>
            <a:srgbClr val="FFD5FF"/>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800" b="1" i="1">
                <a:solidFill>
                  <a:schemeClr val="tx1"/>
                </a:solidFill>
                <a:latin typeface="+mj-lt"/>
              </a:rPr>
              <a:t>Bố cục của bài thơ </a:t>
            </a:r>
            <a:endParaRPr lang="en-US" sz="2800" b="1" i="1">
              <a:solidFill>
                <a:schemeClr val="tx1"/>
              </a:solidFill>
              <a:latin typeface="+mj-lt"/>
            </a:endParaRPr>
          </a:p>
          <a:p>
            <a:pPr algn="ctr"/>
            <a:r>
              <a:rPr lang="vi-VN" sz="2800" b="1" i="1">
                <a:solidFill>
                  <a:schemeClr val="tx1"/>
                </a:solidFill>
                <a:latin typeface="+mj-lt"/>
              </a:rPr>
              <a:t>là gì?</a:t>
            </a:r>
            <a:endParaRPr lang="en-US" sz="2800" b="1">
              <a:solidFill>
                <a:schemeClr val="tx1"/>
              </a:solidFill>
              <a:latin typeface="+mj-lt"/>
            </a:endParaRPr>
          </a:p>
        </p:txBody>
      </p:sp>
      <p:sp>
        <p:nvSpPr>
          <p:cNvPr id="39" name="Câu hỏi 5"/>
          <p:cNvSpPr/>
          <p:nvPr/>
        </p:nvSpPr>
        <p:spPr>
          <a:xfrm>
            <a:off x="172395" y="2155745"/>
            <a:ext cx="3830030" cy="1375843"/>
          </a:xfrm>
          <a:prstGeom prst="rect">
            <a:avLst/>
          </a:prstGeom>
          <a:solidFill>
            <a:srgbClr val="FFD5FF"/>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800" b="1" i="1">
                <a:solidFill>
                  <a:schemeClr val="tx1"/>
                </a:solidFill>
                <a:latin typeface="+mj-lt"/>
              </a:rPr>
              <a:t>Mạch cảm xúc của </a:t>
            </a:r>
            <a:endParaRPr lang="en-US" sz="2800" b="1" i="1">
              <a:solidFill>
                <a:schemeClr val="tx1"/>
              </a:solidFill>
              <a:latin typeface="+mj-lt"/>
            </a:endParaRPr>
          </a:p>
          <a:p>
            <a:pPr algn="ctr"/>
            <a:r>
              <a:rPr lang="vi-VN" sz="2800" b="1" i="1">
                <a:solidFill>
                  <a:schemeClr val="tx1"/>
                </a:solidFill>
                <a:latin typeface="+mj-lt"/>
              </a:rPr>
              <a:t>bài thơ là gì?</a:t>
            </a:r>
            <a:endParaRPr lang="en-US" sz="2800" b="1">
              <a:solidFill>
                <a:schemeClr val="tx1"/>
              </a:solidFill>
              <a:latin typeface="+mj-lt"/>
            </a:endParaRPr>
          </a:p>
        </p:txBody>
      </p:sp>
      <p:sp>
        <p:nvSpPr>
          <p:cNvPr id="41" name="Câu hỏi 6"/>
          <p:cNvSpPr/>
          <p:nvPr/>
        </p:nvSpPr>
        <p:spPr>
          <a:xfrm>
            <a:off x="172395" y="2155745"/>
            <a:ext cx="3830030" cy="1375843"/>
          </a:xfrm>
          <a:prstGeom prst="rect">
            <a:avLst/>
          </a:prstGeom>
          <a:solidFill>
            <a:srgbClr val="FFD5FF"/>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b="1" i="1">
                <a:solidFill>
                  <a:schemeClr val="tx1"/>
                </a:solidFill>
                <a:latin typeface="+mj-lt"/>
              </a:rPr>
              <a:t>Cảm hứng chủ đạo là gì?</a:t>
            </a:r>
            <a:endParaRPr lang="en-US" sz="2400" b="1">
              <a:solidFill>
                <a:schemeClr val="tx1"/>
              </a:solidFill>
              <a:latin typeface="+mj-lt"/>
            </a:endParaRPr>
          </a:p>
        </p:txBody>
      </p:sp>
      <p:pic>
        <p:nvPicPr>
          <p:cNvPr id="55" name="Picture 54"/>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4493902" y="3886519"/>
            <a:ext cx="662702" cy="925833"/>
          </a:xfrm>
          <a:prstGeom prst="rect">
            <a:avLst/>
          </a:prstGeom>
        </p:spPr>
      </p:pic>
      <p:pic>
        <p:nvPicPr>
          <p:cNvPr id="34" name="Picture 33"/>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7471051" y="1774268"/>
            <a:ext cx="454489" cy="454489"/>
          </a:xfrm>
          <a:prstGeom prst="rect">
            <a:avLst/>
          </a:prstGeom>
        </p:spPr>
      </p:pic>
      <p:pic>
        <p:nvPicPr>
          <p:cNvPr id="36" name="Picture 35"/>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7855961" y="1445655"/>
            <a:ext cx="423505" cy="423505"/>
          </a:xfrm>
          <a:prstGeom prst="rect">
            <a:avLst/>
          </a:prstGeom>
        </p:spPr>
      </p:pic>
      <p:pic>
        <p:nvPicPr>
          <p:cNvPr id="24" name="Picture 23"/>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7986985" y="783168"/>
            <a:ext cx="454489" cy="454489"/>
          </a:xfrm>
          <a:prstGeom prst="rect">
            <a:avLst/>
          </a:prstGeom>
        </p:spPr>
      </p:pic>
      <p:pic>
        <p:nvPicPr>
          <p:cNvPr id="38" name="Picture 37"/>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7619536" y="241834"/>
            <a:ext cx="472850" cy="472850"/>
          </a:xfrm>
          <a:prstGeom prst="rect">
            <a:avLst/>
          </a:prstGeom>
        </p:spPr>
      </p:pic>
      <p:pic>
        <p:nvPicPr>
          <p:cNvPr id="40" name="Picture 39"/>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6561388" y="1951700"/>
            <a:ext cx="480631" cy="480631"/>
          </a:xfrm>
          <a:prstGeom prst="rect">
            <a:avLst/>
          </a:prstGeom>
        </p:spPr>
      </p:pic>
      <p:pic>
        <p:nvPicPr>
          <p:cNvPr id="42" name="Picture 41"/>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7225541" y="886827"/>
            <a:ext cx="443396" cy="443396"/>
          </a:xfrm>
          <a:prstGeom prst="rect">
            <a:avLst/>
          </a:prstGeom>
        </p:spPr>
      </p:pic>
      <p:pic>
        <p:nvPicPr>
          <p:cNvPr id="2" name="Yankee Doodle">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16"/>
          <a:stretch>
            <a:fillRect/>
          </a:stretch>
        </p:blipFill>
        <p:spPr>
          <a:xfrm>
            <a:off x="8625094" y="233057"/>
            <a:ext cx="457200" cy="457200"/>
          </a:xfrm>
          <a:prstGeom prst="rect">
            <a:avLst/>
          </a:prstGeom>
        </p:spPr>
      </p:pic>
      <p:sp>
        <p:nvSpPr>
          <p:cNvPr id="32" name="Đáp án 1">
            <a:extLst>
              <a:ext uri="{FF2B5EF4-FFF2-40B4-BE49-F238E27FC236}">
                <a16:creationId xmlns:a16="http://schemas.microsoft.com/office/drawing/2014/main" id="{D6C7CC64-456F-410B-82D2-2D13660C5DB5}"/>
              </a:ext>
            </a:extLst>
          </p:cNvPr>
          <p:cNvSpPr/>
          <p:nvPr/>
        </p:nvSpPr>
        <p:spPr>
          <a:xfrm>
            <a:off x="157368" y="3661515"/>
            <a:ext cx="3830030" cy="1375843"/>
          </a:xfrm>
          <a:prstGeom prst="rect">
            <a:avLst/>
          </a:prstGeom>
          <a:solidFill>
            <a:srgbClr val="00B0F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vi-VN" sz="1800">
                <a:latin typeface="+mj-lt"/>
              </a:rPr>
              <a:t>Thơ sáu chữ là thể thơ mỗi dòng có sáu chữ. Thơ bảy chữ là thể thơ mỗi dòng có bảy chữ. Mỗi bài gồm nhiều khổ, mỗi khổ thường có bốn dòng thơ và có cách gieo vần, ngắt nhịp đa dạng.</a:t>
            </a:r>
            <a:endParaRPr lang="en-US" sz="1800">
              <a:latin typeface="+mj-lt"/>
            </a:endParaRPr>
          </a:p>
        </p:txBody>
      </p:sp>
      <p:sp>
        <p:nvSpPr>
          <p:cNvPr id="58" name="Đáp án 2">
            <a:extLst>
              <a:ext uri="{FF2B5EF4-FFF2-40B4-BE49-F238E27FC236}">
                <a16:creationId xmlns:a16="http://schemas.microsoft.com/office/drawing/2014/main" id="{276445A5-92E9-47D6-88F9-EB82ECEDEE67}"/>
              </a:ext>
            </a:extLst>
          </p:cNvPr>
          <p:cNvSpPr/>
          <p:nvPr/>
        </p:nvSpPr>
        <p:spPr>
          <a:xfrm>
            <a:off x="157368" y="3661515"/>
            <a:ext cx="3830030" cy="1375843"/>
          </a:xfrm>
          <a:prstGeom prst="rect">
            <a:avLst/>
          </a:prstGeom>
          <a:solidFill>
            <a:srgbClr val="00B0F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400">
                <a:latin typeface="+mj-lt"/>
              </a:rPr>
              <a:t>Vần liền là trường hợp tiếng cuối của hai dòng thơ liên tiếp vần với nhau.</a:t>
            </a:r>
            <a:endParaRPr lang="en-US" sz="2400">
              <a:latin typeface="+mj-lt"/>
            </a:endParaRPr>
          </a:p>
        </p:txBody>
      </p:sp>
      <p:sp>
        <p:nvSpPr>
          <p:cNvPr id="59" name="Đáp án 3">
            <a:extLst>
              <a:ext uri="{FF2B5EF4-FFF2-40B4-BE49-F238E27FC236}">
                <a16:creationId xmlns:a16="http://schemas.microsoft.com/office/drawing/2014/main" id="{8747B36C-BD5D-491D-A1A1-A267D3EB73D8}"/>
              </a:ext>
            </a:extLst>
          </p:cNvPr>
          <p:cNvSpPr/>
          <p:nvPr/>
        </p:nvSpPr>
        <p:spPr>
          <a:xfrm>
            <a:off x="157368" y="3661515"/>
            <a:ext cx="3830030" cy="1375843"/>
          </a:xfrm>
          <a:prstGeom prst="rect">
            <a:avLst/>
          </a:prstGeom>
          <a:solidFill>
            <a:srgbClr val="00B0F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400">
                <a:latin typeface="+mj-lt"/>
              </a:rPr>
              <a:t>Vần cách là trường hợp tiếng cuối ở hai dòng thơ cách nhau vần với nhau.</a:t>
            </a:r>
            <a:endParaRPr lang="en-US" sz="2400">
              <a:latin typeface="+mj-lt"/>
            </a:endParaRPr>
          </a:p>
        </p:txBody>
      </p:sp>
      <p:sp>
        <p:nvSpPr>
          <p:cNvPr id="60" name="Đáp án 4">
            <a:extLst>
              <a:ext uri="{FF2B5EF4-FFF2-40B4-BE49-F238E27FC236}">
                <a16:creationId xmlns:a16="http://schemas.microsoft.com/office/drawing/2014/main" id="{11D4A05D-BEAA-491D-AF21-86B19C94D94D}"/>
              </a:ext>
            </a:extLst>
          </p:cNvPr>
          <p:cNvSpPr/>
          <p:nvPr/>
        </p:nvSpPr>
        <p:spPr>
          <a:xfrm>
            <a:off x="157368" y="3661515"/>
            <a:ext cx="3830030" cy="1375843"/>
          </a:xfrm>
          <a:prstGeom prst="rect">
            <a:avLst/>
          </a:prstGeom>
          <a:solidFill>
            <a:srgbClr val="00B0F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a:latin typeface="+mj-lt"/>
              </a:rPr>
              <a:t>Bố cục của bài thơ là sự tổ chức, sắp xếp các phần, các đoạn thơ theo một trình tự nhất định. Việc xác định bố cục giúp người đọc có cái nhìn tổng quát, biết rõ bài thơ có mấy phần, vị trí và ranh giới từng phần trong bài thơ, từ đó có thể xác định được mạch cảm xúc của bài thơ.</a:t>
            </a:r>
            <a:endParaRPr lang="en-US">
              <a:latin typeface="+mj-lt"/>
            </a:endParaRPr>
          </a:p>
        </p:txBody>
      </p:sp>
      <p:sp>
        <p:nvSpPr>
          <p:cNvPr id="61" name="Đáp án 5">
            <a:extLst>
              <a:ext uri="{FF2B5EF4-FFF2-40B4-BE49-F238E27FC236}">
                <a16:creationId xmlns:a16="http://schemas.microsoft.com/office/drawing/2014/main" id="{F419A409-6E0F-4219-AF2D-E563A1B3AA77}"/>
              </a:ext>
            </a:extLst>
          </p:cNvPr>
          <p:cNvSpPr/>
          <p:nvPr/>
        </p:nvSpPr>
        <p:spPr>
          <a:xfrm>
            <a:off x="157368" y="3661515"/>
            <a:ext cx="3830030" cy="1375843"/>
          </a:xfrm>
          <a:prstGeom prst="rect">
            <a:avLst/>
          </a:prstGeom>
          <a:solidFill>
            <a:srgbClr val="00B0F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400">
                <a:latin typeface="+mj-lt"/>
              </a:rPr>
              <a:t>Mạch cảm xúc của bài thơ là sự tiếp nối, sự vận động của cảm xúc trong bài thơ.</a:t>
            </a:r>
            <a:endParaRPr lang="en-US" sz="2400">
              <a:latin typeface="+mj-lt"/>
            </a:endParaRPr>
          </a:p>
        </p:txBody>
      </p:sp>
      <p:sp>
        <p:nvSpPr>
          <p:cNvPr id="62" name="Đáp án 6">
            <a:extLst>
              <a:ext uri="{FF2B5EF4-FFF2-40B4-BE49-F238E27FC236}">
                <a16:creationId xmlns:a16="http://schemas.microsoft.com/office/drawing/2014/main" id="{BC02DEDC-6994-4B9F-BF7F-FBD37562C608}"/>
              </a:ext>
            </a:extLst>
          </p:cNvPr>
          <p:cNvSpPr/>
          <p:nvPr/>
        </p:nvSpPr>
        <p:spPr>
          <a:xfrm>
            <a:off x="157368" y="3661515"/>
            <a:ext cx="3830030" cy="1375843"/>
          </a:xfrm>
          <a:prstGeom prst="rect">
            <a:avLst/>
          </a:prstGeom>
          <a:solidFill>
            <a:schemeClr val="accent2">
              <a:lumMod val="75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vi-VN" sz="1800">
                <a:latin typeface="+mj-lt"/>
              </a:rPr>
              <a:t>Cảm hứng chủ đạo là trạng thái tình cảm mãnh liệt, thường gắn với tư tưởng và đánh giá nhất định được thể hiện xuyên suốt tác phẩm, tác động đến cảm xúc của người đọc</a:t>
            </a:r>
            <a:endParaRPr lang="en-US" sz="1800" kern="1200">
              <a:solidFill>
                <a:prstClr val="white"/>
              </a:solidFill>
              <a:latin typeface="+mj-lt"/>
            </a:endParaRPr>
          </a:p>
        </p:txBody>
      </p:sp>
      <p:pic>
        <p:nvPicPr>
          <p:cNvPr id="7" name="Picture 7">
            <a:extLst>
              <a:ext uri="{FF2B5EF4-FFF2-40B4-BE49-F238E27FC236}">
                <a16:creationId xmlns:a16="http://schemas.microsoft.com/office/drawing/2014/main" id="{3C4D82F9-35D1-ABE0-9F6C-409242151EFD}"/>
              </a:ext>
            </a:extLst>
          </p:cNvPr>
          <p:cNvPicPr>
            <a:picLocks noChangeAspect="1"/>
          </p:cNvPicPr>
          <p:nvPr/>
        </p:nvPicPr>
        <p:blipFill>
          <a:blip r:embed="rId17"/>
          <a:srcRect/>
          <a:stretch>
            <a:fillRect/>
          </a:stretch>
        </p:blipFill>
        <p:spPr>
          <a:xfrm>
            <a:off x="4493902" y="2339400"/>
            <a:ext cx="446137" cy="435343"/>
          </a:xfrm>
          <a:prstGeom prst="rect">
            <a:avLst/>
          </a:prstGeom>
        </p:spPr>
      </p:pic>
      <p:pic>
        <p:nvPicPr>
          <p:cNvPr id="8" name="Picture 8">
            <a:extLst>
              <a:ext uri="{FF2B5EF4-FFF2-40B4-BE49-F238E27FC236}">
                <a16:creationId xmlns:a16="http://schemas.microsoft.com/office/drawing/2014/main" id="{BBECAFA7-E541-3FD9-32FC-8B684EA1D959}"/>
              </a:ext>
            </a:extLst>
          </p:cNvPr>
          <p:cNvPicPr>
            <a:picLocks noChangeAspect="1"/>
          </p:cNvPicPr>
          <p:nvPr/>
        </p:nvPicPr>
        <p:blipFill>
          <a:blip r:embed="rId18"/>
          <a:srcRect/>
          <a:stretch>
            <a:fillRect/>
          </a:stretch>
        </p:blipFill>
        <p:spPr>
          <a:xfrm rot="352087">
            <a:off x="5086895" y="3961042"/>
            <a:ext cx="368578" cy="384390"/>
          </a:xfrm>
          <a:prstGeom prst="rect">
            <a:avLst/>
          </a:prstGeom>
        </p:spPr>
      </p:pic>
      <p:pic>
        <p:nvPicPr>
          <p:cNvPr id="9" name="Picture 7">
            <a:extLst>
              <a:ext uri="{FF2B5EF4-FFF2-40B4-BE49-F238E27FC236}">
                <a16:creationId xmlns:a16="http://schemas.microsoft.com/office/drawing/2014/main" id="{8469E482-7073-FE8B-A69D-9BCBD42E58B0}"/>
              </a:ext>
            </a:extLst>
          </p:cNvPr>
          <p:cNvPicPr>
            <a:picLocks noChangeAspect="1"/>
          </p:cNvPicPr>
          <p:nvPr/>
        </p:nvPicPr>
        <p:blipFill>
          <a:blip r:embed="rId17"/>
          <a:srcRect/>
          <a:stretch>
            <a:fillRect/>
          </a:stretch>
        </p:blipFill>
        <p:spPr>
          <a:xfrm>
            <a:off x="5609174" y="1138501"/>
            <a:ext cx="266039" cy="259602"/>
          </a:xfrm>
          <a:prstGeom prst="rect">
            <a:avLst/>
          </a:prstGeom>
        </p:spPr>
      </p:pic>
    </p:spTree>
    <p:extLst>
      <p:ext uri="{BB962C8B-B14F-4D97-AF65-F5344CB8AC3E}">
        <p14:creationId xmlns:p14="http://schemas.microsoft.com/office/powerpoint/2010/main" val="2978942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indefinite" fill="hold" nodeType="withEffect">
                                  <p:stCondLst>
                                    <p:cond delay="0"/>
                                  </p:stCondLst>
                                  <p:childTnLst>
                                    <p:animRot by="120000">
                                      <p:cBhvr>
                                        <p:cTn id="6" dur="100" fill="hold">
                                          <p:stCondLst>
                                            <p:cond delay="0"/>
                                          </p:stCondLst>
                                        </p:cTn>
                                        <p:tgtEl>
                                          <p:spTgt spid="24"/>
                                        </p:tgtEl>
                                        <p:attrNameLst>
                                          <p:attrName>r</p:attrName>
                                        </p:attrNameLst>
                                      </p:cBhvr>
                                    </p:animRot>
                                    <p:animRot by="-240000">
                                      <p:cBhvr>
                                        <p:cTn id="7" dur="200" fill="hold">
                                          <p:stCondLst>
                                            <p:cond delay="200"/>
                                          </p:stCondLst>
                                        </p:cTn>
                                        <p:tgtEl>
                                          <p:spTgt spid="24"/>
                                        </p:tgtEl>
                                        <p:attrNameLst>
                                          <p:attrName>r</p:attrName>
                                        </p:attrNameLst>
                                      </p:cBhvr>
                                    </p:animRot>
                                    <p:animRot by="240000">
                                      <p:cBhvr>
                                        <p:cTn id="8" dur="200" fill="hold">
                                          <p:stCondLst>
                                            <p:cond delay="400"/>
                                          </p:stCondLst>
                                        </p:cTn>
                                        <p:tgtEl>
                                          <p:spTgt spid="24"/>
                                        </p:tgtEl>
                                        <p:attrNameLst>
                                          <p:attrName>r</p:attrName>
                                        </p:attrNameLst>
                                      </p:cBhvr>
                                    </p:animRot>
                                    <p:animRot by="-240000">
                                      <p:cBhvr>
                                        <p:cTn id="9" dur="200" fill="hold">
                                          <p:stCondLst>
                                            <p:cond delay="600"/>
                                          </p:stCondLst>
                                        </p:cTn>
                                        <p:tgtEl>
                                          <p:spTgt spid="24"/>
                                        </p:tgtEl>
                                        <p:attrNameLst>
                                          <p:attrName>r</p:attrName>
                                        </p:attrNameLst>
                                      </p:cBhvr>
                                    </p:animRot>
                                    <p:animRot by="120000">
                                      <p:cBhvr>
                                        <p:cTn id="10" dur="200" fill="hold">
                                          <p:stCondLst>
                                            <p:cond delay="800"/>
                                          </p:stCondLst>
                                        </p:cTn>
                                        <p:tgtEl>
                                          <p:spTgt spid="24"/>
                                        </p:tgtEl>
                                        <p:attrNameLst>
                                          <p:attrName>r</p:attrName>
                                        </p:attrNameLst>
                                      </p:cBhvr>
                                    </p:animRot>
                                  </p:childTnLst>
                                </p:cTn>
                              </p:par>
                              <p:par>
                                <p:cTn id="11" presetID="32" presetClass="emph" presetSubtype="0" repeatCount="indefinite" fill="hold" nodeType="withEffect">
                                  <p:stCondLst>
                                    <p:cond delay="0"/>
                                  </p:stCondLst>
                                  <p:childTnLst>
                                    <p:animRot by="120000">
                                      <p:cBhvr>
                                        <p:cTn id="12" dur="100" fill="hold">
                                          <p:stCondLst>
                                            <p:cond delay="0"/>
                                          </p:stCondLst>
                                        </p:cTn>
                                        <p:tgtEl>
                                          <p:spTgt spid="34"/>
                                        </p:tgtEl>
                                        <p:attrNameLst>
                                          <p:attrName>r</p:attrName>
                                        </p:attrNameLst>
                                      </p:cBhvr>
                                    </p:animRot>
                                    <p:animRot by="-240000">
                                      <p:cBhvr>
                                        <p:cTn id="13" dur="200" fill="hold">
                                          <p:stCondLst>
                                            <p:cond delay="200"/>
                                          </p:stCondLst>
                                        </p:cTn>
                                        <p:tgtEl>
                                          <p:spTgt spid="34"/>
                                        </p:tgtEl>
                                        <p:attrNameLst>
                                          <p:attrName>r</p:attrName>
                                        </p:attrNameLst>
                                      </p:cBhvr>
                                    </p:animRot>
                                    <p:animRot by="240000">
                                      <p:cBhvr>
                                        <p:cTn id="14" dur="200" fill="hold">
                                          <p:stCondLst>
                                            <p:cond delay="400"/>
                                          </p:stCondLst>
                                        </p:cTn>
                                        <p:tgtEl>
                                          <p:spTgt spid="34"/>
                                        </p:tgtEl>
                                        <p:attrNameLst>
                                          <p:attrName>r</p:attrName>
                                        </p:attrNameLst>
                                      </p:cBhvr>
                                    </p:animRot>
                                    <p:animRot by="-240000">
                                      <p:cBhvr>
                                        <p:cTn id="15" dur="200" fill="hold">
                                          <p:stCondLst>
                                            <p:cond delay="600"/>
                                          </p:stCondLst>
                                        </p:cTn>
                                        <p:tgtEl>
                                          <p:spTgt spid="34"/>
                                        </p:tgtEl>
                                        <p:attrNameLst>
                                          <p:attrName>r</p:attrName>
                                        </p:attrNameLst>
                                      </p:cBhvr>
                                    </p:animRot>
                                    <p:animRot by="120000">
                                      <p:cBhvr>
                                        <p:cTn id="16" dur="200" fill="hold">
                                          <p:stCondLst>
                                            <p:cond delay="800"/>
                                          </p:stCondLst>
                                        </p:cTn>
                                        <p:tgtEl>
                                          <p:spTgt spid="34"/>
                                        </p:tgtEl>
                                        <p:attrNameLst>
                                          <p:attrName>r</p:attrName>
                                        </p:attrNameLst>
                                      </p:cBhvr>
                                    </p:animRot>
                                  </p:childTnLst>
                                </p:cTn>
                              </p:par>
                              <p:par>
                                <p:cTn id="17" presetID="32" presetClass="emph" presetSubtype="0" repeatCount="indefinite" fill="hold" nodeType="withEffect">
                                  <p:stCondLst>
                                    <p:cond delay="0"/>
                                  </p:stCondLst>
                                  <p:childTnLst>
                                    <p:animRot by="120000">
                                      <p:cBhvr>
                                        <p:cTn id="18" dur="100" fill="hold">
                                          <p:stCondLst>
                                            <p:cond delay="0"/>
                                          </p:stCondLst>
                                        </p:cTn>
                                        <p:tgtEl>
                                          <p:spTgt spid="36"/>
                                        </p:tgtEl>
                                        <p:attrNameLst>
                                          <p:attrName>r</p:attrName>
                                        </p:attrNameLst>
                                      </p:cBhvr>
                                    </p:animRot>
                                    <p:animRot by="-240000">
                                      <p:cBhvr>
                                        <p:cTn id="19" dur="200" fill="hold">
                                          <p:stCondLst>
                                            <p:cond delay="200"/>
                                          </p:stCondLst>
                                        </p:cTn>
                                        <p:tgtEl>
                                          <p:spTgt spid="36"/>
                                        </p:tgtEl>
                                        <p:attrNameLst>
                                          <p:attrName>r</p:attrName>
                                        </p:attrNameLst>
                                      </p:cBhvr>
                                    </p:animRot>
                                    <p:animRot by="240000">
                                      <p:cBhvr>
                                        <p:cTn id="20" dur="200" fill="hold">
                                          <p:stCondLst>
                                            <p:cond delay="400"/>
                                          </p:stCondLst>
                                        </p:cTn>
                                        <p:tgtEl>
                                          <p:spTgt spid="36"/>
                                        </p:tgtEl>
                                        <p:attrNameLst>
                                          <p:attrName>r</p:attrName>
                                        </p:attrNameLst>
                                      </p:cBhvr>
                                    </p:animRot>
                                    <p:animRot by="-240000">
                                      <p:cBhvr>
                                        <p:cTn id="21" dur="200" fill="hold">
                                          <p:stCondLst>
                                            <p:cond delay="600"/>
                                          </p:stCondLst>
                                        </p:cTn>
                                        <p:tgtEl>
                                          <p:spTgt spid="36"/>
                                        </p:tgtEl>
                                        <p:attrNameLst>
                                          <p:attrName>r</p:attrName>
                                        </p:attrNameLst>
                                      </p:cBhvr>
                                    </p:animRot>
                                    <p:animRot by="120000">
                                      <p:cBhvr>
                                        <p:cTn id="22" dur="200" fill="hold">
                                          <p:stCondLst>
                                            <p:cond delay="800"/>
                                          </p:stCondLst>
                                        </p:cTn>
                                        <p:tgtEl>
                                          <p:spTgt spid="36"/>
                                        </p:tgtEl>
                                        <p:attrNameLst>
                                          <p:attrName>r</p:attrName>
                                        </p:attrNameLst>
                                      </p:cBhvr>
                                    </p:animRot>
                                  </p:childTnLst>
                                </p:cTn>
                              </p:par>
                              <p:par>
                                <p:cTn id="23" presetID="32" presetClass="emph" presetSubtype="0" repeatCount="indefinite" fill="hold" nodeType="withEffect">
                                  <p:stCondLst>
                                    <p:cond delay="0"/>
                                  </p:stCondLst>
                                  <p:childTnLst>
                                    <p:animRot by="120000">
                                      <p:cBhvr>
                                        <p:cTn id="24" dur="100" fill="hold">
                                          <p:stCondLst>
                                            <p:cond delay="0"/>
                                          </p:stCondLst>
                                        </p:cTn>
                                        <p:tgtEl>
                                          <p:spTgt spid="38"/>
                                        </p:tgtEl>
                                        <p:attrNameLst>
                                          <p:attrName>r</p:attrName>
                                        </p:attrNameLst>
                                      </p:cBhvr>
                                    </p:animRot>
                                    <p:animRot by="-240000">
                                      <p:cBhvr>
                                        <p:cTn id="25" dur="200" fill="hold">
                                          <p:stCondLst>
                                            <p:cond delay="200"/>
                                          </p:stCondLst>
                                        </p:cTn>
                                        <p:tgtEl>
                                          <p:spTgt spid="38"/>
                                        </p:tgtEl>
                                        <p:attrNameLst>
                                          <p:attrName>r</p:attrName>
                                        </p:attrNameLst>
                                      </p:cBhvr>
                                    </p:animRot>
                                    <p:animRot by="240000">
                                      <p:cBhvr>
                                        <p:cTn id="26" dur="200" fill="hold">
                                          <p:stCondLst>
                                            <p:cond delay="400"/>
                                          </p:stCondLst>
                                        </p:cTn>
                                        <p:tgtEl>
                                          <p:spTgt spid="38"/>
                                        </p:tgtEl>
                                        <p:attrNameLst>
                                          <p:attrName>r</p:attrName>
                                        </p:attrNameLst>
                                      </p:cBhvr>
                                    </p:animRot>
                                    <p:animRot by="-240000">
                                      <p:cBhvr>
                                        <p:cTn id="27" dur="200" fill="hold">
                                          <p:stCondLst>
                                            <p:cond delay="600"/>
                                          </p:stCondLst>
                                        </p:cTn>
                                        <p:tgtEl>
                                          <p:spTgt spid="38"/>
                                        </p:tgtEl>
                                        <p:attrNameLst>
                                          <p:attrName>r</p:attrName>
                                        </p:attrNameLst>
                                      </p:cBhvr>
                                    </p:animRot>
                                    <p:animRot by="120000">
                                      <p:cBhvr>
                                        <p:cTn id="28" dur="200" fill="hold">
                                          <p:stCondLst>
                                            <p:cond delay="800"/>
                                          </p:stCondLst>
                                        </p:cTn>
                                        <p:tgtEl>
                                          <p:spTgt spid="38"/>
                                        </p:tgtEl>
                                        <p:attrNameLst>
                                          <p:attrName>r</p:attrName>
                                        </p:attrNameLst>
                                      </p:cBhvr>
                                    </p:animRot>
                                  </p:childTnLst>
                                </p:cTn>
                              </p:par>
                              <p:par>
                                <p:cTn id="29" presetID="32" presetClass="emph" presetSubtype="0" repeatCount="indefinite" fill="hold" nodeType="withEffect">
                                  <p:stCondLst>
                                    <p:cond delay="0"/>
                                  </p:stCondLst>
                                  <p:childTnLst>
                                    <p:animRot by="120000">
                                      <p:cBhvr>
                                        <p:cTn id="30" dur="100" fill="hold">
                                          <p:stCondLst>
                                            <p:cond delay="0"/>
                                          </p:stCondLst>
                                        </p:cTn>
                                        <p:tgtEl>
                                          <p:spTgt spid="40"/>
                                        </p:tgtEl>
                                        <p:attrNameLst>
                                          <p:attrName>r</p:attrName>
                                        </p:attrNameLst>
                                      </p:cBhvr>
                                    </p:animRot>
                                    <p:animRot by="-240000">
                                      <p:cBhvr>
                                        <p:cTn id="31" dur="200" fill="hold">
                                          <p:stCondLst>
                                            <p:cond delay="200"/>
                                          </p:stCondLst>
                                        </p:cTn>
                                        <p:tgtEl>
                                          <p:spTgt spid="40"/>
                                        </p:tgtEl>
                                        <p:attrNameLst>
                                          <p:attrName>r</p:attrName>
                                        </p:attrNameLst>
                                      </p:cBhvr>
                                    </p:animRot>
                                    <p:animRot by="240000">
                                      <p:cBhvr>
                                        <p:cTn id="32" dur="200" fill="hold">
                                          <p:stCondLst>
                                            <p:cond delay="400"/>
                                          </p:stCondLst>
                                        </p:cTn>
                                        <p:tgtEl>
                                          <p:spTgt spid="40"/>
                                        </p:tgtEl>
                                        <p:attrNameLst>
                                          <p:attrName>r</p:attrName>
                                        </p:attrNameLst>
                                      </p:cBhvr>
                                    </p:animRot>
                                    <p:animRot by="-240000">
                                      <p:cBhvr>
                                        <p:cTn id="33" dur="200" fill="hold">
                                          <p:stCondLst>
                                            <p:cond delay="600"/>
                                          </p:stCondLst>
                                        </p:cTn>
                                        <p:tgtEl>
                                          <p:spTgt spid="40"/>
                                        </p:tgtEl>
                                        <p:attrNameLst>
                                          <p:attrName>r</p:attrName>
                                        </p:attrNameLst>
                                      </p:cBhvr>
                                    </p:animRot>
                                    <p:animRot by="120000">
                                      <p:cBhvr>
                                        <p:cTn id="34" dur="200" fill="hold">
                                          <p:stCondLst>
                                            <p:cond delay="800"/>
                                          </p:stCondLst>
                                        </p:cTn>
                                        <p:tgtEl>
                                          <p:spTgt spid="40"/>
                                        </p:tgtEl>
                                        <p:attrNameLst>
                                          <p:attrName>r</p:attrName>
                                        </p:attrNameLst>
                                      </p:cBhvr>
                                    </p:animRot>
                                  </p:childTnLst>
                                </p:cTn>
                              </p:par>
                              <p:par>
                                <p:cTn id="35" presetID="32" presetClass="emph" presetSubtype="0" repeatCount="indefinite" fill="hold" nodeType="withEffect">
                                  <p:stCondLst>
                                    <p:cond delay="0"/>
                                  </p:stCondLst>
                                  <p:childTnLst>
                                    <p:animRot by="120000">
                                      <p:cBhvr>
                                        <p:cTn id="36" dur="100" fill="hold">
                                          <p:stCondLst>
                                            <p:cond delay="0"/>
                                          </p:stCondLst>
                                        </p:cTn>
                                        <p:tgtEl>
                                          <p:spTgt spid="42"/>
                                        </p:tgtEl>
                                        <p:attrNameLst>
                                          <p:attrName>r</p:attrName>
                                        </p:attrNameLst>
                                      </p:cBhvr>
                                    </p:animRot>
                                    <p:animRot by="-240000">
                                      <p:cBhvr>
                                        <p:cTn id="37" dur="200" fill="hold">
                                          <p:stCondLst>
                                            <p:cond delay="200"/>
                                          </p:stCondLst>
                                        </p:cTn>
                                        <p:tgtEl>
                                          <p:spTgt spid="42"/>
                                        </p:tgtEl>
                                        <p:attrNameLst>
                                          <p:attrName>r</p:attrName>
                                        </p:attrNameLst>
                                      </p:cBhvr>
                                    </p:animRot>
                                    <p:animRot by="240000">
                                      <p:cBhvr>
                                        <p:cTn id="38" dur="200" fill="hold">
                                          <p:stCondLst>
                                            <p:cond delay="400"/>
                                          </p:stCondLst>
                                        </p:cTn>
                                        <p:tgtEl>
                                          <p:spTgt spid="42"/>
                                        </p:tgtEl>
                                        <p:attrNameLst>
                                          <p:attrName>r</p:attrName>
                                        </p:attrNameLst>
                                      </p:cBhvr>
                                    </p:animRot>
                                    <p:animRot by="-240000">
                                      <p:cBhvr>
                                        <p:cTn id="39" dur="200" fill="hold">
                                          <p:stCondLst>
                                            <p:cond delay="600"/>
                                          </p:stCondLst>
                                        </p:cTn>
                                        <p:tgtEl>
                                          <p:spTgt spid="42"/>
                                        </p:tgtEl>
                                        <p:attrNameLst>
                                          <p:attrName>r</p:attrName>
                                        </p:attrNameLst>
                                      </p:cBhvr>
                                    </p:animRot>
                                    <p:animRot by="120000">
                                      <p:cBhvr>
                                        <p:cTn id="40" dur="200" fill="hold">
                                          <p:stCondLst>
                                            <p:cond delay="800"/>
                                          </p:stCondLst>
                                        </p:cTn>
                                        <p:tgtEl>
                                          <p:spTgt spid="42"/>
                                        </p:tgtEl>
                                        <p:attrNameLst>
                                          <p:attrName>r</p:attrName>
                                        </p:attrNameLst>
                                      </p:cBhvr>
                                    </p:animRot>
                                  </p:childTnLst>
                                </p:cTn>
                              </p:par>
                              <p:par>
                                <p:cTn id="41" presetID="1" presetClass="mediacall" presetSubtype="0" fill="hold" nodeType="withEffect">
                                  <p:stCondLst>
                                    <p:cond delay="0"/>
                                  </p:stCondLst>
                                  <p:childTnLst>
                                    <p:cmd type="call" cmd="playFrom(0.0)">
                                      <p:cBhvr>
                                        <p:cTn id="42" dur="21083" fill="hold"/>
                                        <p:tgtEl>
                                          <p:spTgt spid="2"/>
                                        </p:tgtEl>
                                      </p:cBhvr>
                                    </p:cmd>
                                  </p:childTnLst>
                                </p:cTn>
                              </p:par>
                              <p:par>
                                <p:cTn id="43" presetID="2" presetClass="entr" presetSubtype="4" fill="hold" nodeType="withEffect">
                                  <p:stCondLst>
                                    <p:cond delay="0"/>
                                  </p:stCondLst>
                                  <p:childTnLst>
                                    <p:set>
                                      <p:cBhvr>
                                        <p:cTn id="44" dur="1" fill="hold">
                                          <p:stCondLst>
                                            <p:cond delay="0"/>
                                          </p:stCondLst>
                                        </p:cTn>
                                        <p:tgtEl>
                                          <p:spTgt spid="7"/>
                                        </p:tgtEl>
                                        <p:attrNameLst>
                                          <p:attrName>style.visibility</p:attrName>
                                        </p:attrNameLst>
                                      </p:cBhvr>
                                      <p:to>
                                        <p:strVal val="visible"/>
                                      </p:to>
                                    </p:set>
                                    <p:anim calcmode="lin" valueType="num">
                                      <p:cBhvr additive="base">
                                        <p:cTn id="45" dur="500" fill="hold"/>
                                        <p:tgtEl>
                                          <p:spTgt spid="7"/>
                                        </p:tgtEl>
                                        <p:attrNameLst>
                                          <p:attrName>ppt_x</p:attrName>
                                        </p:attrNameLst>
                                      </p:cBhvr>
                                      <p:tavLst>
                                        <p:tav tm="0">
                                          <p:val>
                                            <p:strVal val="#ppt_x"/>
                                          </p:val>
                                        </p:tav>
                                        <p:tav tm="100000">
                                          <p:val>
                                            <p:strVal val="#ppt_x"/>
                                          </p:val>
                                        </p:tav>
                                      </p:tavLst>
                                    </p:anim>
                                    <p:anim calcmode="lin" valueType="num">
                                      <p:cBhvr additive="base">
                                        <p:cTn id="46" dur="500" fill="hold"/>
                                        <p:tgtEl>
                                          <p:spTgt spid="7"/>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ppt_x"/>
                                          </p:val>
                                        </p:tav>
                                        <p:tav tm="100000">
                                          <p:val>
                                            <p:strVal val="#ppt_x"/>
                                          </p:val>
                                        </p:tav>
                                      </p:tavLst>
                                    </p:anim>
                                    <p:anim calcmode="lin" valueType="num">
                                      <p:cBhvr additive="base">
                                        <p:cTn id="50" dur="500" fill="hold"/>
                                        <p:tgtEl>
                                          <p:spTgt spid="8"/>
                                        </p:tgtEl>
                                        <p:attrNameLst>
                                          <p:attrName>ppt_y</p:attrName>
                                        </p:attrNameLst>
                                      </p:cBhvr>
                                      <p:tavLst>
                                        <p:tav tm="0">
                                          <p:val>
                                            <p:strVal val="1+#ppt_h/2"/>
                                          </p:val>
                                        </p:tav>
                                        <p:tav tm="100000">
                                          <p:val>
                                            <p:strVal val="#ppt_y"/>
                                          </p:val>
                                        </p:tav>
                                      </p:tavLst>
                                    </p:anim>
                                  </p:childTnLst>
                                </p:cTn>
                              </p:par>
                              <p:par>
                                <p:cTn id="51" presetID="2" presetClass="entr" presetSubtype="4" fill="hold" nodeType="withEffect">
                                  <p:stCondLst>
                                    <p:cond delay="0"/>
                                  </p:stCondLst>
                                  <p:childTnLst>
                                    <p:set>
                                      <p:cBhvr>
                                        <p:cTn id="52" dur="1" fill="hold">
                                          <p:stCondLst>
                                            <p:cond delay="0"/>
                                          </p:stCondLst>
                                        </p:cTn>
                                        <p:tgtEl>
                                          <p:spTgt spid="9"/>
                                        </p:tgtEl>
                                        <p:attrNameLst>
                                          <p:attrName>style.visibility</p:attrName>
                                        </p:attrNameLst>
                                      </p:cBhvr>
                                      <p:to>
                                        <p:strVal val="visible"/>
                                      </p:to>
                                    </p:set>
                                    <p:anim calcmode="lin" valueType="num">
                                      <p:cBhvr additive="base">
                                        <p:cTn id="53" dur="500" fill="hold"/>
                                        <p:tgtEl>
                                          <p:spTgt spid="9"/>
                                        </p:tgtEl>
                                        <p:attrNameLst>
                                          <p:attrName>ppt_x</p:attrName>
                                        </p:attrNameLst>
                                      </p:cBhvr>
                                      <p:tavLst>
                                        <p:tav tm="0">
                                          <p:val>
                                            <p:strVal val="#ppt_x"/>
                                          </p:val>
                                        </p:tav>
                                        <p:tav tm="100000">
                                          <p:val>
                                            <p:strVal val="#ppt_x"/>
                                          </p:val>
                                        </p:tav>
                                      </p:tavLst>
                                    </p:anim>
                                    <p:anim calcmode="lin" valueType="num">
                                      <p:cBhvr additive="base">
                                        <p:cTn id="5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55" restart="whenNotActive" fill="hold" evtFilter="cancelBubble" nodeType="interactiveSeq">
                <p:stCondLst>
                  <p:cond evt="onClick" delay="0">
                    <p:tgtEl>
                      <p:spTgt spid="24"/>
                    </p:tgtEl>
                  </p:cond>
                </p:stCondLst>
                <p:endSync evt="end" delay="0">
                  <p:rtn val="all"/>
                </p:endSync>
                <p:childTnLst>
                  <p:par>
                    <p:cTn id="56" fill="hold">
                      <p:stCondLst>
                        <p:cond delay="0"/>
                      </p:stCondLst>
                      <p:childTnLst>
                        <p:par>
                          <p:cTn id="57" fill="hold">
                            <p:stCondLst>
                              <p:cond delay="0"/>
                            </p:stCondLst>
                            <p:childTnLst>
                              <p:par>
                                <p:cTn id="58" presetID="64" presetClass="path" presetSubtype="0" accel="50000" decel="50000" fill="hold" nodeType="clickEffect">
                                  <p:stCondLst>
                                    <p:cond delay="0"/>
                                  </p:stCondLst>
                                  <p:childTnLst>
                                    <p:animMotion origin="layout" path="M -3.88889E-6 3.7037E-6 L -0.68507 -0.16729 " pathEditMode="relative" rAng="0" ptsTypes="AA">
                                      <p:cBhvr>
                                        <p:cTn id="59" dur="1750" fill="hold"/>
                                        <p:tgtEl>
                                          <p:spTgt spid="24"/>
                                        </p:tgtEl>
                                        <p:attrNameLst>
                                          <p:attrName>ppt_x</p:attrName>
                                          <p:attrName>ppt_y</p:attrName>
                                        </p:attrNameLst>
                                      </p:cBhvr>
                                      <p:rCtr x="-34253" y="-8364"/>
                                    </p:animMotion>
                                  </p:childTnLst>
                                  <p:subTnLst>
                                    <p:audio>
                                      <p:cMediaNode>
                                        <p:cTn display="0" masterRel="sameClick">
                                          <p:stCondLst>
                                            <p:cond evt="begin" delay="0">
                                              <p:tn val="58"/>
                                            </p:cond>
                                          </p:stCondLst>
                                          <p:endCondLst>
                                            <p:cond evt="onStopAudio" delay="0">
                                              <p:tgtEl>
                                                <p:sldTgt/>
                                              </p:tgtEl>
                                            </p:cond>
                                          </p:endCondLst>
                                        </p:cTn>
                                        <p:tgtEl>
                                          <p:sndTgt r:embed="rId4" name="wind.wav"/>
                                        </p:tgtEl>
                                      </p:cMediaNode>
                                    </p:audio>
                                  </p:subTnLst>
                                </p:cTn>
                              </p:par>
                              <p:par>
                                <p:cTn id="60" presetID="8" presetClass="emph" presetSubtype="0" fill="hold" nodeType="withEffect">
                                  <p:stCondLst>
                                    <p:cond delay="0"/>
                                  </p:stCondLst>
                                  <p:childTnLst>
                                    <p:animRot by="21600000">
                                      <p:cBhvr>
                                        <p:cTn id="61" dur="1750" fill="hold"/>
                                        <p:tgtEl>
                                          <p:spTgt spid="24"/>
                                        </p:tgtEl>
                                        <p:attrNameLst>
                                          <p:attrName>r</p:attrName>
                                        </p:attrNameLst>
                                      </p:cBhvr>
                                    </p:animRot>
                                  </p:childTnLst>
                                </p:cTn>
                              </p:par>
                            </p:childTnLst>
                          </p:cTn>
                        </p:par>
                        <p:par>
                          <p:cTn id="62" fill="hold">
                            <p:stCondLst>
                              <p:cond delay="1750"/>
                            </p:stCondLst>
                            <p:childTnLst>
                              <p:par>
                                <p:cTn id="63" presetID="50" presetClass="entr" presetSubtype="0" decel="100000" fill="hold" grpId="0" nodeType="afterEffect">
                                  <p:stCondLst>
                                    <p:cond delay="0"/>
                                  </p:stCondLst>
                                  <p:childTnLst>
                                    <p:set>
                                      <p:cBhvr>
                                        <p:cTn id="64" dur="1" fill="hold">
                                          <p:stCondLst>
                                            <p:cond delay="0"/>
                                          </p:stCondLst>
                                        </p:cTn>
                                        <p:tgtEl>
                                          <p:spTgt spid="30"/>
                                        </p:tgtEl>
                                        <p:attrNameLst>
                                          <p:attrName>style.visibility</p:attrName>
                                        </p:attrNameLst>
                                      </p:cBhvr>
                                      <p:to>
                                        <p:strVal val="visible"/>
                                      </p:to>
                                    </p:set>
                                    <p:anim calcmode="lin" valueType="num">
                                      <p:cBhvr>
                                        <p:cTn id="65" dur="1000" fill="hold"/>
                                        <p:tgtEl>
                                          <p:spTgt spid="30"/>
                                        </p:tgtEl>
                                        <p:attrNameLst>
                                          <p:attrName>ppt_w</p:attrName>
                                        </p:attrNameLst>
                                      </p:cBhvr>
                                      <p:tavLst>
                                        <p:tav tm="0">
                                          <p:val>
                                            <p:strVal val="#ppt_w+.3"/>
                                          </p:val>
                                        </p:tav>
                                        <p:tav tm="100000">
                                          <p:val>
                                            <p:strVal val="#ppt_w"/>
                                          </p:val>
                                        </p:tav>
                                      </p:tavLst>
                                    </p:anim>
                                    <p:anim calcmode="lin" valueType="num">
                                      <p:cBhvr>
                                        <p:cTn id="66" dur="1000" fill="hold"/>
                                        <p:tgtEl>
                                          <p:spTgt spid="30"/>
                                        </p:tgtEl>
                                        <p:attrNameLst>
                                          <p:attrName>ppt_h</p:attrName>
                                        </p:attrNameLst>
                                      </p:cBhvr>
                                      <p:tavLst>
                                        <p:tav tm="0">
                                          <p:val>
                                            <p:strVal val="#ppt_h"/>
                                          </p:val>
                                        </p:tav>
                                        <p:tav tm="100000">
                                          <p:val>
                                            <p:strVal val="#ppt_h"/>
                                          </p:val>
                                        </p:tav>
                                      </p:tavLst>
                                    </p:anim>
                                    <p:animEffect transition="in" filter="fade">
                                      <p:cBhvr>
                                        <p:cTn id="67" dur="1000"/>
                                        <p:tgtEl>
                                          <p:spTgt spid="30"/>
                                        </p:tgtEl>
                                      </p:cBhvr>
                                    </p:animEffect>
                                  </p:childTnLst>
                                  <p:subTnLst>
                                    <p:audio>
                                      <p:cMediaNode>
                                        <p:cTn display="0" masterRel="sameClick">
                                          <p:stCondLst>
                                            <p:cond evt="begin" delay="0">
                                              <p:tn val="63"/>
                                            </p:cond>
                                          </p:stCondLst>
                                          <p:endCondLst>
                                            <p:cond evt="onStopAudio" delay="0">
                                              <p:tgtEl>
                                                <p:sldTgt/>
                                              </p:tgtEl>
                                            </p:cond>
                                          </p:endCondLst>
                                        </p:cTn>
                                        <p:tgtEl>
                                          <p:sndTgt r:embed="rId5" name="chimes.wav"/>
                                        </p:tgtEl>
                                      </p:cMediaNode>
                                    </p:audio>
                                  </p:subTnLst>
                                </p:cTn>
                              </p:par>
                            </p:childTnLst>
                          </p:cTn>
                        </p:par>
                      </p:childTnLst>
                    </p:cTn>
                  </p:par>
                </p:childTnLst>
              </p:cTn>
              <p:nextCondLst>
                <p:cond evt="onClick" delay="0">
                  <p:tgtEl>
                    <p:spTgt spid="24"/>
                  </p:tgtEl>
                </p:cond>
              </p:nextCondLst>
            </p:seq>
            <p:seq concurrent="1" nextAc="seek">
              <p:cTn id="68" restart="whenNotActive" fill="hold" evtFilter="cancelBubble" nodeType="interactiveSeq">
                <p:stCondLst>
                  <p:cond evt="onClick" delay="0">
                    <p:tgtEl>
                      <p:spTgt spid="30"/>
                    </p:tgtEl>
                  </p:cond>
                </p:stCondLst>
                <p:endSync evt="end" delay="0">
                  <p:rtn val="all"/>
                </p:endSync>
                <p:childTnLst>
                  <p:par>
                    <p:cTn id="69" fill="hold">
                      <p:stCondLst>
                        <p:cond delay="0"/>
                      </p:stCondLst>
                      <p:childTnLst>
                        <p:par>
                          <p:cTn id="70" fill="hold">
                            <p:stCondLst>
                              <p:cond delay="0"/>
                            </p:stCondLst>
                            <p:childTnLst>
                              <p:par>
                                <p:cTn id="71" presetID="26" presetClass="emph" presetSubtype="0" fill="hold" grpId="1" nodeType="clickEffect">
                                  <p:stCondLst>
                                    <p:cond delay="0"/>
                                  </p:stCondLst>
                                  <p:childTnLst>
                                    <p:animEffect transition="out" filter="fade">
                                      <p:cBhvr>
                                        <p:cTn id="72" dur="500" tmFilter="0, 0; .2, .5; .8, .5; 1, 0"/>
                                        <p:tgtEl>
                                          <p:spTgt spid="30"/>
                                        </p:tgtEl>
                                      </p:cBhvr>
                                    </p:animEffect>
                                    <p:animScale>
                                      <p:cBhvr>
                                        <p:cTn id="73" dur="250" autoRev="1" fill="hold"/>
                                        <p:tgtEl>
                                          <p:spTgt spid="30"/>
                                        </p:tgtEl>
                                      </p:cBhvr>
                                      <p:by x="105000" y="105000"/>
                                    </p:animScale>
                                  </p:childTnLst>
                                </p:cTn>
                              </p:par>
                            </p:childTnLst>
                          </p:cTn>
                        </p:par>
                        <p:par>
                          <p:cTn id="74" fill="hold">
                            <p:stCondLst>
                              <p:cond delay="500"/>
                            </p:stCondLst>
                            <p:childTnLst>
                              <p:par>
                                <p:cTn id="75" presetID="47" presetClass="entr" presetSubtype="0" fill="hold" grpId="0" nodeType="afterEffect">
                                  <p:stCondLst>
                                    <p:cond delay="0"/>
                                  </p:stCondLst>
                                  <p:childTnLst>
                                    <p:set>
                                      <p:cBhvr>
                                        <p:cTn id="76" dur="1" fill="hold">
                                          <p:stCondLst>
                                            <p:cond delay="0"/>
                                          </p:stCondLst>
                                        </p:cTn>
                                        <p:tgtEl>
                                          <p:spTgt spid="32"/>
                                        </p:tgtEl>
                                        <p:attrNameLst>
                                          <p:attrName>style.visibility</p:attrName>
                                        </p:attrNameLst>
                                      </p:cBhvr>
                                      <p:to>
                                        <p:strVal val="visible"/>
                                      </p:to>
                                    </p:set>
                                    <p:animEffect transition="in" filter="fade">
                                      <p:cBhvr>
                                        <p:cTn id="77" dur="1000"/>
                                        <p:tgtEl>
                                          <p:spTgt spid="32"/>
                                        </p:tgtEl>
                                      </p:cBhvr>
                                    </p:animEffect>
                                    <p:anim calcmode="lin" valueType="num">
                                      <p:cBhvr>
                                        <p:cTn id="78" dur="1000" fill="hold"/>
                                        <p:tgtEl>
                                          <p:spTgt spid="32"/>
                                        </p:tgtEl>
                                        <p:attrNameLst>
                                          <p:attrName>ppt_x</p:attrName>
                                        </p:attrNameLst>
                                      </p:cBhvr>
                                      <p:tavLst>
                                        <p:tav tm="0">
                                          <p:val>
                                            <p:strVal val="#ppt_x"/>
                                          </p:val>
                                        </p:tav>
                                        <p:tav tm="100000">
                                          <p:val>
                                            <p:strVal val="#ppt_x"/>
                                          </p:val>
                                        </p:tav>
                                      </p:tavLst>
                                    </p:anim>
                                    <p:anim calcmode="lin" valueType="num">
                                      <p:cBhvr>
                                        <p:cTn id="79" dur="1000" fill="hold"/>
                                        <p:tgtEl>
                                          <p:spTgt spid="32"/>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75"/>
                                            </p:cond>
                                          </p:stCondLst>
                                          <p:endCondLst>
                                            <p:cond evt="onStopAudio" delay="0">
                                              <p:tgtEl>
                                                <p:sldTgt/>
                                              </p:tgtEl>
                                            </p:cond>
                                          </p:endCondLst>
                                        </p:cTn>
                                        <p:tgtEl>
                                          <p:sndTgt r:embed="rId5" name="chimes.wav"/>
                                        </p:tgtEl>
                                      </p:cMediaNode>
                                    </p:audio>
                                  </p:subTnLst>
                                </p:cTn>
                              </p:par>
                            </p:childTnLst>
                          </p:cTn>
                        </p:par>
                      </p:childTnLst>
                    </p:cTn>
                  </p:par>
                </p:childTnLst>
              </p:cTn>
              <p:nextCondLst>
                <p:cond evt="onClick" delay="0">
                  <p:tgtEl>
                    <p:spTgt spid="30"/>
                  </p:tgtEl>
                </p:cond>
              </p:nextCondLst>
            </p:seq>
            <p:seq concurrent="1" nextAc="seek">
              <p:cTn id="80" restart="whenNotActive" fill="hold" evtFilter="cancelBubble" nodeType="interactiveSeq">
                <p:stCondLst>
                  <p:cond evt="onClick" delay="0">
                    <p:tgtEl>
                      <p:spTgt spid="34"/>
                    </p:tgtEl>
                  </p:cond>
                </p:stCondLst>
                <p:endSync evt="end" delay="0">
                  <p:rtn val="all"/>
                </p:endSync>
                <p:childTnLst>
                  <p:par>
                    <p:cTn id="81" fill="hold">
                      <p:stCondLst>
                        <p:cond delay="0"/>
                      </p:stCondLst>
                      <p:childTnLst>
                        <p:par>
                          <p:cTn id="82" fill="hold">
                            <p:stCondLst>
                              <p:cond delay="0"/>
                            </p:stCondLst>
                            <p:childTnLst>
                              <p:par>
                                <p:cTn id="83" presetID="64" presetClass="path" presetSubtype="0" accel="50000" decel="50000" fill="hold" nodeType="clickEffect">
                                  <p:stCondLst>
                                    <p:cond delay="0"/>
                                  </p:stCondLst>
                                  <p:childTnLst>
                                    <p:animMotion origin="layout" path="M -2.77778E-7 2.46914E-6 L -0.53542 -0.16729 " pathEditMode="relative" rAng="0" ptsTypes="AA">
                                      <p:cBhvr>
                                        <p:cTn id="84" dur="1750" fill="hold"/>
                                        <p:tgtEl>
                                          <p:spTgt spid="34"/>
                                        </p:tgtEl>
                                        <p:attrNameLst>
                                          <p:attrName>ppt_x</p:attrName>
                                          <p:attrName>ppt_y</p:attrName>
                                        </p:attrNameLst>
                                      </p:cBhvr>
                                      <p:rCtr x="-26771" y="-8364"/>
                                    </p:animMotion>
                                  </p:childTnLst>
                                  <p:subTnLst>
                                    <p:audio>
                                      <p:cMediaNode>
                                        <p:cTn display="0" masterRel="sameClick">
                                          <p:stCondLst>
                                            <p:cond evt="begin" delay="0">
                                              <p:tn val="83"/>
                                            </p:cond>
                                          </p:stCondLst>
                                          <p:endCondLst>
                                            <p:cond evt="onStopAudio" delay="0">
                                              <p:tgtEl>
                                                <p:sldTgt/>
                                              </p:tgtEl>
                                            </p:cond>
                                          </p:endCondLst>
                                        </p:cTn>
                                        <p:tgtEl>
                                          <p:sndTgt r:embed="rId4" name="wind.wav"/>
                                        </p:tgtEl>
                                      </p:cMediaNode>
                                    </p:audio>
                                  </p:subTnLst>
                                </p:cTn>
                              </p:par>
                              <p:par>
                                <p:cTn id="85" presetID="8" presetClass="emph" presetSubtype="0" fill="hold" nodeType="withEffect">
                                  <p:stCondLst>
                                    <p:cond delay="0"/>
                                  </p:stCondLst>
                                  <p:childTnLst>
                                    <p:animRot by="21600000">
                                      <p:cBhvr>
                                        <p:cTn id="86" dur="1750" fill="hold"/>
                                        <p:tgtEl>
                                          <p:spTgt spid="34"/>
                                        </p:tgtEl>
                                        <p:attrNameLst>
                                          <p:attrName>r</p:attrName>
                                        </p:attrNameLst>
                                      </p:cBhvr>
                                    </p:animRot>
                                  </p:childTnLst>
                                </p:cTn>
                              </p:par>
                            </p:childTnLst>
                          </p:cTn>
                        </p:par>
                        <p:par>
                          <p:cTn id="87" fill="hold">
                            <p:stCondLst>
                              <p:cond delay="1750"/>
                            </p:stCondLst>
                            <p:childTnLst>
                              <p:par>
                                <p:cTn id="88" presetID="50" presetClass="entr" presetSubtype="0" decel="100000" fill="hold" grpId="0" nodeType="afterEffect">
                                  <p:stCondLst>
                                    <p:cond delay="0"/>
                                  </p:stCondLst>
                                  <p:childTnLst>
                                    <p:set>
                                      <p:cBhvr>
                                        <p:cTn id="89" dur="1" fill="hold">
                                          <p:stCondLst>
                                            <p:cond delay="0"/>
                                          </p:stCondLst>
                                        </p:cTn>
                                        <p:tgtEl>
                                          <p:spTgt spid="33"/>
                                        </p:tgtEl>
                                        <p:attrNameLst>
                                          <p:attrName>style.visibility</p:attrName>
                                        </p:attrNameLst>
                                      </p:cBhvr>
                                      <p:to>
                                        <p:strVal val="visible"/>
                                      </p:to>
                                    </p:set>
                                    <p:anim calcmode="lin" valueType="num">
                                      <p:cBhvr>
                                        <p:cTn id="90" dur="1000" fill="hold"/>
                                        <p:tgtEl>
                                          <p:spTgt spid="33"/>
                                        </p:tgtEl>
                                        <p:attrNameLst>
                                          <p:attrName>ppt_w</p:attrName>
                                        </p:attrNameLst>
                                      </p:cBhvr>
                                      <p:tavLst>
                                        <p:tav tm="0">
                                          <p:val>
                                            <p:strVal val="#ppt_w+.3"/>
                                          </p:val>
                                        </p:tav>
                                        <p:tav tm="100000">
                                          <p:val>
                                            <p:strVal val="#ppt_w"/>
                                          </p:val>
                                        </p:tav>
                                      </p:tavLst>
                                    </p:anim>
                                    <p:anim calcmode="lin" valueType="num">
                                      <p:cBhvr>
                                        <p:cTn id="91" dur="1000" fill="hold"/>
                                        <p:tgtEl>
                                          <p:spTgt spid="33"/>
                                        </p:tgtEl>
                                        <p:attrNameLst>
                                          <p:attrName>ppt_h</p:attrName>
                                        </p:attrNameLst>
                                      </p:cBhvr>
                                      <p:tavLst>
                                        <p:tav tm="0">
                                          <p:val>
                                            <p:strVal val="#ppt_h"/>
                                          </p:val>
                                        </p:tav>
                                        <p:tav tm="100000">
                                          <p:val>
                                            <p:strVal val="#ppt_h"/>
                                          </p:val>
                                        </p:tav>
                                      </p:tavLst>
                                    </p:anim>
                                    <p:animEffect transition="in" filter="fade">
                                      <p:cBhvr>
                                        <p:cTn id="92" dur="1000"/>
                                        <p:tgtEl>
                                          <p:spTgt spid="33"/>
                                        </p:tgtEl>
                                      </p:cBhvr>
                                    </p:animEffect>
                                  </p:childTnLst>
                                  <p:subTnLst>
                                    <p:audio>
                                      <p:cMediaNode>
                                        <p:cTn display="0" masterRel="sameClick">
                                          <p:stCondLst>
                                            <p:cond evt="begin" delay="0">
                                              <p:tn val="88"/>
                                            </p:cond>
                                          </p:stCondLst>
                                          <p:endCondLst>
                                            <p:cond evt="onStopAudio" delay="0">
                                              <p:tgtEl>
                                                <p:sldTgt/>
                                              </p:tgtEl>
                                            </p:cond>
                                          </p:endCondLst>
                                        </p:cTn>
                                        <p:tgtEl>
                                          <p:sndTgt r:embed="rId5" name="chimes.wav"/>
                                        </p:tgtEl>
                                      </p:cMediaNode>
                                    </p:audio>
                                  </p:subTnLst>
                                </p:cTn>
                              </p:par>
                            </p:childTnLst>
                          </p:cTn>
                        </p:par>
                      </p:childTnLst>
                    </p:cTn>
                  </p:par>
                </p:childTnLst>
              </p:cTn>
              <p:nextCondLst>
                <p:cond evt="onClick" delay="0">
                  <p:tgtEl>
                    <p:spTgt spid="34"/>
                  </p:tgtEl>
                </p:cond>
              </p:nextCondLst>
            </p:seq>
            <p:seq concurrent="1" nextAc="seek">
              <p:cTn id="93" restart="whenNotActive" fill="hold" evtFilter="cancelBubble" nodeType="interactiveSeq">
                <p:stCondLst>
                  <p:cond evt="onClick" delay="0">
                    <p:tgtEl>
                      <p:spTgt spid="33"/>
                    </p:tgtEl>
                  </p:cond>
                </p:stCondLst>
                <p:endSync evt="end" delay="0">
                  <p:rtn val="all"/>
                </p:endSync>
                <p:childTnLst>
                  <p:par>
                    <p:cTn id="94" fill="hold">
                      <p:stCondLst>
                        <p:cond delay="0"/>
                      </p:stCondLst>
                      <p:childTnLst>
                        <p:par>
                          <p:cTn id="95" fill="hold">
                            <p:stCondLst>
                              <p:cond delay="0"/>
                            </p:stCondLst>
                            <p:childTnLst>
                              <p:par>
                                <p:cTn id="96" presetID="26" presetClass="emph" presetSubtype="0" fill="hold" grpId="1" nodeType="clickEffect">
                                  <p:stCondLst>
                                    <p:cond delay="0"/>
                                  </p:stCondLst>
                                  <p:childTnLst>
                                    <p:animEffect transition="out" filter="fade">
                                      <p:cBhvr>
                                        <p:cTn id="97" dur="500" tmFilter="0, 0; .2, .5; .8, .5; 1, 0"/>
                                        <p:tgtEl>
                                          <p:spTgt spid="33"/>
                                        </p:tgtEl>
                                      </p:cBhvr>
                                    </p:animEffect>
                                    <p:animScale>
                                      <p:cBhvr>
                                        <p:cTn id="98" dur="250" autoRev="1" fill="hold"/>
                                        <p:tgtEl>
                                          <p:spTgt spid="33"/>
                                        </p:tgtEl>
                                      </p:cBhvr>
                                      <p:by x="105000" y="105000"/>
                                    </p:animScale>
                                  </p:childTnLst>
                                </p:cTn>
                              </p:par>
                            </p:childTnLst>
                          </p:cTn>
                        </p:par>
                        <p:par>
                          <p:cTn id="99" fill="hold">
                            <p:stCondLst>
                              <p:cond delay="500"/>
                            </p:stCondLst>
                            <p:childTnLst>
                              <p:par>
                                <p:cTn id="100" presetID="47" presetClass="entr" presetSubtype="0" fill="hold" grpId="0" nodeType="afterEffect">
                                  <p:stCondLst>
                                    <p:cond delay="0"/>
                                  </p:stCondLst>
                                  <p:childTnLst>
                                    <p:set>
                                      <p:cBhvr>
                                        <p:cTn id="101" dur="1" fill="hold">
                                          <p:stCondLst>
                                            <p:cond delay="0"/>
                                          </p:stCondLst>
                                        </p:cTn>
                                        <p:tgtEl>
                                          <p:spTgt spid="58"/>
                                        </p:tgtEl>
                                        <p:attrNameLst>
                                          <p:attrName>style.visibility</p:attrName>
                                        </p:attrNameLst>
                                      </p:cBhvr>
                                      <p:to>
                                        <p:strVal val="visible"/>
                                      </p:to>
                                    </p:set>
                                    <p:animEffect transition="in" filter="fade">
                                      <p:cBhvr>
                                        <p:cTn id="102" dur="1000"/>
                                        <p:tgtEl>
                                          <p:spTgt spid="58"/>
                                        </p:tgtEl>
                                      </p:cBhvr>
                                    </p:animEffect>
                                    <p:anim calcmode="lin" valueType="num">
                                      <p:cBhvr>
                                        <p:cTn id="103" dur="1000" fill="hold"/>
                                        <p:tgtEl>
                                          <p:spTgt spid="58"/>
                                        </p:tgtEl>
                                        <p:attrNameLst>
                                          <p:attrName>ppt_x</p:attrName>
                                        </p:attrNameLst>
                                      </p:cBhvr>
                                      <p:tavLst>
                                        <p:tav tm="0">
                                          <p:val>
                                            <p:strVal val="#ppt_x"/>
                                          </p:val>
                                        </p:tav>
                                        <p:tav tm="100000">
                                          <p:val>
                                            <p:strVal val="#ppt_x"/>
                                          </p:val>
                                        </p:tav>
                                      </p:tavLst>
                                    </p:anim>
                                    <p:anim calcmode="lin" valueType="num">
                                      <p:cBhvr>
                                        <p:cTn id="104" dur="1000" fill="hold"/>
                                        <p:tgtEl>
                                          <p:spTgt spid="58"/>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100"/>
                                            </p:cond>
                                          </p:stCondLst>
                                          <p:endCondLst>
                                            <p:cond evt="onStopAudio" delay="0">
                                              <p:tgtEl>
                                                <p:sldTgt/>
                                              </p:tgtEl>
                                            </p:cond>
                                          </p:endCondLst>
                                        </p:cTn>
                                        <p:tgtEl>
                                          <p:sndTgt r:embed="rId5" name="chimes.wav"/>
                                        </p:tgtEl>
                                      </p:cMediaNode>
                                    </p:audio>
                                  </p:subTnLst>
                                </p:cTn>
                              </p:par>
                            </p:childTnLst>
                          </p:cTn>
                        </p:par>
                      </p:childTnLst>
                    </p:cTn>
                  </p:par>
                </p:childTnLst>
              </p:cTn>
              <p:nextCondLst>
                <p:cond evt="onClick" delay="0">
                  <p:tgtEl>
                    <p:spTgt spid="33"/>
                  </p:tgtEl>
                </p:cond>
              </p:nextCondLst>
            </p:seq>
            <p:seq concurrent="1" nextAc="seek">
              <p:cTn id="105" restart="whenNotActive" fill="hold" evtFilter="cancelBubble" nodeType="interactiveSeq">
                <p:stCondLst>
                  <p:cond evt="onClick" delay="0">
                    <p:tgtEl>
                      <p:spTgt spid="36"/>
                    </p:tgtEl>
                  </p:cond>
                </p:stCondLst>
                <p:endSync evt="end" delay="0">
                  <p:rtn val="all"/>
                </p:endSync>
                <p:childTnLst>
                  <p:par>
                    <p:cTn id="106" fill="hold">
                      <p:stCondLst>
                        <p:cond delay="0"/>
                      </p:stCondLst>
                      <p:childTnLst>
                        <p:par>
                          <p:cTn id="107" fill="hold">
                            <p:stCondLst>
                              <p:cond delay="0"/>
                            </p:stCondLst>
                            <p:childTnLst>
                              <p:par>
                                <p:cTn id="108" presetID="64" presetClass="path" presetSubtype="0" accel="50000" decel="50000" fill="hold" nodeType="clickEffect">
                                  <p:stCondLst>
                                    <p:cond delay="0"/>
                                  </p:stCondLst>
                                  <p:childTnLst>
                                    <p:animMotion origin="layout" path="M -1.66667E-6 -2.22222E-6 L -0.50607 0.08179 " pathEditMode="relative" rAng="0" ptsTypes="AA">
                                      <p:cBhvr>
                                        <p:cTn id="109" dur="1750" fill="hold"/>
                                        <p:tgtEl>
                                          <p:spTgt spid="36"/>
                                        </p:tgtEl>
                                        <p:attrNameLst>
                                          <p:attrName>ppt_x</p:attrName>
                                          <p:attrName>ppt_y</p:attrName>
                                        </p:attrNameLst>
                                      </p:cBhvr>
                                      <p:rCtr x="-25313" y="4074"/>
                                    </p:animMotion>
                                  </p:childTnLst>
                                  <p:subTnLst>
                                    <p:audio>
                                      <p:cMediaNode>
                                        <p:cTn display="0" masterRel="sameClick">
                                          <p:stCondLst>
                                            <p:cond evt="begin" delay="0">
                                              <p:tn val="108"/>
                                            </p:cond>
                                          </p:stCondLst>
                                          <p:endCondLst>
                                            <p:cond evt="onStopAudio" delay="0">
                                              <p:tgtEl>
                                                <p:sldTgt/>
                                              </p:tgtEl>
                                            </p:cond>
                                          </p:endCondLst>
                                        </p:cTn>
                                        <p:tgtEl>
                                          <p:sndTgt r:embed="rId4" name="wind.wav"/>
                                        </p:tgtEl>
                                      </p:cMediaNode>
                                    </p:audio>
                                  </p:subTnLst>
                                </p:cTn>
                              </p:par>
                              <p:par>
                                <p:cTn id="110" presetID="8" presetClass="emph" presetSubtype="0" fill="hold" nodeType="withEffect">
                                  <p:stCondLst>
                                    <p:cond delay="0"/>
                                  </p:stCondLst>
                                  <p:childTnLst>
                                    <p:animRot by="21600000">
                                      <p:cBhvr>
                                        <p:cTn id="111" dur="1750" fill="hold"/>
                                        <p:tgtEl>
                                          <p:spTgt spid="36"/>
                                        </p:tgtEl>
                                        <p:attrNameLst>
                                          <p:attrName>r</p:attrName>
                                        </p:attrNameLst>
                                      </p:cBhvr>
                                    </p:animRot>
                                  </p:childTnLst>
                                </p:cTn>
                              </p:par>
                            </p:childTnLst>
                          </p:cTn>
                        </p:par>
                        <p:par>
                          <p:cTn id="112" fill="hold">
                            <p:stCondLst>
                              <p:cond delay="1750"/>
                            </p:stCondLst>
                            <p:childTnLst>
                              <p:par>
                                <p:cTn id="113" presetID="50" presetClass="entr" presetSubtype="0" decel="100000" fill="hold" grpId="0" nodeType="afterEffect">
                                  <p:stCondLst>
                                    <p:cond delay="0"/>
                                  </p:stCondLst>
                                  <p:childTnLst>
                                    <p:set>
                                      <p:cBhvr>
                                        <p:cTn id="114" dur="1" fill="hold">
                                          <p:stCondLst>
                                            <p:cond delay="0"/>
                                          </p:stCondLst>
                                        </p:cTn>
                                        <p:tgtEl>
                                          <p:spTgt spid="35"/>
                                        </p:tgtEl>
                                        <p:attrNameLst>
                                          <p:attrName>style.visibility</p:attrName>
                                        </p:attrNameLst>
                                      </p:cBhvr>
                                      <p:to>
                                        <p:strVal val="visible"/>
                                      </p:to>
                                    </p:set>
                                    <p:anim calcmode="lin" valueType="num">
                                      <p:cBhvr>
                                        <p:cTn id="115" dur="1000" fill="hold"/>
                                        <p:tgtEl>
                                          <p:spTgt spid="35"/>
                                        </p:tgtEl>
                                        <p:attrNameLst>
                                          <p:attrName>ppt_w</p:attrName>
                                        </p:attrNameLst>
                                      </p:cBhvr>
                                      <p:tavLst>
                                        <p:tav tm="0">
                                          <p:val>
                                            <p:strVal val="#ppt_w+.3"/>
                                          </p:val>
                                        </p:tav>
                                        <p:tav tm="100000">
                                          <p:val>
                                            <p:strVal val="#ppt_w"/>
                                          </p:val>
                                        </p:tav>
                                      </p:tavLst>
                                    </p:anim>
                                    <p:anim calcmode="lin" valueType="num">
                                      <p:cBhvr>
                                        <p:cTn id="116" dur="1000" fill="hold"/>
                                        <p:tgtEl>
                                          <p:spTgt spid="35"/>
                                        </p:tgtEl>
                                        <p:attrNameLst>
                                          <p:attrName>ppt_h</p:attrName>
                                        </p:attrNameLst>
                                      </p:cBhvr>
                                      <p:tavLst>
                                        <p:tav tm="0">
                                          <p:val>
                                            <p:strVal val="#ppt_h"/>
                                          </p:val>
                                        </p:tav>
                                        <p:tav tm="100000">
                                          <p:val>
                                            <p:strVal val="#ppt_h"/>
                                          </p:val>
                                        </p:tav>
                                      </p:tavLst>
                                    </p:anim>
                                    <p:animEffect transition="in" filter="fade">
                                      <p:cBhvr>
                                        <p:cTn id="117" dur="1000"/>
                                        <p:tgtEl>
                                          <p:spTgt spid="35"/>
                                        </p:tgtEl>
                                      </p:cBhvr>
                                    </p:animEffect>
                                  </p:childTnLst>
                                  <p:subTnLst>
                                    <p:audio>
                                      <p:cMediaNode>
                                        <p:cTn display="0" masterRel="sameClick">
                                          <p:stCondLst>
                                            <p:cond evt="begin" delay="0">
                                              <p:tn val="113"/>
                                            </p:cond>
                                          </p:stCondLst>
                                          <p:endCondLst>
                                            <p:cond evt="onStopAudio" delay="0">
                                              <p:tgtEl>
                                                <p:sldTgt/>
                                              </p:tgtEl>
                                            </p:cond>
                                          </p:endCondLst>
                                        </p:cTn>
                                        <p:tgtEl>
                                          <p:sndTgt r:embed="rId5" name="chimes.wav"/>
                                        </p:tgtEl>
                                      </p:cMediaNode>
                                    </p:audio>
                                  </p:subTnLst>
                                </p:cTn>
                              </p:par>
                            </p:childTnLst>
                          </p:cTn>
                        </p:par>
                      </p:childTnLst>
                    </p:cTn>
                  </p:par>
                </p:childTnLst>
              </p:cTn>
              <p:nextCondLst>
                <p:cond evt="onClick" delay="0">
                  <p:tgtEl>
                    <p:spTgt spid="36"/>
                  </p:tgtEl>
                </p:cond>
              </p:nextCondLst>
            </p:seq>
            <p:seq concurrent="1" nextAc="seek">
              <p:cTn id="118" restart="whenNotActive" fill="hold" evtFilter="cancelBubble" nodeType="interactiveSeq">
                <p:stCondLst>
                  <p:cond evt="onClick" delay="0">
                    <p:tgtEl>
                      <p:spTgt spid="35"/>
                    </p:tgtEl>
                  </p:cond>
                </p:stCondLst>
                <p:endSync evt="end" delay="0">
                  <p:rtn val="all"/>
                </p:endSync>
                <p:childTnLst>
                  <p:par>
                    <p:cTn id="119" fill="hold">
                      <p:stCondLst>
                        <p:cond delay="0"/>
                      </p:stCondLst>
                      <p:childTnLst>
                        <p:par>
                          <p:cTn id="120" fill="hold">
                            <p:stCondLst>
                              <p:cond delay="0"/>
                            </p:stCondLst>
                            <p:childTnLst>
                              <p:par>
                                <p:cTn id="121" presetID="26" presetClass="emph" presetSubtype="0" fill="hold" grpId="1" nodeType="clickEffect">
                                  <p:stCondLst>
                                    <p:cond delay="0"/>
                                  </p:stCondLst>
                                  <p:childTnLst>
                                    <p:animEffect transition="out" filter="fade">
                                      <p:cBhvr>
                                        <p:cTn id="122" dur="500" tmFilter="0, 0; .2, .5; .8, .5; 1, 0"/>
                                        <p:tgtEl>
                                          <p:spTgt spid="35"/>
                                        </p:tgtEl>
                                      </p:cBhvr>
                                    </p:animEffect>
                                    <p:animScale>
                                      <p:cBhvr>
                                        <p:cTn id="123" dur="250" autoRev="1" fill="hold"/>
                                        <p:tgtEl>
                                          <p:spTgt spid="35"/>
                                        </p:tgtEl>
                                      </p:cBhvr>
                                      <p:by x="105000" y="105000"/>
                                    </p:animScale>
                                  </p:childTnLst>
                                </p:cTn>
                              </p:par>
                            </p:childTnLst>
                          </p:cTn>
                        </p:par>
                        <p:par>
                          <p:cTn id="124" fill="hold">
                            <p:stCondLst>
                              <p:cond delay="500"/>
                            </p:stCondLst>
                            <p:childTnLst>
                              <p:par>
                                <p:cTn id="125" presetID="47" presetClass="entr" presetSubtype="0" fill="hold" grpId="0" nodeType="afterEffect">
                                  <p:stCondLst>
                                    <p:cond delay="0"/>
                                  </p:stCondLst>
                                  <p:childTnLst>
                                    <p:set>
                                      <p:cBhvr>
                                        <p:cTn id="126" dur="1" fill="hold">
                                          <p:stCondLst>
                                            <p:cond delay="0"/>
                                          </p:stCondLst>
                                        </p:cTn>
                                        <p:tgtEl>
                                          <p:spTgt spid="59"/>
                                        </p:tgtEl>
                                        <p:attrNameLst>
                                          <p:attrName>style.visibility</p:attrName>
                                        </p:attrNameLst>
                                      </p:cBhvr>
                                      <p:to>
                                        <p:strVal val="visible"/>
                                      </p:to>
                                    </p:set>
                                    <p:animEffect transition="in" filter="fade">
                                      <p:cBhvr>
                                        <p:cTn id="127" dur="1000"/>
                                        <p:tgtEl>
                                          <p:spTgt spid="59"/>
                                        </p:tgtEl>
                                      </p:cBhvr>
                                    </p:animEffect>
                                    <p:anim calcmode="lin" valueType="num">
                                      <p:cBhvr>
                                        <p:cTn id="128" dur="1000" fill="hold"/>
                                        <p:tgtEl>
                                          <p:spTgt spid="59"/>
                                        </p:tgtEl>
                                        <p:attrNameLst>
                                          <p:attrName>ppt_x</p:attrName>
                                        </p:attrNameLst>
                                      </p:cBhvr>
                                      <p:tavLst>
                                        <p:tav tm="0">
                                          <p:val>
                                            <p:strVal val="#ppt_x"/>
                                          </p:val>
                                        </p:tav>
                                        <p:tav tm="100000">
                                          <p:val>
                                            <p:strVal val="#ppt_x"/>
                                          </p:val>
                                        </p:tav>
                                      </p:tavLst>
                                    </p:anim>
                                    <p:anim calcmode="lin" valueType="num">
                                      <p:cBhvr>
                                        <p:cTn id="129" dur="1000" fill="hold"/>
                                        <p:tgtEl>
                                          <p:spTgt spid="59"/>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125"/>
                                            </p:cond>
                                          </p:stCondLst>
                                          <p:endCondLst>
                                            <p:cond evt="onStopAudio" delay="0">
                                              <p:tgtEl>
                                                <p:sldTgt/>
                                              </p:tgtEl>
                                            </p:cond>
                                          </p:endCondLst>
                                        </p:cTn>
                                        <p:tgtEl>
                                          <p:sndTgt r:embed="rId5" name="chimes.wav"/>
                                        </p:tgtEl>
                                      </p:cMediaNode>
                                    </p:audio>
                                  </p:subTnLst>
                                </p:cTn>
                              </p:par>
                            </p:childTnLst>
                          </p:cTn>
                        </p:par>
                      </p:childTnLst>
                    </p:cTn>
                  </p:par>
                </p:childTnLst>
              </p:cTn>
              <p:nextCondLst>
                <p:cond evt="onClick" delay="0">
                  <p:tgtEl>
                    <p:spTgt spid="35"/>
                  </p:tgtEl>
                </p:cond>
              </p:nextCondLst>
            </p:seq>
            <p:seq concurrent="1" nextAc="seek">
              <p:cTn id="130" restart="whenNotActive" fill="hold" evtFilter="cancelBubble" nodeType="interactiveSeq">
                <p:stCondLst>
                  <p:cond evt="onClick" delay="0">
                    <p:tgtEl>
                      <p:spTgt spid="38"/>
                    </p:tgtEl>
                  </p:cond>
                </p:stCondLst>
                <p:endSync evt="end" delay="0">
                  <p:rtn val="all"/>
                </p:endSync>
                <p:childTnLst>
                  <p:par>
                    <p:cTn id="131" fill="hold">
                      <p:stCondLst>
                        <p:cond delay="0"/>
                      </p:stCondLst>
                      <p:childTnLst>
                        <p:par>
                          <p:cTn id="132" fill="hold">
                            <p:stCondLst>
                              <p:cond delay="0"/>
                            </p:stCondLst>
                            <p:childTnLst>
                              <p:par>
                                <p:cTn id="133" presetID="64" presetClass="path" presetSubtype="0" accel="50000" decel="50000" fill="hold" nodeType="clickEffect">
                                  <p:stCondLst>
                                    <p:cond delay="0"/>
                                  </p:stCondLst>
                                  <p:childTnLst>
                                    <p:animMotion origin="layout" path="M -1.38889E-6 -1.23457E-6 L -0.52986 0.25031 " pathEditMode="relative" rAng="0" ptsTypes="AA">
                                      <p:cBhvr>
                                        <p:cTn id="134" dur="1750" fill="hold"/>
                                        <p:tgtEl>
                                          <p:spTgt spid="38"/>
                                        </p:tgtEl>
                                        <p:attrNameLst>
                                          <p:attrName>ppt_x</p:attrName>
                                          <p:attrName>ppt_y</p:attrName>
                                        </p:attrNameLst>
                                      </p:cBhvr>
                                      <p:rCtr x="-26493" y="12500"/>
                                    </p:animMotion>
                                  </p:childTnLst>
                                  <p:subTnLst>
                                    <p:audio>
                                      <p:cMediaNode>
                                        <p:cTn display="0" masterRel="sameClick">
                                          <p:stCondLst>
                                            <p:cond evt="begin" delay="0">
                                              <p:tn val="133"/>
                                            </p:cond>
                                          </p:stCondLst>
                                          <p:endCondLst>
                                            <p:cond evt="onStopAudio" delay="0">
                                              <p:tgtEl>
                                                <p:sldTgt/>
                                              </p:tgtEl>
                                            </p:cond>
                                          </p:endCondLst>
                                        </p:cTn>
                                        <p:tgtEl>
                                          <p:sndTgt r:embed="rId4" name="wind.wav"/>
                                        </p:tgtEl>
                                      </p:cMediaNode>
                                    </p:audio>
                                  </p:subTnLst>
                                </p:cTn>
                              </p:par>
                              <p:par>
                                <p:cTn id="135" presetID="8" presetClass="emph" presetSubtype="0" fill="hold" nodeType="withEffect">
                                  <p:stCondLst>
                                    <p:cond delay="0"/>
                                  </p:stCondLst>
                                  <p:childTnLst>
                                    <p:animRot by="21600000">
                                      <p:cBhvr>
                                        <p:cTn id="136" dur="1750" fill="hold"/>
                                        <p:tgtEl>
                                          <p:spTgt spid="38"/>
                                        </p:tgtEl>
                                        <p:attrNameLst>
                                          <p:attrName>r</p:attrName>
                                        </p:attrNameLst>
                                      </p:cBhvr>
                                    </p:animRot>
                                  </p:childTnLst>
                                </p:cTn>
                              </p:par>
                            </p:childTnLst>
                          </p:cTn>
                        </p:par>
                        <p:par>
                          <p:cTn id="137" fill="hold">
                            <p:stCondLst>
                              <p:cond delay="1750"/>
                            </p:stCondLst>
                            <p:childTnLst>
                              <p:par>
                                <p:cTn id="138" presetID="50" presetClass="entr" presetSubtype="0" decel="100000" fill="hold" grpId="0" nodeType="afterEffect">
                                  <p:stCondLst>
                                    <p:cond delay="0"/>
                                  </p:stCondLst>
                                  <p:childTnLst>
                                    <p:set>
                                      <p:cBhvr>
                                        <p:cTn id="139" dur="1" fill="hold">
                                          <p:stCondLst>
                                            <p:cond delay="0"/>
                                          </p:stCondLst>
                                        </p:cTn>
                                        <p:tgtEl>
                                          <p:spTgt spid="37"/>
                                        </p:tgtEl>
                                        <p:attrNameLst>
                                          <p:attrName>style.visibility</p:attrName>
                                        </p:attrNameLst>
                                      </p:cBhvr>
                                      <p:to>
                                        <p:strVal val="visible"/>
                                      </p:to>
                                    </p:set>
                                    <p:anim calcmode="lin" valueType="num">
                                      <p:cBhvr>
                                        <p:cTn id="140" dur="1000" fill="hold"/>
                                        <p:tgtEl>
                                          <p:spTgt spid="37"/>
                                        </p:tgtEl>
                                        <p:attrNameLst>
                                          <p:attrName>ppt_w</p:attrName>
                                        </p:attrNameLst>
                                      </p:cBhvr>
                                      <p:tavLst>
                                        <p:tav tm="0">
                                          <p:val>
                                            <p:strVal val="#ppt_w+.3"/>
                                          </p:val>
                                        </p:tav>
                                        <p:tav tm="100000">
                                          <p:val>
                                            <p:strVal val="#ppt_w"/>
                                          </p:val>
                                        </p:tav>
                                      </p:tavLst>
                                    </p:anim>
                                    <p:anim calcmode="lin" valueType="num">
                                      <p:cBhvr>
                                        <p:cTn id="141" dur="1000" fill="hold"/>
                                        <p:tgtEl>
                                          <p:spTgt spid="37"/>
                                        </p:tgtEl>
                                        <p:attrNameLst>
                                          <p:attrName>ppt_h</p:attrName>
                                        </p:attrNameLst>
                                      </p:cBhvr>
                                      <p:tavLst>
                                        <p:tav tm="0">
                                          <p:val>
                                            <p:strVal val="#ppt_h"/>
                                          </p:val>
                                        </p:tav>
                                        <p:tav tm="100000">
                                          <p:val>
                                            <p:strVal val="#ppt_h"/>
                                          </p:val>
                                        </p:tav>
                                      </p:tavLst>
                                    </p:anim>
                                    <p:animEffect transition="in" filter="fade">
                                      <p:cBhvr>
                                        <p:cTn id="142" dur="1000"/>
                                        <p:tgtEl>
                                          <p:spTgt spid="37"/>
                                        </p:tgtEl>
                                      </p:cBhvr>
                                    </p:animEffect>
                                  </p:childTnLst>
                                  <p:subTnLst>
                                    <p:audio>
                                      <p:cMediaNode>
                                        <p:cTn display="0" masterRel="sameClick">
                                          <p:stCondLst>
                                            <p:cond evt="begin" delay="0">
                                              <p:tn val="138"/>
                                            </p:cond>
                                          </p:stCondLst>
                                          <p:endCondLst>
                                            <p:cond evt="onStopAudio" delay="0">
                                              <p:tgtEl>
                                                <p:sldTgt/>
                                              </p:tgtEl>
                                            </p:cond>
                                          </p:endCondLst>
                                        </p:cTn>
                                        <p:tgtEl>
                                          <p:sndTgt r:embed="rId5" name="chimes.wav"/>
                                        </p:tgtEl>
                                      </p:cMediaNode>
                                    </p:audio>
                                  </p:subTnLst>
                                </p:cTn>
                              </p:par>
                            </p:childTnLst>
                          </p:cTn>
                        </p:par>
                      </p:childTnLst>
                    </p:cTn>
                  </p:par>
                </p:childTnLst>
              </p:cTn>
              <p:nextCondLst>
                <p:cond evt="onClick" delay="0">
                  <p:tgtEl>
                    <p:spTgt spid="38"/>
                  </p:tgtEl>
                </p:cond>
              </p:nextCondLst>
            </p:seq>
            <p:seq concurrent="1" nextAc="seek">
              <p:cTn id="143" restart="whenNotActive" fill="hold" evtFilter="cancelBubble" nodeType="interactiveSeq">
                <p:stCondLst>
                  <p:cond evt="onClick" delay="0">
                    <p:tgtEl>
                      <p:spTgt spid="37"/>
                    </p:tgtEl>
                  </p:cond>
                </p:stCondLst>
                <p:endSync evt="end" delay="0">
                  <p:rtn val="all"/>
                </p:endSync>
                <p:childTnLst>
                  <p:par>
                    <p:cTn id="144" fill="hold">
                      <p:stCondLst>
                        <p:cond delay="0"/>
                      </p:stCondLst>
                      <p:childTnLst>
                        <p:par>
                          <p:cTn id="145" fill="hold">
                            <p:stCondLst>
                              <p:cond delay="0"/>
                            </p:stCondLst>
                            <p:childTnLst>
                              <p:par>
                                <p:cTn id="146" presetID="26" presetClass="emph" presetSubtype="0" fill="hold" grpId="1" nodeType="clickEffect">
                                  <p:stCondLst>
                                    <p:cond delay="0"/>
                                  </p:stCondLst>
                                  <p:childTnLst>
                                    <p:animEffect transition="out" filter="fade">
                                      <p:cBhvr>
                                        <p:cTn id="147" dur="500" tmFilter="0, 0; .2, .5; .8, .5; 1, 0"/>
                                        <p:tgtEl>
                                          <p:spTgt spid="37"/>
                                        </p:tgtEl>
                                      </p:cBhvr>
                                    </p:animEffect>
                                    <p:animScale>
                                      <p:cBhvr>
                                        <p:cTn id="148" dur="250" autoRev="1" fill="hold"/>
                                        <p:tgtEl>
                                          <p:spTgt spid="37"/>
                                        </p:tgtEl>
                                      </p:cBhvr>
                                      <p:by x="105000" y="105000"/>
                                    </p:animScale>
                                  </p:childTnLst>
                                </p:cTn>
                              </p:par>
                            </p:childTnLst>
                          </p:cTn>
                        </p:par>
                        <p:par>
                          <p:cTn id="149" fill="hold">
                            <p:stCondLst>
                              <p:cond delay="500"/>
                            </p:stCondLst>
                            <p:childTnLst>
                              <p:par>
                                <p:cTn id="150" presetID="47" presetClass="entr" presetSubtype="0" fill="hold" grpId="0" nodeType="afterEffect">
                                  <p:stCondLst>
                                    <p:cond delay="0"/>
                                  </p:stCondLst>
                                  <p:childTnLst>
                                    <p:set>
                                      <p:cBhvr>
                                        <p:cTn id="151" dur="1" fill="hold">
                                          <p:stCondLst>
                                            <p:cond delay="0"/>
                                          </p:stCondLst>
                                        </p:cTn>
                                        <p:tgtEl>
                                          <p:spTgt spid="60"/>
                                        </p:tgtEl>
                                        <p:attrNameLst>
                                          <p:attrName>style.visibility</p:attrName>
                                        </p:attrNameLst>
                                      </p:cBhvr>
                                      <p:to>
                                        <p:strVal val="visible"/>
                                      </p:to>
                                    </p:set>
                                    <p:animEffect transition="in" filter="fade">
                                      <p:cBhvr>
                                        <p:cTn id="152" dur="1000"/>
                                        <p:tgtEl>
                                          <p:spTgt spid="60"/>
                                        </p:tgtEl>
                                      </p:cBhvr>
                                    </p:animEffect>
                                    <p:anim calcmode="lin" valueType="num">
                                      <p:cBhvr>
                                        <p:cTn id="153" dur="1000" fill="hold"/>
                                        <p:tgtEl>
                                          <p:spTgt spid="60"/>
                                        </p:tgtEl>
                                        <p:attrNameLst>
                                          <p:attrName>ppt_x</p:attrName>
                                        </p:attrNameLst>
                                      </p:cBhvr>
                                      <p:tavLst>
                                        <p:tav tm="0">
                                          <p:val>
                                            <p:strVal val="#ppt_x"/>
                                          </p:val>
                                        </p:tav>
                                        <p:tav tm="100000">
                                          <p:val>
                                            <p:strVal val="#ppt_x"/>
                                          </p:val>
                                        </p:tav>
                                      </p:tavLst>
                                    </p:anim>
                                    <p:anim calcmode="lin" valueType="num">
                                      <p:cBhvr>
                                        <p:cTn id="154" dur="1000" fill="hold"/>
                                        <p:tgtEl>
                                          <p:spTgt spid="60"/>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150"/>
                                            </p:cond>
                                          </p:stCondLst>
                                          <p:endCondLst>
                                            <p:cond evt="onStopAudio" delay="0">
                                              <p:tgtEl>
                                                <p:sldTgt/>
                                              </p:tgtEl>
                                            </p:cond>
                                          </p:endCondLst>
                                        </p:cTn>
                                        <p:tgtEl>
                                          <p:sndTgt r:embed="rId5" name="chimes.wav"/>
                                        </p:tgtEl>
                                      </p:cMediaNode>
                                    </p:audio>
                                  </p:subTnLst>
                                </p:cTn>
                              </p:par>
                            </p:childTnLst>
                          </p:cTn>
                        </p:par>
                      </p:childTnLst>
                    </p:cTn>
                  </p:par>
                </p:childTnLst>
              </p:cTn>
              <p:nextCondLst>
                <p:cond evt="onClick" delay="0">
                  <p:tgtEl>
                    <p:spTgt spid="37"/>
                  </p:tgtEl>
                </p:cond>
              </p:nextCondLst>
            </p:seq>
            <p:seq concurrent="1" nextAc="seek">
              <p:cTn id="155" restart="whenNotActive" fill="hold" evtFilter="cancelBubble" nodeType="interactiveSeq">
                <p:stCondLst>
                  <p:cond evt="onClick" delay="0">
                    <p:tgtEl>
                      <p:spTgt spid="40"/>
                    </p:tgtEl>
                  </p:cond>
                </p:stCondLst>
                <p:endSync evt="end" delay="0">
                  <p:rtn val="all"/>
                </p:endSync>
                <p:childTnLst>
                  <p:par>
                    <p:cTn id="156" fill="hold">
                      <p:stCondLst>
                        <p:cond delay="0"/>
                      </p:stCondLst>
                      <p:childTnLst>
                        <p:par>
                          <p:cTn id="157" fill="hold">
                            <p:stCondLst>
                              <p:cond delay="0"/>
                            </p:stCondLst>
                            <p:childTnLst>
                              <p:par>
                                <p:cTn id="158" presetID="64" presetClass="path" presetSubtype="0" accel="50000" decel="50000" fill="hold" nodeType="clickEffect">
                                  <p:stCondLst>
                                    <p:cond delay="0"/>
                                  </p:stCondLst>
                                  <p:childTnLst>
                                    <p:animMotion origin="layout" path="M 1.11022E-16 4.07407E-6 L -0.62292 -0.00216 " pathEditMode="relative" rAng="0" ptsTypes="AA">
                                      <p:cBhvr>
                                        <p:cTn id="159" dur="1750" fill="hold"/>
                                        <p:tgtEl>
                                          <p:spTgt spid="40"/>
                                        </p:tgtEl>
                                        <p:attrNameLst>
                                          <p:attrName>ppt_x</p:attrName>
                                          <p:attrName>ppt_y</p:attrName>
                                        </p:attrNameLst>
                                      </p:cBhvr>
                                      <p:rCtr x="-31146" y="-123"/>
                                    </p:animMotion>
                                  </p:childTnLst>
                                  <p:subTnLst>
                                    <p:audio>
                                      <p:cMediaNode>
                                        <p:cTn display="0" masterRel="sameClick">
                                          <p:stCondLst>
                                            <p:cond evt="begin" delay="0">
                                              <p:tn val="158"/>
                                            </p:cond>
                                          </p:stCondLst>
                                          <p:endCondLst>
                                            <p:cond evt="onStopAudio" delay="0">
                                              <p:tgtEl>
                                                <p:sldTgt/>
                                              </p:tgtEl>
                                            </p:cond>
                                          </p:endCondLst>
                                        </p:cTn>
                                        <p:tgtEl>
                                          <p:sndTgt r:embed="rId4" name="wind.wav"/>
                                        </p:tgtEl>
                                      </p:cMediaNode>
                                    </p:audio>
                                  </p:subTnLst>
                                </p:cTn>
                              </p:par>
                              <p:par>
                                <p:cTn id="160" presetID="8" presetClass="emph" presetSubtype="0" fill="hold" nodeType="withEffect">
                                  <p:stCondLst>
                                    <p:cond delay="0"/>
                                  </p:stCondLst>
                                  <p:childTnLst>
                                    <p:animRot by="21600000">
                                      <p:cBhvr>
                                        <p:cTn id="161" dur="1750" fill="hold"/>
                                        <p:tgtEl>
                                          <p:spTgt spid="40"/>
                                        </p:tgtEl>
                                        <p:attrNameLst>
                                          <p:attrName>r</p:attrName>
                                        </p:attrNameLst>
                                      </p:cBhvr>
                                    </p:animRot>
                                  </p:childTnLst>
                                </p:cTn>
                              </p:par>
                            </p:childTnLst>
                          </p:cTn>
                        </p:par>
                        <p:par>
                          <p:cTn id="162" fill="hold">
                            <p:stCondLst>
                              <p:cond delay="1750"/>
                            </p:stCondLst>
                            <p:childTnLst>
                              <p:par>
                                <p:cTn id="163" presetID="50" presetClass="entr" presetSubtype="0" decel="100000" fill="hold" grpId="0" nodeType="afterEffect">
                                  <p:stCondLst>
                                    <p:cond delay="0"/>
                                  </p:stCondLst>
                                  <p:childTnLst>
                                    <p:set>
                                      <p:cBhvr>
                                        <p:cTn id="164" dur="1" fill="hold">
                                          <p:stCondLst>
                                            <p:cond delay="0"/>
                                          </p:stCondLst>
                                        </p:cTn>
                                        <p:tgtEl>
                                          <p:spTgt spid="39"/>
                                        </p:tgtEl>
                                        <p:attrNameLst>
                                          <p:attrName>style.visibility</p:attrName>
                                        </p:attrNameLst>
                                      </p:cBhvr>
                                      <p:to>
                                        <p:strVal val="visible"/>
                                      </p:to>
                                    </p:set>
                                    <p:anim calcmode="lin" valueType="num">
                                      <p:cBhvr>
                                        <p:cTn id="165" dur="1000" fill="hold"/>
                                        <p:tgtEl>
                                          <p:spTgt spid="39"/>
                                        </p:tgtEl>
                                        <p:attrNameLst>
                                          <p:attrName>ppt_w</p:attrName>
                                        </p:attrNameLst>
                                      </p:cBhvr>
                                      <p:tavLst>
                                        <p:tav tm="0">
                                          <p:val>
                                            <p:strVal val="#ppt_w+.3"/>
                                          </p:val>
                                        </p:tav>
                                        <p:tav tm="100000">
                                          <p:val>
                                            <p:strVal val="#ppt_w"/>
                                          </p:val>
                                        </p:tav>
                                      </p:tavLst>
                                    </p:anim>
                                    <p:anim calcmode="lin" valueType="num">
                                      <p:cBhvr>
                                        <p:cTn id="166" dur="1000" fill="hold"/>
                                        <p:tgtEl>
                                          <p:spTgt spid="39"/>
                                        </p:tgtEl>
                                        <p:attrNameLst>
                                          <p:attrName>ppt_h</p:attrName>
                                        </p:attrNameLst>
                                      </p:cBhvr>
                                      <p:tavLst>
                                        <p:tav tm="0">
                                          <p:val>
                                            <p:strVal val="#ppt_h"/>
                                          </p:val>
                                        </p:tav>
                                        <p:tav tm="100000">
                                          <p:val>
                                            <p:strVal val="#ppt_h"/>
                                          </p:val>
                                        </p:tav>
                                      </p:tavLst>
                                    </p:anim>
                                    <p:animEffect transition="in" filter="fade">
                                      <p:cBhvr>
                                        <p:cTn id="167" dur="1000"/>
                                        <p:tgtEl>
                                          <p:spTgt spid="39"/>
                                        </p:tgtEl>
                                      </p:cBhvr>
                                    </p:animEffect>
                                  </p:childTnLst>
                                  <p:subTnLst>
                                    <p:audio>
                                      <p:cMediaNode>
                                        <p:cTn display="0" masterRel="sameClick">
                                          <p:stCondLst>
                                            <p:cond evt="begin" delay="0">
                                              <p:tn val="163"/>
                                            </p:cond>
                                          </p:stCondLst>
                                          <p:endCondLst>
                                            <p:cond evt="onStopAudio" delay="0">
                                              <p:tgtEl>
                                                <p:sldTgt/>
                                              </p:tgtEl>
                                            </p:cond>
                                          </p:endCondLst>
                                        </p:cTn>
                                        <p:tgtEl>
                                          <p:sndTgt r:embed="rId5" name="chimes.wav"/>
                                        </p:tgtEl>
                                      </p:cMediaNode>
                                    </p:audio>
                                  </p:subTnLst>
                                </p:cTn>
                              </p:par>
                            </p:childTnLst>
                          </p:cTn>
                        </p:par>
                      </p:childTnLst>
                    </p:cTn>
                  </p:par>
                </p:childTnLst>
              </p:cTn>
              <p:nextCondLst>
                <p:cond evt="onClick" delay="0">
                  <p:tgtEl>
                    <p:spTgt spid="40"/>
                  </p:tgtEl>
                </p:cond>
              </p:nextCondLst>
            </p:seq>
            <p:seq concurrent="1" nextAc="seek">
              <p:cTn id="168" restart="whenNotActive" fill="hold" evtFilter="cancelBubble" nodeType="interactiveSeq">
                <p:stCondLst>
                  <p:cond evt="onClick" delay="0">
                    <p:tgtEl>
                      <p:spTgt spid="39"/>
                    </p:tgtEl>
                  </p:cond>
                </p:stCondLst>
                <p:endSync evt="end" delay="0">
                  <p:rtn val="all"/>
                </p:endSync>
                <p:childTnLst>
                  <p:par>
                    <p:cTn id="169" fill="hold">
                      <p:stCondLst>
                        <p:cond delay="0"/>
                      </p:stCondLst>
                      <p:childTnLst>
                        <p:par>
                          <p:cTn id="170" fill="hold">
                            <p:stCondLst>
                              <p:cond delay="0"/>
                            </p:stCondLst>
                            <p:childTnLst>
                              <p:par>
                                <p:cTn id="171" presetID="26" presetClass="emph" presetSubtype="0" fill="hold" grpId="1" nodeType="clickEffect">
                                  <p:stCondLst>
                                    <p:cond delay="0"/>
                                  </p:stCondLst>
                                  <p:childTnLst>
                                    <p:animEffect transition="out" filter="fade">
                                      <p:cBhvr>
                                        <p:cTn id="172" dur="500" tmFilter="0, 0; .2, .5; .8, .5; 1, 0"/>
                                        <p:tgtEl>
                                          <p:spTgt spid="39"/>
                                        </p:tgtEl>
                                      </p:cBhvr>
                                    </p:animEffect>
                                    <p:animScale>
                                      <p:cBhvr>
                                        <p:cTn id="173" dur="250" autoRev="1" fill="hold"/>
                                        <p:tgtEl>
                                          <p:spTgt spid="39"/>
                                        </p:tgtEl>
                                      </p:cBhvr>
                                      <p:by x="105000" y="105000"/>
                                    </p:animScale>
                                  </p:childTnLst>
                                </p:cTn>
                              </p:par>
                            </p:childTnLst>
                          </p:cTn>
                        </p:par>
                        <p:par>
                          <p:cTn id="174" fill="hold">
                            <p:stCondLst>
                              <p:cond delay="500"/>
                            </p:stCondLst>
                            <p:childTnLst>
                              <p:par>
                                <p:cTn id="175" presetID="47" presetClass="entr" presetSubtype="0" fill="hold" grpId="0" nodeType="afterEffect">
                                  <p:stCondLst>
                                    <p:cond delay="0"/>
                                  </p:stCondLst>
                                  <p:childTnLst>
                                    <p:set>
                                      <p:cBhvr>
                                        <p:cTn id="176" dur="1" fill="hold">
                                          <p:stCondLst>
                                            <p:cond delay="0"/>
                                          </p:stCondLst>
                                        </p:cTn>
                                        <p:tgtEl>
                                          <p:spTgt spid="61"/>
                                        </p:tgtEl>
                                        <p:attrNameLst>
                                          <p:attrName>style.visibility</p:attrName>
                                        </p:attrNameLst>
                                      </p:cBhvr>
                                      <p:to>
                                        <p:strVal val="visible"/>
                                      </p:to>
                                    </p:set>
                                    <p:animEffect transition="in" filter="fade">
                                      <p:cBhvr>
                                        <p:cTn id="177" dur="1000"/>
                                        <p:tgtEl>
                                          <p:spTgt spid="61"/>
                                        </p:tgtEl>
                                      </p:cBhvr>
                                    </p:animEffect>
                                    <p:anim calcmode="lin" valueType="num">
                                      <p:cBhvr>
                                        <p:cTn id="178" dur="1000" fill="hold"/>
                                        <p:tgtEl>
                                          <p:spTgt spid="61"/>
                                        </p:tgtEl>
                                        <p:attrNameLst>
                                          <p:attrName>ppt_x</p:attrName>
                                        </p:attrNameLst>
                                      </p:cBhvr>
                                      <p:tavLst>
                                        <p:tav tm="0">
                                          <p:val>
                                            <p:strVal val="#ppt_x"/>
                                          </p:val>
                                        </p:tav>
                                        <p:tav tm="100000">
                                          <p:val>
                                            <p:strVal val="#ppt_x"/>
                                          </p:val>
                                        </p:tav>
                                      </p:tavLst>
                                    </p:anim>
                                    <p:anim calcmode="lin" valueType="num">
                                      <p:cBhvr>
                                        <p:cTn id="179" dur="1000" fill="hold"/>
                                        <p:tgtEl>
                                          <p:spTgt spid="61"/>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175"/>
                                            </p:cond>
                                          </p:stCondLst>
                                          <p:endCondLst>
                                            <p:cond evt="onStopAudio" delay="0">
                                              <p:tgtEl>
                                                <p:sldTgt/>
                                              </p:tgtEl>
                                            </p:cond>
                                          </p:endCondLst>
                                        </p:cTn>
                                        <p:tgtEl>
                                          <p:sndTgt r:embed="rId5" name="chimes.wav"/>
                                        </p:tgtEl>
                                      </p:cMediaNode>
                                    </p:audio>
                                  </p:subTnLst>
                                </p:cTn>
                              </p:par>
                            </p:childTnLst>
                          </p:cTn>
                        </p:par>
                      </p:childTnLst>
                    </p:cTn>
                  </p:par>
                </p:childTnLst>
              </p:cTn>
              <p:nextCondLst>
                <p:cond evt="onClick" delay="0">
                  <p:tgtEl>
                    <p:spTgt spid="39"/>
                  </p:tgtEl>
                </p:cond>
              </p:nextCondLst>
            </p:seq>
            <p:seq concurrent="1" nextAc="seek">
              <p:cTn id="180" restart="whenNotActive" fill="hold" evtFilter="cancelBubble" nodeType="interactiveSeq">
                <p:stCondLst>
                  <p:cond evt="onClick" delay="0">
                    <p:tgtEl>
                      <p:spTgt spid="42"/>
                    </p:tgtEl>
                  </p:cond>
                </p:stCondLst>
                <p:endSync evt="end" delay="0">
                  <p:rtn val="all"/>
                </p:endSync>
                <p:childTnLst>
                  <p:par>
                    <p:cTn id="181" fill="hold">
                      <p:stCondLst>
                        <p:cond delay="0"/>
                      </p:stCondLst>
                      <p:childTnLst>
                        <p:par>
                          <p:cTn id="182" fill="hold">
                            <p:stCondLst>
                              <p:cond delay="0"/>
                            </p:stCondLst>
                            <p:childTnLst>
                              <p:par>
                                <p:cTn id="183" presetID="64" presetClass="path" presetSubtype="0" accel="50000" decel="50000" fill="hold" nodeType="clickEffect">
                                  <p:stCondLst>
                                    <p:cond delay="0"/>
                                  </p:stCondLst>
                                  <p:childTnLst>
                                    <p:animMotion origin="layout" path="M 2.77778E-7 -2.09877E-6 L -0.63281 0.23395 " pathEditMode="relative" rAng="0" ptsTypes="AA">
                                      <p:cBhvr>
                                        <p:cTn id="184" dur="1750" fill="hold"/>
                                        <p:tgtEl>
                                          <p:spTgt spid="42"/>
                                        </p:tgtEl>
                                        <p:attrNameLst>
                                          <p:attrName>ppt_x</p:attrName>
                                          <p:attrName>ppt_y</p:attrName>
                                        </p:attrNameLst>
                                      </p:cBhvr>
                                      <p:rCtr x="-31649" y="11698"/>
                                    </p:animMotion>
                                  </p:childTnLst>
                                  <p:subTnLst>
                                    <p:audio>
                                      <p:cMediaNode>
                                        <p:cTn display="0" masterRel="sameClick">
                                          <p:stCondLst>
                                            <p:cond evt="begin" delay="0">
                                              <p:tn val="183"/>
                                            </p:cond>
                                          </p:stCondLst>
                                          <p:endCondLst>
                                            <p:cond evt="onStopAudio" delay="0">
                                              <p:tgtEl>
                                                <p:sldTgt/>
                                              </p:tgtEl>
                                            </p:cond>
                                          </p:endCondLst>
                                        </p:cTn>
                                        <p:tgtEl>
                                          <p:sndTgt r:embed="rId4" name="wind.wav"/>
                                        </p:tgtEl>
                                      </p:cMediaNode>
                                    </p:audio>
                                  </p:subTnLst>
                                </p:cTn>
                              </p:par>
                              <p:par>
                                <p:cTn id="185" presetID="8" presetClass="emph" presetSubtype="0" fill="hold" nodeType="withEffect">
                                  <p:stCondLst>
                                    <p:cond delay="0"/>
                                  </p:stCondLst>
                                  <p:childTnLst>
                                    <p:animRot by="21600000">
                                      <p:cBhvr>
                                        <p:cTn id="186" dur="1750" fill="hold"/>
                                        <p:tgtEl>
                                          <p:spTgt spid="42"/>
                                        </p:tgtEl>
                                        <p:attrNameLst>
                                          <p:attrName>r</p:attrName>
                                        </p:attrNameLst>
                                      </p:cBhvr>
                                    </p:animRot>
                                  </p:childTnLst>
                                </p:cTn>
                              </p:par>
                            </p:childTnLst>
                          </p:cTn>
                        </p:par>
                        <p:par>
                          <p:cTn id="187" fill="hold">
                            <p:stCondLst>
                              <p:cond delay="1750"/>
                            </p:stCondLst>
                            <p:childTnLst>
                              <p:par>
                                <p:cTn id="188" presetID="50" presetClass="entr" presetSubtype="0" decel="100000" fill="hold" grpId="0" nodeType="afterEffect">
                                  <p:stCondLst>
                                    <p:cond delay="0"/>
                                  </p:stCondLst>
                                  <p:childTnLst>
                                    <p:set>
                                      <p:cBhvr>
                                        <p:cTn id="189" dur="1" fill="hold">
                                          <p:stCondLst>
                                            <p:cond delay="0"/>
                                          </p:stCondLst>
                                        </p:cTn>
                                        <p:tgtEl>
                                          <p:spTgt spid="41"/>
                                        </p:tgtEl>
                                        <p:attrNameLst>
                                          <p:attrName>style.visibility</p:attrName>
                                        </p:attrNameLst>
                                      </p:cBhvr>
                                      <p:to>
                                        <p:strVal val="visible"/>
                                      </p:to>
                                    </p:set>
                                    <p:anim calcmode="lin" valueType="num">
                                      <p:cBhvr>
                                        <p:cTn id="190" dur="1000" fill="hold"/>
                                        <p:tgtEl>
                                          <p:spTgt spid="41"/>
                                        </p:tgtEl>
                                        <p:attrNameLst>
                                          <p:attrName>ppt_w</p:attrName>
                                        </p:attrNameLst>
                                      </p:cBhvr>
                                      <p:tavLst>
                                        <p:tav tm="0">
                                          <p:val>
                                            <p:strVal val="#ppt_w+.3"/>
                                          </p:val>
                                        </p:tav>
                                        <p:tav tm="100000">
                                          <p:val>
                                            <p:strVal val="#ppt_w"/>
                                          </p:val>
                                        </p:tav>
                                      </p:tavLst>
                                    </p:anim>
                                    <p:anim calcmode="lin" valueType="num">
                                      <p:cBhvr>
                                        <p:cTn id="191" dur="1000" fill="hold"/>
                                        <p:tgtEl>
                                          <p:spTgt spid="41"/>
                                        </p:tgtEl>
                                        <p:attrNameLst>
                                          <p:attrName>ppt_h</p:attrName>
                                        </p:attrNameLst>
                                      </p:cBhvr>
                                      <p:tavLst>
                                        <p:tav tm="0">
                                          <p:val>
                                            <p:strVal val="#ppt_h"/>
                                          </p:val>
                                        </p:tav>
                                        <p:tav tm="100000">
                                          <p:val>
                                            <p:strVal val="#ppt_h"/>
                                          </p:val>
                                        </p:tav>
                                      </p:tavLst>
                                    </p:anim>
                                    <p:animEffect transition="in" filter="fade">
                                      <p:cBhvr>
                                        <p:cTn id="192" dur="1000"/>
                                        <p:tgtEl>
                                          <p:spTgt spid="41"/>
                                        </p:tgtEl>
                                      </p:cBhvr>
                                    </p:animEffect>
                                  </p:childTnLst>
                                  <p:subTnLst>
                                    <p:audio>
                                      <p:cMediaNode>
                                        <p:cTn display="0" masterRel="sameClick">
                                          <p:stCondLst>
                                            <p:cond evt="begin" delay="0">
                                              <p:tn val="188"/>
                                            </p:cond>
                                          </p:stCondLst>
                                          <p:endCondLst>
                                            <p:cond evt="onStopAudio" delay="0">
                                              <p:tgtEl>
                                                <p:sldTgt/>
                                              </p:tgtEl>
                                            </p:cond>
                                          </p:endCondLst>
                                        </p:cTn>
                                        <p:tgtEl>
                                          <p:sndTgt r:embed="rId5" name="chimes.wav"/>
                                        </p:tgtEl>
                                      </p:cMediaNode>
                                    </p:audio>
                                  </p:subTnLst>
                                </p:cTn>
                              </p:par>
                            </p:childTnLst>
                          </p:cTn>
                        </p:par>
                      </p:childTnLst>
                    </p:cTn>
                  </p:par>
                </p:childTnLst>
              </p:cTn>
              <p:nextCondLst>
                <p:cond evt="onClick" delay="0">
                  <p:tgtEl>
                    <p:spTgt spid="42"/>
                  </p:tgtEl>
                </p:cond>
              </p:nextCondLst>
            </p:seq>
            <p:seq concurrent="1" nextAc="seek">
              <p:cTn id="193" restart="whenNotActive" fill="hold" evtFilter="cancelBubble" nodeType="interactiveSeq">
                <p:stCondLst>
                  <p:cond evt="onClick" delay="0">
                    <p:tgtEl>
                      <p:spTgt spid="41"/>
                    </p:tgtEl>
                  </p:cond>
                </p:stCondLst>
                <p:endSync evt="end" delay="0">
                  <p:rtn val="all"/>
                </p:endSync>
                <p:childTnLst>
                  <p:par>
                    <p:cTn id="194" fill="hold">
                      <p:stCondLst>
                        <p:cond delay="0"/>
                      </p:stCondLst>
                      <p:childTnLst>
                        <p:par>
                          <p:cTn id="195" fill="hold">
                            <p:stCondLst>
                              <p:cond delay="0"/>
                            </p:stCondLst>
                            <p:childTnLst>
                              <p:par>
                                <p:cTn id="196" presetID="26" presetClass="emph" presetSubtype="0" fill="hold" grpId="1" nodeType="clickEffect">
                                  <p:stCondLst>
                                    <p:cond delay="0"/>
                                  </p:stCondLst>
                                  <p:childTnLst>
                                    <p:animEffect transition="out" filter="fade">
                                      <p:cBhvr>
                                        <p:cTn id="197" dur="500" tmFilter="0, 0; .2, .5; .8, .5; 1, 0"/>
                                        <p:tgtEl>
                                          <p:spTgt spid="41"/>
                                        </p:tgtEl>
                                      </p:cBhvr>
                                    </p:animEffect>
                                    <p:animScale>
                                      <p:cBhvr>
                                        <p:cTn id="198" dur="250" autoRev="1" fill="hold"/>
                                        <p:tgtEl>
                                          <p:spTgt spid="41"/>
                                        </p:tgtEl>
                                      </p:cBhvr>
                                      <p:by x="105000" y="105000"/>
                                    </p:animScale>
                                  </p:childTnLst>
                                </p:cTn>
                              </p:par>
                            </p:childTnLst>
                          </p:cTn>
                        </p:par>
                        <p:par>
                          <p:cTn id="199" fill="hold">
                            <p:stCondLst>
                              <p:cond delay="500"/>
                            </p:stCondLst>
                            <p:childTnLst>
                              <p:par>
                                <p:cTn id="200" presetID="47" presetClass="entr" presetSubtype="0" fill="hold" grpId="0" nodeType="afterEffect">
                                  <p:stCondLst>
                                    <p:cond delay="0"/>
                                  </p:stCondLst>
                                  <p:childTnLst>
                                    <p:set>
                                      <p:cBhvr>
                                        <p:cTn id="201" dur="1" fill="hold">
                                          <p:stCondLst>
                                            <p:cond delay="0"/>
                                          </p:stCondLst>
                                        </p:cTn>
                                        <p:tgtEl>
                                          <p:spTgt spid="62"/>
                                        </p:tgtEl>
                                        <p:attrNameLst>
                                          <p:attrName>style.visibility</p:attrName>
                                        </p:attrNameLst>
                                      </p:cBhvr>
                                      <p:to>
                                        <p:strVal val="visible"/>
                                      </p:to>
                                    </p:set>
                                    <p:animEffect transition="in" filter="fade">
                                      <p:cBhvr>
                                        <p:cTn id="202" dur="1000"/>
                                        <p:tgtEl>
                                          <p:spTgt spid="62"/>
                                        </p:tgtEl>
                                      </p:cBhvr>
                                    </p:animEffect>
                                    <p:anim calcmode="lin" valueType="num">
                                      <p:cBhvr>
                                        <p:cTn id="203" dur="1000" fill="hold"/>
                                        <p:tgtEl>
                                          <p:spTgt spid="62"/>
                                        </p:tgtEl>
                                        <p:attrNameLst>
                                          <p:attrName>ppt_x</p:attrName>
                                        </p:attrNameLst>
                                      </p:cBhvr>
                                      <p:tavLst>
                                        <p:tav tm="0">
                                          <p:val>
                                            <p:strVal val="#ppt_x"/>
                                          </p:val>
                                        </p:tav>
                                        <p:tav tm="100000">
                                          <p:val>
                                            <p:strVal val="#ppt_x"/>
                                          </p:val>
                                        </p:tav>
                                      </p:tavLst>
                                    </p:anim>
                                    <p:anim calcmode="lin" valueType="num">
                                      <p:cBhvr>
                                        <p:cTn id="204" dur="1000" fill="hold"/>
                                        <p:tgtEl>
                                          <p:spTgt spid="62"/>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200"/>
                                            </p:cond>
                                          </p:stCondLst>
                                          <p:endCondLst>
                                            <p:cond evt="onStopAudio" delay="0">
                                              <p:tgtEl>
                                                <p:sldTgt/>
                                              </p:tgtEl>
                                            </p:cond>
                                          </p:endCondLst>
                                        </p:cTn>
                                        <p:tgtEl>
                                          <p:sndTgt r:embed="rId5" name="chimes.wav"/>
                                        </p:tgtEl>
                                      </p:cMediaNode>
                                    </p:audio>
                                  </p:subTnLst>
                                </p:cTn>
                              </p:par>
                            </p:childTnLst>
                          </p:cTn>
                        </p:par>
                      </p:childTnLst>
                    </p:cTn>
                  </p:par>
                </p:childTnLst>
              </p:cTn>
              <p:nextCondLst>
                <p:cond evt="onClick" delay="0">
                  <p:tgtEl>
                    <p:spTgt spid="41"/>
                  </p:tgtEl>
                </p:cond>
              </p:nextCondLst>
            </p:seq>
            <p:audio>
              <p:cMediaNode vol="80000">
                <p:cTn id="205" fill="hold" display="0">
                  <p:stCondLst>
                    <p:cond delay="indefinite"/>
                  </p:stCondLst>
                  <p:endCondLst>
                    <p:cond evt="onStopAudio" delay="0">
                      <p:tgtEl>
                        <p:sldTgt/>
                      </p:tgtEl>
                    </p:cond>
                  </p:endCondLst>
                </p:cTn>
                <p:tgtEl>
                  <p:spTgt spid="2"/>
                </p:tgtEl>
              </p:cMediaNode>
            </p:audio>
            <p:seq concurrent="1" nextAc="seek">
              <p:cTn id="206" restart="whenNotActive" fill="hold" evtFilter="cancelBubble" nodeType="interactiveSeq">
                <p:stCondLst>
                  <p:cond evt="onClick" delay="0">
                    <p:tgtEl>
                      <p:spTgt spid="32"/>
                    </p:tgtEl>
                  </p:cond>
                </p:stCondLst>
                <p:endSync evt="end" delay="0">
                  <p:rtn val="all"/>
                </p:endSync>
                <p:childTnLst>
                  <p:par>
                    <p:cTn id="207" fill="hold">
                      <p:stCondLst>
                        <p:cond delay="0"/>
                      </p:stCondLst>
                      <p:childTnLst>
                        <p:par>
                          <p:cTn id="208" fill="hold">
                            <p:stCondLst>
                              <p:cond delay="0"/>
                            </p:stCondLst>
                            <p:childTnLst>
                              <p:par>
                                <p:cTn id="209" presetID="10" presetClass="exit" presetSubtype="0" fill="hold" grpId="1" nodeType="clickEffect">
                                  <p:stCondLst>
                                    <p:cond delay="0"/>
                                  </p:stCondLst>
                                  <p:childTnLst>
                                    <p:animEffect transition="out" filter="fade">
                                      <p:cBhvr>
                                        <p:cTn id="210" dur="500"/>
                                        <p:tgtEl>
                                          <p:spTgt spid="32"/>
                                        </p:tgtEl>
                                      </p:cBhvr>
                                    </p:animEffect>
                                    <p:set>
                                      <p:cBhvr>
                                        <p:cTn id="211" dur="1" fill="hold">
                                          <p:stCondLst>
                                            <p:cond delay="499"/>
                                          </p:stCondLst>
                                        </p:cTn>
                                        <p:tgtEl>
                                          <p:spTgt spid="32"/>
                                        </p:tgtEl>
                                        <p:attrNameLst>
                                          <p:attrName>style.visibility</p:attrName>
                                        </p:attrNameLst>
                                      </p:cBhvr>
                                      <p:to>
                                        <p:strVal val="hidden"/>
                                      </p:to>
                                    </p:set>
                                  </p:childTnLst>
                                </p:cTn>
                              </p:par>
                              <p:par>
                                <p:cTn id="212" presetID="64" presetClass="path" presetSubtype="0" accel="50000" decel="50000" fill="hold" nodeType="withEffect">
                                  <p:stCondLst>
                                    <p:cond delay="0"/>
                                  </p:stCondLst>
                                  <p:childTnLst>
                                    <p:animMotion origin="layout" path="M -0.68507 -0.16729 L -0.36336 -0.80371 " pathEditMode="relative" rAng="0" ptsTypes="AA">
                                      <p:cBhvr>
                                        <p:cTn id="213" dur="1750" fill="hold"/>
                                        <p:tgtEl>
                                          <p:spTgt spid="24"/>
                                        </p:tgtEl>
                                        <p:attrNameLst>
                                          <p:attrName>ppt_x</p:attrName>
                                          <p:attrName>ppt_y</p:attrName>
                                        </p:attrNameLst>
                                      </p:cBhvr>
                                      <p:rCtr x="16076" y="-31821"/>
                                    </p:animMotion>
                                  </p:childTnLst>
                                  <p:subTnLst>
                                    <p:audio>
                                      <p:cMediaNode>
                                        <p:cTn display="0" masterRel="sameClick">
                                          <p:stCondLst>
                                            <p:cond evt="begin" delay="0">
                                              <p:tn val="212"/>
                                            </p:cond>
                                          </p:stCondLst>
                                          <p:endCondLst>
                                            <p:cond evt="onStopAudio" delay="0">
                                              <p:tgtEl>
                                                <p:sldTgt/>
                                              </p:tgtEl>
                                            </p:cond>
                                          </p:endCondLst>
                                        </p:cTn>
                                        <p:tgtEl>
                                          <p:sndTgt r:embed="rId4" name="wind.wav"/>
                                        </p:tgtEl>
                                      </p:cMediaNode>
                                    </p:audio>
                                  </p:subTnLst>
                                </p:cTn>
                              </p:par>
                              <p:par>
                                <p:cTn id="214" presetID="6" presetClass="emph" presetSubtype="0" fill="hold" nodeType="withEffect">
                                  <p:stCondLst>
                                    <p:cond delay="0"/>
                                  </p:stCondLst>
                                  <p:childTnLst>
                                    <p:animScale>
                                      <p:cBhvr>
                                        <p:cTn id="215" dur="1750" fill="hold"/>
                                        <p:tgtEl>
                                          <p:spTgt spid="24"/>
                                        </p:tgtEl>
                                      </p:cBhvr>
                                      <p:by x="150000" y="150000"/>
                                    </p:animScale>
                                  </p:childTnLst>
                                </p:cTn>
                              </p:par>
                              <p:par>
                                <p:cTn id="216" presetID="8" presetClass="emph" presetSubtype="0" fill="hold" nodeType="withEffect">
                                  <p:stCondLst>
                                    <p:cond delay="0"/>
                                  </p:stCondLst>
                                  <p:childTnLst>
                                    <p:animRot by="21600000">
                                      <p:cBhvr>
                                        <p:cTn id="217" dur="1750" fill="hold"/>
                                        <p:tgtEl>
                                          <p:spTgt spid="24"/>
                                        </p:tgtEl>
                                        <p:attrNameLst>
                                          <p:attrName>r</p:attrName>
                                        </p:attrNameLst>
                                      </p:cBhvr>
                                    </p:animRot>
                                  </p:childTnLst>
                                </p:cTn>
                              </p:par>
                              <p:par>
                                <p:cTn id="218" presetID="10" presetClass="exit" presetSubtype="0" fill="hold" grpId="2" nodeType="withEffect">
                                  <p:stCondLst>
                                    <p:cond delay="0"/>
                                  </p:stCondLst>
                                  <p:childTnLst>
                                    <p:animEffect transition="out" filter="fade">
                                      <p:cBhvr>
                                        <p:cTn id="219" dur="500"/>
                                        <p:tgtEl>
                                          <p:spTgt spid="30"/>
                                        </p:tgtEl>
                                      </p:cBhvr>
                                    </p:animEffect>
                                    <p:set>
                                      <p:cBhvr>
                                        <p:cTn id="220" dur="1" fill="hold">
                                          <p:stCondLst>
                                            <p:cond delay="499"/>
                                          </p:stCondLst>
                                        </p:cTn>
                                        <p:tgtEl>
                                          <p:spTgt spid="30"/>
                                        </p:tgtEl>
                                        <p:attrNameLst>
                                          <p:attrName>style.visibility</p:attrName>
                                        </p:attrNameLst>
                                      </p:cBhvr>
                                      <p:to>
                                        <p:strVal val="hidden"/>
                                      </p:to>
                                    </p:set>
                                  </p:childTnLst>
                                </p:cTn>
                              </p:par>
                            </p:childTnLst>
                          </p:cTn>
                        </p:par>
                      </p:childTnLst>
                    </p:cTn>
                  </p:par>
                </p:childTnLst>
              </p:cTn>
              <p:nextCondLst>
                <p:cond evt="onClick" delay="0">
                  <p:tgtEl>
                    <p:spTgt spid="32"/>
                  </p:tgtEl>
                </p:cond>
              </p:nextCondLst>
            </p:seq>
            <p:seq concurrent="1" nextAc="seek">
              <p:cTn id="221" restart="whenNotActive" fill="hold" evtFilter="cancelBubble" nodeType="interactiveSeq">
                <p:stCondLst>
                  <p:cond evt="onClick" delay="0">
                    <p:tgtEl>
                      <p:spTgt spid="58"/>
                    </p:tgtEl>
                  </p:cond>
                </p:stCondLst>
                <p:endSync evt="end" delay="0">
                  <p:rtn val="all"/>
                </p:endSync>
                <p:childTnLst>
                  <p:par>
                    <p:cTn id="222" fill="hold">
                      <p:stCondLst>
                        <p:cond delay="0"/>
                      </p:stCondLst>
                      <p:childTnLst>
                        <p:par>
                          <p:cTn id="223" fill="hold">
                            <p:stCondLst>
                              <p:cond delay="0"/>
                            </p:stCondLst>
                            <p:childTnLst>
                              <p:par>
                                <p:cTn id="224" presetID="10" presetClass="exit" presetSubtype="0" fill="hold" grpId="1" nodeType="clickEffect">
                                  <p:stCondLst>
                                    <p:cond delay="0"/>
                                  </p:stCondLst>
                                  <p:childTnLst>
                                    <p:animEffect transition="out" filter="fade">
                                      <p:cBhvr>
                                        <p:cTn id="225" dur="500"/>
                                        <p:tgtEl>
                                          <p:spTgt spid="58"/>
                                        </p:tgtEl>
                                      </p:cBhvr>
                                    </p:animEffect>
                                    <p:set>
                                      <p:cBhvr>
                                        <p:cTn id="226" dur="1" fill="hold">
                                          <p:stCondLst>
                                            <p:cond delay="499"/>
                                          </p:stCondLst>
                                        </p:cTn>
                                        <p:tgtEl>
                                          <p:spTgt spid="58"/>
                                        </p:tgtEl>
                                        <p:attrNameLst>
                                          <p:attrName>style.visibility</p:attrName>
                                        </p:attrNameLst>
                                      </p:cBhvr>
                                      <p:to>
                                        <p:strVal val="hidden"/>
                                      </p:to>
                                    </p:set>
                                  </p:childTnLst>
                                </p:cTn>
                              </p:par>
                              <p:par>
                                <p:cTn id="227" presetID="64" presetClass="path" presetSubtype="0" accel="50000" decel="50000" fill="hold" nodeType="withEffect">
                                  <p:stCondLst>
                                    <p:cond delay="0"/>
                                  </p:stCondLst>
                                  <p:childTnLst>
                                    <p:animMotion origin="layout" path="M -0.53542 -0.16729 L -0.21371 -0.80371 " pathEditMode="relative" rAng="0" ptsTypes="AA">
                                      <p:cBhvr>
                                        <p:cTn id="228" dur="1750" fill="hold"/>
                                        <p:tgtEl>
                                          <p:spTgt spid="34"/>
                                        </p:tgtEl>
                                        <p:attrNameLst>
                                          <p:attrName>ppt_x</p:attrName>
                                          <p:attrName>ppt_y</p:attrName>
                                        </p:attrNameLst>
                                      </p:cBhvr>
                                      <p:rCtr x="16076" y="-31821"/>
                                    </p:animMotion>
                                  </p:childTnLst>
                                  <p:subTnLst>
                                    <p:audio>
                                      <p:cMediaNode>
                                        <p:cTn display="0" masterRel="sameClick">
                                          <p:stCondLst>
                                            <p:cond evt="begin" delay="0">
                                              <p:tn val="227"/>
                                            </p:cond>
                                          </p:stCondLst>
                                          <p:endCondLst>
                                            <p:cond evt="onStopAudio" delay="0">
                                              <p:tgtEl>
                                                <p:sldTgt/>
                                              </p:tgtEl>
                                            </p:cond>
                                          </p:endCondLst>
                                        </p:cTn>
                                        <p:tgtEl>
                                          <p:sndTgt r:embed="rId4" name="wind.wav"/>
                                        </p:tgtEl>
                                      </p:cMediaNode>
                                    </p:audio>
                                  </p:subTnLst>
                                </p:cTn>
                              </p:par>
                              <p:par>
                                <p:cTn id="229" presetID="6" presetClass="emph" presetSubtype="0" fill="hold" nodeType="withEffect">
                                  <p:stCondLst>
                                    <p:cond delay="0"/>
                                  </p:stCondLst>
                                  <p:childTnLst>
                                    <p:animScale>
                                      <p:cBhvr>
                                        <p:cTn id="230" dur="1750" fill="hold"/>
                                        <p:tgtEl>
                                          <p:spTgt spid="34"/>
                                        </p:tgtEl>
                                      </p:cBhvr>
                                      <p:by x="150000" y="150000"/>
                                    </p:animScale>
                                  </p:childTnLst>
                                </p:cTn>
                              </p:par>
                              <p:par>
                                <p:cTn id="231" presetID="8" presetClass="emph" presetSubtype="0" fill="hold" nodeType="withEffect">
                                  <p:stCondLst>
                                    <p:cond delay="0"/>
                                  </p:stCondLst>
                                  <p:childTnLst>
                                    <p:animRot by="21600000">
                                      <p:cBhvr>
                                        <p:cTn id="232" dur="1750" fill="hold"/>
                                        <p:tgtEl>
                                          <p:spTgt spid="34"/>
                                        </p:tgtEl>
                                        <p:attrNameLst>
                                          <p:attrName>r</p:attrName>
                                        </p:attrNameLst>
                                      </p:cBhvr>
                                    </p:animRot>
                                  </p:childTnLst>
                                </p:cTn>
                              </p:par>
                              <p:par>
                                <p:cTn id="233" presetID="10" presetClass="exit" presetSubtype="0" fill="hold" grpId="2" nodeType="withEffect">
                                  <p:stCondLst>
                                    <p:cond delay="0"/>
                                  </p:stCondLst>
                                  <p:childTnLst>
                                    <p:animEffect transition="out" filter="fade">
                                      <p:cBhvr>
                                        <p:cTn id="234" dur="500"/>
                                        <p:tgtEl>
                                          <p:spTgt spid="33"/>
                                        </p:tgtEl>
                                      </p:cBhvr>
                                    </p:animEffect>
                                    <p:set>
                                      <p:cBhvr>
                                        <p:cTn id="235" dur="1" fill="hold">
                                          <p:stCondLst>
                                            <p:cond delay="499"/>
                                          </p:stCondLst>
                                        </p:cTn>
                                        <p:tgtEl>
                                          <p:spTgt spid="33"/>
                                        </p:tgtEl>
                                        <p:attrNameLst>
                                          <p:attrName>style.visibility</p:attrName>
                                        </p:attrNameLst>
                                      </p:cBhvr>
                                      <p:to>
                                        <p:strVal val="hidden"/>
                                      </p:to>
                                    </p:set>
                                  </p:childTnLst>
                                </p:cTn>
                              </p:par>
                            </p:childTnLst>
                          </p:cTn>
                        </p:par>
                      </p:childTnLst>
                    </p:cTn>
                  </p:par>
                </p:childTnLst>
              </p:cTn>
              <p:nextCondLst>
                <p:cond evt="onClick" delay="0">
                  <p:tgtEl>
                    <p:spTgt spid="58"/>
                  </p:tgtEl>
                </p:cond>
              </p:nextCondLst>
            </p:seq>
            <p:seq concurrent="1" nextAc="seek">
              <p:cTn id="236" restart="whenNotActive" fill="hold" evtFilter="cancelBubble" nodeType="interactiveSeq">
                <p:stCondLst>
                  <p:cond evt="onClick" delay="0">
                    <p:tgtEl>
                      <p:spTgt spid="59"/>
                    </p:tgtEl>
                  </p:cond>
                </p:stCondLst>
                <p:endSync evt="end" delay="0">
                  <p:rtn val="all"/>
                </p:endSync>
                <p:childTnLst>
                  <p:par>
                    <p:cTn id="237" fill="hold">
                      <p:stCondLst>
                        <p:cond delay="0"/>
                      </p:stCondLst>
                      <p:childTnLst>
                        <p:par>
                          <p:cTn id="238" fill="hold">
                            <p:stCondLst>
                              <p:cond delay="0"/>
                            </p:stCondLst>
                            <p:childTnLst>
                              <p:par>
                                <p:cTn id="239" presetID="10" presetClass="exit" presetSubtype="0" fill="hold" grpId="1" nodeType="clickEffect">
                                  <p:stCondLst>
                                    <p:cond delay="0"/>
                                  </p:stCondLst>
                                  <p:childTnLst>
                                    <p:animEffect transition="out" filter="fade">
                                      <p:cBhvr>
                                        <p:cTn id="240" dur="500"/>
                                        <p:tgtEl>
                                          <p:spTgt spid="59"/>
                                        </p:tgtEl>
                                      </p:cBhvr>
                                    </p:animEffect>
                                    <p:set>
                                      <p:cBhvr>
                                        <p:cTn id="241" dur="1" fill="hold">
                                          <p:stCondLst>
                                            <p:cond delay="499"/>
                                          </p:stCondLst>
                                        </p:cTn>
                                        <p:tgtEl>
                                          <p:spTgt spid="59"/>
                                        </p:tgtEl>
                                        <p:attrNameLst>
                                          <p:attrName>style.visibility</p:attrName>
                                        </p:attrNameLst>
                                      </p:cBhvr>
                                      <p:to>
                                        <p:strVal val="hidden"/>
                                      </p:to>
                                    </p:set>
                                  </p:childTnLst>
                                </p:cTn>
                              </p:par>
                              <p:par>
                                <p:cTn id="242" presetID="64" presetClass="path" presetSubtype="0" accel="50000" decel="50000" fill="hold" nodeType="withEffect">
                                  <p:stCondLst>
                                    <p:cond delay="0"/>
                                  </p:stCondLst>
                                  <p:childTnLst>
                                    <p:animMotion origin="layout" path="M -0.50607 0.07963 L -0.18437 -0.55679 " pathEditMode="relative" rAng="0" ptsTypes="AA">
                                      <p:cBhvr>
                                        <p:cTn id="243" dur="1750" fill="hold"/>
                                        <p:tgtEl>
                                          <p:spTgt spid="36"/>
                                        </p:tgtEl>
                                        <p:attrNameLst>
                                          <p:attrName>ppt_x</p:attrName>
                                          <p:attrName>ppt_y</p:attrName>
                                        </p:attrNameLst>
                                      </p:cBhvr>
                                      <p:rCtr x="16076" y="-31821"/>
                                    </p:animMotion>
                                  </p:childTnLst>
                                  <p:subTnLst>
                                    <p:audio>
                                      <p:cMediaNode>
                                        <p:cTn display="0" masterRel="sameClick">
                                          <p:stCondLst>
                                            <p:cond evt="begin" delay="0">
                                              <p:tn val="242"/>
                                            </p:cond>
                                          </p:stCondLst>
                                          <p:endCondLst>
                                            <p:cond evt="onStopAudio" delay="0">
                                              <p:tgtEl>
                                                <p:sldTgt/>
                                              </p:tgtEl>
                                            </p:cond>
                                          </p:endCondLst>
                                        </p:cTn>
                                        <p:tgtEl>
                                          <p:sndTgt r:embed="rId4" name="wind.wav"/>
                                        </p:tgtEl>
                                      </p:cMediaNode>
                                    </p:audio>
                                  </p:subTnLst>
                                </p:cTn>
                              </p:par>
                              <p:par>
                                <p:cTn id="244" presetID="6" presetClass="emph" presetSubtype="0" fill="hold" nodeType="withEffect">
                                  <p:stCondLst>
                                    <p:cond delay="0"/>
                                  </p:stCondLst>
                                  <p:childTnLst>
                                    <p:animScale>
                                      <p:cBhvr>
                                        <p:cTn id="245" dur="1750" fill="hold"/>
                                        <p:tgtEl>
                                          <p:spTgt spid="36"/>
                                        </p:tgtEl>
                                      </p:cBhvr>
                                      <p:by x="150000" y="150000"/>
                                    </p:animScale>
                                  </p:childTnLst>
                                </p:cTn>
                              </p:par>
                              <p:par>
                                <p:cTn id="246" presetID="8" presetClass="emph" presetSubtype="0" fill="hold" nodeType="withEffect">
                                  <p:stCondLst>
                                    <p:cond delay="0"/>
                                  </p:stCondLst>
                                  <p:childTnLst>
                                    <p:animRot by="21600000">
                                      <p:cBhvr>
                                        <p:cTn id="247" dur="1750" fill="hold"/>
                                        <p:tgtEl>
                                          <p:spTgt spid="36"/>
                                        </p:tgtEl>
                                        <p:attrNameLst>
                                          <p:attrName>r</p:attrName>
                                        </p:attrNameLst>
                                      </p:cBhvr>
                                    </p:animRot>
                                  </p:childTnLst>
                                </p:cTn>
                              </p:par>
                              <p:par>
                                <p:cTn id="248" presetID="10" presetClass="exit" presetSubtype="0" fill="hold" grpId="2" nodeType="withEffect">
                                  <p:stCondLst>
                                    <p:cond delay="0"/>
                                  </p:stCondLst>
                                  <p:childTnLst>
                                    <p:animEffect transition="out" filter="fade">
                                      <p:cBhvr>
                                        <p:cTn id="249" dur="500"/>
                                        <p:tgtEl>
                                          <p:spTgt spid="35"/>
                                        </p:tgtEl>
                                      </p:cBhvr>
                                    </p:animEffect>
                                    <p:set>
                                      <p:cBhvr>
                                        <p:cTn id="250" dur="1" fill="hold">
                                          <p:stCondLst>
                                            <p:cond delay="499"/>
                                          </p:stCondLst>
                                        </p:cTn>
                                        <p:tgtEl>
                                          <p:spTgt spid="35"/>
                                        </p:tgtEl>
                                        <p:attrNameLst>
                                          <p:attrName>style.visibility</p:attrName>
                                        </p:attrNameLst>
                                      </p:cBhvr>
                                      <p:to>
                                        <p:strVal val="hidden"/>
                                      </p:to>
                                    </p:set>
                                  </p:childTnLst>
                                </p:cTn>
                              </p:par>
                            </p:childTnLst>
                          </p:cTn>
                        </p:par>
                      </p:childTnLst>
                    </p:cTn>
                  </p:par>
                </p:childTnLst>
              </p:cTn>
              <p:nextCondLst>
                <p:cond evt="onClick" delay="0">
                  <p:tgtEl>
                    <p:spTgt spid="59"/>
                  </p:tgtEl>
                </p:cond>
              </p:nextCondLst>
            </p:seq>
            <p:seq concurrent="1" nextAc="seek">
              <p:cTn id="251" restart="whenNotActive" fill="hold" evtFilter="cancelBubble" nodeType="interactiveSeq">
                <p:stCondLst>
                  <p:cond evt="onClick" delay="0">
                    <p:tgtEl>
                      <p:spTgt spid="60"/>
                    </p:tgtEl>
                  </p:cond>
                </p:stCondLst>
                <p:endSync evt="end" delay="0">
                  <p:rtn val="all"/>
                </p:endSync>
                <p:childTnLst>
                  <p:par>
                    <p:cTn id="252" fill="hold">
                      <p:stCondLst>
                        <p:cond delay="0"/>
                      </p:stCondLst>
                      <p:childTnLst>
                        <p:par>
                          <p:cTn id="253" fill="hold">
                            <p:stCondLst>
                              <p:cond delay="0"/>
                            </p:stCondLst>
                            <p:childTnLst>
                              <p:par>
                                <p:cTn id="254" presetID="10" presetClass="exit" presetSubtype="0" fill="hold" grpId="1" nodeType="clickEffect">
                                  <p:stCondLst>
                                    <p:cond delay="0"/>
                                  </p:stCondLst>
                                  <p:childTnLst>
                                    <p:animEffect transition="out" filter="fade">
                                      <p:cBhvr>
                                        <p:cTn id="255" dur="500"/>
                                        <p:tgtEl>
                                          <p:spTgt spid="60"/>
                                        </p:tgtEl>
                                      </p:cBhvr>
                                    </p:animEffect>
                                    <p:set>
                                      <p:cBhvr>
                                        <p:cTn id="256" dur="1" fill="hold">
                                          <p:stCondLst>
                                            <p:cond delay="499"/>
                                          </p:stCondLst>
                                        </p:cTn>
                                        <p:tgtEl>
                                          <p:spTgt spid="60"/>
                                        </p:tgtEl>
                                        <p:attrNameLst>
                                          <p:attrName>style.visibility</p:attrName>
                                        </p:attrNameLst>
                                      </p:cBhvr>
                                      <p:to>
                                        <p:strVal val="hidden"/>
                                      </p:to>
                                    </p:set>
                                  </p:childTnLst>
                                </p:cTn>
                              </p:par>
                              <p:par>
                                <p:cTn id="257" presetID="64" presetClass="path" presetSubtype="0" accel="50000" decel="50000" fill="hold" nodeType="withEffect">
                                  <p:stCondLst>
                                    <p:cond delay="0"/>
                                  </p:stCondLst>
                                  <p:childTnLst>
                                    <p:animMotion origin="layout" path="M -0.54566 0.25062 L -0.22378 -0.39969 " pathEditMode="relative" rAng="0" ptsTypes="AA">
                                      <p:cBhvr>
                                        <p:cTn id="258" dur="1750" fill="hold"/>
                                        <p:tgtEl>
                                          <p:spTgt spid="38"/>
                                        </p:tgtEl>
                                        <p:attrNameLst>
                                          <p:attrName>ppt_x</p:attrName>
                                          <p:attrName>ppt_y</p:attrName>
                                        </p:attrNameLst>
                                      </p:cBhvr>
                                      <p:rCtr x="16094" y="-32531"/>
                                    </p:animMotion>
                                  </p:childTnLst>
                                  <p:subTnLst>
                                    <p:audio>
                                      <p:cMediaNode>
                                        <p:cTn display="0" masterRel="sameClick">
                                          <p:stCondLst>
                                            <p:cond evt="begin" delay="0">
                                              <p:tn val="257"/>
                                            </p:cond>
                                          </p:stCondLst>
                                          <p:endCondLst>
                                            <p:cond evt="onStopAudio" delay="0">
                                              <p:tgtEl>
                                                <p:sldTgt/>
                                              </p:tgtEl>
                                            </p:cond>
                                          </p:endCondLst>
                                        </p:cTn>
                                        <p:tgtEl>
                                          <p:sndTgt r:embed="rId4" name="wind.wav"/>
                                        </p:tgtEl>
                                      </p:cMediaNode>
                                    </p:audio>
                                  </p:subTnLst>
                                </p:cTn>
                              </p:par>
                              <p:par>
                                <p:cTn id="259" presetID="6" presetClass="emph" presetSubtype="0" fill="hold" nodeType="withEffect">
                                  <p:stCondLst>
                                    <p:cond delay="0"/>
                                  </p:stCondLst>
                                  <p:childTnLst>
                                    <p:animScale>
                                      <p:cBhvr>
                                        <p:cTn id="260" dur="1750" fill="hold"/>
                                        <p:tgtEl>
                                          <p:spTgt spid="38"/>
                                        </p:tgtEl>
                                      </p:cBhvr>
                                      <p:by x="150000" y="150000"/>
                                    </p:animScale>
                                  </p:childTnLst>
                                </p:cTn>
                              </p:par>
                              <p:par>
                                <p:cTn id="261" presetID="8" presetClass="emph" presetSubtype="0" fill="hold" nodeType="withEffect">
                                  <p:stCondLst>
                                    <p:cond delay="0"/>
                                  </p:stCondLst>
                                  <p:childTnLst>
                                    <p:animRot by="21600000">
                                      <p:cBhvr>
                                        <p:cTn id="262" dur="1750" fill="hold"/>
                                        <p:tgtEl>
                                          <p:spTgt spid="38"/>
                                        </p:tgtEl>
                                        <p:attrNameLst>
                                          <p:attrName>r</p:attrName>
                                        </p:attrNameLst>
                                      </p:cBhvr>
                                    </p:animRot>
                                  </p:childTnLst>
                                </p:cTn>
                              </p:par>
                              <p:par>
                                <p:cTn id="263" presetID="10" presetClass="exit" presetSubtype="0" fill="hold" grpId="2" nodeType="withEffect">
                                  <p:stCondLst>
                                    <p:cond delay="0"/>
                                  </p:stCondLst>
                                  <p:childTnLst>
                                    <p:animEffect transition="out" filter="fade">
                                      <p:cBhvr>
                                        <p:cTn id="264" dur="500"/>
                                        <p:tgtEl>
                                          <p:spTgt spid="37"/>
                                        </p:tgtEl>
                                      </p:cBhvr>
                                    </p:animEffect>
                                    <p:set>
                                      <p:cBhvr>
                                        <p:cTn id="265" dur="1" fill="hold">
                                          <p:stCondLst>
                                            <p:cond delay="499"/>
                                          </p:stCondLst>
                                        </p:cTn>
                                        <p:tgtEl>
                                          <p:spTgt spid="37"/>
                                        </p:tgtEl>
                                        <p:attrNameLst>
                                          <p:attrName>style.visibility</p:attrName>
                                        </p:attrNameLst>
                                      </p:cBhvr>
                                      <p:to>
                                        <p:strVal val="hidden"/>
                                      </p:to>
                                    </p:set>
                                  </p:childTnLst>
                                </p:cTn>
                              </p:par>
                            </p:childTnLst>
                          </p:cTn>
                        </p:par>
                      </p:childTnLst>
                    </p:cTn>
                  </p:par>
                </p:childTnLst>
              </p:cTn>
              <p:nextCondLst>
                <p:cond evt="onClick" delay="0">
                  <p:tgtEl>
                    <p:spTgt spid="60"/>
                  </p:tgtEl>
                </p:cond>
              </p:nextCondLst>
            </p:seq>
            <p:seq concurrent="1" nextAc="seek">
              <p:cTn id="266" restart="whenNotActive" fill="hold" evtFilter="cancelBubble" nodeType="interactiveSeq">
                <p:stCondLst>
                  <p:cond evt="onClick" delay="0">
                    <p:tgtEl>
                      <p:spTgt spid="61"/>
                    </p:tgtEl>
                  </p:cond>
                </p:stCondLst>
                <p:endSync evt="end" delay="0">
                  <p:rtn val="all"/>
                </p:endSync>
                <p:childTnLst>
                  <p:par>
                    <p:cTn id="267" fill="hold">
                      <p:stCondLst>
                        <p:cond delay="0"/>
                      </p:stCondLst>
                      <p:childTnLst>
                        <p:par>
                          <p:cTn id="268" fill="hold">
                            <p:stCondLst>
                              <p:cond delay="0"/>
                            </p:stCondLst>
                            <p:childTnLst>
                              <p:par>
                                <p:cTn id="269" presetID="10" presetClass="exit" presetSubtype="0" fill="hold" grpId="1" nodeType="clickEffect">
                                  <p:stCondLst>
                                    <p:cond delay="0"/>
                                  </p:stCondLst>
                                  <p:childTnLst>
                                    <p:animEffect transition="out" filter="fade">
                                      <p:cBhvr>
                                        <p:cTn id="270" dur="500"/>
                                        <p:tgtEl>
                                          <p:spTgt spid="61"/>
                                        </p:tgtEl>
                                      </p:cBhvr>
                                    </p:animEffect>
                                    <p:set>
                                      <p:cBhvr>
                                        <p:cTn id="271" dur="1" fill="hold">
                                          <p:stCondLst>
                                            <p:cond delay="499"/>
                                          </p:stCondLst>
                                        </p:cTn>
                                        <p:tgtEl>
                                          <p:spTgt spid="61"/>
                                        </p:tgtEl>
                                        <p:attrNameLst>
                                          <p:attrName>style.visibility</p:attrName>
                                        </p:attrNameLst>
                                      </p:cBhvr>
                                      <p:to>
                                        <p:strVal val="hidden"/>
                                      </p:to>
                                    </p:set>
                                  </p:childTnLst>
                                </p:cTn>
                              </p:par>
                              <p:par>
                                <p:cTn id="272" presetID="64" presetClass="path" presetSubtype="0" accel="50000" decel="50000" fill="hold" nodeType="withEffect">
                                  <p:stCondLst>
                                    <p:cond delay="0"/>
                                  </p:stCondLst>
                                  <p:childTnLst>
                                    <p:animMotion origin="layout" path="M -0.62292 -0.00433 L -0.30122 -0.63797 " pathEditMode="relative" rAng="0" ptsTypes="AA">
                                      <p:cBhvr>
                                        <p:cTn id="273" dur="1750" fill="hold"/>
                                        <p:tgtEl>
                                          <p:spTgt spid="40"/>
                                        </p:tgtEl>
                                        <p:attrNameLst>
                                          <p:attrName>ppt_x</p:attrName>
                                          <p:attrName>ppt_y</p:attrName>
                                        </p:attrNameLst>
                                      </p:cBhvr>
                                      <p:rCtr x="16076" y="-31698"/>
                                    </p:animMotion>
                                  </p:childTnLst>
                                  <p:subTnLst>
                                    <p:audio>
                                      <p:cMediaNode>
                                        <p:cTn display="0" masterRel="sameClick">
                                          <p:stCondLst>
                                            <p:cond evt="begin" delay="0">
                                              <p:tn val="272"/>
                                            </p:cond>
                                          </p:stCondLst>
                                          <p:endCondLst>
                                            <p:cond evt="onStopAudio" delay="0">
                                              <p:tgtEl>
                                                <p:sldTgt/>
                                              </p:tgtEl>
                                            </p:cond>
                                          </p:endCondLst>
                                        </p:cTn>
                                        <p:tgtEl>
                                          <p:sndTgt r:embed="rId4" name="wind.wav"/>
                                        </p:tgtEl>
                                      </p:cMediaNode>
                                    </p:audio>
                                  </p:subTnLst>
                                </p:cTn>
                              </p:par>
                              <p:par>
                                <p:cTn id="274" presetID="6" presetClass="emph" presetSubtype="0" fill="hold" nodeType="withEffect">
                                  <p:stCondLst>
                                    <p:cond delay="0"/>
                                  </p:stCondLst>
                                  <p:childTnLst>
                                    <p:animScale>
                                      <p:cBhvr>
                                        <p:cTn id="275" dur="1750" fill="hold"/>
                                        <p:tgtEl>
                                          <p:spTgt spid="40"/>
                                        </p:tgtEl>
                                      </p:cBhvr>
                                      <p:by x="150000" y="150000"/>
                                    </p:animScale>
                                  </p:childTnLst>
                                </p:cTn>
                              </p:par>
                              <p:par>
                                <p:cTn id="276" presetID="8" presetClass="emph" presetSubtype="0" fill="hold" nodeType="withEffect">
                                  <p:stCondLst>
                                    <p:cond delay="0"/>
                                  </p:stCondLst>
                                  <p:childTnLst>
                                    <p:animRot by="21600000">
                                      <p:cBhvr>
                                        <p:cTn id="277" dur="1750" fill="hold"/>
                                        <p:tgtEl>
                                          <p:spTgt spid="40"/>
                                        </p:tgtEl>
                                        <p:attrNameLst>
                                          <p:attrName>r</p:attrName>
                                        </p:attrNameLst>
                                      </p:cBhvr>
                                    </p:animRot>
                                  </p:childTnLst>
                                </p:cTn>
                              </p:par>
                              <p:par>
                                <p:cTn id="278" presetID="10" presetClass="exit" presetSubtype="0" fill="hold" grpId="2" nodeType="withEffect">
                                  <p:stCondLst>
                                    <p:cond delay="0"/>
                                  </p:stCondLst>
                                  <p:childTnLst>
                                    <p:animEffect transition="out" filter="fade">
                                      <p:cBhvr>
                                        <p:cTn id="279" dur="500"/>
                                        <p:tgtEl>
                                          <p:spTgt spid="39"/>
                                        </p:tgtEl>
                                      </p:cBhvr>
                                    </p:animEffect>
                                    <p:set>
                                      <p:cBhvr>
                                        <p:cTn id="280" dur="1" fill="hold">
                                          <p:stCondLst>
                                            <p:cond delay="499"/>
                                          </p:stCondLst>
                                        </p:cTn>
                                        <p:tgtEl>
                                          <p:spTgt spid="39"/>
                                        </p:tgtEl>
                                        <p:attrNameLst>
                                          <p:attrName>style.visibility</p:attrName>
                                        </p:attrNameLst>
                                      </p:cBhvr>
                                      <p:to>
                                        <p:strVal val="hidden"/>
                                      </p:to>
                                    </p:set>
                                  </p:childTnLst>
                                </p:cTn>
                              </p:par>
                            </p:childTnLst>
                          </p:cTn>
                        </p:par>
                      </p:childTnLst>
                    </p:cTn>
                  </p:par>
                </p:childTnLst>
              </p:cTn>
              <p:nextCondLst>
                <p:cond evt="onClick" delay="0">
                  <p:tgtEl>
                    <p:spTgt spid="61"/>
                  </p:tgtEl>
                </p:cond>
              </p:nextCondLst>
            </p:seq>
            <p:seq concurrent="1" nextAc="seek">
              <p:cTn id="281" restart="whenNotActive" fill="hold" evtFilter="cancelBubble" nodeType="interactiveSeq">
                <p:stCondLst>
                  <p:cond evt="onClick" delay="0">
                    <p:tgtEl>
                      <p:spTgt spid="62"/>
                    </p:tgtEl>
                  </p:cond>
                </p:stCondLst>
                <p:endSync evt="end" delay="0">
                  <p:rtn val="all"/>
                </p:endSync>
                <p:childTnLst>
                  <p:par>
                    <p:cTn id="282" fill="hold">
                      <p:stCondLst>
                        <p:cond delay="0"/>
                      </p:stCondLst>
                      <p:childTnLst>
                        <p:par>
                          <p:cTn id="283" fill="hold">
                            <p:stCondLst>
                              <p:cond delay="0"/>
                            </p:stCondLst>
                            <p:childTnLst>
                              <p:par>
                                <p:cTn id="284" presetID="10" presetClass="exit" presetSubtype="0" fill="hold" grpId="1" nodeType="clickEffect">
                                  <p:stCondLst>
                                    <p:cond delay="0"/>
                                  </p:stCondLst>
                                  <p:childTnLst>
                                    <p:animEffect transition="out" filter="fade">
                                      <p:cBhvr>
                                        <p:cTn id="285" dur="500"/>
                                        <p:tgtEl>
                                          <p:spTgt spid="62"/>
                                        </p:tgtEl>
                                      </p:cBhvr>
                                    </p:animEffect>
                                    <p:set>
                                      <p:cBhvr>
                                        <p:cTn id="286" dur="1" fill="hold">
                                          <p:stCondLst>
                                            <p:cond delay="499"/>
                                          </p:stCondLst>
                                        </p:cTn>
                                        <p:tgtEl>
                                          <p:spTgt spid="62"/>
                                        </p:tgtEl>
                                        <p:attrNameLst>
                                          <p:attrName>style.visibility</p:attrName>
                                        </p:attrNameLst>
                                      </p:cBhvr>
                                      <p:to>
                                        <p:strVal val="hidden"/>
                                      </p:to>
                                    </p:set>
                                  </p:childTnLst>
                                </p:cTn>
                              </p:par>
                              <p:par>
                                <p:cTn id="287" presetID="64" presetClass="path" presetSubtype="0" accel="50000" decel="50000" fill="hold" nodeType="withEffect">
                                  <p:stCondLst>
                                    <p:cond delay="0"/>
                                  </p:stCondLst>
                                  <p:childTnLst>
                                    <p:animMotion origin="layout" path="M -0.64028 0.23395 L -0.30833 -0.39352 " pathEditMode="relative" rAng="0" ptsTypes="AA">
                                      <p:cBhvr>
                                        <p:cTn id="288" dur="1750" fill="hold"/>
                                        <p:tgtEl>
                                          <p:spTgt spid="42"/>
                                        </p:tgtEl>
                                        <p:attrNameLst>
                                          <p:attrName>ppt_x</p:attrName>
                                          <p:attrName>ppt_y</p:attrName>
                                        </p:attrNameLst>
                                      </p:cBhvr>
                                      <p:rCtr x="16597" y="-31389"/>
                                    </p:animMotion>
                                  </p:childTnLst>
                                  <p:subTnLst>
                                    <p:audio>
                                      <p:cMediaNode>
                                        <p:cTn display="0" masterRel="sameClick">
                                          <p:stCondLst>
                                            <p:cond evt="begin" delay="0">
                                              <p:tn val="287"/>
                                            </p:cond>
                                          </p:stCondLst>
                                          <p:endCondLst>
                                            <p:cond evt="onStopAudio" delay="0">
                                              <p:tgtEl>
                                                <p:sldTgt/>
                                              </p:tgtEl>
                                            </p:cond>
                                          </p:endCondLst>
                                        </p:cTn>
                                        <p:tgtEl>
                                          <p:sndTgt r:embed="rId4" name="wind.wav"/>
                                        </p:tgtEl>
                                      </p:cMediaNode>
                                    </p:audio>
                                  </p:subTnLst>
                                </p:cTn>
                              </p:par>
                              <p:par>
                                <p:cTn id="289" presetID="6" presetClass="emph" presetSubtype="0" fill="hold" nodeType="withEffect">
                                  <p:stCondLst>
                                    <p:cond delay="0"/>
                                  </p:stCondLst>
                                  <p:childTnLst>
                                    <p:animScale>
                                      <p:cBhvr>
                                        <p:cTn id="290" dur="1750" fill="hold"/>
                                        <p:tgtEl>
                                          <p:spTgt spid="42"/>
                                        </p:tgtEl>
                                      </p:cBhvr>
                                      <p:by x="150000" y="150000"/>
                                    </p:animScale>
                                  </p:childTnLst>
                                </p:cTn>
                              </p:par>
                              <p:par>
                                <p:cTn id="291" presetID="8" presetClass="emph" presetSubtype="0" fill="hold" nodeType="withEffect">
                                  <p:stCondLst>
                                    <p:cond delay="0"/>
                                  </p:stCondLst>
                                  <p:childTnLst>
                                    <p:animRot by="21600000">
                                      <p:cBhvr>
                                        <p:cTn id="292" dur="1750" fill="hold"/>
                                        <p:tgtEl>
                                          <p:spTgt spid="42"/>
                                        </p:tgtEl>
                                        <p:attrNameLst>
                                          <p:attrName>r</p:attrName>
                                        </p:attrNameLst>
                                      </p:cBhvr>
                                    </p:animRot>
                                  </p:childTnLst>
                                </p:cTn>
                              </p:par>
                              <p:par>
                                <p:cTn id="293" presetID="10" presetClass="exit" presetSubtype="0" fill="hold" grpId="2" nodeType="withEffect">
                                  <p:stCondLst>
                                    <p:cond delay="0"/>
                                  </p:stCondLst>
                                  <p:childTnLst>
                                    <p:animEffect transition="out" filter="fade">
                                      <p:cBhvr>
                                        <p:cTn id="294" dur="500"/>
                                        <p:tgtEl>
                                          <p:spTgt spid="41"/>
                                        </p:tgtEl>
                                      </p:cBhvr>
                                    </p:animEffect>
                                    <p:set>
                                      <p:cBhvr>
                                        <p:cTn id="295" dur="1" fill="hold">
                                          <p:stCondLst>
                                            <p:cond delay="499"/>
                                          </p:stCondLst>
                                        </p:cTn>
                                        <p:tgtEl>
                                          <p:spTgt spid="41"/>
                                        </p:tgtEl>
                                        <p:attrNameLst>
                                          <p:attrName>style.visibility</p:attrName>
                                        </p:attrNameLst>
                                      </p:cBhvr>
                                      <p:to>
                                        <p:strVal val="hidden"/>
                                      </p:to>
                                    </p:set>
                                  </p:childTnLst>
                                </p:cTn>
                              </p:par>
                            </p:childTnLst>
                          </p:cTn>
                        </p:par>
                      </p:childTnLst>
                    </p:cTn>
                  </p:par>
                </p:childTnLst>
              </p:cTn>
              <p:nextCondLst>
                <p:cond evt="onClick" delay="0">
                  <p:tgtEl>
                    <p:spTgt spid="62"/>
                  </p:tgtEl>
                </p:cond>
              </p:nextCondLst>
            </p:seq>
          </p:childTnLst>
        </p:cTn>
      </p:par>
    </p:tnLst>
    <p:bldLst>
      <p:bldP spid="30" grpId="0" animBg="1"/>
      <p:bldP spid="30" grpId="1" animBg="1"/>
      <p:bldP spid="30" grpId="2" animBg="1"/>
      <p:bldP spid="33" grpId="0" animBg="1"/>
      <p:bldP spid="33" grpId="1" animBg="1"/>
      <p:bldP spid="33" grpId="2" animBg="1"/>
      <p:bldP spid="35" grpId="0" animBg="1"/>
      <p:bldP spid="35" grpId="1" animBg="1"/>
      <p:bldP spid="35" grpId="2" animBg="1"/>
      <p:bldP spid="37" grpId="0" animBg="1"/>
      <p:bldP spid="37" grpId="1" animBg="1"/>
      <p:bldP spid="37" grpId="2" animBg="1"/>
      <p:bldP spid="39" grpId="0" animBg="1"/>
      <p:bldP spid="39" grpId="1" animBg="1"/>
      <p:bldP spid="39" grpId="2" animBg="1"/>
      <p:bldP spid="41" grpId="0" animBg="1"/>
      <p:bldP spid="41" grpId="1" animBg="1"/>
      <p:bldP spid="41" grpId="2" animBg="1"/>
      <p:bldP spid="32" grpId="0" animBg="1"/>
      <p:bldP spid="32" grpId="1" animBg="1"/>
      <p:bldP spid="58" grpId="0" animBg="1"/>
      <p:bldP spid="58" grpId="1" animBg="1"/>
      <p:bldP spid="59" grpId="0" animBg="1"/>
      <p:bldP spid="59" grpId="1" animBg="1"/>
      <p:bldP spid="60" grpId="0" animBg="1"/>
      <p:bldP spid="60" grpId="1" animBg="1"/>
      <p:bldP spid="61" grpId="0" animBg="1"/>
      <p:bldP spid="61" grpId="1" animBg="1"/>
      <p:bldP spid="62" grpId="0" animBg="1"/>
      <p:bldP spid="62" grpId="1"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533"/>
        <p:cNvGrpSpPr/>
        <p:nvPr/>
      </p:nvGrpSpPr>
      <p:grpSpPr>
        <a:xfrm>
          <a:off x="0" y="0"/>
          <a:ext cx="0" cy="0"/>
          <a:chOff x="0" y="0"/>
          <a:chExt cx="0" cy="0"/>
        </a:xfrm>
      </p:grpSpPr>
      <p:grpSp>
        <p:nvGrpSpPr>
          <p:cNvPr id="539" name="Google Shape;539;p38"/>
          <p:cNvGrpSpPr/>
          <p:nvPr/>
        </p:nvGrpSpPr>
        <p:grpSpPr>
          <a:xfrm flipH="1">
            <a:off x="50130" y="3174766"/>
            <a:ext cx="866541" cy="1968737"/>
            <a:chOff x="3046711" y="603489"/>
            <a:chExt cx="1201860" cy="2730564"/>
          </a:xfrm>
        </p:grpSpPr>
        <p:sp>
          <p:nvSpPr>
            <p:cNvPr id="540" name="Google Shape;540;p38"/>
            <p:cNvSpPr/>
            <p:nvPr/>
          </p:nvSpPr>
          <p:spPr>
            <a:xfrm>
              <a:off x="3822231" y="1451517"/>
              <a:ext cx="10541" cy="1882537"/>
            </a:xfrm>
            <a:custGeom>
              <a:avLst/>
              <a:gdLst/>
              <a:ahLst/>
              <a:cxnLst/>
              <a:rect l="l" t="t" r="r" b="b"/>
              <a:pathLst>
                <a:path w="83" h="14824" extrusionOk="0">
                  <a:moveTo>
                    <a:pt x="1" y="23"/>
                  </a:moveTo>
                  <a:cubicBezTo>
                    <a:pt x="1" y="8"/>
                    <a:pt x="19" y="1"/>
                    <a:pt x="42" y="1"/>
                  </a:cubicBezTo>
                  <a:cubicBezTo>
                    <a:pt x="64" y="1"/>
                    <a:pt x="82" y="8"/>
                    <a:pt x="82" y="23"/>
                  </a:cubicBezTo>
                  <a:lnTo>
                    <a:pt x="82" y="14801"/>
                  </a:lnTo>
                  <a:cubicBezTo>
                    <a:pt x="82" y="14812"/>
                    <a:pt x="64" y="14823"/>
                    <a:pt x="42" y="14823"/>
                  </a:cubicBezTo>
                  <a:cubicBezTo>
                    <a:pt x="19" y="14823"/>
                    <a:pt x="1" y="14812"/>
                    <a:pt x="1" y="1480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8"/>
            <p:cNvSpPr/>
            <p:nvPr/>
          </p:nvSpPr>
          <p:spPr>
            <a:xfrm>
              <a:off x="3587810" y="759812"/>
              <a:ext cx="537443" cy="1062038"/>
            </a:xfrm>
            <a:custGeom>
              <a:avLst/>
              <a:gdLst/>
              <a:ahLst/>
              <a:cxnLst/>
              <a:rect l="l" t="t" r="r" b="b"/>
              <a:pathLst>
                <a:path w="4232" h="8363" extrusionOk="0">
                  <a:moveTo>
                    <a:pt x="3964" y="5429"/>
                  </a:moveTo>
                  <a:cubicBezTo>
                    <a:pt x="4231" y="6049"/>
                    <a:pt x="4183" y="6757"/>
                    <a:pt x="3831" y="7332"/>
                  </a:cubicBezTo>
                  <a:cubicBezTo>
                    <a:pt x="3482" y="7907"/>
                    <a:pt x="2874" y="8274"/>
                    <a:pt x="2203" y="8322"/>
                  </a:cubicBezTo>
                  <a:cubicBezTo>
                    <a:pt x="2203" y="8322"/>
                    <a:pt x="2203" y="8322"/>
                    <a:pt x="2203" y="8322"/>
                  </a:cubicBezTo>
                  <a:cubicBezTo>
                    <a:pt x="1632" y="8363"/>
                    <a:pt x="1068" y="8159"/>
                    <a:pt x="649" y="7766"/>
                  </a:cubicBezTo>
                  <a:cubicBezTo>
                    <a:pt x="234" y="7369"/>
                    <a:pt x="0" y="6820"/>
                    <a:pt x="11" y="6245"/>
                  </a:cubicBezTo>
                  <a:cubicBezTo>
                    <a:pt x="37" y="4310"/>
                    <a:pt x="78" y="1621"/>
                    <a:pt x="96" y="342"/>
                  </a:cubicBezTo>
                  <a:cubicBezTo>
                    <a:pt x="96" y="212"/>
                    <a:pt x="174" y="97"/>
                    <a:pt x="293" y="49"/>
                  </a:cubicBezTo>
                  <a:cubicBezTo>
                    <a:pt x="415" y="0"/>
                    <a:pt x="553" y="26"/>
                    <a:pt x="642" y="119"/>
                  </a:cubicBezTo>
                  <a:cubicBezTo>
                    <a:pt x="2095" y="1614"/>
                    <a:pt x="3119" y="3453"/>
                    <a:pt x="3964" y="542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8"/>
            <p:cNvSpPr/>
            <p:nvPr/>
          </p:nvSpPr>
          <p:spPr>
            <a:xfrm>
              <a:off x="3594794" y="662793"/>
              <a:ext cx="561064" cy="1245288"/>
            </a:xfrm>
            <a:custGeom>
              <a:avLst/>
              <a:gdLst/>
              <a:ahLst/>
              <a:cxnLst/>
              <a:rect l="l" t="t" r="r" b="b"/>
              <a:pathLst>
                <a:path w="4418" h="9806" extrusionOk="0">
                  <a:moveTo>
                    <a:pt x="12" y="7502"/>
                  </a:moveTo>
                  <a:cubicBezTo>
                    <a:pt x="1" y="8163"/>
                    <a:pt x="290" y="8789"/>
                    <a:pt x="794" y="9212"/>
                  </a:cubicBezTo>
                  <a:cubicBezTo>
                    <a:pt x="1302" y="9635"/>
                    <a:pt x="1974" y="9805"/>
                    <a:pt x="2619" y="9672"/>
                  </a:cubicBezTo>
                  <a:cubicBezTo>
                    <a:pt x="2663" y="9664"/>
                    <a:pt x="2704" y="9657"/>
                    <a:pt x="2749" y="9646"/>
                  </a:cubicBezTo>
                  <a:cubicBezTo>
                    <a:pt x="3728" y="9449"/>
                    <a:pt x="4417" y="8574"/>
                    <a:pt x="4388" y="7580"/>
                  </a:cubicBezTo>
                  <a:cubicBezTo>
                    <a:pt x="4095" y="4684"/>
                    <a:pt x="2838" y="1803"/>
                    <a:pt x="2411" y="342"/>
                  </a:cubicBezTo>
                  <a:cubicBezTo>
                    <a:pt x="2411" y="201"/>
                    <a:pt x="2318" y="78"/>
                    <a:pt x="2185" y="38"/>
                  </a:cubicBezTo>
                  <a:cubicBezTo>
                    <a:pt x="2051" y="1"/>
                    <a:pt x="1910" y="52"/>
                    <a:pt x="1833" y="167"/>
                  </a:cubicBezTo>
                  <a:cubicBezTo>
                    <a:pt x="342" y="2452"/>
                    <a:pt x="45" y="4925"/>
                    <a:pt x="12" y="750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8"/>
            <p:cNvSpPr/>
            <p:nvPr/>
          </p:nvSpPr>
          <p:spPr>
            <a:xfrm>
              <a:off x="3463488" y="603489"/>
              <a:ext cx="785083" cy="1423205"/>
            </a:xfrm>
            <a:custGeom>
              <a:avLst/>
              <a:gdLst/>
              <a:ahLst/>
              <a:cxnLst/>
              <a:rect l="l" t="t" r="r" b="b"/>
              <a:pathLst>
                <a:path w="6182" h="11207" extrusionOk="0">
                  <a:moveTo>
                    <a:pt x="204" y="7977"/>
                  </a:moveTo>
                  <a:cubicBezTo>
                    <a:pt x="0" y="8748"/>
                    <a:pt x="167" y="9571"/>
                    <a:pt x="656" y="10202"/>
                  </a:cubicBezTo>
                  <a:cubicBezTo>
                    <a:pt x="1146" y="10836"/>
                    <a:pt x="1899" y="11207"/>
                    <a:pt x="2696" y="11207"/>
                  </a:cubicBezTo>
                  <a:cubicBezTo>
                    <a:pt x="2867" y="11207"/>
                    <a:pt x="3033" y="11207"/>
                    <a:pt x="3200" y="11207"/>
                  </a:cubicBezTo>
                  <a:cubicBezTo>
                    <a:pt x="4613" y="11207"/>
                    <a:pt x="5793" y="10131"/>
                    <a:pt x="5922" y="8726"/>
                  </a:cubicBezTo>
                  <a:cubicBezTo>
                    <a:pt x="6182" y="5374"/>
                    <a:pt x="5273" y="1925"/>
                    <a:pt x="5184" y="364"/>
                  </a:cubicBezTo>
                  <a:cubicBezTo>
                    <a:pt x="5214" y="249"/>
                    <a:pt x="5162" y="126"/>
                    <a:pt x="5062" y="63"/>
                  </a:cubicBezTo>
                  <a:cubicBezTo>
                    <a:pt x="4962" y="0"/>
                    <a:pt x="4832" y="8"/>
                    <a:pt x="4739" y="86"/>
                  </a:cubicBezTo>
                  <a:cubicBezTo>
                    <a:pt x="2047" y="2314"/>
                    <a:pt x="949" y="5051"/>
                    <a:pt x="204" y="797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8"/>
            <p:cNvSpPr/>
            <p:nvPr/>
          </p:nvSpPr>
          <p:spPr>
            <a:xfrm>
              <a:off x="3388565" y="894927"/>
              <a:ext cx="683868" cy="1131757"/>
            </a:xfrm>
            <a:custGeom>
              <a:avLst/>
              <a:gdLst/>
              <a:ahLst/>
              <a:cxnLst/>
              <a:rect l="l" t="t" r="r" b="b"/>
              <a:pathLst>
                <a:path w="5385" h="8912" extrusionOk="0">
                  <a:moveTo>
                    <a:pt x="5003" y="5274"/>
                  </a:moveTo>
                  <a:cubicBezTo>
                    <a:pt x="5385" y="6056"/>
                    <a:pt x="5337" y="6983"/>
                    <a:pt x="4873" y="7721"/>
                  </a:cubicBezTo>
                  <a:cubicBezTo>
                    <a:pt x="4413" y="8463"/>
                    <a:pt x="3601" y="8912"/>
                    <a:pt x="2730" y="8912"/>
                  </a:cubicBezTo>
                  <a:cubicBezTo>
                    <a:pt x="2730" y="8912"/>
                    <a:pt x="2730" y="8912"/>
                    <a:pt x="2730" y="8912"/>
                  </a:cubicBezTo>
                  <a:cubicBezTo>
                    <a:pt x="1973" y="8912"/>
                    <a:pt x="1254" y="8589"/>
                    <a:pt x="746" y="8026"/>
                  </a:cubicBezTo>
                  <a:cubicBezTo>
                    <a:pt x="241" y="7466"/>
                    <a:pt x="0" y="6713"/>
                    <a:pt x="82" y="5960"/>
                  </a:cubicBezTo>
                  <a:cubicBezTo>
                    <a:pt x="305" y="3906"/>
                    <a:pt x="579" y="1351"/>
                    <a:pt x="698" y="271"/>
                  </a:cubicBezTo>
                  <a:cubicBezTo>
                    <a:pt x="709" y="168"/>
                    <a:pt x="775" y="79"/>
                    <a:pt x="872" y="38"/>
                  </a:cubicBezTo>
                  <a:cubicBezTo>
                    <a:pt x="968" y="1"/>
                    <a:pt x="1080" y="19"/>
                    <a:pt x="1157" y="86"/>
                  </a:cubicBezTo>
                  <a:cubicBezTo>
                    <a:pt x="2882" y="1580"/>
                    <a:pt x="4068" y="3360"/>
                    <a:pt x="5003" y="5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8"/>
            <p:cNvSpPr/>
            <p:nvPr/>
          </p:nvSpPr>
          <p:spPr>
            <a:xfrm>
              <a:off x="3529776" y="900134"/>
              <a:ext cx="548364" cy="1131757"/>
            </a:xfrm>
            <a:custGeom>
              <a:avLst/>
              <a:gdLst/>
              <a:ahLst/>
              <a:cxnLst/>
              <a:rect l="l" t="t" r="r" b="b"/>
              <a:pathLst>
                <a:path w="4318" h="8912" extrusionOk="0">
                  <a:moveTo>
                    <a:pt x="19" y="78"/>
                  </a:moveTo>
                  <a:cubicBezTo>
                    <a:pt x="1" y="64"/>
                    <a:pt x="1" y="38"/>
                    <a:pt x="16" y="19"/>
                  </a:cubicBezTo>
                  <a:cubicBezTo>
                    <a:pt x="31" y="1"/>
                    <a:pt x="57" y="1"/>
                    <a:pt x="75" y="15"/>
                  </a:cubicBezTo>
                  <a:cubicBezTo>
                    <a:pt x="1799" y="1514"/>
                    <a:pt x="2990" y="3297"/>
                    <a:pt x="3928" y="5214"/>
                  </a:cubicBezTo>
                  <a:cubicBezTo>
                    <a:pt x="4317" y="6012"/>
                    <a:pt x="4269" y="6950"/>
                    <a:pt x="3798" y="7703"/>
                  </a:cubicBezTo>
                  <a:cubicBezTo>
                    <a:pt x="3327" y="8455"/>
                    <a:pt x="2504" y="8912"/>
                    <a:pt x="1618" y="8912"/>
                  </a:cubicBezTo>
                  <a:cubicBezTo>
                    <a:pt x="1596" y="8912"/>
                    <a:pt x="1577" y="8893"/>
                    <a:pt x="1577" y="8871"/>
                  </a:cubicBezTo>
                  <a:cubicBezTo>
                    <a:pt x="1577" y="8849"/>
                    <a:pt x="1596" y="8830"/>
                    <a:pt x="1618" y="8830"/>
                  </a:cubicBezTo>
                  <a:cubicBezTo>
                    <a:pt x="2474" y="8830"/>
                    <a:pt x="3272" y="8385"/>
                    <a:pt x="3728" y="7658"/>
                  </a:cubicBezTo>
                  <a:cubicBezTo>
                    <a:pt x="4184" y="6931"/>
                    <a:pt x="4232" y="6023"/>
                    <a:pt x="3854" y="5251"/>
                  </a:cubicBezTo>
                  <a:cubicBezTo>
                    <a:pt x="2919" y="3342"/>
                    <a:pt x="1736" y="1569"/>
                    <a:pt x="19" y="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8"/>
            <p:cNvSpPr/>
            <p:nvPr/>
          </p:nvSpPr>
          <p:spPr>
            <a:xfrm>
              <a:off x="3054712" y="2312370"/>
              <a:ext cx="666470" cy="358500"/>
            </a:xfrm>
            <a:custGeom>
              <a:avLst/>
              <a:gdLst/>
              <a:ahLst/>
              <a:cxnLst/>
              <a:rect l="l" t="t" r="r" b="b"/>
              <a:pathLst>
                <a:path w="5248" h="2823" extrusionOk="0">
                  <a:moveTo>
                    <a:pt x="156" y="1"/>
                  </a:moveTo>
                  <a:cubicBezTo>
                    <a:pt x="97" y="1"/>
                    <a:pt x="45" y="34"/>
                    <a:pt x="22" y="86"/>
                  </a:cubicBezTo>
                  <a:cubicBezTo>
                    <a:pt x="0" y="142"/>
                    <a:pt x="15" y="205"/>
                    <a:pt x="60" y="242"/>
                  </a:cubicBezTo>
                  <a:cubicBezTo>
                    <a:pt x="679" y="802"/>
                    <a:pt x="2218" y="2140"/>
                    <a:pt x="3093" y="2489"/>
                  </a:cubicBezTo>
                  <a:cubicBezTo>
                    <a:pt x="3935" y="2823"/>
                    <a:pt x="4799" y="2634"/>
                    <a:pt x="5025" y="2070"/>
                  </a:cubicBezTo>
                  <a:cubicBezTo>
                    <a:pt x="5248" y="1506"/>
                    <a:pt x="4747" y="779"/>
                    <a:pt x="3905" y="446"/>
                  </a:cubicBezTo>
                  <a:cubicBezTo>
                    <a:pt x="3030" y="97"/>
                    <a:pt x="990" y="19"/>
                    <a:pt x="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8"/>
            <p:cNvSpPr/>
            <p:nvPr/>
          </p:nvSpPr>
          <p:spPr>
            <a:xfrm>
              <a:off x="3046711" y="2315672"/>
              <a:ext cx="785083" cy="318497"/>
            </a:xfrm>
            <a:custGeom>
              <a:avLst/>
              <a:gdLst/>
              <a:ahLst/>
              <a:cxnLst/>
              <a:rect l="l" t="t" r="r" b="b"/>
              <a:pathLst>
                <a:path w="6182" h="2508" extrusionOk="0">
                  <a:moveTo>
                    <a:pt x="34" y="86"/>
                  </a:moveTo>
                  <a:cubicBezTo>
                    <a:pt x="11" y="79"/>
                    <a:pt x="0" y="53"/>
                    <a:pt x="11" y="30"/>
                  </a:cubicBezTo>
                  <a:cubicBezTo>
                    <a:pt x="19" y="12"/>
                    <a:pt x="41" y="1"/>
                    <a:pt x="63" y="8"/>
                  </a:cubicBezTo>
                  <a:lnTo>
                    <a:pt x="6149" y="2422"/>
                  </a:lnTo>
                  <a:cubicBezTo>
                    <a:pt x="6171" y="2430"/>
                    <a:pt x="6182" y="2456"/>
                    <a:pt x="6175" y="2478"/>
                  </a:cubicBezTo>
                  <a:cubicBezTo>
                    <a:pt x="6163" y="2496"/>
                    <a:pt x="6141" y="2508"/>
                    <a:pt x="6119" y="2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8" name="Google Shape;548;p38"/>
          <p:cNvSpPr/>
          <p:nvPr/>
        </p:nvSpPr>
        <p:spPr>
          <a:xfrm rot="-2700000">
            <a:off x="7355437" y="1371976"/>
            <a:ext cx="184836" cy="145219"/>
          </a:xfrm>
          <a:custGeom>
            <a:avLst/>
            <a:gdLst/>
            <a:ahLst/>
            <a:cxnLst/>
            <a:rect l="l" t="t" r="r" b="b"/>
            <a:pathLst>
              <a:path w="1451" h="1140" extrusionOk="0">
                <a:moveTo>
                  <a:pt x="1029" y="165"/>
                </a:moveTo>
                <a:cubicBezTo>
                  <a:pt x="1085" y="165"/>
                  <a:pt x="1139" y="182"/>
                  <a:pt x="1176" y="212"/>
                </a:cubicBezTo>
                <a:cubicBezTo>
                  <a:pt x="1221" y="249"/>
                  <a:pt x="1243" y="301"/>
                  <a:pt x="1243" y="364"/>
                </a:cubicBezTo>
                <a:cubicBezTo>
                  <a:pt x="1243" y="438"/>
                  <a:pt x="1213" y="523"/>
                  <a:pt x="1161" y="612"/>
                </a:cubicBezTo>
                <a:lnTo>
                  <a:pt x="1158" y="612"/>
                </a:lnTo>
                <a:cubicBezTo>
                  <a:pt x="1084" y="742"/>
                  <a:pt x="894" y="872"/>
                  <a:pt x="728" y="965"/>
                </a:cubicBezTo>
                <a:cubicBezTo>
                  <a:pt x="561" y="872"/>
                  <a:pt x="372" y="742"/>
                  <a:pt x="294" y="612"/>
                </a:cubicBezTo>
                <a:cubicBezTo>
                  <a:pt x="238" y="523"/>
                  <a:pt x="212" y="438"/>
                  <a:pt x="212" y="364"/>
                </a:cubicBezTo>
                <a:cubicBezTo>
                  <a:pt x="212" y="301"/>
                  <a:pt x="231" y="249"/>
                  <a:pt x="275" y="212"/>
                </a:cubicBezTo>
                <a:cubicBezTo>
                  <a:pt x="314" y="182"/>
                  <a:pt x="368" y="165"/>
                  <a:pt x="425" y="165"/>
                </a:cubicBezTo>
                <a:cubicBezTo>
                  <a:pt x="509" y="165"/>
                  <a:pt x="600" y="203"/>
                  <a:pt x="657" y="294"/>
                </a:cubicBezTo>
                <a:cubicBezTo>
                  <a:pt x="672" y="320"/>
                  <a:pt x="698" y="334"/>
                  <a:pt x="728" y="334"/>
                </a:cubicBezTo>
                <a:cubicBezTo>
                  <a:pt x="754" y="334"/>
                  <a:pt x="783" y="320"/>
                  <a:pt x="798" y="294"/>
                </a:cubicBezTo>
                <a:cubicBezTo>
                  <a:pt x="853" y="203"/>
                  <a:pt x="945" y="165"/>
                  <a:pt x="1029" y="165"/>
                </a:cubicBezTo>
                <a:close/>
                <a:moveTo>
                  <a:pt x="428" y="1"/>
                </a:moveTo>
                <a:cubicBezTo>
                  <a:pt x="331" y="1"/>
                  <a:pt x="238" y="32"/>
                  <a:pt x="171" y="86"/>
                </a:cubicBezTo>
                <a:cubicBezTo>
                  <a:pt x="19" y="208"/>
                  <a:pt x="1" y="453"/>
                  <a:pt x="153" y="698"/>
                </a:cubicBezTo>
                <a:cubicBezTo>
                  <a:pt x="249" y="857"/>
                  <a:pt x="487" y="1024"/>
                  <a:pt x="687" y="1132"/>
                </a:cubicBezTo>
                <a:cubicBezTo>
                  <a:pt x="700" y="1137"/>
                  <a:pt x="714" y="1140"/>
                  <a:pt x="727" y="1140"/>
                </a:cubicBezTo>
                <a:cubicBezTo>
                  <a:pt x="741" y="1140"/>
                  <a:pt x="754" y="1137"/>
                  <a:pt x="765" y="1132"/>
                </a:cubicBezTo>
                <a:cubicBezTo>
                  <a:pt x="969" y="1024"/>
                  <a:pt x="1206" y="857"/>
                  <a:pt x="1302" y="698"/>
                </a:cubicBezTo>
                <a:cubicBezTo>
                  <a:pt x="1451" y="453"/>
                  <a:pt x="1432" y="208"/>
                  <a:pt x="1280" y="86"/>
                </a:cubicBezTo>
                <a:cubicBezTo>
                  <a:pt x="1216" y="32"/>
                  <a:pt x="1124" y="1"/>
                  <a:pt x="1027" y="1"/>
                </a:cubicBezTo>
                <a:cubicBezTo>
                  <a:pt x="923" y="1"/>
                  <a:pt x="814" y="37"/>
                  <a:pt x="728" y="119"/>
                </a:cubicBezTo>
                <a:cubicBezTo>
                  <a:pt x="641" y="37"/>
                  <a:pt x="532" y="1"/>
                  <a:pt x="4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 name="Google Shape;1398;p44">
            <a:extLst>
              <a:ext uri="{FF2B5EF4-FFF2-40B4-BE49-F238E27FC236}">
                <a16:creationId xmlns:a16="http://schemas.microsoft.com/office/drawing/2014/main" id="{A52D4D63-139B-A14A-F826-B75163E85879}"/>
              </a:ext>
            </a:extLst>
          </p:cNvPr>
          <p:cNvGrpSpPr/>
          <p:nvPr/>
        </p:nvGrpSpPr>
        <p:grpSpPr>
          <a:xfrm flipH="1">
            <a:off x="5351393" y="2054849"/>
            <a:ext cx="3615482" cy="3088651"/>
            <a:chOff x="5097629" y="1416875"/>
            <a:chExt cx="3148278" cy="2689525"/>
          </a:xfrm>
        </p:grpSpPr>
        <p:sp>
          <p:nvSpPr>
            <p:cNvPr id="7" name="Google Shape;1399;p44">
              <a:extLst>
                <a:ext uri="{FF2B5EF4-FFF2-40B4-BE49-F238E27FC236}">
                  <a16:creationId xmlns:a16="http://schemas.microsoft.com/office/drawing/2014/main" id="{116872B7-12A9-BECC-1021-283367983B5C}"/>
                </a:ext>
              </a:extLst>
            </p:cNvPr>
            <p:cNvSpPr/>
            <p:nvPr/>
          </p:nvSpPr>
          <p:spPr>
            <a:xfrm>
              <a:off x="6134350" y="3404700"/>
              <a:ext cx="1547100" cy="701700"/>
            </a:xfrm>
            <a:prstGeom prst="trapezoid">
              <a:avLst>
                <a:gd name="adj" fmla="val 25000"/>
              </a:avLst>
            </a:pr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1400;p44">
              <a:extLst>
                <a:ext uri="{FF2B5EF4-FFF2-40B4-BE49-F238E27FC236}">
                  <a16:creationId xmlns:a16="http://schemas.microsoft.com/office/drawing/2014/main" id="{83BE8F99-28F8-1A85-9AD5-745C1AAD86D9}"/>
                </a:ext>
              </a:extLst>
            </p:cNvPr>
            <p:cNvSpPr/>
            <p:nvPr/>
          </p:nvSpPr>
          <p:spPr>
            <a:xfrm flipH="1">
              <a:off x="6480575" y="3579300"/>
              <a:ext cx="702375" cy="526325"/>
            </a:xfrm>
            <a:prstGeom prst="flowChartManualInput">
              <a:avLst/>
            </a:prstGeom>
            <a:solidFill>
              <a:srgbClr val="EA7D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9" name="Google Shape;1401;p44">
              <a:extLst>
                <a:ext uri="{FF2B5EF4-FFF2-40B4-BE49-F238E27FC236}">
                  <a16:creationId xmlns:a16="http://schemas.microsoft.com/office/drawing/2014/main" id="{DF5A0D80-8CFB-706E-86DB-07A86DFB9035}"/>
                </a:ext>
              </a:extLst>
            </p:cNvPr>
            <p:cNvGrpSpPr/>
            <p:nvPr/>
          </p:nvGrpSpPr>
          <p:grpSpPr>
            <a:xfrm rot="-1629263">
              <a:off x="5312704" y="1600741"/>
              <a:ext cx="1091406" cy="1206086"/>
              <a:chOff x="5102449" y="995932"/>
              <a:chExt cx="1091382" cy="1206059"/>
            </a:xfrm>
          </p:grpSpPr>
          <p:sp>
            <p:nvSpPr>
              <p:cNvPr id="522" name="Google Shape;1402;p44">
                <a:extLst>
                  <a:ext uri="{FF2B5EF4-FFF2-40B4-BE49-F238E27FC236}">
                    <a16:creationId xmlns:a16="http://schemas.microsoft.com/office/drawing/2014/main" id="{DBBFC79B-16A0-5FA7-CF63-ABA8D4A9A78B}"/>
                  </a:ext>
                </a:extLst>
              </p:cNvPr>
              <p:cNvSpPr/>
              <p:nvPr/>
            </p:nvSpPr>
            <p:spPr>
              <a:xfrm>
                <a:off x="5702474" y="995932"/>
                <a:ext cx="355734" cy="206382"/>
              </a:xfrm>
              <a:custGeom>
                <a:avLst/>
                <a:gdLst/>
                <a:ahLst/>
                <a:cxnLst/>
                <a:rect l="l" t="t" r="r" b="b"/>
                <a:pathLst>
                  <a:path w="9606" h="5573" fill="none" extrusionOk="0">
                    <a:moveTo>
                      <a:pt x="106" y="5520"/>
                    </a:moveTo>
                    <a:cubicBezTo>
                      <a:pt x="0" y="5572"/>
                      <a:pt x="2312" y="0"/>
                      <a:pt x="9605" y="1396"/>
                    </a:cubicBezTo>
                  </a:path>
                </a:pathLst>
              </a:custGeom>
              <a:solidFill>
                <a:srgbClr val="DB355D"/>
              </a:solidFill>
              <a:ln w="7325" cap="rnd" cmpd="sng">
                <a:solidFill>
                  <a:srgbClr val="DD5D6C"/>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3" name="Google Shape;1403;p44">
                <a:extLst>
                  <a:ext uri="{FF2B5EF4-FFF2-40B4-BE49-F238E27FC236}">
                    <a16:creationId xmlns:a16="http://schemas.microsoft.com/office/drawing/2014/main" id="{706013AB-31EA-E889-64C9-695EA73CF149}"/>
                  </a:ext>
                </a:extLst>
              </p:cNvPr>
              <p:cNvSpPr/>
              <p:nvPr/>
            </p:nvSpPr>
            <p:spPr>
              <a:xfrm>
                <a:off x="5102449" y="1775525"/>
                <a:ext cx="426466" cy="426466"/>
              </a:xfrm>
              <a:custGeom>
                <a:avLst/>
                <a:gdLst/>
                <a:ahLst/>
                <a:cxnLst/>
                <a:rect l="l" t="t" r="r" b="b"/>
                <a:pathLst>
                  <a:path w="11516" h="11516" fill="none" extrusionOk="0">
                    <a:moveTo>
                      <a:pt x="9830" y="1686"/>
                    </a:moveTo>
                    <a:cubicBezTo>
                      <a:pt x="10909" y="2767"/>
                      <a:pt x="11516" y="4231"/>
                      <a:pt x="11516" y="5758"/>
                    </a:cubicBezTo>
                    <a:cubicBezTo>
                      <a:pt x="11516" y="7285"/>
                      <a:pt x="10909" y="8749"/>
                      <a:pt x="9830" y="9829"/>
                    </a:cubicBezTo>
                    <a:cubicBezTo>
                      <a:pt x="8749" y="10909"/>
                      <a:pt x="7285" y="11515"/>
                      <a:pt x="5758" y="11515"/>
                    </a:cubicBezTo>
                    <a:cubicBezTo>
                      <a:pt x="4231" y="11515"/>
                      <a:pt x="2766" y="10909"/>
                      <a:pt x="1687" y="9829"/>
                    </a:cubicBezTo>
                    <a:cubicBezTo>
                      <a:pt x="607" y="8749"/>
                      <a:pt x="1" y="7285"/>
                      <a:pt x="1" y="5758"/>
                    </a:cubicBezTo>
                    <a:cubicBezTo>
                      <a:pt x="1" y="4231"/>
                      <a:pt x="607" y="2767"/>
                      <a:pt x="1687" y="1686"/>
                    </a:cubicBezTo>
                    <a:cubicBezTo>
                      <a:pt x="2766" y="607"/>
                      <a:pt x="4231" y="0"/>
                      <a:pt x="5758" y="0"/>
                    </a:cubicBezTo>
                    <a:cubicBezTo>
                      <a:pt x="7285" y="0"/>
                      <a:pt x="8749" y="607"/>
                      <a:pt x="9830" y="1686"/>
                    </a:cubicBezTo>
                    <a:close/>
                  </a:path>
                </a:pathLst>
              </a:custGeom>
              <a:solidFill>
                <a:srgbClr val="DB355D"/>
              </a:solidFill>
              <a:ln w="7325" cap="rnd" cmpd="sng">
                <a:solidFill>
                  <a:srgbClr val="DD5D6C"/>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4" name="Google Shape;1404;p44">
                <a:extLst>
                  <a:ext uri="{FF2B5EF4-FFF2-40B4-BE49-F238E27FC236}">
                    <a16:creationId xmlns:a16="http://schemas.microsoft.com/office/drawing/2014/main" id="{32705701-164B-E07A-43B9-B8BA8FA2A2D2}"/>
                  </a:ext>
                </a:extLst>
              </p:cNvPr>
              <p:cNvSpPr/>
              <p:nvPr/>
            </p:nvSpPr>
            <p:spPr>
              <a:xfrm>
                <a:off x="5145184" y="1767489"/>
                <a:ext cx="417245" cy="417208"/>
              </a:xfrm>
              <a:custGeom>
                <a:avLst/>
                <a:gdLst/>
                <a:ahLst/>
                <a:cxnLst/>
                <a:rect l="l" t="t" r="r" b="b"/>
                <a:pathLst>
                  <a:path w="11267" h="11266" extrusionOk="0">
                    <a:moveTo>
                      <a:pt x="5633" y="0"/>
                    </a:moveTo>
                    <a:cubicBezTo>
                      <a:pt x="2523" y="0"/>
                      <a:pt x="1" y="2522"/>
                      <a:pt x="1" y="5633"/>
                    </a:cubicBezTo>
                    <a:cubicBezTo>
                      <a:pt x="1" y="8743"/>
                      <a:pt x="2523" y="11266"/>
                      <a:pt x="5633" y="11266"/>
                    </a:cubicBezTo>
                    <a:cubicBezTo>
                      <a:pt x="8745" y="11266"/>
                      <a:pt x="11266" y="8743"/>
                      <a:pt x="11266" y="5633"/>
                    </a:cubicBezTo>
                    <a:cubicBezTo>
                      <a:pt x="11266" y="2522"/>
                      <a:pt x="8745" y="0"/>
                      <a:pt x="5633" y="0"/>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5" name="Google Shape;1405;p44">
                <a:extLst>
                  <a:ext uri="{FF2B5EF4-FFF2-40B4-BE49-F238E27FC236}">
                    <a16:creationId xmlns:a16="http://schemas.microsoft.com/office/drawing/2014/main" id="{84931438-34D9-719D-4FD9-BB81CE216A30}"/>
                  </a:ext>
                </a:extLst>
              </p:cNvPr>
              <p:cNvSpPr/>
              <p:nvPr/>
            </p:nvSpPr>
            <p:spPr>
              <a:xfrm>
                <a:off x="5249206" y="1042925"/>
                <a:ext cx="944625" cy="1095125"/>
              </a:xfrm>
              <a:custGeom>
                <a:avLst/>
                <a:gdLst/>
                <a:ahLst/>
                <a:cxnLst/>
                <a:rect l="l" t="t" r="r" b="b"/>
                <a:pathLst>
                  <a:path w="25508" h="29572" extrusionOk="0">
                    <a:moveTo>
                      <a:pt x="20450" y="1"/>
                    </a:moveTo>
                    <a:cubicBezTo>
                      <a:pt x="17370" y="1"/>
                      <a:pt x="14519" y="1835"/>
                      <a:pt x="13283" y="4754"/>
                    </a:cubicBezTo>
                    <a:cubicBezTo>
                      <a:pt x="12524" y="6539"/>
                      <a:pt x="11128" y="7980"/>
                      <a:pt x="9367" y="8792"/>
                    </a:cubicBezTo>
                    <a:lnTo>
                      <a:pt x="5891" y="10390"/>
                    </a:lnTo>
                    <a:cubicBezTo>
                      <a:pt x="1524" y="12400"/>
                      <a:pt x="0" y="17844"/>
                      <a:pt x="2689" y="21827"/>
                    </a:cubicBezTo>
                    <a:lnTo>
                      <a:pt x="7916" y="29571"/>
                    </a:lnTo>
                    <a:lnTo>
                      <a:pt x="17987" y="18432"/>
                    </a:lnTo>
                    <a:cubicBezTo>
                      <a:pt x="17604" y="16394"/>
                      <a:pt x="18762" y="15334"/>
                      <a:pt x="20027" y="14579"/>
                    </a:cubicBezTo>
                    <a:cubicBezTo>
                      <a:pt x="20147" y="14507"/>
                      <a:pt x="20251" y="14474"/>
                      <a:pt x="20340" y="14474"/>
                    </a:cubicBezTo>
                    <a:cubicBezTo>
                      <a:pt x="21270" y="14474"/>
                      <a:pt x="20597" y="18041"/>
                      <a:pt x="20597" y="18041"/>
                    </a:cubicBezTo>
                    <a:cubicBezTo>
                      <a:pt x="22893" y="17268"/>
                      <a:pt x="24202" y="14762"/>
                      <a:pt x="23524" y="12435"/>
                    </a:cubicBezTo>
                    <a:cubicBezTo>
                      <a:pt x="23286" y="11607"/>
                      <a:pt x="22817" y="10864"/>
                      <a:pt x="22174" y="10294"/>
                    </a:cubicBezTo>
                    <a:cubicBezTo>
                      <a:pt x="21183" y="9419"/>
                      <a:pt x="20530" y="8226"/>
                      <a:pt x="20424" y="6909"/>
                    </a:cubicBezTo>
                    <a:lnTo>
                      <a:pt x="20404" y="6682"/>
                    </a:lnTo>
                    <a:cubicBezTo>
                      <a:pt x="20296" y="5327"/>
                      <a:pt x="21361" y="4165"/>
                      <a:pt x="22720" y="4154"/>
                    </a:cubicBezTo>
                    <a:lnTo>
                      <a:pt x="25508" y="4131"/>
                    </a:lnTo>
                    <a:lnTo>
                      <a:pt x="25332" y="758"/>
                    </a:lnTo>
                    <a:lnTo>
                      <a:pt x="21847" y="127"/>
                    </a:lnTo>
                    <a:cubicBezTo>
                      <a:pt x="21379" y="42"/>
                      <a:pt x="20912" y="1"/>
                      <a:pt x="20450" y="1"/>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0" name="Google Shape;1406;p44">
              <a:extLst>
                <a:ext uri="{FF2B5EF4-FFF2-40B4-BE49-F238E27FC236}">
                  <a16:creationId xmlns:a16="http://schemas.microsoft.com/office/drawing/2014/main" id="{B8B25681-5885-D043-5247-55E322A38F87}"/>
                </a:ext>
              </a:extLst>
            </p:cNvPr>
            <p:cNvSpPr/>
            <p:nvPr/>
          </p:nvSpPr>
          <p:spPr>
            <a:xfrm rot="-938931">
              <a:off x="5922623" y="1469925"/>
              <a:ext cx="411747" cy="431238"/>
            </a:xfrm>
            <a:custGeom>
              <a:avLst/>
              <a:gdLst/>
              <a:ahLst/>
              <a:cxnLst/>
              <a:rect l="l" t="t" r="r" b="b"/>
              <a:pathLst>
                <a:path w="11450" h="11992" extrusionOk="0">
                  <a:moveTo>
                    <a:pt x="6905" y="0"/>
                  </a:moveTo>
                  <a:cubicBezTo>
                    <a:pt x="6502" y="0"/>
                    <a:pt x="6088" y="47"/>
                    <a:pt x="5670" y="142"/>
                  </a:cubicBezTo>
                  <a:cubicBezTo>
                    <a:pt x="4156" y="486"/>
                    <a:pt x="2709" y="1431"/>
                    <a:pt x="1648" y="2772"/>
                  </a:cubicBezTo>
                  <a:cubicBezTo>
                    <a:pt x="588" y="4113"/>
                    <a:pt x="0" y="5738"/>
                    <a:pt x="16" y="7290"/>
                  </a:cubicBezTo>
                  <a:cubicBezTo>
                    <a:pt x="30" y="8843"/>
                    <a:pt x="647" y="10196"/>
                    <a:pt x="1727" y="11051"/>
                  </a:cubicBezTo>
                  <a:cubicBezTo>
                    <a:pt x="2510" y="11670"/>
                    <a:pt x="3490" y="11991"/>
                    <a:pt x="4546" y="11991"/>
                  </a:cubicBezTo>
                  <a:cubicBezTo>
                    <a:pt x="4949" y="11991"/>
                    <a:pt x="5363" y="11945"/>
                    <a:pt x="5781" y="11850"/>
                  </a:cubicBezTo>
                  <a:cubicBezTo>
                    <a:pt x="7295" y="11508"/>
                    <a:pt x="8742" y="10561"/>
                    <a:pt x="9802" y="9220"/>
                  </a:cubicBezTo>
                  <a:cubicBezTo>
                    <a:pt x="10862" y="7879"/>
                    <a:pt x="11449" y="6254"/>
                    <a:pt x="11435" y="4701"/>
                  </a:cubicBezTo>
                  <a:cubicBezTo>
                    <a:pt x="11419" y="3149"/>
                    <a:pt x="10804" y="1797"/>
                    <a:pt x="9724" y="941"/>
                  </a:cubicBezTo>
                  <a:cubicBezTo>
                    <a:pt x="8941" y="322"/>
                    <a:pt x="7960" y="0"/>
                    <a:pt x="690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1407;p44">
              <a:extLst>
                <a:ext uri="{FF2B5EF4-FFF2-40B4-BE49-F238E27FC236}">
                  <a16:creationId xmlns:a16="http://schemas.microsoft.com/office/drawing/2014/main" id="{B7D57BA4-D0A0-B5ED-0EBB-5C181AE5C2AE}"/>
                </a:ext>
              </a:extLst>
            </p:cNvPr>
            <p:cNvSpPr/>
            <p:nvPr/>
          </p:nvSpPr>
          <p:spPr>
            <a:xfrm>
              <a:off x="6061851" y="1437650"/>
              <a:ext cx="814731" cy="827756"/>
            </a:xfrm>
            <a:custGeom>
              <a:avLst/>
              <a:gdLst/>
              <a:ahLst/>
              <a:cxnLst/>
              <a:rect l="l" t="t" r="r" b="b"/>
              <a:pathLst>
                <a:path w="31813" h="24387" extrusionOk="0">
                  <a:moveTo>
                    <a:pt x="12309" y="1"/>
                  </a:moveTo>
                  <a:cubicBezTo>
                    <a:pt x="5510" y="1"/>
                    <a:pt x="1" y="5459"/>
                    <a:pt x="1" y="12194"/>
                  </a:cubicBezTo>
                  <a:cubicBezTo>
                    <a:pt x="1" y="18929"/>
                    <a:pt x="5510" y="24387"/>
                    <a:pt x="12309" y="24387"/>
                  </a:cubicBezTo>
                  <a:cubicBezTo>
                    <a:pt x="12314" y="24387"/>
                    <a:pt x="12319" y="24387"/>
                    <a:pt x="12325" y="24387"/>
                  </a:cubicBezTo>
                  <a:cubicBezTo>
                    <a:pt x="14483" y="24387"/>
                    <a:pt x="16604" y="23822"/>
                    <a:pt x="18475" y="22746"/>
                  </a:cubicBezTo>
                  <a:cubicBezTo>
                    <a:pt x="19701" y="23690"/>
                    <a:pt x="21273" y="24254"/>
                    <a:pt x="22988" y="24254"/>
                  </a:cubicBezTo>
                  <a:cubicBezTo>
                    <a:pt x="26896" y="24254"/>
                    <a:pt x="28976" y="22285"/>
                    <a:pt x="30487" y="18988"/>
                  </a:cubicBezTo>
                  <a:cubicBezTo>
                    <a:pt x="30606" y="18726"/>
                    <a:pt x="30716" y="18451"/>
                    <a:pt x="30814" y="18174"/>
                  </a:cubicBezTo>
                  <a:cubicBezTo>
                    <a:pt x="28854" y="17245"/>
                    <a:pt x="27665" y="14445"/>
                    <a:pt x="27665" y="14445"/>
                  </a:cubicBezTo>
                  <a:lnTo>
                    <a:pt x="27665" y="14445"/>
                  </a:lnTo>
                  <a:cubicBezTo>
                    <a:pt x="28955" y="14951"/>
                    <a:pt x="30170" y="15078"/>
                    <a:pt x="31063" y="15078"/>
                  </a:cubicBezTo>
                  <a:cubicBezTo>
                    <a:pt x="31243" y="15078"/>
                    <a:pt x="31410" y="15073"/>
                    <a:pt x="31562" y="15065"/>
                  </a:cubicBezTo>
                  <a:cubicBezTo>
                    <a:pt x="31793" y="13538"/>
                    <a:pt x="31812" y="12343"/>
                    <a:pt x="31782" y="12343"/>
                  </a:cubicBezTo>
                  <a:lnTo>
                    <a:pt x="31782" y="12343"/>
                  </a:lnTo>
                  <a:cubicBezTo>
                    <a:pt x="31779" y="12343"/>
                    <a:pt x="31776" y="12351"/>
                    <a:pt x="31773" y="12366"/>
                  </a:cubicBezTo>
                  <a:cubicBezTo>
                    <a:pt x="31773" y="12366"/>
                    <a:pt x="31481" y="12383"/>
                    <a:pt x="30999" y="12383"/>
                  </a:cubicBezTo>
                  <a:cubicBezTo>
                    <a:pt x="29249" y="12383"/>
                    <a:pt x="24996" y="12161"/>
                    <a:pt x="23111" y="10101"/>
                  </a:cubicBezTo>
                  <a:cubicBezTo>
                    <a:pt x="19689" y="6363"/>
                    <a:pt x="17705" y="1"/>
                    <a:pt x="12309" y="1"/>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1408;p44">
              <a:extLst>
                <a:ext uri="{FF2B5EF4-FFF2-40B4-BE49-F238E27FC236}">
                  <a16:creationId xmlns:a16="http://schemas.microsoft.com/office/drawing/2014/main" id="{672F9827-BA84-69BD-9A88-CEF6E99A1A60}"/>
                </a:ext>
              </a:extLst>
            </p:cNvPr>
            <p:cNvSpPr/>
            <p:nvPr/>
          </p:nvSpPr>
          <p:spPr>
            <a:xfrm>
              <a:off x="6172949" y="2137046"/>
              <a:ext cx="1242499" cy="923847"/>
            </a:xfrm>
            <a:custGeom>
              <a:avLst/>
              <a:gdLst/>
              <a:ahLst/>
              <a:cxnLst/>
              <a:rect l="l" t="t" r="r" b="b"/>
              <a:pathLst>
                <a:path w="36606" h="27218" extrusionOk="0">
                  <a:moveTo>
                    <a:pt x="15318" y="0"/>
                  </a:moveTo>
                  <a:cubicBezTo>
                    <a:pt x="13570" y="0"/>
                    <a:pt x="10733" y="2168"/>
                    <a:pt x="6582" y="11408"/>
                  </a:cubicBezTo>
                  <a:cubicBezTo>
                    <a:pt x="0" y="26057"/>
                    <a:pt x="12892" y="27218"/>
                    <a:pt x="17144" y="27218"/>
                  </a:cubicBezTo>
                  <a:cubicBezTo>
                    <a:pt x="17945" y="27218"/>
                    <a:pt x="18439" y="27176"/>
                    <a:pt x="18439" y="27176"/>
                  </a:cubicBezTo>
                  <a:lnTo>
                    <a:pt x="36605" y="9893"/>
                  </a:lnTo>
                  <a:cubicBezTo>
                    <a:pt x="31334" y="2595"/>
                    <a:pt x="24969" y="1292"/>
                    <a:pt x="21094" y="1292"/>
                  </a:cubicBezTo>
                  <a:cubicBezTo>
                    <a:pt x="18941" y="1292"/>
                    <a:pt x="17557" y="1694"/>
                    <a:pt x="17557" y="1694"/>
                  </a:cubicBezTo>
                  <a:cubicBezTo>
                    <a:pt x="17557" y="1694"/>
                    <a:pt x="16863" y="0"/>
                    <a:pt x="1531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1409;p44">
              <a:extLst>
                <a:ext uri="{FF2B5EF4-FFF2-40B4-BE49-F238E27FC236}">
                  <a16:creationId xmlns:a16="http://schemas.microsoft.com/office/drawing/2014/main" id="{254C000A-42B5-F812-B579-38744F56CD33}"/>
                </a:ext>
              </a:extLst>
            </p:cNvPr>
            <p:cNvSpPr/>
            <p:nvPr/>
          </p:nvSpPr>
          <p:spPr>
            <a:xfrm>
              <a:off x="6493780" y="2125132"/>
              <a:ext cx="309929" cy="288545"/>
            </a:xfrm>
            <a:custGeom>
              <a:avLst/>
              <a:gdLst/>
              <a:ahLst/>
              <a:cxnLst/>
              <a:rect l="l" t="t" r="r" b="b"/>
              <a:pathLst>
                <a:path w="9131" h="8501" extrusionOk="0">
                  <a:moveTo>
                    <a:pt x="4566" y="0"/>
                  </a:moveTo>
                  <a:cubicBezTo>
                    <a:pt x="2044" y="0"/>
                    <a:pt x="1" y="1903"/>
                    <a:pt x="1" y="4250"/>
                  </a:cubicBezTo>
                  <a:cubicBezTo>
                    <a:pt x="1" y="6598"/>
                    <a:pt x="2044" y="8501"/>
                    <a:pt x="4566" y="8501"/>
                  </a:cubicBezTo>
                  <a:cubicBezTo>
                    <a:pt x="7087" y="8501"/>
                    <a:pt x="9131" y="6598"/>
                    <a:pt x="9131" y="4250"/>
                  </a:cubicBezTo>
                  <a:cubicBezTo>
                    <a:pt x="9131" y="1903"/>
                    <a:pt x="7087" y="0"/>
                    <a:pt x="4566"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1410;p44">
              <a:extLst>
                <a:ext uri="{FF2B5EF4-FFF2-40B4-BE49-F238E27FC236}">
                  <a16:creationId xmlns:a16="http://schemas.microsoft.com/office/drawing/2014/main" id="{5430B22D-BD24-A428-D821-763BFB615A3F}"/>
                </a:ext>
              </a:extLst>
            </p:cNvPr>
            <p:cNvSpPr/>
            <p:nvPr/>
          </p:nvSpPr>
          <p:spPr>
            <a:xfrm>
              <a:off x="5949841" y="1435035"/>
              <a:ext cx="563038" cy="715644"/>
            </a:xfrm>
            <a:custGeom>
              <a:avLst/>
              <a:gdLst/>
              <a:ahLst/>
              <a:cxnLst/>
              <a:rect l="l" t="t" r="r" b="b"/>
              <a:pathLst>
                <a:path w="16588" h="21084" extrusionOk="0">
                  <a:moveTo>
                    <a:pt x="13129" y="1"/>
                  </a:moveTo>
                  <a:cubicBezTo>
                    <a:pt x="10460" y="1"/>
                    <a:pt x="7829" y="889"/>
                    <a:pt x="5680" y="2581"/>
                  </a:cubicBezTo>
                  <a:lnTo>
                    <a:pt x="4876" y="3214"/>
                  </a:lnTo>
                  <a:cubicBezTo>
                    <a:pt x="1711" y="5705"/>
                    <a:pt x="1" y="9612"/>
                    <a:pt x="317" y="13628"/>
                  </a:cubicBezTo>
                  <a:lnTo>
                    <a:pt x="908" y="21083"/>
                  </a:lnTo>
                  <a:lnTo>
                    <a:pt x="16588" y="509"/>
                  </a:lnTo>
                  <a:cubicBezTo>
                    <a:pt x="15451" y="168"/>
                    <a:pt x="14286" y="1"/>
                    <a:pt x="13129" y="1"/>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1411;p44">
              <a:extLst>
                <a:ext uri="{FF2B5EF4-FFF2-40B4-BE49-F238E27FC236}">
                  <a16:creationId xmlns:a16="http://schemas.microsoft.com/office/drawing/2014/main" id="{F9B8AB21-DB0E-B994-DCF1-1EA6DE1F60A7}"/>
                </a:ext>
              </a:extLst>
            </p:cNvPr>
            <p:cNvSpPr/>
            <p:nvPr/>
          </p:nvSpPr>
          <p:spPr>
            <a:xfrm>
              <a:off x="6269450" y="1515785"/>
              <a:ext cx="662490" cy="790419"/>
            </a:xfrm>
            <a:custGeom>
              <a:avLst/>
              <a:gdLst/>
              <a:ahLst/>
              <a:cxnLst/>
              <a:rect l="l" t="t" r="r" b="b"/>
              <a:pathLst>
                <a:path w="19518" h="23287" extrusionOk="0">
                  <a:moveTo>
                    <a:pt x="6704" y="0"/>
                  </a:moveTo>
                  <a:cubicBezTo>
                    <a:pt x="1632" y="0"/>
                    <a:pt x="1" y="4350"/>
                    <a:pt x="1" y="11122"/>
                  </a:cubicBezTo>
                  <a:cubicBezTo>
                    <a:pt x="1" y="17893"/>
                    <a:pt x="5218" y="23286"/>
                    <a:pt x="10289" y="23286"/>
                  </a:cubicBezTo>
                  <a:cubicBezTo>
                    <a:pt x="15361" y="23286"/>
                    <a:pt x="19518" y="21083"/>
                    <a:pt x="19518" y="14312"/>
                  </a:cubicBezTo>
                  <a:cubicBezTo>
                    <a:pt x="19518" y="7540"/>
                    <a:pt x="11776" y="0"/>
                    <a:pt x="6704" y="0"/>
                  </a:cubicBezTo>
                  <a:close/>
                </a:path>
              </a:pathLst>
            </a:custGeom>
            <a:solidFill>
              <a:srgbClr val="F4C1B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1412;p44">
              <a:extLst>
                <a:ext uri="{FF2B5EF4-FFF2-40B4-BE49-F238E27FC236}">
                  <a16:creationId xmlns:a16="http://schemas.microsoft.com/office/drawing/2014/main" id="{514FB03B-CCF2-4114-B1B8-1B9B23902E62}"/>
                </a:ext>
              </a:extLst>
            </p:cNvPr>
            <p:cNvSpPr/>
            <p:nvPr/>
          </p:nvSpPr>
          <p:spPr>
            <a:xfrm>
              <a:off x="6745129" y="1830234"/>
              <a:ext cx="79867" cy="90525"/>
            </a:xfrm>
            <a:custGeom>
              <a:avLst/>
              <a:gdLst/>
              <a:ahLst/>
              <a:cxnLst/>
              <a:rect l="l" t="t" r="r" b="b"/>
              <a:pathLst>
                <a:path w="2353" h="2667" fill="none" extrusionOk="0">
                  <a:moveTo>
                    <a:pt x="0" y="838"/>
                  </a:moveTo>
                  <a:cubicBezTo>
                    <a:pt x="0" y="838"/>
                    <a:pt x="888" y="2667"/>
                    <a:pt x="1620" y="2524"/>
                  </a:cubicBezTo>
                  <a:cubicBezTo>
                    <a:pt x="2353" y="2382"/>
                    <a:pt x="1710" y="0"/>
                    <a:pt x="1710" y="0"/>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1413;p44">
              <a:extLst>
                <a:ext uri="{FF2B5EF4-FFF2-40B4-BE49-F238E27FC236}">
                  <a16:creationId xmlns:a16="http://schemas.microsoft.com/office/drawing/2014/main" id="{06883669-A233-9491-7CCF-A6E91BE4EDD8}"/>
                </a:ext>
              </a:extLst>
            </p:cNvPr>
            <p:cNvSpPr/>
            <p:nvPr/>
          </p:nvSpPr>
          <p:spPr>
            <a:xfrm>
              <a:off x="6534885" y="1944147"/>
              <a:ext cx="86519" cy="93546"/>
            </a:xfrm>
            <a:custGeom>
              <a:avLst/>
              <a:gdLst/>
              <a:ahLst/>
              <a:cxnLst/>
              <a:rect l="l" t="t" r="r" b="b"/>
              <a:pathLst>
                <a:path w="2549" h="2756" fill="none" extrusionOk="0">
                  <a:moveTo>
                    <a:pt x="1" y="1073"/>
                  </a:moveTo>
                  <a:cubicBezTo>
                    <a:pt x="1" y="1073"/>
                    <a:pt x="1139" y="2756"/>
                    <a:pt x="1843" y="2511"/>
                  </a:cubicBezTo>
                  <a:cubicBezTo>
                    <a:pt x="2549" y="2267"/>
                    <a:pt x="1576" y="1"/>
                    <a:pt x="1576" y="1"/>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1414;p44">
              <a:extLst>
                <a:ext uri="{FF2B5EF4-FFF2-40B4-BE49-F238E27FC236}">
                  <a16:creationId xmlns:a16="http://schemas.microsoft.com/office/drawing/2014/main" id="{AD2ADCF8-12E7-F9B7-69DF-970F49547478}"/>
                </a:ext>
              </a:extLst>
            </p:cNvPr>
            <p:cNvSpPr/>
            <p:nvPr/>
          </p:nvSpPr>
          <p:spPr>
            <a:xfrm>
              <a:off x="6099360" y="1492772"/>
              <a:ext cx="526686" cy="477130"/>
            </a:xfrm>
            <a:custGeom>
              <a:avLst/>
              <a:gdLst/>
              <a:ahLst/>
              <a:cxnLst/>
              <a:rect l="l" t="t" r="r" b="b"/>
              <a:pathLst>
                <a:path w="15517" h="14057" extrusionOk="0">
                  <a:moveTo>
                    <a:pt x="13412" y="1"/>
                  </a:moveTo>
                  <a:lnTo>
                    <a:pt x="13412" y="1"/>
                  </a:lnTo>
                  <a:cubicBezTo>
                    <a:pt x="0" y="301"/>
                    <a:pt x="4544" y="14057"/>
                    <a:pt x="4544" y="14057"/>
                  </a:cubicBezTo>
                  <a:cubicBezTo>
                    <a:pt x="15517" y="12478"/>
                    <a:pt x="13412" y="1"/>
                    <a:pt x="13412" y="1"/>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1415;p44">
              <a:extLst>
                <a:ext uri="{FF2B5EF4-FFF2-40B4-BE49-F238E27FC236}">
                  <a16:creationId xmlns:a16="http://schemas.microsoft.com/office/drawing/2014/main" id="{45FCA2D1-C477-E16D-B65A-B31DDFE222B1}"/>
                </a:ext>
              </a:extLst>
            </p:cNvPr>
            <p:cNvSpPr/>
            <p:nvPr/>
          </p:nvSpPr>
          <p:spPr>
            <a:xfrm>
              <a:off x="6402744" y="1416875"/>
              <a:ext cx="513245" cy="267942"/>
            </a:xfrm>
            <a:custGeom>
              <a:avLst/>
              <a:gdLst/>
              <a:ahLst/>
              <a:cxnLst/>
              <a:rect l="l" t="t" r="r" b="b"/>
              <a:pathLst>
                <a:path w="15121" h="7894" extrusionOk="0">
                  <a:moveTo>
                    <a:pt x="4109" y="0"/>
                  </a:moveTo>
                  <a:cubicBezTo>
                    <a:pt x="3218" y="0"/>
                    <a:pt x="2320" y="122"/>
                    <a:pt x="1437" y="373"/>
                  </a:cubicBezTo>
                  <a:cubicBezTo>
                    <a:pt x="875" y="532"/>
                    <a:pt x="377" y="676"/>
                    <a:pt x="1" y="786"/>
                  </a:cubicBezTo>
                  <a:lnTo>
                    <a:pt x="3605" y="3240"/>
                  </a:lnTo>
                  <a:cubicBezTo>
                    <a:pt x="3605" y="3240"/>
                    <a:pt x="7655" y="7894"/>
                    <a:pt x="12403" y="7894"/>
                  </a:cubicBezTo>
                  <a:cubicBezTo>
                    <a:pt x="13292" y="7894"/>
                    <a:pt x="14205" y="7731"/>
                    <a:pt x="15120" y="7344"/>
                  </a:cubicBezTo>
                  <a:lnTo>
                    <a:pt x="11332" y="3189"/>
                  </a:lnTo>
                  <a:cubicBezTo>
                    <a:pt x="9453" y="1128"/>
                    <a:pt x="6818" y="0"/>
                    <a:pt x="4109" y="0"/>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1416;p44">
              <a:extLst>
                <a:ext uri="{FF2B5EF4-FFF2-40B4-BE49-F238E27FC236}">
                  <a16:creationId xmlns:a16="http://schemas.microsoft.com/office/drawing/2014/main" id="{9D7A1502-F1B5-F06A-7DAB-BC64F7407DD0}"/>
                </a:ext>
              </a:extLst>
            </p:cNvPr>
            <p:cNvSpPr/>
            <p:nvPr/>
          </p:nvSpPr>
          <p:spPr>
            <a:xfrm>
              <a:off x="6480983" y="1880232"/>
              <a:ext cx="41376" cy="73214"/>
            </a:xfrm>
            <a:custGeom>
              <a:avLst/>
              <a:gdLst/>
              <a:ahLst/>
              <a:cxnLst/>
              <a:rect l="l" t="t" r="r" b="b"/>
              <a:pathLst>
                <a:path w="1219" h="2157" fill="none" extrusionOk="0">
                  <a:moveTo>
                    <a:pt x="1218" y="1"/>
                  </a:moveTo>
                  <a:cubicBezTo>
                    <a:pt x="1218" y="1"/>
                    <a:pt x="0" y="58"/>
                    <a:pt x="28" y="2157"/>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1417;p44">
              <a:extLst>
                <a:ext uri="{FF2B5EF4-FFF2-40B4-BE49-F238E27FC236}">
                  <a16:creationId xmlns:a16="http://schemas.microsoft.com/office/drawing/2014/main" id="{532646B8-20F8-4E8E-55F7-77CAD94B35CF}"/>
                </a:ext>
              </a:extLst>
            </p:cNvPr>
            <p:cNvSpPr/>
            <p:nvPr/>
          </p:nvSpPr>
          <p:spPr>
            <a:xfrm>
              <a:off x="6735082" y="1734888"/>
              <a:ext cx="79018" cy="48164"/>
            </a:xfrm>
            <a:custGeom>
              <a:avLst/>
              <a:gdLst/>
              <a:ahLst/>
              <a:cxnLst/>
              <a:rect l="l" t="t" r="r" b="b"/>
              <a:pathLst>
                <a:path w="2328" h="1419" fill="none" extrusionOk="0">
                  <a:moveTo>
                    <a:pt x="1" y="625"/>
                  </a:moveTo>
                  <a:cubicBezTo>
                    <a:pt x="1" y="625"/>
                    <a:pt x="1391" y="1"/>
                    <a:pt x="2327" y="1419"/>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1418;p44">
              <a:extLst>
                <a:ext uri="{FF2B5EF4-FFF2-40B4-BE49-F238E27FC236}">
                  <a16:creationId xmlns:a16="http://schemas.microsoft.com/office/drawing/2014/main" id="{C483E885-18FB-1883-A8CA-8EA10B4982C4}"/>
                </a:ext>
              </a:extLst>
            </p:cNvPr>
            <p:cNvSpPr/>
            <p:nvPr/>
          </p:nvSpPr>
          <p:spPr>
            <a:xfrm>
              <a:off x="6732264" y="1906572"/>
              <a:ext cx="92358" cy="100300"/>
            </a:xfrm>
            <a:custGeom>
              <a:avLst/>
              <a:gdLst/>
              <a:ahLst/>
              <a:cxnLst/>
              <a:rect l="l" t="t" r="r" b="b"/>
              <a:pathLst>
                <a:path w="2721" h="2955" fill="none" extrusionOk="0">
                  <a:moveTo>
                    <a:pt x="0" y="1"/>
                  </a:moveTo>
                  <a:cubicBezTo>
                    <a:pt x="88" y="58"/>
                    <a:pt x="526" y="1960"/>
                    <a:pt x="2720" y="1843"/>
                  </a:cubicBezTo>
                  <a:cubicBezTo>
                    <a:pt x="2720" y="1843"/>
                    <a:pt x="2603" y="2604"/>
                    <a:pt x="1579" y="2954"/>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1419;p44">
              <a:extLst>
                <a:ext uri="{FF2B5EF4-FFF2-40B4-BE49-F238E27FC236}">
                  <a16:creationId xmlns:a16="http://schemas.microsoft.com/office/drawing/2014/main" id="{9206DDB4-5780-2A66-01A5-637E7474BAD6}"/>
                </a:ext>
              </a:extLst>
            </p:cNvPr>
            <p:cNvSpPr/>
            <p:nvPr/>
          </p:nvSpPr>
          <p:spPr>
            <a:xfrm>
              <a:off x="6682639" y="2063389"/>
              <a:ext cx="78441" cy="37744"/>
            </a:xfrm>
            <a:custGeom>
              <a:avLst/>
              <a:gdLst/>
              <a:ahLst/>
              <a:cxnLst/>
              <a:rect l="l" t="t" r="r" b="b"/>
              <a:pathLst>
                <a:path w="2311" h="1112" fill="none" extrusionOk="0">
                  <a:moveTo>
                    <a:pt x="0" y="1"/>
                  </a:moveTo>
                  <a:cubicBezTo>
                    <a:pt x="0" y="1"/>
                    <a:pt x="702" y="1112"/>
                    <a:pt x="2310" y="527"/>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1420;p44">
              <a:extLst>
                <a:ext uri="{FF2B5EF4-FFF2-40B4-BE49-F238E27FC236}">
                  <a16:creationId xmlns:a16="http://schemas.microsoft.com/office/drawing/2014/main" id="{CB7ADFBF-2938-0AE8-4782-1AFE650B2533}"/>
                </a:ext>
              </a:extLst>
            </p:cNvPr>
            <p:cNvSpPr/>
            <p:nvPr/>
          </p:nvSpPr>
          <p:spPr>
            <a:xfrm>
              <a:off x="6572087" y="2857148"/>
              <a:ext cx="1368629" cy="835495"/>
            </a:xfrm>
            <a:custGeom>
              <a:avLst/>
              <a:gdLst/>
              <a:ahLst/>
              <a:cxnLst/>
              <a:rect l="l" t="t" r="r" b="b"/>
              <a:pathLst>
                <a:path w="40322" h="24615" extrusionOk="0">
                  <a:moveTo>
                    <a:pt x="36707" y="1"/>
                  </a:moveTo>
                  <a:cubicBezTo>
                    <a:pt x="36385" y="1"/>
                    <a:pt x="36056" y="69"/>
                    <a:pt x="35737" y="215"/>
                  </a:cubicBezTo>
                  <a:lnTo>
                    <a:pt x="35610" y="274"/>
                  </a:lnTo>
                  <a:cubicBezTo>
                    <a:pt x="34274" y="885"/>
                    <a:pt x="33847" y="2554"/>
                    <a:pt x="34691" y="3757"/>
                  </a:cubicBezTo>
                  <a:cubicBezTo>
                    <a:pt x="37768" y="8153"/>
                    <a:pt x="37998" y="14899"/>
                    <a:pt x="37947" y="17688"/>
                  </a:cubicBezTo>
                  <a:cubicBezTo>
                    <a:pt x="37933" y="18495"/>
                    <a:pt x="37501" y="19237"/>
                    <a:pt x="36806" y="19650"/>
                  </a:cubicBezTo>
                  <a:cubicBezTo>
                    <a:pt x="32335" y="22309"/>
                    <a:pt x="27579" y="23121"/>
                    <a:pt x="23440" y="23121"/>
                  </a:cubicBezTo>
                  <a:cubicBezTo>
                    <a:pt x="18695" y="23121"/>
                    <a:pt x="14762" y="22055"/>
                    <a:pt x="12997" y="21485"/>
                  </a:cubicBezTo>
                  <a:cubicBezTo>
                    <a:pt x="12371" y="21282"/>
                    <a:pt x="11859" y="20824"/>
                    <a:pt x="11589" y="20223"/>
                  </a:cubicBezTo>
                  <a:lnTo>
                    <a:pt x="9668" y="15958"/>
                  </a:lnTo>
                  <a:cubicBezTo>
                    <a:pt x="9267" y="15068"/>
                    <a:pt x="8409" y="14583"/>
                    <a:pt x="7537" y="14583"/>
                  </a:cubicBezTo>
                  <a:cubicBezTo>
                    <a:pt x="6944" y="14583"/>
                    <a:pt x="6345" y="14807"/>
                    <a:pt x="5880" y="15280"/>
                  </a:cubicBezTo>
                  <a:lnTo>
                    <a:pt x="1430" y="19809"/>
                  </a:lnTo>
                  <a:cubicBezTo>
                    <a:pt x="1" y="21262"/>
                    <a:pt x="994" y="23720"/>
                    <a:pt x="3032" y="23773"/>
                  </a:cubicBezTo>
                  <a:lnTo>
                    <a:pt x="35712" y="24613"/>
                  </a:lnTo>
                  <a:cubicBezTo>
                    <a:pt x="35732" y="24614"/>
                    <a:pt x="35753" y="24614"/>
                    <a:pt x="35774" y="24614"/>
                  </a:cubicBezTo>
                  <a:cubicBezTo>
                    <a:pt x="36762" y="24614"/>
                    <a:pt x="37647" y="23990"/>
                    <a:pt x="37974" y="23051"/>
                  </a:cubicBezTo>
                  <a:cubicBezTo>
                    <a:pt x="40322" y="16297"/>
                    <a:pt x="39616" y="6878"/>
                    <a:pt x="39022" y="2048"/>
                  </a:cubicBezTo>
                  <a:cubicBezTo>
                    <a:pt x="38872" y="831"/>
                    <a:pt x="37835" y="1"/>
                    <a:pt x="36707" y="1"/>
                  </a:cubicBezTo>
                  <a:close/>
                </a:path>
              </a:pathLst>
            </a:custGeom>
            <a:solidFill>
              <a:srgbClr val="EA7D7B"/>
            </a:solidFill>
            <a:ln w="9525" cap="flat" cmpd="sng">
              <a:solidFill>
                <a:srgbClr val="EA7D7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1421;p44">
              <a:extLst>
                <a:ext uri="{FF2B5EF4-FFF2-40B4-BE49-F238E27FC236}">
                  <a16:creationId xmlns:a16="http://schemas.microsoft.com/office/drawing/2014/main" id="{6F04B1BB-BA34-41D7-65FD-C0B9EF1FB1BD}"/>
                </a:ext>
              </a:extLst>
            </p:cNvPr>
            <p:cNvSpPr/>
            <p:nvPr/>
          </p:nvSpPr>
          <p:spPr>
            <a:xfrm>
              <a:off x="6695775" y="2835187"/>
              <a:ext cx="985826" cy="458122"/>
            </a:xfrm>
            <a:custGeom>
              <a:avLst/>
              <a:gdLst/>
              <a:ahLst/>
              <a:cxnLst/>
              <a:rect l="l" t="t" r="r" b="b"/>
              <a:pathLst>
                <a:path w="29044" h="13497" extrusionOk="0">
                  <a:moveTo>
                    <a:pt x="19415" y="1"/>
                  </a:moveTo>
                  <a:cubicBezTo>
                    <a:pt x="10144" y="1"/>
                    <a:pt x="1" y="3234"/>
                    <a:pt x="1" y="3234"/>
                  </a:cubicBezTo>
                  <a:lnTo>
                    <a:pt x="3040" y="9983"/>
                  </a:lnTo>
                  <a:lnTo>
                    <a:pt x="4625" y="13496"/>
                  </a:lnTo>
                  <a:lnTo>
                    <a:pt x="4738" y="13381"/>
                  </a:lnTo>
                  <a:lnTo>
                    <a:pt x="9390" y="11252"/>
                  </a:lnTo>
                  <a:lnTo>
                    <a:pt x="26738" y="3311"/>
                  </a:lnTo>
                  <a:lnTo>
                    <a:pt x="29044" y="2257"/>
                  </a:lnTo>
                  <a:cubicBezTo>
                    <a:pt x="28108" y="1518"/>
                    <a:pt x="27031" y="981"/>
                    <a:pt x="25879" y="678"/>
                  </a:cubicBezTo>
                  <a:cubicBezTo>
                    <a:pt x="25721" y="635"/>
                    <a:pt x="25560" y="595"/>
                    <a:pt x="25397" y="561"/>
                  </a:cubicBezTo>
                  <a:cubicBezTo>
                    <a:pt x="23530" y="163"/>
                    <a:pt x="21494" y="1"/>
                    <a:pt x="19415" y="1"/>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1422;p44">
              <a:extLst>
                <a:ext uri="{FF2B5EF4-FFF2-40B4-BE49-F238E27FC236}">
                  <a16:creationId xmlns:a16="http://schemas.microsoft.com/office/drawing/2014/main" id="{19A6F5B0-B2F4-005F-68B3-A1DA909DAEE5}"/>
                </a:ext>
              </a:extLst>
            </p:cNvPr>
            <p:cNvSpPr/>
            <p:nvPr/>
          </p:nvSpPr>
          <p:spPr>
            <a:xfrm>
              <a:off x="6852695" y="2911797"/>
              <a:ext cx="1039218" cy="730103"/>
            </a:xfrm>
            <a:custGeom>
              <a:avLst/>
              <a:gdLst/>
              <a:ahLst/>
              <a:cxnLst/>
              <a:rect l="l" t="t" r="r" b="b"/>
              <a:pathLst>
                <a:path w="30617" h="21510" extrusionOk="0">
                  <a:moveTo>
                    <a:pt x="24421" y="0"/>
                  </a:moveTo>
                  <a:lnTo>
                    <a:pt x="22115" y="1055"/>
                  </a:lnTo>
                  <a:cubicBezTo>
                    <a:pt x="23222" y="4888"/>
                    <a:pt x="23436" y="7769"/>
                    <a:pt x="23436" y="7769"/>
                  </a:cubicBezTo>
                  <a:lnTo>
                    <a:pt x="22860" y="8012"/>
                  </a:lnTo>
                  <a:cubicBezTo>
                    <a:pt x="17445" y="10298"/>
                    <a:pt x="12820" y="12291"/>
                    <a:pt x="8418" y="12291"/>
                  </a:cubicBezTo>
                  <a:cubicBezTo>
                    <a:pt x="8408" y="12291"/>
                    <a:pt x="8398" y="12291"/>
                    <a:pt x="8389" y="12291"/>
                  </a:cubicBezTo>
                  <a:cubicBezTo>
                    <a:pt x="7752" y="12291"/>
                    <a:pt x="7117" y="12246"/>
                    <a:pt x="6488" y="12153"/>
                  </a:cubicBezTo>
                  <a:lnTo>
                    <a:pt x="4767" y="8994"/>
                  </a:lnTo>
                  <a:lnTo>
                    <a:pt x="115" y="11124"/>
                  </a:lnTo>
                  <a:lnTo>
                    <a:pt x="1" y="11239"/>
                  </a:lnTo>
                  <a:lnTo>
                    <a:pt x="3732" y="19524"/>
                  </a:lnTo>
                  <a:cubicBezTo>
                    <a:pt x="3732" y="19524"/>
                    <a:pt x="8696" y="21510"/>
                    <a:pt x="15172" y="21510"/>
                  </a:cubicBezTo>
                  <a:cubicBezTo>
                    <a:pt x="19648" y="21510"/>
                    <a:pt x="24847" y="20561"/>
                    <a:pt x="29628" y="17351"/>
                  </a:cubicBezTo>
                  <a:cubicBezTo>
                    <a:pt x="29628" y="17351"/>
                    <a:pt x="30617" y="4880"/>
                    <a:pt x="24421" y="0"/>
                  </a:cubicBezTo>
                  <a:close/>
                </a:path>
              </a:pathLst>
            </a:custGeom>
            <a:solidFill>
              <a:srgbClr val="EA7D7B"/>
            </a:solidFill>
            <a:ln w="9525" cap="flat" cmpd="sng">
              <a:solidFill>
                <a:srgbClr val="EA7D7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1423;p44">
              <a:extLst>
                <a:ext uri="{FF2B5EF4-FFF2-40B4-BE49-F238E27FC236}">
                  <a16:creationId xmlns:a16="http://schemas.microsoft.com/office/drawing/2014/main" id="{08B5F653-C20E-06B1-3448-E6713407C3C4}"/>
                </a:ext>
              </a:extLst>
            </p:cNvPr>
            <p:cNvSpPr/>
            <p:nvPr/>
          </p:nvSpPr>
          <p:spPr>
            <a:xfrm>
              <a:off x="7307092" y="3380856"/>
              <a:ext cx="635573" cy="463213"/>
            </a:xfrm>
            <a:custGeom>
              <a:avLst/>
              <a:gdLst/>
              <a:ahLst/>
              <a:cxnLst/>
              <a:rect l="l" t="t" r="r" b="b"/>
              <a:pathLst>
                <a:path w="18725" h="13647" extrusionOk="0">
                  <a:moveTo>
                    <a:pt x="17047" y="1"/>
                  </a:moveTo>
                  <a:lnTo>
                    <a:pt x="989" y="302"/>
                  </a:lnTo>
                  <a:lnTo>
                    <a:pt x="427" y="287"/>
                  </a:lnTo>
                  <a:lnTo>
                    <a:pt x="427" y="287"/>
                  </a:lnTo>
                  <a:cubicBezTo>
                    <a:pt x="0" y="2535"/>
                    <a:pt x="1668" y="6686"/>
                    <a:pt x="4056" y="13647"/>
                  </a:cubicBezTo>
                  <a:lnTo>
                    <a:pt x="4794" y="13550"/>
                  </a:lnTo>
                  <a:lnTo>
                    <a:pt x="5726" y="13424"/>
                  </a:lnTo>
                  <a:cubicBezTo>
                    <a:pt x="7543" y="13182"/>
                    <a:pt x="9318" y="12685"/>
                    <a:pt x="10997" y="11948"/>
                  </a:cubicBezTo>
                  <a:lnTo>
                    <a:pt x="16040" y="8535"/>
                  </a:lnTo>
                  <a:cubicBezTo>
                    <a:pt x="16099" y="8496"/>
                    <a:pt x="16156" y="8455"/>
                    <a:pt x="16213" y="8413"/>
                  </a:cubicBezTo>
                  <a:cubicBezTo>
                    <a:pt x="17168" y="7687"/>
                    <a:pt x="17661" y="6504"/>
                    <a:pt x="17590" y="5307"/>
                  </a:cubicBezTo>
                  <a:lnTo>
                    <a:pt x="17537" y="4416"/>
                  </a:lnTo>
                  <a:lnTo>
                    <a:pt x="18527" y="1871"/>
                  </a:lnTo>
                  <a:cubicBezTo>
                    <a:pt x="18724" y="922"/>
                    <a:pt x="18016" y="26"/>
                    <a:pt x="17047" y="1"/>
                  </a:cubicBezTo>
                  <a:close/>
                </a:path>
              </a:pathLst>
            </a:custGeom>
            <a:solidFill>
              <a:srgbClr val="F4C1B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1424;p44">
              <a:extLst>
                <a:ext uri="{FF2B5EF4-FFF2-40B4-BE49-F238E27FC236}">
                  <a16:creationId xmlns:a16="http://schemas.microsoft.com/office/drawing/2014/main" id="{CC5BB667-FA59-B3C9-9190-85C0F094CB5E}"/>
                </a:ext>
              </a:extLst>
            </p:cNvPr>
            <p:cNvSpPr/>
            <p:nvPr/>
          </p:nvSpPr>
          <p:spPr>
            <a:xfrm>
              <a:off x="6016505" y="2692660"/>
              <a:ext cx="1434206" cy="1195726"/>
            </a:xfrm>
            <a:custGeom>
              <a:avLst/>
              <a:gdLst/>
              <a:ahLst/>
              <a:cxnLst/>
              <a:rect l="l" t="t" r="r" b="b"/>
              <a:pathLst>
                <a:path w="42254" h="35228" extrusionOk="0">
                  <a:moveTo>
                    <a:pt x="7264" y="0"/>
                  </a:moveTo>
                  <a:cubicBezTo>
                    <a:pt x="5799" y="0"/>
                    <a:pt x="4188" y="156"/>
                    <a:pt x="2444" y="538"/>
                  </a:cubicBezTo>
                  <a:lnTo>
                    <a:pt x="0" y="7379"/>
                  </a:lnTo>
                  <a:cubicBezTo>
                    <a:pt x="0" y="7379"/>
                    <a:pt x="3771" y="23032"/>
                    <a:pt x="20279" y="32061"/>
                  </a:cubicBezTo>
                  <a:cubicBezTo>
                    <a:pt x="24895" y="34586"/>
                    <a:pt x="30022" y="35228"/>
                    <a:pt x="34040" y="35228"/>
                  </a:cubicBezTo>
                  <a:cubicBezTo>
                    <a:pt x="38187" y="35228"/>
                    <a:pt x="41152" y="34544"/>
                    <a:pt x="41152" y="34544"/>
                  </a:cubicBezTo>
                  <a:cubicBezTo>
                    <a:pt x="41807" y="34503"/>
                    <a:pt x="42254" y="33858"/>
                    <a:pt x="42056" y="33230"/>
                  </a:cubicBezTo>
                  <a:cubicBezTo>
                    <a:pt x="40306" y="27641"/>
                    <a:pt x="40025" y="23124"/>
                    <a:pt x="40335" y="20784"/>
                  </a:cubicBezTo>
                  <a:cubicBezTo>
                    <a:pt x="40400" y="20314"/>
                    <a:pt x="40041" y="19893"/>
                    <a:pt x="39566" y="19880"/>
                  </a:cubicBezTo>
                  <a:lnTo>
                    <a:pt x="31928" y="19119"/>
                  </a:lnTo>
                  <a:cubicBezTo>
                    <a:pt x="29287" y="18857"/>
                    <a:pt x="26903" y="17421"/>
                    <a:pt x="25437" y="15208"/>
                  </a:cubicBezTo>
                  <a:lnTo>
                    <a:pt x="17355" y="3005"/>
                  </a:lnTo>
                  <a:cubicBezTo>
                    <a:pt x="17355" y="3005"/>
                    <a:pt x="13705" y="0"/>
                    <a:pt x="726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1425;p44">
              <a:extLst>
                <a:ext uri="{FF2B5EF4-FFF2-40B4-BE49-F238E27FC236}">
                  <a16:creationId xmlns:a16="http://schemas.microsoft.com/office/drawing/2014/main" id="{78FAF8D6-EC24-5442-9788-152908B2C68A}"/>
                </a:ext>
              </a:extLst>
            </p:cNvPr>
            <p:cNvSpPr/>
            <p:nvPr/>
          </p:nvSpPr>
          <p:spPr>
            <a:xfrm>
              <a:off x="5783180" y="1993772"/>
              <a:ext cx="684009" cy="688897"/>
            </a:xfrm>
            <a:custGeom>
              <a:avLst/>
              <a:gdLst/>
              <a:ahLst/>
              <a:cxnLst/>
              <a:rect l="l" t="t" r="r" b="b"/>
              <a:pathLst>
                <a:path w="20152" h="20296" extrusionOk="0">
                  <a:moveTo>
                    <a:pt x="10373" y="0"/>
                  </a:moveTo>
                  <a:cubicBezTo>
                    <a:pt x="10296" y="0"/>
                    <a:pt x="10218" y="1"/>
                    <a:pt x="10139" y="2"/>
                  </a:cubicBezTo>
                  <a:cubicBezTo>
                    <a:pt x="4578" y="104"/>
                    <a:pt x="0" y="5039"/>
                    <a:pt x="0" y="10468"/>
                  </a:cubicBezTo>
                  <a:cubicBezTo>
                    <a:pt x="0" y="13130"/>
                    <a:pt x="1086" y="15544"/>
                    <a:pt x="2848" y="17315"/>
                  </a:cubicBezTo>
                  <a:cubicBezTo>
                    <a:pt x="3626" y="18095"/>
                    <a:pt x="4527" y="18743"/>
                    <a:pt x="5513" y="19232"/>
                  </a:cubicBezTo>
                  <a:cubicBezTo>
                    <a:pt x="5867" y="19408"/>
                    <a:pt x="6230" y="19563"/>
                    <a:pt x="6604" y="19697"/>
                  </a:cubicBezTo>
                  <a:cubicBezTo>
                    <a:pt x="7714" y="20092"/>
                    <a:pt x="8884" y="20295"/>
                    <a:pt x="10063" y="20295"/>
                  </a:cubicBezTo>
                  <a:cubicBezTo>
                    <a:pt x="10068" y="20295"/>
                    <a:pt x="10072" y="20295"/>
                    <a:pt x="10076" y="20295"/>
                  </a:cubicBezTo>
                  <a:cubicBezTo>
                    <a:pt x="15641" y="20295"/>
                    <a:pt x="20151" y="15895"/>
                    <a:pt x="20151" y="10467"/>
                  </a:cubicBezTo>
                  <a:lnTo>
                    <a:pt x="20151" y="10467"/>
                  </a:lnTo>
                  <a:cubicBezTo>
                    <a:pt x="20151" y="10467"/>
                    <a:pt x="20151" y="10468"/>
                    <a:pt x="20151" y="10468"/>
                  </a:cubicBezTo>
                  <a:lnTo>
                    <a:pt x="20151" y="10466"/>
                  </a:lnTo>
                  <a:cubicBezTo>
                    <a:pt x="20151" y="10467"/>
                    <a:pt x="20151" y="10467"/>
                    <a:pt x="20151" y="10467"/>
                  </a:cubicBezTo>
                  <a:lnTo>
                    <a:pt x="20151" y="10467"/>
                  </a:lnTo>
                  <a:cubicBezTo>
                    <a:pt x="20151" y="8578"/>
                    <a:pt x="19596" y="6732"/>
                    <a:pt x="18555" y="5158"/>
                  </a:cubicBezTo>
                  <a:cubicBezTo>
                    <a:pt x="17451" y="3482"/>
                    <a:pt x="15729" y="0"/>
                    <a:pt x="10373" y="0"/>
                  </a:cubicBezTo>
                  <a:close/>
                </a:path>
              </a:pathLst>
            </a:custGeom>
            <a:solidFill>
              <a:srgbClr val="F1A9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1426;p44">
              <a:extLst>
                <a:ext uri="{FF2B5EF4-FFF2-40B4-BE49-F238E27FC236}">
                  <a16:creationId xmlns:a16="http://schemas.microsoft.com/office/drawing/2014/main" id="{C5F35087-85BC-C28A-F077-184E748D2883}"/>
                </a:ext>
              </a:extLst>
            </p:cNvPr>
            <p:cNvSpPr/>
            <p:nvPr/>
          </p:nvSpPr>
          <p:spPr>
            <a:xfrm>
              <a:off x="5773676" y="2060674"/>
              <a:ext cx="1047092" cy="682346"/>
            </a:xfrm>
            <a:custGeom>
              <a:avLst/>
              <a:gdLst/>
              <a:ahLst/>
              <a:cxnLst/>
              <a:rect l="l" t="t" r="r" b="b"/>
              <a:pathLst>
                <a:path w="30849" h="20103" extrusionOk="0">
                  <a:moveTo>
                    <a:pt x="11314" y="0"/>
                  </a:moveTo>
                  <a:cubicBezTo>
                    <a:pt x="5138" y="0"/>
                    <a:pt x="0" y="6630"/>
                    <a:pt x="3209" y="13021"/>
                  </a:cubicBezTo>
                  <a:cubicBezTo>
                    <a:pt x="3254" y="13113"/>
                    <a:pt x="3302" y="13203"/>
                    <a:pt x="3350" y="13294"/>
                  </a:cubicBezTo>
                  <a:cubicBezTo>
                    <a:pt x="5858" y="17980"/>
                    <a:pt x="9624" y="20103"/>
                    <a:pt x="13213" y="20103"/>
                  </a:cubicBezTo>
                  <a:cubicBezTo>
                    <a:pt x="16302" y="20103"/>
                    <a:pt x="19259" y="18530"/>
                    <a:pt x="21169" y="15665"/>
                  </a:cubicBezTo>
                  <a:lnTo>
                    <a:pt x="25758" y="18035"/>
                  </a:lnTo>
                  <a:cubicBezTo>
                    <a:pt x="25758" y="18035"/>
                    <a:pt x="30849" y="9307"/>
                    <a:pt x="28496" y="8845"/>
                  </a:cubicBezTo>
                  <a:cubicBezTo>
                    <a:pt x="19473" y="7070"/>
                    <a:pt x="15694" y="1160"/>
                    <a:pt x="15694" y="1160"/>
                  </a:cubicBezTo>
                  <a:cubicBezTo>
                    <a:pt x="14239" y="358"/>
                    <a:pt x="12748" y="0"/>
                    <a:pt x="11314" y="0"/>
                  </a:cubicBezTo>
                  <a:close/>
                </a:path>
              </a:pathLst>
            </a:custGeom>
            <a:solidFill>
              <a:srgbClr val="DD7E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1427;p44">
              <a:extLst>
                <a:ext uri="{FF2B5EF4-FFF2-40B4-BE49-F238E27FC236}">
                  <a16:creationId xmlns:a16="http://schemas.microsoft.com/office/drawing/2014/main" id="{90A8B0FD-1D02-4752-6181-24C999D5F11C}"/>
                </a:ext>
              </a:extLst>
            </p:cNvPr>
            <p:cNvSpPr/>
            <p:nvPr/>
          </p:nvSpPr>
          <p:spPr>
            <a:xfrm>
              <a:off x="5799609" y="2037083"/>
              <a:ext cx="613409" cy="609472"/>
            </a:xfrm>
            <a:custGeom>
              <a:avLst/>
              <a:gdLst/>
              <a:ahLst/>
              <a:cxnLst/>
              <a:rect l="l" t="t" r="r" b="b"/>
              <a:pathLst>
                <a:path w="18072" h="17956" extrusionOk="0">
                  <a:moveTo>
                    <a:pt x="11970" y="1"/>
                  </a:moveTo>
                  <a:cubicBezTo>
                    <a:pt x="9801" y="1"/>
                    <a:pt x="7369" y="551"/>
                    <a:pt x="5070" y="2272"/>
                  </a:cubicBezTo>
                  <a:cubicBezTo>
                    <a:pt x="740" y="5508"/>
                    <a:pt x="1" y="11133"/>
                    <a:pt x="2364" y="16037"/>
                  </a:cubicBezTo>
                  <a:cubicBezTo>
                    <a:pt x="3142" y="16818"/>
                    <a:pt x="4042" y="17466"/>
                    <a:pt x="5029" y="17956"/>
                  </a:cubicBezTo>
                  <a:lnTo>
                    <a:pt x="3708" y="15913"/>
                  </a:lnTo>
                  <a:cubicBezTo>
                    <a:pt x="3631" y="15795"/>
                    <a:pt x="3569" y="15670"/>
                    <a:pt x="3522" y="15537"/>
                  </a:cubicBezTo>
                  <a:lnTo>
                    <a:pt x="3521" y="15536"/>
                  </a:lnTo>
                  <a:cubicBezTo>
                    <a:pt x="3212" y="14678"/>
                    <a:pt x="3569" y="13723"/>
                    <a:pt x="4363" y="13277"/>
                  </a:cubicBezTo>
                  <a:cubicBezTo>
                    <a:pt x="6394" y="12131"/>
                    <a:pt x="9547" y="9802"/>
                    <a:pt x="10514" y="6008"/>
                  </a:cubicBezTo>
                  <a:cubicBezTo>
                    <a:pt x="10727" y="5179"/>
                    <a:pt x="11482" y="4625"/>
                    <a:pt x="12304" y="4625"/>
                  </a:cubicBezTo>
                  <a:cubicBezTo>
                    <a:pt x="12447" y="4625"/>
                    <a:pt x="12591" y="4641"/>
                    <a:pt x="12736" y="4676"/>
                  </a:cubicBezTo>
                  <a:cubicBezTo>
                    <a:pt x="13451" y="4848"/>
                    <a:pt x="14288" y="4990"/>
                    <a:pt x="15110" y="4990"/>
                  </a:cubicBezTo>
                  <a:cubicBezTo>
                    <a:pt x="16093" y="4990"/>
                    <a:pt x="17055" y="4787"/>
                    <a:pt x="17760" y="4191"/>
                  </a:cubicBezTo>
                  <a:cubicBezTo>
                    <a:pt x="17873" y="4097"/>
                    <a:pt x="17977" y="3993"/>
                    <a:pt x="18071" y="3880"/>
                  </a:cubicBezTo>
                  <a:cubicBezTo>
                    <a:pt x="16950" y="2181"/>
                    <a:pt x="15309" y="839"/>
                    <a:pt x="13362" y="74"/>
                  </a:cubicBezTo>
                  <a:cubicBezTo>
                    <a:pt x="12914" y="27"/>
                    <a:pt x="12448" y="1"/>
                    <a:pt x="11970" y="1"/>
                  </a:cubicBezTo>
                  <a:close/>
                </a:path>
              </a:pathLst>
            </a:custGeom>
            <a:solidFill>
              <a:srgbClr val="F1A9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1428;p44">
              <a:extLst>
                <a:ext uri="{FF2B5EF4-FFF2-40B4-BE49-F238E27FC236}">
                  <a16:creationId xmlns:a16="http://schemas.microsoft.com/office/drawing/2014/main" id="{EB3EFB71-EAD5-0ACC-684F-EFD5991102A1}"/>
                </a:ext>
              </a:extLst>
            </p:cNvPr>
            <p:cNvSpPr/>
            <p:nvPr/>
          </p:nvSpPr>
          <p:spPr>
            <a:xfrm>
              <a:off x="6466761" y="2383303"/>
              <a:ext cx="150840" cy="215806"/>
            </a:xfrm>
            <a:custGeom>
              <a:avLst/>
              <a:gdLst/>
              <a:ahLst/>
              <a:cxnLst/>
              <a:rect l="l" t="t" r="r" b="b"/>
              <a:pathLst>
                <a:path w="4444" h="6358" extrusionOk="0">
                  <a:moveTo>
                    <a:pt x="732" y="0"/>
                  </a:moveTo>
                  <a:cubicBezTo>
                    <a:pt x="732" y="1"/>
                    <a:pt x="1632" y="3768"/>
                    <a:pt x="1" y="6357"/>
                  </a:cubicBezTo>
                  <a:lnTo>
                    <a:pt x="4332" y="5457"/>
                  </a:lnTo>
                  <a:cubicBezTo>
                    <a:pt x="4332" y="5457"/>
                    <a:pt x="4443" y="1744"/>
                    <a:pt x="732"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1429;p44">
              <a:extLst>
                <a:ext uri="{FF2B5EF4-FFF2-40B4-BE49-F238E27FC236}">
                  <a16:creationId xmlns:a16="http://schemas.microsoft.com/office/drawing/2014/main" id="{38E94A2A-CE32-6ABA-479F-240E23FBF35D}"/>
                </a:ext>
              </a:extLst>
            </p:cNvPr>
            <p:cNvSpPr/>
            <p:nvPr/>
          </p:nvSpPr>
          <p:spPr>
            <a:xfrm>
              <a:off x="6062328" y="2543786"/>
              <a:ext cx="93138" cy="87300"/>
            </a:xfrm>
            <a:custGeom>
              <a:avLst/>
              <a:gdLst/>
              <a:ahLst/>
              <a:cxnLst/>
              <a:rect l="l" t="t" r="r" b="b"/>
              <a:pathLst>
                <a:path w="2744" h="2572" fill="none" extrusionOk="0">
                  <a:moveTo>
                    <a:pt x="1" y="1515"/>
                  </a:moveTo>
                  <a:cubicBezTo>
                    <a:pt x="1" y="1515"/>
                    <a:pt x="1143" y="2571"/>
                    <a:pt x="1943" y="2343"/>
                  </a:cubicBezTo>
                  <a:cubicBezTo>
                    <a:pt x="2743" y="2115"/>
                    <a:pt x="1543" y="1"/>
                    <a:pt x="1543" y="1"/>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1430;p44">
              <a:extLst>
                <a:ext uri="{FF2B5EF4-FFF2-40B4-BE49-F238E27FC236}">
                  <a16:creationId xmlns:a16="http://schemas.microsoft.com/office/drawing/2014/main" id="{98F4466D-6AC4-3215-E999-062559DC6F5D}"/>
                </a:ext>
              </a:extLst>
            </p:cNvPr>
            <p:cNvSpPr/>
            <p:nvPr/>
          </p:nvSpPr>
          <p:spPr>
            <a:xfrm>
              <a:off x="6218535" y="2344845"/>
              <a:ext cx="93647" cy="94428"/>
            </a:xfrm>
            <a:custGeom>
              <a:avLst/>
              <a:gdLst/>
              <a:ahLst/>
              <a:cxnLst/>
              <a:rect l="l" t="t" r="r" b="b"/>
              <a:pathLst>
                <a:path w="2759" h="2782" fill="none" extrusionOk="0">
                  <a:moveTo>
                    <a:pt x="1" y="1414"/>
                  </a:moveTo>
                  <a:cubicBezTo>
                    <a:pt x="1" y="1414"/>
                    <a:pt x="1502" y="2781"/>
                    <a:pt x="2130" y="2378"/>
                  </a:cubicBezTo>
                  <a:cubicBezTo>
                    <a:pt x="2759" y="1974"/>
                    <a:pt x="1278" y="1"/>
                    <a:pt x="1278" y="1"/>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1431;p44">
              <a:extLst>
                <a:ext uri="{FF2B5EF4-FFF2-40B4-BE49-F238E27FC236}">
                  <a16:creationId xmlns:a16="http://schemas.microsoft.com/office/drawing/2014/main" id="{845D964A-8C85-3EA4-C80D-E7210A0E215A}"/>
                </a:ext>
              </a:extLst>
            </p:cNvPr>
            <p:cNvSpPr/>
            <p:nvPr/>
          </p:nvSpPr>
          <p:spPr>
            <a:xfrm>
              <a:off x="6201122" y="2273463"/>
              <a:ext cx="93885" cy="48674"/>
            </a:xfrm>
            <a:custGeom>
              <a:avLst/>
              <a:gdLst/>
              <a:ahLst/>
              <a:cxnLst/>
              <a:rect l="l" t="t" r="r" b="b"/>
              <a:pathLst>
                <a:path w="2766" h="1434" fill="none" extrusionOk="0">
                  <a:moveTo>
                    <a:pt x="1" y="1433"/>
                  </a:moveTo>
                  <a:cubicBezTo>
                    <a:pt x="1" y="1433"/>
                    <a:pt x="967" y="1"/>
                    <a:pt x="2766" y="567"/>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1432;p44">
              <a:extLst>
                <a:ext uri="{FF2B5EF4-FFF2-40B4-BE49-F238E27FC236}">
                  <a16:creationId xmlns:a16="http://schemas.microsoft.com/office/drawing/2014/main" id="{C92F5D44-2E19-F96C-68C1-B4184F07AA33}"/>
                </a:ext>
              </a:extLst>
            </p:cNvPr>
            <p:cNvSpPr/>
            <p:nvPr/>
          </p:nvSpPr>
          <p:spPr>
            <a:xfrm>
              <a:off x="5994442" y="2507500"/>
              <a:ext cx="33943" cy="66731"/>
            </a:xfrm>
            <a:custGeom>
              <a:avLst/>
              <a:gdLst/>
              <a:ahLst/>
              <a:cxnLst/>
              <a:rect l="l" t="t" r="r" b="b"/>
              <a:pathLst>
                <a:path w="1000" h="1966" fill="none" extrusionOk="0">
                  <a:moveTo>
                    <a:pt x="999" y="1"/>
                  </a:moveTo>
                  <a:cubicBezTo>
                    <a:pt x="999" y="1"/>
                    <a:pt x="1" y="599"/>
                    <a:pt x="167" y="1966"/>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1433;p44">
              <a:extLst>
                <a:ext uri="{FF2B5EF4-FFF2-40B4-BE49-F238E27FC236}">
                  <a16:creationId xmlns:a16="http://schemas.microsoft.com/office/drawing/2014/main" id="{333BAAA2-01B2-4FE1-4555-268271FFD376}"/>
                </a:ext>
              </a:extLst>
            </p:cNvPr>
            <p:cNvSpPr/>
            <p:nvPr/>
          </p:nvSpPr>
          <p:spPr>
            <a:xfrm>
              <a:off x="6158761" y="2489612"/>
              <a:ext cx="65170" cy="57227"/>
            </a:xfrm>
            <a:custGeom>
              <a:avLst/>
              <a:gdLst/>
              <a:ahLst/>
              <a:cxnLst/>
              <a:rect l="l" t="t" r="r" b="b"/>
              <a:pathLst>
                <a:path w="1920" h="1686" fill="none" extrusionOk="0">
                  <a:moveTo>
                    <a:pt x="1" y="1"/>
                  </a:moveTo>
                  <a:cubicBezTo>
                    <a:pt x="1" y="1"/>
                    <a:pt x="621" y="819"/>
                    <a:pt x="353" y="1490"/>
                  </a:cubicBezTo>
                  <a:cubicBezTo>
                    <a:pt x="274" y="1686"/>
                    <a:pt x="1646" y="1490"/>
                    <a:pt x="1919" y="785"/>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1434;p44">
              <a:extLst>
                <a:ext uri="{FF2B5EF4-FFF2-40B4-BE49-F238E27FC236}">
                  <a16:creationId xmlns:a16="http://schemas.microsoft.com/office/drawing/2014/main" id="{15ECDF7E-DB05-5CA7-B48C-91FD4EDD72B8}"/>
                </a:ext>
              </a:extLst>
            </p:cNvPr>
            <p:cNvSpPr/>
            <p:nvPr/>
          </p:nvSpPr>
          <p:spPr>
            <a:xfrm>
              <a:off x="5859586" y="2650978"/>
              <a:ext cx="969160" cy="900834"/>
            </a:xfrm>
            <a:custGeom>
              <a:avLst/>
              <a:gdLst/>
              <a:ahLst/>
              <a:cxnLst/>
              <a:rect l="l" t="t" r="r" b="b"/>
              <a:pathLst>
                <a:path w="28553" h="26540" extrusionOk="0">
                  <a:moveTo>
                    <a:pt x="3948" y="1"/>
                  </a:moveTo>
                  <a:cubicBezTo>
                    <a:pt x="2257" y="1529"/>
                    <a:pt x="1312" y="3694"/>
                    <a:pt x="788" y="5735"/>
                  </a:cubicBezTo>
                  <a:cubicBezTo>
                    <a:pt x="0" y="8797"/>
                    <a:pt x="435" y="12047"/>
                    <a:pt x="1931" y="14833"/>
                  </a:cubicBezTo>
                  <a:lnTo>
                    <a:pt x="7846" y="22298"/>
                  </a:lnTo>
                  <a:cubicBezTo>
                    <a:pt x="9122" y="24673"/>
                    <a:pt x="11502" y="26250"/>
                    <a:pt x="14186" y="26504"/>
                  </a:cubicBezTo>
                  <a:cubicBezTo>
                    <a:pt x="14440" y="26528"/>
                    <a:pt x="14693" y="26540"/>
                    <a:pt x="14944" y="26540"/>
                  </a:cubicBezTo>
                  <a:cubicBezTo>
                    <a:pt x="17757" y="26540"/>
                    <a:pt x="20389" y="25067"/>
                    <a:pt x="21852" y="22623"/>
                  </a:cubicBezTo>
                  <a:lnTo>
                    <a:pt x="28553" y="13151"/>
                  </a:lnTo>
                  <a:lnTo>
                    <a:pt x="15404" y="2646"/>
                  </a:lnTo>
                  <a:lnTo>
                    <a:pt x="11540" y="11254"/>
                  </a:lnTo>
                  <a:lnTo>
                    <a:pt x="6396" y="6966"/>
                  </a:lnTo>
                  <a:cubicBezTo>
                    <a:pt x="5823" y="6489"/>
                    <a:pt x="5612" y="5703"/>
                    <a:pt x="5871" y="5003"/>
                  </a:cubicBezTo>
                  <a:lnTo>
                    <a:pt x="7067" y="1764"/>
                  </a:lnTo>
                  <a:lnTo>
                    <a:pt x="3948" y="1"/>
                  </a:lnTo>
                  <a:close/>
                </a:path>
              </a:pathLst>
            </a:custGeom>
            <a:solidFill>
              <a:srgbClr val="DD7E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1435;p44">
              <a:extLst>
                <a:ext uri="{FF2B5EF4-FFF2-40B4-BE49-F238E27FC236}">
                  <a16:creationId xmlns:a16="http://schemas.microsoft.com/office/drawing/2014/main" id="{DFCA1AC9-48F1-C638-BEDA-A12023401C11}"/>
                </a:ext>
              </a:extLst>
            </p:cNvPr>
            <p:cNvSpPr/>
            <p:nvPr/>
          </p:nvSpPr>
          <p:spPr>
            <a:xfrm>
              <a:off x="7014502" y="2947539"/>
              <a:ext cx="633673" cy="381480"/>
            </a:xfrm>
            <a:custGeom>
              <a:avLst/>
              <a:gdLst/>
              <a:ahLst/>
              <a:cxnLst/>
              <a:rect l="l" t="t" r="r" b="b"/>
              <a:pathLst>
                <a:path w="18669" h="11239" extrusionOk="0">
                  <a:moveTo>
                    <a:pt x="17348" y="1"/>
                  </a:moveTo>
                  <a:lnTo>
                    <a:pt x="0" y="7942"/>
                  </a:lnTo>
                  <a:lnTo>
                    <a:pt x="1721" y="11100"/>
                  </a:lnTo>
                  <a:cubicBezTo>
                    <a:pt x="2350" y="11193"/>
                    <a:pt x="2985" y="11238"/>
                    <a:pt x="3622" y="11238"/>
                  </a:cubicBezTo>
                  <a:cubicBezTo>
                    <a:pt x="3631" y="11238"/>
                    <a:pt x="3641" y="11238"/>
                    <a:pt x="3651" y="11238"/>
                  </a:cubicBezTo>
                  <a:cubicBezTo>
                    <a:pt x="8054" y="11238"/>
                    <a:pt x="12678" y="9245"/>
                    <a:pt x="18093" y="6959"/>
                  </a:cubicBezTo>
                  <a:lnTo>
                    <a:pt x="18669" y="6716"/>
                  </a:lnTo>
                  <a:cubicBezTo>
                    <a:pt x="18669" y="6716"/>
                    <a:pt x="18455" y="3835"/>
                    <a:pt x="17348" y="1"/>
                  </a:cubicBezTo>
                  <a:close/>
                </a:path>
              </a:pathLst>
            </a:custGeom>
            <a:solidFill>
              <a:srgbClr val="EA7D7B"/>
            </a:solidFill>
            <a:ln w="9525" cap="flat" cmpd="sng">
              <a:solidFill>
                <a:srgbClr val="EA7D7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1436;p44">
              <a:extLst>
                <a:ext uri="{FF2B5EF4-FFF2-40B4-BE49-F238E27FC236}">
                  <a16:creationId xmlns:a16="http://schemas.microsoft.com/office/drawing/2014/main" id="{C3C89939-3FB8-CB7B-09F5-C1781E759841}"/>
                </a:ext>
              </a:extLst>
            </p:cNvPr>
            <p:cNvSpPr/>
            <p:nvPr/>
          </p:nvSpPr>
          <p:spPr>
            <a:xfrm>
              <a:off x="6321824" y="2305030"/>
              <a:ext cx="1281499" cy="953105"/>
            </a:xfrm>
            <a:custGeom>
              <a:avLst/>
              <a:gdLst/>
              <a:ahLst/>
              <a:cxnLst/>
              <a:rect l="l" t="t" r="r" b="b"/>
              <a:pathLst>
                <a:path w="37755" h="28080" extrusionOk="0">
                  <a:moveTo>
                    <a:pt x="16828" y="0"/>
                  </a:moveTo>
                  <a:cubicBezTo>
                    <a:pt x="13291" y="0"/>
                    <a:pt x="9868" y="1433"/>
                    <a:pt x="7417" y="4040"/>
                  </a:cubicBezTo>
                  <a:cubicBezTo>
                    <a:pt x="5029" y="6580"/>
                    <a:pt x="2265" y="10631"/>
                    <a:pt x="0" y="16999"/>
                  </a:cubicBezTo>
                  <a:lnTo>
                    <a:pt x="13909" y="25877"/>
                  </a:lnTo>
                  <a:lnTo>
                    <a:pt x="14056" y="25602"/>
                  </a:lnTo>
                  <a:lnTo>
                    <a:pt x="16880" y="20403"/>
                  </a:lnTo>
                  <a:lnTo>
                    <a:pt x="17639" y="28080"/>
                  </a:lnTo>
                  <a:lnTo>
                    <a:pt x="23344" y="26601"/>
                  </a:lnTo>
                  <a:cubicBezTo>
                    <a:pt x="28685" y="25216"/>
                    <a:pt x="33623" y="22588"/>
                    <a:pt x="37755" y="18931"/>
                  </a:cubicBezTo>
                  <a:cubicBezTo>
                    <a:pt x="37514" y="18092"/>
                    <a:pt x="37229" y="17209"/>
                    <a:pt x="36896" y="16297"/>
                  </a:cubicBezTo>
                  <a:cubicBezTo>
                    <a:pt x="34424" y="9569"/>
                    <a:pt x="29232" y="1447"/>
                    <a:pt x="18456" y="102"/>
                  </a:cubicBezTo>
                  <a:cubicBezTo>
                    <a:pt x="17913" y="34"/>
                    <a:pt x="17369" y="0"/>
                    <a:pt x="16828" y="0"/>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1437;p44">
              <a:extLst>
                <a:ext uri="{FF2B5EF4-FFF2-40B4-BE49-F238E27FC236}">
                  <a16:creationId xmlns:a16="http://schemas.microsoft.com/office/drawing/2014/main" id="{FCC6A32E-954D-4844-79D2-73F025340E68}"/>
                </a:ext>
              </a:extLst>
            </p:cNvPr>
            <p:cNvSpPr/>
            <p:nvPr/>
          </p:nvSpPr>
          <p:spPr>
            <a:xfrm>
              <a:off x="7393239" y="3221358"/>
              <a:ext cx="377203" cy="216587"/>
            </a:xfrm>
            <a:custGeom>
              <a:avLst/>
              <a:gdLst/>
              <a:ahLst/>
              <a:cxnLst/>
              <a:rect l="l" t="t" r="r" b="b"/>
              <a:pathLst>
                <a:path w="11113" h="6381" extrusionOk="0">
                  <a:moveTo>
                    <a:pt x="10123" y="0"/>
                  </a:moveTo>
                  <a:cubicBezTo>
                    <a:pt x="9403" y="0"/>
                    <a:pt x="6336" y="1038"/>
                    <a:pt x="4278" y="1764"/>
                  </a:cubicBezTo>
                  <a:cubicBezTo>
                    <a:pt x="3039" y="2201"/>
                    <a:pt x="1975" y="3032"/>
                    <a:pt x="1251" y="4129"/>
                  </a:cubicBezTo>
                  <a:lnTo>
                    <a:pt x="1" y="6024"/>
                  </a:lnTo>
                  <a:lnTo>
                    <a:pt x="4736" y="6380"/>
                  </a:lnTo>
                  <a:lnTo>
                    <a:pt x="8201" y="3711"/>
                  </a:lnTo>
                  <a:cubicBezTo>
                    <a:pt x="8521" y="3464"/>
                    <a:pt x="8851" y="3232"/>
                    <a:pt x="9204" y="3038"/>
                  </a:cubicBezTo>
                  <a:cubicBezTo>
                    <a:pt x="11113" y="1990"/>
                    <a:pt x="10911" y="182"/>
                    <a:pt x="10218" y="9"/>
                  </a:cubicBezTo>
                  <a:cubicBezTo>
                    <a:pt x="10194" y="3"/>
                    <a:pt x="10162" y="0"/>
                    <a:pt x="10123" y="0"/>
                  </a:cubicBezTo>
                  <a:close/>
                </a:path>
              </a:pathLst>
            </a:custGeom>
            <a:solidFill>
              <a:srgbClr val="F4C1B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1438;p44">
              <a:extLst>
                <a:ext uri="{FF2B5EF4-FFF2-40B4-BE49-F238E27FC236}">
                  <a16:creationId xmlns:a16="http://schemas.microsoft.com/office/drawing/2014/main" id="{B0F2A7BC-563C-D51F-0A2D-561456719D8D}"/>
                </a:ext>
              </a:extLst>
            </p:cNvPr>
            <p:cNvSpPr/>
            <p:nvPr/>
          </p:nvSpPr>
          <p:spPr>
            <a:xfrm>
              <a:off x="7271757" y="2450340"/>
              <a:ext cx="974150" cy="783393"/>
            </a:xfrm>
            <a:custGeom>
              <a:avLst/>
              <a:gdLst/>
              <a:ahLst/>
              <a:cxnLst/>
              <a:rect l="l" t="t" r="r" b="b"/>
              <a:pathLst>
                <a:path w="28700" h="23080" extrusionOk="0">
                  <a:moveTo>
                    <a:pt x="5185" y="0"/>
                  </a:moveTo>
                  <a:lnTo>
                    <a:pt x="0" y="6496"/>
                  </a:lnTo>
                  <a:lnTo>
                    <a:pt x="10801" y="20789"/>
                  </a:lnTo>
                  <a:cubicBezTo>
                    <a:pt x="12289" y="22280"/>
                    <a:pt x="14284" y="23080"/>
                    <a:pt x="16320" y="23080"/>
                  </a:cubicBezTo>
                  <a:cubicBezTo>
                    <a:pt x="17195" y="23080"/>
                    <a:pt x="18077" y="22932"/>
                    <a:pt x="18930" y="22628"/>
                  </a:cubicBezTo>
                  <a:cubicBezTo>
                    <a:pt x="22230" y="22395"/>
                    <a:pt x="28700" y="14556"/>
                    <a:pt x="16507" y="5847"/>
                  </a:cubicBezTo>
                  <a:lnTo>
                    <a:pt x="5185" y="0"/>
                  </a:lnTo>
                  <a:close/>
                </a:path>
              </a:pathLst>
            </a:custGeom>
            <a:solidFill>
              <a:srgbClr val="F4C1B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1439;p44">
              <a:extLst>
                <a:ext uri="{FF2B5EF4-FFF2-40B4-BE49-F238E27FC236}">
                  <a16:creationId xmlns:a16="http://schemas.microsoft.com/office/drawing/2014/main" id="{4E05920A-0078-9669-C827-8EAE8D00006C}"/>
                </a:ext>
              </a:extLst>
            </p:cNvPr>
            <p:cNvSpPr/>
            <p:nvPr/>
          </p:nvSpPr>
          <p:spPr>
            <a:xfrm>
              <a:off x="6697303" y="2308153"/>
              <a:ext cx="1049808" cy="516367"/>
            </a:xfrm>
            <a:custGeom>
              <a:avLst/>
              <a:gdLst/>
              <a:ahLst/>
              <a:cxnLst/>
              <a:rect l="l" t="t" r="r" b="b"/>
              <a:pathLst>
                <a:path w="30929" h="15213" extrusionOk="0">
                  <a:moveTo>
                    <a:pt x="8780" y="1"/>
                  </a:moveTo>
                  <a:cubicBezTo>
                    <a:pt x="8491" y="1"/>
                    <a:pt x="8202" y="39"/>
                    <a:pt x="7921" y="114"/>
                  </a:cubicBezTo>
                  <a:lnTo>
                    <a:pt x="313" y="2159"/>
                  </a:lnTo>
                  <a:cubicBezTo>
                    <a:pt x="59" y="2227"/>
                    <a:pt x="1" y="2561"/>
                    <a:pt x="216" y="2713"/>
                  </a:cubicBezTo>
                  <a:cubicBezTo>
                    <a:pt x="1432" y="3577"/>
                    <a:pt x="3374" y="3785"/>
                    <a:pt x="4961" y="3785"/>
                  </a:cubicBezTo>
                  <a:cubicBezTo>
                    <a:pt x="6433" y="3785"/>
                    <a:pt x="7600" y="3606"/>
                    <a:pt x="7600" y="3606"/>
                  </a:cubicBezTo>
                  <a:lnTo>
                    <a:pt x="7600" y="3606"/>
                  </a:lnTo>
                  <a:lnTo>
                    <a:pt x="1533" y="5550"/>
                  </a:lnTo>
                  <a:cubicBezTo>
                    <a:pt x="1174" y="5664"/>
                    <a:pt x="1098" y="6150"/>
                    <a:pt x="1415" y="6354"/>
                  </a:cubicBezTo>
                  <a:cubicBezTo>
                    <a:pt x="2110" y="6804"/>
                    <a:pt x="2967" y="6952"/>
                    <a:pt x="3792" y="6952"/>
                  </a:cubicBezTo>
                  <a:cubicBezTo>
                    <a:pt x="5377" y="6952"/>
                    <a:pt x="6849" y="6406"/>
                    <a:pt x="6849" y="6406"/>
                  </a:cubicBezTo>
                  <a:lnTo>
                    <a:pt x="10328" y="7088"/>
                  </a:lnTo>
                  <a:lnTo>
                    <a:pt x="5198" y="9716"/>
                  </a:lnTo>
                  <a:cubicBezTo>
                    <a:pt x="4956" y="9840"/>
                    <a:pt x="4931" y="10184"/>
                    <a:pt x="5157" y="10333"/>
                  </a:cubicBezTo>
                  <a:cubicBezTo>
                    <a:pt x="5771" y="10737"/>
                    <a:pt x="6659" y="10872"/>
                    <a:pt x="7577" y="10872"/>
                  </a:cubicBezTo>
                  <a:cubicBezTo>
                    <a:pt x="9470" y="10872"/>
                    <a:pt x="11490" y="10295"/>
                    <a:pt x="11490" y="10295"/>
                  </a:cubicBezTo>
                  <a:lnTo>
                    <a:pt x="14426" y="11819"/>
                  </a:lnTo>
                  <a:cubicBezTo>
                    <a:pt x="15082" y="12160"/>
                    <a:pt x="15797" y="12328"/>
                    <a:pt x="16510" y="12328"/>
                  </a:cubicBezTo>
                  <a:cubicBezTo>
                    <a:pt x="17435" y="12328"/>
                    <a:pt x="18355" y="12045"/>
                    <a:pt x="19136" y="11490"/>
                  </a:cubicBezTo>
                  <a:lnTo>
                    <a:pt x="20430" y="10568"/>
                  </a:lnTo>
                  <a:lnTo>
                    <a:pt x="23290" y="15212"/>
                  </a:lnTo>
                  <a:lnTo>
                    <a:pt x="30928" y="10766"/>
                  </a:lnTo>
                  <a:lnTo>
                    <a:pt x="25011" y="5723"/>
                  </a:lnTo>
                  <a:cubicBezTo>
                    <a:pt x="23238" y="4213"/>
                    <a:pt x="21146" y="3123"/>
                    <a:pt x="18891" y="2535"/>
                  </a:cubicBezTo>
                  <a:lnTo>
                    <a:pt x="9852" y="179"/>
                  </a:lnTo>
                  <a:cubicBezTo>
                    <a:pt x="9505" y="60"/>
                    <a:pt x="9143" y="1"/>
                    <a:pt x="8780" y="1"/>
                  </a:cubicBezTo>
                  <a:close/>
                </a:path>
              </a:pathLst>
            </a:custGeom>
            <a:solidFill>
              <a:srgbClr val="F4C1B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1440;p44">
              <a:extLst>
                <a:ext uri="{FF2B5EF4-FFF2-40B4-BE49-F238E27FC236}">
                  <a16:creationId xmlns:a16="http://schemas.microsoft.com/office/drawing/2014/main" id="{95BB804E-25B6-5B44-9725-2D73ED8ADDA5}"/>
                </a:ext>
              </a:extLst>
            </p:cNvPr>
            <p:cNvSpPr/>
            <p:nvPr/>
          </p:nvSpPr>
          <p:spPr>
            <a:xfrm>
              <a:off x="7364116" y="2471894"/>
              <a:ext cx="834714" cy="819576"/>
            </a:xfrm>
            <a:custGeom>
              <a:avLst/>
              <a:gdLst/>
              <a:ahLst/>
              <a:cxnLst/>
              <a:rect l="l" t="t" r="r" b="b"/>
              <a:pathLst>
                <a:path w="24592" h="24146" extrusionOk="0">
                  <a:moveTo>
                    <a:pt x="5774" y="0"/>
                  </a:moveTo>
                  <a:cubicBezTo>
                    <a:pt x="5352" y="0"/>
                    <a:pt x="4961" y="301"/>
                    <a:pt x="4886" y="752"/>
                  </a:cubicBezTo>
                  <a:cubicBezTo>
                    <a:pt x="4619" y="2323"/>
                    <a:pt x="3683" y="5392"/>
                    <a:pt x="444" y="9326"/>
                  </a:cubicBezTo>
                  <a:cubicBezTo>
                    <a:pt x="28" y="9831"/>
                    <a:pt x="1" y="10552"/>
                    <a:pt x="378" y="11086"/>
                  </a:cubicBezTo>
                  <a:lnTo>
                    <a:pt x="6953" y="20376"/>
                  </a:lnTo>
                  <a:cubicBezTo>
                    <a:pt x="8684" y="22823"/>
                    <a:pt x="11436" y="24145"/>
                    <a:pt x="14237" y="24145"/>
                  </a:cubicBezTo>
                  <a:cubicBezTo>
                    <a:pt x="15871" y="24145"/>
                    <a:pt x="17521" y="23695"/>
                    <a:pt x="18995" y="22757"/>
                  </a:cubicBezTo>
                  <a:cubicBezTo>
                    <a:pt x="19042" y="22727"/>
                    <a:pt x="19087" y="22699"/>
                    <a:pt x="19133" y="22670"/>
                  </a:cubicBezTo>
                  <a:cubicBezTo>
                    <a:pt x="24536" y="19179"/>
                    <a:pt x="24591" y="11290"/>
                    <a:pt x="19223" y="7745"/>
                  </a:cubicBezTo>
                  <a:cubicBezTo>
                    <a:pt x="15334" y="5174"/>
                    <a:pt x="10586" y="2040"/>
                    <a:pt x="6138" y="78"/>
                  </a:cubicBezTo>
                  <a:cubicBezTo>
                    <a:pt x="6018" y="25"/>
                    <a:pt x="5895" y="0"/>
                    <a:pt x="577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1441;p44">
              <a:extLst>
                <a:ext uri="{FF2B5EF4-FFF2-40B4-BE49-F238E27FC236}">
                  <a16:creationId xmlns:a16="http://schemas.microsoft.com/office/drawing/2014/main" id="{E7F22161-72A0-DFE1-0F0F-1948B49A8A21}"/>
                </a:ext>
              </a:extLst>
            </p:cNvPr>
            <p:cNvSpPr/>
            <p:nvPr/>
          </p:nvSpPr>
          <p:spPr>
            <a:xfrm>
              <a:off x="6793905" y="2964340"/>
              <a:ext cx="161770" cy="219031"/>
            </a:xfrm>
            <a:custGeom>
              <a:avLst/>
              <a:gdLst/>
              <a:ahLst/>
              <a:cxnLst/>
              <a:rect l="l" t="t" r="r" b="b"/>
              <a:pathLst>
                <a:path w="4766" h="6453" fill="none" extrusionOk="0">
                  <a:moveTo>
                    <a:pt x="0" y="6453"/>
                  </a:moveTo>
                  <a:cubicBezTo>
                    <a:pt x="0" y="6453"/>
                    <a:pt x="1549" y="2340"/>
                    <a:pt x="4765" y="0"/>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1442;p44">
              <a:extLst>
                <a:ext uri="{FF2B5EF4-FFF2-40B4-BE49-F238E27FC236}">
                  <a16:creationId xmlns:a16="http://schemas.microsoft.com/office/drawing/2014/main" id="{EE8A4311-E949-4303-D045-72E2058DB652}"/>
                </a:ext>
              </a:extLst>
            </p:cNvPr>
            <p:cNvSpPr/>
            <p:nvPr/>
          </p:nvSpPr>
          <p:spPr>
            <a:xfrm>
              <a:off x="6399723" y="3560143"/>
              <a:ext cx="101454" cy="85094"/>
            </a:xfrm>
            <a:custGeom>
              <a:avLst/>
              <a:gdLst/>
              <a:ahLst/>
              <a:cxnLst/>
              <a:rect l="l" t="t" r="r" b="b"/>
              <a:pathLst>
                <a:path w="2989" h="2507" fill="none" extrusionOk="0">
                  <a:moveTo>
                    <a:pt x="1" y="1"/>
                  </a:moveTo>
                  <a:lnTo>
                    <a:pt x="2989" y="2507"/>
                  </a:ln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1443;p44">
              <a:extLst>
                <a:ext uri="{FF2B5EF4-FFF2-40B4-BE49-F238E27FC236}">
                  <a16:creationId xmlns:a16="http://schemas.microsoft.com/office/drawing/2014/main" id="{A68BD611-5A15-97C9-F728-E50B50449F8B}"/>
                </a:ext>
              </a:extLst>
            </p:cNvPr>
            <p:cNvSpPr/>
            <p:nvPr/>
          </p:nvSpPr>
          <p:spPr>
            <a:xfrm>
              <a:off x="6283672" y="2025542"/>
              <a:ext cx="230571" cy="253177"/>
            </a:xfrm>
            <a:custGeom>
              <a:avLst/>
              <a:gdLst/>
              <a:ahLst/>
              <a:cxnLst/>
              <a:rect l="l" t="t" r="r" b="b"/>
              <a:pathLst>
                <a:path w="6793" h="7459" extrusionOk="0">
                  <a:moveTo>
                    <a:pt x="3396" y="0"/>
                  </a:moveTo>
                  <a:cubicBezTo>
                    <a:pt x="1520" y="0"/>
                    <a:pt x="0" y="1669"/>
                    <a:pt x="0" y="3729"/>
                  </a:cubicBezTo>
                  <a:cubicBezTo>
                    <a:pt x="0" y="5788"/>
                    <a:pt x="1520" y="7458"/>
                    <a:pt x="3396" y="7458"/>
                  </a:cubicBezTo>
                  <a:cubicBezTo>
                    <a:pt x="5272" y="7458"/>
                    <a:pt x="6792" y="5788"/>
                    <a:pt x="6792" y="3729"/>
                  </a:cubicBezTo>
                  <a:cubicBezTo>
                    <a:pt x="6792" y="1669"/>
                    <a:pt x="5272" y="0"/>
                    <a:pt x="3396" y="0"/>
                  </a:cubicBezTo>
                  <a:close/>
                </a:path>
              </a:pathLst>
            </a:custGeom>
            <a:solidFill>
              <a:srgbClr val="DD7E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1444;p44">
              <a:extLst>
                <a:ext uri="{FF2B5EF4-FFF2-40B4-BE49-F238E27FC236}">
                  <a16:creationId xmlns:a16="http://schemas.microsoft.com/office/drawing/2014/main" id="{A0C321F0-5742-63FD-8D15-A9BC0CB68AC9}"/>
                </a:ext>
              </a:extLst>
            </p:cNvPr>
            <p:cNvSpPr/>
            <p:nvPr/>
          </p:nvSpPr>
          <p:spPr>
            <a:xfrm>
              <a:off x="6329597" y="2078969"/>
              <a:ext cx="76710" cy="115133"/>
            </a:xfrm>
            <a:custGeom>
              <a:avLst/>
              <a:gdLst/>
              <a:ahLst/>
              <a:cxnLst/>
              <a:rect l="l" t="t" r="r" b="b"/>
              <a:pathLst>
                <a:path w="2260" h="3392" fill="none" extrusionOk="0">
                  <a:moveTo>
                    <a:pt x="1229" y="3391"/>
                  </a:moveTo>
                  <a:cubicBezTo>
                    <a:pt x="1229" y="3391"/>
                    <a:pt x="1" y="885"/>
                    <a:pt x="2260" y="1"/>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1445;p44">
              <a:extLst>
                <a:ext uri="{FF2B5EF4-FFF2-40B4-BE49-F238E27FC236}">
                  <a16:creationId xmlns:a16="http://schemas.microsoft.com/office/drawing/2014/main" id="{1C9E23A7-5B9C-1676-B6C2-82A1116A3705}"/>
                </a:ext>
              </a:extLst>
            </p:cNvPr>
            <p:cNvSpPr/>
            <p:nvPr/>
          </p:nvSpPr>
          <p:spPr>
            <a:xfrm>
              <a:off x="6363676" y="2143529"/>
              <a:ext cx="76405" cy="84890"/>
            </a:xfrm>
            <a:custGeom>
              <a:avLst/>
              <a:gdLst/>
              <a:ahLst/>
              <a:cxnLst/>
              <a:rect l="l" t="t" r="r" b="b"/>
              <a:pathLst>
                <a:path w="2251" h="2501" fill="none" extrusionOk="0">
                  <a:moveTo>
                    <a:pt x="1" y="626"/>
                  </a:moveTo>
                  <a:cubicBezTo>
                    <a:pt x="1" y="626"/>
                    <a:pt x="2250" y="0"/>
                    <a:pt x="1793" y="2501"/>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1446;p44">
              <a:extLst>
                <a:ext uri="{FF2B5EF4-FFF2-40B4-BE49-F238E27FC236}">
                  <a16:creationId xmlns:a16="http://schemas.microsoft.com/office/drawing/2014/main" id="{B0EFEBC2-5496-BBC9-494B-ED539E795AE4}"/>
                </a:ext>
              </a:extLst>
            </p:cNvPr>
            <p:cNvSpPr/>
            <p:nvPr/>
          </p:nvSpPr>
          <p:spPr>
            <a:xfrm>
              <a:off x="6449925" y="2252452"/>
              <a:ext cx="23386" cy="10624"/>
            </a:xfrm>
            <a:custGeom>
              <a:avLst/>
              <a:gdLst/>
              <a:ahLst/>
              <a:cxnLst/>
              <a:rect l="l" t="t" r="r" b="b"/>
              <a:pathLst>
                <a:path w="689" h="313" extrusionOk="0">
                  <a:moveTo>
                    <a:pt x="688" y="0"/>
                  </a:moveTo>
                  <a:lnTo>
                    <a:pt x="1" y="313"/>
                  </a:lnTo>
                </a:path>
              </a:pathLst>
            </a:custGeom>
            <a:solidFill>
              <a:srgbClr val="FFBAC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1447;p44">
              <a:extLst>
                <a:ext uri="{FF2B5EF4-FFF2-40B4-BE49-F238E27FC236}">
                  <a16:creationId xmlns:a16="http://schemas.microsoft.com/office/drawing/2014/main" id="{56BBAC0D-3EBB-56AB-2E3A-0955B77A247D}"/>
                </a:ext>
              </a:extLst>
            </p:cNvPr>
            <p:cNvSpPr/>
            <p:nvPr/>
          </p:nvSpPr>
          <p:spPr>
            <a:xfrm>
              <a:off x="6449925" y="2252452"/>
              <a:ext cx="23386" cy="10624"/>
            </a:xfrm>
            <a:custGeom>
              <a:avLst/>
              <a:gdLst/>
              <a:ahLst/>
              <a:cxnLst/>
              <a:rect l="l" t="t" r="r" b="b"/>
              <a:pathLst>
                <a:path w="689" h="313" fill="none" extrusionOk="0">
                  <a:moveTo>
                    <a:pt x="688" y="0"/>
                  </a:moveTo>
                  <a:lnTo>
                    <a:pt x="1" y="313"/>
                  </a:ln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1448;p44">
              <a:extLst>
                <a:ext uri="{FF2B5EF4-FFF2-40B4-BE49-F238E27FC236}">
                  <a16:creationId xmlns:a16="http://schemas.microsoft.com/office/drawing/2014/main" id="{AF5F2DE2-06B9-272C-3BAC-5079C35B721A}"/>
                </a:ext>
              </a:extLst>
            </p:cNvPr>
            <p:cNvSpPr/>
            <p:nvPr/>
          </p:nvSpPr>
          <p:spPr>
            <a:xfrm>
              <a:off x="6280922" y="2178185"/>
              <a:ext cx="27629" cy="42428"/>
            </a:xfrm>
            <a:custGeom>
              <a:avLst/>
              <a:gdLst/>
              <a:ahLst/>
              <a:cxnLst/>
              <a:rect l="l" t="t" r="r" b="b"/>
              <a:pathLst>
                <a:path w="814" h="1250" extrusionOk="0">
                  <a:moveTo>
                    <a:pt x="1" y="1"/>
                  </a:moveTo>
                  <a:lnTo>
                    <a:pt x="813" y="1250"/>
                  </a:lnTo>
                </a:path>
              </a:pathLst>
            </a:custGeom>
            <a:solidFill>
              <a:srgbClr val="FFBAC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1449;p44">
              <a:extLst>
                <a:ext uri="{FF2B5EF4-FFF2-40B4-BE49-F238E27FC236}">
                  <a16:creationId xmlns:a16="http://schemas.microsoft.com/office/drawing/2014/main" id="{4CD9ECE9-3A32-9B7F-D536-5E9C7B81CDF0}"/>
                </a:ext>
              </a:extLst>
            </p:cNvPr>
            <p:cNvSpPr/>
            <p:nvPr/>
          </p:nvSpPr>
          <p:spPr>
            <a:xfrm>
              <a:off x="6280922" y="2178185"/>
              <a:ext cx="27629" cy="42428"/>
            </a:xfrm>
            <a:custGeom>
              <a:avLst/>
              <a:gdLst/>
              <a:ahLst/>
              <a:cxnLst/>
              <a:rect l="l" t="t" r="r" b="b"/>
              <a:pathLst>
                <a:path w="814" h="1250" fill="none" extrusionOk="0">
                  <a:moveTo>
                    <a:pt x="1" y="1"/>
                  </a:moveTo>
                  <a:lnTo>
                    <a:pt x="813" y="1250"/>
                  </a:ln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1450;p44">
              <a:extLst>
                <a:ext uri="{FF2B5EF4-FFF2-40B4-BE49-F238E27FC236}">
                  <a16:creationId xmlns:a16="http://schemas.microsoft.com/office/drawing/2014/main" id="{01C29F5B-2428-AE1F-4937-6E7B93D2D998}"/>
                </a:ext>
              </a:extLst>
            </p:cNvPr>
            <p:cNvSpPr/>
            <p:nvPr/>
          </p:nvSpPr>
          <p:spPr>
            <a:xfrm>
              <a:off x="5726427" y="2065629"/>
              <a:ext cx="263971" cy="392138"/>
            </a:xfrm>
            <a:custGeom>
              <a:avLst/>
              <a:gdLst/>
              <a:ahLst/>
              <a:cxnLst/>
              <a:rect l="l" t="t" r="r" b="b"/>
              <a:pathLst>
                <a:path w="7777" h="11553" fill="none" extrusionOk="0">
                  <a:moveTo>
                    <a:pt x="6029" y="1"/>
                  </a:moveTo>
                  <a:cubicBezTo>
                    <a:pt x="6029" y="1"/>
                    <a:pt x="0" y="6594"/>
                    <a:pt x="7777" y="11552"/>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1451;p44">
              <a:extLst>
                <a:ext uri="{FF2B5EF4-FFF2-40B4-BE49-F238E27FC236}">
                  <a16:creationId xmlns:a16="http://schemas.microsoft.com/office/drawing/2014/main" id="{99112B84-8B4A-F14E-E8D0-D0CC17357C5D}"/>
                </a:ext>
              </a:extLst>
            </p:cNvPr>
            <p:cNvSpPr/>
            <p:nvPr/>
          </p:nvSpPr>
          <p:spPr>
            <a:xfrm>
              <a:off x="6423925" y="1440296"/>
              <a:ext cx="133190" cy="121888"/>
            </a:xfrm>
            <a:custGeom>
              <a:avLst/>
              <a:gdLst/>
              <a:ahLst/>
              <a:cxnLst/>
              <a:rect l="l" t="t" r="r" b="b"/>
              <a:pathLst>
                <a:path w="3924" h="3591" fill="none" extrusionOk="0">
                  <a:moveTo>
                    <a:pt x="1" y="0"/>
                  </a:moveTo>
                  <a:cubicBezTo>
                    <a:pt x="1" y="0"/>
                    <a:pt x="3126" y="532"/>
                    <a:pt x="3924" y="3590"/>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1452;p44">
              <a:extLst>
                <a:ext uri="{FF2B5EF4-FFF2-40B4-BE49-F238E27FC236}">
                  <a16:creationId xmlns:a16="http://schemas.microsoft.com/office/drawing/2014/main" id="{51EA77F8-59E3-2C7B-C6B3-9ADC88F33F8C}"/>
                </a:ext>
              </a:extLst>
            </p:cNvPr>
            <p:cNvSpPr/>
            <p:nvPr/>
          </p:nvSpPr>
          <p:spPr>
            <a:xfrm>
              <a:off x="6177939" y="1584656"/>
              <a:ext cx="270827" cy="286678"/>
            </a:xfrm>
            <a:custGeom>
              <a:avLst/>
              <a:gdLst/>
              <a:ahLst/>
              <a:cxnLst/>
              <a:rect l="l" t="t" r="r" b="b"/>
              <a:pathLst>
                <a:path w="7979" h="8446" fill="none" extrusionOk="0">
                  <a:moveTo>
                    <a:pt x="7713" y="1"/>
                  </a:moveTo>
                  <a:cubicBezTo>
                    <a:pt x="7713" y="1"/>
                    <a:pt x="7979" y="6384"/>
                    <a:pt x="1" y="8445"/>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1453;p44">
              <a:extLst>
                <a:ext uri="{FF2B5EF4-FFF2-40B4-BE49-F238E27FC236}">
                  <a16:creationId xmlns:a16="http://schemas.microsoft.com/office/drawing/2014/main" id="{BFAD6A4D-4024-D20C-F14B-FAD0BDBD129A}"/>
                </a:ext>
              </a:extLst>
            </p:cNvPr>
            <p:cNvSpPr/>
            <p:nvPr/>
          </p:nvSpPr>
          <p:spPr>
            <a:xfrm>
              <a:off x="7021460" y="3099400"/>
              <a:ext cx="520067" cy="212684"/>
            </a:xfrm>
            <a:custGeom>
              <a:avLst/>
              <a:gdLst/>
              <a:ahLst/>
              <a:cxnLst/>
              <a:rect l="l" t="t" r="r" b="b"/>
              <a:pathLst>
                <a:path w="15322" h="6266" fill="none" extrusionOk="0">
                  <a:moveTo>
                    <a:pt x="1" y="6266"/>
                  </a:moveTo>
                  <a:cubicBezTo>
                    <a:pt x="1" y="6266"/>
                    <a:pt x="9510" y="4907"/>
                    <a:pt x="15322" y="1"/>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1454;p44">
              <a:extLst>
                <a:ext uri="{FF2B5EF4-FFF2-40B4-BE49-F238E27FC236}">
                  <a16:creationId xmlns:a16="http://schemas.microsoft.com/office/drawing/2014/main" id="{5932D802-F71C-B685-1430-A52832FB2D61}"/>
                </a:ext>
              </a:extLst>
            </p:cNvPr>
            <p:cNvSpPr/>
            <p:nvPr/>
          </p:nvSpPr>
          <p:spPr>
            <a:xfrm>
              <a:off x="5993594" y="2651046"/>
              <a:ext cx="105867" cy="59841"/>
            </a:xfrm>
            <a:custGeom>
              <a:avLst/>
              <a:gdLst/>
              <a:ahLst/>
              <a:cxnLst/>
              <a:rect l="l" t="t" r="r" b="b"/>
              <a:pathLst>
                <a:path w="3119" h="1763" fill="none" extrusionOk="0">
                  <a:moveTo>
                    <a:pt x="0" y="0"/>
                  </a:moveTo>
                  <a:cubicBezTo>
                    <a:pt x="0" y="0"/>
                    <a:pt x="1384" y="1162"/>
                    <a:pt x="3119" y="1762"/>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1455;p44">
              <a:extLst>
                <a:ext uri="{FF2B5EF4-FFF2-40B4-BE49-F238E27FC236}">
                  <a16:creationId xmlns:a16="http://schemas.microsoft.com/office/drawing/2014/main" id="{2F12EF54-DE37-8669-DEB1-3D6ACD867673}"/>
                </a:ext>
              </a:extLst>
            </p:cNvPr>
            <p:cNvSpPr/>
            <p:nvPr/>
          </p:nvSpPr>
          <p:spPr>
            <a:xfrm>
              <a:off x="5981578" y="2690284"/>
              <a:ext cx="70838" cy="57261"/>
            </a:xfrm>
            <a:custGeom>
              <a:avLst/>
              <a:gdLst/>
              <a:ahLst/>
              <a:cxnLst/>
              <a:rect l="l" t="t" r="r" b="b"/>
              <a:pathLst>
                <a:path w="2087" h="1687" fill="none" extrusionOk="0">
                  <a:moveTo>
                    <a:pt x="2087" y="1"/>
                  </a:moveTo>
                  <a:lnTo>
                    <a:pt x="1" y="1687"/>
                  </a:ln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1456;p44">
              <a:extLst>
                <a:ext uri="{FF2B5EF4-FFF2-40B4-BE49-F238E27FC236}">
                  <a16:creationId xmlns:a16="http://schemas.microsoft.com/office/drawing/2014/main" id="{64F48518-E2B8-129C-486A-3F722A905E0A}"/>
                </a:ext>
              </a:extLst>
            </p:cNvPr>
            <p:cNvSpPr/>
            <p:nvPr/>
          </p:nvSpPr>
          <p:spPr>
            <a:xfrm>
              <a:off x="6941999" y="2411849"/>
              <a:ext cx="165096" cy="21553"/>
            </a:xfrm>
            <a:custGeom>
              <a:avLst/>
              <a:gdLst/>
              <a:ahLst/>
              <a:cxnLst/>
              <a:rect l="l" t="t" r="r" b="b"/>
              <a:pathLst>
                <a:path w="4864" h="635" fill="none" extrusionOk="0">
                  <a:moveTo>
                    <a:pt x="1" y="634"/>
                  </a:moveTo>
                  <a:lnTo>
                    <a:pt x="1461" y="171"/>
                  </a:lnTo>
                  <a:cubicBezTo>
                    <a:pt x="1961" y="13"/>
                    <a:pt x="2497" y="0"/>
                    <a:pt x="3004" y="135"/>
                  </a:cubicBezTo>
                  <a:lnTo>
                    <a:pt x="4863" y="633"/>
                  </a:ln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1457;p44">
              <a:extLst>
                <a:ext uri="{FF2B5EF4-FFF2-40B4-BE49-F238E27FC236}">
                  <a16:creationId xmlns:a16="http://schemas.microsoft.com/office/drawing/2014/main" id="{BDCAB9A0-04CF-9306-C406-E1FB50728F49}"/>
                </a:ext>
              </a:extLst>
            </p:cNvPr>
            <p:cNvSpPr/>
            <p:nvPr/>
          </p:nvSpPr>
          <p:spPr>
            <a:xfrm>
              <a:off x="7047902" y="2529054"/>
              <a:ext cx="39000" cy="19687"/>
            </a:xfrm>
            <a:custGeom>
              <a:avLst/>
              <a:gdLst/>
              <a:ahLst/>
              <a:cxnLst/>
              <a:rect l="l" t="t" r="r" b="b"/>
              <a:pathLst>
                <a:path w="1149" h="580" fill="none" extrusionOk="0">
                  <a:moveTo>
                    <a:pt x="1" y="580"/>
                  </a:moveTo>
                  <a:lnTo>
                    <a:pt x="1149" y="1"/>
                  </a:ln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1458;p44">
              <a:extLst>
                <a:ext uri="{FF2B5EF4-FFF2-40B4-BE49-F238E27FC236}">
                  <a16:creationId xmlns:a16="http://schemas.microsoft.com/office/drawing/2014/main" id="{6628E0E7-A6A5-9659-3B80-FBE54A37C5D5}"/>
                </a:ext>
              </a:extLst>
            </p:cNvPr>
            <p:cNvSpPr/>
            <p:nvPr/>
          </p:nvSpPr>
          <p:spPr>
            <a:xfrm>
              <a:off x="6824454" y="2255575"/>
              <a:ext cx="406597" cy="111637"/>
            </a:xfrm>
            <a:custGeom>
              <a:avLst/>
              <a:gdLst/>
              <a:ahLst/>
              <a:cxnLst/>
              <a:rect l="l" t="t" r="r" b="b"/>
              <a:pathLst>
                <a:path w="11979" h="3289" extrusionOk="0">
                  <a:moveTo>
                    <a:pt x="4589" y="1"/>
                  </a:moveTo>
                  <a:cubicBezTo>
                    <a:pt x="3936" y="1"/>
                    <a:pt x="3288" y="222"/>
                    <a:pt x="2762" y="650"/>
                  </a:cubicBezTo>
                  <a:lnTo>
                    <a:pt x="0" y="2897"/>
                  </a:lnTo>
                  <a:lnTo>
                    <a:pt x="11978" y="3289"/>
                  </a:lnTo>
                  <a:lnTo>
                    <a:pt x="5861" y="295"/>
                  </a:lnTo>
                  <a:cubicBezTo>
                    <a:pt x="5457" y="98"/>
                    <a:pt x="5022" y="1"/>
                    <a:pt x="4589" y="1"/>
                  </a:cubicBezTo>
                  <a:close/>
                </a:path>
              </a:pathLst>
            </a:custGeom>
            <a:solidFill>
              <a:srgbClr val="F4C1B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1459;p44">
              <a:extLst>
                <a:ext uri="{FF2B5EF4-FFF2-40B4-BE49-F238E27FC236}">
                  <a16:creationId xmlns:a16="http://schemas.microsoft.com/office/drawing/2014/main" id="{36016287-A819-F08E-E6FA-EFF097F491DF}"/>
                </a:ext>
              </a:extLst>
            </p:cNvPr>
            <p:cNvSpPr/>
            <p:nvPr/>
          </p:nvSpPr>
          <p:spPr>
            <a:xfrm>
              <a:off x="6824454" y="2312294"/>
              <a:ext cx="315360" cy="41647"/>
            </a:xfrm>
            <a:custGeom>
              <a:avLst/>
              <a:gdLst/>
              <a:ahLst/>
              <a:cxnLst/>
              <a:rect l="l" t="t" r="r" b="b"/>
              <a:pathLst>
                <a:path w="9291" h="1227" fill="none" extrusionOk="0">
                  <a:moveTo>
                    <a:pt x="0" y="1226"/>
                  </a:moveTo>
                  <a:cubicBezTo>
                    <a:pt x="90" y="1116"/>
                    <a:pt x="1814" y="634"/>
                    <a:pt x="3106" y="284"/>
                  </a:cubicBezTo>
                  <a:cubicBezTo>
                    <a:pt x="4033" y="33"/>
                    <a:pt x="5003" y="1"/>
                    <a:pt x="5944" y="189"/>
                  </a:cubicBezTo>
                  <a:lnTo>
                    <a:pt x="9291" y="858"/>
                  </a:ln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2" name="Google Shape;1460;p44">
              <a:extLst>
                <a:ext uri="{FF2B5EF4-FFF2-40B4-BE49-F238E27FC236}">
                  <a16:creationId xmlns:a16="http://schemas.microsoft.com/office/drawing/2014/main" id="{D5D1A69D-5865-C9DA-7C89-90C9ABEEA51C}"/>
                </a:ext>
              </a:extLst>
            </p:cNvPr>
            <p:cNvSpPr/>
            <p:nvPr/>
          </p:nvSpPr>
          <p:spPr>
            <a:xfrm>
              <a:off x="7799641" y="3454139"/>
              <a:ext cx="131324" cy="73927"/>
            </a:xfrm>
            <a:custGeom>
              <a:avLst/>
              <a:gdLst/>
              <a:ahLst/>
              <a:cxnLst/>
              <a:rect l="l" t="t" r="r" b="b"/>
              <a:pathLst>
                <a:path w="3869" h="2178" fill="none" extrusionOk="0">
                  <a:moveTo>
                    <a:pt x="3868" y="1"/>
                  </a:moveTo>
                  <a:lnTo>
                    <a:pt x="3534" y="290"/>
                  </a:lnTo>
                  <a:cubicBezTo>
                    <a:pt x="2585" y="1108"/>
                    <a:pt x="1476" y="1722"/>
                    <a:pt x="279" y="2091"/>
                  </a:cubicBezTo>
                  <a:lnTo>
                    <a:pt x="0" y="2177"/>
                  </a:ln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3" name="Google Shape;1461;p44">
              <a:extLst>
                <a:ext uri="{FF2B5EF4-FFF2-40B4-BE49-F238E27FC236}">
                  <a16:creationId xmlns:a16="http://schemas.microsoft.com/office/drawing/2014/main" id="{002EEB74-DFE4-C062-38EE-6BA3E7F1A46F}"/>
                </a:ext>
              </a:extLst>
            </p:cNvPr>
            <p:cNvSpPr/>
            <p:nvPr/>
          </p:nvSpPr>
          <p:spPr>
            <a:xfrm>
              <a:off x="7834330" y="3534415"/>
              <a:ext cx="65781" cy="53935"/>
            </a:xfrm>
            <a:custGeom>
              <a:avLst/>
              <a:gdLst/>
              <a:ahLst/>
              <a:cxnLst/>
              <a:rect l="l" t="t" r="r" b="b"/>
              <a:pathLst>
                <a:path w="1938" h="1589" fill="none" extrusionOk="0">
                  <a:moveTo>
                    <a:pt x="1938" y="1"/>
                  </a:moveTo>
                  <a:cubicBezTo>
                    <a:pt x="1938" y="1"/>
                    <a:pt x="1535" y="701"/>
                    <a:pt x="1" y="1588"/>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4" name="Google Shape;1462;p44">
              <a:extLst>
                <a:ext uri="{FF2B5EF4-FFF2-40B4-BE49-F238E27FC236}">
                  <a16:creationId xmlns:a16="http://schemas.microsoft.com/office/drawing/2014/main" id="{4854BF30-D612-4A48-3D88-C0DC72ED1CD9}"/>
                </a:ext>
              </a:extLst>
            </p:cNvPr>
            <p:cNvSpPr/>
            <p:nvPr/>
          </p:nvSpPr>
          <p:spPr>
            <a:xfrm>
              <a:off x="7851709" y="3601995"/>
              <a:ext cx="46603" cy="35640"/>
            </a:xfrm>
            <a:custGeom>
              <a:avLst/>
              <a:gdLst/>
              <a:ahLst/>
              <a:cxnLst/>
              <a:rect l="l" t="t" r="r" b="b"/>
              <a:pathLst>
                <a:path w="1373" h="1050" fill="none" extrusionOk="0">
                  <a:moveTo>
                    <a:pt x="1372" y="0"/>
                  </a:moveTo>
                  <a:lnTo>
                    <a:pt x="0" y="1050"/>
                  </a:ln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5" name="Google Shape;1463;p44">
              <a:extLst>
                <a:ext uri="{FF2B5EF4-FFF2-40B4-BE49-F238E27FC236}">
                  <a16:creationId xmlns:a16="http://schemas.microsoft.com/office/drawing/2014/main" id="{98B97DD8-83ED-DC11-3D84-62B98EC884A9}"/>
                </a:ext>
              </a:extLst>
            </p:cNvPr>
            <p:cNvSpPr/>
            <p:nvPr/>
          </p:nvSpPr>
          <p:spPr>
            <a:xfrm>
              <a:off x="7574054" y="3382791"/>
              <a:ext cx="51864" cy="31804"/>
            </a:xfrm>
            <a:custGeom>
              <a:avLst/>
              <a:gdLst/>
              <a:ahLst/>
              <a:cxnLst/>
              <a:rect l="l" t="t" r="r" b="b"/>
              <a:pathLst>
                <a:path w="1528" h="937" fill="none" extrusionOk="0">
                  <a:moveTo>
                    <a:pt x="1528" y="0"/>
                  </a:moveTo>
                  <a:lnTo>
                    <a:pt x="1" y="937"/>
                  </a:ln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6" name="Google Shape;1464;p44">
              <a:extLst>
                <a:ext uri="{FF2B5EF4-FFF2-40B4-BE49-F238E27FC236}">
                  <a16:creationId xmlns:a16="http://schemas.microsoft.com/office/drawing/2014/main" id="{3CE5F0FA-0F7F-AA78-EC16-82F6FF9B598D}"/>
                </a:ext>
              </a:extLst>
            </p:cNvPr>
            <p:cNvSpPr/>
            <p:nvPr/>
          </p:nvSpPr>
          <p:spPr>
            <a:xfrm>
              <a:off x="7163987" y="3844043"/>
              <a:ext cx="280738" cy="55021"/>
            </a:xfrm>
            <a:custGeom>
              <a:avLst/>
              <a:gdLst/>
              <a:ahLst/>
              <a:cxnLst/>
              <a:rect l="l" t="t" r="r" b="b"/>
              <a:pathLst>
                <a:path w="8271" h="1621" fill="none" extrusionOk="0">
                  <a:moveTo>
                    <a:pt x="1" y="1356"/>
                  </a:moveTo>
                  <a:cubicBezTo>
                    <a:pt x="1" y="1356"/>
                    <a:pt x="6725" y="1621"/>
                    <a:pt x="8270" y="1"/>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7" name="Google Shape;1465;p44">
              <a:extLst>
                <a:ext uri="{FF2B5EF4-FFF2-40B4-BE49-F238E27FC236}">
                  <a16:creationId xmlns:a16="http://schemas.microsoft.com/office/drawing/2014/main" id="{CB604EB9-8624-9C77-BD22-0F79EE004A4C}"/>
                </a:ext>
              </a:extLst>
            </p:cNvPr>
            <p:cNvSpPr/>
            <p:nvPr/>
          </p:nvSpPr>
          <p:spPr>
            <a:xfrm>
              <a:off x="6229295" y="3032939"/>
              <a:ext cx="26611" cy="152945"/>
            </a:xfrm>
            <a:custGeom>
              <a:avLst/>
              <a:gdLst/>
              <a:ahLst/>
              <a:cxnLst/>
              <a:rect l="l" t="t" r="r" b="b"/>
              <a:pathLst>
                <a:path w="784" h="4506" fill="none" extrusionOk="0">
                  <a:moveTo>
                    <a:pt x="648" y="1"/>
                  </a:moveTo>
                  <a:cubicBezTo>
                    <a:pt x="648" y="1"/>
                    <a:pt x="1" y="1997"/>
                    <a:pt x="784" y="4505"/>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8" name="Google Shape;1466;p44">
              <a:extLst>
                <a:ext uri="{FF2B5EF4-FFF2-40B4-BE49-F238E27FC236}">
                  <a16:creationId xmlns:a16="http://schemas.microsoft.com/office/drawing/2014/main" id="{1E6131D3-6244-8A76-D381-397B02FD23D4}"/>
                </a:ext>
              </a:extLst>
            </p:cNvPr>
            <p:cNvSpPr/>
            <p:nvPr/>
          </p:nvSpPr>
          <p:spPr>
            <a:xfrm>
              <a:off x="7309230" y="2708376"/>
              <a:ext cx="43922" cy="9402"/>
            </a:xfrm>
            <a:custGeom>
              <a:avLst/>
              <a:gdLst/>
              <a:ahLst/>
              <a:cxnLst/>
              <a:rect l="l" t="t" r="r" b="b"/>
              <a:pathLst>
                <a:path w="1294" h="277" fill="none" extrusionOk="0">
                  <a:moveTo>
                    <a:pt x="1294" y="0"/>
                  </a:moveTo>
                  <a:lnTo>
                    <a:pt x="1" y="276"/>
                  </a:ln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9" name="Google Shape;1467;p44">
              <a:extLst>
                <a:ext uri="{FF2B5EF4-FFF2-40B4-BE49-F238E27FC236}">
                  <a16:creationId xmlns:a16="http://schemas.microsoft.com/office/drawing/2014/main" id="{ECD06EE1-427C-E701-5D34-02EDE120AF53}"/>
                </a:ext>
              </a:extLst>
            </p:cNvPr>
            <p:cNvSpPr/>
            <p:nvPr/>
          </p:nvSpPr>
          <p:spPr>
            <a:xfrm rot="3743474" flipH="1">
              <a:off x="5746456" y="1847201"/>
              <a:ext cx="161770" cy="219031"/>
            </a:xfrm>
            <a:custGeom>
              <a:avLst/>
              <a:gdLst/>
              <a:ahLst/>
              <a:cxnLst/>
              <a:rect l="l" t="t" r="r" b="b"/>
              <a:pathLst>
                <a:path w="4766" h="6453" fill="none" extrusionOk="0">
                  <a:moveTo>
                    <a:pt x="0" y="6453"/>
                  </a:moveTo>
                  <a:cubicBezTo>
                    <a:pt x="0" y="6453"/>
                    <a:pt x="1549" y="2340"/>
                    <a:pt x="4765" y="0"/>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0" name="Google Shape;1468;p44">
              <a:extLst>
                <a:ext uri="{FF2B5EF4-FFF2-40B4-BE49-F238E27FC236}">
                  <a16:creationId xmlns:a16="http://schemas.microsoft.com/office/drawing/2014/main" id="{2F0C7985-4C45-DE04-4EE4-9D78518BCAE2}"/>
                </a:ext>
              </a:extLst>
            </p:cNvPr>
            <p:cNvSpPr/>
            <p:nvPr/>
          </p:nvSpPr>
          <p:spPr>
            <a:xfrm rot="-2173706" flipH="1">
              <a:off x="6274142" y="2505390"/>
              <a:ext cx="78440" cy="37744"/>
            </a:xfrm>
            <a:custGeom>
              <a:avLst/>
              <a:gdLst/>
              <a:ahLst/>
              <a:cxnLst/>
              <a:rect l="l" t="t" r="r" b="b"/>
              <a:pathLst>
                <a:path w="2311" h="1112" fill="none" extrusionOk="0">
                  <a:moveTo>
                    <a:pt x="0" y="1"/>
                  </a:moveTo>
                  <a:cubicBezTo>
                    <a:pt x="0" y="1"/>
                    <a:pt x="702" y="1112"/>
                    <a:pt x="2310" y="527"/>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cxnSp>
          <p:nvCxnSpPr>
            <p:cNvPr id="521" name="Google Shape;1469;p44">
              <a:extLst>
                <a:ext uri="{FF2B5EF4-FFF2-40B4-BE49-F238E27FC236}">
                  <a16:creationId xmlns:a16="http://schemas.microsoft.com/office/drawing/2014/main" id="{0D058B4D-6D78-091C-0408-4106DE5CBE8F}"/>
                </a:ext>
              </a:extLst>
            </p:cNvPr>
            <p:cNvCxnSpPr/>
            <p:nvPr/>
          </p:nvCxnSpPr>
          <p:spPr>
            <a:xfrm>
              <a:off x="5960650" y="4102550"/>
              <a:ext cx="1894500" cy="0"/>
            </a:xfrm>
            <a:prstGeom prst="straightConnector1">
              <a:avLst/>
            </a:prstGeom>
            <a:noFill/>
            <a:ln w="9525" cap="flat" cmpd="sng">
              <a:solidFill>
                <a:srgbClr val="000000"/>
              </a:solidFill>
              <a:prstDash val="solid"/>
              <a:round/>
              <a:headEnd type="none" w="med" len="med"/>
              <a:tailEnd type="none" w="med" len="med"/>
            </a:ln>
          </p:spPr>
        </p:cxnSp>
      </p:grpSp>
      <p:sp>
        <p:nvSpPr>
          <p:cNvPr id="526" name="Google Shape;1470;p44">
            <a:extLst>
              <a:ext uri="{FF2B5EF4-FFF2-40B4-BE49-F238E27FC236}">
                <a16:creationId xmlns:a16="http://schemas.microsoft.com/office/drawing/2014/main" id="{57DF4D3B-6D67-7FB9-0B40-0A86856CC71C}"/>
              </a:ext>
            </a:extLst>
          </p:cNvPr>
          <p:cNvSpPr/>
          <p:nvPr/>
        </p:nvSpPr>
        <p:spPr>
          <a:xfrm flipH="1">
            <a:off x="5955216" y="2377349"/>
            <a:ext cx="259904" cy="304251"/>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7" name="Google Shape;1471;p44">
            <a:extLst>
              <a:ext uri="{FF2B5EF4-FFF2-40B4-BE49-F238E27FC236}">
                <a16:creationId xmlns:a16="http://schemas.microsoft.com/office/drawing/2014/main" id="{56E981F7-3884-DE78-F145-4A0F3DF5BEBF}"/>
              </a:ext>
            </a:extLst>
          </p:cNvPr>
          <p:cNvSpPr/>
          <p:nvPr/>
        </p:nvSpPr>
        <p:spPr>
          <a:xfrm flipH="1">
            <a:off x="6307270" y="1963174"/>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570" name="Group 130">
            <a:extLst>
              <a:ext uri="{FF2B5EF4-FFF2-40B4-BE49-F238E27FC236}">
                <a16:creationId xmlns:a16="http://schemas.microsoft.com/office/drawing/2014/main" id="{615781AD-203F-C74F-35E4-BF9A66B7B294}"/>
              </a:ext>
            </a:extLst>
          </p:cNvPr>
          <p:cNvGrpSpPr/>
          <p:nvPr/>
        </p:nvGrpSpPr>
        <p:grpSpPr>
          <a:xfrm>
            <a:off x="6743579" y="557596"/>
            <a:ext cx="625977" cy="599738"/>
            <a:chOff x="0" y="0"/>
            <a:chExt cx="1245748" cy="1806016"/>
          </a:xfrm>
        </p:grpSpPr>
        <p:sp>
          <p:nvSpPr>
            <p:cNvPr id="571" name="Freeform 131">
              <a:extLst>
                <a:ext uri="{FF2B5EF4-FFF2-40B4-BE49-F238E27FC236}">
                  <a16:creationId xmlns:a16="http://schemas.microsoft.com/office/drawing/2014/main" id="{E404BFE2-28B1-D9C2-E2B9-D17ACF2FC4CC}"/>
                </a:ext>
              </a:extLst>
            </p:cNvPr>
            <p:cNvSpPr/>
            <p:nvPr/>
          </p:nvSpPr>
          <p:spPr>
            <a:xfrm>
              <a:off x="0" y="692023"/>
              <a:ext cx="831299" cy="1113993"/>
            </a:xfrm>
            <a:custGeom>
              <a:avLst/>
              <a:gdLst/>
              <a:ahLst/>
              <a:cxnLst/>
              <a:rect l="l" t="t" r="r" b="b"/>
              <a:pathLst>
                <a:path w="831299" h="1113993">
                  <a:moveTo>
                    <a:pt x="0" y="0"/>
                  </a:moveTo>
                  <a:lnTo>
                    <a:pt x="831299" y="0"/>
                  </a:lnTo>
                  <a:lnTo>
                    <a:pt x="831299" y="1113993"/>
                  </a:lnTo>
                  <a:lnTo>
                    <a:pt x="0" y="1113993"/>
                  </a:lnTo>
                  <a:lnTo>
                    <a:pt x="0" y="0"/>
                  </a:lnTo>
                  <a:close/>
                </a:path>
              </a:pathLst>
            </a:custGeom>
            <a:blipFill>
              <a:blip r:embed="rId3"/>
              <a:stretch>
                <a:fillRect l="-100000" t="-49648" b="-54100"/>
              </a:stretch>
            </a:blipFill>
          </p:spPr>
        </p:sp>
        <p:sp>
          <p:nvSpPr>
            <p:cNvPr id="572" name="Freeform 132">
              <a:extLst>
                <a:ext uri="{FF2B5EF4-FFF2-40B4-BE49-F238E27FC236}">
                  <a16:creationId xmlns:a16="http://schemas.microsoft.com/office/drawing/2014/main" id="{21337104-F08A-462A-D6CD-2A9FD8D03FFA}"/>
                </a:ext>
              </a:extLst>
            </p:cNvPr>
            <p:cNvSpPr/>
            <p:nvPr/>
          </p:nvSpPr>
          <p:spPr>
            <a:xfrm>
              <a:off x="581825" y="162869"/>
              <a:ext cx="663923" cy="889699"/>
            </a:xfrm>
            <a:custGeom>
              <a:avLst/>
              <a:gdLst/>
              <a:ahLst/>
              <a:cxnLst/>
              <a:rect l="l" t="t" r="r" b="b"/>
              <a:pathLst>
                <a:path w="663923" h="889699">
                  <a:moveTo>
                    <a:pt x="0" y="0"/>
                  </a:moveTo>
                  <a:lnTo>
                    <a:pt x="663923" y="0"/>
                  </a:lnTo>
                  <a:lnTo>
                    <a:pt x="663923" y="889699"/>
                  </a:lnTo>
                  <a:lnTo>
                    <a:pt x="0" y="889699"/>
                  </a:lnTo>
                  <a:lnTo>
                    <a:pt x="0" y="0"/>
                  </a:lnTo>
                  <a:close/>
                </a:path>
              </a:pathLst>
            </a:custGeom>
            <a:blipFill>
              <a:blip r:embed="rId3"/>
              <a:stretch>
                <a:fillRect l="-100000" t="-49648" b="-54100"/>
              </a:stretch>
            </a:blipFill>
          </p:spPr>
        </p:sp>
        <p:sp>
          <p:nvSpPr>
            <p:cNvPr id="573" name="Freeform 133">
              <a:extLst>
                <a:ext uri="{FF2B5EF4-FFF2-40B4-BE49-F238E27FC236}">
                  <a16:creationId xmlns:a16="http://schemas.microsoft.com/office/drawing/2014/main" id="{922116F9-CA6B-DFE6-AF5D-C9D640CA5445}"/>
                </a:ext>
              </a:extLst>
            </p:cNvPr>
            <p:cNvSpPr/>
            <p:nvPr/>
          </p:nvSpPr>
          <p:spPr>
            <a:xfrm>
              <a:off x="45606" y="0"/>
              <a:ext cx="453500" cy="607718"/>
            </a:xfrm>
            <a:custGeom>
              <a:avLst/>
              <a:gdLst/>
              <a:ahLst/>
              <a:cxnLst/>
              <a:rect l="l" t="t" r="r" b="b"/>
              <a:pathLst>
                <a:path w="453500" h="607718">
                  <a:moveTo>
                    <a:pt x="0" y="0"/>
                  </a:moveTo>
                  <a:lnTo>
                    <a:pt x="453500" y="0"/>
                  </a:lnTo>
                  <a:lnTo>
                    <a:pt x="453500" y="607718"/>
                  </a:lnTo>
                  <a:lnTo>
                    <a:pt x="0" y="607718"/>
                  </a:lnTo>
                  <a:lnTo>
                    <a:pt x="0" y="0"/>
                  </a:lnTo>
                  <a:close/>
                </a:path>
              </a:pathLst>
            </a:custGeom>
            <a:blipFill>
              <a:blip r:embed="rId3"/>
              <a:stretch>
                <a:fillRect l="-100000" t="-49648" b="-54100"/>
              </a:stretch>
            </a:blipFill>
          </p:spPr>
        </p:sp>
      </p:grpSp>
      <p:pic>
        <p:nvPicPr>
          <p:cNvPr id="577" name="Picture 576" descr="A group of colorful musical notes&#10;&#10;Description automatically generated with low confidence">
            <a:extLst>
              <a:ext uri="{FF2B5EF4-FFF2-40B4-BE49-F238E27FC236}">
                <a16:creationId xmlns:a16="http://schemas.microsoft.com/office/drawing/2014/main" id="{A5AEA3FF-8C6C-F9A9-C3BC-241295DDBB6C}"/>
              </a:ext>
            </a:extLst>
          </p:cNvPr>
          <p:cNvPicPr>
            <a:picLocks noChangeAspect="1"/>
          </p:cNvPicPr>
          <p:nvPr/>
        </p:nvPicPr>
        <p:blipFill rotWithShape="1">
          <a:blip r:embed="rId4"/>
          <a:srcRect t="11117" r="35292"/>
          <a:stretch/>
        </p:blipFill>
        <p:spPr>
          <a:xfrm rot="10097280" flipV="1">
            <a:off x="242904" y="102990"/>
            <a:ext cx="980764" cy="1341303"/>
          </a:xfrm>
          <a:prstGeom prst="rect">
            <a:avLst/>
          </a:prstGeom>
        </p:spPr>
      </p:pic>
      <p:pic>
        <p:nvPicPr>
          <p:cNvPr id="578" name="Picture 577" descr="A group of colorful musical notes&#10;&#10;Description automatically generated with low confidence">
            <a:extLst>
              <a:ext uri="{FF2B5EF4-FFF2-40B4-BE49-F238E27FC236}">
                <a16:creationId xmlns:a16="http://schemas.microsoft.com/office/drawing/2014/main" id="{25CCC2C4-F1B7-2B54-1B0F-C0752FFD22AE}"/>
              </a:ext>
            </a:extLst>
          </p:cNvPr>
          <p:cNvPicPr>
            <a:picLocks noChangeAspect="1"/>
          </p:cNvPicPr>
          <p:nvPr/>
        </p:nvPicPr>
        <p:blipFill rotWithShape="1">
          <a:blip r:embed="rId4"/>
          <a:srcRect l="60587" t="5265"/>
          <a:stretch/>
        </p:blipFill>
        <p:spPr>
          <a:xfrm rot="10097280" flipV="1">
            <a:off x="8297818" y="1557839"/>
            <a:ext cx="597370" cy="1435865"/>
          </a:xfrm>
          <a:prstGeom prst="rect">
            <a:avLst/>
          </a:prstGeom>
        </p:spPr>
      </p:pic>
      <p:sp>
        <p:nvSpPr>
          <p:cNvPr id="581" name="Google Shape;1196;p36">
            <a:extLst>
              <a:ext uri="{FF2B5EF4-FFF2-40B4-BE49-F238E27FC236}">
                <a16:creationId xmlns:a16="http://schemas.microsoft.com/office/drawing/2014/main" id="{4BE231DB-5B57-5345-C353-51198E9BF0C5}"/>
              </a:ext>
            </a:extLst>
          </p:cNvPr>
          <p:cNvSpPr txBox="1">
            <a:spLocks/>
          </p:cNvSpPr>
          <p:nvPr/>
        </p:nvSpPr>
        <p:spPr>
          <a:xfrm>
            <a:off x="856295" y="1150836"/>
            <a:ext cx="4905600" cy="26133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80000"/>
              </a:lnSpc>
              <a:spcBef>
                <a:spcPts val="0"/>
              </a:spcBef>
              <a:spcAft>
                <a:spcPts val="0"/>
              </a:spcAft>
              <a:buClr>
                <a:srgbClr val="191919"/>
              </a:buClr>
              <a:buSzPts val="5200"/>
              <a:buFont typeface="Lilita One"/>
              <a:buNone/>
              <a:defRPr sz="6400" b="0" i="0" u="none" strike="noStrike" cap="none">
                <a:solidFill>
                  <a:srgbClr val="191919"/>
                </a:solidFill>
                <a:latin typeface="Lilita One"/>
                <a:ea typeface="Lilita One"/>
                <a:cs typeface="Lilita One"/>
                <a:sym typeface="Lilita One"/>
              </a:defRPr>
            </a:lvl1pPr>
            <a:lvl2pPr marR="0" lvl="1" algn="ctr" rtl="0">
              <a:lnSpc>
                <a:spcPct val="100000"/>
              </a:lnSpc>
              <a:spcBef>
                <a:spcPts val="0"/>
              </a:spcBef>
              <a:spcAft>
                <a:spcPts val="0"/>
              </a:spcAft>
              <a:buClr>
                <a:srgbClr val="191919"/>
              </a:buClr>
              <a:buSzPts val="5200"/>
              <a:buFont typeface="Lilita One"/>
              <a:buNone/>
              <a:defRPr sz="5200" b="0" i="0" u="none" strike="noStrike" cap="none">
                <a:solidFill>
                  <a:srgbClr val="191919"/>
                </a:solidFill>
                <a:latin typeface="Lilita One"/>
                <a:ea typeface="Lilita One"/>
                <a:cs typeface="Lilita One"/>
                <a:sym typeface="Lilita One"/>
              </a:defRPr>
            </a:lvl2pPr>
            <a:lvl3pPr marR="0" lvl="2" algn="ctr" rtl="0">
              <a:lnSpc>
                <a:spcPct val="100000"/>
              </a:lnSpc>
              <a:spcBef>
                <a:spcPts val="0"/>
              </a:spcBef>
              <a:spcAft>
                <a:spcPts val="0"/>
              </a:spcAft>
              <a:buClr>
                <a:srgbClr val="191919"/>
              </a:buClr>
              <a:buSzPts val="5200"/>
              <a:buFont typeface="Lilita One"/>
              <a:buNone/>
              <a:defRPr sz="5200" b="0" i="0" u="none" strike="noStrike" cap="none">
                <a:solidFill>
                  <a:srgbClr val="191919"/>
                </a:solidFill>
                <a:latin typeface="Lilita One"/>
                <a:ea typeface="Lilita One"/>
                <a:cs typeface="Lilita One"/>
                <a:sym typeface="Lilita One"/>
              </a:defRPr>
            </a:lvl3pPr>
            <a:lvl4pPr marR="0" lvl="3" algn="ctr" rtl="0">
              <a:lnSpc>
                <a:spcPct val="100000"/>
              </a:lnSpc>
              <a:spcBef>
                <a:spcPts val="0"/>
              </a:spcBef>
              <a:spcAft>
                <a:spcPts val="0"/>
              </a:spcAft>
              <a:buClr>
                <a:srgbClr val="191919"/>
              </a:buClr>
              <a:buSzPts val="5200"/>
              <a:buFont typeface="Lilita One"/>
              <a:buNone/>
              <a:defRPr sz="5200" b="0" i="0" u="none" strike="noStrike" cap="none">
                <a:solidFill>
                  <a:srgbClr val="191919"/>
                </a:solidFill>
                <a:latin typeface="Lilita One"/>
                <a:ea typeface="Lilita One"/>
                <a:cs typeface="Lilita One"/>
                <a:sym typeface="Lilita One"/>
              </a:defRPr>
            </a:lvl4pPr>
            <a:lvl5pPr marR="0" lvl="4" algn="ctr" rtl="0">
              <a:lnSpc>
                <a:spcPct val="100000"/>
              </a:lnSpc>
              <a:spcBef>
                <a:spcPts val="0"/>
              </a:spcBef>
              <a:spcAft>
                <a:spcPts val="0"/>
              </a:spcAft>
              <a:buClr>
                <a:srgbClr val="191919"/>
              </a:buClr>
              <a:buSzPts val="5200"/>
              <a:buFont typeface="Lilita One"/>
              <a:buNone/>
              <a:defRPr sz="5200" b="0" i="0" u="none" strike="noStrike" cap="none">
                <a:solidFill>
                  <a:srgbClr val="191919"/>
                </a:solidFill>
                <a:latin typeface="Lilita One"/>
                <a:ea typeface="Lilita One"/>
                <a:cs typeface="Lilita One"/>
                <a:sym typeface="Lilita One"/>
              </a:defRPr>
            </a:lvl5pPr>
            <a:lvl6pPr marR="0" lvl="5" algn="ctr" rtl="0">
              <a:lnSpc>
                <a:spcPct val="100000"/>
              </a:lnSpc>
              <a:spcBef>
                <a:spcPts val="0"/>
              </a:spcBef>
              <a:spcAft>
                <a:spcPts val="0"/>
              </a:spcAft>
              <a:buClr>
                <a:srgbClr val="191919"/>
              </a:buClr>
              <a:buSzPts val="5200"/>
              <a:buFont typeface="Lilita One"/>
              <a:buNone/>
              <a:defRPr sz="5200" b="0" i="0" u="none" strike="noStrike" cap="none">
                <a:solidFill>
                  <a:srgbClr val="191919"/>
                </a:solidFill>
                <a:latin typeface="Lilita One"/>
                <a:ea typeface="Lilita One"/>
                <a:cs typeface="Lilita One"/>
                <a:sym typeface="Lilita One"/>
              </a:defRPr>
            </a:lvl6pPr>
            <a:lvl7pPr marR="0" lvl="6" algn="ctr" rtl="0">
              <a:lnSpc>
                <a:spcPct val="100000"/>
              </a:lnSpc>
              <a:spcBef>
                <a:spcPts val="0"/>
              </a:spcBef>
              <a:spcAft>
                <a:spcPts val="0"/>
              </a:spcAft>
              <a:buClr>
                <a:srgbClr val="191919"/>
              </a:buClr>
              <a:buSzPts val="5200"/>
              <a:buFont typeface="Lilita One"/>
              <a:buNone/>
              <a:defRPr sz="5200" b="0" i="0" u="none" strike="noStrike" cap="none">
                <a:solidFill>
                  <a:srgbClr val="191919"/>
                </a:solidFill>
                <a:latin typeface="Lilita One"/>
                <a:ea typeface="Lilita One"/>
                <a:cs typeface="Lilita One"/>
                <a:sym typeface="Lilita One"/>
              </a:defRPr>
            </a:lvl7pPr>
            <a:lvl8pPr marR="0" lvl="7" algn="ctr" rtl="0">
              <a:lnSpc>
                <a:spcPct val="100000"/>
              </a:lnSpc>
              <a:spcBef>
                <a:spcPts val="0"/>
              </a:spcBef>
              <a:spcAft>
                <a:spcPts val="0"/>
              </a:spcAft>
              <a:buClr>
                <a:srgbClr val="191919"/>
              </a:buClr>
              <a:buSzPts val="5200"/>
              <a:buFont typeface="Lilita One"/>
              <a:buNone/>
              <a:defRPr sz="5200" b="0" i="0" u="none" strike="noStrike" cap="none">
                <a:solidFill>
                  <a:srgbClr val="191919"/>
                </a:solidFill>
                <a:latin typeface="Lilita One"/>
                <a:ea typeface="Lilita One"/>
                <a:cs typeface="Lilita One"/>
                <a:sym typeface="Lilita One"/>
              </a:defRPr>
            </a:lvl8pPr>
            <a:lvl9pPr marR="0" lvl="8" algn="ctr" rtl="0">
              <a:lnSpc>
                <a:spcPct val="100000"/>
              </a:lnSpc>
              <a:spcBef>
                <a:spcPts val="0"/>
              </a:spcBef>
              <a:spcAft>
                <a:spcPts val="0"/>
              </a:spcAft>
              <a:buClr>
                <a:srgbClr val="191919"/>
              </a:buClr>
              <a:buSzPts val="5200"/>
              <a:buFont typeface="Lilita One"/>
              <a:buNone/>
              <a:defRPr sz="5200" b="0" i="0" u="none" strike="noStrike" cap="none">
                <a:solidFill>
                  <a:srgbClr val="191919"/>
                </a:solidFill>
                <a:latin typeface="Lilita One"/>
                <a:ea typeface="Lilita One"/>
                <a:cs typeface="Lilita One"/>
                <a:sym typeface="Lilita One"/>
              </a:defRPr>
            </a:lvl9pPr>
          </a:lstStyle>
          <a:p>
            <a:pPr marL="0" marR="0" lvl="0" indent="0" algn="l" defTabSz="914400" rtl="0" eaLnBrk="1" fontAlgn="auto" latinLnBrk="0" hangingPunct="1">
              <a:lnSpc>
                <a:spcPct val="80000"/>
              </a:lnSpc>
              <a:spcBef>
                <a:spcPts val="0"/>
              </a:spcBef>
              <a:spcAft>
                <a:spcPts val="0"/>
              </a:spcAft>
              <a:buClr>
                <a:srgbClr val="191919"/>
              </a:buClr>
              <a:buSzPts val="5200"/>
              <a:buFont typeface="Lilita One"/>
              <a:buNone/>
              <a:tabLst/>
              <a:defRPr/>
            </a:pPr>
            <a:r>
              <a:rPr kumimoji="0" lang="en-US" sz="7200" b="1" i="0" u="none" strike="noStrike" kern="0" cap="none" spc="0" normalizeH="0" baseline="0" noProof="0">
                <a:ln>
                  <a:noFill/>
                </a:ln>
                <a:solidFill>
                  <a:srgbClr val="DB355D"/>
                </a:solidFill>
                <a:effectLst/>
                <a:uLnTx/>
                <a:uFillTx/>
                <a:latin typeface="Times New Roman" panose="02020603050405020304" pitchFamily="18" charset="0"/>
                <a:cs typeface="Times New Roman" panose="02020603050405020304" pitchFamily="18" charset="0"/>
                <a:sym typeface="Lilita One"/>
              </a:rPr>
              <a:t>Hoạt động </a:t>
            </a:r>
            <a:r>
              <a:rPr kumimoji="0" lang="en-US" sz="7200" b="1"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Lilita One"/>
              </a:rPr>
              <a:t>luyện</a:t>
            </a:r>
            <a:r>
              <a:rPr kumimoji="0" lang="en-US" sz="7200" b="1" i="0" u="none" strike="noStrike" kern="0" cap="none" spc="0" normalizeH="0" noProof="0">
                <a:ln>
                  <a:noFill/>
                </a:ln>
                <a:solidFill>
                  <a:srgbClr val="000000"/>
                </a:solidFill>
                <a:effectLst/>
                <a:uLnTx/>
                <a:uFillTx/>
                <a:latin typeface="Times New Roman" panose="02020603050405020304" pitchFamily="18" charset="0"/>
                <a:cs typeface="Times New Roman" panose="02020603050405020304" pitchFamily="18" charset="0"/>
                <a:sym typeface="Lilita One"/>
              </a:rPr>
              <a:t> tập</a:t>
            </a:r>
            <a:endParaRPr kumimoji="0" lang="en-US" sz="7200" b="1"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Lilita One"/>
            </a:endParaRPr>
          </a:p>
        </p:txBody>
      </p:sp>
      <p:cxnSp>
        <p:nvCxnSpPr>
          <p:cNvPr id="582" name="Google Shape;1200;p36">
            <a:extLst>
              <a:ext uri="{FF2B5EF4-FFF2-40B4-BE49-F238E27FC236}">
                <a16:creationId xmlns:a16="http://schemas.microsoft.com/office/drawing/2014/main" id="{B7C64A2E-C0C1-AEB3-F0B2-BA36DDFE784D}"/>
              </a:ext>
            </a:extLst>
          </p:cNvPr>
          <p:cNvCxnSpPr/>
          <p:nvPr/>
        </p:nvCxnSpPr>
        <p:spPr>
          <a:xfrm>
            <a:off x="944508" y="3130975"/>
            <a:ext cx="3952200" cy="0"/>
          </a:xfrm>
          <a:prstGeom prst="straightConnector1">
            <a:avLst/>
          </a:prstGeom>
          <a:noFill/>
          <a:ln w="9525" cap="flat" cmpd="sng">
            <a:solidFill>
              <a:srgbClr val="000000"/>
            </a:solidFill>
            <a:prstDash val="solid"/>
            <a:round/>
            <a:headEnd type="none" w="med" len="med"/>
            <a:tailEnd type="none" w="med" len="med"/>
          </a:ln>
        </p:spPr>
      </p:cxnSp>
      <p:pic>
        <p:nvPicPr>
          <p:cNvPr id="585" name="Picture 584" descr="A picture containing graphics, clipart, graphic design, design&#10;&#10;Description automatically generated">
            <a:extLst>
              <a:ext uri="{FF2B5EF4-FFF2-40B4-BE49-F238E27FC236}">
                <a16:creationId xmlns:a16="http://schemas.microsoft.com/office/drawing/2014/main" id="{33A8C261-4C9D-5E2F-88E0-2D3270746231}"/>
              </a:ext>
            </a:extLst>
          </p:cNvPr>
          <p:cNvPicPr>
            <a:picLocks noChangeAspect="1"/>
          </p:cNvPicPr>
          <p:nvPr/>
        </p:nvPicPr>
        <p:blipFill>
          <a:blip r:embed="rId5"/>
          <a:stretch>
            <a:fillRect/>
          </a:stretch>
        </p:blipFill>
        <p:spPr>
          <a:xfrm>
            <a:off x="7645368" y="1174822"/>
            <a:ext cx="759406" cy="759406"/>
          </a:xfrm>
          <a:prstGeom prst="rect">
            <a:avLst/>
          </a:prstGeom>
        </p:spPr>
      </p:pic>
      <p:pic>
        <p:nvPicPr>
          <p:cNvPr id="2" name="Picture 7">
            <a:extLst>
              <a:ext uri="{FF2B5EF4-FFF2-40B4-BE49-F238E27FC236}">
                <a16:creationId xmlns:a16="http://schemas.microsoft.com/office/drawing/2014/main" id="{744D46DA-6800-5718-36C6-B5C22C9AACE8}"/>
              </a:ext>
            </a:extLst>
          </p:cNvPr>
          <p:cNvPicPr>
            <a:picLocks noChangeAspect="1"/>
          </p:cNvPicPr>
          <p:nvPr/>
        </p:nvPicPr>
        <p:blipFill>
          <a:blip r:embed="rId6"/>
          <a:srcRect/>
          <a:stretch>
            <a:fillRect/>
          </a:stretch>
        </p:blipFill>
        <p:spPr>
          <a:xfrm>
            <a:off x="8353743" y="848351"/>
            <a:ext cx="495322" cy="483338"/>
          </a:xfrm>
          <a:prstGeom prst="rect">
            <a:avLst/>
          </a:prstGeom>
        </p:spPr>
      </p:pic>
      <p:pic>
        <p:nvPicPr>
          <p:cNvPr id="3" name="Picture 8">
            <a:extLst>
              <a:ext uri="{FF2B5EF4-FFF2-40B4-BE49-F238E27FC236}">
                <a16:creationId xmlns:a16="http://schemas.microsoft.com/office/drawing/2014/main" id="{C5D0BA6E-B357-55AF-D36A-7A860EB95BCE}"/>
              </a:ext>
            </a:extLst>
          </p:cNvPr>
          <p:cNvPicPr>
            <a:picLocks noChangeAspect="1"/>
          </p:cNvPicPr>
          <p:nvPr/>
        </p:nvPicPr>
        <p:blipFill>
          <a:blip r:embed="rId7"/>
          <a:srcRect/>
          <a:stretch>
            <a:fillRect/>
          </a:stretch>
        </p:blipFill>
        <p:spPr>
          <a:xfrm rot="352087">
            <a:off x="916062" y="4091602"/>
            <a:ext cx="368578" cy="384390"/>
          </a:xfrm>
          <a:prstGeom prst="rect">
            <a:avLst/>
          </a:prstGeom>
        </p:spPr>
      </p:pic>
    </p:spTree>
    <p:extLst>
      <p:ext uri="{BB962C8B-B14F-4D97-AF65-F5344CB8AC3E}">
        <p14:creationId xmlns:p14="http://schemas.microsoft.com/office/powerpoint/2010/main" val="244445598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539"/>
                                        </p:tgtEl>
                                        <p:attrNameLst>
                                          <p:attrName>style.visibility</p:attrName>
                                        </p:attrNameLst>
                                      </p:cBhvr>
                                      <p:to>
                                        <p:strVal val="visible"/>
                                      </p:to>
                                    </p:set>
                                    <p:anim calcmode="lin" valueType="num">
                                      <p:cBhvr>
                                        <p:cTn id="7" dur="500" fill="hold"/>
                                        <p:tgtEl>
                                          <p:spTgt spid="539"/>
                                        </p:tgtEl>
                                        <p:attrNameLst>
                                          <p:attrName>ppt_w</p:attrName>
                                        </p:attrNameLst>
                                      </p:cBhvr>
                                      <p:tavLst>
                                        <p:tav tm="0">
                                          <p:val>
                                            <p:fltVal val="0"/>
                                          </p:val>
                                        </p:tav>
                                        <p:tav tm="100000">
                                          <p:val>
                                            <p:strVal val="#ppt_w"/>
                                          </p:val>
                                        </p:tav>
                                      </p:tavLst>
                                    </p:anim>
                                    <p:anim calcmode="lin" valueType="num">
                                      <p:cBhvr>
                                        <p:cTn id="8" dur="500" fill="hold"/>
                                        <p:tgtEl>
                                          <p:spTgt spid="539"/>
                                        </p:tgtEl>
                                        <p:attrNameLst>
                                          <p:attrName>ppt_h</p:attrName>
                                        </p:attrNameLst>
                                      </p:cBhvr>
                                      <p:tavLst>
                                        <p:tav tm="0">
                                          <p:val>
                                            <p:fltVal val="0"/>
                                          </p:val>
                                        </p:tav>
                                        <p:tav tm="100000">
                                          <p:val>
                                            <p:strVal val="#ppt_h"/>
                                          </p:val>
                                        </p:tav>
                                      </p:tavLst>
                                    </p:anim>
                                    <p:animEffect transition="in" filter="fade">
                                      <p:cBhvr>
                                        <p:cTn id="9" dur="500"/>
                                        <p:tgtEl>
                                          <p:spTgt spid="53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48"/>
                                        </p:tgtEl>
                                        <p:attrNameLst>
                                          <p:attrName>style.visibility</p:attrName>
                                        </p:attrNameLst>
                                      </p:cBhvr>
                                      <p:to>
                                        <p:strVal val="visible"/>
                                      </p:to>
                                    </p:set>
                                    <p:anim calcmode="lin" valueType="num">
                                      <p:cBhvr>
                                        <p:cTn id="12" dur="500" fill="hold"/>
                                        <p:tgtEl>
                                          <p:spTgt spid="548"/>
                                        </p:tgtEl>
                                        <p:attrNameLst>
                                          <p:attrName>ppt_w</p:attrName>
                                        </p:attrNameLst>
                                      </p:cBhvr>
                                      <p:tavLst>
                                        <p:tav tm="0">
                                          <p:val>
                                            <p:fltVal val="0"/>
                                          </p:val>
                                        </p:tav>
                                        <p:tav tm="100000">
                                          <p:val>
                                            <p:strVal val="#ppt_w"/>
                                          </p:val>
                                        </p:tav>
                                      </p:tavLst>
                                    </p:anim>
                                    <p:anim calcmode="lin" valueType="num">
                                      <p:cBhvr>
                                        <p:cTn id="13" dur="500" fill="hold"/>
                                        <p:tgtEl>
                                          <p:spTgt spid="548"/>
                                        </p:tgtEl>
                                        <p:attrNameLst>
                                          <p:attrName>ppt_h</p:attrName>
                                        </p:attrNameLst>
                                      </p:cBhvr>
                                      <p:tavLst>
                                        <p:tav tm="0">
                                          <p:val>
                                            <p:fltVal val="0"/>
                                          </p:val>
                                        </p:tav>
                                        <p:tav tm="100000">
                                          <p:val>
                                            <p:strVal val="#ppt_h"/>
                                          </p:val>
                                        </p:tav>
                                      </p:tavLst>
                                    </p:anim>
                                    <p:animEffect transition="in" filter="fade">
                                      <p:cBhvr>
                                        <p:cTn id="14" dur="500"/>
                                        <p:tgtEl>
                                          <p:spTgt spid="548"/>
                                        </p:tgtEl>
                                      </p:cBhvr>
                                    </p:animEffect>
                                  </p:childTnLst>
                                </p:cTn>
                              </p:par>
                              <p:par>
                                <p:cTn id="15" presetID="53" presetClass="entr" presetSubtype="16" fill="hold"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animEffect transition="in" filter="fade">
                                      <p:cBhvr>
                                        <p:cTn id="19" dur="500"/>
                                        <p:tgtEl>
                                          <p:spTgt spid="6"/>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526"/>
                                        </p:tgtEl>
                                        <p:attrNameLst>
                                          <p:attrName>style.visibility</p:attrName>
                                        </p:attrNameLst>
                                      </p:cBhvr>
                                      <p:to>
                                        <p:strVal val="visible"/>
                                      </p:to>
                                    </p:set>
                                    <p:anim calcmode="lin" valueType="num">
                                      <p:cBhvr>
                                        <p:cTn id="22" dur="500" fill="hold"/>
                                        <p:tgtEl>
                                          <p:spTgt spid="526"/>
                                        </p:tgtEl>
                                        <p:attrNameLst>
                                          <p:attrName>ppt_w</p:attrName>
                                        </p:attrNameLst>
                                      </p:cBhvr>
                                      <p:tavLst>
                                        <p:tav tm="0">
                                          <p:val>
                                            <p:fltVal val="0"/>
                                          </p:val>
                                        </p:tav>
                                        <p:tav tm="100000">
                                          <p:val>
                                            <p:strVal val="#ppt_w"/>
                                          </p:val>
                                        </p:tav>
                                      </p:tavLst>
                                    </p:anim>
                                    <p:anim calcmode="lin" valueType="num">
                                      <p:cBhvr>
                                        <p:cTn id="23" dur="500" fill="hold"/>
                                        <p:tgtEl>
                                          <p:spTgt spid="526"/>
                                        </p:tgtEl>
                                        <p:attrNameLst>
                                          <p:attrName>ppt_h</p:attrName>
                                        </p:attrNameLst>
                                      </p:cBhvr>
                                      <p:tavLst>
                                        <p:tav tm="0">
                                          <p:val>
                                            <p:fltVal val="0"/>
                                          </p:val>
                                        </p:tav>
                                        <p:tav tm="100000">
                                          <p:val>
                                            <p:strVal val="#ppt_h"/>
                                          </p:val>
                                        </p:tav>
                                      </p:tavLst>
                                    </p:anim>
                                    <p:animEffect transition="in" filter="fade">
                                      <p:cBhvr>
                                        <p:cTn id="24" dur="500"/>
                                        <p:tgtEl>
                                          <p:spTgt spid="526"/>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527"/>
                                        </p:tgtEl>
                                        <p:attrNameLst>
                                          <p:attrName>style.visibility</p:attrName>
                                        </p:attrNameLst>
                                      </p:cBhvr>
                                      <p:to>
                                        <p:strVal val="visible"/>
                                      </p:to>
                                    </p:set>
                                    <p:anim calcmode="lin" valueType="num">
                                      <p:cBhvr>
                                        <p:cTn id="27" dur="500" fill="hold"/>
                                        <p:tgtEl>
                                          <p:spTgt spid="527"/>
                                        </p:tgtEl>
                                        <p:attrNameLst>
                                          <p:attrName>ppt_w</p:attrName>
                                        </p:attrNameLst>
                                      </p:cBhvr>
                                      <p:tavLst>
                                        <p:tav tm="0">
                                          <p:val>
                                            <p:fltVal val="0"/>
                                          </p:val>
                                        </p:tav>
                                        <p:tav tm="100000">
                                          <p:val>
                                            <p:strVal val="#ppt_w"/>
                                          </p:val>
                                        </p:tav>
                                      </p:tavLst>
                                    </p:anim>
                                    <p:anim calcmode="lin" valueType="num">
                                      <p:cBhvr>
                                        <p:cTn id="28" dur="500" fill="hold"/>
                                        <p:tgtEl>
                                          <p:spTgt spid="527"/>
                                        </p:tgtEl>
                                        <p:attrNameLst>
                                          <p:attrName>ppt_h</p:attrName>
                                        </p:attrNameLst>
                                      </p:cBhvr>
                                      <p:tavLst>
                                        <p:tav tm="0">
                                          <p:val>
                                            <p:fltVal val="0"/>
                                          </p:val>
                                        </p:tav>
                                        <p:tav tm="100000">
                                          <p:val>
                                            <p:strVal val="#ppt_h"/>
                                          </p:val>
                                        </p:tav>
                                      </p:tavLst>
                                    </p:anim>
                                    <p:animEffect transition="in" filter="fade">
                                      <p:cBhvr>
                                        <p:cTn id="29" dur="500"/>
                                        <p:tgtEl>
                                          <p:spTgt spid="527"/>
                                        </p:tgtEl>
                                      </p:cBhvr>
                                    </p:animEffect>
                                  </p:childTnLst>
                                </p:cTn>
                              </p:par>
                              <p:par>
                                <p:cTn id="30" presetID="53" presetClass="entr" presetSubtype="16" fill="hold" nodeType="withEffect">
                                  <p:stCondLst>
                                    <p:cond delay="0"/>
                                  </p:stCondLst>
                                  <p:childTnLst>
                                    <p:set>
                                      <p:cBhvr>
                                        <p:cTn id="31" dur="1" fill="hold">
                                          <p:stCondLst>
                                            <p:cond delay="0"/>
                                          </p:stCondLst>
                                        </p:cTn>
                                        <p:tgtEl>
                                          <p:spTgt spid="570"/>
                                        </p:tgtEl>
                                        <p:attrNameLst>
                                          <p:attrName>style.visibility</p:attrName>
                                        </p:attrNameLst>
                                      </p:cBhvr>
                                      <p:to>
                                        <p:strVal val="visible"/>
                                      </p:to>
                                    </p:set>
                                    <p:anim calcmode="lin" valueType="num">
                                      <p:cBhvr>
                                        <p:cTn id="32" dur="500" fill="hold"/>
                                        <p:tgtEl>
                                          <p:spTgt spid="570"/>
                                        </p:tgtEl>
                                        <p:attrNameLst>
                                          <p:attrName>ppt_w</p:attrName>
                                        </p:attrNameLst>
                                      </p:cBhvr>
                                      <p:tavLst>
                                        <p:tav tm="0">
                                          <p:val>
                                            <p:fltVal val="0"/>
                                          </p:val>
                                        </p:tav>
                                        <p:tav tm="100000">
                                          <p:val>
                                            <p:strVal val="#ppt_w"/>
                                          </p:val>
                                        </p:tav>
                                      </p:tavLst>
                                    </p:anim>
                                    <p:anim calcmode="lin" valueType="num">
                                      <p:cBhvr>
                                        <p:cTn id="33" dur="500" fill="hold"/>
                                        <p:tgtEl>
                                          <p:spTgt spid="570"/>
                                        </p:tgtEl>
                                        <p:attrNameLst>
                                          <p:attrName>ppt_h</p:attrName>
                                        </p:attrNameLst>
                                      </p:cBhvr>
                                      <p:tavLst>
                                        <p:tav tm="0">
                                          <p:val>
                                            <p:fltVal val="0"/>
                                          </p:val>
                                        </p:tav>
                                        <p:tav tm="100000">
                                          <p:val>
                                            <p:strVal val="#ppt_h"/>
                                          </p:val>
                                        </p:tav>
                                      </p:tavLst>
                                    </p:anim>
                                    <p:animEffect transition="in" filter="fade">
                                      <p:cBhvr>
                                        <p:cTn id="34" dur="500"/>
                                        <p:tgtEl>
                                          <p:spTgt spid="570"/>
                                        </p:tgtEl>
                                      </p:cBhvr>
                                    </p:animEffect>
                                  </p:childTnLst>
                                </p:cTn>
                              </p:par>
                              <p:par>
                                <p:cTn id="35" presetID="53" presetClass="entr" presetSubtype="16" fill="hold" nodeType="withEffect">
                                  <p:stCondLst>
                                    <p:cond delay="0"/>
                                  </p:stCondLst>
                                  <p:childTnLst>
                                    <p:set>
                                      <p:cBhvr>
                                        <p:cTn id="36" dur="1" fill="hold">
                                          <p:stCondLst>
                                            <p:cond delay="0"/>
                                          </p:stCondLst>
                                        </p:cTn>
                                        <p:tgtEl>
                                          <p:spTgt spid="577"/>
                                        </p:tgtEl>
                                        <p:attrNameLst>
                                          <p:attrName>style.visibility</p:attrName>
                                        </p:attrNameLst>
                                      </p:cBhvr>
                                      <p:to>
                                        <p:strVal val="visible"/>
                                      </p:to>
                                    </p:set>
                                    <p:anim calcmode="lin" valueType="num">
                                      <p:cBhvr>
                                        <p:cTn id="37" dur="500" fill="hold"/>
                                        <p:tgtEl>
                                          <p:spTgt spid="577"/>
                                        </p:tgtEl>
                                        <p:attrNameLst>
                                          <p:attrName>ppt_w</p:attrName>
                                        </p:attrNameLst>
                                      </p:cBhvr>
                                      <p:tavLst>
                                        <p:tav tm="0">
                                          <p:val>
                                            <p:fltVal val="0"/>
                                          </p:val>
                                        </p:tav>
                                        <p:tav tm="100000">
                                          <p:val>
                                            <p:strVal val="#ppt_w"/>
                                          </p:val>
                                        </p:tav>
                                      </p:tavLst>
                                    </p:anim>
                                    <p:anim calcmode="lin" valueType="num">
                                      <p:cBhvr>
                                        <p:cTn id="38" dur="500" fill="hold"/>
                                        <p:tgtEl>
                                          <p:spTgt spid="577"/>
                                        </p:tgtEl>
                                        <p:attrNameLst>
                                          <p:attrName>ppt_h</p:attrName>
                                        </p:attrNameLst>
                                      </p:cBhvr>
                                      <p:tavLst>
                                        <p:tav tm="0">
                                          <p:val>
                                            <p:fltVal val="0"/>
                                          </p:val>
                                        </p:tav>
                                        <p:tav tm="100000">
                                          <p:val>
                                            <p:strVal val="#ppt_h"/>
                                          </p:val>
                                        </p:tav>
                                      </p:tavLst>
                                    </p:anim>
                                    <p:animEffect transition="in" filter="fade">
                                      <p:cBhvr>
                                        <p:cTn id="39" dur="500"/>
                                        <p:tgtEl>
                                          <p:spTgt spid="577"/>
                                        </p:tgtEl>
                                      </p:cBhvr>
                                    </p:animEffect>
                                  </p:childTnLst>
                                </p:cTn>
                              </p:par>
                              <p:par>
                                <p:cTn id="40" presetID="53" presetClass="entr" presetSubtype="16" fill="hold" nodeType="withEffect">
                                  <p:stCondLst>
                                    <p:cond delay="0"/>
                                  </p:stCondLst>
                                  <p:childTnLst>
                                    <p:set>
                                      <p:cBhvr>
                                        <p:cTn id="41" dur="1" fill="hold">
                                          <p:stCondLst>
                                            <p:cond delay="0"/>
                                          </p:stCondLst>
                                        </p:cTn>
                                        <p:tgtEl>
                                          <p:spTgt spid="578"/>
                                        </p:tgtEl>
                                        <p:attrNameLst>
                                          <p:attrName>style.visibility</p:attrName>
                                        </p:attrNameLst>
                                      </p:cBhvr>
                                      <p:to>
                                        <p:strVal val="visible"/>
                                      </p:to>
                                    </p:set>
                                    <p:anim calcmode="lin" valueType="num">
                                      <p:cBhvr>
                                        <p:cTn id="42" dur="500" fill="hold"/>
                                        <p:tgtEl>
                                          <p:spTgt spid="578"/>
                                        </p:tgtEl>
                                        <p:attrNameLst>
                                          <p:attrName>ppt_w</p:attrName>
                                        </p:attrNameLst>
                                      </p:cBhvr>
                                      <p:tavLst>
                                        <p:tav tm="0">
                                          <p:val>
                                            <p:fltVal val="0"/>
                                          </p:val>
                                        </p:tav>
                                        <p:tav tm="100000">
                                          <p:val>
                                            <p:strVal val="#ppt_w"/>
                                          </p:val>
                                        </p:tav>
                                      </p:tavLst>
                                    </p:anim>
                                    <p:anim calcmode="lin" valueType="num">
                                      <p:cBhvr>
                                        <p:cTn id="43" dur="500" fill="hold"/>
                                        <p:tgtEl>
                                          <p:spTgt spid="578"/>
                                        </p:tgtEl>
                                        <p:attrNameLst>
                                          <p:attrName>ppt_h</p:attrName>
                                        </p:attrNameLst>
                                      </p:cBhvr>
                                      <p:tavLst>
                                        <p:tav tm="0">
                                          <p:val>
                                            <p:fltVal val="0"/>
                                          </p:val>
                                        </p:tav>
                                        <p:tav tm="100000">
                                          <p:val>
                                            <p:strVal val="#ppt_h"/>
                                          </p:val>
                                        </p:tav>
                                      </p:tavLst>
                                    </p:anim>
                                    <p:animEffect transition="in" filter="fade">
                                      <p:cBhvr>
                                        <p:cTn id="44" dur="500"/>
                                        <p:tgtEl>
                                          <p:spTgt spid="578"/>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581"/>
                                        </p:tgtEl>
                                        <p:attrNameLst>
                                          <p:attrName>style.visibility</p:attrName>
                                        </p:attrNameLst>
                                      </p:cBhvr>
                                      <p:to>
                                        <p:strVal val="visible"/>
                                      </p:to>
                                    </p:set>
                                    <p:anim calcmode="lin" valueType="num">
                                      <p:cBhvr>
                                        <p:cTn id="47" dur="500" fill="hold"/>
                                        <p:tgtEl>
                                          <p:spTgt spid="581"/>
                                        </p:tgtEl>
                                        <p:attrNameLst>
                                          <p:attrName>ppt_w</p:attrName>
                                        </p:attrNameLst>
                                      </p:cBhvr>
                                      <p:tavLst>
                                        <p:tav tm="0">
                                          <p:val>
                                            <p:fltVal val="0"/>
                                          </p:val>
                                        </p:tav>
                                        <p:tav tm="100000">
                                          <p:val>
                                            <p:strVal val="#ppt_w"/>
                                          </p:val>
                                        </p:tav>
                                      </p:tavLst>
                                    </p:anim>
                                    <p:anim calcmode="lin" valueType="num">
                                      <p:cBhvr>
                                        <p:cTn id="48" dur="500" fill="hold"/>
                                        <p:tgtEl>
                                          <p:spTgt spid="581"/>
                                        </p:tgtEl>
                                        <p:attrNameLst>
                                          <p:attrName>ppt_h</p:attrName>
                                        </p:attrNameLst>
                                      </p:cBhvr>
                                      <p:tavLst>
                                        <p:tav tm="0">
                                          <p:val>
                                            <p:fltVal val="0"/>
                                          </p:val>
                                        </p:tav>
                                        <p:tav tm="100000">
                                          <p:val>
                                            <p:strVal val="#ppt_h"/>
                                          </p:val>
                                        </p:tav>
                                      </p:tavLst>
                                    </p:anim>
                                    <p:animEffect transition="in" filter="fade">
                                      <p:cBhvr>
                                        <p:cTn id="49" dur="500"/>
                                        <p:tgtEl>
                                          <p:spTgt spid="581"/>
                                        </p:tgtEl>
                                      </p:cBhvr>
                                    </p:animEffect>
                                  </p:childTnLst>
                                </p:cTn>
                              </p:par>
                              <p:par>
                                <p:cTn id="50" presetID="53" presetClass="entr" presetSubtype="16" fill="hold" nodeType="withEffect">
                                  <p:stCondLst>
                                    <p:cond delay="0"/>
                                  </p:stCondLst>
                                  <p:childTnLst>
                                    <p:set>
                                      <p:cBhvr>
                                        <p:cTn id="51" dur="1" fill="hold">
                                          <p:stCondLst>
                                            <p:cond delay="0"/>
                                          </p:stCondLst>
                                        </p:cTn>
                                        <p:tgtEl>
                                          <p:spTgt spid="582"/>
                                        </p:tgtEl>
                                        <p:attrNameLst>
                                          <p:attrName>style.visibility</p:attrName>
                                        </p:attrNameLst>
                                      </p:cBhvr>
                                      <p:to>
                                        <p:strVal val="visible"/>
                                      </p:to>
                                    </p:set>
                                    <p:anim calcmode="lin" valueType="num">
                                      <p:cBhvr>
                                        <p:cTn id="52" dur="500" fill="hold"/>
                                        <p:tgtEl>
                                          <p:spTgt spid="582"/>
                                        </p:tgtEl>
                                        <p:attrNameLst>
                                          <p:attrName>ppt_w</p:attrName>
                                        </p:attrNameLst>
                                      </p:cBhvr>
                                      <p:tavLst>
                                        <p:tav tm="0">
                                          <p:val>
                                            <p:fltVal val="0"/>
                                          </p:val>
                                        </p:tav>
                                        <p:tav tm="100000">
                                          <p:val>
                                            <p:strVal val="#ppt_w"/>
                                          </p:val>
                                        </p:tav>
                                      </p:tavLst>
                                    </p:anim>
                                    <p:anim calcmode="lin" valueType="num">
                                      <p:cBhvr>
                                        <p:cTn id="53" dur="500" fill="hold"/>
                                        <p:tgtEl>
                                          <p:spTgt spid="582"/>
                                        </p:tgtEl>
                                        <p:attrNameLst>
                                          <p:attrName>ppt_h</p:attrName>
                                        </p:attrNameLst>
                                      </p:cBhvr>
                                      <p:tavLst>
                                        <p:tav tm="0">
                                          <p:val>
                                            <p:fltVal val="0"/>
                                          </p:val>
                                        </p:tav>
                                        <p:tav tm="100000">
                                          <p:val>
                                            <p:strVal val="#ppt_h"/>
                                          </p:val>
                                        </p:tav>
                                      </p:tavLst>
                                    </p:anim>
                                    <p:animEffect transition="in" filter="fade">
                                      <p:cBhvr>
                                        <p:cTn id="54" dur="500"/>
                                        <p:tgtEl>
                                          <p:spTgt spid="582"/>
                                        </p:tgtEl>
                                      </p:cBhvr>
                                    </p:animEffect>
                                  </p:childTnLst>
                                </p:cTn>
                              </p:par>
                              <p:par>
                                <p:cTn id="55" presetID="53" presetClass="entr" presetSubtype="16" fill="hold" nodeType="withEffect">
                                  <p:stCondLst>
                                    <p:cond delay="0"/>
                                  </p:stCondLst>
                                  <p:childTnLst>
                                    <p:set>
                                      <p:cBhvr>
                                        <p:cTn id="56" dur="1" fill="hold">
                                          <p:stCondLst>
                                            <p:cond delay="0"/>
                                          </p:stCondLst>
                                        </p:cTn>
                                        <p:tgtEl>
                                          <p:spTgt spid="585"/>
                                        </p:tgtEl>
                                        <p:attrNameLst>
                                          <p:attrName>style.visibility</p:attrName>
                                        </p:attrNameLst>
                                      </p:cBhvr>
                                      <p:to>
                                        <p:strVal val="visible"/>
                                      </p:to>
                                    </p:set>
                                    <p:anim calcmode="lin" valueType="num">
                                      <p:cBhvr>
                                        <p:cTn id="57" dur="500" fill="hold"/>
                                        <p:tgtEl>
                                          <p:spTgt spid="585"/>
                                        </p:tgtEl>
                                        <p:attrNameLst>
                                          <p:attrName>ppt_w</p:attrName>
                                        </p:attrNameLst>
                                      </p:cBhvr>
                                      <p:tavLst>
                                        <p:tav tm="0">
                                          <p:val>
                                            <p:fltVal val="0"/>
                                          </p:val>
                                        </p:tav>
                                        <p:tav tm="100000">
                                          <p:val>
                                            <p:strVal val="#ppt_w"/>
                                          </p:val>
                                        </p:tav>
                                      </p:tavLst>
                                    </p:anim>
                                    <p:anim calcmode="lin" valueType="num">
                                      <p:cBhvr>
                                        <p:cTn id="58" dur="500" fill="hold"/>
                                        <p:tgtEl>
                                          <p:spTgt spid="585"/>
                                        </p:tgtEl>
                                        <p:attrNameLst>
                                          <p:attrName>ppt_h</p:attrName>
                                        </p:attrNameLst>
                                      </p:cBhvr>
                                      <p:tavLst>
                                        <p:tav tm="0">
                                          <p:val>
                                            <p:fltVal val="0"/>
                                          </p:val>
                                        </p:tav>
                                        <p:tav tm="100000">
                                          <p:val>
                                            <p:strVal val="#ppt_h"/>
                                          </p:val>
                                        </p:tav>
                                      </p:tavLst>
                                    </p:anim>
                                    <p:animEffect transition="in" filter="fade">
                                      <p:cBhvr>
                                        <p:cTn id="59" dur="500"/>
                                        <p:tgtEl>
                                          <p:spTgt spid="585"/>
                                        </p:tgtEl>
                                      </p:cBhvr>
                                    </p:animEffect>
                                  </p:childTnLst>
                                </p:cTn>
                              </p:par>
                              <p:par>
                                <p:cTn id="60" presetID="2" presetClass="entr" presetSubtype="4" fill="hold" nodeType="withEffect">
                                  <p:stCondLst>
                                    <p:cond delay="0"/>
                                  </p:stCondLst>
                                  <p:childTnLst>
                                    <p:set>
                                      <p:cBhvr>
                                        <p:cTn id="61" dur="1" fill="hold">
                                          <p:stCondLst>
                                            <p:cond delay="0"/>
                                          </p:stCondLst>
                                        </p:cTn>
                                        <p:tgtEl>
                                          <p:spTgt spid="2"/>
                                        </p:tgtEl>
                                        <p:attrNameLst>
                                          <p:attrName>style.visibility</p:attrName>
                                        </p:attrNameLst>
                                      </p:cBhvr>
                                      <p:to>
                                        <p:strVal val="visible"/>
                                      </p:to>
                                    </p:set>
                                    <p:anim calcmode="lin" valueType="num">
                                      <p:cBhvr additive="base">
                                        <p:cTn id="62" dur="500" fill="hold"/>
                                        <p:tgtEl>
                                          <p:spTgt spid="2"/>
                                        </p:tgtEl>
                                        <p:attrNameLst>
                                          <p:attrName>ppt_x</p:attrName>
                                        </p:attrNameLst>
                                      </p:cBhvr>
                                      <p:tavLst>
                                        <p:tav tm="0">
                                          <p:val>
                                            <p:strVal val="#ppt_x"/>
                                          </p:val>
                                        </p:tav>
                                        <p:tav tm="100000">
                                          <p:val>
                                            <p:strVal val="#ppt_x"/>
                                          </p:val>
                                        </p:tav>
                                      </p:tavLst>
                                    </p:anim>
                                    <p:anim calcmode="lin" valueType="num">
                                      <p:cBhvr additive="base">
                                        <p:cTn id="63" dur="500" fill="hold"/>
                                        <p:tgtEl>
                                          <p:spTgt spid="2"/>
                                        </p:tgtEl>
                                        <p:attrNameLst>
                                          <p:attrName>ppt_y</p:attrName>
                                        </p:attrNameLst>
                                      </p:cBhvr>
                                      <p:tavLst>
                                        <p:tav tm="0">
                                          <p:val>
                                            <p:strVal val="1+#ppt_h/2"/>
                                          </p:val>
                                        </p:tav>
                                        <p:tav tm="100000">
                                          <p:val>
                                            <p:strVal val="#ppt_y"/>
                                          </p:val>
                                        </p:tav>
                                      </p:tavLst>
                                    </p:anim>
                                  </p:childTnLst>
                                </p:cTn>
                              </p:par>
                              <p:par>
                                <p:cTn id="64" presetID="2" presetClass="entr" presetSubtype="4" fill="hold" nodeType="withEffect">
                                  <p:stCondLst>
                                    <p:cond delay="0"/>
                                  </p:stCondLst>
                                  <p:childTnLst>
                                    <p:set>
                                      <p:cBhvr>
                                        <p:cTn id="65" dur="1" fill="hold">
                                          <p:stCondLst>
                                            <p:cond delay="0"/>
                                          </p:stCondLst>
                                        </p:cTn>
                                        <p:tgtEl>
                                          <p:spTgt spid="3"/>
                                        </p:tgtEl>
                                        <p:attrNameLst>
                                          <p:attrName>style.visibility</p:attrName>
                                        </p:attrNameLst>
                                      </p:cBhvr>
                                      <p:to>
                                        <p:strVal val="visible"/>
                                      </p:to>
                                    </p:set>
                                    <p:anim calcmode="lin" valueType="num">
                                      <p:cBhvr additive="base">
                                        <p:cTn id="66" dur="500" fill="hold"/>
                                        <p:tgtEl>
                                          <p:spTgt spid="3"/>
                                        </p:tgtEl>
                                        <p:attrNameLst>
                                          <p:attrName>ppt_x</p:attrName>
                                        </p:attrNameLst>
                                      </p:cBhvr>
                                      <p:tavLst>
                                        <p:tav tm="0">
                                          <p:val>
                                            <p:strVal val="#ppt_x"/>
                                          </p:val>
                                        </p:tav>
                                        <p:tav tm="100000">
                                          <p:val>
                                            <p:strVal val="#ppt_x"/>
                                          </p:val>
                                        </p:tav>
                                      </p:tavLst>
                                    </p:anim>
                                    <p:anim calcmode="lin" valueType="num">
                                      <p:cBhvr additive="base">
                                        <p:cTn id="67"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8" grpId="0" animBg="1"/>
      <p:bldP spid="526" grpId="0" animBg="1"/>
      <p:bldP spid="527" grpId="0" animBg="1"/>
      <p:bldP spid="581"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l="-12000" r="-12000"/>
          </a:stretch>
        </a:blipFill>
        <a:effectLst/>
      </p:bgPr>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AE09F510-D4CE-7E9B-9BAA-5A0B2FA1C585}"/>
              </a:ext>
            </a:extLst>
          </p:cNvPr>
          <p:cNvPicPr>
            <a:picLocks noChangeAspect="1"/>
          </p:cNvPicPr>
          <p:nvPr/>
        </p:nvPicPr>
        <p:blipFill>
          <a:blip r:embed="rId5"/>
          <a:stretch>
            <a:fillRect/>
          </a:stretch>
        </p:blipFill>
        <p:spPr>
          <a:xfrm>
            <a:off x="0" y="1255"/>
            <a:ext cx="9144000" cy="5140990"/>
          </a:xfrm>
          <a:prstGeom prst="rect">
            <a:avLst/>
          </a:prstGeom>
        </p:spPr>
      </p:pic>
      <p:pic>
        <p:nvPicPr>
          <p:cNvPr id="1026" name="Picture 2"/>
          <p:cNvPicPr>
            <a:picLocks noChangeAspect="1" noChangeArrowheads="1"/>
          </p:cNvPicPr>
          <p:nvPr/>
        </p:nvPicPr>
        <p:blipFill>
          <a:blip r:embed="rId6">
            <a:extLst>
              <a:ext uri="{28A0092B-C50C-407E-A947-70E740481C1C}">
                <a14:useLocalDpi xmlns:a14="http://schemas.microsoft.com/office/drawing/2010/main" val="0"/>
              </a:ext>
            </a:extLst>
          </a:blip>
          <a:srcRect/>
          <a:stretch/>
        </p:blipFill>
        <p:spPr bwMode="auto">
          <a:xfrm>
            <a:off x="2882035" y="68275"/>
            <a:ext cx="3379931" cy="3109908"/>
          </a:xfrm>
          <a:prstGeom prst="rect">
            <a:avLst/>
          </a:prstGeom>
          <a:noFill/>
          <a:extLst>
            <a:ext uri="{909E8E84-426E-40DD-AFC4-6F175D3DCCD1}">
              <a14:hiddenFill xmlns:a14="http://schemas.microsoft.com/office/drawing/2010/main">
                <a:solidFill>
                  <a:srgbClr val="FFFFFF"/>
                </a:solidFill>
              </a14:hiddenFill>
            </a:ext>
          </a:extLst>
        </p:spPr>
      </p:pic>
      <p:pic>
        <p:nvPicPr>
          <p:cNvPr id="1027" name="Picture 3"/>
          <p:cNvPicPr>
            <a:picLocks noChangeAspect="1" noChangeArrowheads="1"/>
          </p:cNvPicPr>
          <p:nvPr/>
        </p:nvPicPr>
        <p:blipFill>
          <a:blip r:embed="rId7">
            <a:extLst>
              <a:ext uri="{28A0092B-C50C-407E-A947-70E740481C1C}">
                <a14:useLocalDpi xmlns:a14="http://schemas.microsoft.com/office/drawing/2010/main" val="0"/>
              </a:ext>
            </a:extLst>
          </a:blip>
          <a:srcRect/>
          <a:stretch/>
        </p:blipFill>
        <p:spPr bwMode="auto">
          <a:xfrm rot="2002333">
            <a:off x="703802" y="130044"/>
            <a:ext cx="659221" cy="963148"/>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p:cNvPicPr>
            <a:picLocks noChangeAspect="1" noChangeArrowheads="1"/>
          </p:cNvPicPr>
          <p:nvPr/>
        </p:nvPicPr>
        <p:blipFill>
          <a:blip r:embed="rId8">
            <a:extLst>
              <a:ext uri="{28A0092B-C50C-407E-A947-70E740481C1C}">
                <a14:useLocalDpi xmlns:a14="http://schemas.microsoft.com/office/drawing/2010/main" val="0"/>
              </a:ext>
            </a:extLst>
          </a:blip>
          <a:srcRect/>
          <a:stretch/>
        </p:blipFill>
        <p:spPr bwMode="auto">
          <a:xfrm rot="20993505">
            <a:off x="7673000" y="115823"/>
            <a:ext cx="664217" cy="1383789"/>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3"/>
          <p:cNvPicPr>
            <a:picLocks noChangeAspect="1" noChangeArrowheads="1"/>
          </p:cNvPicPr>
          <p:nvPr/>
        </p:nvPicPr>
        <p:blipFill>
          <a:blip r:embed="rId9">
            <a:extLst>
              <a:ext uri="{28A0092B-C50C-407E-A947-70E740481C1C}">
                <a14:useLocalDpi xmlns:a14="http://schemas.microsoft.com/office/drawing/2010/main" val="0"/>
              </a:ext>
            </a:extLst>
          </a:blip>
          <a:srcRect/>
          <a:stretch/>
        </p:blipFill>
        <p:spPr bwMode="auto">
          <a:xfrm rot="322962">
            <a:off x="451622" y="1894100"/>
            <a:ext cx="857355" cy="1078455"/>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4"/>
          <p:cNvPicPr>
            <a:picLocks noChangeAspect="1" noChangeArrowheads="1"/>
          </p:cNvPicPr>
          <p:nvPr/>
        </p:nvPicPr>
        <p:blipFill>
          <a:blip r:embed="rId10">
            <a:extLst>
              <a:ext uri="{28A0092B-C50C-407E-A947-70E740481C1C}">
                <a14:useLocalDpi xmlns:a14="http://schemas.microsoft.com/office/drawing/2010/main" val="0"/>
              </a:ext>
            </a:extLst>
          </a:blip>
          <a:srcRect/>
          <a:stretch/>
        </p:blipFill>
        <p:spPr bwMode="auto">
          <a:xfrm rot="568011" flipH="1">
            <a:off x="2081522" y="575887"/>
            <a:ext cx="496365" cy="754436"/>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2737555" y="3196547"/>
            <a:ext cx="3771900" cy="1938992"/>
          </a:xfrm>
          <a:prstGeom prst="rect">
            <a:avLst/>
          </a:prstGeom>
          <a:noFill/>
        </p:spPr>
        <p:txBody>
          <a:bodyPr wrap="square" rtlCol="0">
            <a:spAutoFit/>
          </a:bodyPr>
          <a:lstStyle/>
          <a:p>
            <a:pPr algn="ctr" defTabSz="685783">
              <a:buClrTx/>
            </a:pPr>
            <a:r>
              <a:rPr lang="en-US" sz="6000" b="1" kern="1200">
                <a:solidFill>
                  <a:srgbClr val="C00000"/>
                </a:solidFill>
                <a:latin typeface="Times New Roman" panose="02020603050405020304" pitchFamily="18" charset="0"/>
                <a:ea typeface="+mn-ea"/>
                <a:cs typeface="Times New Roman" panose="02020603050405020304" pitchFamily="18" charset="0"/>
              </a:rPr>
              <a:t>Tặng hoa cho mẹ</a:t>
            </a:r>
            <a:endParaRPr lang="en-US" sz="6000" b="1" kern="1200" dirty="0">
              <a:solidFill>
                <a:srgbClr val="C00000"/>
              </a:solidFill>
              <a:latin typeface="Times New Roman" panose="02020603050405020304" pitchFamily="18" charset="0"/>
              <a:ea typeface="+mn-ea"/>
              <a:cs typeface="Times New Roman" panose="02020603050405020304" pitchFamily="18" charset="0"/>
            </a:endParaRPr>
          </a:p>
        </p:txBody>
      </p:sp>
      <p:sp>
        <p:nvSpPr>
          <p:cNvPr id="3" name="Pentagon 2">
            <a:hlinkClick r:id="rId11" action="ppaction://hlinksldjump"/>
          </p:cNvPr>
          <p:cNvSpPr/>
          <p:nvPr/>
        </p:nvSpPr>
        <p:spPr>
          <a:xfrm>
            <a:off x="7699064" y="4594842"/>
            <a:ext cx="1240997" cy="457200"/>
          </a:xfrm>
          <a:prstGeom prst="homePlate">
            <a:avLst>
              <a:gd name="adj" fmla="val 85077"/>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buClrTx/>
            </a:pPr>
            <a:r>
              <a:rPr lang="en-US" sz="2700" b="1" kern="1200" dirty="0" err="1">
                <a:solidFill>
                  <a:prstClr val="black"/>
                </a:solidFill>
                <a:latin typeface="Calibri"/>
              </a:rPr>
              <a:t>Chơi</a:t>
            </a:r>
            <a:endParaRPr lang="en-US" sz="2700" b="1" kern="1200" dirty="0">
              <a:solidFill>
                <a:prstClr val="black"/>
              </a:solidFill>
              <a:latin typeface="Calibri"/>
            </a:endParaRPr>
          </a:p>
        </p:txBody>
      </p:sp>
      <p:pic>
        <p:nvPicPr>
          <p:cNvPr id="4" name="Nhac thien nhien.mp3">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12"/>
          <a:stretch>
            <a:fillRect/>
          </a:stretch>
        </p:blipFill>
        <p:spPr>
          <a:xfrm>
            <a:off x="9372600" y="4572000"/>
            <a:ext cx="457200" cy="457200"/>
          </a:xfrm>
          <a:prstGeom prst="rect">
            <a:avLst/>
          </a:prstGeom>
        </p:spPr>
      </p:pic>
      <p:pic>
        <p:nvPicPr>
          <p:cNvPr id="11" name="Picture 4">
            <a:extLst>
              <a:ext uri="{FF2B5EF4-FFF2-40B4-BE49-F238E27FC236}">
                <a16:creationId xmlns:a16="http://schemas.microsoft.com/office/drawing/2014/main" id="{98A2DAAD-EC5F-4302-A5FE-BA58B3AC21CC}"/>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p:blipFill>
        <p:spPr bwMode="auto">
          <a:xfrm rot="20993505">
            <a:off x="7121299" y="1686433"/>
            <a:ext cx="806029" cy="1411113"/>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3">
            <a:extLst>
              <a:ext uri="{FF2B5EF4-FFF2-40B4-BE49-F238E27FC236}">
                <a16:creationId xmlns:a16="http://schemas.microsoft.com/office/drawing/2014/main" id="{8DB4E715-17B1-4D68-B98B-E31BF22437E6}"/>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p:blipFill>
        <p:spPr bwMode="auto">
          <a:xfrm rot="20966185">
            <a:off x="657800" y="2007419"/>
            <a:ext cx="1923061" cy="5129162"/>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4">
            <a:extLst>
              <a:ext uri="{FF2B5EF4-FFF2-40B4-BE49-F238E27FC236}">
                <a16:creationId xmlns:a16="http://schemas.microsoft.com/office/drawing/2014/main" id="{5B104887-4734-440B-AF82-3E4179967350}"/>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p:blipFill>
        <p:spPr bwMode="auto">
          <a:xfrm rot="20993505">
            <a:off x="8152737" y="3176756"/>
            <a:ext cx="518627" cy="1075990"/>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4">
            <a:extLst>
              <a:ext uri="{FF2B5EF4-FFF2-40B4-BE49-F238E27FC236}">
                <a16:creationId xmlns:a16="http://schemas.microsoft.com/office/drawing/2014/main" id="{240607B9-43BC-4CB9-9A34-2CC2A3931D38}"/>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p:blipFill>
        <p:spPr bwMode="auto">
          <a:xfrm rot="568011" flipH="1">
            <a:off x="2044816" y="1914883"/>
            <a:ext cx="567137" cy="122758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414537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 fill="hold"/>
                                        <p:tgtEl>
                                          <p:spTgt spid="4"/>
                                        </p:tgtEl>
                                      </p:cBhvr>
                                    </p:cmd>
                                  </p:childTnLst>
                                </p:cTn>
                              </p:par>
                              <p:par>
                                <p:cTn id="7" presetID="38" presetClass="entr" presetSubtype="0" accel="50000" fill="hold" grpId="0" nodeType="withEffect">
                                  <p:stCondLst>
                                    <p:cond delay="0"/>
                                  </p:stCondLst>
                                  <p:iterate type="lt">
                                    <p:tmPct val="50000"/>
                                  </p:iterate>
                                  <p:childTnLst>
                                    <p:set>
                                      <p:cBhvr>
                                        <p:cTn id="8" dur="1" fill="hold">
                                          <p:stCondLst>
                                            <p:cond delay="0"/>
                                          </p:stCondLst>
                                        </p:cTn>
                                        <p:tgtEl>
                                          <p:spTgt spid="2"/>
                                        </p:tgtEl>
                                        <p:attrNameLst>
                                          <p:attrName>style.visibility</p:attrName>
                                        </p:attrNameLst>
                                      </p:cBhvr>
                                      <p:to>
                                        <p:strVal val="visible"/>
                                      </p:to>
                                    </p:set>
                                    <p:set>
                                      <p:cBhvr>
                                        <p:cTn id="9" dur="455" fill="hold">
                                          <p:stCondLst>
                                            <p:cond delay="0"/>
                                          </p:stCondLst>
                                        </p:cTn>
                                        <p:tgtEl>
                                          <p:spTgt spid="2"/>
                                        </p:tgtEl>
                                        <p:attrNameLst>
                                          <p:attrName>style.rotation</p:attrName>
                                        </p:attrNameLst>
                                      </p:cBhvr>
                                      <p:to>
                                        <p:strVal val="-45.0"/>
                                      </p:to>
                                    </p:set>
                                    <p:anim calcmode="lin" valueType="num">
                                      <p:cBhvr>
                                        <p:cTn id="10" dur="455" fill="hold">
                                          <p:stCondLst>
                                            <p:cond delay="455"/>
                                          </p:stCondLst>
                                        </p:cTn>
                                        <p:tgtEl>
                                          <p:spTgt spid="2"/>
                                        </p:tgtEl>
                                        <p:attrNameLst>
                                          <p:attrName>style.rotation</p:attrName>
                                        </p:attrNameLst>
                                      </p:cBhvr>
                                      <p:tavLst>
                                        <p:tav tm="0">
                                          <p:val>
                                            <p:fltVal val="-45"/>
                                          </p:val>
                                        </p:tav>
                                        <p:tav tm="69900">
                                          <p:val>
                                            <p:fltVal val="45"/>
                                          </p:val>
                                        </p:tav>
                                        <p:tav tm="100000">
                                          <p:val>
                                            <p:fltVal val="0"/>
                                          </p:val>
                                        </p:tav>
                                      </p:tavLst>
                                    </p:anim>
                                    <p:anim calcmode="lin" valueType="num">
                                      <p:cBhvr>
                                        <p:cTn id="11" dur="455" fill="hold">
                                          <p:stCondLst>
                                            <p:cond delay="0"/>
                                          </p:stCondLst>
                                        </p:cTn>
                                        <p:tgtEl>
                                          <p:spTgt spid="2"/>
                                        </p:tgtEl>
                                        <p:attrNameLst>
                                          <p:attrName>ppt_y</p:attrName>
                                        </p:attrNameLst>
                                      </p:cBhvr>
                                      <p:tavLst>
                                        <p:tav tm="0">
                                          <p:val>
                                            <p:strVal val="#ppt_y-1"/>
                                          </p:val>
                                        </p:tav>
                                        <p:tav tm="100000">
                                          <p:val>
                                            <p:strVal val="#ppt_y-(0.354*#ppt_w-0.172*#ppt_h)"/>
                                          </p:val>
                                        </p:tav>
                                      </p:tavLst>
                                    </p:anim>
                                    <p:anim calcmode="lin" valueType="num">
                                      <p:cBhvr>
                                        <p:cTn id="12" dur="156" decel="50000" autoRev="1" fill="hold">
                                          <p:stCondLst>
                                            <p:cond delay="455"/>
                                          </p:stCondLst>
                                        </p:cTn>
                                        <p:tgtEl>
                                          <p:spTgt spid="2"/>
                                        </p:tgtEl>
                                        <p:attrNameLst>
                                          <p:attrName>ppt_y</p:attrName>
                                        </p:attrNameLst>
                                      </p:cBhvr>
                                      <p:tavLst>
                                        <p:tav tm="0">
                                          <p:val>
                                            <p:strVal val="#ppt_y-(0.354*#ppt_w-0.172*#ppt_h)"/>
                                          </p:val>
                                        </p:tav>
                                        <p:tav tm="100000">
                                          <p:val>
                                            <p:strVal val="#ppt_y-(0.354*#ppt_w-0.172*#ppt_h)-#ppt_h/2"/>
                                          </p:val>
                                        </p:tav>
                                      </p:tavLst>
                                    </p:anim>
                                    <p:anim calcmode="lin" valueType="num">
                                      <p:cBhvr>
                                        <p:cTn id="13" dur="136" fill="hold">
                                          <p:stCondLst>
                                            <p:cond delay="864"/>
                                          </p:stCondLst>
                                        </p:cTn>
                                        <p:tgtEl>
                                          <p:spTgt spid="2"/>
                                        </p:tgtEl>
                                        <p:attrNameLst>
                                          <p:attrName>ppt_y</p:attrName>
                                        </p:attrNameLst>
                                      </p:cBhvr>
                                      <p:tavLst>
                                        <p:tav tm="0">
                                          <p:val>
                                            <p:strVal val="#ppt_y-(0.354*#ppt_w-0.172*#ppt_h)"/>
                                          </p:val>
                                        </p:tav>
                                        <p:tav tm="100000">
                                          <p:val>
                                            <p:strVal val="#ppt_y"/>
                                          </p:val>
                                        </p:tav>
                                      </p:tavLst>
                                    </p:anim>
                                  </p:childTnLst>
                                </p:cTn>
                              </p:par>
                              <p:par>
                                <p:cTn id="14" presetID="46" presetClass="path" presetSubtype="0" repeatCount="indefinite" accel="50000" decel="50000" fill="hold" nodeType="withEffect">
                                  <p:stCondLst>
                                    <p:cond delay="0"/>
                                  </p:stCondLst>
                                  <p:childTnLst>
                                    <p:animMotion origin="layout" path="M 1.38889E-6 -2.59259E-6 C -0.00035 -0.01481 0.00694 -0.02808 0.01667 -0.02901 C 0.02604 -0.02994 0.03489 -0.01975 0.03542 -0.00524 C 0.03628 0.00803 0.02986 0.02099 0.02118 0.02161 C 0.01319 0.02253 0.00555 0.01389 0.00486 0.00155 C 0.00434 -0.00987 0.00937 -0.02068 0.01701 -0.0216 C 0.02378 -0.02253 0.03021 -0.01543 0.03073 -0.00494 C 0.03108 0.00463 0.02708 0.01358 0.02083 0.0142 C 0.01528 0.01482 0.00989 0.00957 0.00955 0.00093 C 0.0092 -0.00679 0.01233 -0.01419 0.01736 -0.0145 C 0.02153 -0.01481 0.02569 -0.01111 0.02604 -0.00432 C 0.02639 0.00124 0.02413 0.00648 0.02048 0.0071 C 0.01771 0.00741 0.01458 0.00525 0.01441 0.00062 C 0.01423 -0.00308 0.01528 -0.00679 0.01753 -0.0074 C 0.01927 -0.0074 0.02101 -0.00648 0.02135 -0.00401 C 0.02153 -0.00247 0.02118 -0.00092 0.02031 -0.00031 C 0.01979 -2.59259E-6 0.01944 -2.59259E-6 0.0191 -0.00031 " pathEditMode="relative" rAng="0" ptsTypes="AAAAAAAAAAAAAAAAA">
                                      <p:cBhvr>
                                        <p:cTn id="15" dur="5000" fill="hold"/>
                                        <p:tgtEl>
                                          <p:spTgt spid="1028"/>
                                        </p:tgtEl>
                                        <p:attrNameLst>
                                          <p:attrName>ppt_x</p:attrName>
                                          <p:attrName>ppt_y</p:attrName>
                                        </p:attrNameLst>
                                      </p:cBhvr>
                                      <p:rCtr x="1753" y="-401"/>
                                    </p:animMotion>
                                  </p:childTnLst>
                                </p:cTn>
                              </p:par>
                              <p:par>
                                <p:cTn id="16" presetID="55" presetClass="path" presetSubtype="0" repeatCount="indefinite" accel="50000" decel="50000" fill="hold" nodeType="withEffect">
                                  <p:stCondLst>
                                    <p:cond delay="0"/>
                                  </p:stCondLst>
                                  <p:childTnLst>
                                    <p:animMotion origin="layout" path="M 0.01441 -3.7037E-7 C 0.01511 -0.02191 0.00869 -0.04074 0.00035 -0.04228 C -0.00781 -0.04352 -0.01527 -0.02932 -0.01579 -0.00772 C -0.01631 0.01173 -0.01128 0.02994 -0.00364 0.03117 C 0.0033 0.03241 0.0099 0.02006 0.01025 0.00185 C 0.01077 -0.01481 0.00643 -0.03025 -4.44444E-6 -0.03148 C -0.0059 -0.03272 -0.01145 -0.02253 -0.0118 -0.0071 C -0.01215 0.00648 -0.00868 0.02006 -0.00329 0.02037 C 0.00139 0.02161 0.00591 0.01358 0.00625 0.00123 C 0.0066 -0.00988 0.004 -0.02068 -0.00017 -0.0213 C -0.00381 -0.02191 -0.00763 -0.01605 -0.00781 -0.00648 C -0.00798 0.00154 -0.00625 0.00957 -0.00312 0.01019 C -0.00052 0.0108 0.00209 0.0071 0.00209 0.00031 C 0.00244 -0.00463 0.00139 -0.01018 -0.00052 -0.0108 C -0.00191 -0.0108 -0.00347 -0.00957 -0.00381 -0.00617 C -0.00381 -0.0037 -0.00364 -0.00154 -0.00277 -0.00031 C -0.00243 -3.7037E-7 -0.00225 -3.7037E-7 -0.00191 -0.00031 " pathEditMode="relative" rAng="0" ptsTypes="AAAAAAAAAAAAAAAAA">
                                      <p:cBhvr>
                                        <p:cTn id="17" dur="5000" fill="hold"/>
                                        <p:tgtEl>
                                          <p:spTgt spid="1027"/>
                                        </p:tgtEl>
                                        <p:attrNameLst>
                                          <p:attrName>ppt_x</p:attrName>
                                          <p:attrName>ppt_y</p:attrName>
                                        </p:attrNameLst>
                                      </p:cBhvr>
                                      <p:rCtr x="-1528" y="-586"/>
                                    </p:animMotion>
                                  </p:childTnLst>
                                </p:cTn>
                              </p:par>
                              <p:par>
                                <p:cTn id="18" presetID="55" presetClass="path" presetSubtype="0" repeatCount="indefinite" accel="50000" decel="50000" fill="hold" nodeType="withEffect">
                                  <p:stCondLst>
                                    <p:cond delay="0"/>
                                  </p:stCondLst>
                                  <p:childTnLst>
                                    <p:animMotion origin="layout" path="M 0.01441 0 C 0.0151 -0.02176 0.00868 -0.04074 0.00035 -0.04213 C -0.00781 -0.04352 -0.01528 -0.02917 -0.0158 -0.00787 C -0.01632 0.01181 -0.01129 0.02986 -0.00365 0.03125 C 0.0033 0.03241 0.0099 0.02014 0.01024 0.00185 C 0.01076 -0.01481 0.00642 -0.03032 8.33333E-7 -0.03148 C -0.0059 -0.03264 -0.01146 -0.02245 -0.01181 -0.00718 C -0.01215 0.00648 -0.00868 0.01991 -0.0033 0.02037 C 0.00139 0.02153 0.0059 0.01366 0.00625 0.00116 C 0.0066 -0.00995 0.00399 -0.0206 -0.00017 -0.0213 C -0.00382 -0.02176 -0.00764 -0.0162 -0.00781 -0.00648 C -0.00799 0.00162 -0.00625 0.00949 -0.00313 0.01019 C -0.00052 0.01065 0.00208 0.00718 0.00208 0.00046 C 0.00243 -0.00463 0.00139 -0.01019 -0.00052 -0.01088 C -0.00191 -0.01088 -0.00347 -0.00949 -0.00382 -0.00602 C -0.00382 -0.0037 -0.00365 -0.00139 -0.00278 -0.00046 C -0.00243 0 -0.00226 0 -0.00191 -0.00046 " pathEditMode="relative" rAng="0" ptsTypes="fffffffffffffffff">
                                      <p:cBhvr>
                                        <p:cTn id="19" dur="5000" fill="hold"/>
                                        <p:tgtEl>
                                          <p:spTgt spid="8"/>
                                        </p:tgtEl>
                                        <p:attrNameLst>
                                          <p:attrName>ppt_x</p:attrName>
                                          <p:attrName>ppt_y</p:attrName>
                                        </p:attrNameLst>
                                      </p:cBhvr>
                                      <p:rCtr x="-1510" y="-556"/>
                                    </p:animMotion>
                                  </p:childTnLst>
                                </p:cTn>
                              </p:par>
                              <p:par>
                                <p:cTn id="20" presetID="46" presetClass="path" presetSubtype="0" repeatCount="indefinite" accel="50000" decel="50000" fill="hold" nodeType="withEffect">
                                  <p:stCondLst>
                                    <p:cond delay="0"/>
                                  </p:stCondLst>
                                  <p:childTnLst>
                                    <p:animMotion origin="layout" path="M 2.5E-6 4.81481E-6 C -0.00035 -0.01482 0.00694 -0.02809 0.01666 -0.02902 C 0.02604 -0.02994 0.03489 -0.01976 0.03541 -0.00525 C 0.03628 0.00802 0.02986 0.02098 0.02118 0.0216 C 0.01319 0.02253 0.00555 0.01388 0.00486 0.00154 C 0.00434 -0.00988 0.00937 -0.02068 0.01701 -0.02161 C 0.02378 -0.02254 0.03021 -0.01544 0.03073 -0.00494 C 0.03107 0.00462 0.02708 0.01358 0.02083 0.01419 C 0.01528 0.01481 0.00989 0.00956 0.00955 0.00092 C 0.0092 -0.00679 0.01232 -0.0142 0.01736 -0.01451 C 0.02153 -0.01482 0.02569 -0.01112 0.02604 -0.00433 C 0.02639 0.00123 0.02413 0.00648 0.02048 0.00709 C 0.01771 0.0074 0.01458 0.00524 0.01441 0.00061 C 0.01423 -0.00309 0.01528 -0.00679 0.01753 -0.00741 C 0.01927 -0.00741 0.021 -0.00649 0.02135 -0.00402 C 0.02153 -0.00247 0.02118 -0.00093 0.02031 -0.00031 C 0.01979 4.81481E-6 0.01944 4.81481E-6 0.01909 -0.00031 " pathEditMode="relative" rAng="0" ptsTypes="AAAAAAAAAAAAAAAAA">
                                      <p:cBhvr>
                                        <p:cTn id="21" dur="5000" fill="hold"/>
                                        <p:tgtEl>
                                          <p:spTgt spid="20"/>
                                        </p:tgtEl>
                                        <p:attrNameLst>
                                          <p:attrName>ppt_x</p:attrName>
                                          <p:attrName>ppt_y</p:attrName>
                                        </p:attrNameLst>
                                      </p:cBhvr>
                                      <p:rCtr x="1753" y="-401"/>
                                    </p:animMotion>
                                  </p:childTnLst>
                                </p:cTn>
                              </p:par>
                              <p:par>
                                <p:cTn id="22" presetID="46" presetClass="path" presetSubtype="0" repeatCount="indefinite" accel="50000" decel="50000" fill="hold" nodeType="withEffect">
                                  <p:stCondLst>
                                    <p:cond delay="0"/>
                                  </p:stCondLst>
                                  <p:childTnLst>
                                    <p:animMotion origin="layout" path="M -1.66667E-6 -7.40741E-7 C -0.00035 -0.01481 0.00695 -0.02809 0.01667 -0.02901 C 0.02604 -0.02994 0.0349 -0.01975 0.03542 -0.00525 C 0.03629 0.00803 0.02986 0.02099 0.02118 0.02161 C 0.0132 0.02253 0.00556 0.01389 0.00486 0.00154 C 0.00434 -0.00988 0.00938 -0.02068 0.01702 -0.0216 C 0.02379 -0.02253 0.03021 -0.01543 0.03073 -0.00494 C 0.03108 0.00463 0.02709 0.01358 0.02084 0.0142 C 0.01528 0.01482 0.0099 0.00957 0.00955 0.00093 C 0.0092 -0.00679 0.01233 -0.0142 0.01736 -0.01451 C 0.02153 -0.01481 0.0257 -0.01111 0.02604 -0.00432 C 0.02639 0.00124 0.02413 0.00648 0.02049 0.0071 C 0.01771 0.00741 0.01459 0.00525 0.01441 0.00062 C 0.01424 -0.00309 0.01528 -0.00679 0.01754 -0.00741 C 0.01927 -0.00741 0.02101 -0.00648 0.02136 -0.00401 C 0.02153 -0.00247 0.02118 -0.00093 0.02031 -0.00031 C 0.01979 -7.40741E-7 0.01945 -7.40741E-7 0.0191 -0.00031 " pathEditMode="relative" rAng="0" ptsTypes="AAAAAAAAAAAAAAAAA">
                                      <p:cBhvr>
                                        <p:cTn id="23" dur="5000" fill="hold"/>
                                        <p:tgtEl>
                                          <p:spTgt spid="11"/>
                                        </p:tgtEl>
                                        <p:attrNameLst>
                                          <p:attrName>ppt_x</p:attrName>
                                          <p:attrName>ppt_y</p:attrName>
                                        </p:attrNameLst>
                                      </p:cBhvr>
                                      <p:rCtr x="1753" y="-401"/>
                                    </p:animMotion>
                                  </p:childTnLst>
                                </p:cTn>
                              </p:par>
                              <p:par>
                                <p:cTn id="24" presetID="55" presetClass="path" presetSubtype="0" repeatCount="indefinite" accel="50000" decel="50000" fill="hold" nodeType="withEffect">
                                  <p:stCondLst>
                                    <p:cond delay="0"/>
                                  </p:stCondLst>
                                  <p:childTnLst>
                                    <p:animMotion origin="layout" path="M 0.01441 1.7284E-6 C 0.0151 -0.02192 0.00868 -0.04074 0.00035 -0.04229 C -0.00781 -0.04352 -0.01528 -0.02932 -0.0158 -0.00772 C -0.01632 0.01173 -0.01129 0.02994 -0.00365 0.03117 C 0.0033 0.03241 0.00989 0.02006 0.01024 0.00185 C 0.01076 -0.01482 0.00642 -0.03025 1.94444E-6 -0.03148 C -0.0059 -0.03272 -0.01146 -0.02253 -0.01181 -0.0071 C -0.01215 0.00648 -0.00868 0.02006 -0.0033 0.02037 C 0.00139 0.0216 0.0059 0.01358 0.00625 0.00123 C 0.0066 -0.00988 0.00399 -0.02068 -0.00018 -0.0213 C -0.00382 -0.02192 -0.00764 -0.01605 -0.00781 -0.00648 C -0.00799 0.00154 -0.00625 0.00957 -0.00313 0.01018 C -0.00052 0.0108 0.00208 0.0071 0.00208 0.00031 C 0.00243 -0.00463 0.00139 -0.01019 -0.00052 -0.0108 C -0.00191 -0.0108 -0.00347 -0.00957 -0.00382 -0.00617 C -0.00382 -0.00371 -0.00365 -0.00154 -0.00278 -0.00031 C -0.00243 1.7284E-6 -0.00226 1.7284E-6 -0.00191 -0.00031 " pathEditMode="relative" rAng="0" ptsTypes="AAAAAAAAAAAAAAAAA">
                                      <p:cBhvr>
                                        <p:cTn id="25" dur="5000" fill="hold"/>
                                        <p:tgtEl>
                                          <p:spTgt spid="12"/>
                                        </p:tgtEl>
                                        <p:attrNameLst>
                                          <p:attrName>ppt_x</p:attrName>
                                          <p:attrName>ppt_y</p:attrName>
                                        </p:attrNameLst>
                                      </p:cBhvr>
                                      <p:rCtr x="-1528" y="-586"/>
                                    </p:animMotion>
                                  </p:childTnLst>
                                </p:cTn>
                              </p:par>
                              <p:par>
                                <p:cTn id="26" presetID="46" presetClass="path" presetSubtype="0" repeatCount="indefinite" accel="50000" decel="50000" fill="hold" nodeType="withEffect">
                                  <p:stCondLst>
                                    <p:cond delay="0"/>
                                  </p:stCondLst>
                                  <p:childTnLst>
                                    <p:animMotion origin="layout" path="M -1.94444E-6 -4.44444E-6 C -0.00035 -0.01481 0.00695 -0.028 0.01667 -0.02893 C 0.02604 -0.02986 0.0349 -0.0199 0.03542 -0.00532 C 0.03629 0.00811 0.02986 0.02084 0.02118 0.02153 C 0.0132 0.02246 0.00556 0.01389 0.00486 0.00139 C 0.00434 -0.00995 0.00938 -0.02083 0.01702 -0.02175 C 0.02379 -0.02245 0.03021 -0.0155 0.03073 -0.00486 C 0.03108 0.00463 0.02709 0.01366 0.02084 0.01412 C 0.01528 0.01482 0.0099 0.0095 0.00955 0.00093 C 0.0092 -0.00671 0.01233 -0.01412 0.01736 -0.01458 C 0.02153 -0.01481 0.0257 -0.01111 0.02604 -0.00439 C 0.02639 0.00116 0.02413 0.00649 0.02049 0.00695 C 0.01771 0.00741 0.01459 0.0051 0.01441 0.00047 C 0.01424 -0.003 0.01528 -0.00694 0.01754 -0.0074 C 0.01927 -0.0074 0.02101 -0.00648 0.02136 -0.00416 C 0.02153 -0.00254 0.02118 -0.00092 0.02031 -0.00023 C 0.01979 -4.44444E-6 0.01945 -4.44444E-6 0.0191 -0.00023 " pathEditMode="relative" rAng="0" ptsTypes="fffffffffffffffff">
                                      <p:cBhvr>
                                        <p:cTn id="27" dur="5000" fill="hold"/>
                                        <p:tgtEl>
                                          <p:spTgt spid="13"/>
                                        </p:tgtEl>
                                        <p:attrNameLst>
                                          <p:attrName>ppt_x</p:attrName>
                                          <p:attrName>ppt_y</p:attrName>
                                        </p:attrNameLst>
                                      </p:cBhvr>
                                      <p:rCtr x="1788" y="-370"/>
                                    </p:animMotion>
                                  </p:childTnLst>
                                </p:cTn>
                              </p:par>
                              <p:par>
                                <p:cTn id="28" presetID="46" presetClass="path" presetSubtype="0" repeatCount="indefinite" accel="50000" decel="50000" fill="hold" nodeType="withEffect">
                                  <p:stCondLst>
                                    <p:cond delay="0"/>
                                  </p:stCondLst>
                                  <p:childTnLst>
                                    <p:animMotion origin="layout" path="M -5.55556E-7 3.7037E-7 C -0.00035 -0.01482 0.00695 -0.02809 0.01667 -0.02901 C 0.02604 -0.02994 0.0349 -0.01975 0.03542 -0.00525 C 0.03629 0.00802 0.02986 0.02099 0.02118 0.0216 C 0.0132 0.02253 0.00556 0.01389 0.00486 0.00154 C 0.00434 -0.00988 0.00938 -0.02068 0.01701 -0.02161 C 0.02379 -0.02253 0.03021 -0.01543 0.03073 -0.00494 C 0.03108 0.00463 0.02708 0.01358 0.02083 0.0142 C 0.01528 0.01481 0.0099 0.00957 0.00955 0.00093 C 0.0092 -0.00679 0.01233 -0.0142 0.01736 -0.01451 C 0.02153 -0.01482 0.0257 -0.01111 0.02604 -0.00432 C 0.02639 0.00123 0.02413 0.00648 0.02049 0.0071 C 0.01771 0.00741 0.01458 0.00525 0.01441 0.00062 C 0.01424 -0.00309 0.01528 -0.00679 0.01754 -0.00741 C 0.01927 -0.00741 0.02101 -0.00648 0.02135 -0.00401 C 0.02153 -0.00247 0.02118 -0.00093 0.02031 -0.00031 C 0.01979 3.7037E-7 0.01945 3.7037E-7 0.0191 -0.00031 " pathEditMode="relative" rAng="0" ptsTypes="AAAAAAAAAAAAAAAAA">
                                      <p:cBhvr>
                                        <p:cTn id="29" dur="5000" fill="hold"/>
                                        <p:tgtEl>
                                          <p:spTgt spid="14"/>
                                        </p:tgtEl>
                                        <p:attrNameLst>
                                          <p:attrName>ppt_x</p:attrName>
                                          <p:attrName>ppt_y</p:attrName>
                                        </p:attrNameLst>
                                      </p:cBhvr>
                                      <p:rCtr x="1753" y="-401"/>
                                    </p:animMotion>
                                  </p:childTnLst>
                                </p:cTn>
                              </p:par>
                            </p:childTnLst>
                          </p:cTn>
                        </p:par>
                      </p:childTnLst>
                    </p:cTn>
                  </p:par>
                </p:childTnLst>
              </p:cTn>
              <p:prevCondLst>
                <p:cond evt="onPrev" delay="0">
                  <p:tgtEl>
                    <p:sldTgt/>
                  </p:tgtEl>
                </p:cond>
              </p:prevCondLst>
              <p:nextCondLst>
                <p:cond evt="onNext" delay="0">
                  <p:tgtEl>
                    <p:sldTgt/>
                  </p:tgtEl>
                </p:cond>
              </p:nextCondLst>
            </p:seq>
            <p:audio>
              <p:cMediaNode vol="80000" numSld="5">
                <p:cTn id="30" repeatCount="indefinite" fill="hold" display="0">
                  <p:stCondLst>
                    <p:cond delay="indefinite"/>
                  </p:stCondLst>
                  <p:endCondLst>
                    <p:cond evt="onStopAudio" delay="0">
                      <p:tgtEl>
                        <p:sldTgt/>
                      </p:tgtEl>
                    </p:cond>
                  </p:endCondLst>
                </p:cTn>
                <p:tgtEl>
                  <p:spTgt spid="4"/>
                </p:tgtEl>
              </p:cMediaNode>
            </p:audio>
          </p:childTnLst>
        </p:cTn>
      </p:par>
    </p:tnLst>
    <p:bldLst>
      <p:bldP spid="2"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0" r="-10000"/>
          </a:stretch>
        </a:blip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85659BFC-DE70-CCB4-4A56-FD02F5BE7EE4}"/>
              </a:ext>
            </a:extLst>
          </p:cNvPr>
          <p:cNvPicPr>
            <a:picLocks noChangeAspect="1"/>
          </p:cNvPicPr>
          <p:nvPr/>
        </p:nvPicPr>
        <p:blipFill>
          <a:blip r:embed="rId3"/>
          <a:stretch>
            <a:fillRect/>
          </a:stretch>
        </p:blipFill>
        <p:spPr>
          <a:xfrm>
            <a:off x="0" y="1255"/>
            <a:ext cx="9144000" cy="5140990"/>
          </a:xfrm>
          <a:prstGeom prst="rect">
            <a:avLst/>
          </a:prstGeom>
        </p:spPr>
      </p:pic>
      <p:pic>
        <p:nvPicPr>
          <p:cNvPr id="1026"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p:blipFill>
        <p:spPr bwMode="auto">
          <a:xfrm>
            <a:off x="2772602" y="452980"/>
            <a:ext cx="4000500" cy="3280091"/>
          </a:xfrm>
          <a:prstGeom prst="rect">
            <a:avLst/>
          </a:prstGeom>
          <a:noFill/>
          <a:extLst>
            <a:ext uri="{909E8E84-426E-40DD-AFC4-6F175D3DCCD1}">
              <a14:hiddenFill xmlns:a14="http://schemas.microsoft.com/office/drawing/2010/main">
                <a:solidFill>
                  <a:srgbClr val="FFFFFF"/>
                </a:solidFill>
              </a14:hiddenFill>
            </a:ext>
          </a:extLst>
        </p:spPr>
      </p:pic>
      <p:pic>
        <p:nvPicPr>
          <p:cNvPr id="1027"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p:blipFill>
        <p:spPr bwMode="auto">
          <a:xfrm rot="2002333">
            <a:off x="536761" y="639995"/>
            <a:ext cx="563198" cy="695905"/>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p:cNvPicPr>
            <a:picLocks noChangeAspect="1" noChangeArrowheads="1"/>
          </p:cNvPicPr>
          <p:nvPr/>
        </p:nvPicPr>
        <p:blipFill>
          <a:blip r:embed="rId6">
            <a:extLst>
              <a:ext uri="{28A0092B-C50C-407E-A947-70E740481C1C}">
                <a14:useLocalDpi xmlns:a14="http://schemas.microsoft.com/office/drawing/2010/main" val="0"/>
              </a:ext>
            </a:extLst>
          </a:blip>
          <a:srcRect/>
          <a:stretch/>
        </p:blipFill>
        <p:spPr bwMode="auto">
          <a:xfrm rot="20993505">
            <a:off x="7419522" y="350608"/>
            <a:ext cx="727350" cy="109368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4"/>
          <p:cNvPicPr>
            <a:picLocks noChangeAspect="1" noChangeArrowheads="1"/>
          </p:cNvPicPr>
          <p:nvPr/>
        </p:nvPicPr>
        <p:blipFill>
          <a:blip r:embed="rId7">
            <a:extLst>
              <a:ext uri="{28A0092B-C50C-407E-A947-70E740481C1C}">
                <a14:useLocalDpi xmlns:a14="http://schemas.microsoft.com/office/drawing/2010/main" val="0"/>
              </a:ext>
            </a:extLst>
          </a:blip>
          <a:srcRect/>
          <a:stretch/>
        </p:blipFill>
        <p:spPr bwMode="auto">
          <a:xfrm rot="700929">
            <a:off x="7051150" y="2178723"/>
            <a:ext cx="858637" cy="1080067"/>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3"/>
          <p:cNvPicPr>
            <a:picLocks noChangeAspect="1" noChangeArrowheads="1"/>
          </p:cNvPicPr>
          <p:nvPr/>
        </p:nvPicPr>
        <p:blipFill>
          <a:blip r:embed="rId8">
            <a:extLst>
              <a:ext uri="{28A0092B-C50C-407E-A947-70E740481C1C}">
                <a14:useLocalDpi xmlns:a14="http://schemas.microsoft.com/office/drawing/2010/main" val="0"/>
              </a:ext>
            </a:extLst>
          </a:blip>
          <a:srcRect/>
          <a:stretch/>
        </p:blipFill>
        <p:spPr bwMode="auto">
          <a:xfrm rot="322962">
            <a:off x="1773404" y="583033"/>
            <a:ext cx="581964" cy="850274"/>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4"/>
          <p:cNvPicPr>
            <a:picLocks noChangeAspect="1" noChangeArrowheads="1"/>
          </p:cNvPicPr>
          <p:nvPr/>
        </p:nvPicPr>
        <p:blipFill>
          <a:blip r:embed="rId9">
            <a:extLst>
              <a:ext uri="{28A0092B-C50C-407E-A947-70E740481C1C}">
                <a14:useLocalDpi xmlns:a14="http://schemas.microsoft.com/office/drawing/2010/main" val="0"/>
              </a:ext>
            </a:extLst>
          </a:blip>
          <a:srcRect/>
          <a:stretch/>
        </p:blipFill>
        <p:spPr bwMode="auto">
          <a:xfrm rot="20536844" flipH="1">
            <a:off x="1211349" y="1811707"/>
            <a:ext cx="485361" cy="906311"/>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3"/>
          <p:cNvPicPr>
            <a:picLocks noChangeAspect="1" noChangeArrowheads="1"/>
          </p:cNvPicPr>
          <p:nvPr/>
        </p:nvPicPr>
        <p:blipFill>
          <a:blip r:embed="rId10">
            <a:extLst>
              <a:ext uri="{28A0092B-C50C-407E-A947-70E740481C1C}">
                <a14:useLocalDpi xmlns:a14="http://schemas.microsoft.com/office/drawing/2010/main" val="0"/>
              </a:ext>
            </a:extLst>
          </a:blip>
          <a:srcRect/>
          <a:stretch/>
        </p:blipFill>
        <p:spPr bwMode="auto">
          <a:xfrm rot="19919096">
            <a:off x="3749165" y="3901268"/>
            <a:ext cx="529380" cy="1098300"/>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4"/>
          <p:cNvPicPr>
            <a:picLocks noChangeAspect="1" noChangeArrowheads="1"/>
          </p:cNvPicPr>
          <p:nvPr/>
        </p:nvPicPr>
        <p:blipFill>
          <a:blip r:embed="rId11">
            <a:extLst>
              <a:ext uri="{28A0092B-C50C-407E-A947-70E740481C1C}">
                <a14:useLocalDpi xmlns:a14="http://schemas.microsoft.com/office/drawing/2010/main" val="0"/>
              </a:ext>
            </a:extLst>
          </a:blip>
          <a:srcRect/>
          <a:stretch/>
        </p:blipFill>
        <p:spPr bwMode="auto">
          <a:xfrm rot="20147976" flipH="1">
            <a:off x="1137917" y="3174461"/>
            <a:ext cx="415028" cy="898339"/>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4"/>
          <p:cNvPicPr>
            <a:picLocks noChangeAspect="1" noChangeArrowheads="1"/>
          </p:cNvPicPr>
          <p:nvPr/>
        </p:nvPicPr>
        <p:blipFill>
          <a:blip r:embed="rId12">
            <a:extLst>
              <a:ext uri="{28A0092B-C50C-407E-A947-70E740481C1C}">
                <a14:useLocalDpi xmlns:a14="http://schemas.microsoft.com/office/drawing/2010/main" val="0"/>
              </a:ext>
            </a:extLst>
          </a:blip>
          <a:srcRect/>
          <a:stretch/>
        </p:blipFill>
        <p:spPr bwMode="auto">
          <a:xfrm rot="700929">
            <a:off x="6665566" y="4054566"/>
            <a:ext cx="781484" cy="805753"/>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3"/>
          <p:cNvPicPr>
            <a:picLocks noChangeAspect="1" noChangeArrowheads="1"/>
          </p:cNvPicPr>
          <p:nvPr/>
        </p:nvPicPr>
        <p:blipFill>
          <a:blip r:embed="rId13">
            <a:extLst>
              <a:ext uri="{28A0092B-C50C-407E-A947-70E740481C1C}">
                <a14:useLocalDpi xmlns:a14="http://schemas.microsoft.com/office/drawing/2010/main" val="0"/>
              </a:ext>
            </a:extLst>
          </a:blip>
          <a:srcRect/>
          <a:stretch/>
        </p:blipFill>
        <p:spPr bwMode="auto">
          <a:xfrm rot="19919096">
            <a:off x="2364339" y="3762699"/>
            <a:ext cx="558053" cy="1162611"/>
          </a:xfrm>
          <a:prstGeom prst="rect">
            <a:avLst/>
          </a:prstGeom>
          <a:noFill/>
          <a:extLst>
            <a:ext uri="{909E8E84-426E-40DD-AFC4-6F175D3DCCD1}">
              <a14:hiddenFill xmlns:a14="http://schemas.microsoft.com/office/drawing/2010/main">
                <a:solidFill>
                  <a:srgbClr val="FFFFFF"/>
                </a:solidFill>
              </a14:hiddenFill>
            </a:ext>
          </a:extLst>
        </p:spPr>
      </p:pic>
      <p:sp>
        <p:nvSpPr>
          <p:cNvPr id="2" name="Speech Bubble: Rectangle with Corners Rounded 1">
            <a:hlinkClick r:id="rId14" action="ppaction://hlinksldjump"/>
            <a:extLst>
              <a:ext uri="{FF2B5EF4-FFF2-40B4-BE49-F238E27FC236}">
                <a16:creationId xmlns:a16="http://schemas.microsoft.com/office/drawing/2014/main" id="{70C5A7E9-A3D4-475F-B8FA-69CF9DF50AFA}"/>
              </a:ext>
            </a:extLst>
          </p:cNvPr>
          <p:cNvSpPr/>
          <p:nvPr/>
        </p:nvSpPr>
        <p:spPr>
          <a:xfrm>
            <a:off x="169353" y="163635"/>
            <a:ext cx="539948" cy="326671"/>
          </a:xfrm>
          <a:prstGeom prst="wedgeRoundRectCallout">
            <a:avLst>
              <a:gd name="adj1" fmla="val 54454"/>
              <a:gd name="adj2" fmla="val 78648"/>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buClrTx/>
            </a:pPr>
            <a:r>
              <a:rPr lang="en-US" sz="2100" b="1" kern="1200">
                <a:solidFill>
                  <a:prstClr val="black"/>
                </a:solidFill>
                <a:latin typeface="Calibri"/>
              </a:rPr>
              <a:t>1</a:t>
            </a:r>
          </a:p>
        </p:txBody>
      </p:sp>
      <p:sp>
        <p:nvSpPr>
          <p:cNvPr id="22" name="Speech Bubble: Rectangle with Corners Rounded 21">
            <a:hlinkClick r:id="rId15" action="ppaction://hlinksldjump"/>
            <a:extLst>
              <a:ext uri="{FF2B5EF4-FFF2-40B4-BE49-F238E27FC236}">
                <a16:creationId xmlns:a16="http://schemas.microsoft.com/office/drawing/2014/main" id="{AEB1942D-2469-47BF-8615-A7230412EC23}"/>
              </a:ext>
            </a:extLst>
          </p:cNvPr>
          <p:cNvSpPr/>
          <p:nvPr/>
        </p:nvSpPr>
        <p:spPr>
          <a:xfrm>
            <a:off x="415827" y="1624543"/>
            <a:ext cx="539948" cy="326671"/>
          </a:xfrm>
          <a:prstGeom prst="wedgeRoundRectCallout">
            <a:avLst>
              <a:gd name="adj1" fmla="val 54454"/>
              <a:gd name="adj2" fmla="val 78648"/>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buClrTx/>
            </a:pPr>
            <a:r>
              <a:rPr lang="en-US" sz="2100" b="1" kern="1200">
                <a:solidFill>
                  <a:prstClr val="black"/>
                </a:solidFill>
                <a:latin typeface="Calibri"/>
              </a:rPr>
              <a:t>3</a:t>
            </a:r>
          </a:p>
        </p:txBody>
      </p:sp>
      <p:sp>
        <p:nvSpPr>
          <p:cNvPr id="23" name="Speech Bubble: Rectangle with Corners Rounded 22">
            <a:hlinkClick r:id="rId16" action="ppaction://hlinksldjump"/>
            <a:extLst>
              <a:ext uri="{FF2B5EF4-FFF2-40B4-BE49-F238E27FC236}">
                <a16:creationId xmlns:a16="http://schemas.microsoft.com/office/drawing/2014/main" id="{E85F722D-42DA-4F22-A663-1704B5956D34}"/>
              </a:ext>
            </a:extLst>
          </p:cNvPr>
          <p:cNvSpPr/>
          <p:nvPr/>
        </p:nvSpPr>
        <p:spPr>
          <a:xfrm>
            <a:off x="2131201" y="116098"/>
            <a:ext cx="539948" cy="326671"/>
          </a:xfrm>
          <a:prstGeom prst="wedgeRoundRectCallout">
            <a:avLst>
              <a:gd name="adj1" fmla="val -72558"/>
              <a:gd name="adj2" fmla="val 81691"/>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buClrTx/>
            </a:pPr>
            <a:r>
              <a:rPr lang="en-US" sz="2100" b="1" kern="1200">
                <a:solidFill>
                  <a:prstClr val="black"/>
                </a:solidFill>
                <a:latin typeface="Calibri"/>
              </a:rPr>
              <a:t>2</a:t>
            </a:r>
          </a:p>
        </p:txBody>
      </p:sp>
      <p:sp>
        <p:nvSpPr>
          <p:cNvPr id="24" name="Speech Bubble: Rectangle with Corners Rounded 23">
            <a:hlinkClick r:id="rId17" action="ppaction://hlinksldjump"/>
            <a:extLst>
              <a:ext uri="{FF2B5EF4-FFF2-40B4-BE49-F238E27FC236}">
                <a16:creationId xmlns:a16="http://schemas.microsoft.com/office/drawing/2014/main" id="{CC781AEC-0CE5-4477-BC6E-C87BACCE45EC}"/>
              </a:ext>
            </a:extLst>
          </p:cNvPr>
          <p:cNvSpPr/>
          <p:nvPr/>
        </p:nvSpPr>
        <p:spPr>
          <a:xfrm>
            <a:off x="1807573" y="2981293"/>
            <a:ext cx="539948" cy="326671"/>
          </a:xfrm>
          <a:prstGeom prst="wedgeRoundRectCallout">
            <a:avLst>
              <a:gd name="adj1" fmla="val -72558"/>
              <a:gd name="adj2" fmla="val 49580"/>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buClrTx/>
            </a:pPr>
            <a:r>
              <a:rPr lang="en-US" sz="2100" b="1" kern="1200">
                <a:solidFill>
                  <a:prstClr val="black"/>
                </a:solidFill>
                <a:latin typeface="Calibri"/>
              </a:rPr>
              <a:t>4</a:t>
            </a:r>
          </a:p>
        </p:txBody>
      </p:sp>
      <p:sp>
        <p:nvSpPr>
          <p:cNvPr id="25" name="Speech Bubble: Rectangle with Corners Rounded 24">
            <a:hlinkClick r:id="rId18" action="ppaction://hlinksldjump"/>
            <a:extLst>
              <a:ext uri="{FF2B5EF4-FFF2-40B4-BE49-F238E27FC236}">
                <a16:creationId xmlns:a16="http://schemas.microsoft.com/office/drawing/2014/main" id="{EE367C36-9662-4581-924F-BD8351E83591}"/>
              </a:ext>
            </a:extLst>
          </p:cNvPr>
          <p:cNvSpPr/>
          <p:nvPr/>
        </p:nvSpPr>
        <p:spPr>
          <a:xfrm>
            <a:off x="1623469" y="4585897"/>
            <a:ext cx="539948" cy="326671"/>
          </a:xfrm>
          <a:prstGeom prst="wedgeRoundRectCallout">
            <a:avLst>
              <a:gd name="adj1" fmla="val 79857"/>
              <a:gd name="adj2" fmla="val -40854"/>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buClrTx/>
            </a:pPr>
            <a:r>
              <a:rPr lang="en-US" sz="2100" b="1" kern="1200">
                <a:solidFill>
                  <a:prstClr val="black"/>
                </a:solidFill>
                <a:latin typeface="Calibri"/>
              </a:rPr>
              <a:t>5</a:t>
            </a:r>
          </a:p>
        </p:txBody>
      </p:sp>
      <p:sp>
        <p:nvSpPr>
          <p:cNvPr id="26" name="Speech Bubble: Rectangle with Corners Rounded 25">
            <a:hlinkClick r:id="rId19" action="ppaction://hlinksldjump"/>
            <a:extLst>
              <a:ext uri="{FF2B5EF4-FFF2-40B4-BE49-F238E27FC236}">
                <a16:creationId xmlns:a16="http://schemas.microsoft.com/office/drawing/2014/main" id="{FA8CAA92-4B2E-4B49-B7DD-5733CA3D9ED0}"/>
              </a:ext>
            </a:extLst>
          </p:cNvPr>
          <p:cNvSpPr/>
          <p:nvPr/>
        </p:nvSpPr>
        <p:spPr>
          <a:xfrm>
            <a:off x="6129781" y="3791790"/>
            <a:ext cx="539948" cy="326671"/>
          </a:xfrm>
          <a:prstGeom prst="wedgeRoundRectCallout">
            <a:avLst>
              <a:gd name="adj1" fmla="val 79857"/>
              <a:gd name="adj2" fmla="val -5327"/>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buClrTx/>
            </a:pPr>
            <a:r>
              <a:rPr lang="en-US" sz="2100" b="1" kern="1200">
                <a:solidFill>
                  <a:prstClr val="black"/>
                </a:solidFill>
                <a:latin typeface="Calibri"/>
              </a:rPr>
              <a:t>7</a:t>
            </a:r>
          </a:p>
        </p:txBody>
      </p:sp>
      <p:sp>
        <p:nvSpPr>
          <p:cNvPr id="27" name="Speech Bubble: Rectangle with Corners Rounded 26">
            <a:hlinkClick r:id="rId20" action="ppaction://hlinksldjump"/>
            <a:extLst>
              <a:ext uri="{FF2B5EF4-FFF2-40B4-BE49-F238E27FC236}">
                <a16:creationId xmlns:a16="http://schemas.microsoft.com/office/drawing/2014/main" id="{C4C1F410-DC9C-416C-A231-702BFC69F324}"/>
              </a:ext>
            </a:extLst>
          </p:cNvPr>
          <p:cNvSpPr/>
          <p:nvPr/>
        </p:nvSpPr>
        <p:spPr>
          <a:xfrm>
            <a:off x="8369887" y="430567"/>
            <a:ext cx="539948" cy="326671"/>
          </a:xfrm>
          <a:prstGeom prst="wedgeRoundRectCallout">
            <a:avLst>
              <a:gd name="adj1" fmla="val -86236"/>
              <a:gd name="adj2" fmla="val 46350"/>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buClrTx/>
            </a:pPr>
            <a:r>
              <a:rPr lang="en-US" sz="2100" b="1" kern="1200">
                <a:solidFill>
                  <a:prstClr val="black"/>
                </a:solidFill>
                <a:latin typeface="Calibri"/>
              </a:rPr>
              <a:t>8</a:t>
            </a:r>
          </a:p>
        </p:txBody>
      </p:sp>
      <p:sp>
        <p:nvSpPr>
          <p:cNvPr id="28" name="Speech Bubble: Rectangle with Corners Rounded 27">
            <a:hlinkClick r:id="rId21" action="ppaction://hlinksldjump"/>
            <a:extLst>
              <a:ext uri="{FF2B5EF4-FFF2-40B4-BE49-F238E27FC236}">
                <a16:creationId xmlns:a16="http://schemas.microsoft.com/office/drawing/2014/main" id="{D4C1DFD4-5E1D-4801-8DB5-6929FDF43F37}"/>
              </a:ext>
            </a:extLst>
          </p:cNvPr>
          <p:cNvSpPr/>
          <p:nvPr/>
        </p:nvSpPr>
        <p:spPr>
          <a:xfrm>
            <a:off x="8141784" y="2137147"/>
            <a:ext cx="539948" cy="326671"/>
          </a:xfrm>
          <a:prstGeom prst="wedgeRoundRectCallout">
            <a:avLst>
              <a:gd name="adj1" fmla="val -86236"/>
              <a:gd name="adj2" fmla="val 46350"/>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buClrTx/>
            </a:pPr>
            <a:r>
              <a:rPr lang="en-US" sz="2100" b="1" kern="1200">
                <a:solidFill>
                  <a:prstClr val="black"/>
                </a:solidFill>
                <a:latin typeface="Calibri"/>
              </a:rPr>
              <a:t>9</a:t>
            </a:r>
          </a:p>
        </p:txBody>
      </p:sp>
      <p:sp>
        <p:nvSpPr>
          <p:cNvPr id="30" name="Speech Bubble: Rectangle with Corners Rounded 29">
            <a:hlinkClick r:id="rId22" action="ppaction://hlinksldjump"/>
            <a:extLst>
              <a:ext uri="{FF2B5EF4-FFF2-40B4-BE49-F238E27FC236}">
                <a16:creationId xmlns:a16="http://schemas.microsoft.com/office/drawing/2014/main" id="{D57823D0-9DEB-446C-898F-530313280B8F}"/>
              </a:ext>
            </a:extLst>
          </p:cNvPr>
          <p:cNvSpPr/>
          <p:nvPr/>
        </p:nvSpPr>
        <p:spPr>
          <a:xfrm>
            <a:off x="4405866" y="4410043"/>
            <a:ext cx="539948" cy="326671"/>
          </a:xfrm>
          <a:prstGeom prst="wedgeRoundRectCallout">
            <a:avLst>
              <a:gd name="adj1" fmla="val -66696"/>
              <a:gd name="adj2" fmla="val -86071"/>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buClrTx/>
            </a:pPr>
            <a:r>
              <a:rPr lang="en-US" sz="2100" b="1" kern="1200">
                <a:solidFill>
                  <a:prstClr val="black"/>
                </a:solidFill>
                <a:latin typeface="Calibri"/>
              </a:rPr>
              <a:t>6</a:t>
            </a:r>
          </a:p>
        </p:txBody>
      </p:sp>
      <p:sp>
        <p:nvSpPr>
          <p:cNvPr id="6" name="Rectangle: Rounded Corners 5">
            <a:hlinkClick r:id="rId23" action="ppaction://hlinksldjump"/>
            <a:extLst>
              <a:ext uri="{FF2B5EF4-FFF2-40B4-BE49-F238E27FC236}">
                <a16:creationId xmlns:a16="http://schemas.microsoft.com/office/drawing/2014/main" id="{18DD2450-B667-F732-5A58-F89E3986AD23}"/>
              </a:ext>
            </a:extLst>
          </p:cNvPr>
          <p:cNvSpPr/>
          <p:nvPr/>
        </p:nvSpPr>
        <p:spPr>
          <a:xfrm>
            <a:off x="37312" y="4772070"/>
            <a:ext cx="972026" cy="326671"/>
          </a:xfrm>
          <a:prstGeom prst="roundRect">
            <a:avLst/>
          </a:prstGeom>
          <a:solidFill>
            <a:schemeClr val="accent6">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500" kern="1200">
                <a:solidFill>
                  <a:prstClr val="white"/>
                </a:solidFill>
                <a:latin typeface="Times New Roman" panose="02020603050405020304" pitchFamily="18" charset="0"/>
                <a:cs typeface="Times New Roman" panose="02020603050405020304" pitchFamily="18" charset="0"/>
              </a:rPr>
              <a:t>Vận dụng</a:t>
            </a:r>
          </a:p>
        </p:txBody>
      </p:sp>
    </p:spTree>
    <p:extLst>
      <p:ext uri="{BB962C8B-B14F-4D97-AF65-F5344CB8AC3E}">
        <p14:creationId xmlns:p14="http://schemas.microsoft.com/office/powerpoint/2010/main" val="120719026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6" presetClass="path" presetSubtype="0" repeatCount="indefinite" accel="50000" decel="50000" fill="hold" nodeType="withEffect">
                                  <p:stCondLst>
                                    <p:cond delay="0"/>
                                  </p:stCondLst>
                                  <p:childTnLst>
                                    <p:animMotion origin="layout" path="M 3.05556E-6 3.45679E-6 C -0.00035 -0.01482 0.00694 -0.02809 0.01666 -0.02902 C 0.02604 -0.02994 0.03489 -0.01976 0.03541 -0.00525 C 0.03628 0.00802 0.02986 0.02098 0.02118 0.0216 C 0.01319 0.02253 0.00555 0.01389 0.00486 0.00154 C 0.00434 -0.00988 0.00937 -0.02068 0.01701 -0.02161 C 0.02378 -0.02253 0.03021 -0.01544 0.03073 -0.00494 C 0.03107 0.00463 0.02708 0.01358 0.02083 0.01419 C 0.01527 0.01481 0.00989 0.00956 0.00955 0.00092 C 0.0092 -0.00679 0.01232 -0.0142 0.01736 -0.01451 C 0.02152 -0.01482 0.02569 -0.01111 0.02604 -0.00432 C 0.02639 0.00123 0.02413 0.00648 0.02048 0.0071 C 0.01771 0.0074 0.01458 0.00524 0.01441 0.00061 C 0.01423 -0.00309 0.01527 -0.00679 0.01753 -0.00741 C 0.01927 -0.00741 0.021 -0.00648 0.02135 -0.00402 C 0.02152 -0.00247 0.02118 -0.00093 0.02031 -0.00031 C 0.01979 3.45679E-6 0.01944 3.45679E-6 0.01909 -0.00031 " pathEditMode="relative" rAng="0" ptsTypes="AAAAAAAAAAAAAAAAA">
                                      <p:cBhvr>
                                        <p:cTn id="6" dur="5000" fill="hold"/>
                                        <p:tgtEl>
                                          <p:spTgt spid="1028"/>
                                        </p:tgtEl>
                                        <p:attrNameLst>
                                          <p:attrName>ppt_x</p:attrName>
                                          <p:attrName>ppt_y</p:attrName>
                                        </p:attrNameLst>
                                      </p:cBhvr>
                                      <p:rCtr x="1753" y="-401"/>
                                    </p:animMotion>
                                  </p:childTnLst>
                                </p:cTn>
                              </p:par>
                              <p:par>
                                <p:cTn id="7" presetID="55" presetClass="path" presetSubtype="0" repeatCount="indefinite" accel="50000" decel="50000" fill="hold" nodeType="withEffect">
                                  <p:stCondLst>
                                    <p:cond delay="0"/>
                                  </p:stCondLst>
                                  <p:childTnLst>
                                    <p:animMotion origin="layout" path="M 0.01441 -1.23457E-6 C 0.0151 -0.02191 0.00868 -0.04074 0.00035 -0.04228 C -0.00781 -0.04352 -0.01528 -0.02932 -0.0158 -0.00771 C -0.01632 0.01173 -0.01128 0.02994 -0.00365 0.03117 C 0.0033 0.03241 0.0099 0.02006 0.01024 0.00185 C 0.01076 -0.01481 0.00642 -0.03025 2.77556E-17 -0.03148 C -0.0059 -0.03271 -0.01146 -0.02253 -0.01181 -0.0071 C -0.01215 0.00648 -0.00868 0.02006 -0.0033 0.02037 C 0.00139 0.02161 0.0059 0.01358 0.00625 0.00124 C 0.0066 -0.00988 0.00399 -0.02068 -0.00017 -0.0213 C -0.00382 -0.02191 -0.00764 -0.01605 -0.00781 -0.00648 C -0.00799 0.00154 -0.00625 0.00957 -0.00312 0.01019 C -0.00052 0.0108 0.00208 0.0071 0.00208 0.00031 C 0.00243 -0.00463 0.00139 -0.01018 -0.00052 -0.0108 C -0.00191 -0.0108 -0.00347 -0.00957 -0.00382 -0.00617 C -0.00382 -0.0037 -0.00365 -0.00154 -0.00278 -0.00031 C -0.00243 -1.23457E-6 -0.00226 -1.23457E-6 -0.00191 -0.00031 " pathEditMode="relative" rAng="0" ptsTypes="AAAAAAAAAAAAAAAAA">
                                      <p:cBhvr>
                                        <p:cTn id="8" dur="5000" fill="hold"/>
                                        <p:tgtEl>
                                          <p:spTgt spid="1027"/>
                                        </p:tgtEl>
                                        <p:attrNameLst>
                                          <p:attrName>ppt_x</p:attrName>
                                          <p:attrName>ppt_y</p:attrName>
                                        </p:attrNameLst>
                                      </p:cBhvr>
                                      <p:rCtr x="-1528" y="-586"/>
                                    </p:animMotion>
                                  </p:childTnLst>
                                </p:cTn>
                              </p:par>
                              <p:par>
                                <p:cTn id="9" presetID="46" presetClass="path" presetSubtype="0" repeatCount="indefinite" accel="50000" decel="50000" fill="hold" nodeType="withEffect">
                                  <p:stCondLst>
                                    <p:cond delay="0"/>
                                  </p:stCondLst>
                                  <p:childTnLst>
                                    <p:animMotion origin="layout" path="M 4.44444E-6 4.93827E-6 C -0.00035 -0.01482 0.00694 -0.02809 0.01666 -0.02902 C 0.02604 -0.02994 0.03489 -0.01976 0.03541 -0.00525 C 0.03628 0.00802 0.02986 0.02098 0.02118 0.0216 C 0.01319 0.02253 0.00555 0.01388 0.00486 0.00154 C 0.00434 -0.00988 0.00937 -0.02068 0.01701 -0.02161 C 0.02378 -0.02254 0.0302 -0.01544 0.03072 -0.00494 C 0.03107 0.00462 0.02708 0.01358 0.02083 0.01419 C 0.01527 0.01481 0.00989 0.00956 0.00954 0.00092 C 0.0092 -0.0068 0.01232 -0.0142 0.01736 -0.01451 C 0.02152 -0.01482 0.02569 -0.01112 0.02604 -0.00433 C 0.02638 0.00123 0.02413 0.00648 0.02048 0.00709 C 0.0177 0.0074 0.01458 0.00524 0.01441 0.00061 C 0.01423 -0.00309 0.01527 -0.0068 0.01753 -0.00741 C 0.01927 -0.00741 0.021 -0.00649 0.02135 -0.00402 C 0.02152 -0.00247 0.02118 -0.00093 0.02031 -0.00031 C 0.01979 4.93827E-6 0.01944 4.93827E-6 0.01909 -0.00031 " pathEditMode="relative" rAng="0" ptsTypes="AAAAAAAAAAAAAAAAA">
                                      <p:cBhvr>
                                        <p:cTn id="10" dur="5000" fill="hold"/>
                                        <p:tgtEl>
                                          <p:spTgt spid="7"/>
                                        </p:tgtEl>
                                        <p:attrNameLst>
                                          <p:attrName>ppt_x</p:attrName>
                                          <p:attrName>ppt_y</p:attrName>
                                        </p:attrNameLst>
                                      </p:cBhvr>
                                      <p:rCtr x="1753" y="-401"/>
                                    </p:animMotion>
                                  </p:childTnLst>
                                </p:cTn>
                              </p:par>
                              <p:par>
                                <p:cTn id="11" presetID="55" presetClass="path" presetSubtype="0" repeatCount="indefinite" accel="50000" decel="50000" fill="hold" nodeType="withEffect">
                                  <p:stCondLst>
                                    <p:cond delay="0"/>
                                  </p:stCondLst>
                                  <p:childTnLst>
                                    <p:animMotion origin="layout" path="M 0.01441 4.93827E-7 C 0.01511 -0.02191 0.00868 -0.04074 0.00035 -0.04228 C -0.00781 -0.04352 -0.01527 -0.02932 -0.0158 -0.00772 C -0.01632 0.01173 -0.01128 0.02994 -0.00364 0.03117 C 0.0033 0.03241 0.0099 0.02006 0.01025 0.00185 C 0.01077 -0.01482 0.00643 -0.03025 -3.05556E-6 -0.03148 C -0.0059 -0.03272 -0.01146 -0.02253 -0.0118 -0.0071 C -0.01215 0.00648 -0.00868 0.02006 -0.0033 0.02037 C 0.00139 0.0216 0.00591 0.01358 0.00625 0.00123 C 0.0066 -0.00988 0.004 -0.02068 -0.00017 -0.0213 C -0.00382 -0.02191 -0.00764 -0.01605 -0.00781 -0.00648 C -0.00798 0.00154 -0.00625 0.00957 -0.00312 0.01018 C -0.00052 0.0108 0.00209 0.0071 0.00209 0.00031 C 0.00243 -0.00463 0.00139 -0.01019 -0.00052 -0.0108 C -0.00191 -0.0108 -0.00347 -0.00957 -0.00382 -0.00617 C -0.00382 -0.0037 -0.00364 -0.00154 -0.00277 -0.00031 C -0.00243 4.93827E-7 -0.00225 4.93827E-7 -0.00191 -0.00031 " pathEditMode="relative" rAng="0" ptsTypes="AAAAAAAAAAAAAAAAA">
                                      <p:cBhvr>
                                        <p:cTn id="12" dur="5000" fill="hold"/>
                                        <p:tgtEl>
                                          <p:spTgt spid="8"/>
                                        </p:tgtEl>
                                        <p:attrNameLst>
                                          <p:attrName>ppt_x</p:attrName>
                                          <p:attrName>ppt_y</p:attrName>
                                        </p:attrNameLst>
                                      </p:cBhvr>
                                      <p:rCtr x="-1528" y="-586"/>
                                    </p:animMotion>
                                  </p:childTnLst>
                                </p:cTn>
                              </p:par>
                              <p:par>
                                <p:cTn id="13" presetID="46" presetClass="path" presetSubtype="0" repeatCount="indefinite" accel="50000" decel="50000" fill="hold" nodeType="withEffect">
                                  <p:stCondLst>
                                    <p:cond delay="0"/>
                                  </p:stCondLst>
                                  <p:childTnLst>
                                    <p:animMotion origin="layout" path="M 3.61111E-6 -2.09877E-6 C -0.00035 -0.01481 0.00694 -0.02808 0.01666 -0.02901 C 0.02604 -0.02994 0.03489 -0.01975 0.03541 -0.00524 C 0.03628 0.00803 0.02986 0.02099 0.02118 0.02161 C 0.01319 0.02253 0.00555 0.01389 0.00486 0.00155 C 0.00434 -0.00987 0.00937 -0.02068 0.01701 -0.0216 C 0.02378 -0.02253 0.0302 -0.01543 0.03073 -0.00494 C 0.03107 0.00463 0.02708 0.01358 0.02083 0.0142 C 0.01527 0.01482 0.00989 0.00957 0.00955 0.00093 C 0.0092 -0.00679 0.01232 -0.0142 0.01736 -0.0145 C 0.02152 -0.01481 0.02569 -0.01111 0.02604 -0.00432 C 0.02639 0.00124 0.02413 0.00648 0.02048 0.0071 C 0.0177 0.00741 0.01458 0.00525 0.01441 0.00062 C 0.01423 -0.00308 0.01527 -0.00679 0.01753 -0.00741 C 0.01927 -0.00741 0.021 -0.00648 0.02135 -0.00401 C 0.02152 -0.00247 0.02118 -0.00092 0.02031 -0.00031 C 0.01979 -2.09877E-6 0.01944 -2.09877E-6 0.01909 -0.00031 " pathEditMode="relative" rAng="0" ptsTypes="AAAAAAAAAAAAAAAAA">
                                      <p:cBhvr>
                                        <p:cTn id="14" dur="5000" fill="hold"/>
                                        <p:tgtEl>
                                          <p:spTgt spid="11"/>
                                        </p:tgtEl>
                                        <p:attrNameLst>
                                          <p:attrName>ppt_x</p:attrName>
                                          <p:attrName>ppt_y</p:attrName>
                                        </p:attrNameLst>
                                      </p:cBhvr>
                                      <p:rCtr x="1753" y="-401"/>
                                    </p:animMotion>
                                  </p:childTnLst>
                                </p:cTn>
                              </p:par>
                              <p:par>
                                <p:cTn id="15" presetID="55" presetClass="path" presetSubtype="0" repeatCount="indefinite" accel="50000" decel="50000" fill="hold" nodeType="withEffect">
                                  <p:stCondLst>
                                    <p:cond delay="0"/>
                                  </p:stCondLst>
                                  <p:childTnLst>
                                    <p:animMotion origin="layout" path="M 0.01441 0 C 0.0151 -0.02176 0.00868 -0.04074 0.00035 -0.04213 C -0.00781 -0.04352 -0.01528 -0.02917 -0.0158 -0.00787 C -0.01632 0.01181 -0.01129 0.02986 -0.00365 0.03125 C 0.0033 0.03241 0.0099 0.02014 0.01024 0.00185 C 0.01076 -0.01481 0.00642 -0.03032 8.33333E-7 -0.03148 C -0.0059 -0.03264 -0.01146 -0.02245 -0.01181 -0.00718 C -0.01215 0.00648 -0.00868 0.01991 -0.0033 0.02037 C 0.00139 0.02153 0.0059 0.01366 0.00625 0.00116 C 0.0066 -0.00995 0.00399 -0.0206 -0.00017 -0.0213 C -0.00382 -0.02176 -0.00764 -0.0162 -0.00781 -0.00648 C -0.00799 0.00162 -0.00625 0.00949 -0.00313 0.01019 C -0.00052 0.01065 0.00208 0.00718 0.00208 0.00046 C 0.00243 -0.00463 0.00139 -0.01019 -0.00052 -0.01088 C -0.00191 -0.01088 -0.00347 -0.00949 -0.00382 -0.00602 C -0.00382 -0.0037 -0.00365 -0.00139 -0.00278 -0.00046 C -0.00243 0 -0.00226 0 -0.00191 -0.00046 " pathEditMode="relative" rAng="0" ptsTypes="fffffffffffffffff">
                                      <p:cBhvr>
                                        <p:cTn id="16" dur="5000" fill="hold"/>
                                        <p:tgtEl>
                                          <p:spTgt spid="12"/>
                                        </p:tgtEl>
                                        <p:attrNameLst>
                                          <p:attrName>ppt_x</p:attrName>
                                          <p:attrName>ppt_y</p:attrName>
                                        </p:attrNameLst>
                                      </p:cBhvr>
                                      <p:rCtr x="-1510" y="-556"/>
                                    </p:animMotion>
                                  </p:childTnLst>
                                </p:cTn>
                              </p:par>
                              <p:par>
                                <p:cTn id="17" presetID="46" presetClass="path" presetSubtype="0" repeatCount="indefinite" accel="50000" decel="50000" fill="hold" nodeType="withEffect">
                                  <p:stCondLst>
                                    <p:cond delay="0"/>
                                  </p:stCondLst>
                                  <p:childTnLst>
                                    <p:animMotion origin="layout" path="M 1.38889E-6 3.7037E-7 C -0.00035 -0.01482 0.00694 -0.02809 0.01667 -0.02901 C 0.02604 -0.02994 0.03489 -0.01975 0.03542 -0.00525 C 0.03628 0.00802 0.02986 0.02099 0.02118 0.0216 C 0.01319 0.02253 0.00555 0.01389 0.00486 0.00154 C 0.00434 -0.00988 0.00937 -0.02068 0.01701 -0.02161 C 0.02378 -0.02253 0.03021 -0.01543 0.03073 -0.00494 C 0.03108 0.00463 0.02708 0.01358 0.02083 0.0142 C 0.01528 0.01481 0.00989 0.00957 0.00955 0.00093 C 0.0092 -0.00679 0.01233 -0.0142 0.01736 -0.01451 C 0.02153 -0.01482 0.02569 -0.01111 0.02604 -0.00432 C 0.02639 0.00123 0.02413 0.00648 0.02048 0.0071 C 0.01771 0.00741 0.01458 0.00525 0.01441 0.00062 C 0.01423 -0.00309 0.01528 -0.00679 0.01753 -0.00741 C 0.01927 -0.00741 0.02101 -0.00648 0.02135 -0.00401 C 0.02153 -0.00247 0.02118 -0.00093 0.02031 -0.00031 C 0.01979 3.7037E-7 0.01944 3.7037E-7 0.0191 -0.00031 " pathEditMode="relative" rAng="0" ptsTypes="AAAAAAAAAAAAAAAAA">
                                      <p:cBhvr>
                                        <p:cTn id="18" dur="5000" fill="hold"/>
                                        <p:tgtEl>
                                          <p:spTgt spid="13"/>
                                        </p:tgtEl>
                                        <p:attrNameLst>
                                          <p:attrName>ppt_x</p:attrName>
                                          <p:attrName>ppt_y</p:attrName>
                                        </p:attrNameLst>
                                      </p:cBhvr>
                                      <p:rCtr x="1753" y="-401"/>
                                    </p:animMotion>
                                  </p:childTnLst>
                                </p:cTn>
                              </p:par>
                              <p:par>
                                <p:cTn id="19" presetID="46" presetClass="path" presetSubtype="0" repeatCount="indefinite" accel="50000" decel="50000" fill="hold" nodeType="withEffect">
                                  <p:stCondLst>
                                    <p:cond delay="0"/>
                                  </p:stCondLst>
                                  <p:childTnLst>
                                    <p:animMotion origin="layout" path="M -1.38889E-6 3.33333E-6 C -0.00035 -0.01482 0.00695 -0.02809 0.01667 -0.02902 C 0.02604 -0.02994 0.0349 -0.01976 0.03542 -0.00525 C 0.03629 0.00802 0.02986 0.02098 0.02118 0.0216 C 0.0132 0.02253 0.00556 0.01389 0.00486 0.00154 C 0.00434 -0.00988 0.00938 -0.02068 0.01702 -0.02161 C 0.02379 -0.02253 0.03021 -0.01544 0.03073 -0.00494 C 0.03108 0.00463 0.02708 0.01358 0.02083 0.01419 C 0.01528 0.01481 0.0099 0.00956 0.00955 0.00092 C 0.0092 -0.00679 0.01233 -0.0142 0.01736 -0.01451 C 0.02153 -0.01482 0.0257 -0.01111 0.02604 -0.00432 C 0.02639 0.00123 0.02413 0.00648 0.02049 0.0071 C 0.01771 0.0074 0.01458 0.00524 0.01441 0.00061 C 0.01424 -0.00309 0.01528 -0.00679 0.01754 -0.00741 C 0.01927 -0.00741 0.02101 -0.00648 0.02136 -0.00402 C 0.02153 -0.00247 0.02118 -0.00093 0.02031 -0.00031 C 0.01979 3.33333E-6 0.01945 3.33333E-6 0.0191 -0.00031 " pathEditMode="relative" rAng="0" ptsTypes="AAAAAAAAAAAAAAAAA">
                                      <p:cBhvr>
                                        <p:cTn id="20" dur="5000" fill="hold"/>
                                        <p:tgtEl>
                                          <p:spTgt spid="15"/>
                                        </p:tgtEl>
                                        <p:attrNameLst>
                                          <p:attrName>ppt_x</p:attrName>
                                          <p:attrName>ppt_y</p:attrName>
                                        </p:attrNameLst>
                                      </p:cBhvr>
                                      <p:rCtr x="1753" y="-401"/>
                                    </p:animMotion>
                                  </p:childTnLst>
                                </p:cTn>
                              </p:par>
                              <p:par>
                                <p:cTn id="21" presetID="55" presetClass="path" presetSubtype="0" repeatCount="indefinite" accel="50000" decel="50000" fill="hold" nodeType="withEffect">
                                  <p:stCondLst>
                                    <p:cond delay="0"/>
                                  </p:stCondLst>
                                  <p:childTnLst>
                                    <p:animMotion origin="layout" path="M 0.01441 -3.95062E-6 C 0.01511 -0.02191 0.00868 -0.04074 0.00035 -0.04228 C -0.00781 -0.04351 -0.01527 -0.02932 -0.01579 -0.00771 C -0.01632 0.01173 -0.01128 0.02994 -0.00364 0.03118 C 0.0033 0.03241 0.0099 0.02007 0.01025 0.00186 C 0.01077 -0.01481 0.00643 -0.03024 -4.16667E-6 -0.03148 C -0.0059 -0.03271 -0.01145 -0.02253 -0.0118 -0.00709 C -0.01215 0.00649 -0.00868 0.02007 -0.00329 0.02037 C 0.00139 0.02161 0.00591 0.01358 0.00625 0.00124 C 0.0066 -0.00987 0.004 -0.02068 -0.00017 -0.02129 C -0.00382 -0.02191 -0.00763 -0.01605 -0.00781 -0.00648 C -0.00798 0.00155 -0.00625 0.00957 -0.00312 0.01019 C -0.00052 0.01081 0.00209 0.0071 0.00209 0.00031 C 0.00243 -0.00463 0.00139 -0.01018 -0.00052 -0.0108 C -0.00191 -0.0108 -0.00347 -0.00956 -0.00382 -0.00617 C -0.00382 -0.0037 -0.00364 -0.00154 -0.00277 -0.0003 C -0.00243 -3.95062E-6 -0.00225 -3.95062E-6 -0.00191 -0.0003 " pathEditMode="relative" rAng="0" ptsTypes="AAAAAAAAAAAAAAAAA">
                                      <p:cBhvr>
                                        <p:cTn id="22" dur="5000" fill="hold"/>
                                        <p:tgtEl>
                                          <p:spTgt spid="18"/>
                                        </p:tgtEl>
                                        <p:attrNameLst>
                                          <p:attrName>ppt_x</p:attrName>
                                          <p:attrName>ppt_y</p:attrName>
                                        </p:attrNameLst>
                                      </p:cBhvr>
                                      <p:rCtr x="-1528" y="-586"/>
                                    </p:animMotion>
                                  </p:childTnLst>
                                </p:cTn>
                              </p:par>
                            </p:childTnLst>
                          </p:cTn>
                        </p:par>
                      </p:childTnLst>
                    </p:cTn>
                  </p:par>
                </p:childTnLst>
              </p:cTn>
              <p:prevCondLst>
                <p:cond evt="onPrev" delay="0">
                  <p:tgtEl>
                    <p:sldTgt/>
                  </p:tgtEl>
                </p:cond>
              </p:prevCondLst>
              <p:nextCondLst>
                <p:cond evt="onNext" delay="0">
                  <p:tgtEl>
                    <p:sldTgt/>
                  </p:tgtEl>
                </p:cond>
              </p:nextCondLst>
            </p:seq>
            <p:seq concurrent="1" nextAc="seek">
              <p:cTn id="23" restart="whenNotActive" fill="hold" evtFilter="cancelBubble" nodeType="interactiveSeq">
                <p:stCondLst>
                  <p:cond evt="onClick" delay="0">
                    <p:tgtEl>
                      <p:spTgt spid="1028"/>
                    </p:tgtEl>
                  </p:cond>
                </p:stCondLst>
                <p:endSync evt="end" delay="0">
                  <p:rtn val="all"/>
                </p:endSync>
                <p:childTnLst>
                  <p:par>
                    <p:cTn id="24" fill="hold">
                      <p:stCondLst>
                        <p:cond delay="indefinite"/>
                      </p:stCondLst>
                      <p:childTnLst>
                        <p:par>
                          <p:cTn id="25" fill="hold">
                            <p:stCondLst>
                              <p:cond delay="0"/>
                            </p:stCondLst>
                            <p:childTnLst>
                              <p:par>
                                <p:cTn id="26" presetID="35" presetClass="path" presetSubtype="0" accel="50000" decel="50000" fill="hold" nodeType="clickEffect">
                                  <p:stCondLst>
                                    <p:cond delay="0"/>
                                  </p:stCondLst>
                                  <p:childTnLst>
                                    <p:animMotion origin="layout" path="M 0.01909 -0.00031 L -0.34688 0.27531 " pathEditMode="relative" rAng="0" ptsTypes="AA">
                                      <p:cBhvr>
                                        <p:cTn id="27" dur="1000" fill="hold"/>
                                        <p:tgtEl>
                                          <p:spTgt spid="1028"/>
                                        </p:tgtEl>
                                        <p:attrNameLst>
                                          <p:attrName>ppt_x</p:attrName>
                                          <p:attrName>ppt_y</p:attrName>
                                        </p:attrNameLst>
                                      </p:cBhvr>
                                      <p:rCtr x="-18299" y="13765"/>
                                    </p:animMotion>
                                  </p:childTnLst>
                                </p:cTn>
                              </p:par>
                              <p:par>
                                <p:cTn id="28" presetID="1" presetClass="exit" presetSubtype="0" fill="hold" nodeType="withEffect">
                                  <p:stCondLst>
                                    <p:cond delay="800"/>
                                  </p:stCondLst>
                                  <p:childTnLst>
                                    <p:set>
                                      <p:cBhvr>
                                        <p:cTn id="29" dur="1" fill="hold">
                                          <p:stCondLst>
                                            <p:cond delay="0"/>
                                          </p:stCondLst>
                                        </p:cTn>
                                        <p:tgtEl>
                                          <p:spTgt spid="1028"/>
                                        </p:tgtEl>
                                        <p:attrNameLst>
                                          <p:attrName>style.visibility</p:attrName>
                                        </p:attrNameLst>
                                      </p:cBhvr>
                                      <p:to>
                                        <p:strVal val="hidden"/>
                                      </p:to>
                                    </p:set>
                                  </p:childTnLst>
                                </p:cTn>
                              </p:par>
                              <p:par>
                                <p:cTn id="30" presetID="1" presetClass="exit" presetSubtype="0" fill="hold" grpId="0" nodeType="withEffect">
                                  <p:stCondLst>
                                    <p:cond delay="800"/>
                                  </p:stCondLst>
                                  <p:childTnLst>
                                    <p:set>
                                      <p:cBhvr>
                                        <p:cTn id="31" dur="1" fill="hold">
                                          <p:stCondLst>
                                            <p:cond delay="0"/>
                                          </p:stCondLst>
                                        </p:cTn>
                                        <p:tgtEl>
                                          <p:spTgt spid="27"/>
                                        </p:tgtEl>
                                        <p:attrNameLst>
                                          <p:attrName>style.visibility</p:attrName>
                                        </p:attrNameLst>
                                      </p:cBhvr>
                                      <p:to>
                                        <p:strVal val="hidden"/>
                                      </p:to>
                                    </p:set>
                                  </p:childTnLst>
                                </p:cTn>
                              </p:par>
                            </p:childTnLst>
                          </p:cTn>
                        </p:par>
                      </p:childTnLst>
                    </p:cTn>
                  </p:par>
                </p:childTnLst>
              </p:cTn>
              <p:nextCondLst>
                <p:cond evt="onClick" delay="0">
                  <p:tgtEl>
                    <p:spTgt spid="1028"/>
                  </p:tgtEl>
                </p:cond>
              </p:nextCondLst>
            </p:seq>
            <p:seq concurrent="1" nextAc="seek">
              <p:cTn id="32" restart="whenNotActive" fill="hold" evtFilter="cancelBubble" nodeType="interactiveSeq">
                <p:stCondLst>
                  <p:cond evt="onClick" delay="0">
                    <p:tgtEl>
                      <p:spTgt spid="1027"/>
                    </p:tgtEl>
                  </p:cond>
                </p:stCondLst>
                <p:endSync evt="end" delay="0">
                  <p:rtn val="all"/>
                </p:endSync>
                <p:childTnLst>
                  <p:par>
                    <p:cTn id="33" fill="hold">
                      <p:stCondLst>
                        <p:cond delay="indefinite"/>
                      </p:stCondLst>
                      <p:childTnLst>
                        <p:par>
                          <p:cTn id="34" fill="hold">
                            <p:stCondLst>
                              <p:cond delay="0"/>
                            </p:stCondLst>
                            <p:childTnLst>
                              <p:par>
                                <p:cTn id="35" presetID="63" presetClass="path" presetSubtype="0" accel="50000" decel="50000" fill="hold" nodeType="clickEffect">
                                  <p:stCondLst>
                                    <p:cond delay="0"/>
                                  </p:stCondLst>
                                  <p:childTnLst>
                                    <p:animMotion origin="layout" path="M -0.00191 -0.00031 L 0.35313 0.27932 " pathEditMode="relative" rAng="0" ptsTypes="AA">
                                      <p:cBhvr>
                                        <p:cTn id="36" dur="1000" fill="hold"/>
                                        <p:tgtEl>
                                          <p:spTgt spid="1027"/>
                                        </p:tgtEl>
                                        <p:attrNameLst>
                                          <p:attrName>ppt_x</p:attrName>
                                          <p:attrName>ppt_y</p:attrName>
                                        </p:attrNameLst>
                                      </p:cBhvr>
                                      <p:rCtr x="17743" y="13981"/>
                                    </p:animMotion>
                                  </p:childTnLst>
                                </p:cTn>
                              </p:par>
                              <p:par>
                                <p:cTn id="37" presetID="1" presetClass="exit" presetSubtype="0" fill="hold" nodeType="withEffect">
                                  <p:stCondLst>
                                    <p:cond delay="800"/>
                                  </p:stCondLst>
                                  <p:childTnLst>
                                    <p:set>
                                      <p:cBhvr>
                                        <p:cTn id="38" dur="1" fill="hold">
                                          <p:stCondLst>
                                            <p:cond delay="0"/>
                                          </p:stCondLst>
                                        </p:cTn>
                                        <p:tgtEl>
                                          <p:spTgt spid="1027"/>
                                        </p:tgtEl>
                                        <p:attrNameLst>
                                          <p:attrName>style.visibility</p:attrName>
                                        </p:attrNameLst>
                                      </p:cBhvr>
                                      <p:to>
                                        <p:strVal val="hidden"/>
                                      </p:to>
                                    </p:set>
                                  </p:childTnLst>
                                </p:cTn>
                              </p:par>
                              <p:par>
                                <p:cTn id="39" presetID="1" presetClass="exit" presetSubtype="0" fill="hold" grpId="0" nodeType="withEffect">
                                  <p:stCondLst>
                                    <p:cond delay="800"/>
                                  </p:stCondLst>
                                  <p:childTnLst>
                                    <p:set>
                                      <p:cBhvr>
                                        <p:cTn id="40" dur="1" fill="hold">
                                          <p:stCondLst>
                                            <p:cond delay="0"/>
                                          </p:stCondLst>
                                        </p:cTn>
                                        <p:tgtEl>
                                          <p:spTgt spid="2"/>
                                        </p:tgtEl>
                                        <p:attrNameLst>
                                          <p:attrName>style.visibility</p:attrName>
                                        </p:attrNameLst>
                                      </p:cBhvr>
                                      <p:to>
                                        <p:strVal val="hidden"/>
                                      </p:to>
                                    </p:set>
                                  </p:childTnLst>
                                </p:cTn>
                              </p:par>
                            </p:childTnLst>
                          </p:cTn>
                        </p:par>
                      </p:childTnLst>
                    </p:cTn>
                  </p:par>
                </p:childTnLst>
              </p:cTn>
              <p:nextCondLst>
                <p:cond evt="onClick" delay="0">
                  <p:tgtEl>
                    <p:spTgt spid="1027"/>
                  </p:tgtEl>
                </p:cond>
              </p:nextCondLst>
            </p:seq>
            <p:seq concurrent="1" nextAc="seek">
              <p:cTn id="41" restart="whenNotActive" fill="hold" evtFilter="cancelBubble" nodeType="interactiveSeq">
                <p:stCondLst>
                  <p:cond evt="onClick" delay="0">
                    <p:tgtEl>
                      <p:spTgt spid="7"/>
                    </p:tgtEl>
                  </p:cond>
                </p:stCondLst>
                <p:endSync evt="end" delay="0">
                  <p:rtn val="all"/>
                </p:endSync>
                <p:childTnLst>
                  <p:par>
                    <p:cTn id="42" fill="hold">
                      <p:stCondLst>
                        <p:cond delay="indefinite"/>
                      </p:stCondLst>
                      <p:childTnLst>
                        <p:par>
                          <p:cTn id="43" fill="hold">
                            <p:stCondLst>
                              <p:cond delay="0"/>
                            </p:stCondLst>
                            <p:childTnLst>
                              <p:par>
                                <p:cTn id="44" presetID="35" presetClass="path" presetSubtype="0" accel="50000" decel="50000" fill="hold" nodeType="clickEffect">
                                  <p:stCondLst>
                                    <p:cond delay="0"/>
                                  </p:stCondLst>
                                  <p:childTnLst>
                                    <p:animMotion origin="layout" path="M 4.44444E-6 4.93827E-6 L -0.47917 -0.15926 " pathEditMode="relative" rAng="0" ptsTypes="AA">
                                      <p:cBhvr>
                                        <p:cTn id="45" dur="1000" fill="hold"/>
                                        <p:tgtEl>
                                          <p:spTgt spid="7"/>
                                        </p:tgtEl>
                                        <p:attrNameLst>
                                          <p:attrName>ppt_x</p:attrName>
                                          <p:attrName>ppt_y</p:attrName>
                                        </p:attrNameLst>
                                      </p:cBhvr>
                                      <p:rCtr x="-23958" y="-7963"/>
                                    </p:animMotion>
                                  </p:childTnLst>
                                </p:cTn>
                              </p:par>
                              <p:par>
                                <p:cTn id="46" presetID="1" presetClass="exit" presetSubtype="0" fill="hold" nodeType="withEffect">
                                  <p:stCondLst>
                                    <p:cond delay="800"/>
                                  </p:stCondLst>
                                  <p:childTnLst>
                                    <p:set>
                                      <p:cBhvr>
                                        <p:cTn id="47" dur="1" fill="hold">
                                          <p:stCondLst>
                                            <p:cond delay="0"/>
                                          </p:stCondLst>
                                        </p:cTn>
                                        <p:tgtEl>
                                          <p:spTgt spid="7"/>
                                        </p:tgtEl>
                                        <p:attrNameLst>
                                          <p:attrName>style.visibility</p:attrName>
                                        </p:attrNameLst>
                                      </p:cBhvr>
                                      <p:to>
                                        <p:strVal val="hidden"/>
                                      </p:to>
                                    </p:set>
                                  </p:childTnLst>
                                </p:cTn>
                              </p:par>
                              <p:par>
                                <p:cTn id="48" presetID="1" presetClass="exit" presetSubtype="0" fill="hold" grpId="0" nodeType="withEffect">
                                  <p:stCondLst>
                                    <p:cond delay="800"/>
                                  </p:stCondLst>
                                  <p:childTnLst>
                                    <p:set>
                                      <p:cBhvr>
                                        <p:cTn id="49" dur="1" fill="hold">
                                          <p:stCondLst>
                                            <p:cond delay="0"/>
                                          </p:stCondLst>
                                        </p:cTn>
                                        <p:tgtEl>
                                          <p:spTgt spid="28"/>
                                        </p:tgtEl>
                                        <p:attrNameLst>
                                          <p:attrName>style.visibility</p:attrName>
                                        </p:attrNameLst>
                                      </p:cBhvr>
                                      <p:to>
                                        <p:strVal val="hidden"/>
                                      </p:to>
                                    </p:set>
                                  </p:childTnLst>
                                </p:cTn>
                              </p:par>
                            </p:childTnLst>
                          </p:cTn>
                        </p:par>
                      </p:childTnLst>
                    </p:cTn>
                  </p:par>
                </p:childTnLst>
              </p:cTn>
              <p:nextCondLst>
                <p:cond evt="onClick" delay="0">
                  <p:tgtEl>
                    <p:spTgt spid="7"/>
                  </p:tgtEl>
                </p:cond>
              </p:nextCondLst>
            </p:seq>
            <p:seq concurrent="1" nextAc="seek">
              <p:cTn id="50" restart="whenNotActive" fill="hold" evtFilter="cancelBubble" nodeType="interactiveSeq">
                <p:stCondLst>
                  <p:cond evt="onClick" delay="0">
                    <p:tgtEl>
                      <p:spTgt spid="8"/>
                    </p:tgtEl>
                  </p:cond>
                </p:stCondLst>
                <p:endSync evt="end" delay="0">
                  <p:rtn val="all"/>
                </p:endSync>
                <p:childTnLst>
                  <p:par>
                    <p:cTn id="51" fill="hold">
                      <p:stCondLst>
                        <p:cond delay="indefinite"/>
                      </p:stCondLst>
                      <p:childTnLst>
                        <p:par>
                          <p:cTn id="52" fill="hold">
                            <p:stCondLst>
                              <p:cond delay="0"/>
                            </p:stCondLst>
                            <p:childTnLst>
                              <p:par>
                                <p:cTn id="53" presetID="63" presetClass="path" presetSubtype="0" accel="50000" decel="50000" fill="hold" nodeType="clickEffect">
                                  <p:stCondLst>
                                    <p:cond delay="0"/>
                                  </p:stCondLst>
                                  <p:childTnLst>
                                    <p:animMotion origin="layout" path="M -3.05556E-6 4.93827E-7 L 0.08143 0.22315 " pathEditMode="relative" rAng="0" ptsTypes="AA">
                                      <p:cBhvr>
                                        <p:cTn id="54" dur="1000" fill="hold"/>
                                        <p:tgtEl>
                                          <p:spTgt spid="8"/>
                                        </p:tgtEl>
                                        <p:attrNameLst>
                                          <p:attrName>ppt_x</p:attrName>
                                          <p:attrName>ppt_y</p:attrName>
                                        </p:attrNameLst>
                                      </p:cBhvr>
                                      <p:rCtr x="4062" y="11142"/>
                                    </p:animMotion>
                                  </p:childTnLst>
                                </p:cTn>
                              </p:par>
                              <p:par>
                                <p:cTn id="55" presetID="1" presetClass="exit" presetSubtype="0" fill="hold" nodeType="withEffect">
                                  <p:stCondLst>
                                    <p:cond delay="600"/>
                                  </p:stCondLst>
                                  <p:childTnLst>
                                    <p:set>
                                      <p:cBhvr>
                                        <p:cTn id="56" dur="1" fill="hold">
                                          <p:stCondLst>
                                            <p:cond delay="0"/>
                                          </p:stCondLst>
                                        </p:cTn>
                                        <p:tgtEl>
                                          <p:spTgt spid="8"/>
                                        </p:tgtEl>
                                        <p:attrNameLst>
                                          <p:attrName>style.visibility</p:attrName>
                                        </p:attrNameLst>
                                      </p:cBhvr>
                                      <p:to>
                                        <p:strVal val="hidden"/>
                                      </p:to>
                                    </p:set>
                                  </p:childTnLst>
                                </p:cTn>
                              </p:par>
                              <p:par>
                                <p:cTn id="57" presetID="1" presetClass="exit" presetSubtype="0" fill="hold" grpId="0" nodeType="withEffect">
                                  <p:stCondLst>
                                    <p:cond delay="600"/>
                                  </p:stCondLst>
                                  <p:childTnLst>
                                    <p:set>
                                      <p:cBhvr>
                                        <p:cTn id="58" dur="1" fill="hold">
                                          <p:stCondLst>
                                            <p:cond delay="0"/>
                                          </p:stCondLst>
                                        </p:cTn>
                                        <p:tgtEl>
                                          <p:spTgt spid="23"/>
                                        </p:tgtEl>
                                        <p:attrNameLst>
                                          <p:attrName>style.visibility</p:attrName>
                                        </p:attrNameLst>
                                      </p:cBhvr>
                                      <p:to>
                                        <p:strVal val="hidden"/>
                                      </p:to>
                                    </p:set>
                                  </p:childTnLst>
                                </p:cTn>
                              </p:par>
                            </p:childTnLst>
                          </p:cTn>
                        </p:par>
                      </p:childTnLst>
                    </p:cTn>
                  </p:par>
                </p:childTnLst>
              </p:cTn>
              <p:nextCondLst>
                <p:cond evt="onClick" delay="0">
                  <p:tgtEl>
                    <p:spTgt spid="8"/>
                  </p:tgtEl>
                </p:cond>
              </p:nextCondLst>
            </p:seq>
            <p:seq concurrent="1" nextAc="seek">
              <p:cTn id="59" restart="whenNotActive" fill="hold" evtFilter="cancelBubble" nodeType="interactiveSeq">
                <p:stCondLst>
                  <p:cond evt="onClick" delay="0">
                    <p:tgtEl>
                      <p:spTgt spid="11"/>
                    </p:tgtEl>
                  </p:cond>
                </p:stCondLst>
                <p:endSync evt="end" delay="0">
                  <p:rtn val="all"/>
                </p:endSync>
                <p:childTnLst>
                  <p:par>
                    <p:cTn id="60" fill="hold">
                      <p:stCondLst>
                        <p:cond delay="indefinite"/>
                      </p:stCondLst>
                      <p:childTnLst>
                        <p:par>
                          <p:cTn id="61" fill="hold">
                            <p:stCondLst>
                              <p:cond delay="0"/>
                            </p:stCondLst>
                            <p:childTnLst>
                              <p:par>
                                <p:cTn id="62" presetID="35" presetClass="path" presetSubtype="0" accel="50000" decel="50000" fill="hold" nodeType="clickEffect">
                                  <p:stCondLst>
                                    <p:cond delay="0"/>
                                  </p:stCondLst>
                                  <p:childTnLst>
                                    <p:animMotion origin="layout" path="M 0.01909 -0.00031 L 0.41805 -0.02654 " pathEditMode="relative" rAng="0" ptsTypes="AA">
                                      <p:cBhvr>
                                        <p:cTn id="63" dur="1000" fill="hold"/>
                                        <p:tgtEl>
                                          <p:spTgt spid="11"/>
                                        </p:tgtEl>
                                        <p:attrNameLst>
                                          <p:attrName>ppt_x</p:attrName>
                                          <p:attrName>ppt_y</p:attrName>
                                        </p:attrNameLst>
                                      </p:cBhvr>
                                      <p:rCtr x="19948" y="-1327"/>
                                    </p:animMotion>
                                  </p:childTnLst>
                                </p:cTn>
                              </p:par>
                              <p:par>
                                <p:cTn id="64" presetID="1" presetClass="exit" presetSubtype="0" fill="hold" nodeType="withEffect">
                                  <p:stCondLst>
                                    <p:cond delay="800"/>
                                  </p:stCondLst>
                                  <p:childTnLst>
                                    <p:set>
                                      <p:cBhvr>
                                        <p:cTn id="65" dur="1" fill="hold">
                                          <p:stCondLst>
                                            <p:cond delay="0"/>
                                          </p:stCondLst>
                                        </p:cTn>
                                        <p:tgtEl>
                                          <p:spTgt spid="11"/>
                                        </p:tgtEl>
                                        <p:attrNameLst>
                                          <p:attrName>style.visibility</p:attrName>
                                        </p:attrNameLst>
                                      </p:cBhvr>
                                      <p:to>
                                        <p:strVal val="hidden"/>
                                      </p:to>
                                    </p:set>
                                  </p:childTnLst>
                                </p:cTn>
                              </p:par>
                              <p:par>
                                <p:cTn id="66" presetID="1" presetClass="exit" presetSubtype="0" fill="hold" grpId="0" nodeType="withEffect">
                                  <p:stCondLst>
                                    <p:cond delay="800"/>
                                  </p:stCondLst>
                                  <p:childTnLst>
                                    <p:set>
                                      <p:cBhvr>
                                        <p:cTn id="67" dur="1" fill="hold">
                                          <p:stCondLst>
                                            <p:cond delay="0"/>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11"/>
                  </p:tgtEl>
                </p:cond>
              </p:nextCondLst>
            </p:seq>
            <p:seq concurrent="1" nextAc="seek">
              <p:cTn id="68" restart="whenNotActive" fill="hold" evtFilter="cancelBubble" nodeType="interactiveSeq">
                <p:stCondLst>
                  <p:cond evt="onClick" delay="0">
                    <p:tgtEl>
                      <p:spTgt spid="12"/>
                    </p:tgtEl>
                  </p:cond>
                </p:stCondLst>
                <p:endSync evt="end" delay="0">
                  <p:rtn val="all"/>
                </p:endSync>
                <p:childTnLst>
                  <p:par>
                    <p:cTn id="69" fill="hold">
                      <p:stCondLst>
                        <p:cond delay="indefinite"/>
                      </p:stCondLst>
                      <p:childTnLst>
                        <p:par>
                          <p:cTn id="70" fill="hold">
                            <p:stCondLst>
                              <p:cond delay="0"/>
                            </p:stCondLst>
                            <p:childTnLst>
                              <p:par>
                                <p:cTn id="71" presetID="63" presetClass="path" presetSubtype="0" accel="50000" decel="50000" fill="hold" nodeType="clickEffect">
                                  <p:stCondLst>
                                    <p:cond delay="0"/>
                                  </p:stCondLst>
                                  <p:childTnLst>
                                    <p:animMotion origin="layout" path="M -0.00191 -0.00047 L 0.17136 -0.23912 " pathEditMode="relative" rAng="0" ptsTypes="AA">
                                      <p:cBhvr>
                                        <p:cTn id="72" dur="1000" fill="hold"/>
                                        <p:tgtEl>
                                          <p:spTgt spid="12"/>
                                        </p:tgtEl>
                                        <p:attrNameLst>
                                          <p:attrName>ppt_x</p:attrName>
                                          <p:attrName>ppt_y</p:attrName>
                                        </p:attrNameLst>
                                      </p:cBhvr>
                                      <p:rCtr x="8663" y="-11944"/>
                                    </p:animMotion>
                                  </p:childTnLst>
                                </p:cTn>
                              </p:par>
                              <p:par>
                                <p:cTn id="73" presetID="1" presetClass="exit" presetSubtype="0" fill="hold" nodeType="withEffect">
                                  <p:stCondLst>
                                    <p:cond delay="800"/>
                                  </p:stCondLst>
                                  <p:childTnLst>
                                    <p:set>
                                      <p:cBhvr>
                                        <p:cTn id="74" dur="1" fill="hold">
                                          <p:stCondLst>
                                            <p:cond delay="0"/>
                                          </p:stCondLst>
                                        </p:cTn>
                                        <p:tgtEl>
                                          <p:spTgt spid="12"/>
                                        </p:tgtEl>
                                        <p:attrNameLst>
                                          <p:attrName>style.visibility</p:attrName>
                                        </p:attrNameLst>
                                      </p:cBhvr>
                                      <p:to>
                                        <p:strVal val="hidden"/>
                                      </p:to>
                                    </p:set>
                                  </p:childTnLst>
                                </p:cTn>
                              </p:par>
                              <p:par>
                                <p:cTn id="75" presetID="1" presetClass="exit" presetSubtype="0" fill="hold" grpId="0" nodeType="withEffect">
                                  <p:stCondLst>
                                    <p:cond delay="800"/>
                                  </p:stCondLst>
                                  <p:childTnLst>
                                    <p:set>
                                      <p:cBhvr>
                                        <p:cTn id="76" dur="1" fill="hold">
                                          <p:stCondLst>
                                            <p:cond delay="0"/>
                                          </p:stCondLst>
                                        </p:cTn>
                                        <p:tgtEl>
                                          <p:spTgt spid="30"/>
                                        </p:tgtEl>
                                        <p:attrNameLst>
                                          <p:attrName>style.visibility</p:attrName>
                                        </p:attrNameLst>
                                      </p:cBhvr>
                                      <p:to>
                                        <p:strVal val="hidden"/>
                                      </p:to>
                                    </p:set>
                                  </p:childTnLst>
                                </p:cTn>
                              </p:par>
                            </p:childTnLst>
                          </p:cTn>
                        </p:par>
                      </p:childTnLst>
                    </p:cTn>
                  </p:par>
                </p:childTnLst>
              </p:cTn>
              <p:nextCondLst>
                <p:cond evt="onClick" delay="0">
                  <p:tgtEl>
                    <p:spTgt spid="12"/>
                  </p:tgtEl>
                </p:cond>
              </p:nextCondLst>
            </p:seq>
            <p:seq concurrent="1" nextAc="seek">
              <p:cTn id="77" restart="whenNotActive" fill="hold" evtFilter="cancelBubble" nodeType="interactiveSeq">
                <p:stCondLst>
                  <p:cond evt="onClick" delay="0">
                    <p:tgtEl>
                      <p:spTgt spid="13"/>
                    </p:tgtEl>
                  </p:cond>
                </p:stCondLst>
                <p:endSync evt="end" delay="0">
                  <p:rtn val="all"/>
                </p:endSync>
                <p:childTnLst>
                  <p:par>
                    <p:cTn id="78" fill="hold">
                      <p:stCondLst>
                        <p:cond delay="indefinite"/>
                      </p:stCondLst>
                      <p:childTnLst>
                        <p:par>
                          <p:cTn id="79" fill="hold">
                            <p:stCondLst>
                              <p:cond delay="0"/>
                            </p:stCondLst>
                            <p:childTnLst>
                              <p:par>
                                <p:cTn id="80" presetID="35" presetClass="path" presetSubtype="0" accel="50000" decel="50000" fill="hold" nodeType="clickEffect">
                                  <p:stCondLst>
                                    <p:cond delay="0"/>
                                  </p:stCondLst>
                                  <p:childTnLst>
                                    <p:animMotion origin="layout" path="M 0.0191 -0.00031 L 0.38021 -0.27994 " pathEditMode="relative" rAng="0" ptsTypes="AA">
                                      <p:cBhvr>
                                        <p:cTn id="81" dur="1000" fill="hold"/>
                                        <p:tgtEl>
                                          <p:spTgt spid="13"/>
                                        </p:tgtEl>
                                        <p:attrNameLst>
                                          <p:attrName>ppt_x</p:attrName>
                                          <p:attrName>ppt_y</p:attrName>
                                        </p:attrNameLst>
                                      </p:cBhvr>
                                      <p:rCtr x="18056" y="-13981"/>
                                    </p:animMotion>
                                  </p:childTnLst>
                                </p:cTn>
                              </p:par>
                              <p:par>
                                <p:cTn id="82" presetID="1" presetClass="exit" presetSubtype="0" fill="hold" nodeType="withEffect">
                                  <p:stCondLst>
                                    <p:cond delay="800"/>
                                  </p:stCondLst>
                                  <p:childTnLst>
                                    <p:set>
                                      <p:cBhvr>
                                        <p:cTn id="83" dur="1" fill="hold">
                                          <p:stCondLst>
                                            <p:cond delay="0"/>
                                          </p:stCondLst>
                                        </p:cTn>
                                        <p:tgtEl>
                                          <p:spTgt spid="13"/>
                                        </p:tgtEl>
                                        <p:attrNameLst>
                                          <p:attrName>style.visibility</p:attrName>
                                        </p:attrNameLst>
                                      </p:cBhvr>
                                      <p:to>
                                        <p:strVal val="hidden"/>
                                      </p:to>
                                    </p:set>
                                  </p:childTnLst>
                                </p:cTn>
                              </p:par>
                              <p:par>
                                <p:cTn id="84" presetID="1" presetClass="exit" presetSubtype="0" fill="hold" grpId="0" nodeType="withEffect">
                                  <p:stCondLst>
                                    <p:cond delay="800"/>
                                  </p:stCondLst>
                                  <p:childTnLst>
                                    <p:set>
                                      <p:cBhvr>
                                        <p:cTn id="85" dur="1" fill="hold">
                                          <p:stCondLst>
                                            <p:cond delay="0"/>
                                          </p:stCondLst>
                                        </p:cTn>
                                        <p:tgtEl>
                                          <p:spTgt spid="24"/>
                                        </p:tgtEl>
                                        <p:attrNameLst>
                                          <p:attrName>style.visibility</p:attrName>
                                        </p:attrNameLst>
                                      </p:cBhvr>
                                      <p:to>
                                        <p:strVal val="hidden"/>
                                      </p:to>
                                    </p:set>
                                  </p:childTnLst>
                                </p:cTn>
                              </p:par>
                            </p:childTnLst>
                          </p:cTn>
                        </p:par>
                      </p:childTnLst>
                    </p:cTn>
                  </p:par>
                </p:childTnLst>
              </p:cTn>
              <p:nextCondLst>
                <p:cond evt="onClick" delay="0">
                  <p:tgtEl>
                    <p:spTgt spid="13"/>
                  </p:tgtEl>
                </p:cond>
              </p:nextCondLst>
            </p:seq>
            <p:seq concurrent="1" nextAc="seek">
              <p:cTn id="86" restart="whenNotActive" fill="hold" evtFilter="cancelBubble" nodeType="interactiveSeq">
                <p:stCondLst>
                  <p:cond evt="onClick" delay="0">
                    <p:tgtEl>
                      <p:spTgt spid="15"/>
                    </p:tgtEl>
                  </p:cond>
                </p:stCondLst>
                <p:endSync evt="end" delay="0">
                  <p:rtn val="all"/>
                </p:endSync>
                <p:childTnLst>
                  <p:par>
                    <p:cTn id="87" fill="hold">
                      <p:stCondLst>
                        <p:cond delay="indefinite"/>
                      </p:stCondLst>
                      <p:childTnLst>
                        <p:par>
                          <p:cTn id="88" fill="hold">
                            <p:stCondLst>
                              <p:cond delay="0"/>
                            </p:stCondLst>
                            <p:childTnLst>
                              <p:par>
                                <p:cTn id="89" presetID="35" presetClass="path" presetSubtype="0" accel="50000" decel="50000" fill="hold" nodeType="clickEffect">
                                  <p:stCondLst>
                                    <p:cond delay="0"/>
                                  </p:stCondLst>
                                  <p:childTnLst>
                                    <p:animMotion origin="layout" path="M -1.38889E-6 -0.00031 L -0.1184 -0.3426 " pathEditMode="relative" rAng="0" ptsTypes="AA">
                                      <p:cBhvr>
                                        <p:cTn id="90" dur="1000" fill="hold"/>
                                        <p:tgtEl>
                                          <p:spTgt spid="15"/>
                                        </p:tgtEl>
                                        <p:attrNameLst>
                                          <p:attrName>ppt_x</p:attrName>
                                          <p:attrName>ppt_y</p:attrName>
                                        </p:attrNameLst>
                                      </p:cBhvr>
                                      <p:rCtr x="-5920" y="-17130"/>
                                    </p:animMotion>
                                  </p:childTnLst>
                                </p:cTn>
                              </p:par>
                              <p:par>
                                <p:cTn id="91" presetID="1" presetClass="exit" presetSubtype="0" fill="hold" nodeType="withEffect">
                                  <p:stCondLst>
                                    <p:cond delay="800"/>
                                  </p:stCondLst>
                                  <p:childTnLst>
                                    <p:set>
                                      <p:cBhvr>
                                        <p:cTn id="92" dur="1" fill="hold">
                                          <p:stCondLst>
                                            <p:cond delay="0"/>
                                          </p:stCondLst>
                                        </p:cTn>
                                        <p:tgtEl>
                                          <p:spTgt spid="15"/>
                                        </p:tgtEl>
                                        <p:attrNameLst>
                                          <p:attrName>style.visibility</p:attrName>
                                        </p:attrNameLst>
                                      </p:cBhvr>
                                      <p:to>
                                        <p:strVal val="hidden"/>
                                      </p:to>
                                    </p:set>
                                  </p:childTnLst>
                                </p:cTn>
                              </p:par>
                              <p:par>
                                <p:cTn id="93" presetID="1" presetClass="exit" presetSubtype="0" fill="hold" grpId="0" nodeType="withEffect">
                                  <p:stCondLst>
                                    <p:cond delay="800"/>
                                  </p:stCondLst>
                                  <p:childTnLst>
                                    <p:set>
                                      <p:cBhvr>
                                        <p:cTn id="94" dur="1" fill="hold">
                                          <p:stCondLst>
                                            <p:cond delay="0"/>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15"/>
                  </p:tgtEl>
                </p:cond>
              </p:nextCondLst>
            </p:seq>
            <p:seq concurrent="1" nextAc="seek">
              <p:cTn id="95" restart="whenNotActive" fill="hold" evtFilter="cancelBubble" nodeType="interactiveSeq">
                <p:stCondLst>
                  <p:cond evt="onClick" delay="0">
                    <p:tgtEl>
                      <p:spTgt spid="18"/>
                    </p:tgtEl>
                  </p:cond>
                </p:stCondLst>
                <p:endSync evt="end" delay="0">
                  <p:rtn val="all"/>
                </p:endSync>
                <p:childTnLst>
                  <p:par>
                    <p:cTn id="96" fill="hold">
                      <p:stCondLst>
                        <p:cond delay="0"/>
                      </p:stCondLst>
                      <p:childTnLst>
                        <p:par>
                          <p:cTn id="97" fill="hold">
                            <p:stCondLst>
                              <p:cond delay="0"/>
                            </p:stCondLst>
                            <p:childTnLst>
                              <p:par>
                                <p:cTn id="98" presetID="63" presetClass="path" presetSubtype="0" accel="50000" decel="50000" fill="hold" nodeType="clickEffect">
                                  <p:stCondLst>
                                    <p:cond delay="0"/>
                                  </p:stCondLst>
                                  <p:childTnLst>
                                    <p:animMotion origin="layout" path="M -0.00191 -0.0003 L 0.26007 -0.48518 " pathEditMode="relative" rAng="0" ptsTypes="AA">
                                      <p:cBhvr>
                                        <p:cTn id="99" dur="1000" fill="hold"/>
                                        <p:tgtEl>
                                          <p:spTgt spid="18"/>
                                        </p:tgtEl>
                                        <p:attrNameLst>
                                          <p:attrName>ppt_x</p:attrName>
                                          <p:attrName>ppt_y</p:attrName>
                                        </p:attrNameLst>
                                      </p:cBhvr>
                                      <p:rCtr x="13090" y="-24259"/>
                                    </p:animMotion>
                                  </p:childTnLst>
                                </p:cTn>
                              </p:par>
                              <p:par>
                                <p:cTn id="100" presetID="1" presetClass="exit" presetSubtype="0" fill="hold" nodeType="withEffect">
                                  <p:stCondLst>
                                    <p:cond delay="800"/>
                                  </p:stCondLst>
                                  <p:childTnLst>
                                    <p:set>
                                      <p:cBhvr>
                                        <p:cTn id="101" dur="1" fill="hold">
                                          <p:stCondLst>
                                            <p:cond delay="0"/>
                                          </p:stCondLst>
                                        </p:cTn>
                                        <p:tgtEl>
                                          <p:spTgt spid="18"/>
                                        </p:tgtEl>
                                        <p:attrNameLst>
                                          <p:attrName>style.visibility</p:attrName>
                                        </p:attrNameLst>
                                      </p:cBhvr>
                                      <p:to>
                                        <p:strVal val="hidden"/>
                                      </p:to>
                                    </p:set>
                                  </p:childTnLst>
                                </p:cTn>
                              </p:par>
                              <p:par>
                                <p:cTn id="102" presetID="1" presetClass="exit" presetSubtype="0" fill="hold" grpId="0" nodeType="withEffect">
                                  <p:stCondLst>
                                    <p:cond delay="800"/>
                                  </p:stCondLst>
                                  <p:childTnLst>
                                    <p:set>
                                      <p:cBhvr>
                                        <p:cTn id="103" dur="1" fill="hold">
                                          <p:stCondLst>
                                            <p:cond delay="0"/>
                                          </p:stCondLst>
                                        </p:cTn>
                                        <p:tgtEl>
                                          <p:spTgt spid="25"/>
                                        </p:tgtEl>
                                        <p:attrNameLst>
                                          <p:attrName>style.visibility</p:attrName>
                                        </p:attrNameLst>
                                      </p:cBhvr>
                                      <p:to>
                                        <p:strVal val="hidden"/>
                                      </p:to>
                                    </p:set>
                                  </p:childTnLst>
                                </p:cTn>
                              </p:par>
                            </p:childTnLst>
                          </p:cTn>
                        </p:par>
                      </p:childTnLst>
                    </p:cTn>
                  </p:par>
                </p:childTnLst>
              </p:cTn>
              <p:nextCondLst>
                <p:cond evt="onClick" delay="0">
                  <p:tgtEl>
                    <p:spTgt spid="18"/>
                  </p:tgtEl>
                </p:cond>
              </p:nextCondLst>
            </p:seq>
          </p:childTnLst>
        </p:cTn>
      </p:par>
    </p:tnLst>
    <p:bldLst>
      <p:bldP spid="2" grpId="0" animBg="1"/>
      <p:bldP spid="22" grpId="0" animBg="1"/>
      <p:bldP spid="23" grpId="0" animBg="1"/>
      <p:bldP spid="24" grpId="0" animBg="1"/>
      <p:bldP spid="25" grpId="0" animBg="1"/>
      <p:bldP spid="26" grpId="0" animBg="1"/>
      <p:bldP spid="27" grpId="0" animBg="1"/>
      <p:bldP spid="28" grpId="0" animBg="1"/>
      <p:bldP spid="30"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AF80133C-776E-613C-D7D8-8094EFEEDCE2}"/>
              </a:ext>
            </a:extLst>
          </p:cNvPr>
          <p:cNvPicPr>
            <a:picLocks noChangeAspect="1"/>
          </p:cNvPicPr>
          <p:nvPr/>
        </p:nvPicPr>
        <p:blipFill>
          <a:blip r:embed="rId5"/>
          <a:stretch>
            <a:fillRect/>
          </a:stretch>
        </p:blipFill>
        <p:spPr>
          <a:xfrm>
            <a:off x="0" y="1255"/>
            <a:ext cx="9144000" cy="5140990"/>
          </a:xfrm>
          <a:prstGeom prst="rect">
            <a:avLst/>
          </a:prstGeom>
        </p:spPr>
      </p:pic>
      <p:sp>
        <p:nvSpPr>
          <p:cNvPr id="4" name="Snip Diagonal Corner Rectangle 3"/>
          <p:cNvSpPr/>
          <p:nvPr/>
        </p:nvSpPr>
        <p:spPr>
          <a:xfrm>
            <a:off x="768767" y="209603"/>
            <a:ext cx="7487994" cy="916043"/>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a:solidFill>
                  <a:schemeClr val="tx1"/>
                </a:solidFill>
                <a:latin typeface="Times New Roman" panose="02020603050405020304" pitchFamily="18" charset="0"/>
                <a:cs typeface="Times New Roman" panose="02020603050405020304" pitchFamily="18" charset="0"/>
              </a:rPr>
              <a:t>Câu 1: Bài thơ được viết theo thể thơ nào?</a:t>
            </a:r>
          </a:p>
        </p:txBody>
      </p:sp>
      <p:sp>
        <p:nvSpPr>
          <p:cNvPr id="26" name="Rectangle 25"/>
          <p:cNvSpPr/>
          <p:nvPr/>
        </p:nvSpPr>
        <p:spPr>
          <a:xfrm>
            <a:off x="832667" y="1462010"/>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66">
              <a:buClrTx/>
              <a:defRPr/>
            </a:pPr>
            <a:r>
              <a:rPr lang="en-US" sz="2400" b="1" kern="1200">
                <a:solidFill>
                  <a:prstClr val="black"/>
                </a:solidFill>
                <a:latin typeface="Times New Roman" panose="02020603050405020304" pitchFamily="18" charset="0"/>
                <a:cs typeface="Times New Roman" pitchFamily="18" charset="0"/>
              </a:rPr>
              <a:t>A. </a:t>
            </a:r>
            <a:r>
              <a:rPr lang="en-US" sz="2400" kern="1200">
                <a:solidFill>
                  <a:prstClr val="black"/>
                </a:solidFill>
                <a:latin typeface="Times New Roman" panose="02020603050405020304" pitchFamily="18" charset="0"/>
                <a:cs typeface="Times New Roman" panose="02020603050405020304" pitchFamily="18" charset="0"/>
              </a:rPr>
              <a:t>Thơ sáu chữ</a:t>
            </a:r>
          </a:p>
        </p:txBody>
      </p:sp>
      <p:sp>
        <p:nvSpPr>
          <p:cNvPr id="42" name="Rectangle 41"/>
          <p:cNvSpPr/>
          <p:nvPr/>
        </p:nvSpPr>
        <p:spPr>
          <a:xfrm>
            <a:off x="4597963" y="1465151"/>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66">
              <a:buClrTx/>
              <a:defRPr/>
            </a:pPr>
            <a:endParaRPr lang="en-US" sz="2400" b="1" kern="1200">
              <a:solidFill>
                <a:prstClr val="black"/>
              </a:solidFill>
              <a:latin typeface="Times New Roman" panose="02020603050405020304" pitchFamily="18" charset="0"/>
              <a:cs typeface="Times New Roman" panose="02020603050405020304" pitchFamily="18" charset="0"/>
            </a:endParaRPr>
          </a:p>
          <a:p>
            <a:pPr defTabSz="685766">
              <a:buClrTx/>
              <a:defRPr/>
            </a:pPr>
            <a:r>
              <a:rPr lang="vi-VN" sz="2400" b="1" kern="1200">
                <a:solidFill>
                  <a:prstClr val="black"/>
                </a:solidFill>
                <a:latin typeface="Times New Roman" panose="02020603050405020304" pitchFamily="18" charset="0"/>
                <a:cs typeface="Times New Roman" panose="02020603050405020304" pitchFamily="18" charset="0"/>
              </a:rPr>
              <a:t>B. </a:t>
            </a:r>
            <a:r>
              <a:rPr lang="en-US" sz="2400" kern="1200">
                <a:solidFill>
                  <a:prstClr val="black"/>
                </a:solidFill>
                <a:latin typeface="Times New Roman" panose="02020603050405020304" pitchFamily="18" charset="0"/>
                <a:cs typeface="Times New Roman" panose="02020603050405020304" pitchFamily="18" charset="0"/>
              </a:rPr>
              <a:t>Thơ năm chữ</a:t>
            </a:r>
            <a:endParaRPr lang="en-US" sz="2400">
              <a:solidFill>
                <a:prstClr val="black"/>
              </a:solidFill>
              <a:latin typeface="Times New Roman" panose="02020603050405020304" pitchFamily="18" charset="0"/>
              <a:cs typeface="Times New Roman" panose="02020603050405020304" pitchFamily="18" charset="0"/>
            </a:endParaRPr>
          </a:p>
          <a:p>
            <a:pPr defTabSz="685766">
              <a:buClrTx/>
              <a:defRPr/>
            </a:pPr>
            <a:endParaRPr lang="vi-VN" sz="2400" b="1" kern="1200" dirty="0">
              <a:solidFill>
                <a:prstClr val="black"/>
              </a:solidFill>
              <a:latin typeface="Times New Roman" panose="02020603050405020304" pitchFamily="18" charset="0"/>
              <a:cs typeface="Times New Roman" panose="02020603050405020304" pitchFamily="18" charset="0"/>
            </a:endParaRPr>
          </a:p>
        </p:txBody>
      </p:sp>
      <p:sp>
        <p:nvSpPr>
          <p:cNvPr id="43" name="Rectangle 42"/>
          <p:cNvSpPr/>
          <p:nvPr/>
        </p:nvSpPr>
        <p:spPr>
          <a:xfrm>
            <a:off x="832667" y="2128889"/>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66">
              <a:buClrTx/>
              <a:defRPr/>
            </a:pPr>
            <a:r>
              <a:rPr lang="vi-VN" sz="2400" b="1" kern="1200">
                <a:solidFill>
                  <a:prstClr val="black"/>
                </a:solidFill>
                <a:latin typeface="Times New Roman" panose="02020603050405020304" pitchFamily="18" charset="0"/>
                <a:cs typeface="Times New Roman" pitchFamily="18" charset="0"/>
              </a:rPr>
              <a:t>C.</a:t>
            </a:r>
            <a:r>
              <a:rPr lang="en-US" sz="2400" b="1" kern="1200">
                <a:solidFill>
                  <a:prstClr val="black"/>
                </a:solidFill>
                <a:latin typeface="Times New Roman" panose="02020603050405020304" pitchFamily="18" charset="0"/>
                <a:cs typeface="Times New Roman" panose="02020603050405020304" pitchFamily="18" charset="0"/>
              </a:rPr>
              <a:t> </a:t>
            </a:r>
            <a:r>
              <a:rPr lang="en-US" sz="2400" kern="1200">
                <a:solidFill>
                  <a:prstClr val="black"/>
                </a:solidFill>
                <a:latin typeface="Times New Roman" panose="02020603050405020304" pitchFamily="18" charset="0"/>
                <a:cs typeface="Times New Roman" panose="02020603050405020304" pitchFamily="18" charset="0"/>
              </a:rPr>
              <a:t>Thơ lục bát</a:t>
            </a:r>
          </a:p>
        </p:txBody>
      </p:sp>
      <p:sp>
        <p:nvSpPr>
          <p:cNvPr id="44" name="Rectangle 43"/>
          <p:cNvSpPr/>
          <p:nvPr/>
        </p:nvSpPr>
        <p:spPr>
          <a:xfrm>
            <a:off x="4597963" y="2132030"/>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66">
              <a:buClrTx/>
              <a:defRPr/>
            </a:pPr>
            <a:r>
              <a:rPr lang="vi-VN" sz="2400" b="1" kern="1200" dirty="0">
                <a:solidFill>
                  <a:prstClr val="black"/>
                </a:solidFill>
                <a:latin typeface="Times New Roman" panose="02020603050405020304" pitchFamily="18" charset="0"/>
                <a:cs typeface="Times New Roman" pitchFamily="18" charset="0"/>
              </a:rPr>
              <a:t>D</a:t>
            </a:r>
            <a:r>
              <a:rPr lang="vi-VN" sz="2400" b="1" kern="1200">
                <a:solidFill>
                  <a:prstClr val="black"/>
                </a:solidFill>
                <a:latin typeface="Times New Roman" panose="02020603050405020304" pitchFamily="18" charset="0"/>
                <a:cs typeface="Times New Roman" pitchFamily="18" charset="0"/>
              </a:rPr>
              <a:t>. </a:t>
            </a:r>
            <a:r>
              <a:rPr lang="en-US" sz="2400" kern="1200">
                <a:solidFill>
                  <a:prstClr val="black"/>
                </a:solidFill>
                <a:latin typeface="Times New Roman" panose="02020603050405020304" pitchFamily="18" charset="0"/>
                <a:cs typeface="Times New Roman" panose="02020603050405020304" pitchFamily="18" charset="0"/>
              </a:rPr>
              <a:t>Thơ tự do</a:t>
            </a:r>
          </a:p>
        </p:txBody>
      </p:sp>
      <p:pic>
        <p:nvPicPr>
          <p:cNvPr id="47" name="Picture 46"/>
          <p:cNvPicPr>
            <a:picLocks noChangeAspect="1"/>
          </p:cNvPicPr>
          <p:nvPr/>
        </p:nvPicPr>
        <p:blipFill rotWithShape="1">
          <a:blip r:embed="rId6" cstate="print">
            <a:duotone>
              <a:prstClr val="black"/>
              <a:schemeClr val="accent6">
                <a:tint val="45000"/>
                <a:satMod val="400000"/>
              </a:schemeClr>
            </a:duotone>
            <a:extLst>
              <a:ext uri="{28A0092B-C50C-407E-A947-70E740481C1C}">
                <a14:useLocalDpi xmlns:a14="http://schemas.microsoft.com/office/drawing/2010/main" val="0"/>
              </a:ext>
            </a:extLst>
          </a:blip>
          <a:srcRect r="-5485"/>
          <a:stretch/>
        </p:blipFill>
        <p:spPr>
          <a:xfrm>
            <a:off x="3848913" y="1481116"/>
            <a:ext cx="663853" cy="531044"/>
          </a:xfrm>
          <a:prstGeom prst="rect">
            <a:avLst/>
          </a:prstGeom>
        </p:spPr>
      </p:pic>
      <p:pic>
        <p:nvPicPr>
          <p:cNvPr id="51" name="Picture 50"/>
          <p:cNvPicPr>
            <a:picLocks noChangeAspect="1"/>
          </p:cNvPicPr>
          <p:nvPr/>
        </p:nvPicPr>
        <p:blipFill rotWithShape="1">
          <a:blip r:embed="rId7"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3909362" y="2153912"/>
            <a:ext cx="603402" cy="528066"/>
          </a:xfrm>
          <a:prstGeom prst="rect">
            <a:avLst/>
          </a:prstGeom>
        </p:spPr>
      </p:pic>
      <p:pic>
        <p:nvPicPr>
          <p:cNvPr id="49" name="Picture 48"/>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7674505" y="2162610"/>
            <a:ext cx="603557" cy="530398"/>
          </a:xfrm>
          <a:prstGeom prst="rect">
            <a:avLst/>
          </a:prstGeom>
        </p:spPr>
      </p:pic>
      <p:pic>
        <p:nvPicPr>
          <p:cNvPr id="53" name="Picture 5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7674505" y="1496094"/>
            <a:ext cx="603557" cy="530398"/>
          </a:xfrm>
          <a:prstGeom prst="rect">
            <a:avLst/>
          </a:prstGeom>
        </p:spPr>
      </p:pic>
      <p:sp>
        <p:nvSpPr>
          <p:cNvPr id="2" name="Thought Bubble: Cloud 1">
            <a:hlinkClick r:id="rId9" action="ppaction://hlinksldjump"/>
            <a:extLst>
              <a:ext uri="{FF2B5EF4-FFF2-40B4-BE49-F238E27FC236}">
                <a16:creationId xmlns:a16="http://schemas.microsoft.com/office/drawing/2014/main" id="{9C29CD25-51F8-4449-A20E-19FF4AD15E0A}"/>
              </a:ext>
            </a:extLst>
          </p:cNvPr>
          <p:cNvSpPr/>
          <p:nvPr/>
        </p:nvSpPr>
        <p:spPr>
          <a:xfrm>
            <a:off x="3909362" y="3154804"/>
            <a:ext cx="1662666" cy="768248"/>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buClrTx/>
            </a:pPr>
            <a:r>
              <a:rPr lang="en-US" sz="1800" b="1" kern="1200">
                <a:solidFill>
                  <a:prstClr val="black"/>
                </a:solidFill>
                <a:latin typeface="Times New Roman" panose="02020603050405020304" pitchFamily="18" charset="0"/>
                <a:cs typeface="Times New Roman" panose="02020603050405020304" pitchFamily="18" charset="0"/>
              </a:rPr>
              <a:t>Quay lại</a:t>
            </a:r>
          </a:p>
        </p:txBody>
      </p:sp>
    </p:spTree>
    <p:extLst>
      <p:ext uri="{BB962C8B-B14F-4D97-AF65-F5344CB8AC3E}">
        <p14:creationId xmlns:p14="http://schemas.microsoft.com/office/powerpoint/2010/main" val="144462928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0" restart="whenNotActive" fill="hold" evtFilter="cancelBubble" nodeType="interactiveSeq">
                <p:stCondLst>
                  <p:cond evt="onClick" delay="0">
                    <p:tgtEl>
                      <p:spTgt spid="26"/>
                    </p:tgtEl>
                  </p:cond>
                </p:stCondLst>
                <p:endSync evt="end" delay="0">
                  <p:rtn val="all"/>
                </p:endSync>
                <p:childTnLst>
                  <p:par>
                    <p:cTn id="31" fill="hold">
                      <p:stCondLst>
                        <p:cond delay="0"/>
                      </p:stCondLst>
                      <p:childTnLst>
                        <p:par>
                          <p:cTn id="32" fill="hold">
                            <p:stCondLst>
                              <p:cond delay="0"/>
                            </p:stCondLst>
                            <p:childTnLst>
                              <p:par>
                                <p:cTn id="33" presetID="1" presetClass="emph" presetSubtype="2" fill="hold" nodeType="clickEffect">
                                  <p:stCondLst>
                                    <p:cond delay="0"/>
                                  </p:stCondLst>
                                  <p:childTnLst>
                                    <p:animClr clrSpc="rgb" dir="cw">
                                      <p:cBhvr>
                                        <p:cTn id="34" dur="250" fill="hold"/>
                                        <p:tgtEl>
                                          <p:spTgt spid="26"/>
                                        </p:tgtEl>
                                        <p:attrNameLst>
                                          <p:attrName>fillcolor</p:attrName>
                                        </p:attrNameLst>
                                      </p:cBhvr>
                                      <p:to>
                                        <a:srgbClr val="FFF2CC"/>
                                      </p:to>
                                    </p:animClr>
                                    <p:set>
                                      <p:cBhvr>
                                        <p:cTn id="35" dur="250" fill="hold"/>
                                        <p:tgtEl>
                                          <p:spTgt spid="26"/>
                                        </p:tgtEl>
                                        <p:attrNameLst>
                                          <p:attrName>fill.type</p:attrName>
                                        </p:attrNameLst>
                                      </p:cBhvr>
                                      <p:to>
                                        <p:strVal val="solid"/>
                                      </p:to>
                                    </p:set>
                                    <p:set>
                                      <p:cBhvr>
                                        <p:cTn id="36" dur="250" fill="hold"/>
                                        <p:tgtEl>
                                          <p:spTgt spid="26"/>
                                        </p:tgtEl>
                                        <p:attrNameLst>
                                          <p:attrName>fill.on</p:attrName>
                                        </p:attrNameLst>
                                      </p:cBhvr>
                                      <p:to>
                                        <p:strVal val="true"/>
                                      </p:to>
                                    </p:set>
                                  </p:childTnLst>
                                  <p:subTnLst>
                                    <p:audio>
                                      <p:cMediaNode>
                                        <p:cTn display="0" masterRel="sameClick">
                                          <p:stCondLst>
                                            <p:cond evt="begin" delay="0">
                                              <p:tn val="33"/>
                                            </p:cond>
                                          </p:stCondLst>
                                          <p:endCondLst>
                                            <p:cond evt="onStopAudio" delay="0">
                                              <p:tgtEl>
                                                <p:sldTgt/>
                                              </p:tgtEl>
                                            </p:cond>
                                          </p:endCondLst>
                                        </p:cTn>
                                        <p:tgtEl>
                                          <p:sndTgt r:embed="rId2" name="click.wav"/>
                                        </p:tgtEl>
                                      </p:cMediaNode>
                                    </p:audio>
                                  </p:subTnLst>
                                </p:cTn>
                              </p:par>
                              <p:par>
                                <p:cTn id="37" presetID="23" presetClass="entr" presetSubtype="32" fill="hold" nodeType="withEffect">
                                  <p:stCondLst>
                                    <p:cond delay="1000"/>
                                  </p:stCondLst>
                                  <p:childTnLst>
                                    <p:set>
                                      <p:cBhvr>
                                        <p:cTn id="38" dur="1" fill="hold">
                                          <p:stCondLst>
                                            <p:cond delay="0"/>
                                          </p:stCondLst>
                                        </p:cTn>
                                        <p:tgtEl>
                                          <p:spTgt spid="47"/>
                                        </p:tgtEl>
                                        <p:attrNameLst>
                                          <p:attrName>style.visibility</p:attrName>
                                        </p:attrNameLst>
                                      </p:cBhvr>
                                      <p:to>
                                        <p:strVal val="visible"/>
                                      </p:to>
                                    </p:set>
                                    <p:anim calcmode="lin" valueType="num">
                                      <p:cBhvr>
                                        <p:cTn id="39" dur="250" fill="hold"/>
                                        <p:tgtEl>
                                          <p:spTgt spid="47"/>
                                        </p:tgtEl>
                                        <p:attrNameLst>
                                          <p:attrName>ppt_w</p:attrName>
                                        </p:attrNameLst>
                                      </p:cBhvr>
                                      <p:tavLst>
                                        <p:tav tm="0">
                                          <p:val>
                                            <p:strVal val="4*#ppt_w"/>
                                          </p:val>
                                        </p:tav>
                                        <p:tav tm="100000">
                                          <p:val>
                                            <p:strVal val="#ppt_w"/>
                                          </p:val>
                                        </p:tav>
                                      </p:tavLst>
                                    </p:anim>
                                    <p:anim calcmode="lin" valueType="num">
                                      <p:cBhvr>
                                        <p:cTn id="40"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37"/>
                                            </p:cond>
                                          </p:stCondLst>
                                          <p:endCondLst>
                                            <p:cond evt="onStopAudio" delay="0">
                                              <p:tgtEl>
                                                <p:sldTgt/>
                                              </p:tgtEl>
                                            </p:cond>
                                          </p:endCondLst>
                                        </p:cTn>
                                        <p:tgtEl>
                                          <p:sndTgt r:embed="rId3" name="Check mark.wav"/>
                                        </p:tgtEl>
                                      </p:cMediaNode>
                                    </p:audio>
                                  </p:subTnLst>
                                </p:cTn>
                              </p:par>
                              <p:par>
                                <p:cTn id="41" presetID="1" presetClass="emph" presetSubtype="2" fill="hold" nodeType="withEffect">
                                  <p:stCondLst>
                                    <p:cond delay="1000"/>
                                  </p:stCondLst>
                                  <p:childTnLst>
                                    <p:animClr clrSpc="rgb" dir="cw">
                                      <p:cBhvr>
                                        <p:cTn id="42" dur="250" fill="hold"/>
                                        <p:tgtEl>
                                          <p:spTgt spid="26"/>
                                        </p:tgtEl>
                                        <p:attrNameLst>
                                          <p:attrName>fillcolor</p:attrName>
                                        </p:attrNameLst>
                                      </p:cBhvr>
                                      <p:to>
                                        <a:srgbClr val="00B050"/>
                                      </p:to>
                                    </p:animClr>
                                    <p:set>
                                      <p:cBhvr>
                                        <p:cTn id="43" dur="250" fill="hold"/>
                                        <p:tgtEl>
                                          <p:spTgt spid="26"/>
                                        </p:tgtEl>
                                        <p:attrNameLst>
                                          <p:attrName>fill.type</p:attrName>
                                        </p:attrNameLst>
                                      </p:cBhvr>
                                      <p:to>
                                        <p:strVal val="solid"/>
                                      </p:to>
                                    </p:set>
                                    <p:set>
                                      <p:cBhvr>
                                        <p:cTn id="44"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5" restart="whenNotActive" fill="hold" evtFilter="cancelBubble" nodeType="interactiveSeq">
                <p:stCondLst>
                  <p:cond evt="onClick" delay="0">
                    <p:tgtEl>
                      <p:spTgt spid="42"/>
                    </p:tgtEl>
                  </p:cond>
                </p:stCondLst>
                <p:endSync evt="end" delay="0">
                  <p:rtn val="all"/>
                </p:endSync>
                <p:childTnLst>
                  <p:par>
                    <p:cTn id="46" fill="hold">
                      <p:stCondLst>
                        <p:cond delay="0"/>
                      </p:stCondLst>
                      <p:childTnLst>
                        <p:par>
                          <p:cTn id="47" fill="hold">
                            <p:stCondLst>
                              <p:cond delay="0"/>
                            </p:stCondLst>
                            <p:childTnLst>
                              <p:par>
                                <p:cTn id="48" presetID="1" presetClass="emph" presetSubtype="2" fill="hold" nodeType="clickEffect">
                                  <p:stCondLst>
                                    <p:cond delay="0"/>
                                  </p:stCondLst>
                                  <p:childTnLst>
                                    <p:animClr clrSpc="rgb" dir="cw">
                                      <p:cBhvr>
                                        <p:cTn id="49" dur="250" fill="hold"/>
                                        <p:tgtEl>
                                          <p:spTgt spid="42"/>
                                        </p:tgtEl>
                                        <p:attrNameLst>
                                          <p:attrName>fillcolor</p:attrName>
                                        </p:attrNameLst>
                                      </p:cBhvr>
                                      <p:to>
                                        <a:srgbClr val="FFF2CC"/>
                                      </p:to>
                                    </p:animClr>
                                    <p:set>
                                      <p:cBhvr>
                                        <p:cTn id="50" dur="250" fill="hold"/>
                                        <p:tgtEl>
                                          <p:spTgt spid="42"/>
                                        </p:tgtEl>
                                        <p:attrNameLst>
                                          <p:attrName>fill.type</p:attrName>
                                        </p:attrNameLst>
                                      </p:cBhvr>
                                      <p:to>
                                        <p:strVal val="solid"/>
                                      </p:to>
                                    </p:set>
                                    <p:set>
                                      <p:cBhvr>
                                        <p:cTn id="51" dur="250" fill="hold"/>
                                        <p:tgtEl>
                                          <p:spTgt spid="42"/>
                                        </p:tgtEl>
                                        <p:attrNameLst>
                                          <p:attrName>fill.on</p:attrName>
                                        </p:attrNameLst>
                                      </p:cBhvr>
                                      <p:to>
                                        <p:strVal val="true"/>
                                      </p:to>
                                    </p:set>
                                  </p:childTnLst>
                                  <p:subTnLst>
                                    <p:audio>
                                      <p:cMediaNode>
                                        <p:cTn display="0" masterRel="sameClick">
                                          <p:stCondLst>
                                            <p:cond evt="begin" delay="0">
                                              <p:tn val="48"/>
                                            </p:cond>
                                          </p:stCondLst>
                                          <p:endCondLst>
                                            <p:cond evt="onStopAudio" delay="0">
                                              <p:tgtEl>
                                                <p:sldTgt/>
                                              </p:tgtEl>
                                            </p:cond>
                                          </p:endCondLst>
                                        </p:cTn>
                                        <p:tgtEl>
                                          <p:sndTgt r:embed="rId2" name="click.wav"/>
                                        </p:tgtEl>
                                      </p:cMediaNode>
                                    </p:audio>
                                  </p:subTnLst>
                                </p:cTn>
                              </p:par>
                              <p:par>
                                <p:cTn id="52" presetID="23" presetClass="entr" presetSubtype="32" fill="hold" nodeType="withEffect">
                                  <p:stCondLst>
                                    <p:cond delay="1000"/>
                                  </p:stCondLst>
                                  <p:childTnLst>
                                    <p:set>
                                      <p:cBhvr>
                                        <p:cTn id="53" dur="1" fill="hold">
                                          <p:stCondLst>
                                            <p:cond delay="0"/>
                                          </p:stCondLst>
                                        </p:cTn>
                                        <p:tgtEl>
                                          <p:spTgt spid="53"/>
                                        </p:tgtEl>
                                        <p:attrNameLst>
                                          <p:attrName>style.visibility</p:attrName>
                                        </p:attrNameLst>
                                      </p:cBhvr>
                                      <p:to>
                                        <p:strVal val="visible"/>
                                      </p:to>
                                    </p:set>
                                    <p:anim calcmode="lin" valueType="num">
                                      <p:cBhvr>
                                        <p:cTn id="54" dur="250" fill="hold"/>
                                        <p:tgtEl>
                                          <p:spTgt spid="53"/>
                                        </p:tgtEl>
                                        <p:attrNameLst>
                                          <p:attrName>ppt_w</p:attrName>
                                        </p:attrNameLst>
                                      </p:cBhvr>
                                      <p:tavLst>
                                        <p:tav tm="0">
                                          <p:val>
                                            <p:strVal val="4*#ppt_w"/>
                                          </p:val>
                                        </p:tav>
                                        <p:tav tm="100000">
                                          <p:val>
                                            <p:strVal val="#ppt_w"/>
                                          </p:val>
                                        </p:tav>
                                      </p:tavLst>
                                    </p:anim>
                                    <p:anim calcmode="lin" valueType="num">
                                      <p:cBhvr>
                                        <p:cTn id="55"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2"/>
                                            </p:cond>
                                          </p:stCondLst>
                                          <p:endCondLst>
                                            <p:cond evt="onStopAudio" delay="0">
                                              <p:tgtEl>
                                                <p:sldTgt/>
                                              </p:tgtEl>
                                            </p:cond>
                                          </p:endCondLst>
                                        </p:cTn>
                                        <p:tgtEl>
                                          <p:sndTgt r:embed="rId4" name="Wrong Buzzer.wav"/>
                                        </p:tgtEl>
                                      </p:cMediaNode>
                                    </p:audio>
                                  </p:subTnLst>
                                </p:cTn>
                              </p:par>
                              <p:par>
                                <p:cTn id="56" presetID="1" presetClass="emph" presetSubtype="2" fill="hold" nodeType="withEffect">
                                  <p:stCondLst>
                                    <p:cond delay="1000"/>
                                  </p:stCondLst>
                                  <p:childTnLst>
                                    <p:animClr clrSpc="rgb" dir="cw">
                                      <p:cBhvr>
                                        <p:cTn id="57" dur="250" fill="hold"/>
                                        <p:tgtEl>
                                          <p:spTgt spid="42"/>
                                        </p:tgtEl>
                                        <p:attrNameLst>
                                          <p:attrName>fillcolor</p:attrName>
                                        </p:attrNameLst>
                                      </p:cBhvr>
                                      <p:to>
                                        <a:srgbClr val="FFFF00"/>
                                      </p:to>
                                    </p:animClr>
                                    <p:set>
                                      <p:cBhvr>
                                        <p:cTn id="58" dur="250" fill="hold"/>
                                        <p:tgtEl>
                                          <p:spTgt spid="42"/>
                                        </p:tgtEl>
                                        <p:attrNameLst>
                                          <p:attrName>fill.type</p:attrName>
                                        </p:attrNameLst>
                                      </p:cBhvr>
                                      <p:to>
                                        <p:strVal val="solid"/>
                                      </p:to>
                                    </p:set>
                                    <p:set>
                                      <p:cBhvr>
                                        <p:cTn id="59"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0" restart="whenNotActive" fill="hold" evtFilter="cancelBubble" nodeType="interactiveSeq">
                <p:stCondLst>
                  <p:cond evt="onClick" delay="0">
                    <p:tgtEl>
                      <p:spTgt spid="43"/>
                    </p:tgtEl>
                  </p:cond>
                </p:stCondLst>
                <p:endSync evt="end" delay="0">
                  <p:rtn val="all"/>
                </p:endSync>
                <p:childTnLst>
                  <p:par>
                    <p:cTn id="61" fill="hold">
                      <p:stCondLst>
                        <p:cond delay="0"/>
                      </p:stCondLst>
                      <p:childTnLst>
                        <p:par>
                          <p:cTn id="62" fill="hold">
                            <p:stCondLst>
                              <p:cond delay="0"/>
                            </p:stCondLst>
                            <p:childTnLst>
                              <p:par>
                                <p:cTn id="63" presetID="1" presetClass="emph" presetSubtype="2" fill="hold" nodeType="clickEffect">
                                  <p:stCondLst>
                                    <p:cond delay="0"/>
                                  </p:stCondLst>
                                  <p:childTnLst>
                                    <p:animClr clrSpc="rgb" dir="cw">
                                      <p:cBhvr>
                                        <p:cTn id="64" dur="250" fill="hold"/>
                                        <p:tgtEl>
                                          <p:spTgt spid="43"/>
                                        </p:tgtEl>
                                        <p:attrNameLst>
                                          <p:attrName>fillcolor</p:attrName>
                                        </p:attrNameLst>
                                      </p:cBhvr>
                                      <p:to>
                                        <a:srgbClr val="FFF2CC"/>
                                      </p:to>
                                    </p:animClr>
                                    <p:set>
                                      <p:cBhvr>
                                        <p:cTn id="65" dur="250" fill="hold"/>
                                        <p:tgtEl>
                                          <p:spTgt spid="43"/>
                                        </p:tgtEl>
                                        <p:attrNameLst>
                                          <p:attrName>fill.type</p:attrName>
                                        </p:attrNameLst>
                                      </p:cBhvr>
                                      <p:to>
                                        <p:strVal val="solid"/>
                                      </p:to>
                                    </p:set>
                                    <p:set>
                                      <p:cBhvr>
                                        <p:cTn id="66" dur="250" fill="hold"/>
                                        <p:tgtEl>
                                          <p:spTgt spid="43"/>
                                        </p:tgtEl>
                                        <p:attrNameLst>
                                          <p:attrName>fill.on</p:attrName>
                                        </p:attrNameLst>
                                      </p:cBhvr>
                                      <p:to>
                                        <p:strVal val="true"/>
                                      </p:to>
                                    </p:set>
                                  </p:childTnLst>
                                  <p:subTnLst>
                                    <p:audio>
                                      <p:cMediaNode>
                                        <p:cTn display="0" masterRel="sameClick">
                                          <p:stCondLst>
                                            <p:cond evt="begin" delay="0">
                                              <p:tn val="63"/>
                                            </p:cond>
                                          </p:stCondLst>
                                          <p:endCondLst>
                                            <p:cond evt="onStopAudio" delay="0">
                                              <p:tgtEl>
                                                <p:sldTgt/>
                                              </p:tgtEl>
                                            </p:cond>
                                          </p:endCondLst>
                                        </p:cTn>
                                        <p:tgtEl>
                                          <p:sndTgt r:embed="rId2" name="click.wav"/>
                                        </p:tgtEl>
                                      </p:cMediaNode>
                                    </p:audio>
                                  </p:subTnLst>
                                </p:cTn>
                              </p:par>
                              <p:par>
                                <p:cTn id="67" presetID="23" presetClass="entr" presetSubtype="32" fill="hold" nodeType="withEffect">
                                  <p:stCondLst>
                                    <p:cond delay="1000"/>
                                  </p:stCondLst>
                                  <p:childTnLst>
                                    <p:set>
                                      <p:cBhvr>
                                        <p:cTn id="68" dur="1" fill="hold">
                                          <p:stCondLst>
                                            <p:cond delay="0"/>
                                          </p:stCondLst>
                                        </p:cTn>
                                        <p:tgtEl>
                                          <p:spTgt spid="51"/>
                                        </p:tgtEl>
                                        <p:attrNameLst>
                                          <p:attrName>style.visibility</p:attrName>
                                        </p:attrNameLst>
                                      </p:cBhvr>
                                      <p:to>
                                        <p:strVal val="visible"/>
                                      </p:to>
                                    </p:set>
                                    <p:anim calcmode="lin" valueType="num">
                                      <p:cBhvr>
                                        <p:cTn id="69" dur="250" fill="hold"/>
                                        <p:tgtEl>
                                          <p:spTgt spid="51"/>
                                        </p:tgtEl>
                                        <p:attrNameLst>
                                          <p:attrName>ppt_w</p:attrName>
                                        </p:attrNameLst>
                                      </p:cBhvr>
                                      <p:tavLst>
                                        <p:tav tm="0">
                                          <p:val>
                                            <p:strVal val="4*#ppt_w"/>
                                          </p:val>
                                        </p:tav>
                                        <p:tav tm="100000">
                                          <p:val>
                                            <p:strVal val="#ppt_w"/>
                                          </p:val>
                                        </p:tav>
                                      </p:tavLst>
                                    </p:anim>
                                    <p:anim calcmode="lin" valueType="num">
                                      <p:cBhvr>
                                        <p:cTn id="70"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7"/>
                                            </p:cond>
                                          </p:stCondLst>
                                          <p:endCondLst>
                                            <p:cond evt="onStopAudio" delay="0">
                                              <p:tgtEl>
                                                <p:sldTgt/>
                                              </p:tgtEl>
                                            </p:cond>
                                          </p:endCondLst>
                                        </p:cTn>
                                        <p:tgtEl>
                                          <p:sndTgt r:embed="rId4" name="Wrong Buzzer.wav"/>
                                        </p:tgtEl>
                                      </p:cMediaNode>
                                    </p:audio>
                                  </p:subTnLst>
                                </p:cTn>
                              </p:par>
                              <p:par>
                                <p:cTn id="71" presetID="1" presetClass="emph" presetSubtype="2" fill="hold" nodeType="withEffect">
                                  <p:stCondLst>
                                    <p:cond delay="1000"/>
                                  </p:stCondLst>
                                  <p:childTnLst>
                                    <p:animClr clrSpc="rgb" dir="cw">
                                      <p:cBhvr>
                                        <p:cTn id="72" dur="250" fill="hold"/>
                                        <p:tgtEl>
                                          <p:spTgt spid="43"/>
                                        </p:tgtEl>
                                        <p:attrNameLst>
                                          <p:attrName>fillcolor</p:attrName>
                                        </p:attrNameLst>
                                      </p:cBhvr>
                                      <p:to>
                                        <a:srgbClr val="FFFF00"/>
                                      </p:to>
                                    </p:animClr>
                                    <p:set>
                                      <p:cBhvr>
                                        <p:cTn id="73" dur="250" fill="hold"/>
                                        <p:tgtEl>
                                          <p:spTgt spid="43"/>
                                        </p:tgtEl>
                                        <p:attrNameLst>
                                          <p:attrName>fill.type</p:attrName>
                                        </p:attrNameLst>
                                      </p:cBhvr>
                                      <p:to>
                                        <p:strVal val="solid"/>
                                      </p:to>
                                    </p:set>
                                    <p:set>
                                      <p:cBhvr>
                                        <p:cTn id="74"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5" restart="whenNotActive" fill="hold" evtFilter="cancelBubble" nodeType="interactiveSeq">
                <p:stCondLst>
                  <p:cond evt="onClick" delay="0">
                    <p:tgtEl>
                      <p:spTgt spid="44"/>
                    </p:tgtEl>
                  </p:cond>
                </p:stCondLst>
                <p:endSync evt="end" delay="0">
                  <p:rtn val="all"/>
                </p:endSync>
                <p:childTnLst>
                  <p:par>
                    <p:cTn id="76" fill="hold">
                      <p:stCondLst>
                        <p:cond delay="0"/>
                      </p:stCondLst>
                      <p:childTnLst>
                        <p:par>
                          <p:cTn id="77" fill="hold">
                            <p:stCondLst>
                              <p:cond delay="0"/>
                            </p:stCondLst>
                            <p:childTnLst>
                              <p:par>
                                <p:cTn id="78" presetID="1" presetClass="emph" presetSubtype="2" fill="hold" nodeType="clickEffect">
                                  <p:stCondLst>
                                    <p:cond delay="0"/>
                                  </p:stCondLst>
                                  <p:childTnLst>
                                    <p:animClr clrSpc="rgb" dir="cw">
                                      <p:cBhvr>
                                        <p:cTn id="79" dur="250" fill="hold"/>
                                        <p:tgtEl>
                                          <p:spTgt spid="44"/>
                                        </p:tgtEl>
                                        <p:attrNameLst>
                                          <p:attrName>fillcolor</p:attrName>
                                        </p:attrNameLst>
                                      </p:cBhvr>
                                      <p:to>
                                        <a:srgbClr val="FFF2CC"/>
                                      </p:to>
                                    </p:animClr>
                                    <p:set>
                                      <p:cBhvr>
                                        <p:cTn id="80" dur="250" fill="hold"/>
                                        <p:tgtEl>
                                          <p:spTgt spid="44"/>
                                        </p:tgtEl>
                                        <p:attrNameLst>
                                          <p:attrName>fill.type</p:attrName>
                                        </p:attrNameLst>
                                      </p:cBhvr>
                                      <p:to>
                                        <p:strVal val="solid"/>
                                      </p:to>
                                    </p:set>
                                    <p:set>
                                      <p:cBhvr>
                                        <p:cTn id="81" dur="250" fill="hold"/>
                                        <p:tgtEl>
                                          <p:spTgt spid="44"/>
                                        </p:tgtEl>
                                        <p:attrNameLst>
                                          <p:attrName>fill.on</p:attrName>
                                        </p:attrNameLst>
                                      </p:cBhvr>
                                      <p:to>
                                        <p:strVal val="true"/>
                                      </p:to>
                                    </p:set>
                                  </p:childTnLst>
                                  <p:subTnLst>
                                    <p:audio>
                                      <p:cMediaNode>
                                        <p:cTn display="0" masterRel="sameClick">
                                          <p:stCondLst>
                                            <p:cond evt="begin" delay="0">
                                              <p:tn val="78"/>
                                            </p:cond>
                                          </p:stCondLst>
                                          <p:endCondLst>
                                            <p:cond evt="onStopAudio" delay="0">
                                              <p:tgtEl>
                                                <p:sldTgt/>
                                              </p:tgtEl>
                                            </p:cond>
                                          </p:endCondLst>
                                        </p:cTn>
                                        <p:tgtEl>
                                          <p:sndTgt r:embed="rId2" name="click.wav"/>
                                        </p:tgtEl>
                                      </p:cMediaNode>
                                    </p:audio>
                                  </p:subTnLst>
                                </p:cTn>
                              </p:par>
                              <p:par>
                                <p:cTn id="82" presetID="23" presetClass="entr" presetSubtype="32" fill="hold" nodeType="withEffect">
                                  <p:stCondLst>
                                    <p:cond delay="1000"/>
                                  </p:stCondLst>
                                  <p:childTnLst>
                                    <p:set>
                                      <p:cBhvr>
                                        <p:cTn id="83" dur="1" fill="hold">
                                          <p:stCondLst>
                                            <p:cond delay="0"/>
                                          </p:stCondLst>
                                        </p:cTn>
                                        <p:tgtEl>
                                          <p:spTgt spid="49"/>
                                        </p:tgtEl>
                                        <p:attrNameLst>
                                          <p:attrName>style.visibility</p:attrName>
                                        </p:attrNameLst>
                                      </p:cBhvr>
                                      <p:to>
                                        <p:strVal val="visible"/>
                                      </p:to>
                                    </p:set>
                                    <p:anim calcmode="lin" valueType="num">
                                      <p:cBhvr>
                                        <p:cTn id="84" dur="250" fill="hold"/>
                                        <p:tgtEl>
                                          <p:spTgt spid="49"/>
                                        </p:tgtEl>
                                        <p:attrNameLst>
                                          <p:attrName>ppt_w</p:attrName>
                                        </p:attrNameLst>
                                      </p:cBhvr>
                                      <p:tavLst>
                                        <p:tav tm="0">
                                          <p:val>
                                            <p:strVal val="4*#ppt_w"/>
                                          </p:val>
                                        </p:tav>
                                        <p:tav tm="100000">
                                          <p:val>
                                            <p:strVal val="#ppt_w"/>
                                          </p:val>
                                        </p:tav>
                                      </p:tavLst>
                                    </p:anim>
                                    <p:anim calcmode="lin" valueType="num">
                                      <p:cBhvr>
                                        <p:cTn id="85"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2"/>
                                            </p:cond>
                                          </p:stCondLst>
                                          <p:endCondLst>
                                            <p:cond evt="onStopAudio" delay="0">
                                              <p:tgtEl>
                                                <p:sldTgt/>
                                              </p:tgtEl>
                                            </p:cond>
                                          </p:endCondLst>
                                        </p:cTn>
                                        <p:tgtEl>
                                          <p:sndTgt r:embed="rId4" name="Wrong Buzzer.wav"/>
                                        </p:tgtEl>
                                      </p:cMediaNode>
                                    </p:audio>
                                  </p:subTnLst>
                                </p:cTn>
                              </p:par>
                              <p:par>
                                <p:cTn id="86" presetID="1" presetClass="emph" presetSubtype="2" fill="hold" nodeType="withEffect">
                                  <p:stCondLst>
                                    <p:cond delay="1000"/>
                                  </p:stCondLst>
                                  <p:childTnLst>
                                    <p:animClr clrSpc="rgb" dir="cw">
                                      <p:cBhvr>
                                        <p:cTn id="87" dur="250" fill="hold"/>
                                        <p:tgtEl>
                                          <p:spTgt spid="44"/>
                                        </p:tgtEl>
                                        <p:attrNameLst>
                                          <p:attrName>fillcolor</p:attrName>
                                        </p:attrNameLst>
                                      </p:cBhvr>
                                      <p:to>
                                        <a:srgbClr val="FFFF00"/>
                                      </p:to>
                                    </p:animClr>
                                    <p:set>
                                      <p:cBhvr>
                                        <p:cTn id="88" dur="250" fill="hold"/>
                                        <p:tgtEl>
                                          <p:spTgt spid="44"/>
                                        </p:tgtEl>
                                        <p:attrNameLst>
                                          <p:attrName>fill.type</p:attrName>
                                        </p:attrNameLst>
                                      </p:cBhvr>
                                      <p:to>
                                        <p:strVal val="solid"/>
                                      </p:to>
                                    </p:set>
                                    <p:set>
                                      <p:cBhvr>
                                        <p:cTn id="89"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2" grpId="0" animBg="1"/>
      <p:bldP spid="43" grpId="0" animBg="1"/>
      <p:bldP spid="44"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E97388BB-563F-9CC2-956E-C7D58E747984}"/>
              </a:ext>
            </a:extLst>
          </p:cNvPr>
          <p:cNvPicPr>
            <a:picLocks noChangeAspect="1"/>
          </p:cNvPicPr>
          <p:nvPr/>
        </p:nvPicPr>
        <p:blipFill>
          <a:blip r:embed="rId5"/>
          <a:stretch>
            <a:fillRect/>
          </a:stretch>
        </p:blipFill>
        <p:spPr>
          <a:xfrm>
            <a:off x="0" y="1255"/>
            <a:ext cx="9144000" cy="5140990"/>
          </a:xfrm>
          <a:prstGeom prst="rect">
            <a:avLst/>
          </a:prstGeom>
        </p:spPr>
      </p:pic>
      <p:sp>
        <p:nvSpPr>
          <p:cNvPr id="4" name="Snip Diagonal Corner Rectangle 3"/>
          <p:cNvSpPr/>
          <p:nvPr/>
        </p:nvSpPr>
        <p:spPr>
          <a:xfrm>
            <a:off x="628652" y="280163"/>
            <a:ext cx="7649411" cy="887195"/>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800" b="1">
                <a:solidFill>
                  <a:schemeClr val="tx1"/>
                </a:solidFill>
                <a:latin typeface="Times New Roman" panose="02020603050405020304" pitchFamily="18" charset="0"/>
                <a:cs typeface="Times New Roman" panose="02020603050405020304" pitchFamily="18" charset="0"/>
              </a:rPr>
              <a:t>Câu 2: Hình ảnh nào không xuất hiện trong lời hát ru của mẹ ở khổ thơ thứ 2?</a:t>
            </a:r>
          </a:p>
        </p:txBody>
      </p:sp>
      <p:sp>
        <p:nvSpPr>
          <p:cNvPr id="26" name="Rectangle 25"/>
          <p:cNvSpPr/>
          <p:nvPr/>
        </p:nvSpPr>
        <p:spPr>
          <a:xfrm>
            <a:off x="328247" y="1462010"/>
            <a:ext cx="4184518"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66">
              <a:buClrTx/>
              <a:defRPr/>
            </a:pPr>
            <a:endParaRPr lang="en-US" sz="2400" b="1" kern="1200">
              <a:solidFill>
                <a:prstClr val="black"/>
              </a:solidFill>
              <a:latin typeface="Times New Roman" pitchFamily="18" charset="0"/>
              <a:cs typeface="Times New Roman" pitchFamily="18" charset="0"/>
            </a:endParaRPr>
          </a:p>
          <a:p>
            <a:pPr defTabSz="685766">
              <a:buClrTx/>
              <a:defRPr/>
            </a:pPr>
            <a:endParaRPr lang="en-US" sz="2400" b="1" kern="1200">
              <a:solidFill>
                <a:prstClr val="black"/>
              </a:solidFill>
              <a:latin typeface="Times New Roman" pitchFamily="18" charset="0"/>
              <a:cs typeface="Times New Roman" pitchFamily="18" charset="0"/>
            </a:endParaRPr>
          </a:p>
          <a:p>
            <a:pPr defTabSz="685766">
              <a:buClrTx/>
              <a:defRPr/>
            </a:pPr>
            <a:r>
              <a:rPr lang="en-US" sz="2400" b="1" kern="1200">
                <a:solidFill>
                  <a:prstClr val="black"/>
                </a:solidFill>
                <a:latin typeface="Times New Roman" pitchFamily="18" charset="0"/>
                <a:cs typeface="Times New Roman" pitchFamily="18" charset="0"/>
              </a:rPr>
              <a:t>A. </a:t>
            </a:r>
            <a:r>
              <a:rPr lang="en-US" sz="2400">
                <a:solidFill>
                  <a:schemeClr val="tx1"/>
                </a:solidFill>
                <a:latin typeface="Times New Roman" panose="02020603050405020304" pitchFamily="18" charset="0"/>
                <a:cs typeface="Times New Roman" panose="02020603050405020304" pitchFamily="18" charset="0"/>
              </a:rPr>
              <a:t>Cánh cò trắng, dải đồng xanh</a:t>
            </a:r>
          </a:p>
          <a:p>
            <a:pPr defTabSz="685766">
              <a:buClrTx/>
              <a:defRPr/>
            </a:pPr>
            <a:r>
              <a:rPr lang="vi-VN" sz="2400">
                <a:solidFill>
                  <a:schemeClr val="tx1"/>
                </a:solidFill>
                <a:latin typeface="Times New Roman" panose="02020603050405020304" pitchFamily="18" charset="0"/>
                <a:cs typeface="Times New Roman" panose="02020603050405020304" pitchFamily="18" charset="0"/>
              </a:rPr>
              <a:t/>
            </a:r>
            <a:br>
              <a:rPr lang="vi-VN" sz="2400">
                <a:solidFill>
                  <a:schemeClr val="tx1"/>
                </a:solidFill>
                <a:latin typeface="Times New Roman" panose="02020603050405020304" pitchFamily="18" charset="0"/>
                <a:cs typeface="Times New Roman" panose="02020603050405020304" pitchFamily="18" charset="0"/>
              </a:rPr>
            </a:br>
            <a:endParaRPr lang="vi-VN" sz="2400" b="1" kern="1200" dirty="0">
              <a:solidFill>
                <a:schemeClr val="tx1"/>
              </a:solidFill>
              <a:latin typeface="Times New Roman" panose="02020603050405020304" pitchFamily="18" charset="0"/>
              <a:cs typeface="Times New Roman" pitchFamily="18" charset="0"/>
            </a:endParaRPr>
          </a:p>
        </p:txBody>
      </p:sp>
      <p:sp>
        <p:nvSpPr>
          <p:cNvPr id="42" name="Rectangle 41"/>
          <p:cNvSpPr/>
          <p:nvPr/>
        </p:nvSpPr>
        <p:spPr>
          <a:xfrm>
            <a:off x="4597963" y="1462011"/>
            <a:ext cx="3680099" cy="581254"/>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66">
              <a:buClrTx/>
              <a:defRPr/>
            </a:pPr>
            <a:endParaRPr lang="en-US" sz="2400" b="1" kern="1200">
              <a:solidFill>
                <a:prstClr val="black"/>
              </a:solidFill>
              <a:latin typeface="Times New Roman" pitchFamily="18" charset="0"/>
              <a:cs typeface="Times New Roman" pitchFamily="18" charset="0"/>
            </a:endParaRPr>
          </a:p>
          <a:p>
            <a:pPr defTabSz="685766">
              <a:buClrTx/>
              <a:defRPr/>
            </a:pPr>
            <a:r>
              <a:rPr lang="en-US" sz="2400" b="1" kern="1200">
                <a:solidFill>
                  <a:prstClr val="black"/>
                </a:solidFill>
                <a:latin typeface="Times New Roman" pitchFamily="18" charset="0"/>
                <a:cs typeface="Times New Roman" pitchFamily="18" charset="0"/>
              </a:rPr>
              <a:t>B. </a:t>
            </a:r>
            <a:r>
              <a:rPr lang="en-US" sz="2400">
                <a:solidFill>
                  <a:schemeClr val="tx1"/>
                </a:solidFill>
                <a:latin typeface="Times New Roman" panose="02020603050405020304" pitchFamily="18" charset="0"/>
                <a:cs typeface="Times New Roman" panose="02020603050405020304" pitchFamily="18" charset="0"/>
              </a:rPr>
              <a:t>Khóm trúc, lùm tre</a:t>
            </a:r>
            <a:endParaRPr lang="en-US" sz="4000" kern="1200">
              <a:solidFill>
                <a:schemeClr val="tx1"/>
              </a:solidFill>
              <a:latin typeface="Times New Roman" panose="02020603050405020304" pitchFamily="18" charset="0"/>
              <a:cs typeface="Times New Roman" panose="02020603050405020304" pitchFamily="18" charset="0"/>
            </a:endParaRPr>
          </a:p>
          <a:p>
            <a:pPr defTabSz="685766">
              <a:buClrTx/>
              <a:defRPr/>
            </a:pPr>
            <a:endParaRPr lang="en-US" sz="2400" b="1" kern="1200" dirty="0">
              <a:solidFill>
                <a:prstClr val="black"/>
              </a:solidFill>
              <a:latin typeface="Times New Roman" panose="02020603050405020304" pitchFamily="18" charset="0"/>
              <a:cs typeface="Times New Roman" pitchFamily="18" charset="0"/>
            </a:endParaRPr>
          </a:p>
        </p:txBody>
      </p:sp>
      <p:sp>
        <p:nvSpPr>
          <p:cNvPr id="43" name="Rectangle 42"/>
          <p:cNvSpPr/>
          <p:nvPr/>
        </p:nvSpPr>
        <p:spPr>
          <a:xfrm>
            <a:off x="328247" y="2128889"/>
            <a:ext cx="4184517"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66">
              <a:buClrTx/>
              <a:defRPr/>
            </a:pPr>
            <a:endParaRPr lang="en-US" sz="2400" b="1" kern="1200">
              <a:solidFill>
                <a:prstClr val="black"/>
              </a:solidFill>
              <a:latin typeface="Times New Roman" pitchFamily="18" charset="0"/>
              <a:cs typeface="Times New Roman" pitchFamily="18" charset="0"/>
            </a:endParaRPr>
          </a:p>
          <a:p>
            <a:r>
              <a:rPr lang="en-US" sz="2400" b="1" kern="1200">
                <a:solidFill>
                  <a:prstClr val="black"/>
                </a:solidFill>
                <a:latin typeface="Times New Roman" pitchFamily="18" charset="0"/>
                <a:cs typeface="Times New Roman" pitchFamily="18" charset="0"/>
              </a:rPr>
              <a:t>C. </a:t>
            </a:r>
            <a:r>
              <a:rPr lang="en-US" sz="2400">
                <a:solidFill>
                  <a:schemeClr val="tx1"/>
                </a:solidFill>
                <a:latin typeface="Times New Roman" panose="02020603050405020304" pitchFamily="18" charset="0"/>
                <a:cs typeface="Times New Roman" panose="02020603050405020304" pitchFamily="18" charset="0"/>
              </a:rPr>
              <a:t>Hoa mướp vàng, </a:t>
            </a:r>
          </a:p>
          <a:p>
            <a:pPr defTabSz="685766">
              <a:buClrTx/>
              <a:defRPr/>
            </a:pPr>
            <a:endParaRPr lang="vi-VN" sz="2400" b="1" kern="1200" dirty="0">
              <a:solidFill>
                <a:prstClr val="black"/>
              </a:solidFill>
              <a:latin typeface="Times New Roman" panose="02020603050405020304" pitchFamily="18" charset="0"/>
              <a:cs typeface="Times New Roman" pitchFamily="18" charset="0"/>
            </a:endParaRPr>
          </a:p>
        </p:txBody>
      </p:sp>
      <p:sp>
        <p:nvSpPr>
          <p:cNvPr id="44" name="Rectangle 43"/>
          <p:cNvSpPr/>
          <p:nvPr/>
        </p:nvSpPr>
        <p:spPr>
          <a:xfrm>
            <a:off x="4608048" y="2162610"/>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66">
              <a:buClrTx/>
              <a:defRPr/>
            </a:pPr>
            <a:endParaRPr lang="en-US" sz="2400" b="1" kern="1200">
              <a:solidFill>
                <a:prstClr val="black"/>
              </a:solidFill>
              <a:latin typeface="Times New Roman" panose="02020603050405020304" pitchFamily="18" charset="0"/>
              <a:cs typeface="Times New Roman" pitchFamily="18" charset="0"/>
            </a:endParaRPr>
          </a:p>
          <a:p>
            <a:pPr defTabSz="914378"/>
            <a:endParaRPr lang="en-US" sz="2400" b="1" kern="1200">
              <a:solidFill>
                <a:prstClr val="black"/>
              </a:solidFill>
              <a:latin typeface="Times New Roman" panose="02020603050405020304" pitchFamily="18" charset="0"/>
              <a:cs typeface="Times New Roman" pitchFamily="18" charset="0"/>
            </a:endParaRPr>
          </a:p>
          <a:p>
            <a:pPr defTabSz="914378"/>
            <a:r>
              <a:rPr lang="vi-VN" sz="2400" b="1" kern="1200">
                <a:solidFill>
                  <a:prstClr val="black"/>
                </a:solidFill>
                <a:latin typeface="Times New Roman" panose="02020603050405020304" pitchFamily="18" charset="0"/>
                <a:cs typeface="Times New Roman" pitchFamily="18" charset="0"/>
              </a:rPr>
              <a:t>D. </a:t>
            </a:r>
            <a:r>
              <a:rPr lang="en-US" sz="2400">
                <a:solidFill>
                  <a:schemeClr val="tx1"/>
                </a:solidFill>
                <a:latin typeface="Times New Roman" panose="02020603050405020304" pitchFamily="18" charset="0"/>
                <a:cs typeface="Times New Roman" panose="02020603050405020304" pitchFamily="18" charset="0"/>
              </a:rPr>
              <a:t>Con gà cục tác.</a:t>
            </a:r>
          </a:p>
          <a:p>
            <a:pPr defTabSz="914378"/>
            <a:endParaRPr lang="en-US" sz="2400">
              <a:solidFill>
                <a:prstClr val="black"/>
              </a:solidFill>
              <a:latin typeface="Times New Roman" panose="02020603050405020304" pitchFamily="18" charset="0"/>
              <a:cs typeface="Times New Roman" panose="02020603050405020304" pitchFamily="18" charset="0"/>
            </a:endParaRPr>
          </a:p>
          <a:p>
            <a:pPr defTabSz="685766">
              <a:buClrTx/>
              <a:defRPr/>
            </a:pPr>
            <a:endParaRPr lang="vi-VN" sz="2400" b="1" kern="1200" dirty="0">
              <a:solidFill>
                <a:prstClr val="black"/>
              </a:solidFill>
              <a:latin typeface="Times New Roman" panose="02020603050405020304" pitchFamily="18" charset="0"/>
              <a:cs typeface="Times New Roman" pitchFamily="18" charset="0"/>
            </a:endParaRPr>
          </a:p>
        </p:txBody>
      </p:sp>
      <p:pic>
        <p:nvPicPr>
          <p:cNvPr id="47" name="Picture 4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908473" y="1481116"/>
            <a:ext cx="604292" cy="531044"/>
          </a:xfrm>
          <a:prstGeom prst="rect">
            <a:avLst/>
          </a:prstGeom>
        </p:spPr>
      </p:pic>
      <p:pic>
        <p:nvPicPr>
          <p:cNvPr id="51" name="Picture 50"/>
          <p:cNvPicPr>
            <a:picLocks noChangeAspect="1"/>
          </p:cNvPicPr>
          <p:nvPr/>
        </p:nvPicPr>
        <p:blipFill rotWithShape="1">
          <a:blip r:embed="rId7"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4029593" y="2164942"/>
            <a:ext cx="603402" cy="528066"/>
          </a:xfrm>
          <a:prstGeom prst="rect">
            <a:avLst/>
          </a:prstGeom>
        </p:spPr>
      </p:pic>
      <p:pic>
        <p:nvPicPr>
          <p:cNvPr id="49" name="Picture 4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684590" y="2162610"/>
            <a:ext cx="603557" cy="530398"/>
          </a:xfrm>
          <a:prstGeom prst="rect">
            <a:avLst/>
          </a:prstGeom>
        </p:spPr>
      </p:pic>
      <p:pic>
        <p:nvPicPr>
          <p:cNvPr id="53" name="Picture 5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7735017" y="1519872"/>
            <a:ext cx="603557" cy="482845"/>
          </a:xfrm>
          <a:prstGeom prst="rect">
            <a:avLst/>
          </a:prstGeom>
        </p:spPr>
      </p:pic>
      <p:sp>
        <p:nvSpPr>
          <p:cNvPr id="20" name="Thought Bubble: Cloud 19">
            <a:hlinkClick r:id="rId9" action="ppaction://hlinksldjump"/>
            <a:extLst>
              <a:ext uri="{FF2B5EF4-FFF2-40B4-BE49-F238E27FC236}">
                <a16:creationId xmlns:a16="http://schemas.microsoft.com/office/drawing/2014/main" id="{35FFB46E-2738-441B-A79C-FE444EDB4E98}"/>
              </a:ext>
            </a:extLst>
          </p:cNvPr>
          <p:cNvSpPr/>
          <p:nvPr/>
        </p:nvSpPr>
        <p:spPr>
          <a:xfrm>
            <a:off x="3908473" y="3320461"/>
            <a:ext cx="1609503" cy="768248"/>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buClrTx/>
            </a:pPr>
            <a:r>
              <a:rPr lang="en-US" sz="1800" b="1" kern="1200">
                <a:solidFill>
                  <a:prstClr val="black"/>
                </a:solidFill>
                <a:latin typeface="Times New Roman" panose="02020603050405020304" pitchFamily="18" charset="0"/>
                <a:cs typeface="Times New Roman" panose="02020603050405020304" pitchFamily="18" charset="0"/>
              </a:rPr>
              <a:t>Quay lại</a:t>
            </a:r>
          </a:p>
        </p:txBody>
      </p:sp>
    </p:spTree>
    <p:extLst>
      <p:ext uri="{BB962C8B-B14F-4D97-AF65-F5344CB8AC3E}">
        <p14:creationId xmlns:p14="http://schemas.microsoft.com/office/powerpoint/2010/main" val="306138133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0" restart="whenNotActive" fill="hold" evtFilter="cancelBubble" nodeType="interactiveSeq">
                <p:stCondLst>
                  <p:cond evt="onClick" delay="0">
                    <p:tgtEl>
                      <p:spTgt spid="26"/>
                    </p:tgtEl>
                  </p:cond>
                </p:stCondLst>
                <p:endSync evt="end" delay="0">
                  <p:rtn val="all"/>
                </p:endSync>
                <p:childTnLst>
                  <p:par>
                    <p:cTn id="31" fill="hold">
                      <p:stCondLst>
                        <p:cond delay="0"/>
                      </p:stCondLst>
                      <p:childTnLst>
                        <p:par>
                          <p:cTn id="32" fill="hold">
                            <p:stCondLst>
                              <p:cond delay="0"/>
                            </p:stCondLst>
                            <p:childTnLst>
                              <p:par>
                                <p:cTn id="33" presetID="1" presetClass="emph" presetSubtype="2" fill="hold" nodeType="clickEffect">
                                  <p:stCondLst>
                                    <p:cond delay="0"/>
                                  </p:stCondLst>
                                  <p:childTnLst>
                                    <p:animClr clrSpc="rgb" dir="cw">
                                      <p:cBhvr>
                                        <p:cTn id="34" dur="250" fill="hold"/>
                                        <p:tgtEl>
                                          <p:spTgt spid="26"/>
                                        </p:tgtEl>
                                        <p:attrNameLst>
                                          <p:attrName>fillcolor</p:attrName>
                                        </p:attrNameLst>
                                      </p:cBhvr>
                                      <p:to>
                                        <a:srgbClr val="FFF2CC"/>
                                      </p:to>
                                    </p:animClr>
                                    <p:set>
                                      <p:cBhvr>
                                        <p:cTn id="35" dur="250" fill="hold"/>
                                        <p:tgtEl>
                                          <p:spTgt spid="26"/>
                                        </p:tgtEl>
                                        <p:attrNameLst>
                                          <p:attrName>fill.type</p:attrName>
                                        </p:attrNameLst>
                                      </p:cBhvr>
                                      <p:to>
                                        <p:strVal val="solid"/>
                                      </p:to>
                                    </p:set>
                                    <p:set>
                                      <p:cBhvr>
                                        <p:cTn id="36" dur="250" fill="hold"/>
                                        <p:tgtEl>
                                          <p:spTgt spid="26"/>
                                        </p:tgtEl>
                                        <p:attrNameLst>
                                          <p:attrName>fill.on</p:attrName>
                                        </p:attrNameLst>
                                      </p:cBhvr>
                                      <p:to>
                                        <p:strVal val="true"/>
                                      </p:to>
                                    </p:set>
                                  </p:childTnLst>
                                  <p:subTnLst>
                                    <p:audio>
                                      <p:cMediaNode>
                                        <p:cTn display="0" masterRel="sameClick">
                                          <p:stCondLst>
                                            <p:cond evt="begin" delay="0">
                                              <p:tn val="33"/>
                                            </p:cond>
                                          </p:stCondLst>
                                          <p:endCondLst>
                                            <p:cond evt="onStopAudio" delay="0">
                                              <p:tgtEl>
                                                <p:sldTgt/>
                                              </p:tgtEl>
                                            </p:cond>
                                          </p:endCondLst>
                                        </p:cTn>
                                        <p:tgtEl>
                                          <p:sndTgt r:embed="rId2" name="click.wav"/>
                                        </p:tgtEl>
                                      </p:cMediaNode>
                                    </p:audio>
                                  </p:subTnLst>
                                </p:cTn>
                              </p:par>
                              <p:par>
                                <p:cTn id="37" presetID="23" presetClass="entr" presetSubtype="32" fill="hold" nodeType="withEffect">
                                  <p:stCondLst>
                                    <p:cond delay="1000"/>
                                  </p:stCondLst>
                                  <p:childTnLst>
                                    <p:set>
                                      <p:cBhvr>
                                        <p:cTn id="38" dur="1" fill="hold">
                                          <p:stCondLst>
                                            <p:cond delay="0"/>
                                          </p:stCondLst>
                                        </p:cTn>
                                        <p:tgtEl>
                                          <p:spTgt spid="47"/>
                                        </p:tgtEl>
                                        <p:attrNameLst>
                                          <p:attrName>style.visibility</p:attrName>
                                        </p:attrNameLst>
                                      </p:cBhvr>
                                      <p:to>
                                        <p:strVal val="visible"/>
                                      </p:to>
                                    </p:set>
                                    <p:anim calcmode="lin" valueType="num">
                                      <p:cBhvr>
                                        <p:cTn id="39" dur="250" fill="hold"/>
                                        <p:tgtEl>
                                          <p:spTgt spid="47"/>
                                        </p:tgtEl>
                                        <p:attrNameLst>
                                          <p:attrName>ppt_w</p:attrName>
                                        </p:attrNameLst>
                                      </p:cBhvr>
                                      <p:tavLst>
                                        <p:tav tm="0">
                                          <p:val>
                                            <p:strVal val="4*#ppt_w"/>
                                          </p:val>
                                        </p:tav>
                                        <p:tav tm="100000">
                                          <p:val>
                                            <p:strVal val="#ppt_w"/>
                                          </p:val>
                                        </p:tav>
                                      </p:tavLst>
                                    </p:anim>
                                    <p:anim calcmode="lin" valueType="num">
                                      <p:cBhvr>
                                        <p:cTn id="40"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37"/>
                                            </p:cond>
                                          </p:stCondLst>
                                          <p:endCondLst>
                                            <p:cond evt="onStopAudio" delay="0">
                                              <p:tgtEl>
                                                <p:sldTgt/>
                                              </p:tgtEl>
                                            </p:cond>
                                          </p:endCondLst>
                                        </p:cTn>
                                        <p:tgtEl>
                                          <p:sndTgt r:embed="rId3" name="Wrong Buzzer.wav"/>
                                        </p:tgtEl>
                                      </p:cMediaNode>
                                    </p:audio>
                                  </p:subTnLst>
                                </p:cTn>
                              </p:par>
                              <p:par>
                                <p:cTn id="41" presetID="1" presetClass="emph" presetSubtype="2" fill="hold" nodeType="withEffect">
                                  <p:stCondLst>
                                    <p:cond delay="1000"/>
                                  </p:stCondLst>
                                  <p:childTnLst>
                                    <p:animClr clrSpc="rgb" dir="cw">
                                      <p:cBhvr>
                                        <p:cTn id="42" dur="250" fill="hold"/>
                                        <p:tgtEl>
                                          <p:spTgt spid="26"/>
                                        </p:tgtEl>
                                        <p:attrNameLst>
                                          <p:attrName>fillcolor</p:attrName>
                                        </p:attrNameLst>
                                      </p:cBhvr>
                                      <p:to>
                                        <a:srgbClr val="FFFF00"/>
                                      </p:to>
                                    </p:animClr>
                                    <p:set>
                                      <p:cBhvr>
                                        <p:cTn id="43" dur="250" fill="hold"/>
                                        <p:tgtEl>
                                          <p:spTgt spid="26"/>
                                        </p:tgtEl>
                                        <p:attrNameLst>
                                          <p:attrName>fill.type</p:attrName>
                                        </p:attrNameLst>
                                      </p:cBhvr>
                                      <p:to>
                                        <p:strVal val="solid"/>
                                      </p:to>
                                    </p:set>
                                    <p:set>
                                      <p:cBhvr>
                                        <p:cTn id="44"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5" restart="whenNotActive" fill="hold" evtFilter="cancelBubble" nodeType="interactiveSeq">
                <p:stCondLst>
                  <p:cond evt="onClick" delay="0">
                    <p:tgtEl>
                      <p:spTgt spid="42"/>
                    </p:tgtEl>
                  </p:cond>
                </p:stCondLst>
                <p:endSync evt="end" delay="0">
                  <p:rtn val="all"/>
                </p:endSync>
                <p:childTnLst>
                  <p:par>
                    <p:cTn id="46" fill="hold">
                      <p:stCondLst>
                        <p:cond delay="0"/>
                      </p:stCondLst>
                      <p:childTnLst>
                        <p:par>
                          <p:cTn id="47" fill="hold">
                            <p:stCondLst>
                              <p:cond delay="0"/>
                            </p:stCondLst>
                            <p:childTnLst>
                              <p:par>
                                <p:cTn id="48" presetID="1" presetClass="emph" presetSubtype="2" fill="hold" nodeType="clickEffect">
                                  <p:stCondLst>
                                    <p:cond delay="0"/>
                                  </p:stCondLst>
                                  <p:childTnLst>
                                    <p:animClr clrSpc="rgb" dir="cw">
                                      <p:cBhvr>
                                        <p:cTn id="49" dur="250" fill="hold"/>
                                        <p:tgtEl>
                                          <p:spTgt spid="42"/>
                                        </p:tgtEl>
                                        <p:attrNameLst>
                                          <p:attrName>fillcolor</p:attrName>
                                        </p:attrNameLst>
                                      </p:cBhvr>
                                      <p:to>
                                        <a:srgbClr val="FFF2CC"/>
                                      </p:to>
                                    </p:animClr>
                                    <p:set>
                                      <p:cBhvr>
                                        <p:cTn id="50" dur="250" fill="hold"/>
                                        <p:tgtEl>
                                          <p:spTgt spid="42"/>
                                        </p:tgtEl>
                                        <p:attrNameLst>
                                          <p:attrName>fill.type</p:attrName>
                                        </p:attrNameLst>
                                      </p:cBhvr>
                                      <p:to>
                                        <p:strVal val="solid"/>
                                      </p:to>
                                    </p:set>
                                    <p:set>
                                      <p:cBhvr>
                                        <p:cTn id="51" dur="250" fill="hold"/>
                                        <p:tgtEl>
                                          <p:spTgt spid="42"/>
                                        </p:tgtEl>
                                        <p:attrNameLst>
                                          <p:attrName>fill.on</p:attrName>
                                        </p:attrNameLst>
                                      </p:cBhvr>
                                      <p:to>
                                        <p:strVal val="true"/>
                                      </p:to>
                                    </p:set>
                                  </p:childTnLst>
                                  <p:subTnLst>
                                    <p:audio>
                                      <p:cMediaNode>
                                        <p:cTn display="0" masterRel="sameClick">
                                          <p:stCondLst>
                                            <p:cond evt="begin" delay="0">
                                              <p:tn val="48"/>
                                            </p:cond>
                                          </p:stCondLst>
                                          <p:endCondLst>
                                            <p:cond evt="onStopAudio" delay="0">
                                              <p:tgtEl>
                                                <p:sldTgt/>
                                              </p:tgtEl>
                                            </p:cond>
                                          </p:endCondLst>
                                        </p:cTn>
                                        <p:tgtEl>
                                          <p:sndTgt r:embed="rId2" name="click.wav"/>
                                        </p:tgtEl>
                                      </p:cMediaNode>
                                    </p:audio>
                                  </p:subTnLst>
                                </p:cTn>
                              </p:par>
                              <p:par>
                                <p:cTn id="52" presetID="23" presetClass="entr" presetSubtype="32" fill="hold" nodeType="withEffect">
                                  <p:stCondLst>
                                    <p:cond delay="1000"/>
                                  </p:stCondLst>
                                  <p:childTnLst>
                                    <p:set>
                                      <p:cBhvr>
                                        <p:cTn id="53" dur="1" fill="hold">
                                          <p:stCondLst>
                                            <p:cond delay="0"/>
                                          </p:stCondLst>
                                        </p:cTn>
                                        <p:tgtEl>
                                          <p:spTgt spid="53"/>
                                        </p:tgtEl>
                                        <p:attrNameLst>
                                          <p:attrName>style.visibility</p:attrName>
                                        </p:attrNameLst>
                                      </p:cBhvr>
                                      <p:to>
                                        <p:strVal val="visible"/>
                                      </p:to>
                                    </p:set>
                                    <p:anim calcmode="lin" valueType="num">
                                      <p:cBhvr>
                                        <p:cTn id="54" dur="250" fill="hold"/>
                                        <p:tgtEl>
                                          <p:spTgt spid="53"/>
                                        </p:tgtEl>
                                        <p:attrNameLst>
                                          <p:attrName>ppt_w</p:attrName>
                                        </p:attrNameLst>
                                      </p:cBhvr>
                                      <p:tavLst>
                                        <p:tav tm="0">
                                          <p:val>
                                            <p:strVal val="4*#ppt_w"/>
                                          </p:val>
                                        </p:tav>
                                        <p:tav tm="100000">
                                          <p:val>
                                            <p:strVal val="#ppt_w"/>
                                          </p:val>
                                        </p:tav>
                                      </p:tavLst>
                                    </p:anim>
                                    <p:anim calcmode="lin" valueType="num">
                                      <p:cBhvr>
                                        <p:cTn id="55"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2"/>
                                            </p:cond>
                                          </p:stCondLst>
                                          <p:endCondLst>
                                            <p:cond evt="onStopAudio" delay="0">
                                              <p:tgtEl>
                                                <p:sldTgt/>
                                              </p:tgtEl>
                                            </p:cond>
                                          </p:endCondLst>
                                        </p:cTn>
                                        <p:tgtEl>
                                          <p:sndTgt r:embed="rId4" name="Check mark.wav"/>
                                        </p:tgtEl>
                                      </p:cMediaNode>
                                    </p:audio>
                                  </p:subTnLst>
                                </p:cTn>
                              </p:par>
                              <p:par>
                                <p:cTn id="56" presetID="1" presetClass="emph" presetSubtype="2" fill="hold" nodeType="withEffect">
                                  <p:stCondLst>
                                    <p:cond delay="1000"/>
                                  </p:stCondLst>
                                  <p:childTnLst>
                                    <p:animClr clrSpc="rgb" dir="cw">
                                      <p:cBhvr>
                                        <p:cTn id="57" dur="250" fill="hold"/>
                                        <p:tgtEl>
                                          <p:spTgt spid="42"/>
                                        </p:tgtEl>
                                        <p:attrNameLst>
                                          <p:attrName>fillcolor</p:attrName>
                                        </p:attrNameLst>
                                      </p:cBhvr>
                                      <p:to>
                                        <a:srgbClr val="00B050"/>
                                      </p:to>
                                    </p:animClr>
                                    <p:set>
                                      <p:cBhvr>
                                        <p:cTn id="58" dur="250" fill="hold"/>
                                        <p:tgtEl>
                                          <p:spTgt spid="42"/>
                                        </p:tgtEl>
                                        <p:attrNameLst>
                                          <p:attrName>fill.type</p:attrName>
                                        </p:attrNameLst>
                                      </p:cBhvr>
                                      <p:to>
                                        <p:strVal val="solid"/>
                                      </p:to>
                                    </p:set>
                                    <p:set>
                                      <p:cBhvr>
                                        <p:cTn id="59"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0" restart="whenNotActive" fill="hold" evtFilter="cancelBubble" nodeType="interactiveSeq">
                <p:stCondLst>
                  <p:cond evt="onClick" delay="0">
                    <p:tgtEl>
                      <p:spTgt spid="43"/>
                    </p:tgtEl>
                  </p:cond>
                </p:stCondLst>
                <p:endSync evt="end" delay="0">
                  <p:rtn val="all"/>
                </p:endSync>
                <p:childTnLst>
                  <p:par>
                    <p:cTn id="61" fill="hold">
                      <p:stCondLst>
                        <p:cond delay="0"/>
                      </p:stCondLst>
                      <p:childTnLst>
                        <p:par>
                          <p:cTn id="62" fill="hold">
                            <p:stCondLst>
                              <p:cond delay="0"/>
                            </p:stCondLst>
                            <p:childTnLst>
                              <p:par>
                                <p:cTn id="63" presetID="1" presetClass="emph" presetSubtype="2" fill="hold" nodeType="clickEffect">
                                  <p:stCondLst>
                                    <p:cond delay="0"/>
                                  </p:stCondLst>
                                  <p:childTnLst>
                                    <p:animClr clrSpc="rgb" dir="cw">
                                      <p:cBhvr>
                                        <p:cTn id="64" dur="250" fill="hold"/>
                                        <p:tgtEl>
                                          <p:spTgt spid="43"/>
                                        </p:tgtEl>
                                        <p:attrNameLst>
                                          <p:attrName>fillcolor</p:attrName>
                                        </p:attrNameLst>
                                      </p:cBhvr>
                                      <p:to>
                                        <a:srgbClr val="FFF2CC"/>
                                      </p:to>
                                    </p:animClr>
                                    <p:set>
                                      <p:cBhvr>
                                        <p:cTn id="65" dur="250" fill="hold"/>
                                        <p:tgtEl>
                                          <p:spTgt spid="43"/>
                                        </p:tgtEl>
                                        <p:attrNameLst>
                                          <p:attrName>fill.type</p:attrName>
                                        </p:attrNameLst>
                                      </p:cBhvr>
                                      <p:to>
                                        <p:strVal val="solid"/>
                                      </p:to>
                                    </p:set>
                                    <p:set>
                                      <p:cBhvr>
                                        <p:cTn id="66" dur="250" fill="hold"/>
                                        <p:tgtEl>
                                          <p:spTgt spid="43"/>
                                        </p:tgtEl>
                                        <p:attrNameLst>
                                          <p:attrName>fill.on</p:attrName>
                                        </p:attrNameLst>
                                      </p:cBhvr>
                                      <p:to>
                                        <p:strVal val="true"/>
                                      </p:to>
                                    </p:set>
                                  </p:childTnLst>
                                  <p:subTnLst>
                                    <p:audio>
                                      <p:cMediaNode>
                                        <p:cTn display="0" masterRel="sameClick">
                                          <p:stCondLst>
                                            <p:cond evt="begin" delay="0">
                                              <p:tn val="63"/>
                                            </p:cond>
                                          </p:stCondLst>
                                          <p:endCondLst>
                                            <p:cond evt="onStopAudio" delay="0">
                                              <p:tgtEl>
                                                <p:sldTgt/>
                                              </p:tgtEl>
                                            </p:cond>
                                          </p:endCondLst>
                                        </p:cTn>
                                        <p:tgtEl>
                                          <p:sndTgt r:embed="rId2" name="click.wav"/>
                                        </p:tgtEl>
                                      </p:cMediaNode>
                                    </p:audio>
                                  </p:subTnLst>
                                </p:cTn>
                              </p:par>
                              <p:par>
                                <p:cTn id="67" presetID="23" presetClass="entr" presetSubtype="32" fill="hold" nodeType="withEffect">
                                  <p:stCondLst>
                                    <p:cond delay="1000"/>
                                  </p:stCondLst>
                                  <p:childTnLst>
                                    <p:set>
                                      <p:cBhvr>
                                        <p:cTn id="68" dur="1" fill="hold">
                                          <p:stCondLst>
                                            <p:cond delay="0"/>
                                          </p:stCondLst>
                                        </p:cTn>
                                        <p:tgtEl>
                                          <p:spTgt spid="51"/>
                                        </p:tgtEl>
                                        <p:attrNameLst>
                                          <p:attrName>style.visibility</p:attrName>
                                        </p:attrNameLst>
                                      </p:cBhvr>
                                      <p:to>
                                        <p:strVal val="visible"/>
                                      </p:to>
                                    </p:set>
                                    <p:anim calcmode="lin" valueType="num">
                                      <p:cBhvr>
                                        <p:cTn id="69" dur="250" fill="hold"/>
                                        <p:tgtEl>
                                          <p:spTgt spid="51"/>
                                        </p:tgtEl>
                                        <p:attrNameLst>
                                          <p:attrName>ppt_w</p:attrName>
                                        </p:attrNameLst>
                                      </p:cBhvr>
                                      <p:tavLst>
                                        <p:tav tm="0">
                                          <p:val>
                                            <p:strVal val="4*#ppt_w"/>
                                          </p:val>
                                        </p:tav>
                                        <p:tav tm="100000">
                                          <p:val>
                                            <p:strVal val="#ppt_w"/>
                                          </p:val>
                                        </p:tav>
                                      </p:tavLst>
                                    </p:anim>
                                    <p:anim calcmode="lin" valueType="num">
                                      <p:cBhvr>
                                        <p:cTn id="70"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7"/>
                                            </p:cond>
                                          </p:stCondLst>
                                          <p:endCondLst>
                                            <p:cond evt="onStopAudio" delay="0">
                                              <p:tgtEl>
                                                <p:sldTgt/>
                                              </p:tgtEl>
                                            </p:cond>
                                          </p:endCondLst>
                                        </p:cTn>
                                        <p:tgtEl>
                                          <p:sndTgt r:embed="rId3" name="Wrong Buzzer.wav"/>
                                        </p:tgtEl>
                                      </p:cMediaNode>
                                    </p:audio>
                                  </p:subTnLst>
                                </p:cTn>
                              </p:par>
                              <p:par>
                                <p:cTn id="71" presetID="1" presetClass="emph" presetSubtype="2" fill="hold" nodeType="withEffect">
                                  <p:stCondLst>
                                    <p:cond delay="1000"/>
                                  </p:stCondLst>
                                  <p:childTnLst>
                                    <p:animClr clrSpc="rgb" dir="cw">
                                      <p:cBhvr>
                                        <p:cTn id="72" dur="250" fill="hold"/>
                                        <p:tgtEl>
                                          <p:spTgt spid="43"/>
                                        </p:tgtEl>
                                        <p:attrNameLst>
                                          <p:attrName>fillcolor</p:attrName>
                                        </p:attrNameLst>
                                      </p:cBhvr>
                                      <p:to>
                                        <a:srgbClr val="FFFF00"/>
                                      </p:to>
                                    </p:animClr>
                                    <p:set>
                                      <p:cBhvr>
                                        <p:cTn id="73" dur="250" fill="hold"/>
                                        <p:tgtEl>
                                          <p:spTgt spid="43"/>
                                        </p:tgtEl>
                                        <p:attrNameLst>
                                          <p:attrName>fill.type</p:attrName>
                                        </p:attrNameLst>
                                      </p:cBhvr>
                                      <p:to>
                                        <p:strVal val="solid"/>
                                      </p:to>
                                    </p:set>
                                    <p:set>
                                      <p:cBhvr>
                                        <p:cTn id="74"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5" restart="whenNotActive" fill="hold" evtFilter="cancelBubble" nodeType="interactiveSeq">
                <p:stCondLst>
                  <p:cond evt="onClick" delay="0">
                    <p:tgtEl>
                      <p:spTgt spid="44"/>
                    </p:tgtEl>
                  </p:cond>
                </p:stCondLst>
                <p:endSync evt="end" delay="0">
                  <p:rtn val="all"/>
                </p:endSync>
                <p:childTnLst>
                  <p:par>
                    <p:cTn id="76" fill="hold">
                      <p:stCondLst>
                        <p:cond delay="0"/>
                      </p:stCondLst>
                      <p:childTnLst>
                        <p:par>
                          <p:cTn id="77" fill="hold">
                            <p:stCondLst>
                              <p:cond delay="0"/>
                            </p:stCondLst>
                            <p:childTnLst>
                              <p:par>
                                <p:cTn id="78" presetID="1" presetClass="emph" presetSubtype="2" fill="hold" nodeType="clickEffect">
                                  <p:stCondLst>
                                    <p:cond delay="0"/>
                                  </p:stCondLst>
                                  <p:childTnLst>
                                    <p:animClr clrSpc="rgb" dir="cw">
                                      <p:cBhvr>
                                        <p:cTn id="79" dur="250" fill="hold"/>
                                        <p:tgtEl>
                                          <p:spTgt spid="44"/>
                                        </p:tgtEl>
                                        <p:attrNameLst>
                                          <p:attrName>fillcolor</p:attrName>
                                        </p:attrNameLst>
                                      </p:cBhvr>
                                      <p:to>
                                        <a:srgbClr val="FFF2CC"/>
                                      </p:to>
                                    </p:animClr>
                                    <p:set>
                                      <p:cBhvr>
                                        <p:cTn id="80" dur="250" fill="hold"/>
                                        <p:tgtEl>
                                          <p:spTgt spid="44"/>
                                        </p:tgtEl>
                                        <p:attrNameLst>
                                          <p:attrName>fill.type</p:attrName>
                                        </p:attrNameLst>
                                      </p:cBhvr>
                                      <p:to>
                                        <p:strVal val="solid"/>
                                      </p:to>
                                    </p:set>
                                    <p:set>
                                      <p:cBhvr>
                                        <p:cTn id="81" dur="250" fill="hold"/>
                                        <p:tgtEl>
                                          <p:spTgt spid="44"/>
                                        </p:tgtEl>
                                        <p:attrNameLst>
                                          <p:attrName>fill.on</p:attrName>
                                        </p:attrNameLst>
                                      </p:cBhvr>
                                      <p:to>
                                        <p:strVal val="true"/>
                                      </p:to>
                                    </p:set>
                                  </p:childTnLst>
                                  <p:subTnLst>
                                    <p:audio>
                                      <p:cMediaNode>
                                        <p:cTn display="0" masterRel="sameClick">
                                          <p:stCondLst>
                                            <p:cond evt="begin" delay="0">
                                              <p:tn val="78"/>
                                            </p:cond>
                                          </p:stCondLst>
                                          <p:endCondLst>
                                            <p:cond evt="onStopAudio" delay="0">
                                              <p:tgtEl>
                                                <p:sldTgt/>
                                              </p:tgtEl>
                                            </p:cond>
                                          </p:endCondLst>
                                        </p:cTn>
                                        <p:tgtEl>
                                          <p:sndTgt r:embed="rId2" name="click.wav"/>
                                        </p:tgtEl>
                                      </p:cMediaNode>
                                    </p:audio>
                                  </p:subTnLst>
                                </p:cTn>
                              </p:par>
                              <p:par>
                                <p:cTn id="82" presetID="23" presetClass="entr" presetSubtype="32" fill="hold" nodeType="withEffect">
                                  <p:stCondLst>
                                    <p:cond delay="1000"/>
                                  </p:stCondLst>
                                  <p:childTnLst>
                                    <p:set>
                                      <p:cBhvr>
                                        <p:cTn id="83" dur="1" fill="hold">
                                          <p:stCondLst>
                                            <p:cond delay="0"/>
                                          </p:stCondLst>
                                        </p:cTn>
                                        <p:tgtEl>
                                          <p:spTgt spid="49"/>
                                        </p:tgtEl>
                                        <p:attrNameLst>
                                          <p:attrName>style.visibility</p:attrName>
                                        </p:attrNameLst>
                                      </p:cBhvr>
                                      <p:to>
                                        <p:strVal val="visible"/>
                                      </p:to>
                                    </p:set>
                                    <p:anim calcmode="lin" valueType="num">
                                      <p:cBhvr>
                                        <p:cTn id="84" dur="250" fill="hold"/>
                                        <p:tgtEl>
                                          <p:spTgt spid="49"/>
                                        </p:tgtEl>
                                        <p:attrNameLst>
                                          <p:attrName>ppt_w</p:attrName>
                                        </p:attrNameLst>
                                      </p:cBhvr>
                                      <p:tavLst>
                                        <p:tav tm="0">
                                          <p:val>
                                            <p:strVal val="4*#ppt_w"/>
                                          </p:val>
                                        </p:tav>
                                        <p:tav tm="100000">
                                          <p:val>
                                            <p:strVal val="#ppt_w"/>
                                          </p:val>
                                        </p:tav>
                                      </p:tavLst>
                                    </p:anim>
                                    <p:anim calcmode="lin" valueType="num">
                                      <p:cBhvr>
                                        <p:cTn id="85"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2"/>
                                            </p:cond>
                                          </p:stCondLst>
                                          <p:endCondLst>
                                            <p:cond evt="onStopAudio" delay="0">
                                              <p:tgtEl>
                                                <p:sldTgt/>
                                              </p:tgtEl>
                                            </p:cond>
                                          </p:endCondLst>
                                        </p:cTn>
                                        <p:tgtEl>
                                          <p:sndTgt r:embed="rId3" name="Wrong Buzzer.wav"/>
                                        </p:tgtEl>
                                      </p:cMediaNode>
                                    </p:audio>
                                  </p:subTnLst>
                                </p:cTn>
                              </p:par>
                              <p:par>
                                <p:cTn id="86" presetID="1" presetClass="emph" presetSubtype="2" fill="hold" nodeType="withEffect">
                                  <p:stCondLst>
                                    <p:cond delay="1000"/>
                                  </p:stCondLst>
                                  <p:childTnLst>
                                    <p:animClr clrSpc="rgb" dir="cw">
                                      <p:cBhvr>
                                        <p:cTn id="87" dur="250" fill="hold"/>
                                        <p:tgtEl>
                                          <p:spTgt spid="44"/>
                                        </p:tgtEl>
                                        <p:attrNameLst>
                                          <p:attrName>fillcolor</p:attrName>
                                        </p:attrNameLst>
                                      </p:cBhvr>
                                      <p:to>
                                        <a:srgbClr val="FFFF00"/>
                                      </p:to>
                                    </p:animClr>
                                    <p:set>
                                      <p:cBhvr>
                                        <p:cTn id="88" dur="250" fill="hold"/>
                                        <p:tgtEl>
                                          <p:spTgt spid="44"/>
                                        </p:tgtEl>
                                        <p:attrNameLst>
                                          <p:attrName>fill.type</p:attrName>
                                        </p:attrNameLst>
                                      </p:cBhvr>
                                      <p:to>
                                        <p:strVal val="solid"/>
                                      </p:to>
                                    </p:set>
                                    <p:set>
                                      <p:cBhvr>
                                        <p:cTn id="89"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2" grpId="0" animBg="1"/>
      <p:bldP spid="43" grpId="0" animBg="1"/>
      <p:bldP spid="44"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652A7F4F-8884-6833-B81C-45732685CA99}"/>
              </a:ext>
            </a:extLst>
          </p:cNvPr>
          <p:cNvPicPr>
            <a:picLocks noChangeAspect="1"/>
          </p:cNvPicPr>
          <p:nvPr/>
        </p:nvPicPr>
        <p:blipFill>
          <a:blip r:embed="rId5"/>
          <a:stretch>
            <a:fillRect/>
          </a:stretch>
        </p:blipFill>
        <p:spPr>
          <a:xfrm>
            <a:off x="0" y="1255"/>
            <a:ext cx="9144000" cy="5140990"/>
          </a:xfrm>
          <a:prstGeom prst="rect">
            <a:avLst/>
          </a:prstGeom>
        </p:spPr>
      </p:pic>
      <p:sp>
        <p:nvSpPr>
          <p:cNvPr id="4" name="Snip Diagonal Corner Rectangle 3"/>
          <p:cNvSpPr/>
          <p:nvPr/>
        </p:nvSpPr>
        <p:spPr>
          <a:xfrm>
            <a:off x="624477" y="149902"/>
            <a:ext cx="7895046" cy="1090050"/>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800" b="1">
                <a:solidFill>
                  <a:schemeClr val="tx1"/>
                </a:solidFill>
                <a:latin typeface="Times New Roman" panose="02020603050405020304" pitchFamily="18" charset="0"/>
                <a:cs typeface="Times New Roman" panose="02020603050405020304" pitchFamily="18" charset="0"/>
              </a:rPr>
              <a:t>Câu 3: Chiếc áo của mẹ được miêu tả có màu sắc nào?</a:t>
            </a:r>
          </a:p>
        </p:txBody>
      </p:sp>
      <p:sp>
        <p:nvSpPr>
          <p:cNvPr id="26" name="Rectangle 25"/>
          <p:cNvSpPr/>
          <p:nvPr/>
        </p:nvSpPr>
        <p:spPr>
          <a:xfrm>
            <a:off x="832667" y="1462010"/>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66">
              <a:buClrTx/>
              <a:defRPr/>
            </a:pPr>
            <a:r>
              <a:rPr lang="en-US" sz="2400" b="1" kern="1200" dirty="0">
                <a:solidFill>
                  <a:prstClr val="black"/>
                </a:solidFill>
                <a:latin typeface="Times New Roman" panose="02020603050405020304" pitchFamily="18" charset="0"/>
                <a:cs typeface="Times New Roman" pitchFamily="18" charset="0"/>
              </a:rPr>
              <a:t>A</a:t>
            </a:r>
            <a:r>
              <a:rPr lang="en-US" sz="2400" b="1" kern="1200">
                <a:solidFill>
                  <a:prstClr val="black"/>
                </a:solidFill>
                <a:latin typeface="Times New Roman" panose="02020603050405020304" pitchFamily="18" charset="0"/>
                <a:cs typeface="Times New Roman" pitchFamily="18" charset="0"/>
              </a:rPr>
              <a:t>. </a:t>
            </a:r>
            <a:r>
              <a:rPr lang="en-US" sz="2400" kern="1200">
                <a:solidFill>
                  <a:prstClr val="black"/>
                </a:solidFill>
                <a:latin typeface="Times New Roman" panose="02020603050405020304" pitchFamily="18" charset="0"/>
                <a:cs typeface="Times New Roman" panose="02020603050405020304" pitchFamily="18" charset="0"/>
              </a:rPr>
              <a:t>Màu nâu</a:t>
            </a:r>
            <a:endParaRPr lang="vi-VN" sz="2400" kern="1200" dirty="0">
              <a:solidFill>
                <a:prstClr val="black"/>
              </a:solidFill>
              <a:latin typeface="Times New Roman" panose="02020603050405020304" pitchFamily="18" charset="0"/>
              <a:cs typeface="Times New Roman" pitchFamily="18" charset="0"/>
            </a:endParaRPr>
          </a:p>
        </p:txBody>
      </p:sp>
      <p:sp>
        <p:nvSpPr>
          <p:cNvPr id="42" name="Rectangle 41"/>
          <p:cNvSpPr/>
          <p:nvPr/>
        </p:nvSpPr>
        <p:spPr>
          <a:xfrm>
            <a:off x="4597963" y="1465151"/>
            <a:ext cx="3921561"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66">
              <a:buClrTx/>
              <a:defRPr/>
            </a:pPr>
            <a:endParaRPr lang="en-US" sz="2400" b="1" kern="1200">
              <a:solidFill>
                <a:prstClr val="black"/>
              </a:solidFill>
              <a:latin typeface="Times New Roman" panose="02020603050405020304" pitchFamily="18" charset="0"/>
              <a:cs typeface="Times New Roman" pitchFamily="18" charset="0"/>
            </a:endParaRPr>
          </a:p>
          <a:p>
            <a:pPr defTabSz="685766">
              <a:buClrTx/>
              <a:defRPr/>
            </a:pPr>
            <a:endParaRPr lang="en-US" sz="2400" b="1" kern="1200">
              <a:solidFill>
                <a:prstClr val="black"/>
              </a:solidFill>
              <a:latin typeface="Times New Roman" panose="02020603050405020304" pitchFamily="18" charset="0"/>
              <a:cs typeface="Times New Roman" pitchFamily="18" charset="0"/>
            </a:endParaRPr>
          </a:p>
          <a:p>
            <a:pPr defTabSz="685766">
              <a:buClrTx/>
              <a:defRPr/>
            </a:pPr>
            <a:r>
              <a:rPr lang="en-US" sz="2400" b="1" kern="1200">
                <a:solidFill>
                  <a:prstClr val="black"/>
                </a:solidFill>
                <a:latin typeface="Times New Roman" panose="02020603050405020304" pitchFamily="18" charset="0"/>
                <a:cs typeface="Times New Roman" pitchFamily="18" charset="0"/>
              </a:rPr>
              <a:t>B. </a:t>
            </a:r>
            <a:r>
              <a:rPr lang="en-US" sz="2400" kern="1200">
                <a:solidFill>
                  <a:prstClr val="black"/>
                </a:solidFill>
                <a:latin typeface="Times New Roman" panose="02020603050405020304" pitchFamily="18" charset="0"/>
                <a:cs typeface="Times New Roman" panose="02020603050405020304" pitchFamily="18" charset="0"/>
              </a:rPr>
              <a:t>Màu đen.</a:t>
            </a:r>
            <a:endParaRPr lang="en-US" sz="2400">
              <a:solidFill>
                <a:prstClr val="black"/>
              </a:solidFill>
              <a:latin typeface="Times New Roman" panose="02020603050405020304" pitchFamily="18" charset="0"/>
              <a:cs typeface="Times New Roman" panose="02020603050405020304" pitchFamily="18" charset="0"/>
            </a:endParaRPr>
          </a:p>
          <a:p>
            <a:pPr defTabSz="685766">
              <a:buClrTx/>
              <a:defRPr/>
            </a:pPr>
            <a:endParaRPr lang="en-US" sz="2400" kern="1200">
              <a:solidFill>
                <a:prstClr val="black"/>
              </a:solidFill>
              <a:latin typeface="Times New Roman" panose="02020603050405020304" pitchFamily="18" charset="0"/>
              <a:cs typeface="Times New Roman" panose="02020603050405020304" pitchFamily="18" charset="0"/>
            </a:endParaRPr>
          </a:p>
          <a:p>
            <a:pPr defTabSz="685766">
              <a:buClrTx/>
              <a:defRPr/>
            </a:pPr>
            <a:endParaRPr lang="vi-VN" sz="2400" b="1" kern="1200" dirty="0">
              <a:solidFill>
                <a:prstClr val="black"/>
              </a:solidFill>
              <a:latin typeface="Times New Roman" panose="02020603050405020304" pitchFamily="18" charset="0"/>
              <a:cs typeface="Times New Roman" pitchFamily="18" charset="0"/>
            </a:endParaRPr>
          </a:p>
        </p:txBody>
      </p:sp>
      <p:sp>
        <p:nvSpPr>
          <p:cNvPr id="43" name="Rectangle 42"/>
          <p:cNvSpPr/>
          <p:nvPr/>
        </p:nvSpPr>
        <p:spPr>
          <a:xfrm>
            <a:off x="832667" y="2128889"/>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914378"/>
            <a:r>
              <a:rPr lang="en-US" sz="2400" b="1" kern="1200">
                <a:solidFill>
                  <a:prstClr val="black"/>
                </a:solidFill>
                <a:latin typeface="Times New Roman" panose="02020603050405020304" pitchFamily="18" charset="0"/>
                <a:cs typeface="Times New Roman" pitchFamily="18" charset="0"/>
              </a:rPr>
              <a:t>C. </a:t>
            </a:r>
            <a:r>
              <a:rPr lang="en-US" sz="2400" kern="1200">
                <a:solidFill>
                  <a:prstClr val="black"/>
                </a:solidFill>
                <a:latin typeface="Times New Roman" panose="02020603050405020304" pitchFamily="18" charset="0"/>
                <a:cs typeface="Times New Roman" panose="02020603050405020304" pitchFamily="18" charset="0"/>
              </a:rPr>
              <a:t>Màu đỏ</a:t>
            </a:r>
          </a:p>
        </p:txBody>
      </p:sp>
      <p:sp>
        <p:nvSpPr>
          <p:cNvPr id="44" name="Rectangle 43"/>
          <p:cNvSpPr/>
          <p:nvPr/>
        </p:nvSpPr>
        <p:spPr>
          <a:xfrm>
            <a:off x="4597963" y="2132030"/>
            <a:ext cx="3921561"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66">
              <a:buClrTx/>
              <a:defRPr/>
            </a:pPr>
            <a:endParaRPr lang="en-US" sz="2400" b="1" kern="1200">
              <a:solidFill>
                <a:prstClr val="black"/>
              </a:solidFill>
              <a:latin typeface="Times New Roman" pitchFamily="18" charset="0"/>
              <a:cs typeface="Times New Roman" pitchFamily="18" charset="0"/>
            </a:endParaRPr>
          </a:p>
          <a:p>
            <a:pPr defTabSz="914378"/>
            <a:r>
              <a:rPr lang="en-US" sz="2400" b="1" kern="1200">
                <a:solidFill>
                  <a:prstClr val="black"/>
                </a:solidFill>
                <a:latin typeface="Times New Roman" pitchFamily="18" charset="0"/>
                <a:cs typeface="Times New Roman" pitchFamily="18" charset="0"/>
              </a:rPr>
              <a:t>D. </a:t>
            </a:r>
            <a:r>
              <a:rPr lang="en-US" sz="2400" kern="1200">
                <a:solidFill>
                  <a:prstClr val="black"/>
                </a:solidFill>
                <a:latin typeface="Times New Roman" panose="02020603050405020304" pitchFamily="18" charset="0"/>
                <a:cs typeface="Times New Roman" panose="02020603050405020304" pitchFamily="18" charset="0"/>
              </a:rPr>
              <a:t>Màu xanh</a:t>
            </a:r>
            <a:endParaRPr lang="en-US" sz="2400">
              <a:solidFill>
                <a:prstClr val="black"/>
              </a:solidFill>
              <a:latin typeface="Times New Roman" panose="02020603050405020304" pitchFamily="18" charset="0"/>
              <a:cs typeface="Times New Roman" panose="02020603050405020304" pitchFamily="18" charset="0"/>
            </a:endParaRPr>
          </a:p>
          <a:p>
            <a:pPr defTabSz="685766">
              <a:buClrTx/>
              <a:defRPr/>
            </a:pPr>
            <a:endParaRPr lang="vi-VN" sz="2400" b="1" kern="1200" dirty="0">
              <a:solidFill>
                <a:prstClr val="black"/>
              </a:solidFill>
              <a:latin typeface="Times New Roman" panose="02020603050405020304" pitchFamily="18" charset="0"/>
              <a:cs typeface="Times New Roman" pitchFamily="18" charset="0"/>
            </a:endParaRPr>
          </a:p>
        </p:txBody>
      </p:sp>
      <p:pic>
        <p:nvPicPr>
          <p:cNvPr id="47" name="Picture 46"/>
          <p:cNvPicPr>
            <a:picLocks noChangeAspect="1"/>
          </p:cNvPicPr>
          <p:nvPr/>
        </p:nvPicPr>
        <p:blipFill rotWithShape="1">
          <a:blip r:embed="rId6" cstate="print">
            <a:duotone>
              <a:prstClr val="black"/>
              <a:schemeClr val="accent6">
                <a:tint val="45000"/>
                <a:satMod val="400000"/>
              </a:schemeClr>
            </a:duotone>
            <a:extLst>
              <a:ext uri="{28A0092B-C50C-407E-A947-70E740481C1C}">
                <a14:useLocalDpi xmlns:a14="http://schemas.microsoft.com/office/drawing/2010/main" val="0"/>
              </a:ext>
            </a:extLst>
          </a:blip>
          <a:srcRect r="-5485"/>
          <a:stretch/>
        </p:blipFill>
        <p:spPr>
          <a:xfrm>
            <a:off x="3990107" y="1468243"/>
            <a:ext cx="663853" cy="531044"/>
          </a:xfrm>
          <a:prstGeom prst="rect">
            <a:avLst/>
          </a:prstGeom>
        </p:spPr>
      </p:pic>
      <p:pic>
        <p:nvPicPr>
          <p:cNvPr id="51" name="Picture 50"/>
          <p:cNvPicPr>
            <a:picLocks noChangeAspect="1"/>
          </p:cNvPicPr>
          <p:nvPr/>
        </p:nvPicPr>
        <p:blipFill rotWithShape="1">
          <a:blip r:embed="rId7"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3909362" y="2153912"/>
            <a:ext cx="603402" cy="528066"/>
          </a:xfrm>
          <a:prstGeom prst="rect">
            <a:avLst/>
          </a:prstGeom>
        </p:spPr>
      </p:pic>
      <p:pic>
        <p:nvPicPr>
          <p:cNvPr id="49" name="Picture 48"/>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8009556" y="2190804"/>
            <a:ext cx="603557" cy="530398"/>
          </a:xfrm>
          <a:prstGeom prst="rect">
            <a:avLst/>
          </a:prstGeom>
        </p:spPr>
      </p:pic>
      <p:pic>
        <p:nvPicPr>
          <p:cNvPr id="53" name="Picture 5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8001164" y="1462011"/>
            <a:ext cx="603557" cy="530398"/>
          </a:xfrm>
          <a:prstGeom prst="rect">
            <a:avLst/>
          </a:prstGeom>
        </p:spPr>
      </p:pic>
      <p:sp>
        <p:nvSpPr>
          <p:cNvPr id="20" name="Thought Bubble: Cloud 19">
            <a:hlinkClick r:id="rId9" action="ppaction://hlinksldjump"/>
            <a:extLst>
              <a:ext uri="{FF2B5EF4-FFF2-40B4-BE49-F238E27FC236}">
                <a16:creationId xmlns:a16="http://schemas.microsoft.com/office/drawing/2014/main" id="{59A5C48A-5E6F-4EA8-846C-6B2C741A5FE1}"/>
              </a:ext>
            </a:extLst>
          </p:cNvPr>
          <p:cNvSpPr/>
          <p:nvPr/>
        </p:nvSpPr>
        <p:spPr>
          <a:xfrm>
            <a:off x="3909363" y="3188957"/>
            <a:ext cx="1737094" cy="845288"/>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buClrTx/>
            </a:pPr>
            <a:r>
              <a:rPr lang="en-US" sz="1800" b="1" kern="1200">
                <a:solidFill>
                  <a:prstClr val="black"/>
                </a:solidFill>
                <a:latin typeface="Times New Roman" panose="02020603050405020304" pitchFamily="18" charset="0"/>
                <a:cs typeface="Times New Roman" panose="02020603050405020304" pitchFamily="18" charset="0"/>
              </a:rPr>
              <a:t>Quay lại</a:t>
            </a:r>
          </a:p>
        </p:txBody>
      </p:sp>
    </p:spTree>
    <p:extLst>
      <p:ext uri="{BB962C8B-B14F-4D97-AF65-F5344CB8AC3E}">
        <p14:creationId xmlns:p14="http://schemas.microsoft.com/office/powerpoint/2010/main" val="340878177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0" restart="whenNotActive" fill="hold" evtFilter="cancelBubble" nodeType="interactiveSeq">
                <p:stCondLst>
                  <p:cond evt="onClick" delay="0">
                    <p:tgtEl>
                      <p:spTgt spid="26"/>
                    </p:tgtEl>
                  </p:cond>
                </p:stCondLst>
                <p:endSync evt="end" delay="0">
                  <p:rtn val="all"/>
                </p:endSync>
                <p:childTnLst>
                  <p:par>
                    <p:cTn id="31" fill="hold">
                      <p:stCondLst>
                        <p:cond delay="0"/>
                      </p:stCondLst>
                      <p:childTnLst>
                        <p:par>
                          <p:cTn id="32" fill="hold">
                            <p:stCondLst>
                              <p:cond delay="0"/>
                            </p:stCondLst>
                            <p:childTnLst>
                              <p:par>
                                <p:cTn id="33" presetID="1" presetClass="emph" presetSubtype="2" fill="hold" nodeType="clickEffect">
                                  <p:stCondLst>
                                    <p:cond delay="0"/>
                                  </p:stCondLst>
                                  <p:childTnLst>
                                    <p:animClr clrSpc="rgb" dir="cw">
                                      <p:cBhvr>
                                        <p:cTn id="34" dur="250" fill="hold"/>
                                        <p:tgtEl>
                                          <p:spTgt spid="26"/>
                                        </p:tgtEl>
                                        <p:attrNameLst>
                                          <p:attrName>fillcolor</p:attrName>
                                        </p:attrNameLst>
                                      </p:cBhvr>
                                      <p:to>
                                        <a:srgbClr val="FFF2CC"/>
                                      </p:to>
                                    </p:animClr>
                                    <p:set>
                                      <p:cBhvr>
                                        <p:cTn id="35" dur="250" fill="hold"/>
                                        <p:tgtEl>
                                          <p:spTgt spid="26"/>
                                        </p:tgtEl>
                                        <p:attrNameLst>
                                          <p:attrName>fill.type</p:attrName>
                                        </p:attrNameLst>
                                      </p:cBhvr>
                                      <p:to>
                                        <p:strVal val="solid"/>
                                      </p:to>
                                    </p:set>
                                    <p:set>
                                      <p:cBhvr>
                                        <p:cTn id="36" dur="250" fill="hold"/>
                                        <p:tgtEl>
                                          <p:spTgt spid="26"/>
                                        </p:tgtEl>
                                        <p:attrNameLst>
                                          <p:attrName>fill.on</p:attrName>
                                        </p:attrNameLst>
                                      </p:cBhvr>
                                      <p:to>
                                        <p:strVal val="true"/>
                                      </p:to>
                                    </p:set>
                                  </p:childTnLst>
                                  <p:subTnLst>
                                    <p:audio>
                                      <p:cMediaNode>
                                        <p:cTn display="0" masterRel="sameClick">
                                          <p:stCondLst>
                                            <p:cond evt="begin" delay="0">
                                              <p:tn val="33"/>
                                            </p:cond>
                                          </p:stCondLst>
                                          <p:endCondLst>
                                            <p:cond evt="onStopAudio" delay="0">
                                              <p:tgtEl>
                                                <p:sldTgt/>
                                              </p:tgtEl>
                                            </p:cond>
                                          </p:endCondLst>
                                        </p:cTn>
                                        <p:tgtEl>
                                          <p:sndTgt r:embed="rId2" name="click.wav"/>
                                        </p:tgtEl>
                                      </p:cMediaNode>
                                    </p:audio>
                                  </p:subTnLst>
                                </p:cTn>
                              </p:par>
                              <p:par>
                                <p:cTn id="37" presetID="23" presetClass="entr" presetSubtype="32" fill="hold" nodeType="withEffect">
                                  <p:stCondLst>
                                    <p:cond delay="1000"/>
                                  </p:stCondLst>
                                  <p:childTnLst>
                                    <p:set>
                                      <p:cBhvr>
                                        <p:cTn id="38" dur="1" fill="hold">
                                          <p:stCondLst>
                                            <p:cond delay="0"/>
                                          </p:stCondLst>
                                        </p:cTn>
                                        <p:tgtEl>
                                          <p:spTgt spid="47"/>
                                        </p:tgtEl>
                                        <p:attrNameLst>
                                          <p:attrName>style.visibility</p:attrName>
                                        </p:attrNameLst>
                                      </p:cBhvr>
                                      <p:to>
                                        <p:strVal val="visible"/>
                                      </p:to>
                                    </p:set>
                                    <p:anim calcmode="lin" valueType="num">
                                      <p:cBhvr>
                                        <p:cTn id="39" dur="250" fill="hold"/>
                                        <p:tgtEl>
                                          <p:spTgt spid="47"/>
                                        </p:tgtEl>
                                        <p:attrNameLst>
                                          <p:attrName>ppt_w</p:attrName>
                                        </p:attrNameLst>
                                      </p:cBhvr>
                                      <p:tavLst>
                                        <p:tav tm="0">
                                          <p:val>
                                            <p:strVal val="4*#ppt_w"/>
                                          </p:val>
                                        </p:tav>
                                        <p:tav tm="100000">
                                          <p:val>
                                            <p:strVal val="#ppt_w"/>
                                          </p:val>
                                        </p:tav>
                                      </p:tavLst>
                                    </p:anim>
                                    <p:anim calcmode="lin" valueType="num">
                                      <p:cBhvr>
                                        <p:cTn id="40"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37"/>
                                            </p:cond>
                                          </p:stCondLst>
                                          <p:endCondLst>
                                            <p:cond evt="onStopAudio" delay="0">
                                              <p:tgtEl>
                                                <p:sldTgt/>
                                              </p:tgtEl>
                                            </p:cond>
                                          </p:endCondLst>
                                        </p:cTn>
                                        <p:tgtEl>
                                          <p:sndTgt r:embed="rId3" name="Check mark.wav"/>
                                        </p:tgtEl>
                                      </p:cMediaNode>
                                    </p:audio>
                                  </p:subTnLst>
                                </p:cTn>
                              </p:par>
                              <p:par>
                                <p:cTn id="41" presetID="1" presetClass="emph" presetSubtype="2" fill="hold" nodeType="withEffect">
                                  <p:stCondLst>
                                    <p:cond delay="1000"/>
                                  </p:stCondLst>
                                  <p:childTnLst>
                                    <p:animClr clrSpc="rgb" dir="cw">
                                      <p:cBhvr>
                                        <p:cTn id="42" dur="250" fill="hold"/>
                                        <p:tgtEl>
                                          <p:spTgt spid="26"/>
                                        </p:tgtEl>
                                        <p:attrNameLst>
                                          <p:attrName>fillcolor</p:attrName>
                                        </p:attrNameLst>
                                      </p:cBhvr>
                                      <p:to>
                                        <a:srgbClr val="00B050"/>
                                      </p:to>
                                    </p:animClr>
                                    <p:set>
                                      <p:cBhvr>
                                        <p:cTn id="43" dur="250" fill="hold"/>
                                        <p:tgtEl>
                                          <p:spTgt spid="26"/>
                                        </p:tgtEl>
                                        <p:attrNameLst>
                                          <p:attrName>fill.type</p:attrName>
                                        </p:attrNameLst>
                                      </p:cBhvr>
                                      <p:to>
                                        <p:strVal val="solid"/>
                                      </p:to>
                                    </p:set>
                                    <p:set>
                                      <p:cBhvr>
                                        <p:cTn id="44"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5" restart="whenNotActive" fill="hold" evtFilter="cancelBubble" nodeType="interactiveSeq">
                <p:stCondLst>
                  <p:cond evt="onClick" delay="0">
                    <p:tgtEl>
                      <p:spTgt spid="42"/>
                    </p:tgtEl>
                  </p:cond>
                </p:stCondLst>
                <p:endSync evt="end" delay="0">
                  <p:rtn val="all"/>
                </p:endSync>
                <p:childTnLst>
                  <p:par>
                    <p:cTn id="46" fill="hold">
                      <p:stCondLst>
                        <p:cond delay="0"/>
                      </p:stCondLst>
                      <p:childTnLst>
                        <p:par>
                          <p:cTn id="47" fill="hold">
                            <p:stCondLst>
                              <p:cond delay="0"/>
                            </p:stCondLst>
                            <p:childTnLst>
                              <p:par>
                                <p:cTn id="48" presetID="1" presetClass="emph" presetSubtype="2" fill="hold" nodeType="clickEffect">
                                  <p:stCondLst>
                                    <p:cond delay="0"/>
                                  </p:stCondLst>
                                  <p:childTnLst>
                                    <p:animClr clrSpc="rgb" dir="cw">
                                      <p:cBhvr>
                                        <p:cTn id="49" dur="250" fill="hold"/>
                                        <p:tgtEl>
                                          <p:spTgt spid="42"/>
                                        </p:tgtEl>
                                        <p:attrNameLst>
                                          <p:attrName>fillcolor</p:attrName>
                                        </p:attrNameLst>
                                      </p:cBhvr>
                                      <p:to>
                                        <a:srgbClr val="FFF2CC"/>
                                      </p:to>
                                    </p:animClr>
                                    <p:set>
                                      <p:cBhvr>
                                        <p:cTn id="50" dur="250" fill="hold"/>
                                        <p:tgtEl>
                                          <p:spTgt spid="42"/>
                                        </p:tgtEl>
                                        <p:attrNameLst>
                                          <p:attrName>fill.type</p:attrName>
                                        </p:attrNameLst>
                                      </p:cBhvr>
                                      <p:to>
                                        <p:strVal val="solid"/>
                                      </p:to>
                                    </p:set>
                                    <p:set>
                                      <p:cBhvr>
                                        <p:cTn id="51" dur="250" fill="hold"/>
                                        <p:tgtEl>
                                          <p:spTgt spid="42"/>
                                        </p:tgtEl>
                                        <p:attrNameLst>
                                          <p:attrName>fill.on</p:attrName>
                                        </p:attrNameLst>
                                      </p:cBhvr>
                                      <p:to>
                                        <p:strVal val="true"/>
                                      </p:to>
                                    </p:set>
                                  </p:childTnLst>
                                  <p:subTnLst>
                                    <p:audio>
                                      <p:cMediaNode>
                                        <p:cTn display="0" masterRel="sameClick">
                                          <p:stCondLst>
                                            <p:cond evt="begin" delay="0">
                                              <p:tn val="48"/>
                                            </p:cond>
                                          </p:stCondLst>
                                          <p:endCondLst>
                                            <p:cond evt="onStopAudio" delay="0">
                                              <p:tgtEl>
                                                <p:sldTgt/>
                                              </p:tgtEl>
                                            </p:cond>
                                          </p:endCondLst>
                                        </p:cTn>
                                        <p:tgtEl>
                                          <p:sndTgt r:embed="rId2" name="click.wav"/>
                                        </p:tgtEl>
                                      </p:cMediaNode>
                                    </p:audio>
                                  </p:subTnLst>
                                </p:cTn>
                              </p:par>
                              <p:par>
                                <p:cTn id="52" presetID="23" presetClass="entr" presetSubtype="32" fill="hold" nodeType="withEffect">
                                  <p:stCondLst>
                                    <p:cond delay="1000"/>
                                  </p:stCondLst>
                                  <p:childTnLst>
                                    <p:set>
                                      <p:cBhvr>
                                        <p:cTn id="53" dur="1" fill="hold">
                                          <p:stCondLst>
                                            <p:cond delay="0"/>
                                          </p:stCondLst>
                                        </p:cTn>
                                        <p:tgtEl>
                                          <p:spTgt spid="53"/>
                                        </p:tgtEl>
                                        <p:attrNameLst>
                                          <p:attrName>style.visibility</p:attrName>
                                        </p:attrNameLst>
                                      </p:cBhvr>
                                      <p:to>
                                        <p:strVal val="visible"/>
                                      </p:to>
                                    </p:set>
                                    <p:anim calcmode="lin" valueType="num">
                                      <p:cBhvr>
                                        <p:cTn id="54" dur="250" fill="hold"/>
                                        <p:tgtEl>
                                          <p:spTgt spid="53"/>
                                        </p:tgtEl>
                                        <p:attrNameLst>
                                          <p:attrName>ppt_w</p:attrName>
                                        </p:attrNameLst>
                                      </p:cBhvr>
                                      <p:tavLst>
                                        <p:tav tm="0">
                                          <p:val>
                                            <p:strVal val="4*#ppt_w"/>
                                          </p:val>
                                        </p:tav>
                                        <p:tav tm="100000">
                                          <p:val>
                                            <p:strVal val="#ppt_w"/>
                                          </p:val>
                                        </p:tav>
                                      </p:tavLst>
                                    </p:anim>
                                    <p:anim calcmode="lin" valueType="num">
                                      <p:cBhvr>
                                        <p:cTn id="55"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2"/>
                                            </p:cond>
                                          </p:stCondLst>
                                          <p:endCondLst>
                                            <p:cond evt="onStopAudio" delay="0">
                                              <p:tgtEl>
                                                <p:sldTgt/>
                                              </p:tgtEl>
                                            </p:cond>
                                          </p:endCondLst>
                                        </p:cTn>
                                        <p:tgtEl>
                                          <p:sndTgt r:embed="rId4" name="Wrong Buzzer.wav"/>
                                        </p:tgtEl>
                                      </p:cMediaNode>
                                    </p:audio>
                                  </p:subTnLst>
                                </p:cTn>
                              </p:par>
                              <p:par>
                                <p:cTn id="56" presetID="1" presetClass="emph" presetSubtype="2" fill="hold" nodeType="withEffect">
                                  <p:stCondLst>
                                    <p:cond delay="1000"/>
                                  </p:stCondLst>
                                  <p:childTnLst>
                                    <p:animClr clrSpc="rgb" dir="cw">
                                      <p:cBhvr>
                                        <p:cTn id="57" dur="250" fill="hold"/>
                                        <p:tgtEl>
                                          <p:spTgt spid="42"/>
                                        </p:tgtEl>
                                        <p:attrNameLst>
                                          <p:attrName>fillcolor</p:attrName>
                                        </p:attrNameLst>
                                      </p:cBhvr>
                                      <p:to>
                                        <a:srgbClr val="FFFF00"/>
                                      </p:to>
                                    </p:animClr>
                                    <p:set>
                                      <p:cBhvr>
                                        <p:cTn id="58" dur="250" fill="hold"/>
                                        <p:tgtEl>
                                          <p:spTgt spid="42"/>
                                        </p:tgtEl>
                                        <p:attrNameLst>
                                          <p:attrName>fill.type</p:attrName>
                                        </p:attrNameLst>
                                      </p:cBhvr>
                                      <p:to>
                                        <p:strVal val="solid"/>
                                      </p:to>
                                    </p:set>
                                    <p:set>
                                      <p:cBhvr>
                                        <p:cTn id="59"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0" restart="whenNotActive" fill="hold" evtFilter="cancelBubble" nodeType="interactiveSeq">
                <p:stCondLst>
                  <p:cond evt="onClick" delay="0">
                    <p:tgtEl>
                      <p:spTgt spid="43"/>
                    </p:tgtEl>
                  </p:cond>
                </p:stCondLst>
                <p:endSync evt="end" delay="0">
                  <p:rtn val="all"/>
                </p:endSync>
                <p:childTnLst>
                  <p:par>
                    <p:cTn id="61" fill="hold">
                      <p:stCondLst>
                        <p:cond delay="0"/>
                      </p:stCondLst>
                      <p:childTnLst>
                        <p:par>
                          <p:cTn id="62" fill="hold">
                            <p:stCondLst>
                              <p:cond delay="0"/>
                            </p:stCondLst>
                            <p:childTnLst>
                              <p:par>
                                <p:cTn id="63" presetID="1" presetClass="emph" presetSubtype="2" fill="hold" nodeType="clickEffect">
                                  <p:stCondLst>
                                    <p:cond delay="0"/>
                                  </p:stCondLst>
                                  <p:childTnLst>
                                    <p:animClr clrSpc="rgb" dir="cw">
                                      <p:cBhvr>
                                        <p:cTn id="64" dur="250" fill="hold"/>
                                        <p:tgtEl>
                                          <p:spTgt spid="43"/>
                                        </p:tgtEl>
                                        <p:attrNameLst>
                                          <p:attrName>fillcolor</p:attrName>
                                        </p:attrNameLst>
                                      </p:cBhvr>
                                      <p:to>
                                        <a:srgbClr val="FFF2CC"/>
                                      </p:to>
                                    </p:animClr>
                                    <p:set>
                                      <p:cBhvr>
                                        <p:cTn id="65" dur="250" fill="hold"/>
                                        <p:tgtEl>
                                          <p:spTgt spid="43"/>
                                        </p:tgtEl>
                                        <p:attrNameLst>
                                          <p:attrName>fill.type</p:attrName>
                                        </p:attrNameLst>
                                      </p:cBhvr>
                                      <p:to>
                                        <p:strVal val="solid"/>
                                      </p:to>
                                    </p:set>
                                    <p:set>
                                      <p:cBhvr>
                                        <p:cTn id="66" dur="250" fill="hold"/>
                                        <p:tgtEl>
                                          <p:spTgt spid="43"/>
                                        </p:tgtEl>
                                        <p:attrNameLst>
                                          <p:attrName>fill.on</p:attrName>
                                        </p:attrNameLst>
                                      </p:cBhvr>
                                      <p:to>
                                        <p:strVal val="true"/>
                                      </p:to>
                                    </p:set>
                                  </p:childTnLst>
                                  <p:subTnLst>
                                    <p:audio>
                                      <p:cMediaNode>
                                        <p:cTn display="0" masterRel="sameClick">
                                          <p:stCondLst>
                                            <p:cond evt="begin" delay="0">
                                              <p:tn val="63"/>
                                            </p:cond>
                                          </p:stCondLst>
                                          <p:endCondLst>
                                            <p:cond evt="onStopAudio" delay="0">
                                              <p:tgtEl>
                                                <p:sldTgt/>
                                              </p:tgtEl>
                                            </p:cond>
                                          </p:endCondLst>
                                        </p:cTn>
                                        <p:tgtEl>
                                          <p:sndTgt r:embed="rId2" name="click.wav"/>
                                        </p:tgtEl>
                                      </p:cMediaNode>
                                    </p:audio>
                                  </p:subTnLst>
                                </p:cTn>
                              </p:par>
                              <p:par>
                                <p:cTn id="67" presetID="23" presetClass="entr" presetSubtype="32" fill="hold" nodeType="withEffect">
                                  <p:stCondLst>
                                    <p:cond delay="1000"/>
                                  </p:stCondLst>
                                  <p:childTnLst>
                                    <p:set>
                                      <p:cBhvr>
                                        <p:cTn id="68" dur="1" fill="hold">
                                          <p:stCondLst>
                                            <p:cond delay="0"/>
                                          </p:stCondLst>
                                        </p:cTn>
                                        <p:tgtEl>
                                          <p:spTgt spid="51"/>
                                        </p:tgtEl>
                                        <p:attrNameLst>
                                          <p:attrName>style.visibility</p:attrName>
                                        </p:attrNameLst>
                                      </p:cBhvr>
                                      <p:to>
                                        <p:strVal val="visible"/>
                                      </p:to>
                                    </p:set>
                                    <p:anim calcmode="lin" valueType="num">
                                      <p:cBhvr>
                                        <p:cTn id="69" dur="250" fill="hold"/>
                                        <p:tgtEl>
                                          <p:spTgt spid="51"/>
                                        </p:tgtEl>
                                        <p:attrNameLst>
                                          <p:attrName>ppt_w</p:attrName>
                                        </p:attrNameLst>
                                      </p:cBhvr>
                                      <p:tavLst>
                                        <p:tav tm="0">
                                          <p:val>
                                            <p:strVal val="4*#ppt_w"/>
                                          </p:val>
                                        </p:tav>
                                        <p:tav tm="100000">
                                          <p:val>
                                            <p:strVal val="#ppt_w"/>
                                          </p:val>
                                        </p:tav>
                                      </p:tavLst>
                                    </p:anim>
                                    <p:anim calcmode="lin" valueType="num">
                                      <p:cBhvr>
                                        <p:cTn id="70"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7"/>
                                            </p:cond>
                                          </p:stCondLst>
                                          <p:endCondLst>
                                            <p:cond evt="onStopAudio" delay="0">
                                              <p:tgtEl>
                                                <p:sldTgt/>
                                              </p:tgtEl>
                                            </p:cond>
                                          </p:endCondLst>
                                        </p:cTn>
                                        <p:tgtEl>
                                          <p:sndTgt r:embed="rId4" name="Wrong Buzzer.wav"/>
                                        </p:tgtEl>
                                      </p:cMediaNode>
                                    </p:audio>
                                  </p:subTnLst>
                                </p:cTn>
                              </p:par>
                              <p:par>
                                <p:cTn id="71" presetID="1" presetClass="emph" presetSubtype="2" fill="hold" nodeType="withEffect">
                                  <p:stCondLst>
                                    <p:cond delay="1000"/>
                                  </p:stCondLst>
                                  <p:childTnLst>
                                    <p:animClr clrSpc="rgb" dir="cw">
                                      <p:cBhvr>
                                        <p:cTn id="72" dur="250" fill="hold"/>
                                        <p:tgtEl>
                                          <p:spTgt spid="43"/>
                                        </p:tgtEl>
                                        <p:attrNameLst>
                                          <p:attrName>fillcolor</p:attrName>
                                        </p:attrNameLst>
                                      </p:cBhvr>
                                      <p:to>
                                        <a:srgbClr val="FFFF00"/>
                                      </p:to>
                                    </p:animClr>
                                    <p:set>
                                      <p:cBhvr>
                                        <p:cTn id="73" dur="250" fill="hold"/>
                                        <p:tgtEl>
                                          <p:spTgt spid="43"/>
                                        </p:tgtEl>
                                        <p:attrNameLst>
                                          <p:attrName>fill.type</p:attrName>
                                        </p:attrNameLst>
                                      </p:cBhvr>
                                      <p:to>
                                        <p:strVal val="solid"/>
                                      </p:to>
                                    </p:set>
                                    <p:set>
                                      <p:cBhvr>
                                        <p:cTn id="74"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5" restart="whenNotActive" fill="hold" evtFilter="cancelBubble" nodeType="interactiveSeq">
                <p:stCondLst>
                  <p:cond evt="onClick" delay="0">
                    <p:tgtEl>
                      <p:spTgt spid="44"/>
                    </p:tgtEl>
                  </p:cond>
                </p:stCondLst>
                <p:endSync evt="end" delay="0">
                  <p:rtn val="all"/>
                </p:endSync>
                <p:childTnLst>
                  <p:par>
                    <p:cTn id="76" fill="hold">
                      <p:stCondLst>
                        <p:cond delay="0"/>
                      </p:stCondLst>
                      <p:childTnLst>
                        <p:par>
                          <p:cTn id="77" fill="hold">
                            <p:stCondLst>
                              <p:cond delay="0"/>
                            </p:stCondLst>
                            <p:childTnLst>
                              <p:par>
                                <p:cTn id="78" presetID="1" presetClass="emph" presetSubtype="2" fill="hold" nodeType="clickEffect">
                                  <p:stCondLst>
                                    <p:cond delay="0"/>
                                  </p:stCondLst>
                                  <p:childTnLst>
                                    <p:animClr clrSpc="rgb" dir="cw">
                                      <p:cBhvr>
                                        <p:cTn id="79" dur="250" fill="hold"/>
                                        <p:tgtEl>
                                          <p:spTgt spid="44"/>
                                        </p:tgtEl>
                                        <p:attrNameLst>
                                          <p:attrName>fillcolor</p:attrName>
                                        </p:attrNameLst>
                                      </p:cBhvr>
                                      <p:to>
                                        <a:srgbClr val="FFF2CC"/>
                                      </p:to>
                                    </p:animClr>
                                    <p:set>
                                      <p:cBhvr>
                                        <p:cTn id="80" dur="250" fill="hold"/>
                                        <p:tgtEl>
                                          <p:spTgt spid="44"/>
                                        </p:tgtEl>
                                        <p:attrNameLst>
                                          <p:attrName>fill.type</p:attrName>
                                        </p:attrNameLst>
                                      </p:cBhvr>
                                      <p:to>
                                        <p:strVal val="solid"/>
                                      </p:to>
                                    </p:set>
                                    <p:set>
                                      <p:cBhvr>
                                        <p:cTn id="81" dur="250" fill="hold"/>
                                        <p:tgtEl>
                                          <p:spTgt spid="44"/>
                                        </p:tgtEl>
                                        <p:attrNameLst>
                                          <p:attrName>fill.on</p:attrName>
                                        </p:attrNameLst>
                                      </p:cBhvr>
                                      <p:to>
                                        <p:strVal val="true"/>
                                      </p:to>
                                    </p:set>
                                  </p:childTnLst>
                                  <p:subTnLst>
                                    <p:audio>
                                      <p:cMediaNode>
                                        <p:cTn display="0" masterRel="sameClick">
                                          <p:stCondLst>
                                            <p:cond evt="begin" delay="0">
                                              <p:tn val="78"/>
                                            </p:cond>
                                          </p:stCondLst>
                                          <p:endCondLst>
                                            <p:cond evt="onStopAudio" delay="0">
                                              <p:tgtEl>
                                                <p:sldTgt/>
                                              </p:tgtEl>
                                            </p:cond>
                                          </p:endCondLst>
                                        </p:cTn>
                                        <p:tgtEl>
                                          <p:sndTgt r:embed="rId2" name="click.wav"/>
                                        </p:tgtEl>
                                      </p:cMediaNode>
                                    </p:audio>
                                  </p:subTnLst>
                                </p:cTn>
                              </p:par>
                              <p:par>
                                <p:cTn id="82" presetID="23" presetClass="entr" presetSubtype="32" fill="hold" nodeType="withEffect">
                                  <p:stCondLst>
                                    <p:cond delay="1000"/>
                                  </p:stCondLst>
                                  <p:childTnLst>
                                    <p:set>
                                      <p:cBhvr>
                                        <p:cTn id="83" dur="1" fill="hold">
                                          <p:stCondLst>
                                            <p:cond delay="0"/>
                                          </p:stCondLst>
                                        </p:cTn>
                                        <p:tgtEl>
                                          <p:spTgt spid="49"/>
                                        </p:tgtEl>
                                        <p:attrNameLst>
                                          <p:attrName>style.visibility</p:attrName>
                                        </p:attrNameLst>
                                      </p:cBhvr>
                                      <p:to>
                                        <p:strVal val="visible"/>
                                      </p:to>
                                    </p:set>
                                    <p:anim calcmode="lin" valueType="num">
                                      <p:cBhvr>
                                        <p:cTn id="84" dur="250" fill="hold"/>
                                        <p:tgtEl>
                                          <p:spTgt spid="49"/>
                                        </p:tgtEl>
                                        <p:attrNameLst>
                                          <p:attrName>ppt_w</p:attrName>
                                        </p:attrNameLst>
                                      </p:cBhvr>
                                      <p:tavLst>
                                        <p:tav tm="0">
                                          <p:val>
                                            <p:strVal val="4*#ppt_w"/>
                                          </p:val>
                                        </p:tav>
                                        <p:tav tm="100000">
                                          <p:val>
                                            <p:strVal val="#ppt_w"/>
                                          </p:val>
                                        </p:tav>
                                      </p:tavLst>
                                    </p:anim>
                                    <p:anim calcmode="lin" valueType="num">
                                      <p:cBhvr>
                                        <p:cTn id="85"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2"/>
                                            </p:cond>
                                          </p:stCondLst>
                                          <p:endCondLst>
                                            <p:cond evt="onStopAudio" delay="0">
                                              <p:tgtEl>
                                                <p:sldTgt/>
                                              </p:tgtEl>
                                            </p:cond>
                                          </p:endCondLst>
                                        </p:cTn>
                                        <p:tgtEl>
                                          <p:sndTgt r:embed="rId4" name="Wrong Buzzer.wav"/>
                                        </p:tgtEl>
                                      </p:cMediaNode>
                                    </p:audio>
                                  </p:subTnLst>
                                </p:cTn>
                              </p:par>
                              <p:par>
                                <p:cTn id="86" presetID="1" presetClass="emph" presetSubtype="2" fill="hold" nodeType="withEffect">
                                  <p:stCondLst>
                                    <p:cond delay="1000"/>
                                  </p:stCondLst>
                                  <p:childTnLst>
                                    <p:animClr clrSpc="rgb" dir="cw">
                                      <p:cBhvr>
                                        <p:cTn id="87" dur="250" fill="hold"/>
                                        <p:tgtEl>
                                          <p:spTgt spid="44"/>
                                        </p:tgtEl>
                                        <p:attrNameLst>
                                          <p:attrName>fillcolor</p:attrName>
                                        </p:attrNameLst>
                                      </p:cBhvr>
                                      <p:to>
                                        <a:srgbClr val="FFFF00"/>
                                      </p:to>
                                    </p:animClr>
                                    <p:set>
                                      <p:cBhvr>
                                        <p:cTn id="88" dur="250" fill="hold"/>
                                        <p:tgtEl>
                                          <p:spTgt spid="44"/>
                                        </p:tgtEl>
                                        <p:attrNameLst>
                                          <p:attrName>fill.type</p:attrName>
                                        </p:attrNameLst>
                                      </p:cBhvr>
                                      <p:to>
                                        <p:strVal val="solid"/>
                                      </p:to>
                                    </p:set>
                                    <p:set>
                                      <p:cBhvr>
                                        <p:cTn id="89"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2" grpId="0" animBg="1"/>
      <p:bldP spid="43" grpId="0" animBg="1"/>
      <p:bldP spid="44"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D4036866-3F66-FBFF-88B0-D7D32D526640}"/>
              </a:ext>
            </a:extLst>
          </p:cNvPr>
          <p:cNvPicPr>
            <a:picLocks noChangeAspect="1"/>
          </p:cNvPicPr>
          <p:nvPr/>
        </p:nvPicPr>
        <p:blipFill>
          <a:blip r:embed="rId5"/>
          <a:stretch>
            <a:fillRect/>
          </a:stretch>
        </p:blipFill>
        <p:spPr>
          <a:xfrm>
            <a:off x="0" y="1255"/>
            <a:ext cx="9144000" cy="5140990"/>
          </a:xfrm>
          <a:prstGeom prst="rect">
            <a:avLst/>
          </a:prstGeom>
        </p:spPr>
      </p:pic>
      <p:sp>
        <p:nvSpPr>
          <p:cNvPr id="4" name="Snip Diagonal Corner Rectangle 3"/>
          <p:cNvSpPr/>
          <p:nvPr/>
        </p:nvSpPr>
        <p:spPr>
          <a:xfrm>
            <a:off x="624477" y="149902"/>
            <a:ext cx="7895046" cy="993098"/>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b="1">
                <a:solidFill>
                  <a:schemeClr val="tx1"/>
                </a:solidFill>
                <a:latin typeface="Times New Roman" panose="02020603050405020304" pitchFamily="18" charset="0"/>
                <a:cs typeface="Times New Roman" panose="02020603050405020304" pitchFamily="18" charset="0"/>
              </a:rPr>
              <a:t>Câu 4: Từ ngữ nào sau đây được sử dụng để miêu tả về cuộc đời của người mẹ?</a:t>
            </a:r>
          </a:p>
        </p:txBody>
      </p:sp>
      <p:sp>
        <p:nvSpPr>
          <p:cNvPr id="26" name="Rectangle 25"/>
          <p:cNvSpPr/>
          <p:nvPr/>
        </p:nvSpPr>
        <p:spPr>
          <a:xfrm>
            <a:off x="832667" y="1462010"/>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66">
              <a:buClrTx/>
              <a:defRPr/>
            </a:pPr>
            <a:endParaRPr lang="en-US" sz="2100" b="1" kern="1200">
              <a:solidFill>
                <a:prstClr val="black"/>
              </a:solidFill>
              <a:latin typeface="Times New Roman" panose="02020603050405020304" pitchFamily="18" charset="0"/>
              <a:cs typeface="Times New Roman" pitchFamily="18" charset="0"/>
            </a:endParaRPr>
          </a:p>
          <a:p>
            <a:pPr defTabSz="685766">
              <a:buClrTx/>
              <a:defRPr/>
            </a:pPr>
            <a:r>
              <a:rPr lang="en-US" sz="2100" b="1" kern="1200">
                <a:solidFill>
                  <a:prstClr val="black"/>
                </a:solidFill>
                <a:latin typeface="Times New Roman" panose="02020603050405020304" pitchFamily="18" charset="0"/>
                <a:cs typeface="Times New Roman" pitchFamily="18" charset="0"/>
              </a:rPr>
              <a:t>A. </a:t>
            </a:r>
            <a:r>
              <a:rPr lang="en-US" sz="2100" kern="1200">
                <a:solidFill>
                  <a:prstClr val="black"/>
                </a:solidFill>
                <a:latin typeface="Times New Roman" panose="02020603050405020304" pitchFamily="18" charset="0"/>
                <a:cs typeface="Times New Roman" panose="02020603050405020304" pitchFamily="18" charset="0"/>
              </a:rPr>
              <a:t>Cay đắng, thảnh thơi</a:t>
            </a:r>
          </a:p>
          <a:p>
            <a:pPr defTabSz="685766">
              <a:buClrTx/>
              <a:defRPr/>
            </a:pPr>
            <a:endParaRPr lang="vi-VN" sz="2100" b="1" kern="1200" dirty="0">
              <a:solidFill>
                <a:prstClr val="black"/>
              </a:solidFill>
              <a:latin typeface="Times New Roman" panose="02020603050405020304" pitchFamily="18" charset="0"/>
              <a:cs typeface="Times New Roman" pitchFamily="18" charset="0"/>
            </a:endParaRPr>
          </a:p>
        </p:txBody>
      </p:sp>
      <p:sp>
        <p:nvSpPr>
          <p:cNvPr id="42" name="Rectangle 41"/>
          <p:cNvSpPr/>
          <p:nvPr/>
        </p:nvSpPr>
        <p:spPr>
          <a:xfrm>
            <a:off x="4631236" y="1462010"/>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66">
              <a:buClrTx/>
              <a:defRPr/>
            </a:pPr>
            <a:endParaRPr lang="en-US" sz="2100" b="1" kern="1200">
              <a:solidFill>
                <a:prstClr val="black"/>
              </a:solidFill>
              <a:latin typeface="Times New Roman" pitchFamily="18" charset="0"/>
              <a:cs typeface="Times New Roman" pitchFamily="18" charset="0"/>
            </a:endParaRPr>
          </a:p>
          <a:p>
            <a:pPr defTabSz="685783">
              <a:buClrTx/>
            </a:pPr>
            <a:endParaRPr lang="en-US" sz="2100" b="1" kern="1200">
              <a:solidFill>
                <a:prstClr val="black"/>
              </a:solidFill>
              <a:latin typeface="Times New Roman" pitchFamily="18" charset="0"/>
              <a:cs typeface="Times New Roman" pitchFamily="18" charset="0"/>
            </a:endParaRPr>
          </a:p>
          <a:p>
            <a:pPr defTabSz="685783">
              <a:buClrTx/>
            </a:pPr>
            <a:r>
              <a:rPr lang="en-US" sz="2100" b="1" kern="1200">
                <a:solidFill>
                  <a:prstClr val="black"/>
                </a:solidFill>
                <a:latin typeface="Times New Roman" pitchFamily="18" charset="0"/>
                <a:cs typeface="Times New Roman" pitchFamily="18" charset="0"/>
              </a:rPr>
              <a:t>B. </a:t>
            </a:r>
            <a:r>
              <a:rPr lang="en-US" sz="2100" kern="1200">
                <a:solidFill>
                  <a:prstClr val="black"/>
                </a:solidFill>
                <a:latin typeface="Times New Roman" panose="02020603050405020304" pitchFamily="18" charset="0"/>
                <a:cs typeface="Times New Roman" panose="02020603050405020304" pitchFamily="18" charset="0"/>
              </a:rPr>
              <a:t>Cay đắng, gian truân</a:t>
            </a:r>
            <a:endParaRPr lang="en-US" sz="2100">
              <a:solidFill>
                <a:prstClr val="black"/>
              </a:solidFill>
              <a:latin typeface="Times New Roman" panose="02020603050405020304" pitchFamily="18" charset="0"/>
              <a:cs typeface="Times New Roman" panose="02020603050405020304" pitchFamily="18" charset="0"/>
            </a:endParaRPr>
          </a:p>
          <a:p>
            <a:pPr defTabSz="685783">
              <a:buClrTx/>
            </a:pPr>
            <a:endParaRPr lang="en-US" sz="2100" kern="1200">
              <a:solidFill>
                <a:prstClr val="black"/>
              </a:solidFill>
              <a:latin typeface="Times New Roman" panose="02020603050405020304" pitchFamily="18" charset="0"/>
              <a:cs typeface="Times New Roman" panose="02020603050405020304" pitchFamily="18" charset="0"/>
            </a:endParaRPr>
          </a:p>
          <a:p>
            <a:pPr defTabSz="685766">
              <a:buClrTx/>
              <a:defRPr/>
            </a:pPr>
            <a:endParaRPr lang="vi-VN" sz="2100" b="1" kern="1200" dirty="0">
              <a:solidFill>
                <a:prstClr val="black"/>
              </a:solidFill>
              <a:latin typeface="Times New Roman" panose="02020603050405020304" pitchFamily="18" charset="0"/>
              <a:cs typeface="Times New Roman" pitchFamily="18" charset="0"/>
            </a:endParaRPr>
          </a:p>
        </p:txBody>
      </p:sp>
      <p:sp>
        <p:nvSpPr>
          <p:cNvPr id="43" name="Rectangle 42"/>
          <p:cNvSpPr/>
          <p:nvPr/>
        </p:nvSpPr>
        <p:spPr>
          <a:xfrm>
            <a:off x="832667" y="2212484"/>
            <a:ext cx="3680099" cy="662099"/>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66">
              <a:buClrTx/>
              <a:defRPr/>
            </a:pPr>
            <a:endParaRPr lang="en-US" sz="2100" b="1" kern="1200">
              <a:solidFill>
                <a:prstClr val="black"/>
              </a:solidFill>
              <a:latin typeface="Times New Roman" pitchFamily="18" charset="0"/>
              <a:cs typeface="Times New Roman" pitchFamily="18" charset="0"/>
            </a:endParaRPr>
          </a:p>
          <a:p>
            <a:pPr defTabSz="914378"/>
            <a:r>
              <a:rPr lang="en-US" sz="2100" b="1" kern="1200">
                <a:solidFill>
                  <a:prstClr val="black"/>
                </a:solidFill>
                <a:latin typeface="Times New Roman" pitchFamily="18" charset="0"/>
                <a:cs typeface="Times New Roman" pitchFamily="18" charset="0"/>
              </a:rPr>
              <a:t>C. </a:t>
            </a:r>
            <a:r>
              <a:rPr lang="en-US" sz="2100" kern="1200">
                <a:solidFill>
                  <a:prstClr val="black"/>
                </a:solidFill>
                <a:latin typeface="Times New Roman" panose="02020603050405020304" pitchFamily="18" charset="0"/>
                <a:cs typeface="Times New Roman" panose="02020603050405020304" pitchFamily="18" charset="0"/>
              </a:rPr>
              <a:t>Khốn khó, cay đắng</a:t>
            </a:r>
            <a:endParaRPr lang="en-US" sz="2100">
              <a:solidFill>
                <a:prstClr val="black"/>
              </a:solidFill>
              <a:latin typeface="Times New Roman" panose="02020603050405020304" pitchFamily="18" charset="0"/>
              <a:cs typeface="Times New Roman" panose="02020603050405020304" pitchFamily="18" charset="0"/>
            </a:endParaRPr>
          </a:p>
          <a:p>
            <a:pPr defTabSz="685766">
              <a:buClrTx/>
              <a:defRPr/>
            </a:pPr>
            <a:endParaRPr lang="vi-VN" sz="2100" b="1" kern="1200" dirty="0">
              <a:solidFill>
                <a:prstClr val="black"/>
              </a:solidFill>
              <a:latin typeface="Times New Roman" panose="02020603050405020304" pitchFamily="18" charset="0"/>
              <a:cs typeface="Times New Roman" pitchFamily="18" charset="0"/>
            </a:endParaRPr>
          </a:p>
        </p:txBody>
      </p:sp>
      <p:sp>
        <p:nvSpPr>
          <p:cNvPr id="44" name="Rectangle 43"/>
          <p:cNvSpPr/>
          <p:nvPr/>
        </p:nvSpPr>
        <p:spPr>
          <a:xfrm>
            <a:off x="4648821" y="2240702"/>
            <a:ext cx="3680099" cy="662099"/>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66">
              <a:buClrTx/>
              <a:defRPr/>
            </a:pPr>
            <a:endParaRPr lang="en-US" sz="2100" b="1" kern="1200">
              <a:solidFill>
                <a:prstClr val="black"/>
              </a:solidFill>
              <a:latin typeface="Times New Roman" pitchFamily="18" charset="0"/>
              <a:cs typeface="Times New Roman" pitchFamily="18" charset="0"/>
            </a:endParaRPr>
          </a:p>
          <a:p>
            <a:pPr defTabSz="914378"/>
            <a:r>
              <a:rPr lang="en-US" sz="2100" b="1" kern="1200">
                <a:solidFill>
                  <a:prstClr val="black"/>
                </a:solidFill>
                <a:latin typeface="Times New Roman" pitchFamily="18" charset="0"/>
                <a:cs typeface="Times New Roman" pitchFamily="18" charset="0"/>
              </a:rPr>
              <a:t>D. </a:t>
            </a:r>
            <a:r>
              <a:rPr lang="en-US" sz="2100" kern="1200">
                <a:solidFill>
                  <a:prstClr val="black"/>
                </a:solidFill>
                <a:latin typeface="Times New Roman" panose="02020603050405020304" pitchFamily="18" charset="0"/>
                <a:cs typeface="Times New Roman" panose="02020603050405020304" pitchFamily="18" charset="0"/>
              </a:rPr>
              <a:t>Bình dị, êm đềm</a:t>
            </a:r>
            <a:endParaRPr lang="en-US" sz="2100">
              <a:solidFill>
                <a:prstClr val="black"/>
              </a:solidFill>
              <a:latin typeface="Times New Roman" panose="02020603050405020304" pitchFamily="18" charset="0"/>
              <a:cs typeface="Times New Roman" panose="02020603050405020304" pitchFamily="18" charset="0"/>
            </a:endParaRPr>
          </a:p>
          <a:p>
            <a:pPr defTabSz="685766">
              <a:buClrTx/>
              <a:defRPr/>
            </a:pPr>
            <a:endParaRPr lang="vi-VN" sz="2100" b="1" kern="1200" dirty="0">
              <a:solidFill>
                <a:prstClr val="black"/>
              </a:solidFill>
              <a:latin typeface="Times New Roman" panose="02020603050405020304" pitchFamily="18" charset="0"/>
              <a:cs typeface="Times New Roman" pitchFamily="18" charset="0"/>
            </a:endParaRPr>
          </a:p>
        </p:txBody>
      </p:sp>
      <p:pic>
        <p:nvPicPr>
          <p:cNvPr id="47" name="Picture 4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908473" y="1481116"/>
            <a:ext cx="604292" cy="531044"/>
          </a:xfrm>
          <a:prstGeom prst="rect">
            <a:avLst/>
          </a:prstGeom>
        </p:spPr>
      </p:pic>
      <p:pic>
        <p:nvPicPr>
          <p:cNvPr id="51" name="Picture 50"/>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994559" y="2330390"/>
            <a:ext cx="603402" cy="482721"/>
          </a:xfrm>
          <a:prstGeom prst="rect">
            <a:avLst/>
          </a:prstGeom>
        </p:spPr>
      </p:pic>
      <p:pic>
        <p:nvPicPr>
          <p:cNvPr id="49" name="Picture 4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674505" y="2162610"/>
            <a:ext cx="603557" cy="530398"/>
          </a:xfrm>
          <a:prstGeom prst="rect">
            <a:avLst/>
          </a:prstGeom>
        </p:spPr>
      </p:pic>
      <p:pic>
        <p:nvPicPr>
          <p:cNvPr id="53" name="Picture 5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728616" y="1519872"/>
            <a:ext cx="549444" cy="482845"/>
          </a:xfrm>
          <a:prstGeom prst="rect">
            <a:avLst/>
          </a:prstGeom>
        </p:spPr>
      </p:pic>
      <p:sp>
        <p:nvSpPr>
          <p:cNvPr id="20" name="Thought Bubble: Cloud 19">
            <a:hlinkClick r:id="rId8" action="ppaction://hlinksldjump"/>
            <a:extLst>
              <a:ext uri="{FF2B5EF4-FFF2-40B4-BE49-F238E27FC236}">
                <a16:creationId xmlns:a16="http://schemas.microsoft.com/office/drawing/2014/main" id="{697D8B7A-C9CE-47C8-BB6A-DC5F9C7C226E}"/>
              </a:ext>
            </a:extLst>
          </p:cNvPr>
          <p:cNvSpPr/>
          <p:nvPr/>
        </p:nvSpPr>
        <p:spPr>
          <a:xfrm>
            <a:off x="3994559" y="3299119"/>
            <a:ext cx="1573353" cy="768248"/>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buClrTx/>
            </a:pPr>
            <a:r>
              <a:rPr lang="en-US" sz="1800" b="1" kern="1200">
                <a:solidFill>
                  <a:prstClr val="black"/>
                </a:solidFill>
                <a:latin typeface="Times New Roman" panose="02020603050405020304" pitchFamily="18" charset="0"/>
                <a:cs typeface="Times New Roman" panose="02020603050405020304" pitchFamily="18" charset="0"/>
              </a:rPr>
              <a:t>Quay lại</a:t>
            </a:r>
          </a:p>
        </p:txBody>
      </p:sp>
    </p:spTree>
    <p:extLst>
      <p:ext uri="{BB962C8B-B14F-4D97-AF65-F5344CB8AC3E}">
        <p14:creationId xmlns:p14="http://schemas.microsoft.com/office/powerpoint/2010/main" val="320586401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0" restart="whenNotActive" fill="hold" evtFilter="cancelBubble" nodeType="interactiveSeq">
                <p:stCondLst>
                  <p:cond evt="onClick" delay="0">
                    <p:tgtEl>
                      <p:spTgt spid="26"/>
                    </p:tgtEl>
                  </p:cond>
                </p:stCondLst>
                <p:endSync evt="end" delay="0">
                  <p:rtn val="all"/>
                </p:endSync>
                <p:childTnLst>
                  <p:par>
                    <p:cTn id="31" fill="hold">
                      <p:stCondLst>
                        <p:cond delay="0"/>
                      </p:stCondLst>
                      <p:childTnLst>
                        <p:par>
                          <p:cTn id="32" fill="hold">
                            <p:stCondLst>
                              <p:cond delay="0"/>
                            </p:stCondLst>
                            <p:childTnLst>
                              <p:par>
                                <p:cTn id="33" presetID="1" presetClass="emph" presetSubtype="2" fill="hold" nodeType="clickEffect">
                                  <p:stCondLst>
                                    <p:cond delay="0"/>
                                  </p:stCondLst>
                                  <p:childTnLst>
                                    <p:animClr clrSpc="rgb" dir="cw">
                                      <p:cBhvr>
                                        <p:cTn id="34" dur="250" fill="hold"/>
                                        <p:tgtEl>
                                          <p:spTgt spid="26"/>
                                        </p:tgtEl>
                                        <p:attrNameLst>
                                          <p:attrName>fillcolor</p:attrName>
                                        </p:attrNameLst>
                                      </p:cBhvr>
                                      <p:to>
                                        <a:srgbClr val="FFF2CC"/>
                                      </p:to>
                                    </p:animClr>
                                    <p:set>
                                      <p:cBhvr>
                                        <p:cTn id="35" dur="250" fill="hold"/>
                                        <p:tgtEl>
                                          <p:spTgt spid="26"/>
                                        </p:tgtEl>
                                        <p:attrNameLst>
                                          <p:attrName>fill.type</p:attrName>
                                        </p:attrNameLst>
                                      </p:cBhvr>
                                      <p:to>
                                        <p:strVal val="solid"/>
                                      </p:to>
                                    </p:set>
                                    <p:set>
                                      <p:cBhvr>
                                        <p:cTn id="36" dur="250" fill="hold"/>
                                        <p:tgtEl>
                                          <p:spTgt spid="26"/>
                                        </p:tgtEl>
                                        <p:attrNameLst>
                                          <p:attrName>fill.on</p:attrName>
                                        </p:attrNameLst>
                                      </p:cBhvr>
                                      <p:to>
                                        <p:strVal val="true"/>
                                      </p:to>
                                    </p:set>
                                  </p:childTnLst>
                                  <p:subTnLst>
                                    <p:audio>
                                      <p:cMediaNode>
                                        <p:cTn display="0" masterRel="sameClick">
                                          <p:stCondLst>
                                            <p:cond evt="begin" delay="0">
                                              <p:tn val="33"/>
                                            </p:cond>
                                          </p:stCondLst>
                                          <p:endCondLst>
                                            <p:cond evt="onStopAudio" delay="0">
                                              <p:tgtEl>
                                                <p:sldTgt/>
                                              </p:tgtEl>
                                            </p:cond>
                                          </p:endCondLst>
                                        </p:cTn>
                                        <p:tgtEl>
                                          <p:sndTgt r:embed="rId2" name="click.wav"/>
                                        </p:tgtEl>
                                      </p:cMediaNode>
                                    </p:audio>
                                  </p:subTnLst>
                                </p:cTn>
                              </p:par>
                              <p:par>
                                <p:cTn id="37" presetID="23" presetClass="entr" presetSubtype="32" fill="hold" nodeType="withEffect">
                                  <p:stCondLst>
                                    <p:cond delay="1000"/>
                                  </p:stCondLst>
                                  <p:childTnLst>
                                    <p:set>
                                      <p:cBhvr>
                                        <p:cTn id="38" dur="1" fill="hold">
                                          <p:stCondLst>
                                            <p:cond delay="0"/>
                                          </p:stCondLst>
                                        </p:cTn>
                                        <p:tgtEl>
                                          <p:spTgt spid="47"/>
                                        </p:tgtEl>
                                        <p:attrNameLst>
                                          <p:attrName>style.visibility</p:attrName>
                                        </p:attrNameLst>
                                      </p:cBhvr>
                                      <p:to>
                                        <p:strVal val="visible"/>
                                      </p:to>
                                    </p:set>
                                    <p:anim calcmode="lin" valueType="num">
                                      <p:cBhvr>
                                        <p:cTn id="39" dur="250" fill="hold"/>
                                        <p:tgtEl>
                                          <p:spTgt spid="47"/>
                                        </p:tgtEl>
                                        <p:attrNameLst>
                                          <p:attrName>ppt_w</p:attrName>
                                        </p:attrNameLst>
                                      </p:cBhvr>
                                      <p:tavLst>
                                        <p:tav tm="0">
                                          <p:val>
                                            <p:strVal val="4*#ppt_w"/>
                                          </p:val>
                                        </p:tav>
                                        <p:tav tm="100000">
                                          <p:val>
                                            <p:strVal val="#ppt_w"/>
                                          </p:val>
                                        </p:tav>
                                      </p:tavLst>
                                    </p:anim>
                                    <p:anim calcmode="lin" valueType="num">
                                      <p:cBhvr>
                                        <p:cTn id="40"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37"/>
                                            </p:cond>
                                          </p:stCondLst>
                                          <p:endCondLst>
                                            <p:cond evt="onStopAudio" delay="0">
                                              <p:tgtEl>
                                                <p:sldTgt/>
                                              </p:tgtEl>
                                            </p:cond>
                                          </p:endCondLst>
                                        </p:cTn>
                                        <p:tgtEl>
                                          <p:sndTgt r:embed="rId3" name="Wrong Buzzer.wav"/>
                                        </p:tgtEl>
                                      </p:cMediaNode>
                                    </p:audio>
                                  </p:subTnLst>
                                </p:cTn>
                              </p:par>
                              <p:par>
                                <p:cTn id="41" presetID="1" presetClass="emph" presetSubtype="2" fill="hold" nodeType="withEffect">
                                  <p:stCondLst>
                                    <p:cond delay="1000"/>
                                  </p:stCondLst>
                                  <p:childTnLst>
                                    <p:animClr clrSpc="rgb" dir="cw">
                                      <p:cBhvr>
                                        <p:cTn id="42" dur="250" fill="hold"/>
                                        <p:tgtEl>
                                          <p:spTgt spid="26"/>
                                        </p:tgtEl>
                                        <p:attrNameLst>
                                          <p:attrName>fillcolor</p:attrName>
                                        </p:attrNameLst>
                                      </p:cBhvr>
                                      <p:to>
                                        <a:srgbClr val="FFFF00"/>
                                      </p:to>
                                    </p:animClr>
                                    <p:set>
                                      <p:cBhvr>
                                        <p:cTn id="43" dur="250" fill="hold"/>
                                        <p:tgtEl>
                                          <p:spTgt spid="26"/>
                                        </p:tgtEl>
                                        <p:attrNameLst>
                                          <p:attrName>fill.type</p:attrName>
                                        </p:attrNameLst>
                                      </p:cBhvr>
                                      <p:to>
                                        <p:strVal val="solid"/>
                                      </p:to>
                                    </p:set>
                                    <p:set>
                                      <p:cBhvr>
                                        <p:cTn id="44"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5" restart="whenNotActive" fill="hold" evtFilter="cancelBubble" nodeType="interactiveSeq">
                <p:stCondLst>
                  <p:cond evt="onClick" delay="0">
                    <p:tgtEl>
                      <p:spTgt spid="42"/>
                    </p:tgtEl>
                  </p:cond>
                </p:stCondLst>
                <p:endSync evt="end" delay="0">
                  <p:rtn val="all"/>
                </p:endSync>
                <p:childTnLst>
                  <p:par>
                    <p:cTn id="46" fill="hold">
                      <p:stCondLst>
                        <p:cond delay="0"/>
                      </p:stCondLst>
                      <p:childTnLst>
                        <p:par>
                          <p:cTn id="47" fill="hold">
                            <p:stCondLst>
                              <p:cond delay="0"/>
                            </p:stCondLst>
                            <p:childTnLst>
                              <p:par>
                                <p:cTn id="48" presetID="1" presetClass="emph" presetSubtype="2" fill="hold" nodeType="clickEffect">
                                  <p:stCondLst>
                                    <p:cond delay="0"/>
                                  </p:stCondLst>
                                  <p:childTnLst>
                                    <p:animClr clrSpc="rgb" dir="cw">
                                      <p:cBhvr>
                                        <p:cTn id="49" dur="250" fill="hold"/>
                                        <p:tgtEl>
                                          <p:spTgt spid="42"/>
                                        </p:tgtEl>
                                        <p:attrNameLst>
                                          <p:attrName>fillcolor</p:attrName>
                                        </p:attrNameLst>
                                      </p:cBhvr>
                                      <p:to>
                                        <a:srgbClr val="FFF2CC"/>
                                      </p:to>
                                    </p:animClr>
                                    <p:set>
                                      <p:cBhvr>
                                        <p:cTn id="50" dur="250" fill="hold"/>
                                        <p:tgtEl>
                                          <p:spTgt spid="42"/>
                                        </p:tgtEl>
                                        <p:attrNameLst>
                                          <p:attrName>fill.type</p:attrName>
                                        </p:attrNameLst>
                                      </p:cBhvr>
                                      <p:to>
                                        <p:strVal val="solid"/>
                                      </p:to>
                                    </p:set>
                                    <p:set>
                                      <p:cBhvr>
                                        <p:cTn id="51" dur="250" fill="hold"/>
                                        <p:tgtEl>
                                          <p:spTgt spid="42"/>
                                        </p:tgtEl>
                                        <p:attrNameLst>
                                          <p:attrName>fill.on</p:attrName>
                                        </p:attrNameLst>
                                      </p:cBhvr>
                                      <p:to>
                                        <p:strVal val="true"/>
                                      </p:to>
                                    </p:set>
                                  </p:childTnLst>
                                  <p:subTnLst>
                                    <p:audio>
                                      <p:cMediaNode>
                                        <p:cTn display="0" masterRel="sameClick">
                                          <p:stCondLst>
                                            <p:cond evt="begin" delay="0">
                                              <p:tn val="48"/>
                                            </p:cond>
                                          </p:stCondLst>
                                          <p:endCondLst>
                                            <p:cond evt="onStopAudio" delay="0">
                                              <p:tgtEl>
                                                <p:sldTgt/>
                                              </p:tgtEl>
                                            </p:cond>
                                          </p:endCondLst>
                                        </p:cTn>
                                        <p:tgtEl>
                                          <p:sndTgt r:embed="rId2" name="click.wav"/>
                                        </p:tgtEl>
                                      </p:cMediaNode>
                                    </p:audio>
                                  </p:subTnLst>
                                </p:cTn>
                              </p:par>
                              <p:par>
                                <p:cTn id="52" presetID="23" presetClass="entr" presetSubtype="32" fill="hold" nodeType="withEffect">
                                  <p:stCondLst>
                                    <p:cond delay="1000"/>
                                  </p:stCondLst>
                                  <p:childTnLst>
                                    <p:set>
                                      <p:cBhvr>
                                        <p:cTn id="53" dur="1" fill="hold">
                                          <p:stCondLst>
                                            <p:cond delay="0"/>
                                          </p:stCondLst>
                                        </p:cTn>
                                        <p:tgtEl>
                                          <p:spTgt spid="53"/>
                                        </p:tgtEl>
                                        <p:attrNameLst>
                                          <p:attrName>style.visibility</p:attrName>
                                        </p:attrNameLst>
                                      </p:cBhvr>
                                      <p:to>
                                        <p:strVal val="visible"/>
                                      </p:to>
                                    </p:set>
                                    <p:anim calcmode="lin" valueType="num">
                                      <p:cBhvr>
                                        <p:cTn id="54" dur="250" fill="hold"/>
                                        <p:tgtEl>
                                          <p:spTgt spid="53"/>
                                        </p:tgtEl>
                                        <p:attrNameLst>
                                          <p:attrName>ppt_w</p:attrName>
                                        </p:attrNameLst>
                                      </p:cBhvr>
                                      <p:tavLst>
                                        <p:tav tm="0">
                                          <p:val>
                                            <p:strVal val="4*#ppt_w"/>
                                          </p:val>
                                        </p:tav>
                                        <p:tav tm="100000">
                                          <p:val>
                                            <p:strVal val="#ppt_w"/>
                                          </p:val>
                                        </p:tav>
                                      </p:tavLst>
                                    </p:anim>
                                    <p:anim calcmode="lin" valueType="num">
                                      <p:cBhvr>
                                        <p:cTn id="55"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2"/>
                                            </p:cond>
                                          </p:stCondLst>
                                          <p:endCondLst>
                                            <p:cond evt="onStopAudio" delay="0">
                                              <p:tgtEl>
                                                <p:sldTgt/>
                                              </p:tgtEl>
                                            </p:cond>
                                          </p:endCondLst>
                                        </p:cTn>
                                        <p:tgtEl>
                                          <p:sndTgt r:embed="rId3" name="Wrong Buzzer.wav"/>
                                        </p:tgtEl>
                                      </p:cMediaNode>
                                    </p:audio>
                                  </p:subTnLst>
                                </p:cTn>
                              </p:par>
                              <p:par>
                                <p:cTn id="56" presetID="1" presetClass="emph" presetSubtype="2" fill="hold" nodeType="withEffect">
                                  <p:stCondLst>
                                    <p:cond delay="1000"/>
                                  </p:stCondLst>
                                  <p:childTnLst>
                                    <p:animClr clrSpc="rgb" dir="cw">
                                      <p:cBhvr>
                                        <p:cTn id="57" dur="250" fill="hold"/>
                                        <p:tgtEl>
                                          <p:spTgt spid="42"/>
                                        </p:tgtEl>
                                        <p:attrNameLst>
                                          <p:attrName>fillcolor</p:attrName>
                                        </p:attrNameLst>
                                      </p:cBhvr>
                                      <p:to>
                                        <a:srgbClr val="FFFF00"/>
                                      </p:to>
                                    </p:animClr>
                                    <p:set>
                                      <p:cBhvr>
                                        <p:cTn id="58" dur="250" fill="hold"/>
                                        <p:tgtEl>
                                          <p:spTgt spid="42"/>
                                        </p:tgtEl>
                                        <p:attrNameLst>
                                          <p:attrName>fill.type</p:attrName>
                                        </p:attrNameLst>
                                      </p:cBhvr>
                                      <p:to>
                                        <p:strVal val="solid"/>
                                      </p:to>
                                    </p:set>
                                    <p:set>
                                      <p:cBhvr>
                                        <p:cTn id="59"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0" restart="whenNotActive" fill="hold" evtFilter="cancelBubble" nodeType="interactiveSeq">
                <p:stCondLst>
                  <p:cond evt="onClick" delay="0">
                    <p:tgtEl>
                      <p:spTgt spid="43"/>
                    </p:tgtEl>
                  </p:cond>
                </p:stCondLst>
                <p:endSync evt="end" delay="0">
                  <p:rtn val="all"/>
                </p:endSync>
                <p:childTnLst>
                  <p:par>
                    <p:cTn id="61" fill="hold">
                      <p:stCondLst>
                        <p:cond delay="0"/>
                      </p:stCondLst>
                      <p:childTnLst>
                        <p:par>
                          <p:cTn id="62" fill="hold">
                            <p:stCondLst>
                              <p:cond delay="0"/>
                            </p:stCondLst>
                            <p:childTnLst>
                              <p:par>
                                <p:cTn id="63" presetID="1" presetClass="emph" presetSubtype="2" fill="hold" nodeType="clickEffect">
                                  <p:stCondLst>
                                    <p:cond delay="0"/>
                                  </p:stCondLst>
                                  <p:childTnLst>
                                    <p:animClr clrSpc="rgb" dir="cw">
                                      <p:cBhvr>
                                        <p:cTn id="64" dur="250" fill="hold"/>
                                        <p:tgtEl>
                                          <p:spTgt spid="43"/>
                                        </p:tgtEl>
                                        <p:attrNameLst>
                                          <p:attrName>fillcolor</p:attrName>
                                        </p:attrNameLst>
                                      </p:cBhvr>
                                      <p:to>
                                        <a:srgbClr val="FFF2CC"/>
                                      </p:to>
                                    </p:animClr>
                                    <p:set>
                                      <p:cBhvr>
                                        <p:cTn id="65" dur="250" fill="hold"/>
                                        <p:tgtEl>
                                          <p:spTgt spid="43"/>
                                        </p:tgtEl>
                                        <p:attrNameLst>
                                          <p:attrName>fill.type</p:attrName>
                                        </p:attrNameLst>
                                      </p:cBhvr>
                                      <p:to>
                                        <p:strVal val="solid"/>
                                      </p:to>
                                    </p:set>
                                    <p:set>
                                      <p:cBhvr>
                                        <p:cTn id="66" dur="250" fill="hold"/>
                                        <p:tgtEl>
                                          <p:spTgt spid="43"/>
                                        </p:tgtEl>
                                        <p:attrNameLst>
                                          <p:attrName>fill.on</p:attrName>
                                        </p:attrNameLst>
                                      </p:cBhvr>
                                      <p:to>
                                        <p:strVal val="true"/>
                                      </p:to>
                                    </p:set>
                                  </p:childTnLst>
                                  <p:subTnLst>
                                    <p:audio>
                                      <p:cMediaNode>
                                        <p:cTn display="0" masterRel="sameClick">
                                          <p:stCondLst>
                                            <p:cond evt="begin" delay="0">
                                              <p:tn val="63"/>
                                            </p:cond>
                                          </p:stCondLst>
                                          <p:endCondLst>
                                            <p:cond evt="onStopAudio" delay="0">
                                              <p:tgtEl>
                                                <p:sldTgt/>
                                              </p:tgtEl>
                                            </p:cond>
                                          </p:endCondLst>
                                        </p:cTn>
                                        <p:tgtEl>
                                          <p:sndTgt r:embed="rId2" name="click.wav"/>
                                        </p:tgtEl>
                                      </p:cMediaNode>
                                    </p:audio>
                                  </p:subTnLst>
                                </p:cTn>
                              </p:par>
                              <p:par>
                                <p:cTn id="67" presetID="23" presetClass="entr" presetSubtype="32" fill="hold" nodeType="withEffect">
                                  <p:stCondLst>
                                    <p:cond delay="1000"/>
                                  </p:stCondLst>
                                  <p:childTnLst>
                                    <p:set>
                                      <p:cBhvr>
                                        <p:cTn id="68" dur="1" fill="hold">
                                          <p:stCondLst>
                                            <p:cond delay="0"/>
                                          </p:stCondLst>
                                        </p:cTn>
                                        <p:tgtEl>
                                          <p:spTgt spid="51"/>
                                        </p:tgtEl>
                                        <p:attrNameLst>
                                          <p:attrName>style.visibility</p:attrName>
                                        </p:attrNameLst>
                                      </p:cBhvr>
                                      <p:to>
                                        <p:strVal val="visible"/>
                                      </p:to>
                                    </p:set>
                                    <p:anim calcmode="lin" valueType="num">
                                      <p:cBhvr>
                                        <p:cTn id="69" dur="250" fill="hold"/>
                                        <p:tgtEl>
                                          <p:spTgt spid="51"/>
                                        </p:tgtEl>
                                        <p:attrNameLst>
                                          <p:attrName>ppt_w</p:attrName>
                                        </p:attrNameLst>
                                      </p:cBhvr>
                                      <p:tavLst>
                                        <p:tav tm="0">
                                          <p:val>
                                            <p:strVal val="4*#ppt_w"/>
                                          </p:val>
                                        </p:tav>
                                        <p:tav tm="100000">
                                          <p:val>
                                            <p:strVal val="#ppt_w"/>
                                          </p:val>
                                        </p:tav>
                                      </p:tavLst>
                                    </p:anim>
                                    <p:anim calcmode="lin" valueType="num">
                                      <p:cBhvr>
                                        <p:cTn id="70"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7"/>
                                            </p:cond>
                                          </p:stCondLst>
                                          <p:endCondLst>
                                            <p:cond evt="onStopAudio" delay="0">
                                              <p:tgtEl>
                                                <p:sldTgt/>
                                              </p:tgtEl>
                                            </p:cond>
                                          </p:endCondLst>
                                        </p:cTn>
                                        <p:tgtEl>
                                          <p:sndTgt r:embed="rId4" name="Check mark.wav"/>
                                        </p:tgtEl>
                                      </p:cMediaNode>
                                    </p:audio>
                                  </p:subTnLst>
                                </p:cTn>
                              </p:par>
                              <p:par>
                                <p:cTn id="71" presetID="1" presetClass="emph" presetSubtype="2" fill="hold" nodeType="withEffect">
                                  <p:stCondLst>
                                    <p:cond delay="1000"/>
                                  </p:stCondLst>
                                  <p:childTnLst>
                                    <p:animClr clrSpc="rgb" dir="cw">
                                      <p:cBhvr>
                                        <p:cTn id="72" dur="250" fill="hold"/>
                                        <p:tgtEl>
                                          <p:spTgt spid="43"/>
                                        </p:tgtEl>
                                        <p:attrNameLst>
                                          <p:attrName>fillcolor</p:attrName>
                                        </p:attrNameLst>
                                      </p:cBhvr>
                                      <p:to>
                                        <a:srgbClr val="00B050"/>
                                      </p:to>
                                    </p:animClr>
                                    <p:set>
                                      <p:cBhvr>
                                        <p:cTn id="73" dur="250" fill="hold"/>
                                        <p:tgtEl>
                                          <p:spTgt spid="43"/>
                                        </p:tgtEl>
                                        <p:attrNameLst>
                                          <p:attrName>fill.type</p:attrName>
                                        </p:attrNameLst>
                                      </p:cBhvr>
                                      <p:to>
                                        <p:strVal val="solid"/>
                                      </p:to>
                                    </p:set>
                                    <p:set>
                                      <p:cBhvr>
                                        <p:cTn id="74"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5" restart="whenNotActive" fill="hold" evtFilter="cancelBubble" nodeType="interactiveSeq">
                <p:stCondLst>
                  <p:cond evt="onClick" delay="0">
                    <p:tgtEl>
                      <p:spTgt spid="44"/>
                    </p:tgtEl>
                  </p:cond>
                </p:stCondLst>
                <p:endSync evt="end" delay="0">
                  <p:rtn val="all"/>
                </p:endSync>
                <p:childTnLst>
                  <p:par>
                    <p:cTn id="76" fill="hold">
                      <p:stCondLst>
                        <p:cond delay="0"/>
                      </p:stCondLst>
                      <p:childTnLst>
                        <p:par>
                          <p:cTn id="77" fill="hold">
                            <p:stCondLst>
                              <p:cond delay="0"/>
                            </p:stCondLst>
                            <p:childTnLst>
                              <p:par>
                                <p:cTn id="78" presetID="1" presetClass="emph" presetSubtype="2" fill="hold" nodeType="clickEffect">
                                  <p:stCondLst>
                                    <p:cond delay="0"/>
                                  </p:stCondLst>
                                  <p:childTnLst>
                                    <p:animClr clrSpc="rgb" dir="cw">
                                      <p:cBhvr>
                                        <p:cTn id="79" dur="250" fill="hold"/>
                                        <p:tgtEl>
                                          <p:spTgt spid="44"/>
                                        </p:tgtEl>
                                        <p:attrNameLst>
                                          <p:attrName>fillcolor</p:attrName>
                                        </p:attrNameLst>
                                      </p:cBhvr>
                                      <p:to>
                                        <a:srgbClr val="FFF2CC"/>
                                      </p:to>
                                    </p:animClr>
                                    <p:set>
                                      <p:cBhvr>
                                        <p:cTn id="80" dur="250" fill="hold"/>
                                        <p:tgtEl>
                                          <p:spTgt spid="44"/>
                                        </p:tgtEl>
                                        <p:attrNameLst>
                                          <p:attrName>fill.type</p:attrName>
                                        </p:attrNameLst>
                                      </p:cBhvr>
                                      <p:to>
                                        <p:strVal val="solid"/>
                                      </p:to>
                                    </p:set>
                                    <p:set>
                                      <p:cBhvr>
                                        <p:cTn id="81" dur="250" fill="hold"/>
                                        <p:tgtEl>
                                          <p:spTgt spid="44"/>
                                        </p:tgtEl>
                                        <p:attrNameLst>
                                          <p:attrName>fill.on</p:attrName>
                                        </p:attrNameLst>
                                      </p:cBhvr>
                                      <p:to>
                                        <p:strVal val="true"/>
                                      </p:to>
                                    </p:set>
                                  </p:childTnLst>
                                  <p:subTnLst>
                                    <p:audio>
                                      <p:cMediaNode>
                                        <p:cTn display="0" masterRel="sameClick">
                                          <p:stCondLst>
                                            <p:cond evt="begin" delay="0">
                                              <p:tn val="78"/>
                                            </p:cond>
                                          </p:stCondLst>
                                          <p:endCondLst>
                                            <p:cond evt="onStopAudio" delay="0">
                                              <p:tgtEl>
                                                <p:sldTgt/>
                                              </p:tgtEl>
                                            </p:cond>
                                          </p:endCondLst>
                                        </p:cTn>
                                        <p:tgtEl>
                                          <p:sndTgt r:embed="rId2" name="click.wav"/>
                                        </p:tgtEl>
                                      </p:cMediaNode>
                                    </p:audio>
                                  </p:subTnLst>
                                </p:cTn>
                              </p:par>
                              <p:par>
                                <p:cTn id="82" presetID="23" presetClass="entr" presetSubtype="32" fill="hold" nodeType="withEffect">
                                  <p:stCondLst>
                                    <p:cond delay="1000"/>
                                  </p:stCondLst>
                                  <p:childTnLst>
                                    <p:set>
                                      <p:cBhvr>
                                        <p:cTn id="83" dur="1" fill="hold">
                                          <p:stCondLst>
                                            <p:cond delay="0"/>
                                          </p:stCondLst>
                                        </p:cTn>
                                        <p:tgtEl>
                                          <p:spTgt spid="49"/>
                                        </p:tgtEl>
                                        <p:attrNameLst>
                                          <p:attrName>style.visibility</p:attrName>
                                        </p:attrNameLst>
                                      </p:cBhvr>
                                      <p:to>
                                        <p:strVal val="visible"/>
                                      </p:to>
                                    </p:set>
                                    <p:anim calcmode="lin" valueType="num">
                                      <p:cBhvr>
                                        <p:cTn id="84" dur="250" fill="hold"/>
                                        <p:tgtEl>
                                          <p:spTgt spid="49"/>
                                        </p:tgtEl>
                                        <p:attrNameLst>
                                          <p:attrName>ppt_w</p:attrName>
                                        </p:attrNameLst>
                                      </p:cBhvr>
                                      <p:tavLst>
                                        <p:tav tm="0">
                                          <p:val>
                                            <p:strVal val="4*#ppt_w"/>
                                          </p:val>
                                        </p:tav>
                                        <p:tav tm="100000">
                                          <p:val>
                                            <p:strVal val="#ppt_w"/>
                                          </p:val>
                                        </p:tav>
                                      </p:tavLst>
                                    </p:anim>
                                    <p:anim calcmode="lin" valueType="num">
                                      <p:cBhvr>
                                        <p:cTn id="85"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2"/>
                                            </p:cond>
                                          </p:stCondLst>
                                          <p:endCondLst>
                                            <p:cond evt="onStopAudio" delay="0">
                                              <p:tgtEl>
                                                <p:sldTgt/>
                                              </p:tgtEl>
                                            </p:cond>
                                          </p:endCondLst>
                                        </p:cTn>
                                        <p:tgtEl>
                                          <p:sndTgt r:embed="rId3" name="Wrong Buzzer.wav"/>
                                        </p:tgtEl>
                                      </p:cMediaNode>
                                    </p:audio>
                                  </p:subTnLst>
                                </p:cTn>
                              </p:par>
                              <p:par>
                                <p:cTn id="86" presetID="1" presetClass="emph" presetSubtype="2" fill="hold" nodeType="withEffect">
                                  <p:stCondLst>
                                    <p:cond delay="1000"/>
                                  </p:stCondLst>
                                  <p:childTnLst>
                                    <p:animClr clrSpc="rgb" dir="cw">
                                      <p:cBhvr>
                                        <p:cTn id="87" dur="250" fill="hold"/>
                                        <p:tgtEl>
                                          <p:spTgt spid="44"/>
                                        </p:tgtEl>
                                        <p:attrNameLst>
                                          <p:attrName>fillcolor</p:attrName>
                                        </p:attrNameLst>
                                      </p:cBhvr>
                                      <p:to>
                                        <a:srgbClr val="FFFF00"/>
                                      </p:to>
                                    </p:animClr>
                                    <p:set>
                                      <p:cBhvr>
                                        <p:cTn id="88" dur="250" fill="hold"/>
                                        <p:tgtEl>
                                          <p:spTgt spid="44"/>
                                        </p:tgtEl>
                                        <p:attrNameLst>
                                          <p:attrName>fill.type</p:attrName>
                                        </p:attrNameLst>
                                      </p:cBhvr>
                                      <p:to>
                                        <p:strVal val="solid"/>
                                      </p:to>
                                    </p:set>
                                    <p:set>
                                      <p:cBhvr>
                                        <p:cTn id="89"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2" grpId="0" animBg="1"/>
      <p:bldP spid="43" grpId="0" animBg="1"/>
      <p:bldP spid="44"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350"/>
        <p:cNvGrpSpPr/>
        <p:nvPr/>
      </p:nvGrpSpPr>
      <p:grpSpPr>
        <a:xfrm>
          <a:off x="0" y="0"/>
          <a:ext cx="0" cy="0"/>
          <a:chOff x="0" y="0"/>
          <a:chExt cx="0" cy="0"/>
        </a:xfrm>
      </p:grpSpPr>
      <p:grpSp>
        <p:nvGrpSpPr>
          <p:cNvPr id="8" name="Google Shape;2494;p49">
            <a:extLst>
              <a:ext uri="{FF2B5EF4-FFF2-40B4-BE49-F238E27FC236}">
                <a16:creationId xmlns:a16="http://schemas.microsoft.com/office/drawing/2014/main" id="{781D5466-9556-45DC-1002-B39336108FDA}"/>
              </a:ext>
            </a:extLst>
          </p:cNvPr>
          <p:cNvGrpSpPr/>
          <p:nvPr/>
        </p:nvGrpSpPr>
        <p:grpSpPr>
          <a:xfrm flipH="1">
            <a:off x="1782940" y="225024"/>
            <a:ext cx="5726250" cy="702808"/>
            <a:chOff x="4263450" y="634575"/>
            <a:chExt cx="1007075" cy="387425"/>
          </a:xfrm>
        </p:grpSpPr>
        <p:sp>
          <p:nvSpPr>
            <p:cNvPr id="9" name="Google Shape;2495;p49">
              <a:extLst>
                <a:ext uri="{FF2B5EF4-FFF2-40B4-BE49-F238E27FC236}">
                  <a16:creationId xmlns:a16="http://schemas.microsoft.com/office/drawing/2014/main" id="{3BE5FC33-F074-2E8B-1A50-6A405990140C}"/>
                </a:ext>
              </a:extLst>
            </p:cNvPr>
            <p:cNvSpPr/>
            <p:nvPr/>
          </p:nvSpPr>
          <p:spPr>
            <a:xfrm>
              <a:off x="4263450" y="634575"/>
              <a:ext cx="1007075" cy="387425"/>
            </a:xfrm>
            <a:custGeom>
              <a:avLst/>
              <a:gdLst/>
              <a:ahLst/>
              <a:cxnLst/>
              <a:rect l="l" t="t" r="r" b="b"/>
              <a:pathLst>
                <a:path w="40283" h="15497" extrusionOk="0">
                  <a:moveTo>
                    <a:pt x="1950" y="0"/>
                  </a:moveTo>
                  <a:cubicBezTo>
                    <a:pt x="1214" y="0"/>
                    <a:pt x="617" y="458"/>
                    <a:pt x="458" y="1134"/>
                  </a:cubicBezTo>
                  <a:cubicBezTo>
                    <a:pt x="219" y="1492"/>
                    <a:pt x="0" y="2188"/>
                    <a:pt x="517" y="3044"/>
                  </a:cubicBezTo>
                  <a:cubicBezTo>
                    <a:pt x="796" y="3461"/>
                    <a:pt x="1055" y="3879"/>
                    <a:pt x="1313" y="4317"/>
                  </a:cubicBezTo>
                  <a:lnTo>
                    <a:pt x="1691" y="4914"/>
                  </a:lnTo>
                  <a:cubicBezTo>
                    <a:pt x="1910" y="5252"/>
                    <a:pt x="2109" y="5610"/>
                    <a:pt x="2348" y="5948"/>
                  </a:cubicBezTo>
                  <a:cubicBezTo>
                    <a:pt x="2447" y="6107"/>
                    <a:pt x="2507" y="6207"/>
                    <a:pt x="2606" y="6326"/>
                  </a:cubicBezTo>
                  <a:cubicBezTo>
                    <a:pt x="2686" y="6406"/>
                    <a:pt x="2745" y="6465"/>
                    <a:pt x="2765" y="6545"/>
                  </a:cubicBezTo>
                  <a:cubicBezTo>
                    <a:pt x="2865" y="6724"/>
                    <a:pt x="2964" y="6863"/>
                    <a:pt x="3044" y="7042"/>
                  </a:cubicBezTo>
                  <a:cubicBezTo>
                    <a:pt x="3163" y="7261"/>
                    <a:pt x="3263" y="7500"/>
                    <a:pt x="3402" y="7719"/>
                  </a:cubicBezTo>
                  <a:cubicBezTo>
                    <a:pt x="3442" y="7738"/>
                    <a:pt x="3442" y="7758"/>
                    <a:pt x="3442" y="7758"/>
                  </a:cubicBezTo>
                  <a:lnTo>
                    <a:pt x="3402" y="7798"/>
                  </a:lnTo>
                  <a:cubicBezTo>
                    <a:pt x="3263" y="7957"/>
                    <a:pt x="3103" y="8156"/>
                    <a:pt x="2984" y="8335"/>
                  </a:cubicBezTo>
                  <a:cubicBezTo>
                    <a:pt x="2905" y="8415"/>
                    <a:pt x="2865" y="8514"/>
                    <a:pt x="2785" y="8594"/>
                  </a:cubicBezTo>
                  <a:cubicBezTo>
                    <a:pt x="2646" y="8753"/>
                    <a:pt x="2507" y="8932"/>
                    <a:pt x="2367" y="9111"/>
                  </a:cubicBezTo>
                  <a:cubicBezTo>
                    <a:pt x="2069" y="9469"/>
                    <a:pt x="1751" y="9847"/>
                    <a:pt x="1452" y="10245"/>
                  </a:cubicBezTo>
                  <a:cubicBezTo>
                    <a:pt x="1074" y="10742"/>
                    <a:pt x="756" y="11259"/>
                    <a:pt x="398" y="11757"/>
                  </a:cubicBezTo>
                  <a:lnTo>
                    <a:pt x="318" y="11896"/>
                  </a:lnTo>
                  <a:cubicBezTo>
                    <a:pt x="159" y="12135"/>
                    <a:pt x="80" y="12493"/>
                    <a:pt x="120" y="12851"/>
                  </a:cubicBezTo>
                  <a:cubicBezTo>
                    <a:pt x="159" y="13129"/>
                    <a:pt x="199" y="13408"/>
                    <a:pt x="259" y="13647"/>
                  </a:cubicBezTo>
                  <a:cubicBezTo>
                    <a:pt x="418" y="14601"/>
                    <a:pt x="955" y="15019"/>
                    <a:pt x="1890" y="15039"/>
                  </a:cubicBezTo>
                  <a:lnTo>
                    <a:pt x="3402" y="15039"/>
                  </a:lnTo>
                  <a:cubicBezTo>
                    <a:pt x="3700" y="15039"/>
                    <a:pt x="3999" y="15079"/>
                    <a:pt x="4277" y="15099"/>
                  </a:cubicBezTo>
                  <a:cubicBezTo>
                    <a:pt x="4655" y="15119"/>
                    <a:pt x="5053" y="15138"/>
                    <a:pt x="5451" y="15138"/>
                  </a:cubicBezTo>
                  <a:cubicBezTo>
                    <a:pt x="7062" y="15178"/>
                    <a:pt x="8673" y="15198"/>
                    <a:pt x="10026" y="15198"/>
                  </a:cubicBezTo>
                  <a:lnTo>
                    <a:pt x="14502" y="15198"/>
                  </a:lnTo>
                  <a:cubicBezTo>
                    <a:pt x="15298" y="15198"/>
                    <a:pt x="16073" y="15218"/>
                    <a:pt x="16869" y="15238"/>
                  </a:cubicBezTo>
                  <a:cubicBezTo>
                    <a:pt x="17287" y="15238"/>
                    <a:pt x="17705" y="15278"/>
                    <a:pt x="18122" y="15278"/>
                  </a:cubicBezTo>
                  <a:cubicBezTo>
                    <a:pt x="19177" y="15298"/>
                    <a:pt x="20191" y="15298"/>
                    <a:pt x="21246" y="15318"/>
                  </a:cubicBezTo>
                  <a:lnTo>
                    <a:pt x="23295" y="15337"/>
                  </a:lnTo>
                  <a:cubicBezTo>
                    <a:pt x="24190" y="15337"/>
                    <a:pt x="25065" y="15377"/>
                    <a:pt x="25960" y="15377"/>
                  </a:cubicBezTo>
                  <a:cubicBezTo>
                    <a:pt x="26477" y="15377"/>
                    <a:pt x="27014" y="15397"/>
                    <a:pt x="27532" y="15397"/>
                  </a:cubicBezTo>
                  <a:cubicBezTo>
                    <a:pt x="27949" y="15397"/>
                    <a:pt x="28407" y="15417"/>
                    <a:pt x="28825" y="15417"/>
                  </a:cubicBezTo>
                  <a:lnTo>
                    <a:pt x="30038" y="15437"/>
                  </a:lnTo>
                  <a:cubicBezTo>
                    <a:pt x="31192" y="15477"/>
                    <a:pt x="32385" y="15497"/>
                    <a:pt x="33579" y="15497"/>
                  </a:cubicBezTo>
                  <a:lnTo>
                    <a:pt x="38473" y="15497"/>
                  </a:lnTo>
                  <a:cubicBezTo>
                    <a:pt x="38950" y="15497"/>
                    <a:pt x="39368" y="15318"/>
                    <a:pt x="39686" y="14979"/>
                  </a:cubicBezTo>
                  <a:cubicBezTo>
                    <a:pt x="40004" y="14621"/>
                    <a:pt x="40164" y="14144"/>
                    <a:pt x="40104" y="13627"/>
                  </a:cubicBezTo>
                  <a:cubicBezTo>
                    <a:pt x="40064" y="12930"/>
                    <a:pt x="39686" y="12453"/>
                    <a:pt x="39408" y="12115"/>
                  </a:cubicBezTo>
                  <a:lnTo>
                    <a:pt x="38751" y="11299"/>
                  </a:lnTo>
                  <a:cubicBezTo>
                    <a:pt x="38294" y="10742"/>
                    <a:pt x="37856" y="10205"/>
                    <a:pt x="37418" y="9628"/>
                  </a:cubicBezTo>
                  <a:cubicBezTo>
                    <a:pt x="37160" y="9250"/>
                    <a:pt x="36901" y="8852"/>
                    <a:pt x="36662" y="8415"/>
                  </a:cubicBezTo>
                  <a:cubicBezTo>
                    <a:pt x="36762" y="8315"/>
                    <a:pt x="36861" y="8216"/>
                    <a:pt x="36961" y="8077"/>
                  </a:cubicBezTo>
                  <a:cubicBezTo>
                    <a:pt x="37359" y="7758"/>
                    <a:pt x="37796" y="7261"/>
                    <a:pt x="38174" y="6744"/>
                  </a:cubicBezTo>
                  <a:cubicBezTo>
                    <a:pt x="38294" y="6565"/>
                    <a:pt x="38413" y="6425"/>
                    <a:pt x="38552" y="6246"/>
                  </a:cubicBezTo>
                  <a:cubicBezTo>
                    <a:pt x="38970" y="5729"/>
                    <a:pt x="39447" y="5113"/>
                    <a:pt x="39706" y="4277"/>
                  </a:cubicBezTo>
                  <a:cubicBezTo>
                    <a:pt x="39766" y="4138"/>
                    <a:pt x="39805" y="3999"/>
                    <a:pt x="39865" y="3859"/>
                  </a:cubicBezTo>
                  <a:cubicBezTo>
                    <a:pt x="40004" y="3442"/>
                    <a:pt x="40183" y="2984"/>
                    <a:pt x="40243" y="2447"/>
                  </a:cubicBezTo>
                  <a:cubicBezTo>
                    <a:pt x="40283" y="1870"/>
                    <a:pt x="40104" y="1353"/>
                    <a:pt x="39786" y="975"/>
                  </a:cubicBezTo>
                  <a:cubicBezTo>
                    <a:pt x="39467" y="617"/>
                    <a:pt x="39010" y="458"/>
                    <a:pt x="38512" y="458"/>
                  </a:cubicBezTo>
                  <a:lnTo>
                    <a:pt x="38393" y="458"/>
                  </a:lnTo>
                  <a:cubicBezTo>
                    <a:pt x="38075" y="478"/>
                    <a:pt x="37697" y="478"/>
                    <a:pt x="37279" y="478"/>
                  </a:cubicBezTo>
                  <a:lnTo>
                    <a:pt x="35767" y="478"/>
                  </a:lnTo>
                  <a:cubicBezTo>
                    <a:pt x="35489" y="478"/>
                    <a:pt x="35210" y="458"/>
                    <a:pt x="34932" y="458"/>
                  </a:cubicBezTo>
                  <a:cubicBezTo>
                    <a:pt x="34613" y="458"/>
                    <a:pt x="34275" y="418"/>
                    <a:pt x="33937" y="418"/>
                  </a:cubicBezTo>
                  <a:lnTo>
                    <a:pt x="30834" y="418"/>
                  </a:lnTo>
                  <a:cubicBezTo>
                    <a:pt x="30138" y="418"/>
                    <a:pt x="29421" y="398"/>
                    <a:pt x="28725" y="378"/>
                  </a:cubicBezTo>
                  <a:cubicBezTo>
                    <a:pt x="28148" y="358"/>
                    <a:pt x="27552" y="358"/>
                    <a:pt x="26975" y="318"/>
                  </a:cubicBezTo>
                  <a:lnTo>
                    <a:pt x="24269" y="318"/>
                  </a:lnTo>
                  <a:cubicBezTo>
                    <a:pt x="23891" y="318"/>
                    <a:pt x="23553" y="299"/>
                    <a:pt x="23175" y="299"/>
                  </a:cubicBezTo>
                  <a:cubicBezTo>
                    <a:pt x="22877" y="299"/>
                    <a:pt x="22598" y="279"/>
                    <a:pt x="22300" y="279"/>
                  </a:cubicBezTo>
                  <a:cubicBezTo>
                    <a:pt x="21842" y="279"/>
                    <a:pt x="21365" y="259"/>
                    <a:pt x="20907" y="259"/>
                  </a:cubicBezTo>
                  <a:cubicBezTo>
                    <a:pt x="20510" y="259"/>
                    <a:pt x="20112" y="259"/>
                    <a:pt x="19694" y="239"/>
                  </a:cubicBezTo>
                  <a:cubicBezTo>
                    <a:pt x="19376" y="239"/>
                    <a:pt x="19057" y="199"/>
                    <a:pt x="18719" y="199"/>
                  </a:cubicBezTo>
                  <a:cubicBezTo>
                    <a:pt x="18301" y="199"/>
                    <a:pt x="17904" y="179"/>
                    <a:pt x="17486" y="179"/>
                  </a:cubicBezTo>
                  <a:lnTo>
                    <a:pt x="15676" y="179"/>
                  </a:lnTo>
                  <a:cubicBezTo>
                    <a:pt x="15576" y="179"/>
                    <a:pt x="15477" y="179"/>
                    <a:pt x="15337" y="159"/>
                  </a:cubicBezTo>
                  <a:cubicBezTo>
                    <a:pt x="15198" y="159"/>
                    <a:pt x="15039" y="139"/>
                    <a:pt x="14900" y="139"/>
                  </a:cubicBezTo>
                  <a:lnTo>
                    <a:pt x="14880" y="139"/>
                  </a:lnTo>
                  <a:cubicBezTo>
                    <a:pt x="14601" y="139"/>
                    <a:pt x="14343" y="139"/>
                    <a:pt x="14084" y="159"/>
                  </a:cubicBezTo>
                  <a:cubicBezTo>
                    <a:pt x="13786" y="159"/>
                    <a:pt x="13448" y="179"/>
                    <a:pt x="13149" y="179"/>
                  </a:cubicBezTo>
                  <a:lnTo>
                    <a:pt x="12911" y="179"/>
                  </a:lnTo>
                  <a:cubicBezTo>
                    <a:pt x="12334" y="179"/>
                    <a:pt x="11757" y="159"/>
                    <a:pt x="11160" y="139"/>
                  </a:cubicBezTo>
                  <a:cubicBezTo>
                    <a:pt x="10623" y="100"/>
                    <a:pt x="10066" y="100"/>
                    <a:pt x="9529" y="80"/>
                  </a:cubicBezTo>
                  <a:cubicBezTo>
                    <a:pt x="8852" y="80"/>
                    <a:pt x="8176" y="60"/>
                    <a:pt x="7520" y="60"/>
                  </a:cubicBezTo>
                  <a:lnTo>
                    <a:pt x="6187" y="60"/>
                  </a:lnTo>
                  <a:cubicBezTo>
                    <a:pt x="5829" y="60"/>
                    <a:pt x="5451" y="60"/>
                    <a:pt x="5073" y="40"/>
                  </a:cubicBezTo>
                  <a:cubicBezTo>
                    <a:pt x="4735" y="40"/>
                    <a:pt x="4357" y="0"/>
                    <a:pt x="3999" y="0"/>
                  </a:cubicBezTo>
                  <a:close/>
                </a:path>
              </a:pathLst>
            </a:custGeom>
            <a:solidFill>
              <a:srgbClr val="FFFFFF"/>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2496;p49">
              <a:extLst>
                <a:ext uri="{FF2B5EF4-FFF2-40B4-BE49-F238E27FC236}">
                  <a16:creationId xmlns:a16="http://schemas.microsoft.com/office/drawing/2014/main" id="{B6C4EAD2-9570-4669-583C-27306710BBEC}"/>
                </a:ext>
              </a:extLst>
            </p:cNvPr>
            <p:cNvSpPr/>
            <p:nvPr/>
          </p:nvSpPr>
          <p:spPr>
            <a:xfrm>
              <a:off x="4292275" y="661425"/>
              <a:ext cx="953375" cy="337975"/>
            </a:xfrm>
            <a:custGeom>
              <a:avLst/>
              <a:gdLst/>
              <a:ahLst/>
              <a:cxnLst/>
              <a:rect l="l" t="t" r="r" b="b"/>
              <a:pathLst>
                <a:path w="38135" h="13519" extrusionOk="0">
                  <a:moveTo>
                    <a:pt x="817" y="0"/>
                  </a:moveTo>
                  <a:cubicBezTo>
                    <a:pt x="538" y="0"/>
                    <a:pt x="339" y="140"/>
                    <a:pt x="260" y="418"/>
                  </a:cubicBezTo>
                  <a:cubicBezTo>
                    <a:pt x="260" y="478"/>
                    <a:pt x="260" y="518"/>
                    <a:pt x="240" y="537"/>
                  </a:cubicBezTo>
                  <a:cubicBezTo>
                    <a:pt x="1" y="876"/>
                    <a:pt x="41" y="1194"/>
                    <a:pt x="240" y="1512"/>
                  </a:cubicBezTo>
                  <a:cubicBezTo>
                    <a:pt x="518" y="1930"/>
                    <a:pt x="797" y="2387"/>
                    <a:pt x="1035" y="2805"/>
                  </a:cubicBezTo>
                  <a:cubicBezTo>
                    <a:pt x="1354" y="3322"/>
                    <a:pt x="1692" y="3879"/>
                    <a:pt x="2030" y="4397"/>
                  </a:cubicBezTo>
                  <a:cubicBezTo>
                    <a:pt x="2149" y="4596"/>
                    <a:pt x="2348" y="4794"/>
                    <a:pt x="2488" y="4993"/>
                  </a:cubicBezTo>
                  <a:cubicBezTo>
                    <a:pt x="2706" y="5371"/>
                    <a:pt x="2885" y="5769"/>
                    <a:pt x="3124" y="6147"/>
                  </a:cubicBezTo>
                  <a:cubicBezTo>
                    <a:pt x="3423" y="6625"/>
                    <a:pt x="3403" y="6983"/>
                    <a:pt x="3025" y="7400"/>
                  </a:cubicBezTo>
                  <a:cubicBezTo>
                    <a:pt x="2806" y="7659"/>
                    <a:pt x="2627" y="7898"/>
                    <a:pt x="2428" y="8156"/>
                  </a:cubicBezTo>
                  <a:cubicBezTo>
                    <a:pt x="1990" y="8693"/>
                    <a:pt x="1533" y="9250"/>
                    <a:pt x="1115" y="9788"/>
                  </a:cubicBezTo>
                  <a:cubicBezTo>
                    <a:pt x="737" y="10325"/>
                    <a:pt x="399" y="10862"/>
                    <a:pt x="41" y="11379"/>
                  </a:cubicBezTo>
                  <a:cubicBezTo>
                    <a:pt x="1" y="11459"/>
                    <a:pt x="1" y="11618"/>
                    <a:pt x="1" y="11717"/>
                  </a:cubicBezTo>
                  <a:cubicBezTo>
                    <a:pt x="21" y="11956"/>
                    <a:pt x="61" y="12195"/>
                    <a:pt x="100" y="12433"/>
                  </a:cubicBezTo>
                  <a:cubicBezTo>
                    <a:pt x="160" y="12911"/>
                    <a:pt x="299" y="13010"/>
                    <a:pt x="797" y="13010"/>
                  </a:cubicBezTo>
                  <a:cubicBezTo>
                    <a:pt x="1314" y="13010"/>
                    <a:pt x="1811" y="13010"/>
                    <a:pt x="2328" y="13030"/>
                  </a:cubicBezTo>
                  <a:cubicBezTo>
                    <a:pt x="3005" y="13050"/>
                    <a:pt x="3681" y="13110"/>
                    <a:pt x="4338" y="13130"/>
                  </a:cubicBezTo>
                  <a:cubicBezTo>
                    <a:pt x="5869" y="13149"/>
                    <a:pt x="7381" y="13189"/>
                    <a:pt x="8913" y="13189"/>
                  </a:cubicBezTo>
                  <a:cubicBezTo>
                    <a:pt x="10405" y="13189"/>
                    <a:pt x="11897" y="13189"/>
                    <a:pt x="13389" y="13209"/>
                  </a:cubicBezTo>
                  <a:cubicBezTo>
                    <a:pt x="14622" y="13209"/>
                    <a:pt x="15816" y="13249"/>
                    <a:pt x="17029" y="13249"/>
                  </a:cubicBezTo>
                  <a:cubicBezTo>
                    <a:pt x="18064" y="13269"/>
                    <a:pt x="19098" y="13269"/>
                    <a:pt x="20132" y="13309"/>
                  </a:cubicBezTo>
                  <a:cubicBezTo>
                    <a:pt x="21704" y="13328"/>
                    <a:pt x="23295" y="13348"/>
                    <a:pt x="24867" y="13368"/>
                  </a:cubicBezTo>
                  <a:cubicBezTo>
                    <a:pt x="25802" y="13408"/>
                    <a:pt x="26777" y="13408"/>
                    <a:pt x="27711" y="13428"/>
                  </a:cubicBezTo>
                  <a:cubicBezTo>
                    <a:pt x="29283" y="13448"/>
                    <a:pt x="30874" y="13468"/>
                    <a:pt x="32446" y="13507"/>
                  </a:cubicBezTo>
                  <a:lnTo>
                    <a:pt x="37220" y="13507"/>
                  </a:lnTo>
                  <a:cubicBezTo>
                    <a:pt x="37267" y="13515"/>
                    <a:pt x="37312" y="13519"/>
                    <a:pt x="37355" y="13519"/>
                  </a:cubicBezTo>
                  <a:cubicBezTo>
                    <a:pt x="37774" y="13519"/>
                    <a:pt x="38032" y="13182"/>
                    <a:pt x="37996" y="12732"/>
                  </a:cubicBezTo>
                  <a:cubicBezTo>
                    <a:pt x="37956" y="12334"/>
                    <a:pt x="37717" y="12035"/>
                    <a:pt x="37499" y="11757"/>
                  </a:cubicBezTo>
                  <a:cubicBezTo>
                    <a:pt x="36822" y="10921"/>
                    <a:pt x="36126" y="10126"/>
                    <a:pt x="35470" y="9250"/>
                  </a:cubicBezTo>
                  <a:cubicBezTo>
                    <a:pt x="35052" y="8713"/>
                    <a:pt x="34734" y="8077"/>
                    <a:pt x="34376" y="7480"/>
                  </a:cubicBezTo>
                  <a:cubicBezTo>
                    <a:pt x="34336" y="7400"/>
                    <a:pt x="34356" y="7241"/>
                    <a:pt x="34435" y="7182"/>
                  </a:cubicBezTo>
                  <a:cubicBezTo>
                    <a:pt x="35012" y="6485"/>
                    <a:pt x="35669" y="5849"/>
                    <a:pt x="36226" y="5073"/>
                  </a:cubicBezTo>
                  <a:cubicBezTo>
                    <a:pt x="36723" y="4377"/>
                    <a:pt x="37340" y="3780"/>
                    <a:pt x="37618" y="2905"/>
                  </a:cubicBezTo>
                  <a:cubicBezTo>
                    <a:pt x="37797" y="2387"/>
                    <a:pt x="38036" y="1870"/>
                    <a:pt x="38095" y="1293"/>
                  </a:cubicBezTo>
                  <a:cubicBezTo>
                    <a:pt x="38134" y="826"/>
                    <a:pt x="37945" y="378"/>
                    <a:pt x="37339" y="378"/>
                  </a:cubicBezTo>
                  <a:cubicBezTo>
                    <a:pt x="37326" y="378"/>
                    <a:pt x="37313" y="378"/>
                    <a:pt x="37300" y="378"/>
                  </a:cubicBezTo>
                  <a:cubicBezTo>
                    <a:pt x="36852" y="398"/>
                    <a:pt x="36395" y="403"/>
                    <a:pt x="35937" y="403"/>
                  </a:cubicBezTo>
                  <a:cubicBezTo>
                    <a:pt x="35480" y="403"/>
                    <a:pt x="35022" y="398"/>
                    <a:pt x="34574" y="398"/>
                  </a:cubicBezTo>
                  <a:cubicBezTo>
                    <a:pt x="33978" y="398"/>
                    <a:pt x="33361" y="339"/>
                    <a:pt x="32764" y="339"/>
                  </a:cubicBezTo>
                  <a:cubicBezTo>
                    <a:pt x="31750" y="339"/>
                    <a:pt x="30695" y="378"/>
                    <a:pt x="29681" y="378"/>
                  </a:cubicBezTo>
                  <a:cubicBezTo>
                    <a:pt x="28388" y="339"/>
                    <a:pt x="27095" y="299"/>
                    <a:pt x="25822" y="299"/>
                  </a:cubicBezTo>
                  <a:cubicBezTo>
                    <a:pt x="25523" y="292"/>
                    <a:pt x="25225" y="290"/>
                    <a:pt x="24926" y="290"/>
                  </a:cubicBezTo>
                  <a:cubicBezTo>
                    <a:pt x="24330" y="290"/>
                    <a:pt x="23733" y="299"/>
                    <a:pt x="23136" y="299"/>
                  </a:cubicBezTo>
                  <a:cubicBezTo>
                    <a:pt x="22500" y="299"/>
                    <a:pt x="21823" y="279"/>
                    <a:pt x="21187" y="239"/>
                  </a:cubicBezTo>
                  <a:cubicBezTo>
                    <a:pt x="20311" y="219"/>
                    <a:pt x="19436" y="219"/>
                    <a:pt x="18561" y="219"/>
                  </a:cubicBezTo>
                  <a:cubicBezTo>
                    <a:pt x="17825" y="219"/>
                    <a:pt x="17109" y="199"/>
                    <a:pt x="16353" y="179"/>
                  </a:cubicBezTo>
                  <a:lnTo>
                    <a:pt x="14543" y="179"/>
                  </a:lnTo>
                  <a:cubicBezTo>
                    <a:pt x="14284" y="179"/>
                    <a:pt x="14025" y="140"/>
                    <a:pt x="13767" y="140"/>
                  </a:cubicBezTo>
                  <a:cubicBezTo>
                    <a:pt x="13187" y="140"/>
                    <a:pt x="12636" y="183"/>
                    <a:pt x="12065" y="183"/>
                  </a:cubicBezTo>
                  <a:cubicBezTo>
                    <a:pt x="11970" y="183"/>
                    <a:pt x="11874" y="182"/>
                    <a:pt x="11777" y="179"/>
                  </a:cubicBezTo>
                  <a:cubicBezTo>
                    <a:pt x="10663" y="140"/>
                    <a:pt x="9510" y="100"/>
                    <a:pt x="8396" y="80"/>
                  </a:cubicBezTo>
                  <a:cubicBezTo>
                    <a:pt x="7282" y="40"/>
                    <a:pt x="6188" y="40"/>
                    <a:pt x="5074" y="40"/>
                  </a:cubicBezTo>
                  <a:cubicBezTo>
                    <a:pt x="4318" y="40"/>
                    <a:pt x="3602" y="20"/>
                    <a:pt x="28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3" name="Google Shape;2353;p47"/>
          <p:cNvGrpSpPr/>
          <p:nvPr/>
        </p:nvGrpSpPr>
        <p:grpSpPr>
          <a:xfrm flipH="1">
            <a:off x="8506072" y="4172652"/>
            <a:ext cx="759406" cy="1604034"/>
            <a:chOff x="3043875" y="1092100"/>
            <a:chExt cx="405350" cy="1080350"/>
          </a:xfrm>
        </p:grpSpPr>
        <p:sp>
          <p:nvSpPr>
            <p:cNvPr id="2354" name="Google Shape;2354;p47"/>
            <p:cNvSpPr/>
            <p:nvPr/>
          </p:nvSpPr>
          <p:spPr>
            <a:xfrm>
              <a:off x="3043875" y="1092100"/>
              <a:ext cx="405350" cy="1080350"/>
            </a:xfrm>
            <a:custGeom>
              <a:avLst/>
              <a:gdLst/>
              <a:ahLst/>
              <a:cxnLst/>
              <a:rect l="l" t="t" r="r" b="b"/>
              <a:pathLst>
                <a:path w="16214" h="43214" extrusionOk="0">
                  <a:moveTo>
                    <a:pt x="8900" y="1"/>
                  </a:moveTo>
                  <a:cubicBezTo>
                    <a:pt x="8509" y="24"/>
                    <a:pt x="8164" y="254"/>
                    <a:pt x="7957" y="599"/>
                  </a:cubicBezTo>
                  <a:cubicBezTo>
                    <a:pt x="7865" y="737"/>
                    <a:pt x="6095" y="4163"/>
                    <a:pt x="6992" y="8326"/>
                  </a:cubicBezTo>
                  <a:cubicBezTo>
                    <a:pt x="6946" y="8648"/>
                    <a:pt x="6877" y="8878"/>
                    <a:pt x="6831" y="8924"/>
                  </a:cubicBezTo>
                  <a:cubicBezTo>
                    <a:pt x="5911" y="10304"/>
                    <a:pt x="4922" y="12305"/>
                    <a:pt x="5336" y="13846"/>
                  </a:cubicBezTo>
                  <a:cubicBezTo>
                    <a:pt x="5428" y="14168"/>
                    <a:pt x="5566" y="14444"/>
                    <a:pt x="5796" y="14697"/>
                  </a:cubicBezTo>
                  <a:cubicBezTo>
                    <a:pt x="4393" y="18307"/>
                    <a:pt x="1127" y="27115"/>
                    <a:pt x="621" y="32566"/>
                  </a:cubicBezTo>
                  <a:cubicBezTo>
                    <a:pt x="46" y="39189"/>
                    <a:pt x="0" y="41880"/>
                    <a:pt x="0" y="41903"/>
                  </a:cubicBezTo>
                  <a:cubicBezTo>
                    <a:pt x="0" y="42248"/>
                    <a:pt x="115" y="42570"/>
                    <a:pt x="345" y="42823"/>
                  </a:cubicBezTo>
                  <a:cubicBezTo>
                    <a:pt x="575" y="43076"/>
                    <a:pt x="920" y="43214"/>
                    <a:pt x="1265" y="43214"/>
                  </a:cubicBezTo>
                  <a:cubicBezTo>
                    <a:pt x="1955" y="43214"/>
                    <a:pt x="2530" y="42639"/>
                    <a:pt x="2553" y="41949"/>
                  </a:cubicBezTo>
                  <a:cubicBezTo>
                    <a:pt x="2553" y="41926"/>
                    <a:pt x="2622" y="39281"/>
                    <a:pt x="3197" y="32796"/>
                  </a:cubicBezTo>
                  <a:cubicBezTo>
                    <a:pt x="3657" y="27667"/>
                    <a:pt x="6923" y="18882"/>
                    <a:pt x="8164" y="15708"/>
                  </a:cubicBezTo>
                  <a:cubicBezTo>
                    <a:pt x="10717" y="15685"/>
                    <a:pt x="11361" y="12558"/>
                    <a:pt x="11637" y="11017"/>
                  </a:cubicBezTo>
                  <a:cubicBezTo>
                    <a:pt x="11775" y="10212"/>
                    <a:pt x="12235" y="9637"/>
                    <a:pt x="12235" y="9637"/>
                  </a:cubicBezTo>
                  <a:cubicBezTo>
                    <a:pt x="12350" y="9499"/>
                    <a:pt x="12442" y="9338"/>
                    <a:pt x="12465" y="9154"/>
                  </a:cubicBezTo>
                  <a:cubicBezTo>
                    <a:pt x="14374" y="7130"/>
                    <a:pt x="16214" y="4416"/>
                    <a:pt x="15754" y="1887"/>
                  </a:cubicBezTo>
                  <a:cubicBezTo>
                    <a:pt x="15708" y="1542"/>
                    <a:pt x="15478" y="1220"/>
                    <a:pt x="15156" y="1082"/>
                  </a:cubicBezTo>
                  <a:cubicBezTo>
                    <a:pt x="14972" y="990"/>
                    <a:pt x="14811" y="944"/>
                    <a:pt x="14604" y="944"/>
                  </a:cubicBezTo>
                  <a:cubicBezTo>
                    <a:pt x="14443" y="944"/>
                    <a:pt x="14282" y="967"/>
                    <a:pt x="14144" y="1059"/>
                  </a:cubicBezTo>
                  <a:cubicBezTo>
                    <a:pt x="14121" y="1082"/>
                    <a:pt x="13960" y="1151"/>
                    <a:pt x="13776" y="1266"/>
                  </a:cubicBezTo>
                  <a:lnTo>
                    <a:pt x="13684" y="990"/>
                  </a:lnTo>
                  <a:cubicBezTo>
                    <a:pt x="13546" y="691"/>
                    <a:pt x="13293" y="461"/>
                    <a:pt x="12971" y="346"/>
                  </a:cubicBezTo>
                  <a:cubicBezTo>
                    <a:pt x="12856" y="300"/>
                    <a:pt x="12741" y="277"/>
                    <a:pt x="12649" y="277"/>
                  </a:cubicBezTo>
                  <a:cubicBezTo>
                    <a:pt x="12419" y="277"/>
                    <a:pt x="12189" y="346"/>
                    <a:pt x="12005" y="484"/>
                  </a:cubicBezTo>
                  <a:cubicBezTo>
                    <a:pt x="12005" y="484"/>
                    <a:pt x="11982" y="507"/>
                    <a:pt x="11936" y="530"/>
                  </a:cubicBezTo>
                  <a:cubicBezTo>
                    <a:pt x="11752" y="369"/>
                    <a:pt x="11545" y="231"/>
                    <a:pt x="11315" y="185"/>
                  </a:cubicBezTo>
                  <a:cubicBezTo>
                    <a:pt x="11246" y="162"/>
                    <a:pt x="11154" y="162"/>
                    <a:pt x="11085" y="162"/>
                  </a:cubicBezTo>
                  <a:cubicBezTo>
                    <a:pt x="10832" y="162"/>
                    <a:pt x="10556" y="254"/>
                    <a:pt x="10349" y="415"/>
                  </a:cubicBezTo>
                  <a:cubicBezTo>
                    <a:pt x="10326" y="461"/>
                    <a:pt x="10211" y="530"/>
                    <a:pt x="10050" y="714"/>
                  </a:cubicBezTo>
                  <a:cubicBezTo>
                    <a:pt x="10004" y="622"/>
                    <a:pt x="9981" y="576"/>
                    <a:pt x="9912" y="484"/>
                  </a:cubicBezTo>
                  <a:cubicBezTo>
                    <a:pt x="9682" y="162"/>
                    <a:pt x="9337" y="1"/>
                    <a:pt x="8969"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5" name="Google Shape;2355;p47"/>
            <p:cNvSpPr/>
            <p:nvPr/>
          </p:nvSpPr>
          <p:spPr>
            <a:xfrm>
              <a:off x="3070325" y="1433750"/>
              <a:ext cx="165025" cy="710550"/>
            </a:xfrm>
            <a:custGeom>
              <a:avLst/>
              <a:gdLst/>
              <a:ahLst/>
              <a:cxnLst/>
              <a:rect l="l" t="t" r="r" b="b"/>
              <a:pathLst>
                <a:path w="6601" h="28422" extrusionOk="0">
                  <a:moveTo>
                    <a:pt x="6410" y="0"/>
                  </a:moveTo>
                  <a:cubicBezTo>
                    <a:pt x="6348" y="0"/>
                    <a:pt x="6295" y="38"/>
                    <a:pt x="6279" y="88"/>
                  </a:cubicBezTo>
                  <a:cubicBezTo>
                    <a:pt x="6210" y="203"/>
                    <a:pt x="1219" y="12345"/>
                    <a:pt x="644" y="18992"/>
                  </a:cubicBezTo>
                  <a:cubicBezTo>
                    <a:pt x="69" y="25615"/>
                    <a:pt x="0" y="28237"/>
                    <a:pt x="0" y="28260"/>
                  </a:cubicBezTo>
                  <a:cubicBezTo>
                    <a:pt x="0" y="28352"/>
                    <a:pt x="69" y="28421"/>
                    <a:pt x="161" y="28421"/>
                  </a:cubicBezTo>
                  <a:cubicBezTo>
                    <a:pt x="230" y="28421"/>
                    <a:pt x="299" y="28352"/>
                    <a:pt x="322" y="28260"/>
                  </a:cubicBezTo>
                  <a:cubicBezTo>
                    <a:pt x="322" y="28237"/>
                    <a:pt x="391" y="25615"/>
                    <a:pt x="966" y="19015"/>
                  </a:cubicBezTo>
                  <a:cubicBezTo>
                    <a:pt x="1541" y="12437"/>
                    <a:pt x="6509" y="318"/>
                    <a:pt x="6555" y="203"/>
                  </a:cubicBezTo>
                  <a:cubicBezTo>
                    <a:pt x="6601" y="134"/>
                    <a:pt x="6555" y="42"/>
                    <a:pt x="6486" y="19"/>
                  </a:cubicBezTo>
                  <a:cubicBezTo>
                    <a:pt x="6460" y="6"/>
                    <a:pt x="6434" y="0"/>
                    <a:pt x="641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6" name="Google Shape;2356;p47"/>
            <p:cNvSpPr/>
            <p:nvPr/>
          </p:nvSpPr>
          <p:spPr>
            <a:xfrm>
              <a:off x="3276150" y="1144425"/>
              <a:ext cx="149500" cy="201250"/>
            </a:xfrm>
            <a:custGeom>
              <a:avLst/>
              <a:gdLst/>
              <a:ahLst/>
              <a:cxnLst/>
              <a:rect l="l" t="t" r="r" b="b"/>
              <a:pathLst>
                <a:path w="5980" h="8050" extrusionOk="0">
                  <a:moveTo>
                    <a:pt x="5336" y="1"/>
                  </a:moveTo>
                  <a:lnTo>
                    <a:pt x="5336" y="1"/>
                  </a:lnTo>
                  <a:cubicBezTo>
                    <a:pt x="5336" y="1"/>
                    <a:pt x="0" y="2393"/>
                    <a:pt x="460" y="8050"/>
                  </a:cubicBezTo>
                  <a:cubicBezTo>
                    <a:pt x="460" y="8050"/>
                    <a:pt x="5980" y="3565"/>
                    <a:pt x="53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7" name="Google Shape;2357;p47"/>
            <p:cNvSpPr/>
            <p:nvPr/>
          </p:nvSpPr>
          <p:spPr>
            <a:xfrm>
              <a:off x="3214050" y="1120850"/>
              <a:ext cx="134000" cy="207000"/>
            </a:xfrm>
            <a:custGeom>
              <a:avLst/>
              <a:gdLst/>
              <a:ahLst/>
              <a:cxnLst/>
              <a:rect l="l" t="t" r="r" b="b"/>
              <a:pathLst>
                <a:path w="5360" h="8280" extrusionOk="0">
                  <a:moveTo>
                    <a:pt x="2116" y="1"/>
                  </a:moveTo>
                  <a:lnTo>
                    <a:pt x="2116" y="1"/>
                  </a:lnTo>
                  <a:cubicBezTo>
                    <a:pt x="2116" y="1"/>
                    <a:pt x="1" y="3865"/>
                    <a:pt x="1610" y="8280"/>
                  </a:cubicBezTo>
                  <a:cubicBezTo>
                    <a:pt x="1610" y="8280"/>
                    <a:pt x="5359" y="4623"/>
                    <a:pt x="211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8" name="Google Shape;2358;p47"/>
            <p:cNvSpPr/>
            <p:nvPr/>
          </p:nvSpPr>
          <p:spPr>
            <a:xfrm>
              <a:off x="3268675" y="1127750"/>
              <a:ext cx="131675" cy="215625"/>
            </a:xfrm>
            <a:custGeom>
              <a:avLst/>
              <a:gdLst/>
              <a:ahLst/>
              <a:cxnLst/>
              <a:rect l="l" t="t" r="r" b="b"/>
              <a:pathLst>
                <a:path w="5267" h="8625" extrusionOk="0">
                  <a:moveTo>
                    <a:pt x="3634" y="1"/>
                  </a:moveTo>
                  <a:cubicBezTo>
                    <a:pt x="3634" y="1"/>
                    <a:pt x="0" y="2439"/>
                    <a:pt x="322" y="8625"/>
                  </a:cubicBezTo>
                  <a:cubicBezTo>
                    <a:pt x="345" y="8602"/>
                    <a:pt x="5267" y="3818"/>
                    <a:pt x="36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9" name="Google Shape;2359;p47"/>
            <p:cNvSpPr/>
            <p:nvPr/>
          </p:nvSpPr>
          <p:spPr>
            <a:xfrm>
              <a:off x="3238775" y="1124300"/>
              <a:ext cx="129250" cy="206450"/>
            </a:xfrm>
            <a:custGeom>
              <a:avLst/>
              <a:gdLst/>
              <a:ahLst/>
              <a:cxnLst/>
              <a:rect l="l" t="t" r="r" b="b"/>
              <a:pathLst>
                <a:path w="5170" h="8258" extrusionOk="0">
                  <a:moveTo>
                    <a:pt x="3243" y="1"/>
                  </a:moveTo>
                  <a:cubicBezTo>
                    <a:pt x="3243" y="1"/>
                    <a:pt x="1" y="2738"/>
                    <a:pt x="1127" y="8257"/>
                  </a:cubicBezTo>
                  <a:cubicBezTo>
                    <a:pt x="1127" y="8257"/>
                    <a:pt x="1128" y="8257"/>
                    <a:pt x="1128" y="8257"/>
                  </a:cubicBezTo>
                  <a:cubicBezTo>
                    <a:pt x="1172" y="8257"/>
                    <a:pt x="5170" y="3992"/>
                    <a:pt x="32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0" name="Google Shape;2360;p47"/>
            <p:cNvSpPr/>
            <p:nvPr/>
          </p:nvSpPr>
          <p:spPr>
            <a:xfrm>
              <a:off x="3179550" y="1293350"/>
              <a:ext cx="147800" cy="177675"/>
            </a:xfrm>
            <a:custGeom>
              <a:avLst/>
              <a:gdLst/>
              <a:ahLst/>
              <a:cxnLst/>
              <a:rect l="l" t="t" r="r" b="b"/>
              <a:pathLst>
                <a:path w="5912" h="7107" extrusionOk="0">
                  <a:moveTo>
                    <a:pt x="2645" y="0"/>
                  </a:moveTo>
                  <a:lnTo>
                    <a:pt x="3450" y="920"/>
                  </a:lnTo>
                  <a:lnTo>
                    <a:pt x="4324" y="414"/>
                  </a:lnTo>
                  <a:lnTo>
                    <a:pt x="4784" y="1403"/>
                  </a:lnTo>
                  <a:lnTo>
                    <a:pt x="5911" y="851"/>
                  </a:lnTo>
                  <a:cubicBezTo>
                    <a:pt x="5911" y="851"/>
                    <a:pt x="5267" y="1633"/>
                    <a:pt x="5037" y="2760"/>
                  </a:cubicBezTo>
                  <a:cubicBezTo>
                    <a:pt x="4554" y="5175"/>
                    <a:pt x="3887" y="7106"/>
                    <a:pt x="1818" y="6348"/>
                  </a:cubicBezTo>
                  <a:cubicBezTo>
                    <a:pt x="1" y="5681"/>
                    <a:pt x="1243" y="3105"/>
                    <a:pt x="2301" y="1518"/>
                  </a:cubicBezTo>
                  <a:cubicBezTo>
                    <a:pt x="2645" y="966"/>
                    <a:pt x="2645" y="0"/>
                    <a:pt x="264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7" name="Google Shape;546;p36">
            <a:extLst>
              <a:ext uri="{FF2B5EF4-FFF2-40B4-BE49-F238E27FC236}">
                <a16:creationId xmlns:a16="http://schemas.microsoft.com/office/drawing/2014/main" id="{6B1CB8A8-4908-F847-4849-DC43833D5438}"/>
              </a:ext>
            </a:extLst>
          </p:cNvPr>
          <p:cNvSpPr txBox="1">
            <a:spLocks/>
          </p:cNvSpPr>
          <p:nvPr/>
        </p:nvSpPr>
        <p:spPr>
          <a:xfrm flipH="1">
            <a:off x="1981750" y="505245"/>
            <a:ext cx="5328630" cy="411900"/>
          </a:xfrm>
          <a:prstGeom prst="rect">
            <a:avLst/>
          </a:prstGeom>
          <a:noFill/>
          <a:ln>
            <a:noFill/>
          </a:ln>
        </p:spPr>
        <p:txBody>
          <a:bodyPr spcFirstLastPara="1" wrap="square" lIns="18287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BD3145"/>
              </a:buClr>
              <a:buSzPts val="1400"/>
              <a:buFont typeface="Didact Gothic"/>
              <a:buNone/>
              <a:tabLst/>
              <a:defRPr/>
            </a:pPr>
            <a:r>
              <a:rPr kumimoji="0" lang="en-US" sz="3200" b="1" i="0" u="none" strike="noStrike" kern="0" cap="none" spc="0" normalizeH="0" baseline="0" noProof="0">
                <a:ln>
                  <a:noFill/>
                </a:ln>
                <a:solidFill>
                  <a:srgbClr val="FFFFFF"/>
                </a:solidFill>
                <a:effectLst/>
                <a:uLnTx/>
                <a:uFillTx/>
                <a:latin typeface="Times New Roman" panose="02020603050405020304" pitchFamily="18" charset="0"/>
                <a:cs typeface="Times New Roman" panose="02020603050405020304" pitchFamily="18" charset="0"/>
                <a:sym typeface="Didact Gothic"/>
              </a:rPr>
              <a:t>Hoạt động khởi động</a:t>
            </a:r>
          </a:p>
        </p:txBody>
      </p:sp>
      <p:sp>
        <p:nvSpPr>
          <p:cNvPr id="11" name="Google Shape;2499;p49">
            <a:extLst>
              <a:ext uri="{FF2B5EF4-FFF2-40B4-BE49-F238E27FC236}">
                <a16:creationId xmlns:a16="http://schemas.microsoft.com/office/drawing/2014/main" id="{80640AE6-107D-437F-BE26-EB6FCDC6CE7B}"/>
              </a:ext>
            </a:extLst>
          </p:cNvPr>
          <p:cNvSpPr/>
          <p:nvPr/>
        </p:nvSpPr>
        <p:spPr>
          <a:xfrm>
            <a:off x="814241" y="110626"/>
            <a:ext cx="359138" cy="322019"/>
          </a:xfrm>
          <a:custGeom>
            <a:avLst/>
            <a:gdLst/>
            <a:ahLst/>
            <a:cxnLst/>
            <a:rect l="l" t="t" r="r" b="b"/>
            <a:pathLst>
              <a:path w="4528" h="4060" extrusionOk="0">
                <a:moveTo>
                  <a:pt x="654" y="0"/>
                </a:moveTo>
                <a:cubicBezTo>
                  <a:pt x="504" y="0"/>
                  <a:pt x="356" y="50"/>
                  <a:pt x="220" y="155"/>
                </a:cubicBezTo>
                <a:cubicBezTo>
                  <a:pt x="1" y="354"/>
                  <a:pt x="1" y="632"/>
                  <a:pt x="61" y="871"/>
                </a:cubicBezTo>
                <a:cubicBezTo>
                  <a:pt x="279" y="1945"/>
                  <a:pt x="816" y="2860"/>
                  <a:pt x="1413" y="3755"/>
                </a:cubicBezTo>
                <a:cubicBezTo>
                  <a:pt x="1568" y="3966"/>
                  <a:pt x="1798" y="4059"/>
                  <a:pt x="2036" y="4059"/>
                </a:cubicBezTo>
                <a:cubicBezTo>
                  <a:pt x="2225" y="4059"/>
                  <a:pt x="2420" y="4000"/>
                  <a:pt x="2587" y="3894"/>
                </a:cubicBezTo>
                <a:cubicBezTo>
                  <a:pt x="2945" y="3656"/>
                  <a:pt x="3144" y="3337"/>
                  <a:pt x="3363" y="3039"/>
                </a:cubicBezTo>
                <a:cubicBezTo>
                  <a:pt x="3880" y="2402"/>
                  <a:pt x="4337" y="1706"/>
                  <a:pt x="4457" y="851"/>
                </a:cubicBezTo>
                <a:cubicBezTo>
                  <a:pt x="4528" y="372"/>
                  <a:pt x="4409" y="19"/>
                  <a:pt x="3888" y="19"/>
                </a:cubicBezTo>
                <a:cubicBezTo>
                  <a:pt x="3825" y="19"/>
                  <a:pt x="3756" y="24"/>
                  <a:pt x="3681" y="35"/>
                </a:cubicBezTo>
                <a:cubicBezTo>
                  <a:pt x="3263" y="75"/>
                  <a:pt x="3104" y="373"/>
                  <a:pt x="2945" y="652"/>
                </a:cubicBezTo>
                <a:cubicBezTo>
                  <a:pt x="2647" y="1050"/>
                  <a:pt x="2408" y="1507"/>
                  <a:pt x="2169" y="1905"/>
                </a:cubicBezTo>
                <a:cubicBezTo>
                  <a:pt x="1891" y="1408"/>
                  <a:pt x="1652" y="911"/>
                  <a:pt x="1373" y="433"/>
                </a:cubicBezTo>
                <a:cubicBezTo>
                  <a:pt x="1294" y="314"/>
                  <a:pt x="1174" y="174"/>
                  <a:pt x="1055" y="115"/>
                </a:cubicBezTo>
                <a:cubicBezTo>
                  <a:pt x="924" y="40"/>
                  <a:pt x="788" y="0"/>
                  <a:pt x="6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 name="Google Shape;2509;p49">
            <a:extLst>
              <a:ext uri="{FF2B5EF4-FFF2-40B4-BE49-F238E27FC236}">
                <a16:creationId xmlns:a16="http://schemas.microsoft.com/office/drawing/2014/main" id="{98895902-5EAE-8805-FFCB-1410FFF1256C}"/>
              </a:ext>
            </a:extLst>
          </p:cNvPr>
          <p:cNvGrpSpPr/>
          <p:nvPr/>
        </p:nvGrpSpPr>
        <p:grpSpPr>
          <a:xfrm rot="637">
            <a:off x="978145" y="501682"/>
            <a:ext cx="505773" cy="456339"/>
            <a:chOff x="7144013" y="1512200"/>
            <a:chExt cx="936616" cy="844916"/>
          </a:xfrm>
        </p:grpSpPr>
        <p:sp>
          <p:nvSpPr>
            <p:cNvPr id="14" name="Google Shape;2510;p49">
              <a:extLst>
                <a:ext uri="{FF2B5EF4-FFF2-40B4-BE49-F238E27FC236}">
                  <a16:creationId xmlns:a16="http://schemas.microsoft.com/office/drawing/2014/main" id="{1EA0BCF6-3273-A5EA-5D09-A2B6883EC33E}"/>
                </a:ext>
              </a:extLst>
            </p:cNvPr>
            <p:cNvSpPr/>
            <p:nvPr/>
          </p:nvSpPr>
          <p:spPr>
            <a:xfrm>
              <a:off x="7144013" y="1512200"/>
              <a:ext cx="936616" cy="844916"/>
            </a:xfrm>
            <a:custGeom>
              <a:avLst/>
              <a:gdLst/>
              <a:ahLst/>
              <a:cxnLst/>
              <a:rect l="l" t="t" r="r" b="b"/>
              <a:pathLst>
                <a:path w="9550" h="8615" extrusionOk="0">
                  <a:moveTo>
                    <a:pt x="2189" y="1"/>
                  </a:moveTo>
                  <a:cubicBezTo>
                    <a:pt x="1712" y="1"/>
                    <a:pt x="1234" y="160"/>
                    <a:pt x="856" y="458"/>
                  </a:cubicBezTo>
                  <a:cubicBezTo>
                    <a:pt x="439" y="816"/>
                    <a:pt x="1" y="1453"/>
                    <a:pt x="220" y="2607"/>
                  </a:cubicBezTo>
                  <a:cubicBezTo>
                    <a:pt x="618" y="4576"/>
                    <a:pt x="1612" y="6207"/>
                    <a:pt x="2627" y="7699"/>
                  </a:cubicBezTo>
                  <a:cubicBezTo>
                    <a:pt x="3025" y="8296"/>
                    <a:pt x="3681" y="8614"/>
                    <a:pt x="4417" y="8614"/>
                  </a:cubicBezTo>
                  <a:cubicBezTo>
                    <a:pt x="4914" y="8614"/>
                    <a:pt x="5471" y="8475"/>
                    <a:pt x="5909" y="8177"/>
                  </a:cubicBezTo>
                  <a:cubicBezTo>
                    <a:pt x="6506" y="7779"/>
                    <a:pt x="6884" y="7282"/>
                    <a:pt x="7202" y="6824"/>
                  </a:cubicBezTo>
                  <a:cubicBezTo>
                    <a:pt x="7282" y="6725"/>
                    <a:pt x="7361" y="6625"/>
                    <a:pt x="7401" y="6565"/>
                  </a:cubicBezTo>
                  <a:cubicBezTo>
                    <a:pt x="8256" y="5471"/>
                    <a:pt x="9171" y="4138"/>
                    <a:pt x="9430" y="2487"/>
                  </a:cubicBezTo>
                  <a:cubicBezTo>
                    <a:pt x="9549" y="1692"/>
                    <a:pt x="9390" y="1055"/>
                    <a:pt x="8992" y="617"/>
                  </a:cubicBezTo>
                  <a:cubicBezTo>
                    <a:pt x="8754" y="339"/>
                    <a:pt x="8296" y="1"/>
                    <a:pt x="7500" y="1"/>
                  </a:cubicBezTo>
                  <a:cubicBezTo>
                    <a:pt x="7361" y="1"/>
                    <a:pt x="7202" y="1"/>
                    <a:pt x="7063" y="21"/>
                  </a:cubicBezTo>
                  <a:cubicBezTo>
                    <a:pt x="6008" y="160"/>
                    <a:pt x="5551" y="856"/>
                    <a:pt x="5272" y="1314"/>
                  </a:cubicBezTo>
                  <a:cubicBezTo>
                    <a:pt x="5213" y="1354"/>
                    <a:pt x="5193" y="1433"/>
                    <a:pt x="5153" y="1493"/>
                  </a:cubicBezTo>
                  <a:cubicBezTo>
                    <a:pt x="4994" y="1692"/>
                    <a:pt x="4875" y="1891"/>
                    <a:pt x="4755" y="2109"/>
                  </a:cubicBezTo>
                  <a:cubicBezTo>
                    <a:pt x="4576" y="1811"/>
                    <a:pt x="4417" y="1533"/>
                    <a:pt x="4258" y="1234"/>
                  </a:cubicBezTo>
                  <a:cubicBezTo>
                    <a:pt x="4019" y="836"/>
                    <a:pt x="3701" y="518"/>
                    <a:pt x="3323" y="319"/>
                  </a:cubicBezTo>
                  <a:cubicBezTo>
                    <a:pt x="2945" y="120"/>
                    <a:pt x="2587" y="1"/>
                    <a:pt x="2189" y="1"/>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511;p49">
              <a:extLst>
                <a:ext uri="{FF2B5EF4-FFF2-40B4-BE49-F238E27FC236}">
                  <a16:creationId xmlns:a16="http://schemas.microsoft.com/office/drawing/2014/main" id="{D4DB9C9C-B47D-B2C9-6204-410CD409072E}"/>
                </a:ext>
              </a:extLst>
            </p:cNvPr>
            <p:cNvSpPr/>
            <p:nvPr/>
          </p:nvSpPr>
          <p:spPr>
            <a:xfrm>
              <a:off x="7228008" y="1568170"/>
              <a:ext cx="768625" cy="732977"/>
            </a:xfrm>
            <a:custGeom>
              <a:avLst/>
              <a:gdLst/>
              <a:ahLst/>
              <a:cxnLst/>
              <a:rect l="l" t="t" r="r" b="b"/>
              <a:pathLst>
                <a:path w="7449" h="6666" extrusionOk="0">
                  <a:moveTo>
                    <a:pt x="1060" y="1"/>
                  </a:moveTo>
                  <a:cubicBezTo>
                    <a:pt x="826" y="1"/>
                    <a:pt x="594" y="80"/>
                    <a:pt x="378" y="254"/>
                  </a:cubicBezTo>
                  <a:cubicBezTo>
                    <a:pt x="0" y="573"/>
                    <a:pt x="0" y="1010"/>
                    <a:pt x="80" y="1428"/>
                  </a:cubicBezTo>
                  <a:cubicBezTo>
                    <a:pt x="438" y="3199"/>
                    <a:pt x="1333" y="4710"/>
                    <a:pt x="2328" y="6182"/>
                  </a:cubicBezTo>
                  <a:cubicBezTo>
                    <a:pt x="2566" y="6518"/>
                    <a:pt x="2928" y="6665"/>
                    <a:pt x="3312" y="6665"/>
                  </a:cubicBezTo>
                  <a:cubicBezTo>
                    <a:pt x="3632" y="6665"/>
                    <a:pt x="3968" y="6563"/>
                    <a:pt x="4257" y="6381"/>
                  </a:cubicBezTo>
                  <a:cubicBezTo>
                    <a:pt x="4814" y="6003"/>
                    <a:pt x="5153" y="5486"/>
                    <a:pt x="5511" y="4989"/>
                  </a:cubicBezTo>
                  <a:cubicBezTo>
                    <a:pt x="6366" y="3915"/>
                    <a:pt x="7142" y="2781"/>
                    <a:pt x="7341" y="1388"/>
                  </a:cubicBezTo>
                  <a:cubicBezTo>
                    <a:pt x="7449" y="580"/>
                    <a:pt x="7232" y="15"/>
                    <a:pt x="6370" y="15"/>
                  </a:cubicBezTo>
                  <a:cubicBezTo>
                    <a:pt x="6277" y="15"/>
                    <a:pt x="6176" y="22"/>
                    <a:pt x="6068" y="36"/>
                  </a:cubicBezTo>
                  <a:cubicBezTo>
                    <a:pt x="5371" y="135"/>
                    <a:pt x="5153" y="632"/>
                    <a:pt x="4854" y="1090"/>
                  </a:cubicBezTo>
                  <a:cubicBezTo>
                    <a:pt x="4397" y="1766"/>
                    <a:pt x="3999" y="2482"/>
                    <a:pt x="3601" y="3159"/>
                  </a:cubicBezTo>
                  <a:cubicBezTo>
                    <a:pt x="3124" y="2323"/>
                    <a:pt x="2726" y="1567"/>
                    <a:pt x="2268" y="732"/>
                  </a:cubicBezTo>
                  <a:cubicBezTo>
                    <a:pt x="2129" y="513"/>
                    <a:pt x="1930" y="314"/>
                    <a:pt x="1711" y="195"/>
                  </a:cubicBezTo>
                  <a:cubicBezTo>
                    <a:pt x="1500" y="70"/>
                    <a:pt x="1279" y="1"/>
                    <a:pt x="10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 name="Picture 17" descr="A picture containing graphics, clipart, graphic design, design&#10;&#10;Description automatically generated">
            <a:extLst>
              <a:ext uri="{FF2B5EF4-FFF2-40B4-BE49-F238E27FC236}">
                <a16:creationId xmlns:a16="http://schemas.microsoft.com/office/drawing/2014/main" id="{7A29D6F2-A07E-9DEE-0186-24E7DC16FCC8}"/>
              </a:ext>
            </a:extLst>
          </p:cNvPr>
          <p:cNvPicPr>
            <a:picLocks noChangeAspect="1"/>
          </p:cNvPicPr>
          <p:nvPr/>
        </p:nvPicPr>
        <p:blipFill>
          <a:blip r:embed="rId3"/>
          <a:stretch>
            <a:fillRect/>
          </a:stretch>
        </p:blipFill>
        <p:spPr>
          <a:xfrm>
            <a:off x="8200882" y="65517"/>
            <a:ext cx="759406" cy="759406"/>
          </a:xfrm>
          <a:prstGeom prst="rect">
            <a:avLst/>
          </a:prstGeom>
        </p:spPr>
      </p:pic>
      <p:pic>
        <p:nvPicPr>
          <p:cNvPr id="21" name="Picture 20">
            <a:extLst>
              <a:ext uri="{FF2B5EF4-FFF2-40B4-BE49-F238E27FC236}">
                <a16:creationId xmlns:a16="http://schemas.microsoft.com/office/drawing/2014/main" id="{4C125664-4661-D0B0-8A86-C8679E7BC46B}"/>
              </a:ext>
            </a:extLst>
          </p:cNvPr>
          <p:cNvPicPr>
            <a:picLocks noChangeAspect="1"/>
          </p:cNvPicPr>
          <p:nvPr/>
        </p:nvPicPr>
        <p:blipFill>
          <a:blip r:embed="rId4"/>
          <a:stretch>
            <a:fillRect/>
          </a:stretch>
        </p:blipFill>
        <p:spPr>
          <a:xfrm>
            <a:off x="-776623" y="2015870"/>
            <a:ext cx="5584229" cy="3301802"/>
          </a:xfrm>
          <a:prstGeom prst="rect">
            <a:avLst/>
          </a:prstGeom>
        </p:spPr>
      </p:pic>
      <p:pic>
        <p:nvPicPr>
          <p:cNvPr id="22" name="图片 2">
            <a:extLst>
              <a:ext uri="{FF2B5EF4-FFF2-40B4-BE49-F238E27FC236}">
                <a16:creationId xmlns:a16="http://schemas.microsoft.com/office/drawing/2014/main" id="{64874F94-744E-DBF8-DCEC-A63BCB43DBF0}"/>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985523" y="1322042"/>
            <a:ext cx="2639072" cy="3011734"/>
          </a:xfrm>
          <a:prstGeom prst="rect">
            <a:avLst/>
          </a:prstGeom>
        </p:spPr>
      </p:pic>
      <p:sp>
        <p:nvSpPr>
          <p:cNvPr id="23" name="TextBox 2986">
            <a:extLst>
              <a:ext uri="{FF2B5EF4-FFF2-40B4-BE49-F238E27FC236}">
                <a16:creationId xmlns:a16="http://schemas.microsoft.com/office/drawing/2014/main" id="{AB7CABF4-3564-52DA-DF8B-36FA5D29C686}"/>
              </a:ext>
            </a:extLst>
          </p:cNvPr>
          <p:cNvSpPr txBox="1"/>
          <p:nvPr/>
        </p:nvSpPr>
        <p:spPr>
          <a:xfrm>
            <a:off x="5087770" y="2454577"/>
            <a:ext cx="2051203" cy="1384995"/>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buClrTx/>
              <a:buFontTx/>
              <a:buNone/>
            </a:pPr>
            <a:r>
              <a:rPr lang="en-US" sz="2800">
                <a:latin typeface="Times New Roman" panose="02020603050405020304" pitchFamily="18" charset="0"/>
                <a:cs typeface="Times New Roman" panose="02020603050405020304" pitchFamily="18" charset="0"/>
              </a:rPr>
              <a:t>HS </a:t>
            </a:r>
            <a:r>
              <a:rPr lang="vi-VN" sz="2800">
                <a:latin typeface="Times New Roman" panose="02020603050405020304" pitchFamily="18" charset="0"/>
                <a:cs typeface="Times New Roman" panose="02020603050405020304" pitchFamily="18" charset="0"/>
              </a:rPr>
              <a:t>nghe một ca khúc về mẹ</a:t>
            </a:r>
            <a:endParaRPr lang="en-US" sz="5400" kern="120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1000"/>
                                        <p:tgtEl>
                                          <p:spTgt spid="21"/>
                                        </p:tgtEl>
                                      </p:cBhvr>
                                    </p:animEffect>
                                    <p:anim calcmode="lin" valueType="num">
                                      <p:cBhvr>
                                        <p:cTn id="8" dur="1000" fill="hold"/>
                                        <p:tgtEl>
                                          <p:spTgt spid="21"/>
                                        </p:tgtEl>
                                        <p:attrNameLst>
                                          <p:attrName>ppt_x</p:attrName>
                                        </p:attrNameLst>
                                      </p:cBhvr>
                                      <p:tavLst>
                                        <p:tav tm="0">
                                          <p:val>
                                            <p:strVal val="#ppt_x"/>
                                          </p:val>
                                        </p:tav>
                                        <p:tav tm="100000">
                                          <p:val>
                                            <p:strVal val="#ppt_x"/>
                                          </p:val>
                                        </p:tav>
                                      </p:tavLst>
                                    </p:anim>
                                    <p:anim calcmode="lin" valueType="num">
                                      <p:cBhvr>
                                        <p:cTn id="9" dur="1000" fill="hold"/>
                                        <p:tgtEl>
                                          <p:spTgt spid="2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3"/>
                                        </p:tgtEl>
                                        <p:attrNameLst>
                                          <p:attrName>style.visibility</p:attrName>
                                        </p:attrNameLst>
                                      </p:cBhvr>
                                      <p:to>
                                        <p:strVal val="visible"/>
                                      </p:to>
                                    </p:set>
                                    <p:animEffect transition="in" filter="fade">
                                      <p:cBhvr>
                                        <p:cTn id="12" dur="1000"/>
                                        <p:tgtEl>
                                          <p:spTgt spid="23"/>
                                        </p:tgtEl>
                                      </p:cBhvr>
                                    </p:animEffect>
                                    <p:anim calcmode="lin" valueType="num">
                                      <p:cBhvr>
                                        <p:cTn id="13" dur="1000" fill="hold"/>
                                        <p:tgtEl>
                                          <p:spTgt spid="23"/>
                                        </p:tgtEl>
                                        <p:attrNameLst>
                                          <p:attrName>ppt_x</p:attrName>
                                        </p:attrNameLst>
                                      </p:cBhvr>
                                      <p:tavLst>
                                        <p:tav tm="0">
                                          <p:val>
                                            <p:strVal val="#ppt_x"/>
                                          </p:val>
                                        </p:tav>
                                        <p:tav tm="100000">
                                          <p:val>
                                            <p:strVal val="#ppt_x"/>
                                          </p:val>
                                        </p:tav>
                                      </p:tavLst>
                                    </p:anim>
                                    <p:anim calcmode="lin" valueType="num">
                                      <p:cBhvr>
                                        <p:cTn id="14" dur="1000" fill="hold"/>
                                        <p:tgtEl>
                                          <p:spTgt spid="23"/>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fade">
                                      <p:cBhvr>
                                        <p:cTn id="17" dur="1000"/>
                                        <p:tgtEl>
                                          <p:spTgt spid="22"/>
                                        </p:tgtEl>
                                      </p:cBhvr>
                                    </p:animEffect>
                                    <p:anim calcmode="lin" valueType="num">
                                      <p:cBhvr>
                                        <p:cTn id="18" dur="1000" fill="hold"/>
                                        <p:tgtEl>
                                          <p:spTgt spid="22"/>
                                        </p:tgtEl>
                                        <p:attrNameLst>
                                          <p:attrName>ppt_x</p:attrName>
                                        </p:attrNameLst>
                                      </p:cBhvr>
                                      <p:tavLst>
                                        <p:tav tm="0">
                                          <p:val>
                                            <p:strVal val="#ppt_x"/>
                                          </p:val>
                                        </p:tav>
                                        <p:tav tm="100000">
                                          <p:val>
                                            <p:strVal val="#ppt_x"/>
                                          </p:val>
                                        </p:tav>
                                      </p:tavLst>
                                    </p:anim>
                                    <p:anim calcmode="lin" valueType="num">
                                      <p:cBhvr>
                                        <p:cTn id="19" dur="1000" fill="hold"/>
                                        <p:tgtEl>
                                          <p:spTgt spid="2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2FEE49CB-1C0A-2693-37B6-F77F0412252E}"/>
              </a:ext>
            </a:extLst>
          </p:cNvPr>
          <p:cNvPicPr>
            <a:picLocks noChangeAspect="1"/>
          </p:cNvPicPr>
          <p:nvPr/>
        </p:nvPicPr>
        <p:blipFill>
          <a:blip r:embed="rId5"/>
          <a:stretch>
            <a:fillRect/>
          </a:stretch>
        </p:blipFill>
        <p:spPr>
          <a:xfrm>
            <a:off x="0" y="1255"/>
            <a:ext cx="9144000" cy="5140990"/>
          </a:xfrm>
          <a:prstGeom prst="rect">
            <a:avLst/>
          </a:prstGeom>
        </p:spPr>
      </p:pic>
      <p:sp>
        <p:nvSpPr>
          <p:cNvPr id="4" name="Snip Diagonal Corner Rectangle 3"/>
          <p:cNvSpPr/>
          <p:nvPr/>
        </p:nvSpPr>
        <p:spPr>
          <a:xfrm>
            <a:off x="624477" y="149904"/>
            <a:ext cx="7895046" cy="1203448"/>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800" b="1">
                <a:solidFill>
                  <a:schemeClr val="tx1"/>
                </a:solidFill>
                <a:latin typeface="Times New Roman" panose="02020603050405020304" pitchFamily="18" charset="0"/>
                <a:cs typeface="Times New Roman" panose="02020603050405020304" pitchFamily="18" charset="0"/>
              </a:rPr>
              <a:t>Câu 5: Cụm từ “Con nghe” được lặp lại mấy lần trong bài thơ?</a:t>
            </a:r>
          </a:p>
        </p:txBody>
      </p:sp>
      <p:sp>
        <p:nvSpPr>
          <p:cNvPr id="26" name="Rectangle 25"/>
          <p:cNvSpPr/>
          <p:nvPr/>
        </p:nvSpPr>
        <p:spPr>
          <a:xfrm>
            <a:off x="832667" y="1462010"/>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66">
              <a:buClrTx/>
              <a:defRPr/>
            </a:pPr>
            <a:endParaRPr lang="en-US" sz="2100" b="1" kern="1200">
              <a:solidFill>
                <a:prstClr val="black"/>
              </a:solidFill>
              <a:latin typeface="Times New Roman" pitchFamily="18" charset="0"/>
              <a:cs typeface="Times New Roman" pitchFamily="18" charset="0"/>
            </a:endParaRPr>
          </a:p>
          <a:p>
            <a:pPr defTabSz="914378"/>
            <a:r>
              <a:rPr lang="en-US" sz="2100" b="1" kern="1200">
                <a:solidFill>
                  <a:prstClr val="black"/>
                </a:solidFill>
                <a:latin typeface="Times New Roman" pitchFamily="18" charset="0"/>
                <a:cs typeface="Times New Roman" pitchFamily="18" charset="0"/>
              </a:rPr>
              <a:t>A. </a:t>
            </a:r>
            <a:r>
              <a:rPr lang="en-US" sz="2100" kern="1200">
                <a:solidFill>
                  <a:prstClr val="black"/>
                </a:solidFill>
                <a:latin typeface="Times New Roman" panose="02020603050405020304" pitchFamily="18" charset="0"/>
                <a:cs typeface="Times New Roman" panose="02020603050405020304" pitchFamily="18" charset="0"/>
              </a:rPr>
              <a:t>1 lần</a:t>
            </a:r>
            <a:endParaRPr lang="en-US" sz="2100">
              <a:solidFill>
                <a:prstClr val="black"/>
              </a:solidFill>
              <a:latin typeface="Times New Roman" panose="02020603050405020304" pitchFamily="18" charset="0"/>
              <a:cs typeface="Times New Roman" panose="02020603050405020304" pitchFamily="18" charset="0"/>
            </a:endParaRPr>
          </a:p>
          <a:p>
            <a:pPr defTabSz="685766">
              <a:buClrTx/>
              <a:defRPr/>
            </a:pPr>
            <a:endParaRPr lang="vi-VN" sz="2100" b="1" kern="1200" dirty="0">
              <a:solidFill>
                <a:prstClr val="black"/>
              </a:solidFill>
              <a:latin typeface="Times New Roman" panose="02020603050405020304" pitchFamily="18" charset="0"/>
              <a:cs typeface="Times New Roman" pitchFamily="18" charset="0"/>
            </a:endParaRPr>
          </a:p>
        </p:txBody>
      </p:sp>
      <p:sp>
        <p:nvSpPr>
          <p:cNvPr id="40" name="Cloud 39"/>
          <p:cNvSpPr/>
          <p:nvPr/>
        </p:nvSpPr>
        <p:spPr>
          <a:xfrm>
            <a:off x="-512509" y="3676648"/>
            <a:ext cx="425336" cy="261908"/>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buClrTx/>
              <a:defRPr/>
            </a:pPr>
            <a:endParaRPr lang="vi-VN" sz="1350" kern="1200">
              <a:solidFill>
                <a:prstClr val="black"/>
              </a:solidFill>
              <a:latin typeface="Times New Roman" panose="02020603050405020304" pitchFamily="18" charset="0"/>
              <a:cs typeface="Times New Roman" panose="02020603050405020304" pitchFamily="18" charset="0"/>
            </a:endParaRPr>
          </a:p>
        </p:txBody>
      </p:sp>
      <p:sp>
        <p:nvSpPr>
          <p:cNvPr id="42" name="Rectangle 41"/>
          <p:cNvSpPr/>
          <p:nvPr/>
        </p:nvSpPr>
        <p:spPr>
          <a:xfrm>
            <a:off x="4597963" y="1465151"/>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66">
              <a:buClrTx/>
              <a:defRPr/>
            </a:pPr>
            <a:endParaRPr lang="en-US" sz="2100" b="1" kern="1200">
              <a:solidFill>
                <a:prstClr val="black"/>
              </a:solidFill>
              <a:latin typeface="Times New Roman" pitchFamily="18" charset="0"/>
              <a:cs typeface="Times New Roman" pitchFamily="18" charset="0"/>
            </a:endParaRPr>
          </a:p>
          <a:p>
            <a:pPr defTabSz="914378"/>
            <a:endParaRPr lang="en-US" sz="2100" b="1" kern="1200">
              <a:solidFill>
                <a:prstClr val="black"/>
              </a:solidFill>
              <a:latin typeface="Times New Roman" pitchFamily="18" charset="0"/>
              <a:cs typeface="Times New Roman" pitchFamily="18" charset="0"/>
            </a:endParaRPr>
          </a:p>
          <a:p>
            <a:pPr defTabSz="914378"/>
            <a:r>
              <a:rPr lang="en-US" sz="2100" b="1" kern="1200">
                <a:solidFill>
                  <a:prstClr val="black"/>
                </a:solidFill>
                <a:latin typeface="Times New Roman" pitchFamily="18" charset="0"/>
                <a:cs typeface="Times New Roman" pitchFamily="18" charset="0"/>
              </a:rPr>
              <a:t>B. </a:t>
            </a:r>
            <a:r>
              <a:rPr lang="en-US" sz="2100" kern="1200">
                <a:solidFill>
                  <a:prstClr val="black"/>
                </a:solidFill>
                <a:latin typeface="Times New Roman" panose="02020603050405020304" pitchFamily="18" charset="0"/>
                <a:cs typeface="Times New Roman" panose="02020603050405020304" pitchFamily="18" charset="0"/>
              </a:rPr>
              <a:t>2 lần</a:t>
            </a:r>
            <a:endParaRPr lang="en-US" sz="2100">
              <a:solidFill>
                <a:prstClr val="black"/>
              </a:solidFill>
              <a:latin typeface="Times New Roman" panose="02020603050405020304" pitchFamily="18" charset="0"/>
              <a:cs typeface="Times New Roman" panose="02020603050405020304" pitchFamily="18" charset="0"/>
            </a:endParaRPr>
          </a:p>
          <a:p>
            <a:pPr defTabSz="685766">
              <a:buClrTx/>
              <a:defRPr/>
            </a:pPr>
            <a:endParaRPr lang="en-US" sz="2100">
              <a:solidFill>
                <a:prstClr val="black"/>
              </a:solidFill>
              <a:latin typeface="Times New Roman" panose="02020603050405020304" pitchFamily="18" charset="0"/>
              <a:cs typeface="Times New Roman" panose="02020603050405020304" pitchFamily="18" charset="0"/>
            </a:endParaRPr>
          </a:p>
          <a:p>
            <a:pPr defTabSz="685766">
              <a:buClrTx/>
              <a:defRPr/>
            </a:pPr>
            <a:endParaRPr lang="vi-VN" sz="2100" b="1" kern="1200" dirty="0">
              <a:solidFill>
                <a:prstClr val="black"/>
              </a:solidFill>
              <a:latin typeface="Times New Roman" panose="02020603050405020304" pitchFamily="18" charset="0"/>
              <a:cs typeface="Times New Roman" pitchFamily="18" charset="0"/>
            </a:endParaRPr>
          </a:p>
        </p:txBody>
      </p:sp>
      <p:sp>
        <p:nvSpPr>
          <p:cNvPr id="43" name="Rectangle 42"/>
          <p:cNvSpPr/>
          <p:nvPr/>
        </p:nvSpPr>
        <p:spPr>
          <a:xfrm>
            <a:off x="832667" y="2157096"/>
            <a:ext cx="3680099" cy="710968"/>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66">
              <a:buClrTx/>
              <a:defRPr/>
            </a:pPr>
            <a:endParaRPr lang="en-US" sz="2100" b="1" kern="1200">
              <a:solidFill>
                <a:prstClr val="black"/>
              </a:solidFill>
              <a:latin typeface="Times New Roman" pitchFamily="18" charset="0"/>
              <a:cs typeface="Times New Roman" pitchFamily="18" charset="0"/>
            </a:endParaRPr>
          </a:p>
          <a:p>
            <a:pPr defTabSz="914378"/>
            <a:r>
              <a:rPr lang="en-US" sz="2100" b="1" kern="1200">
                <a:solidFill>
                  <a:prstClr val="black"/>
                </a:solidFill>
                <a:latin typeface="Times New Roman" pitchFamily="18" charset="0"/>
                <a:cs typeface="Times New Roman" pitchFamily="18" charset="0"/>
              </a:rPr>
              <a:t>C. </a:t>
            </a:r>
            <a:r>
              <a:rPr lang="vi-VN" sz="2100" b="1" kern="1200">
                <a:solidFill>
                  <a:prstClr val="black"/>
                </a:solidFill>
                <a:latin typeface="Times New Roman" panose="02020603050405020304" pitchFamily="18" charset="0"/>
                <a:cs typeface="Times New Roman" pitchFamily="18" charset="0"/>
              </a:rPr>
              <a:t> </a:t>
            </a:r>
            <a:r>
              <a:rPr lang="en-US" sz="2100" kern="1200">
                <a:solidFill>
                  <a:prstClr val="black"/>
                </a:solidFill>
                <a:latin typeface="Times New Roman" panose="02020603050405020304" pitchFamily="18" charset="0"/>
                <a:cs typeface="Times New Roman" panose="02020603050405020304" pitchFamily="18" charset="0"/>
              </a:rPr>
              <a:t> 3 lần</a:t>
            </a:r>
            <a:endParaRPr lang="en-US" sz="2100">
              <a:solidFill>
                <a:prstClr val="black"/>
              </a:solidFill>
              <a:latin typeface="Times New Roman" panose="02020603050405020304" pitchFamily="18" charset="0"/>
              <a:cs typeface="Times New Roman" panose="02020603050405020304" pitchFamily="18" charset="0"/>
            </a:endParaRPr>
          </a:p>
          <a:p>
            <a:pPr defTabSz="685766">
              <a:buClrTx/>
              <a:defRPr/>
            </a:pPr>
            <a:endParaRPr lang="vi-VN" sz="2100" b="1" kern="1200" dirty="0">
              <a:solidFill>
                <a:prstClr val="black"/>
              </a:solidFill>
              <a:latin typeface="Times New Roman" panose="02020603050405020304" pitchFamily="18" charset="0"/>
              <a:cs typeface="Times New Roman" pitchFamily="18" charset="0"/>
            </a:endParaRPr>
          </a:p>
        </p:txBody>
      </p:sp>
      <p:sp>
        <p:nvSpPr>
          <p:cNvPr id="44" name="Rectangle 43"/>
          <p:cNvSpPr/>
          <p:nvPr/>
        </p:nvSpPr>
        <p:spPr>
          <a:xfrm>
            <a:off x="4597962" y="2136464"/>
            <a:ext cx="3713374" cy="751695"/>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66">
              <a:buClrTx/>
              <a:defRPr/>
            </a:pPr>
            <a:endParaRPr lang="en-US" sz="2100" b="1" kern="1200">
              <a:solidFill>
                <a:prstClr val="black"/>
              </a:solidFill>
              <a:latin typeface="Times New Roman" panose="02020603050405020304" pitchFamily="18" charset="0"/>
              <a:cs typeface="Times New Roman" pitchFamily="18" charset="0"/>
            </a:endParaRPr>
          </a:p>
          <a:p>
            <a:pPr defTabSz="914378"/>
            <a:r>
              <a:rPr lang="en-US" sz="2100" b="1" kern="1200">
                <a:solidFill>
                  <a:prstClr val="black"/>
                </a:solidFill>
                <a:latin typeface="Times New Roman" panose="02020603050405020304" pitchFamily="18" charset="0"/>
                <a:cs typeface="Times New Roman" pitchFamily="18" charset="0"/>
              </a:rPr>
              <a:t>D. </a:t>
            </a:r>
            <a:r>
              <a:rPr lang="en-US" sz="2100" kern="1200">
                <a:solidFill>
                  <a:prstClr val="black"/>
                </a:solidFill>
                <a:latin typeface="Times New Roman" panose="02020603050405020304" pitchFamily="18" charset="0"/>
                <a:cs typeface="Times New Roman" panose="02020603050405020304" pitchFamily="18" charset="0"/>
              </a:rPr>
              <a:t>4 lần</a:t>
            </a:r>
            <a:endParaRPr lang="en-US" sz="2100">
              <a:solidFill>
                <a:prstClr val="black"/>
              </a:solidFill>
              <a:latin typeface="Times New Roman" panose="02020603050405020304" pitchFamily="18" charset="0"/>
              <a:cs typeface="Times New Roman" panose="02020603050405020304" pitchFamily="18" charset="0"/>
            </a:endParaRPr>
          </a:p>
          <a:p>
            <a:pPr defTabSz="685766">
              <a:buClrTx/>
              <a:defRPr/>
            </a:pPr>
            <a:endParaRPr lang="en-US" sz="2100">
              <a:solidFill>
                <a:prstClr val="black"/>
              </a:solidFill>
              <a:latin typeface="Times New Roman" panose="02020603050405020304" pitchFamily="18" charset="0"/>
              <a:cs typeface="Times New Roman" panose="02020603050405020304" pitchFamily="18" charset="0"/>
            </a:endParaRPr>
          </a:p>
        </p:txBody>
      </p:sp>
      <p:pic>
        <p:nvPicPr>
          <p:cNvPr id="47" name="Picture 4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908473" y="1481116"/>
            <a:ext cx="604292" cy="531044"/>
          </a:xfrm>
          <a:prstGeom prst="rect">
            <a:avLst/>
          </a:prstGeom>
        </p:spPr>
      </p:pic>
      <p:pic>
        <p:nvPicPr>
          <p:cNvPr id="51" name="Picture 50"/>
          <p:cNvPicPr>
            <a:picLocks noChangeAspect="1"/>
          </p:cNvPicPr>
          <p:nvPr/>
        </p:nvPicPr>
        <p:blipFill rotWithShape="1">
          <a:blip r:embed="rId7"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3909362" y="2153912"/>
            <a:ext cx="603402" cy="528066"/>
          </a:xfrm>
          <a:prstGeom prst="rect">
            <a:avLst/>
          </a:prstGeom>
        </p:spPr>
      </p:pic>
      <p:pic>
        <p:nvPicPr>
          <p:cNvPr id="49" name="Picture 4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674505" y="2162610"/>
            <a:ext cx="603557" cy="530398"/>
          </a:xfrm>
          <a:prstGeom prst="rect">
            <a:avLst/>
          </a:prstGeom>
        </p:spPr>
      </p:pic>
      <p:pic>
        <p:nvPicPr>
          <p:cNvPr id="53" name="Picture 5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7674505" y="1519872"/>
            <a:ext cx="603557" cy="482845"/>
          </a:xfrm>
          <a:prstGeom prst="rect">
            <a:avLst/>
          </a:prstGeom>
        </p:spPr>
      </p:pic>
      <p:sp>
        <p:nvSpPr>
          <p:cNvPr id="20" name="Thought Bubble: Cloud 19">
            <a:hlinkClick r:id="rId9" action="ppaction://hlinksldjump"/>
            <a:extLst>
              <a:ext uri="{FF2B5EF4-FFF2-40B4-BE49-F238E27FC236}">
                <a16:creationId xmlns:a16="http://schemas.microsoft.com/office/drawing/2014/main" id="{253192BA-372B-4383-94DD-9327CCDAE34B}"/>
              </a:ext>
            </a:extLst>
          </p:cNvPr>
          <p:cNvSpPr/>
          <p:nvPr/>
        </p:nvSpPr>
        <p:spPr>
          <a:xfrm>
            <a:off x="4210619" y="3170308"/>
            <a:ext cx="1609503" cy="768248"/>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buClrTx/>
            </a:pPr>
            <a:r>
              <a:rPr lang="en-US" sz="1800" b="1" kern="1200">
                <a:solidFill>
                  <a:prstClr val="black"/>
                </a:solidFill>
                <a:latin typeface="Times New Roman" panose="02020603050405020304" pitchFamily="18" charset="0"/>
                <a:cs typeface="Times New Roman" panose="02020603050405020304" pitchFamily="18" charset="0"/>
              </a:rPr>
              <a:t>Quay lại</a:t>
            </a:r>
          </a:p>
        </p:txBody>
      </p:sp>
    </p:spTree>
    <p:extLst>
      <p:ext uri="{BB962C8B-B14F-4D97-AF65-F5344CB8AC3E}">
        <p14:creationId xmlns:p14="http://schemas.microsoft.com/office/powerpoint/2010/main" val="291997363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2" presetClass="entr" presetSubtype="2" repeatCount="indefinite" fill="hold" grpId="0" nodeType="withEffect">
                                  <p:stCondLst>
                                    <p:cond delay="500"/>
                                  </p:stCondLst>
                                  <p:childTnLst>
                                    <p:set>
                                      <p:cBhvr>
                                        <p:cTn id="31" dur="1" fill="hold">
                                          <p:stCondLst>
                                            <p:cond delay="0"/>
                                          </p:stCondLst>
                                        </p:cTn>
                                        <p:tgtEl>
                                          <p:spTgt spid="40"/>
                                        </p:tgtEl>
                                        <p:attrNameLst>
                                          <p:attrName>style.visibility</p:attrName>
                                        </p:attrNameLst>
                                      </p:cBhvr>
                                      <p:to>
                                        <p:strVal val="visible"/>
                                      </p:to>
                                    </p:set>
                                    <p:anim calcmode="lin" valueType="num">
                                      <p:cBhvr additive="base">
                                        <p:cTn id="32" dur="20000" fill="hold"/>
                                        <p:tgtEl>
                                          <p:spTgt spid="40"/>
                                        </p:tgtEl>
                                        <p:attrNameLst>
                                          <p:attrName>ppt_x</p:attrName>
                                        </p:attrNameLst>
                                      </p:cBhvr>
                                      <p:tavLst>
                                        <p:tav tm="0">
                                          <p:val>
                                            <p:strVal val="1+#ppt_w/2"/>
                                          </p:val>
                                        </p:tav>
                                        <p:tav tm="100000">
                                          <p:val>
                                            <p:strVal val="#ppt_x"/>
                                          </p:val>
                                        </p:tav>
                                      </p:tavLst>
                                    </p:anim>
                                    <p:anim calcmode="lin" valueType="num">
                                      <p:cBhvr additive="base">
                                        <p:cTn id="33" dur="200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26"/>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clickEffect">
                                  <p:stCondLst>
                                    <p:cond delay="0"/>
                                  </p:stCondLst>
                                  <p:childTnLst>
                                    <p:animClr clrSpc="rgb" dir="cw">
                                      <p:cBhvr>
                                        <p:cTn id="38" dur="250" fill="hold"/>
                                        <p:tgtEl>
                                          <p:spTgt spid="26"/>
                                        </p:tgtEl>
                                        <p:attrNameLst>
                                          <p:attrName>fillcolor</p:attrName>
                                        </p:attrNameLst>
                                      </p:cBhvr>
                                      <p:to>
                                        <a:srgbClr val="FFF2CC"/>
                                      </p:to>
                                    </p:animClr>
                                    <p:set>
                                      <p:cBhvr>
                                        <p:cTn id="39" dur="250" fill="hold"/>
                                        <p:tgtEl>
                                          <p:spTgt spid="26"/>
                                        </p:tgtEl>
                                        <p:attrNameLst>
                                          <p:attrName>fill.type</p:attrName>
                                        </p:attrNameLst>
                                      </p:cBhvr>
                                      <p:to>
                                        <p:strVal val="solid"/>
                                      </p:to>
                                    </p:set>
                                    <p:set>
                                      <p:cBhvr>
                                        <p:cTn id="40" dur="250" fill="hold"/>
                                        <p:tgtEl>
                                          <p:spTgt spid="26"/>
                                        </p:tgtEl>
                                        <p:attrNameLst>
                                          <p:attrName>fill.on</p:attrName>
                                        </p:attrNameLst>
                                      </p:cBhvr>
                                      <p:to>
                                        <p:strVal val="true"/>
                                      </p:to>
                                    </p:set>
                                  </p:childTnLst>
                                  <p:subTnLst>
                                    <p:audio>
                                      <p:cMediaNode>
                                        <p:cTn display="0" masterRel="sameClick">
                                          <p:stCondLst>
                                            <p:cond evt="begin" delay="0">
                                              <p:tn val="37"/>
                                            </p:cond>
                                          </p:stCondLst>
                                          <p:endCondLst>
                                            <p:cond evt="onStopAudio" delay="0">
                                              <p:tgtEl>
                                                <p:sldTgt/>
                                              </p:tgtEl>
                                            </p:cond>
                                          </p:endCondLst>
                                        </p:cTn>
                                        <p:tgtEl>
                                          <p:sndTgt r:embed="rId2" name="click.wav"/>
                                        </p:tgtEl>
                                      </p:cMediaNode>
                                    </p:audio>
                                  </p:subTnLst>
                                </p:cTn>
                              </p:par>
                              <p:par>
                                <p:cTn id="41" presetID="23" presetClass="entr" presetSubtype="32" fill="hold" nodeType="withEffect">
                                  <p:stCondLst>
                                    <p:cond delay="1000"/>
                                  </p:stCondLst>
                                  <p:childTnLst>
                                    <p:set>
                                      <p:cBhvr>
                                        <p:cTn id="42" dur="1" fill="hold">
                                          <p:stCondLst>
                                            <p:cond delay="0"/>
                                          </p:stCondLst>
                                        </p:cTn>
                                        <p:tgtEl>
                                          <p:spTgt spid="47"/>
                                        </p:tgtEl>
                                        <p:attrNameLst>
                                          <p:attrName>style.visibility</p:attrName>
                                        </p:attrNameLst>
                                      </p:cBhvr>
                                      <p:to>
                                        <p:strVal val="visible"/>
                                      </p:to>
                                    </p:set>
                                    <p:anim calcmode="lin" valueType="num">
                                      <p:cBhvr>
                                        <p:cTn id="43" dur="250" fill="hold"/>
                                        <p:tgtEl>
                                          <p:spTgt spid="47"/>
                                        </p:tgtEl>
                                        <p:attrNameLst>
                                          <p:attrName>ppt_w</p:attrName>
                                        </p:attrNameLst>
                                      </p:cBhvr>
                                      <p:tavLst>
                                        <p:tav tm="0">
                                          <p:val>
                                            <p:strVal val="4*#ppt_w"/>
                                          </p:val>
                                        </p:tav>
                                        <p:tav tm="100000">
                                          <p:val>
                                            <p:strVal val="#ppt_w"/>
                                          </p:val>
                                        </p:tav>
                                      </p:tavLst>
                                    </p:anim>
                                    <p:anim calcmode="lin" valueType="num">
                                      <p:cBhvr>
                                        <p:cTn id="4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41"/>
                                            </p:cond>
                                          </p:stCondLst>
                                          <p:endCondLst>
                                            <p:cond evt="onStopAudio" delay="0">
                                              <p:tgtEl>
                                                <p:sldTgt/>
                                              </p:tgtEl>
                                            </p:cond>
                                          </p:endCondLst>
                                        </p:cTn>
                                        <p:tgtEl>
                                          <p:sndTgt r:embed="rId3" name="Wrong Buzzer.wav"/>
                                        </p:tgtEl>
                                      </p:cMediaNode>
                                    </p:audio>
                                  </p:subTnLst>
                                </p:cTn>
                              </p:par>
                              <p:par>
                                <p:cTn id="45" presetID="1" presetClass="emph" presetSubtype="2" fill="hold" nodeType="withEffect">
                                  <p:stCondLst>
                                    <p:cond delay="1000"/>
                                  </p:stCondLst>
                                  <p:childTnLst>
                                    <p:animClr clrSpc="rgb" dir="cw">
                                      <p:cBhvr>
                                        <p:cTn id="46" dur="250" fill="hold"/>
                                        <p:tgtEl>
                                          <p:spTgt spid="26"/>
                                        </p:tgtEl>
                                        <p:attrNameLst>
                                          <p:attrName>fillcolor</p:attrName>
                                        </p:attrNameLst>
                                      </p:cBhvr>
                                      <p:to>
                                        <a:srgbClr val="FFFF00"/>
                                      </p:to>
                                    </p:animClr>
                                    <p:set>
                                      <p:cBhvr>
                                        <p:cTn id="47" dur="250" fill="hold"/>
                                        <p:tgtEl>
                                          <p:spTgt spid="26"/>
                                        </p:tgtEl>
                                        <p:attrNameLst>
                                          <p:attrName>fill.type</p:attrName>
                                        </p:attrNameLst>
                                      </p:cBhvr>
                                      <p:to>
                                        <p:strVal val="solid"/>
                                      </p:to>
                                    </p:set>
                                    <p:set>
                                      <p:cBhvr>
                                        <p:cTn id="4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9" restart="whenNotActive" fill="hold" evtFilter="cancelBubble" nodeType="interactiveSeq">
                <p:stCondLst>
                  <p:cond evt="onClick" delay="0">
                    <p:tgtEl>
                      <p:spTgt spid="42"/>
                    </p:tgtEl>
                  </p:cond>
                </p:stCondLst>
                <p:endSync evt="end" delay="0">
                  <p:rtn val="all"/>
                </p:endSync>
                <p:childTnLst>
                  <p:par>
                    <p:cTn id="50" fill="hold">
                      <p:stCondLst>
                        <p:cond delay="0"/>
                      </p:stCondLst>
                      <p:childTnLst>
                        <p:par>
                          <p:cTn id="51" fill="hold">
                            <p:stCondLst>
                              <p:cond delay="0"/>
                            </p:stCondLst>
                            <p:childTnLst>
                              <p:par>
                                <p:cTn id="52" presetID="1" presetClass="emph" presetSubtype="2" fill="hold" nodeType="clickEffect">
                                  <p:stCondLst>
                                    <p:cond delay="0"/>
                                  </p:stCondLst>
                                  <p:childTnLst>
                                    <p:animClr clrSpc="rgb" dir="cw">
                                      <p:cBhvr>
                                        <p:cTn id="53" dur="250" fill="hold"/>
                                        <p:tgtEl>
                                          <p:spTgt spid="42"/>
                                        </p:tgtEl>
                                        <p:attrNameLst>
                                          <p:attrName>fillcolor</p:attrName>
                                        </p:attrNameLst>
                                      </p:cBhvr>
                                      <p:to>
                                        <a:srgbClr val="FFF2CC"/>
                                      </p:to>
                                    </p:animClr>
                                    <p:set>
                                      <p:cBhvr>
                                        <p:cTn id="54" dur="250" fill="hold"/>
                                        <p:tgtEl>
                                          <p:spTgt spid="42"/>
                                        </p:tgtEl>
                                        <p:attrNameLst>
                                          <p:attrName>fill.type</p:attrName>
                                        </p:attrNameLst>
                                      </p:cBhvr>
                                      <p:to>
                                        <p:strVal val="solid"/>
                                      </p:to>
                                    </p:set>
                                    <p:set>
                                      <p:cBhvr>
                                        <p:cTn id="55" dur="250" fill="hold"/>
                                        <p:tgtEl>
                                          <p:spTgt spid="42"/>
                                        </p:tgtEl>
                                        <p:attrNameLst>
                                          <p:attrName>fill.on</p:attrName>
                                        </p:attrNameLst>
                                      </p:cBhvr>
                                      <p:to>
                                        <p:strVal val="true"/>
                                      </p:to>
                                    </p:set>
                                  </p:childTnLst>
                                  <p:subTnLst>
                                    <p:audio>
                                      <p:cMediaNode>
                                        <p:cTn display="0" masterRel="sameClick">
                                          <p:stCondLst>
                                            <p:cond evt="begin" delay="0">
                                              <p:tn val="52"/>
                                            </p:cond>
                                          </p:stCondLst>
                                          <p:endCondLst>
                                            <p:cond evt="onStopAudio" delay="0">
                                              <p:tgtEl>
                                                <p:sldTgt/>
                                              </p:tgtEl>
                                            </p:cond>
                                          </p:endCondLst>
                                        </p:cTn>
                                        <p:tgtEl>
                                          <p:sndTgt r:embed="rId2" name="click.wav"/>
                                        </p:tgtEl>
                                      </p:cMediaNode>
                                    </p:audio>
                                  </p:subTnLst>
                                </p:cTn>
                              </p:par>
                              <p:par>
                                <p:cTn id="56" presetID="23" presetClass="entr" presetSubtype="32" fill="hold" nodeType="withEffect">
                                  <p:stCondLst>
                                    <p:cond delay="1000"/>
                                  </p:stCondLst>
                                  <p:childTnLst>
                                    <p:set>
                                      <p:cBhvr>
                                        <p:cTn id="57" dur="1" fill="hold">
                                          <p:stCondLst>
                                            <p:cond delay="0"/>
                                          </p:stCondLst>
                                        </p:cTn>
                                        <p:tgtEl>
                                          <p:spTgt spid="53"/>
                                        </p:tgtEl>
                                        <p:attrNameLst>
                                          <p:attrName>style.visibility</p:attrName>
                                        </p:attrNameLst>
                                      </p:cBhvr>
                                      <p:to>
                                        <p:strVal val="visible"/>
                                      </p:to>
                                    </p:set>
                                    <p:anim calcmode="lin" valueType="num">
                                      <p:cBhvr>
                                        <p:cTn id="58" dur="250" fill="hold"/>
                                        <p:tgtEl>
                                          <p:spTgt spid="53"/>
                                        </p:tgtEl>
                                        <p:attrNameLst>
                                          <p:attrName>ppt_w</p:attrName>
                                        </p:attrNameLst>
                                      </p:cBhvr>
                                      <p:tavLst>
                                        <p:tav tm="0">
                                          <p:val>
                                            <p:strVal val="4*#ppt_w"/>
                                          </p:val>
                                        </p:tav>
                                        <p:tav tm="100000">
                                          <p:val>
                                            <p:strVal val="#ppt_w"/>
                                          </p:val>
                                        </p:tav>
                                      </p:tavLst>
                                    </p:anim>
                                    <p:anim calcmode="lin" valueType="num">
                                      <p:cBhvr>
                                        <p:cTn id="5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6"/>
                                            </p:cond>
                                          </p:stCondLst>
                                          <p:endCondLst>
                                            <p:cond evt="onStopAudio" delay="0">
                                              <p:tgtEl>
                                                <p:sldTgt/>
                                              </p:tgtEl>
                                            </p:cond>
                                          </p:endCondLst>
                                        </p:cTn>
                                        <p:tgtEl>
                                          <p:sndTgt r:embed="rId4" name="Check mark.wav"/>
                                        </p:tgtEl>
                                      </p:cMediaNode>
                                    </p:audio>
                                  </p:subTnLst>
                                </p:cTn>
                              </p:par>
                              <p:par>
                                <p:cTn id="60" presetID="1" presetClass="emph" presetSubtype="2" fill="hold" nodeType="withEffect">
                                  <p:stCondLst>
                                    <p:cond delay="1000"/>
                                  </p:stCondLst>
                                  <p:childTnLst>
                                    <p:animClr clrSpc="rgb" dir="cw">
                                      <p:cBhvr>
                                        <p:cTn id="61" dur="250" fill="hold"/>
                                        <p:tgtEl>
                                          <p:spTgt spid="42"/>
                                        </p:tgtEl>
                                        <p:attrNameLst>
                                          <p:attrName>fillcolor</p:attrName>
                                        </p:attrNameLst>
                                      </p:cBhvr>
                                      <p:to>
                                        <a:srgbClr val="00B050"/>
                                      </p:to>
                                    </p:animClr>
                                    <p:set>
                                      <p:cBhvr>
                                        <p:cTn id="62" dur="250" fill="hold"/>
                                        <p:tgtEl>
                                          <p:spTgt spid="42"/>
                                        </p:tgtEl>
                                        <p:attrNameLst>
                                          <p:attrName>fill.type</p:attrName>
                                        </p:attrNameLst>
                                      </p:cBhvr>
                                      <p:to>
                                        <p:strVal val="solid"/>
                                      </p:to>
                                    </p:set>
                                    <p:set>
                                      <p:cBhvr>
                                        <p:cTn id="6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4" restart="whenNotActive" fill="hold" evtFilter="cancelBubble" nodeType="interactiveSeq">
                <p:stCondLst>
                  <p:cond evt="onClick" delay="0">
                    <p:tgtEl>
                      <p:spTgt spid="43"/>
                    </p:tgtEl>
                  </p:cond>
                </p:stCondLst>
                <p:endSync evt="end" delay="0">
                  <p:rtn val="all"/>
                </p:endSync>
                <p:childTnLst>
                  <p:par>
                    <p:cTn id="65" fill="hold">
                      <p:stCondLst>
                        <p:cond delay="0"/>
                      </p:stCondLst>
                      <p:childTnLst>
                        <p:par>
                          <p:cTn id="66" fill="hold">
                            <p:stCondLst>
                              <p:cond delay="0"/>
                            </p:stCondLst>
                            <p:childTnLst>
                              <p:par>
                                <p:cTn id="67" presetID="1" presetClass="emph" presetSubtype="2" fill="hold" nodeType="clickEffect">
                                  <p:stCondLst>
                                    <p:cond delay="0"/>
                                  </p:stCondLst>
                                  <p:childTnLst>
                                    <p:animClr clrSpc="rgb" dir="cw">
                                      <p:cBhvr>
                                        <p:cTn id="68" dur="250" fill="hold"/>
                                        <p:tgtEl>
                                          <p:spTgt spid="43"/>
                                        </p:tgtEl>
                                        <p:attrNameLst>
                                          <p:attrName>fillcolor</p:attrName>
                                        </p:attrNameLst>
                                      </p:cBhvr>
                                      <p:to>
                                        <a:srgbClr val="FFF2CC"/>
                                      </p:to>
                                    </p:animClr>
                                    <p:set>
                                      <p:cBhvr>
                                        <p:cTn id="69" dur="250" fill="hold"/>
                                        <p:tgtEl>
                                          <p:spTgt spid="43"/>
                                        </p:tgtEl>
                                        <p:attrNameLst>
                                          <p:attrName>fill.type</p:attrName>
                                        </p:attrNameLst>
                                      </p:cBhvr>
                                      <p:to>
                                        <p:strVal val="solid"/>
                                      </p:to>
                                    </p:set>
                                    <p:set>
                                      <p:cBhvr>
                                        <p:cTn id="70" dur="250" fill="hold"/>
                                        <p:tgtEl>
                                          <p:spTgt spid="43"/>
                                        </p:tgtEl>
                                        <p:attrNameLst>
                                          <p:attrName>fill.on</p:attrName>
                                        </p:attrNameLst>
                                      </p:cBhvr>
                                      <p:to>
                                        <p:strVal val="true"/>
                                      </p:to>
                                    </p:set>
                                  </p:childTnLst>
                                  <p:subTnLst>
                                    <p:audio>
                                      <p:cMediaNode>
                                        <p:cTn display="0" masterRel="sameClick">
                                          <p:stCondLst>
                                            <p:cond evt="begin" delay="0">
                                              <p:tn val="67"/>
                                            </p:cond>
                                          </p:stCondLst>
                                          <p:endCondLst>
                                            <p:cond evt="onStopAudio" delay="0">
                                              <p:tgtEl>
                                                <p:sldTgt/>
                                              </p:tgtEl>
                                            </p:cond>
                                          </p:endCondLst>
                                        </p:cTn>
                                        <p:tgtEl>
                                          <p:sndTgt r:embed="rId2" name="click.wav"/>
                                        </p:tgtEl>
                                      </p:cMediaNode>
                                    </p:audio>
                                  </p:subTnLst>
                                </p:cTn>
                              </p:par>
                              <p:par>
                                <p:cTn id="71" presetID="23" presetClass="entr" presetSubtype="32" fill="hold" nodeType="withEffect">
                                  <p:stCondLst>
                                    <p:cond delay="1000"/>
                                  </p:stCondLst>
                                  <p:childTnLst>
                                    <p:set>
                                      <p:cBhvr>
                                        <p:cTn id="72" dur="1" fill="hold">
                                          <p:stCondLst>
                                            <p:cond delay="0"/>
                                          </p:stCondLst>
                                        </p:cTn>
                                        <p:tgtEl>
                                          <p:spTgt spid="51"/>
                                        </p:tgtEl>
                                        <p:attrNameLst>
                                          <p:attrName>style.visibility</p:attrName>
                                        </p:attrNameLst>
                                      </p:cBhvr>
                                      <p:to>
                                        <p:strVal val="visible"/>
                                      </p:to>
                                    </p:set>
                                    <p:anim calcmode="lin" valueType="num">
                                      <p:cBhvr>
                                        <p:cTn id="73" dur="250" fill="hold"/>
                                        <p:tgtEl>
                                          <p:spTgt spid="51"/>
                                        </p:tgtEl>
                                        <p:attrNameLst>
                                          <p:attrName>ppt_w</p:attrName>
                                        </p:attrNameLst>
                                      </p:cBhvr>
                                      <p:tavLst>
                                        <p:tav tm="0">
                                          <p:val>
                                            <p:strVal val="4*#ppt_w"/>
                                          </p:val>
                                        </p:tav>
                                        <p:tav tm="100000">
                                          <p:val>
                                            <p:strVal val="#ppt_w"/>
                                          </p:val>
                                        </p:tav>
                                      </p:tavLst>
                                    </p:anim>
                                    <p:anim calcmode="lin" valueType="num">
                                      <p:cBhvr>
                                        <p:cTn id="7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71"/>
                                            </p:cond>
                                          </p:stCondLst>
                                          <p:endCondLst>
                                            <p:cond evt="onStopAudio" delay="0">
                                              <p:tgtEl>
                                                <p:sldTgt/>
                                              </p:tgtEl>
                                            </p:cond>
                                          </p:endCondLst>
                                        </p:cTn>
                                        <p:tgtEl>
                                          <p:sndTgt r:embed="rId3" name="Wrong Buzzer.wav"/>
                                        </p:tgtEl>
                                      </p:cMediaNode>
                                    </p:audio>
                                  </p:subTnLst>
                                </p:cTn>
                              </p:par>
                              <p:par>
                                <p:cTn id="75" presetID="1" presetClass="emph" presetSubtype="2" fill="hold" nodeType="withEffect">
                                  <p:stCondLst>
                                    <p:cond delay="1000"/>
                                  </p:stCondLst>
                                  <p:childTnLst>
                                    <p:animClr clrSpc="rgb" dir="cw">
                                      <p:cBhvr>
                                        <p:cTn id="76" dur="250" fill="hold"/>
                                        <p:tgtEl>
                                          <p:spTgt spid="43"/>
                                        </p:tgtEl>
                                        <p:attrNameLst>
                                          <p:attrName>fillcolor</p:attrName>
                                        </p:attrNameLst>
                                      </p:cBhvr>
                                      <p:to>
                                        <a:srgbClr val="FFFF00"/>
                                      </p:to>
                                    </p:animClr>
                                    <p:set>
                                      <p:cBhvr>
                                        <p:cTn id="77" dur="250" fill="hold"/>
                                        <p:tgtEl>
                                          <p:spTgt spid="43"/>
                                        </p:tgtEl>
                                        <p:attrNameLst>
                                          <p:attrName>fill.type</p:attrName>
                                        </p:attrNameLst>
                                      </p:cBhvr>
                                      <p:to>
                                        <p:strVal val="solid"/>
                                      </p:to>
                                    </p:set>
                                    <p:set>
                                      <p:cBhvr>
                                        <p:cTn id="7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9" restart="whenNotActive" fill="hold" evtFilter="cancelBubble" nodeType="interactiveSeq">
                <p:stCondLst>
                  <p:cond evt="onClick" delay="0">
                    <p:tgtEl>
                      <p:spTgt spid="44"/>
                    </p:tgtEl>
                  </p:cond>
                </p:stCondLst>
                <p:endSync evt="end" delay="0">
                  <p:rtn val="all"/>
                </p:endSync>
                <p:childTnLst>
                  <p:par>
                    <p:cTn id="80" fill="hold">
                      <p:stCondLst>
                        <p:cond delay="0"/>
                      </p:stCondLst>
                      <p:childTnLst>
                        <p:par>
                          <p:cTn id="81" fill="hold">
                            <p:stCondLst>
                              <p:cond delay="0"/>
                            </p:stCondLst>
                            <p:childTnLst>
                              <p:par>
                                <p:cTn id="82" presetID="1" presetClass="emph" presetSubtype="2" fill="hold" nodeType="clickEffect">
                                  <p:stCondLst>
                                    <p:cond delay="0"/>
                                  </p:stCondLst>
                                  <p:childTnLst>
                                    <p:animClr clrSpc="rgb" dir="cw">
                                      <p:cBhvr>
                                        <p:cTn id="83" dur="250" fill="hold"/>
                                        <p:tgtEl>
                                          <p:spTgt spid="44"/>
                                        </p:tgtEl>
                                        <p:attrNameLst>
                                          <p:attrName>fillcolor</p:attrName>
                                        </p:attrNameLst>
                                      </p:cBhvr>
                                      <p:to>
                                        <a:srgbClr val="FFF2CC"/>
                                      </p:to>
                                    </p:animClr>
                                    <p:set>
                                      <p:cBhvr>
                                        <p:cTn id="84" dur="250" fill="hold"/>
                                        <p:tgtEl>
                                          <p:spTgt spid="44"/>
                                        </p:tgtEl>
                                        <p:attrNameLst>
                                          <p:attrName>fill.type</p:attrName>
                                        </p:attrNameLst>
                                      </p:cBhvr>
                                      <p:to>
                                        <p:strVal val="solid"/>
                                      </p:to>
                                    </p:set>
                                    <p:set>
                                      <p:cBhvr>
                                        <p:cTn id="85" dur="250" fill="hold"/>
                                        <p:tgtEl>
                                          <p:spTgt spid="44"/>
                                        </p:tgtEl>
                                        <p:attrNameLst>
                                          <p:attrName>fill.on</p:attrName>
                                        </p:attrNameLst>
                                      </p:cBhvr>
                                      <p:to>
                                        <p:strVal val="true"/>
                                      </p:to>
                                    </p:set>
                                  </p:childTnLst>
                                  <p:subTnLst>
                                    <p:audio>
                                      <p:cMediaNode>
                                        <p:cTn display="0" masterRel="sameClick">
                                          <p:stCondLst>
                                            <p:cond evt="begin" delay="0">
                                              <p:tn val="82"/>
                                            </p:cond>
                                          </p:stCondLst>
                                          <p:endCondLst>
                                            <p:cond evt="onStopAudio" delay="0">
                                              <p:tgtEl>
                                                <p:sldTgt/>
                                              </p:tgtEl>
                                            </p:cond>
                                          </p:endCondLst>
                                        </p:cTn>
                                        <p:tgtEl>
                                          <p:sndTgt r:embed="rId2" name="click.wav"/>
                                        </p:tgtEl>
                                      </p:cMediaNode>
                                    </p:audio>
                                  </p:subTnLst>
                                </p:cTn>
                              </p:par>
                              <p:par>
                                <p:cTn id="86" presetID="23" presetClass="entr" presetSubtype="32" fill="hold" nodeType="withEffect">
                                  <p:stCondLst>
                                    <p:cond delay="1000"/>
                                  </p:stCondLst>
                                  <p:childTnLst>
                                    <p:set>
                                      <p:cBhvr>
                                        <p:cTn id="87" dur="1" fill="hold">
                                          <p:stCondLst>
                                            <p:cond delay="0"/>
                                          </p:stCondLst>
                                        </p:cTn>
                                        <p:tgtEl>
                                          <p:spTgt spid="49"/>
                                        </p:tgtEl>
                                        <p:attrNameLst>
                                          <p:attrName>style.visibility</p:attrName>
                                        </p:attrNameLst>
                                      </p:cBhvr>
                                      <p:to>
                                        <p:strVal val="visible"/>
                                      </p:to>
                                    </p:set>
                                    <p:anim calcmode="lin" valueType="num">
                                      <p:cBhvr>
                                        <p:cTn id="88" dur="250" fill="hold"/>
                                        <p:tgtEl>
                                          <p:spTgt spid="49"/>
                                        </p:tgtEl>
                                        <p:attrNameLst>
                                          <p:attrName>ppt_w</p:attrName>
                                        </p:attrNameLst>
                                      </p:cBhvr>
                                      <p:tavLst>
                                        <p:tav tm="0">
                                          <p:val>
                                            <p:strVal val="4*#ppt_w"/>
                                          </p:val>
                                        </p:tav>
                                        <p:tav tm="100000">
                                          <p:val>
                                            <p:strVal val="#ppt_w"/>
                                          </p:val>
                                        </p:tav>
                                      </p:tavLst>
                                    </p:anim>
                                    <p:anim calcmode="lin" valueType="num">
                                      <p:cBhvr>
                                        <p:cTn id="8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6"/>
                                            </p:cond>
                                          </p:stCondLst>
                                          <p:endCondLst>
                                            <p:cond evt="onStopAudio" delay="0">
                                              <p:tgtEl>
                                                <p:sldTgt/>
                                              </p:tgtEl>
                                            </p:cond>
                                          </p:endCondLst>
                                        </p:cTn>
                                        <p:tgtEl>
                                          <p:sndTgt r:embed="rId3" name="Wrong Buzzer.wav"/>
                                        </p:tgtEl>
                                      </p:cMediaNode>
                                    </p:audio>
                                  </p:subTnLst>
                                </p:cTn>
                              </p:par>
                              <p:par>
                                <p:cTn id="90" presetID="1" presetClass="emph" presetSubtype="2" fill="hold" nodeType="withEffect">
                                  <p:stCondLst>
                                    <p:cond delay="1000"/>
                                  </p:stCondLst>
                                  <p:childTnLst>
                                    <p:animClr clrSpc="rgb" dir="cw">
                                      <p:cBhvr>
                                        <p:cTn id="91" dur="250" fill="hold"/>
                                        <p:tgtEl>
                                          <p:spTgt spid="44"/>
                                        </p:tgtEl>
                                        <p:attrNameLst>
                                          <p:attrName>fillcolor</p:attrName>
                                        </p:attrNameLst>
                                      </p:cBhvr>
                                      <p:to>
                                        <a:srgbClr val="FFFF00"/>
                                      </p:to>
                                    </p:animClr>
                                    <p:set>
                                      <p:cBhvr>
                                        <p:cTn id="92" dur="250" fill="hold"/>
                                        <p:tgtEl>
                                          <p:spTgt spid="44"/>
                                        </p:tgtEl>
                                        <p:attrNameLst>
                                          <p:attrName>fill.type</p:attrName>
                                        </p:attrNameLst>
                                      </p:cBhvr>
                                      <p:to>
                                        <p:strVal val="solid"/>
                                      </p:to>
                                    </p:set>
                                    <p:set>
                                      <p:cBhvr>
                                        <p:cTn id="9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2" grpId="0" animBg="1"/>
      <p:bldP spid="43" grpId="0" animBg="1"/>
      <p:bldP spid="44"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C4E75F97-84FF-7727-22B8-06BED4F25C36}"/>
              </a:ext>
            </a:extLst>
          </p:cNvPr>
          <p:cNvPicPr>
            <a:picLocks noChangeAspect="1"/>
          </p:cNvPicPr>
          <p:nvPr/>
        </p:nvPicPr>
        <p:blipFill>
          <a:blip r:embed="rId5"/>
          <a:stretch>
            <a:fillRect/>
          </a:stretch>
        </p:blipFill>
        <p:spPr>
          <a:xfrm>
            <a:off x="0" y="1255"/>
            <a:ext cx="9144000" cy="5140990"/>
          </a:xfrm>
          <a:prstGeom prst="rect">
            <a:avLst/>
          </a:prstGeom>
        </p:spPr>
      </p:pic>
      <p:sp>
        <p:nvSpPr>
          <p:cNvPr id="4" name="Snip Diagonal Corner Rectangle 3"/>
          <p:cNvSpPr/>
          <p:nvPr/>
        </p:nvSpPr>
        <p:spPr>
          <a:xfrm>
            <a:off x="832667" y="173813"/>
            <a:ext cx="7799071" cy="942933"/>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b="1">
                <a:solidFill>
                  <a:schemeClr val="tx1"/>
                </a:solidFill>
                <a:latin typeface="Times New Roman" panose="02020603050405020304" pitchFamily="18" charset="0"/>
                <a:cs typeface="Times New Roman" panose="02020603050405020304" pitchFamily="18" charset="0"/>
              </a:rPr>
              <a:t>Câu 6: Trong lời mẹ hát ru, người con nghe thấy những âm thanh nào?</a:t>
            </a:r>
          </a:p>
        </p:txBody>
      </p:sp>
      <p:sp>
        <p:nvSpPr>
          <p:cNvPr id="26" name="Rectangle 25"/>
          <p:cNvSpPr/>
          <p:nvPr/>
        </p:nvSpPr>
        <p:spPr>
          <a:xfrm>
            <a:off x="527539" y="1462010"/>
            <a:ext cx="3985228" cy="75900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66">
              <a:buClrTx/>
              <a:defRPr/>
            </a:pPr>
            <a:endParaRPr lang="en-US" sz="2100" b="1" kern="1200">
              <a:solidFill>
                <a:schemeClr val="tx1"/>
              </a:solidFill>
              <a:latin typeface="Times New Roman" panose="02020603050405020304" pitchFamily="18" charset="0"/>
              <a:cs typeface="Times New Roman" pitchFamily="18" charset="0"/>
            </a:endParaRPr>
          </a:p>
          <a:p>
            <a:pPr defTabSz="685766">
              <a:buClrTx/>
              <a:defRPr/>
            </a:pPr>
            <a:r>
              <a:rPr lang="en-US" sz="2100" b="1" kern="1200">
                <a:solidFill>
                  <a:schemeClr val="tx1"/>
                </a:solidFill>
                <a:latin typeface="Times New Roman" panose="02020603050405020304" pitchFamily="18" charset="0"/>
                <a:cs typeface="Times New Roman" pitchFamily="18" charset="0"/>
              </a:rPr>
              <a:t>A. </a:t>
            </a:r>
            <a:r>
              <a:rPr lang="en-US" sz="2000">
                <a:solidFill>
                  <a:schemeClr val="tx1"/>
                </a:solidFill>
                <a:latin typeface="Times New Roman" panose="02020603050405020304" pitchFamily="18" charset="0"/>
                <a:cs typeface="Times New Roman" panose="02020603050405020304" pitchFamily="18" charset="0"/>
              </a:rPr>
              <a:t>Tiếng suối chảy, tiếng gà gáy.</a:t>
            </a:r>
          </a:p>
          <a:p>
            <a:pPr defTabSz="685766">
              <a:buClrTx/>
              <a:defRPr/>
            </a:pPr>
            <a:endParaRPr lang="en-US" sz="2100" kern="1200">
              <a:solidFill>
                <a:schemeClr val="tx1"/>
              </a:solidFill>
              <a:latin typeface="Times New Roman" panose="02020603050405020304" pitchFamily="18" charset="0"/>
              <a:cs typeface="Times New Roman" panose="02020603050405020304" pitchFamily="18" charset="0"/>
            </a:endParaRPr>
          </a:p>
        </p:txBody>
      </p:sp>
      <p:sp>
        <p:nvSpPr>
          <p:cNvPr id="42" name="Rectangle 41"/>
          <p:cNvSpPr/>
          <p:nvPr/>
        </p:nvSpPr>
        <p:spPr>
          <a:xfrm>
            <a:off x="4597962" y="1465151"/>
            <a:ext cx="3740610" cy="75900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914378"/>
            <a:endParaRPr lang="en-US" sz="2100" b="1" kern="1200">
              <a:solidFill>
                <a:schemeClr val="tx1"/>
              </a:solidFill>
              <a:latin typeface="Times New Roman" pitchFamily="18" charset="0"/>
              <a:cs typeface="Times New Roman" pitchFamily="18" charset="0"/>
            </a:endParaRPr>
          </a:p>
          <a:p>
            <a:pPr defTabSz="914378"/>
            <a:r>
              <a:rPr lang="en-US" sz="2100" b="1" kern="1200">
                <a:solidFill>
                  <a:schemeClr val="tx1"/>
                </a:solidFill>
                <a:latin typeface="Times New Roman" pitchFamily="18" charset="0"/>
                <a:cs typeface="Times New Roman" pitchFamily="18" charset="0"/>
              </a:rPr>
              <a:t>B. </a:t>
            </a:r>
            <a:r>
              <a:rPr lang="en-US" sz="2000">
                <a:solidFill>
                  <a:schemeClr val="tx1"/>
                </a:solidFill>
                <a:latin typeface="Times New Roman" panose="02020603050405020304" pitchFamily="18" charset="0"/>
                <a:cs typeface="Times New Roman" panose="02020603050405020304" pitchFamily="18" charset="0"/>
              </a:rPr>
              <a:t>Sóng lúa dập dờn, tiếng suối chảy.</a:t>
            </a:r>
          </a:p>
          <a:p>
            <a:pPr defTabSz="914378"/>
            <a:endParaRPr lang="vi-VN" sz="2100" b="1" kern="1200" dirty="0">
              <a:solidFill>
                <a:schemeClr val="tx1"/>
              </a:solidFill>
              <a:latin typeface="Times New Roman" panose="02020603050405020304" pitchFamily="18" charset="0"/>
              <a:cs typeface="Times New Roman" pitchFamily="18" charset="0"/>
            </a:endParaRPr>
          </a:p>
        </p:txBody>
      </p:sp>
      <p:sp>
        <p:nvSpPr>
          <p:cNvPr id="43" name="Rectangle 42"/>
          <p:cNvSpPr/>
          <p:nvPr/>
        </p:nvSpPr>
        <p:spPr>
          <a:xfrm>
            <a:off x="527539" y="2386381"/>
            <a:ext cx="3985228"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66">
              <a:buClrTx/>
              <a:defRPr/>
            </a:pPr>
            <a:endParaRPr lang="en-US" sz="2100" b="1" kern="1200">
              <a:solidFill>
                <a:schemeClr val="tx1"/>
              </a:solidFill>
              <a:latin typeface="Times New Roman" pitchFamily="18" charset="0"/>
              <a:cs typeface="Times New Roman" pitchFamily="18" charset="0"/>
            </a:endParaRPr>
          </a:p>
          <a:p>
            <a:pPr defTabSz="685800">
              <a:buClrTx/>
            </a:pPr>
            <a:r>
              <a:rPr lang="en-US" sz="2100" b="1" kern="1200">
                <a:solidFill>
                  <a:schemeClr val="tx1"/>
                </a:solidFill>
                <a:latin typeface="Times New Roman" pitchFamily="18" charset="0"/>
                <a:cs typeface="Times New Roman" pitchFamily="18" charset="0"/>
              </a:rPr>
              <a:t>C. </a:t>
            </a:r>
            <a:r>
              <a:rPr lang="en-US" sz="2000">
                <a:solidFill>
                  <a:schemeClr val="tx1"/>
                </a:solidFill>
                <a:latin typeface="Times New Roman" panose="02020603050405020304" pitchFamily="18" charset="0"/>
                <a:cs typeface="Times New Roman" panose="02020603050405020304" pitchFamily="18" charset="0"/>
              </a:rPr>
              <a:t>Tiếng cối thập thình, tiếng gà gáy</a:t>
            </a:r>
          </a:p>
          <a:p>
            <a:pPr defTabSz="685766">
              <a:buClrTx/>
              <a:defRPr/>
            </a:pPr>
            <a:endParaRPr lang="vi-VN" sz="2100" b="1" kern="1200" dirty="0">
              <a:solidFill>
                <a:schemeClr val="tx1"/>
              </a:solidFill>
              <a:latin typeface="Times New Roman" panose="02020603050405020304" pitchFamily="18" charset="0"/>
              <a:cs typeface="Times New Roman" pitchFamily="18" charset="0"/>
            </a:endParaRPr>
          </a:p>
        </p:txBody>
      </p:sp>
      <p:sp>
        <p:nvSpPr>
          <p:cNvPr id="44" name="Rectangle 43"/>
          <p:cNvSpPr/>
          <p:nvPr/>
        </p:nvSpPr>
        <p:spPr>
          <a:xfrm>
            <a:off x="4597962" y="2413645"/>
            <a:ext cx="3740610"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914378"/>
            <a:endParaRPr lang="en-US" sz="2100" b="1" kern="1200">
              <a:solidFill>
                <a:schemeClr val="tx1"/>
              </a:solidFill>
              <a:latin typeface="Times New Roman" pitchFamily="18" charset="0"/>
              <a:cs typeface="Times New Roman" pitchFamily="18" charset="0"/>
            </a:endParaRPr>
          </a:p>
          <a:p>
            <a:pPr defTabSz="914378"/>
            <a:r>
              <a:rPr lang="en-US" sz="2100" b="1" kern="1200">
                <a:solidFill>
                  <a:schemeClr val="tx1"/>
                </a:solidFill>
                <a:latin typeface="Times New Roman" pitchFamily="18" charset="0"/>
                <a:cs typeface="Times New Roman" pitchFamily="18" charset="0"/>
              </a:rPr>
              <a:t>D</a:t>
            </a:r>
            <a:r>
              <a:rPr lang="vi-VN" sz="2100" b="1" kern="1200">
                <a:solidFill>
                  <a:schemeClr val="tx1"/>
                </a:solidFill>
                <a:latin typeface="Times New Roman" panose="02020603050405020304" pitchFamily="18" charset="0"/>
                <a:cs typeface="Times New Roman" pitchFamily="18" charset="0"/>
              </a:rPr>
              <a:t>.</a:t>
            </a:r>
            <a:r>
              <a:rPr lang="en-US" sz="2100" b="1" kern="1200">
                <a:solidFill>
                  <a:schemeClr val="tx1"/>
                </a:solidFill>
                <a:latin typeface="Times New Roman" panose="02020603050405020304" pitchFamily="18" charset="0"/>
                <a:cs typeface="Times New Roman" pitchFamily="18" charset="0"/>
              </a:rPr>
              <a:t> </a:t>
            </a:r>
            <a:r>
              <a:rPr lang="en-US" sz="2000">
                <a:solidFill>
                  <a:schemeClr val="tx1"/>
                </a:solidFill>
                <a:latin typeface="Times New Roman" panose="02020603050405020304" pitchFamily="18" charset="0"/>
                <a:cs typeface="Times New Roman" panose="02020603050405020304" pitchFamily="18" charset="0"/>
              </a:rPr>
              <a:t>Tiếng cối thập thình, sóng lúa dập dờn.</a:t>
            </a:r>
          </a:p>
          <a:p>
            <a:pPr defTabSz="914378"/>
            <a:endParaRPr lang="vi-VN" sz="2100" b="1" kern="1200" dirty="0">
              <a:solidFill>
                <a:schemeClr val="tx1"/>
              </a:solidFill>
              <a:latin typeface="Times New Roman" panose="02020603050405020304" pitchFamily="18" charset="0"/>
              <a:cs typeface="Times New Roman" pitchFamily="18" charset="0"/>
            </a:endParaRPr>
          </a:p>
        </p:txBody>
      </p:sp>
      <p:pic>
        <p:nvPicPr>
          <p:cNvPr id="47" name="Picture 4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908473" y="1481116"/>
            <a:ext cx="604292" cy="531044"/>
          </a:xfrm>
          <a:prstGeom prst="rect">
            <a:avLst/>
          </a:prstGeom>
        </p:spPr>
      </p:pic>
      <p:pic>
        <p:nvPicPr>
          <p:cNvPr id="51" name="Picture 50"/>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957203" y="2453861"/>
            <a:ext cx="549303" cy="482721"/>
          </a:xfrm>
          <a:prstGeom prst="rect">
            <a:avLst/>
          </a:prstGeom>
        </p:spPr>
      </p:pic>
      <p:pic>
        <p:nvPicPr>
          <p:cNvPr id="49" name="Picture 48"/>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643560" y="2461279"/>
            <a:ext cx="603557" cy="482845"/>
          </a:xfrm>
          <a:prstGeom prst="rect">
            <a:avLst/>
          </a:prstGeom>
        </p:spPr>
      </p:pic>
      <p:pic>
        <p:nvPicPr>
          <p:cNvPr id="53" name="Picture 5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789127" y="1519872"/>
            <a:ext cx="549444" cy="482845"/>
          </a:xfrm>
          <a:prstGeom prst="rect">
            <a:avLst/>
          </a:prstGeom>
        </p:spPr>
      </p:pic>
      <p:sp>
        <p:nvSpPr>
          <p:cNvPr id="20" name="Thought Bubble: Cloud 19">
            <a:hlinkClick r:id="rId8" action="ppaction://hlinksldjump"/>
            <a:extLst>
              <a:ext uri="{FF2B5EF4-FFF2-40B4-BE49-F238E27FC236}">
                <a16:creationId xmlns:a16="http://schemas.microsoft.com/office/drawing/2014/main" id="{6920A84C-6241-4CF8-8ED8-A4A8E1685502}"/>
              </a:ext>
            </a:extLst>
          </p:cNvPr>
          <p:cNvSpPr/>
          <p:nvPr/>
        </p:nvSpPr>
        <p:spPr>
          <a:xfrm>
            <a:off x="4231855" y="3298753"/>
            <a:ext cx="1428750" cy="768248"/>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buClrTx/>
            </a:pPr>
            <a:r>
              <a:rPr lang="en-US" sz="1800" b="1" kern="1200">
                <a:solidFill>
                  <a:prstClr val="black"/>
                </a:solidFill>
                <a:latin typeface="Times New Roman" panose="02020603050405020304" pitchFamily="18" charset="0"/>
                <a:cs typeface="Times New Roman" panose="02020603050405020304" pitchFamily="18" charset="0"/>
              </a:rPr>
              <a:t>Quay lại</a:t>
            </a:r>
          </a:p>
        </p:txBody>
      </p:sp>
    </p:spTree>
    <p:extLst>
      <p:ext uri="{BB962C8B-B14F-4D97-AF65-F5344CB8AC3E}">
        <p14:creationId xmlns:p14="http://schemas.microsoft.com/office/powerpoint/2010/main" val="126764677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0" restart="whenNotActive" fill="hold" evtFilter="cancelBubble" nodeType="interactiveSeq">
                <p:stCondLst>
                  <p:cond evt="onClick" delay="0">
                    <p:tgtEl>
                      <p:spTgt spid="26"/>
                    </p:tgtEl>
                  </p:cond>
                </p:stCondLst>
                <p:endSync evt="end" delay="0">
                  <p:rtn val="all"/>
                </p:endSync>
                <p:childTnLst>
                  <p:par>
                    <p:cTn id="31" fill="hold">
                      <p:stCondLst>
                        <p:cond delay="0"/>
                      </p:stCondLst>
                      <p:childTnLst>
                        <p:par>
                          <p:cTn id="32" fill="hold">
                            <p:stCondLst>
                              <p:cond delay="0"/>
                            </p:stCondLst>
                            <p:childTnLst>
                              <p:par>
                                <p:cTn id="33" presetID="1" presetClass="emph" presetSubtype="2" fill="hold" nodeType="clickEffect">
                                  <p:stCondLst>
                                    <p:cond delay="0"/>
                                  </p:stCondLst>
                                  <p:childTnLst>
                                    <p:animClr clrSpc="rgb" dir="cw">
                                      <p:cBhvr>
                                        <p:cTn id="34" dur="250" fill="hold"/>
                                        <p:tgtEl>
                                          <p:spTgt spid="26"/>
                                        </p:tgtEl>
                                        <p:attrNameLst>
                                          <p:attrName>fillcolor</p:attrName>
                                        </p:attrNameLst>
                                      </p:cBhvr>
                                      <p:to>
                                        <a:srgbClr val="FFF2CC"/>
                                      </p:to>
                                    </p:animClr>
                                    <p:set>
                                      <p:cBhvr>
                                        <p:cTn id="35" dur="250" fill="hold"/>
                                        <p:tgtEl>
                                          <p:spTgt spid="26"/>
                                        </p:tgtEl>
                                        <p:attrNameLst>
                                          <p:attrName>fill.type</p:attrName>
                                        </p:attrNameLst>
                                      </p:cBhvr>
                                      <p:to>
                                        <p:strVal val="solid"/>
                                      </p:to>
                                    </p:set>
                                    <p:set>
                                      <p:cBhvr>
                                        <p:cTn id="36" dur="250" fill="hold"/>
                                        <p:tgtEl>
                                          <p:spTgt spid="26"/>
                                        </p:tgtEl>
                                        <p:attrNameLst>
                                          <p:attrName>fill.on</p:attrName>
                                        </p:attrNameLst>
                                      </p:cBhvr>
                                      <p:to>
                                        <p:strVal val="true"/>
                                      </p:to>
                                    </p:set>
                                  </p:childTnLst>
                                  <p:subTnLst>
                                    <p:audio>
                                      <p:cMediaNode>
                                        <p:cTn display="0" masterRel="sameClick">
                                          <p:stCondLst>
                                            <p:cond evt="begin" delay="0">
                                              <p:tn val="33"/>
                                            </p:cond>
                                          </p:stCondLst>
                                          <p:endCondLst>
                                            <p:cond evt="onStopAudio" delay="0">
                                              <p:tgtEl>
                                                <p:sldTgt/>
                                              </p:tgtEl>
                                            </p:cond>
                                          </p:endCondLst>
                                        </p:cTn>
                                        <p:tgtEl>
                                          <p:sndTgt r:embed="rId2" name="click.wav"/>
                                        </p:tgtEl>
                                      </p:cMediaNode>
                                    </p:audio>
                                  </p:subTnLst>
                                </p:cTn>
                              </p:par>
                              <p:par>
                                <p:cTn id="37" presetID="23" presetClass="entr" presetSubtype="32" fill="hold" nodeType="withEffect">
                                  <p:stCondLst>
                                    <p:cond delay="1000"/>
                                  </p:stCondLst>
                                  <p:childTnLst>
                                    <p:set>
                                      <p:cBhvr>
                                        <p:cTn id="38" dur="1" fill="hold">
                                          <p:stCondLst>
                                            <p:cond delay="0"/>
                                          </p:stCondLst>
                                        </p:cTn>
                                        <p:tgtEl>
                                          <p:spTgt spid="47"/>
                                        </p:tgtEl>
                                        <p:attrNameLst>
                                          <p:attrName>style.visibility</p:attrName>
                                        </p:attrNameLst>
                                      </p:cBhvr>
                                      <p:to>
                                        <p:strVal val="visible"/>
                                      </p:to>
                                    </p:set>
                                    <p:anim calcmode="lin" valueType="num">
                                      <p:cBhvr>
                                        <p:cTn id="39" dur="250" fill="hold"/>
                                        <p:tgtEl>
                                          <p:spTgt spid="47"/>
                                        </p:tgtEl>
                                        <p:attrNameLst>
                                          <p:attrName>ppt_w</p:attrName>
                                        </p:attrNameLst>
                                      </p:cBhvr>
                                      <p:tavLst>
                                        <p:tav tm="0">
                                          <p:val>
                                            <p:strVal val="4*#ppt_w"/>
                                          </p:val>
                                        </p:tav>
                                        <p:tav tm="100000">
                                          <p:val>
                                            <p:strVal val="#ppt_w"/>
                                          </p:val>
                                        </p:tav>
                                      </p:tavLst>
                                    </p:anim>
                                    <p:anim calcmode="lin" valueType="num">
                                      <p:cBhvr>
                                        <p:cTn id="40"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37"/>
                                            </p:cond>
                                          </p:stCondLst>
                                          <p:endCondLst>
                                            <p:cond evt="onStopAudio" delay="0">
                                              <p:tgtEl>
                                                <p:sldTgt/>
                                              </p:tgtEl>
                                            </p:cond>
                                          </p:endCondLst>
                                        </p:cTn>
                                        <p:tgtEl>
                                          <p:sndTgt r:embed="rId3" name="Wrong Buzzer.wav"/>
                                        </p:tgtEl>
                                      </p:cMediaNode>
                                    </p:audio>
                                  </p:subTnLst>
                                </p:cTn>
                              </p:par>
                              <p:par>
                                <p:cTn id="41" presetID="1" presetClass="emph" presetSubtype="2" fill="hold" nodeType="withEffect">
                                  <p:stCondLst>
                                    <p:cond delay="1000"/>
                                  </p:stCondLst>
                                  <p:childTnLst>
                                    <p:animClr clrSpc="rgb" dir="cw">
                                      <p:cBhvr>
                                        <p:cTn id="42" dur="250" fill="hold"/>
                                        <p:tgtEl>
                                          <p:spTgt spid="26"/>
                                        </p:tgtEl>
                                        <p:attrNameLst>
                                          <p:attrName>fillcolor</p:attrName>
                                        </p:attrNameLst>
                                      </p:cBhvr>
                                      <p:to>
                                        <a:srgbClr val="FFFF00"/>
                                      </p:to>
                                    </p:animClr>
                                    <p:set>
                                      <p:cBhvr>
                                        <p:cTn id="43" dur="250" fill="hold"/>
                                        <p:tgtEl>
                                          <p:spTgt spid="26"/>
                                        </p:tgtEl>
                                        <p:attrNameLst>
                                          <p:attrName>fill.type</p:attrName>
                                        </p:attrNameLst>
                                      </p:cBhvr>
                                      <p:to>
                                        <p:strVal val="solid"/>
                                      </p:to>
                                    </p:set>
                                    <p:set>
                                      <p:cBhvr>
                                        <p:cTn id="44"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5" restart="whenNotActive" fill="hold" evtFilter="cancelBubble" nodeType="interactiveSeq">
                <p:stCondLst>
                  <p:cond evt="onClick" delay="0">
                    <p:tgtEl>
                      <p:spTgt spid="42"/>
                    </p:tgtEl>
                  </p:cond>
                </p:stCondLst>
                <p:endSync evt="end" delay="0">
                  <p:rtn val="all"/>
                </p:endSync>
                <p:childTnLst>
                  <p:par>
                    <p:cTn id="46" fill="hold">
                      <p:stCondLst>
                        <p:cond delay="0"/>
                      </p:stCondLst>
                      <p:childTnLst>
                        <p:par>
                          <p:cTn id="47" fill="hold">
                            <p:stCondLst>
                              <p:cond delay="0"/>
                            </p:stCondLst>
                            <p:childTnLst>
                              <p:par>
                                <p:cTn id="48" presetID="1" presetClass="emph" presetSubtype="2" fill="hold" nodeType="clickEffect">
                                  <p:stCondLst>
                                    <p:cond delay="0"/>
                                  </p:stCondLst>
                                  <p:childTnLst>
                                    <p:animClr clrSpc="rgb" dir="cw">
                                      <p:cBhvr>
                                        <p:cTn id="49" dur="250" fill="hold"/>
                                        <p:tgtEl>
                                          <p:spTgt spid="42"/>
                                        </p:tgtEl>
                                        <p:attrNameLst>
                                          <p:attrName>fillcolor</p:attrName>
                                        </p:attrNameLst>
                                      </p:cBhvr>
                                      <p:to>
                                        <a:srgbClr val="FFF2CC"/>
                                      </p:to>
                                    </p:animClr>
                                    <p:set>
                                      <p:cBhvr>
                                        <p:cTn id="50" dur="250" fill="hold"/>
                                        <p:tgtEl>
                                          <p:spTgt spid="42"/>
                                        </p:tgtEl>
                                        <p:attrNameLst>
                                          <p:attrName>fill.type</p:attrName>
                                        </p:attrNameLst>
                                      </p:cBhvr>
                                      <p:to>
                                        <p:strVal val="solid"/>
                                      </p:to>
                                    </p:set>
                                    <p:set>
                                      <p:cBhvr>
                                        <p:cTn id="51" dur="250" fill="hold"/>
                                        <p:tgtEl>
                                          <p:spTgt spid="42"/>
                                        </p:tgtEl>
                                        <p:attrNameLst>
                                          <p:attrName>fill.on</p:attrName>
                                        </p:attrNameLst>
                                      </p:cBhvr>
                                      <p:to>
                                        <p:strVal val="true"/>
                                      </p:to>
                                    </p:set>
                                  </p:childTnLst>
                                  <p:subTnLst>
                                    <p:audio>
                                      <p:cMediaNode>
                                        <p:cTn display="0" masterRel="sameClick">
                                          <p:stCondLst>
                                            <p:cond evt="begin" delay="0">
                                              <p:tn val="48"/>
                                            </p:cond>
                                          </p:stCondLst>
                                          <p:endCondLst>
                                            <p:cond evt="onStopAudio" delay="0">
                                              <p:tgtEl>
                                                <p:sldTgt/>
                                              </p:tgtEl>
                                            </p:cond>
                                          </p:endCondLst>
                                        </p:cTn>
                                        <p:tgtEl>
                                          <p:sndTgt r:embed="rId2" name="click.wav"/>
                                        </p:tgtEl>
                                      </p:cMediaNode>
                                    </p:audio>
                                  </p:subTnLst>
                                </p:cTn>
                              </p:par>
                              <p:par>
                                <p:cTn id="52" presetID="23" presetClass="entr" presetSubtype="32" fill="hold" nodeType="withEffect">
                                  <p:stCondLst>
                                    <p:cond delay="1000"/>
                                  </p:stCondLst>
                                  <p:childTnLst>
                                    <p:set>
                                      <p:cBhvr>
                                        <p:cTn id="53" dur="1" fill="hold">
                                          <p:stCondLst>
                                            <p:cond delay="0"/>
                                          </p:stCondLst>
                                        </p:cTn>
                                        <p:tgtEl>
                                          <p:spTgt spid="53"/>
                                        </p:tgtEl>
                                        <p:attrNameLst>
                                          <p:attrName>style.visibility</p:attrName>
                                        </p:attrNameLst>
                                      </p:cBhvr>
                                      <p:to>
                                        <p:strVal val="visible"/>
                                      </p:to>
                                    </p:set>
                                    <p:anim calcmode="lin" valueType="num">
                                      <p:cBhvr>
                                        <p:cTn id="54" dur="250" fill="hold"/>
                                        <p:tgtEl>
                                          <p:spTgt spid="53"/>
                                        </p:tgtEl>
                                        <p:attrNameLst>
                                          <p:attrName>ppt_w</p:attrName>
                                        </p:attrNameLst>
                                      </p:cBhvr>
                                      <p:tavLst>
                                        <p:tav tm="0">
                                          <p:val>
                                            <p:strVal val="4*#ppt_w"/>
                                          </p:val>
                                        </p:tav>
                                        <p:tav tm="100000">
                                          <p:val>
                                            <p:strVal val="#ppt_w"/>
                                          </p:val>
                                        </p:tav>
                                      </p:tavLst>
                                    </p:anim>
                                    <p:anim calcmode="lin" valueType="num">
                                      <p:cBhvr>
                                        <p:cTn id="55"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2"/>
                                            </p:cond>
                                          </p:stCondLst>
                                          <p:endCondLst>
                                            <p:cond evt="onStopAudio" delay="0">
                                              <p:tgtEl>
                                                <p:sldTgt/>
                                              </p:tgtEl>
                                            </p:cond>
                                          </p:endCondLst>
                                        </p:cTn>
                                        <p:tgtEl>
                                          <p:sndTgt r:embed="rId3" name="Wrong Buzzer.wav"/>
                                        </p:tgtEl>
                                      </p:cMediaNode>
                                    </p:audio>
                                  </p:subTnLst>
                                </p:cTn>
                              </p:par>
                              <p:par>
                                <p:cTn id="56" presetID="1" presetClass="emph" presetSubtype="2" fill="hold" nodeType="withEffect">
                                  <p:stCondLst>
                                    <p:cond delay="1000"/>
                                  </p:stCondLst>
                                  <p:childTnLst>
                                    <p:animClr clrSpc="rgb" dir="cw">
                                      <p:cBhvr>
                                        <p:cTn id="57" dur="250" fill="hold"/>
                                        <p:tgtEl>
                                          <p:spTgt spid="42"/>
                                        </p:tgtEl>
                                        <p:attrNameLst>
                                          <p:attrName>fillcolor</p:attrName>
                                        </p:attrNameLst>
                                      </p:cBhvr>
                                      <p:to>
                                        <a:srgbClr val="FFFF00"/>
                                      </p:to>
                                    </p:animClr>
                                    <p:set>
                                      <p:cBhvr>
                                        <p:cTn id="58" dur="250" fill="hold"/>
                                        <p:tgtEl>
                                          <p:spTgt spid="42"/>
                                        </p:tgtEl>
                                        <p:attrNameLst>
                                          <p:attrName>fill.type</p:attrName>
                                        </p:attrNameLst>
                                      </p:cBhvr>
                                      <p:to>
                                        <p:strVal val="solid"/>
                                      </p:to>
                                    </p:set>
                                    <p:set>
                                      <p:cBhvr>
                                        <p:cTn id="59"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0" restart="whenNotActive" fill="hold" evtFilter="cancelBubble" nodeType="interactiveSeq">
                <p:stCondLst>
                  <p:cond evt="onClick" delay="0">
                    <p:tgtEl>
                      <p:spTgt spid="43"/>
                    </p:tgtEl>
                  </p:cond>
                </p:stCondLst>
                <p:endSync evt="end" delay="0">
                  <p:rtn val="all"/>
                </p:endSync>
                <p:childTnLst>
                  <p:par>
                    <p:cTn id="61" fill="hold">
                      <p:stCondLst>
                        <p:cond delay="0"/>
                      </p:stCondLst>
                      <p:childTnLst>
                        <p:par>
                          <p:cTn id="62" fill="hold">
                            <p:stCondLst>
                              <p:cond delay="0"/>
                            </p:stCondLst>
                            <p:childTnLst>
                              <p:par>
                                <p:cTn id="63" presetID="1" presetClass="emph" presetSubtype="2" fill="hold" nodeType="clickEffect">
                                  <p:stCondLst>
                                    <p:cond delay="0"/>
                                  </p:stCondLst>
                                  <p:childTnLst>
                                    <p:animClr clrSpc="rgb" dir="cw">
                                      <p:cBhvr>
                                        <p:cTn id="64" dur="250" fill="hold"/>
                                        <p:tgtEl>
                                          <p:spTgt spid="43"/>
                                        </p:tgtEl>
                                        <p:attrNameLst>
                                          <p:attrName>fillcolor</p:attrName>
                                        </p:attrNameLst>
                                      </p:cBhvr>
                                      <p:to>
                                        <a:srgbClr val="FFF2CC"/>
                                      </p:to>
                                    </p:animClr>
                                    <p:set>
                                      <p:cBhvr>
                                        <p:cTn id="65" dur="250" fill="hold"/>
                                        <p:tgtEl>
                                          <p:spTgt spid="43"/>
                                        </p:tgtEl>
                                        <p:attrNameLst>
                                          <p:attrName>fill.type</p:attrName>
                                        </p:attrNameLst>
                                      </p:cBhvr>
                                      <p:to>
                                        <p:strVal val="solid"/>
                                      </p:to>
                                    </p:set>
                                    <p:set>
                                      <p:cBhvr>
                                        <p:cTn id="66" dur="250" fill="hold"/>
                                        <p:tgtEl>
                                          <p:spTgt spid="43"/>
                                        </p:tgtEl>
                                        <p:attrNameLst>
                                          <p:attrName>fill.on</p:attrName>
                                        </p:attrNameLst>
                                      </p:cBhvr>
                                      <p:to>
                                        <p:strVal val="true"/>
                                      </p:to>
                                    </p:set>
                                  </p:childTnLst>
                                  <p:subTnLst>
                                    <p:audio>
                                      <p:cMediaNode>
                                        <p:cTn display="0" masterRel="sameClick">
                                          <p:stCondLst>
                                            <p:cond evt="begin" delay="0">
                                              <p:tn val="63"/>
                                            </p:cond>
                                          </p:stCondLst>
                                          <p:endCondLst>
                                            <p:cond evt="onStopAudio" delay="0">
                                              <p:tgtEl>
                                                <p:sldTgt/>
                                              </p:tgtEl>
                                            </p:cond>
                                          </p:endCondLst>
                                        </p:cTn>
                                        <p:tgtEl>
                                          <p:sndTgt r:embed="rId2" name="click.wav"/>
                                        </p:tgtEl>
                                      </p:cMediaNode>
                                    </p:audio>
                                  </p:subTnLst>
                                </p:cTn>
                              </p:par>
                              <p:par>
                                <p:cTn id="67" presetID="23" presetClass="entr" presetSubtype="32" fill="hold" nodeType="withEffect">
                                  <p:stCondLst>
                                    <p:cond delay="1000"/>
                                  </p:stCondLst>
                                  <p:childTnLst>
                                    <p:set>
                                      <p:cBhvr>
                                        <p:cTn id="68" dur="1" fill="hold">
                                          <p:stCondLst>
                                            <p:cond delay="0"/>
                                          </p:stCondLst>
                                        </p:cTn>
                                        <p:tgtEl>
                                          <p:spTgt spid="51"/>
                                        </p:tgtEl>
                                        <p:attrNameLst>
                                          <p:attrName>style.visibility</p:attrName>
                                        </p:attrNameLst>
                                      </p:cBhvr>
                                      <p:to>
                                        <p:strVal val="visible"/>
                                      </p:to>
                                    </p:set>
                                    <p:anim calcmode="lin" valueType="num">
                                      <p:cBhvr>
                                        <p:cTn id="69" dur="250" fill="hold"/>
                                        <p:tgtEl>
                                          <p:spTgt spid="51"/>
                                        </p:tgtEl>
                                        <p:attrNameLst>
                                          <p:attrName>ppt_w</p:attrName>
                                        </p:attrNameLst>
                                      </p:cBhvr>
                                      <p:tavLst>
                                        <p:tav tm="0">
                                          <p:val>
                                            <p:strVal val="4*#ppt_w"/>
                                          </p:val>
                                        </p:tav>
                                        <p:tav tm="100000">
                                          <p:val>
                                            <p:strVal val="#ppt_w"/>
                                          </p:val>
                                        </p:tav>
                                      </p:tavLst>
                                    </p:anim>
                                    <p:anim calcmode="lin" valueType="num">
                                      <p:cBhvr>
                                        <p:cTn id="70"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7"/>
                                            </p:cond>
                                          </p:stCondLst>
                                          <p:endCondLst>
                                            <p:cond evt="onStopAudio" delay="0">
                                              <p:tgtEl>
                                                <p:sldTgt/>
                                              </p:tgtEl>
                                            </p:cond>
                                          </p:endCondLst>
                                        </p:cTn>
                                        <p:tgtEl>
                                          <p:sndTgt r:embed="rId3" name="Wrong Buzzer.wav"/>
                                        </p:tgtEl>
                                      </p:cMediaNode>
                                    </p:audio>
                                  </p:subTnLst>
                                </p:cTn>
                              </p:par>
                              <p:par>
                                <p:cTn id="71" presetID="1" presetClass="emph" presetSubtype="2" fill="hold" nodeType="withEffect">
                                  <p:stCondLst>
                                    <p:cond delay="1000"/>
                                  </p:stCondLst>
                                  <p:childTnLst>
                                    <p:animClr clrSpc="rgb" dir="cw">
                                      <p:cBhvr>
                                        <p:cTn id="72" dur="250" fill="hold"/>
                                        <p:tgtEl>
                                          <p:spTgt spid="43"/>
                                        </p:tgtEl>
                                        <p:attrNameLst>
                                          <p:attrName>fillcolor</p:attrName>
                                        </p:attrNameLst>
                                      </p:cBhvr>
                                      <p:to>
                                        <a:srgbClr val="FFFF00"/>
                                      </p:to>
                                    </p:animClr>
                                    <p:set>
                                      <p:cBhvr>
                                        <p:cTn id="73" dur="250" fill="hold"/>
                                        <p:tgtEl>
                                          <p:spTgt spid="43"/>
                                        </p:tgtEl>
                                        <p:attrNameLst>
                                          <p:attrName>fill.type</p:attrName>
                                        </p:attrNameLst>
                                      </p:cBhvr>
                                      <p:to>
                                        <p:strVal val="solid"/>
                                      </p:to>
                                    </p:set>
                                    <p:set>
                                      <p:cBhvr>
                                        <p:cTn id="74"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5" restart="whenNotActive" fill="hold" evtFilter="cancelBubble" nodeType="interactiveSeq">
                <p:stCondLst>
                  <p:cond evt="onClick" delay="0">
                    <p:tgtEl>
                      <p:spTgt spid="44"/>
                    </p:tgtEl>
                  </p:cond>
                </p:stCondLst>
                <p:endSync evt="end" delay="0">
                  <p:rtn val="all"/>
                </p:endSync>
                <p:childTnLst>
                  <p:par>
                    <p:cTn id="76" fill="hold">
                      <p:stCondLst>
                        <p:cond delay="0"/>
                      </p:stCondLst>
                      <p:childTnLst>
                        <p:par>
                          <p:cTn id="77" fill="hold">
                            <p:stCondLst>
                              <p:cond delay="0"/>
                            </p:stCondLst>
                            <p:childTnLst>
                              <p:par>
                                <p:cTn id="78" presetID="1" presetClass="emph" presetSubtype="2" fill="hold" nodeType="clickEffect">
                                  <p:stCondLst>
                                    <p:cond delay="0"/>
                                  </p:stCondLst>
                                  <p:childTnLst>
                                    <p:animClr clrSpc="rgb" dir="cw">
                                      <p:cBhvr>
                                        <p:cTn id="79" dur="250" fill="hold"/>
                                        <p:tgtEl>
                                          <p:spTgt spid="44"/>
                                        </p:tgtEl>
                                        <p:attrNameLst>
                                          <p:attrName>fillcolor</p:attrName>
                                        </p:attrNameLst>
                                      </p:cBhvr>
                                      <p:to>
                                        <a:srgbClr val="FFF2CC"/>
                                      </p:to>
                                    </p:animClr>
                                    <p:set>
                                      <p:cBhvr>
                                        <p:cTn id="80" dur="250" fill="hold"/>
                                        <p:tgtEl>
                                          <p:spTgt spid="44"/>
                                        </p:tgtEl>
                                        <p:attrNameLst>
                                          <p:attrName>fill.type</p:attrName>
                                        </p:attrNameLst>
                                      </p:cBhvr>
                                      <p:to>
                                        <p:strVal val="solid"/>
                                      </p:to>
                                    </p:set>
                                    <p:set>
                                      <p:cBhvr>
                                        <p:cTn id="81" dur="250" fill="hold"/>
                                        <p:tgtEl>
                                          <p:spTgt spid="44"/>
                                        </p:tgtEl>
                                        <p:attrNameLst>
                                          <p:attrName>fill.on</p:attrName>
                                        </p:attrNameLst>
                                      </p:cBhvr>
                                      <p:to>
                                        <p:strVal val="true"/>
                                      </p:to>
                                    </p:set>
                                  </p:childTnLst>
                                  <p:subTnLst>
                                    <p:audio>
                                      <p:cMediaNode>
                                        <p:cTn display="0" masterRel="sameClick">
                                          <p:stCondLst>
                                            <p:cond evt="begin" delay="0">
                                              <p:tn val="78"/>
                                            </p:cond>
                                          </p:stCondLst>
                                          <p:endCondLst>
                                            <p:cond evt="onStopAudio" delay="0">
                                              <p:tgtEl>
                                                <p:sldTgt/>
                                              </p:tgtEl>
                                            </p:cond>
                                          </p:endCondLst>
                                        </p:cTn>
                                        <p:tgtEl>
                                          <p:sndTgt r:embed="rId2" name="click.wav"/>
                                        </p:tgtEl>
                                      </p:cMediaNode>
                                    </p:audio>
                                  </p:subTnLst>
                                </p:cTn>
                              </p:par>
                              <p:par>
                                <p:cTn id="82" presetID="23" presetClass="entr" presetSubtype="32" fill="hold" nodeType="withEffect">
                                  <p:stCondLst>
                                    <p:cond delay="1000"/>
                                  </p:stCondLst>
                                  <p:childTnLst>
                                    <p:set>
                                      <p:cBhvr>
                                        <p:cTn id="83" dur="1" fill="hold">
                                          <p:stCondLst>
                                            <p:cond delay="0"/>
                                          </p:stCondLst>
                                        </p:cTn>
                                        <p:tgtEl>
                                          <p:spTgt spid="49"/>
                                        </p:tgtEl>
                                        <p:attrNameLst>
                                          <p:attrName>style.visibility</p:attrName>
                                        </p:attrNameLst>
                                      </p:cBhvr>
                                      <p:to>
                                        <p:strVal val="visible"/>
                                      </p:to>
                                    </p:set>
                                    <p:anim calcmode="lin" valueType="num">
                                      <p:cBhvr>
                                        <p:cTn id="84" dur="250" fill="hold"/>
                                        <p:tgtEl>
                                          <p:spTgt spid="49"/>
                                        </p:tgtEl>
                                        <p:attrNameLst>
                                          <p:attrName>ppt_w</p:attrName>
                                        </p:attrNameLst>
                                      </p:cBhvr>
                                      <p:tavLst>
                                        <p:tav tm="0">
                                          <p:val>
                                            <p:strVal val="4*#ppt_w"/>
                                          </p:val>
                                        </p:tav>
                                        <p:tav tm="100000">
                                          <p:val>
                                            <p:strVal val="#ppt_w"/>
                                          </p:val>
                                        </p:tav>
                                      </p:tavLst>
                                    </p:anim>
                                    <p:anim calcmode="lin" valueType="num">
                                      <p:cBhvr>
                                        <p:cTn id="85"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2"/>
                                            </p:cond>
                                          </p:stCondLst>
                                          <p:endCondLst>
                                            <p:cond evt="onStopAudio" delay="0">
                                              <p:tgtEl>
                                                <p:sldTgt/>
                                              </p:tgtEl>
                                            </p:cond>
                                          </p:endCondLst>
                                        </p:cTn>
                                        <p:tgtEl>
                                          <p:sndTgt r:embed="rId4" name="Check mark.wav"/>
                                        </p:tgtEl>
                                      </p:cMediaNode>
                                    </p:audio>
                                  </p:subTnLst>
                                </p:cTn>
                              </p:par>
                              <p:par>
                                <p:cTn id="86" presetID="1" presetClass="emph" presetSubtype="2" fill="hold" nodeType="withEffect">
                                  <p:stCondLst>
                                    <p:cond delay="1000"/>
                                  </p:stCondLst>
                                  <p:childTnLst>
                                    <p:animClr clrSpc="rgb" dir="cw">
                                      <p:cBhvr>
                                        <p:cTn id="87" dur="250" fill="hold"/>
                                        <p:tgtEl>
                                          <p:spTgt spid="44"/>
                                        </p:tgtEl>
                                        <p:attrNameLst>
                                          <p:attrName>fillcolor</p:attrName>
                                        </p:attrNameLst>
                                      </p:cBhvr>
                                      <p:to>
                                        <a:srgbClr val="00B050"/>
                                      </p:to>
                                    </p:animClr>
                                    <p:set>
                                      <p:cBhvr>
                                        <p:cTn id="88" dur="250" fill="hold"/>
                                        <p:tgtEl>
                                          <p:spTgt spid="44"/>
                                        </p:tgtEl>
                                        <p:attrNameLst>
                                          <p:attrName>fill.type</p:attrName>
                                        </p:attrNameLst>
                                      </p:cBhvr>
                                      <p:to>
                                        <p:strVal val="solid"/>
                                      </p:to>
                                    </p:set>
                                    <p:set>
                                      <p:cBhvr>
                                        <p:cTn id="89"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2" grpId="0" animBg="1"/>
      <p:bldP spid="43" grpId="0" animBg="1"/>
      <p:bldP spid="44"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96B95898-0068-847E-865A-99AC6AEBBD96}"/>
              </a:ext>
            </a:extLst>
          </p:cNvPr>
          <p:cNvPicPr>
            <a:picLocks noChangeAspect="1"/>
          </p:cNvPicPr>
          <p:nvPr/>
        </p:nvPicPr>
        <p:blipFill>
          <a:blip r:embed="rId5"/>
          <a:stretch>
            <a:fillRect/>
          </a:stretch>
        </p:blipFill>
        <p:spPr>
          <a:xfrm>
            <a:off x="0" y="1255"/>
            <a:ext cx="9144000" cy="5140990"/>
          </a:xfrm>
          <a:prstGeom prst="rect">
            <a:avLst/>
          </a:prstGeom>
        </p:spPr>
      </p:pic>
      <p:sp>
        <p:nvSpPr>
          <p:cNvPr id="4" name="Snip Diagonal Corner Rectangle 3"/>
          <p:cNvSpPr/>
          <p:nvPr/>
        </p:nvSpPr>
        <p:spPr>
          <a:xfrm>
            <a:off x="832667" y="173813"/>
            <a:ext cx="7799071" cy="942933"/>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b="1">
                <a:solidFill>
                  <a:schemeClr val="tx1"/>
                </a:solidFill>
                <a:latin typeface="Times New Roman" panose="02020603050405020304" pitchFamily="18" charset="0"/>
                <a:cs typeface="Times New Roman" panose="02020603050405020304" pitchFamily="18" charset="0"/>
              </a:rPr>
              <a:t>Câu 7: Trong câu thơ “Thời gian chạy qua tóc mẹ/ Một màu trắng đến nôn nao” sử dụng biện pháp tu từ gì?</a:t>
            </a:r>
          </a:p>
        </p:txBody>
      </p:sp>
      <p:sp>
        <p:nvSpPr>
          <p:cNvPr id="26" name="Rectangle 25"/>
          <p:cNvSpPr/>
          <p:nvPr/>
        </p:nvSpPr>
        <p:spPr>
          <a:xfrm>
            <a:off x="361509" y="1462009"/>
            <a:ext cx="4151258" cy="550151"/>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66">
              <a:buClrTx/>
              <a:defRPr/>
            </a:pPr>
            <a:endParaRPr lang="en-US" sz="2100" b="1" kern="1200">
              <a:solidFill>
                <a:prstClr val="black"/>
              </a:solidFill>
              <a:latin typeface="Times New Roman" panose="02020603050405020304" pitchFamily="18" charset="0"/>
              <a:cs typeface="Times New Roman" pitchFamily="18" charset="0"/>
            </a:endParaRPr>
          </a:p>
          <a:p>
            <a:pPr defTabSz="914378"/>
            <a:r>
              <a:rPr lang="en-US" sz="2100" b="1" kern="1200">
                <a:solidFill>
                  <a:prstClr val="black"/>
                </a:solidFill>
                <a:latin typeface="Times New Roman" panose="02020603050405020304" pitchFamily="18" charset="0"/>
                <a:cs typeface="Times New Roman" pitchFamily="18" charset="0"/>
              </a:rPr>
              <a:t>A. </a:t>
            </a:r>
            <a:r>
              <a:rPr lang="en-US" sz="2100" kern="1200">
                <a:solidFill>
                  <a:prstClr val="black"/>
                </a:solidFill>
                <a:latin typeface="Times New Roman" panose="02020603050405020304" pitchFamily="18" charset="0"/>
                <a:cs typeface="Times New Roman" panose="02020603050405020304" pitchFamily="18" charset="0"/>
              </a:rPr>
              <a:t>Ẩn dụ</a:t>
            </a:r>
            <a:endParaRPr lang="en-US" sz="2100">
              <a:solidFill>
                <a:prstClr val="black"/>
              </a:solidFill>
              <a:latin typeface="Times New Roman" panose="02020603050405020304" pitchFamily="18" charset="0"/>
              <a:cs typeface="Times New Roman" panose="02020603050405020304" pitchFamily="18" charset="0"/>
            </a:endParaRPr>
          </a:p>
          <a:p>
            <a:pPr defTabSz="685766">
              <a:buClrTx/>
              <a:defRPr/>
            </a:pPr>
            <a:endParaRPr lang="vi-VN" sz="2100" b="1" kern="1200" dirty="0">
              <a:solidFill>
                <a:prstClr val="black"/>
              </a:solidFill>
              <a:latin typeface="Times New Roman" panose="02020603050405020304" pitchFamily="18" charset="0"/>
              <a:cs typeface="Times New Roman" pitchFamily="18" charset="0"/>
            </a:endParaRPr>
          </a:p>
        </p:txBody>
      </p:sp>
      <p:sp>
        <p:nvSpPr>
          <p:cNvPr id="42" name="Rectangle 41"/>
          <p:cNvSpPr/>
          <p:nvPr/>
        </p:nvSpPr>
        <p:spPr>
          <a:xfrm>
            <a:off x="4597963" y="1462009"/>
            <a:ext cx="4151258" cy="550151"/>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66">
              <a:buClrTx/>
              <a:defRPr/>
            </a:pPr>
            <a:endParaRPr lang="en-US" sz="2100" b="1" kern="1200">
              <a:solidFill>
                <a:prstClr val="black"/>
              </a:solidFill>
              <a:latin typeface="Times New Roman" pitchFamily="18" charset="0"/>
              <a:cs typeface="Times New Roman" pitchFamily="18" charset="0"/>
            </a:endParaRPr>
          </a:p>
          <a:p>
            <a:pPr defTabSz="685766">
              <a:buClrTx/>
              <a:defRPr/>
            </a:pPr>
            <a:endParaRPr lang="en-US" sz="2100" b="1" kern="1200">
              <a:solidFill>
                <a:prstClr val="black"/>
              </a:solidFill>
              <a:latin typeface="Times New Roman" pitchFamily="18" charset="0"/>
              <a:cs typeface="Times New Roman" pitchFamily="18" charset="0"/>
            </a:endParaRPr>
          </a:p>
          <a:p>
            <a:pPr defTabSz="685766">
              <a:buClrTx/>
              <a:defRPr/>
            </a:pPr>
            <a:r>
              <a:rPr lang="en-US" sz="2100" b="1" kern="1200">
                <a:solidFill>
                  <a:prstClr val="black"/>
                </a:solidFill>
                <a:latin typeface="Times New Roman" pitchFamily="18" charset="0"/>
                <a:cs typeface="Times New Roman" pitchFamily="18" charset="0"/>
              </a:rPr>
              <a:t>B. </a:t>
            </a:r>
            <a:r>
              <a:rPr lang="en-US" sz="2100" kern="1200">
                <a:solidFill>
                  <a:prstClr val="black"/>
                </a:solidFill>
                <a:latin typeface="Times New Roman" panose="02020603050405020304" pitchFamily="18" charset="0"/>
                <a:cs typeface="Times New Roman" panose="02020603050405020304" pitchFamily="18" charset="0"/>
              </a:rPr>
              <a:t>So sánh</a:t>
            </a:r>
          </a:p>
          <a:p>
            <a:pPr defTabSz="685766">
              <a:buClrTx/>
              <a:defRPr/>
            </a:pPr>
            <a:endParaRPr lang="en-US" sz="2100">
              <a:solidFill>
                <a:prstClr val="black"/>
              </a:solidFill>
              <a:latin typeface="Times New Roman" panose="02020603050405020304" pitchFamily="18" charset="0"/>
              <a:cs typeface="Times New Roman" panose="02020603050405020304" pitchFamily="18" charset="0"/>
            </a:endParaRPr>
          </a:p>
          <a:p>
            <a:pPr defTabSz="685766">
              <a:buClrTx/>
              <a:defRPr/>
            </a:pPr>
            <a:endParaRPr lang="vi-VN" sz="2100" b="1" kern="1200" dirty="0">
              <a:solidFill>
                <a:prstClr val="black"/>
              </a:solidFill>
              <a:latin typeface="Times New Roman" panose="02020603050405020304" pitchFamily="18" charset="0"/>
              <a:cs typeface="Times New Roman" pitchFamily="18" charset="0"/>
            </a:endParaRPr>
          </a:p>
        </p:txBody>
      </p:sp>
      <p:sp>
        <p:nvSpPr>
          <p:cNvPr id="43" name="Rectangle 42"/>
          <p:cNvSpPr/>
          <p:nvPr/>
        </p:nvSpPr>
        <p:spPr>
          <a:xfrm>
            <a:off x="420742" y="2188080"/>
            <a:ext cx="4151258" cy="578114"/>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66">
              <a:buClrTx/>
              <a:defRPr/>
            </a:pPr>
            <a:endParaRPr lang="en-US" sz="2100" b="1" kern="1200">
              <a:solidFill>
                <a:prstClr val="black"/>
              </a:solidFill>
              <a:latin typeface="Times New Roman" pitchFamily="18" charset="0"/>
              <a:cs typeface="Times New Roman" pitchFamily="18" charset="0"/>
            </a:endParaRPr>
          </a:p>
          <a:p>
            <a:pPr defTabSz="914378"/>
            <a:r>
              <a:rPr lang="en-US" sz="2100" b="1" kern="1200">
                <a:solidFill>
                  <a:prstClr val="black"/>
                </a:solidFill>
                <a:latin typeface="Times New Roman" pitchFamily="18" charset="0"/>
                <a:cs typeface="Times New Roman" pitchFamily="18" charset="0"/>
              </a:rPr>
              <a:t>C. </a:t>
            </a:r>
            <a:r>
              <a:rPr lang="en-US" sz="2100" kern="1200">
                <a:solidFill>
                  <a:prstClr val="black"/>
                </a:solidFill>
                <a:latin typeface="Times New Roman" panose="02020603050405020304" pitchFamily="18" charset="0"/>
                <a:cs typeface="Times New Roman" panose="02020603050405020304" pitchFamily="18" charset="0"/>
              </a:rPr>
              <a:t>Hoán dụ</a:t>
            </a:r>
            <a:endParaRPr lang="en-US" sz="2100">
              <a:solidFill>
                <a:prstClr val="black"/>
              </a:solidFill>
              <a:latin typeface="Times New Roman" panose="02020603050405020304" pitchFamily="18" charset="0"/>
              <a:cs typeface="Times New Roman" panose="02020603050405020304" pitchFamily="18" charset="0"/>
            </a:endParaRPr>
          </a:p>
          <a:p>
            <a:pPr defTabSz="685766">
              <a:buClrTx/>
              <a:defRPr/>
            </a:pPr>
            <a:endParaRPr lang="vi-VN" sz="2100" b="1" kern="1200" dirty="0">
              <a:solidFill>
                <a:prstClr val="black"/>
              </a:solidFill>
              <a:latin typeface="Times New Roman" panose="02020603050405020304" pitchFamily="18" charset="0"/>
              <a:cs typeface="Times New Roman" pitchFamily="18" charset="0"/>
            </a:endParaRPr>
          </a:p>
        </p:txBody>
      </p:sp>
      <p:sp>
        <p:nvSpPr>
          <p:cNvPr id="44" name="Rectangle 43"/>
          <p:cNvSpPr/>
          <p:nvPr/>
        </p:nvSpPr>
        <p:spPr>
          <a:xfrm>
            <a:off x="4639234" y="2191221"/>
            <a:ext cx="4151258" cy="578114"/>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914378"/>
            <a:r>
              <a:rPr lang="en-US" sz="2100" b="1" kern="1200">
                <a:solidFill>
                  <a:prstClr val="black"/>
                </a:solidFill>
                <a:latin typeface="Times New Roman" pitchFamily="18" charset="0"/>
                <a:cs typeface="Times New Roman" pitchFamily="18" charset="0"/>
              </a:rPr>
              <a:t>D</a:t>
            </a:r>
            <a:r>
              <a:rPr lang="vi-VN" sz="2100" b="1" kern="1200">
                <a:solidFill>
                  <a:prstClr val="black"/>
                </a:solidFill>
                <a:latin typeface="Times New Roman" panose="02020603050405020304" pitchFamily="18" charset="0"/>
                <a:cs typeface="Times New Roman" pitchFamily="18" charset="0"/>
              </a:rPr>
              <a:t>.</a:t>
            </a:r>
            <a:r>
              <a:rPr lang="en-US" sz="2100" b="1" kern="1200">
                <a:solidFill>
                  <a:prstClr val="black"/>
                </a:solidFill>
                <a:latin typeface="Times New Roman" panose="02020603050405020304" pitchFamily="18" charset="0"/>
                <a:cs typeface="Times New Roman" pitchFamily="18" charset="0"/>
              </a:rPr>
              <a:t> </a:t>
            </a:r>
            <a:r>
              <a:rPr lang="en-US" sz="2100" kern="1200">
                <a:solidFill>
                  <a:prstClr val="black"/>
                </a:solidFill>
                <a:latin typeface="Times New Roman" panose="02020603050405020304" pitchFamily="18" charset="0"/>
                <a:cs typeface="Times New Roman" panose="02020603050405020304" pitchFamily="18" charset="0"/>
              </a:rPr>
              <a:t>Nhân hóa</a:t>
            </a:r>
            <a:endParaRPr lang="vi-VN" sz="2100" b="1" kern="1200" dirty="0">
              <a:solidFill>
                <a:prstClr val="black"/>
              </a:solidFill>
              <a:latin typeface="Times New Roman" panose="02020603050405020304" pitchFamily="18" charset="0"/>
              <a:cs typeface="Times New Roman" pitchFamily="18" charset="0"/>
            </a:endParaRPr>
          </a:p>
        </p:txBody>
      </p:sp>
      <p:pic>
        <p:nvPicPr>
          <p:cNvPr id="47" name="Picture 4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908473" y="1481116"/>
            <a:ext cx="604292" cy="531044"/>
          </a:xfrm>
          <a:prstGeom prst="rect">
            <a:avLst/>
          </a:prstGeom>
        </p:spPr>
      </p:pic>
      <p:pic>
        <p:nvPicPr>
          <p:cNvPr id="51" name="Picture 50"/>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963461" y="2176586"/>
            <a:ext cx="549303" cy="482721"/>
          </a:xfrm>
          <a:prstGeom prst="rect">
            <a:avLst/>
          </a:prstGeom>
        </p:spPr>
      </p:pic>
      <p:pic>
        <p:nvPicPr>
          <p:cNvPr id="49" name="Picture 48"/>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254169" y="2193182"/>
            <a:ext cx="603557" cy="482845"/>
          </a:xfrm>
          <a:prstGeom prst="rect">
            <a:avLst/>
          </a:prstGeom>
        </p:spPr>
      </p:pic>
      <p:pic>
        <p:nvPicPr>
          <p:cNvPr id="53" name="Picture 5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8224491" y="1545191"/>
            <a:ext cx="549444" cy="482845"/>
          </a:xfrm>
          <a:prstGeom prst="rect">
            <a:avLst/>
          </a:prstGeom>
        </p:spPr>
      </p:pic>
      <p:sp>
        <p:nvSpPr>
          <p:cNvPr id="16" name="Thought Bubble: Cloud 15">
            <a:hlinkClick r:id="rId8" action="ppaction://hlinksldjump"/>
            <a:extLst>
              <a:ext uri="{FF2B5EF4-FFF2-40B4-BE49-F238E27FC236}">
                <a16:creationId xmlns:a16="http://schemas.microsoft.com/office/drawing/2014/main" id="{44739E9D-BCD1-49B0-BE95-9978AD6E5626}"/>
              </a:ext>
            </a:extLst>
          </p:cNvPr>
          <p:cNvSpPr/>
          <p:nvPr/>
        </p:nvSpPr>
        <p:spPr>
          <a:xfrm>
            <a:off x="4387086" y="3356335"/>
            <a:ext cx="1311792" cy="768248"/>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buClrTx/>
            </a:pPr>
            <a:r>
              <a:rPr lang="en-US" sz="1800" b="1" kern="1200">
                <a:solidFill>
                  <a:prstClr val="black"/>
                </a:solidFill>
                <a:latin typeface="Times New Roman" panose="02020603050405020304" pitchFamily="18" charset="0"/>
                <a:cs typeface="Times New Roman" panose="02020603050405020304" pitchFamily="18" charset="0"/>
              </a:rPr>
              <a:t>Quay lại</a:t>
            </a:r>
          </a:p>
        </p:txBody>
      </p:sp>
    </p:spTree>
    <p:extLst>
      <p:ext uri="{BB962C8B-B14F-4D97-AF65-F5344CB8AC3E}">
        <p14:creationId xmlns:p14="http://schemas.microsoft.com/office/powerpoint/2010/main" val="409393669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0" restart="whenNotActive" fill="hold" evtFilter="cancelBubble" nodeType="interactiveSeq">
                <p:stCondLst>
                  <p:cond evt="onClick" delay="0">
                    <p:tgtEl>
                      <p:spTgt spid="26"/>
                    </p:tgtEl>
                  </p:cond>
                </p:stCondLst>
                <p:endSync evt="end" delay="0">
                  <p:rtn val="all"/>
                </p:endSync>
                <p:childTnLst>
                  <p:par>
                    <p:cTn id="31" fill="hold">
                      <p:stCondLst>
                        <p:cond delay="0"/>
                      </p:stCondLst>
                      <p:childTnLst>
                        <p:par>
                          <p:cTn id="32" fill="hold">
                            <p:stCondLst>
                              <p:cond delay="0"/>
                            </p:stCondLst>
                            <p:childTnLst>
                              <p:par>
                                <p:cTn id="33" presetID="1" presetClass="emph" presetSubtype="2" fill="hold" nodeType="clickEffect">
                                  <p:stCondLst>
                                    <p:cond delay="0"/>
                                  </p:stCondLst>
                                  <p:childTnLst>
                                    <p:animClr clrSpc="rgb" dir="cw">
                                      <p:cBhvr>
                                        <p:cTn id="34" dur="250" fill="hold"/>
                                        <p:tgtEl>
                                          <p:spTgt spid="26"/>
                                        </p:tgtEl>
                                        <p:attrNameLst>
                                          <p:attrName>fillcolor</p:attrName>
                                        </p:attrNameLst>
                                      </p:cBhvr>
                                      <p:to>
                                        <a:srgbClr val="FFF2CC"/>
                                      </p:to>
                                    </p:animClr>
                                    <p:set>
                                      <p:cBhvr>
                                        <p:cTn id="35" dur="250" fill="hold"/>
                                        <p:tgtEl>
                                          <p:spTgt spid="26"/>
                                        </p:tgtEl>
                                        <p:attrNameLst>
                                          <p:attrName>fill.type</p:attrName>
                                        </p:attrNameLst>
                                      </p:cBhvr>
                                      <p:to>
                                        <p:strVal val="solid"/>
                                      </p:to>
                                    </p:set>
                                    <p:set>
                                      <p:cBhvr>
                                        <p:cTn id="36" dur="250" fill="hold"/>
                                        <p:tgtEl>
                                          <p:spTgt spid="26"/>
                                        </p:tgtEl>
                                        <p:attrNameLst>
                                          <p:attrName>fill.on</p:attrName>
                                        </p:attrNameLst>
                                      </p:cBhvr>
                                      <p:to>
                                        <p:strVal val="true"/>
                                      </p:to>
                                    </p:set>
                                  </p:childTnLst>
                                  <p:subTnLst>
                                    <p:audio>
                                      <p:cMediaNode>
                                        <p:cTn display="0" masterRel="sameClick">
                                          <p:stCondLst>
                                            <p:cond evt="begin" delay="0">
                                              <p:tn val="33"/>
                                            </p:cond>
                                          </p:stCondLst>
                                          <p:endCondLst>
                                            <p:cond evt="onStopAudio" delay="0">
                                              <p:tgtEl>
                                                <p:sldTgt/>
                                              </p:tgtEl>
                                            </p:cond>
                                          </p:endCondLst>
                                        </p:cTn>
                                        <p:tgtEl>
                                          <p:sndTgt r:embed="rId2" name="click.wav"/>
                                        </p:tgtEl>
                                      </p:cMediaNode>
                                    </p:audio>
                                  </p:subTnLst>
                                </p:cTn>
                              </p:par>
                              <p:par>
                                <p:cTn id="37" presetID="23" presetClass="entr" presetSubtype="32" fill="hold" nodeType="withEffect">
                                  <p:stCondLst>
                                    <p:cond delay="1000"/>
                                  </p:stCondLst>
                                  <p:childTnLst>
                                    <p:set>
                                      <p:cBhvr>
                                        <p:cTn id="38" dur="1" fill="hold">
                                          <p:stCondLst>
                                            <p:cond delay="0"/>
                                          </p:stCondLst>
                                        </p:cTn>
                                        <p:tgtEl>
                                          <p:spTgt spid="47"/>
                                        </p:tgtEl>
                                        <p:attrNameLst>
                                          <p:attrName>style.visibility</p:attrName>
                                        </p:attrNameLst>
                                      </p:cBhvr>
                                      <p:to>
                                        <p:strVal val="visible"/>
                                      </p:to>
                                    </p:set>
                                    <p:anim calcmode="lin" valueType="num">
                                      <p:cBhvr>
                                        <p:cTn id="39" dur="250" fill="hold"/>
                                        <p:tgtEl>
                                          <p:spTgt spid="47"/>
                                        </p:tgtEl>
                                        <p:attrNameLst>
                                          <p:attrName>ppt_w</p:attrName>
                                        </p:attrNameLst>
                                      </p:cBhvr>
                                      <p:tavLst>
                                        <p:tav tm="0">
                                          <p:val>
                                            <p:strVal val="4*#ppt_w"/>
                                          </p:val>
                                        </p:tav>
                                        <p:tav tm="100000">
                                          <p:val>
                                            <p:strVal val="#ppt_w"/>
                                          </p:val>
                                        </p:tav>
                                      </p:tavLst>
                                    </p:anim>
                                    <p:anim calcmode="lin" valueType="num">
                                      <p:cBhvr>
                                        <p:cTn id="40"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37"/>
                                            </p:cond>
                                          </p:stCondLst>
                                          <p:endCondLst>
                                            <p:cond evt="onStopAudio" delay="0">
                                              <p:tgtEl>
                                                <p:sldTgt/>
                                              </p:tgtEl>
                                            </p:cond>
                                          </p:endCondLst>
                                        </p:cTn>
                                        <p:tgtEl>
                                          <p:sndTgt r:embed="rId3" name="Wrong Buzzer.wav"/>
                                        </p:tgtEl>
                                      </p:cMediaNode>
                                    </p:audio>
                                  </p:subTnLst>
                                </p:cTn>
                              </p:par>
                              <p:par>
                                <p:cTn id="41" presetID="1" presetClass="emph" presetSubtype="2" fill="hold" nodeType="withEffect">
                                  <p:stCondLst>
                                    <p:cond delay="1000"/>
                                  </p:stCondLst>
                                  <p:childTnLst>
                                    <p:animClr clrSpc="rgb" dir="cw">
                                      <p:cBhvr>
                                        <p:cTn id="42" dur="250" fill="hold"/>
                                        <p:tgtEl>
                                          <p:spTgt spid="26"/>
                                        </p:tgtEl>
                                        <p:attrNameLst>
                                          <p:attrName>fillcolor</p:attrName>
                                        </p:attrNameLst>
                                      </p:cBhvr>
                                      <p:to>
                                        <a:srgbClr val="FFFF00"/>
                                      </p:to>
                                    </p:animClr>
                                    <p:set>
                                      <p:cBhvr>
                                        <p:cTn id="43" dur="250" fill="hold"/>
                                        <p:tgtEl>
                                          <p:spTgt spid="26"/>
                                        </p:tgtEl>
                                        <p:attrNameLst>
                                          <p:attrName>fill.type</p:attrName>
                                        </p:attrNameLst>
                                      </p:cBhvr>
                                      <p:to>
                                        <p:strVal val="solid"/>
                                      </p:to>
                                    </p:set>
                                    <p:set>
                                      <p:cBhvr>
                                        <p:cTn id="44"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5" restart="whenNotActive" fill="hold" evtFilter="cancelBubble" nodeType="interactiveSeq">
                <p:stCondLst>
                  <p:cond evt="onClick" delay="0">
                    <p:tgtEl>
                      <p:spTgt spid="42"/>
                    </p:tgtEl>
                  </p:cond>
                </p:stCondLst>
                <p:endSync evt="end" delay="0">
                  <p:rtn val="all"/>
                </p:endSync>
                <p:childTnLst>
                  <p:par>
                    <p:cTn id="46" fill="hold">
                      <p:stCondLst>
                        <p:cond delay="0"/>
                      </p:stCondLst>
                      <p:childTnLst>
                        <p:par>
                          <p:cTn id="47" fill="hold">
                            <p:stCondLst>
                              <p:cond delay="0"/>
                            </p:stCondLst>
                            <p:childTnLst>
                              <p:par>
                                <p:cTn id="48" presetID="1" presetClass="emph" presetSubtype="2" fill="hold" nodeType="clickEffect">
                                  <p:stCondLst>
                                    <p:cond delay="0"/>
                                  </p:stCondLst>
                                  <p:childTnLst>
                                    <p:animClr clrSpc="rgb" dir="cw">
                                      <p:cBhvr>
                                        <p:cTn id="49" dur="250" fill="hold"/>
                                        <p:tgtEl>
                                          <p:spTgt spid="42"/>
                                        </p:tgtEl>
                                        <p:attrNameLst>
                                          <p:attrName>fillcolor</p:attrName>
                                        </p:attrNameLst>
                                      </p:cBhvr>
                                      <p:to>
                                        <a:srgbClr val="FFF2CC"/>
                                      </p:to>
                                    </p:animClr>
                                    <p:set>
                                      <p:cBhvr>
                                        <p:cTn id="50" dur="250" fill="hold"/>
                                        <p:tgtEl>
                                          <p:spTgt spid="42"/>
                                        </p:tgtEl>
                                        <p:attrNameLst>
                                          <p:attrName>fill.type</p:attrName>
                                        </p:attrNameLst>
                                      </p:cBhvr>
                                      <p:to>
                                        <p:strVal val="solid"/>
                                      </p:to>
                                    </p:set>
                                    <p:set>
                                      <p:cBhvr>
                                        <p:cTn id="51" dur="250" fill="hold"/>
                                        <p:tgtEl>
                                          <p:spTgt spid="42"/>
                                        </p:tgtEl>
                                        <p:attrNameLst>
                                          <p:attrName>fill.on</p:attrName>
                                        </p:attrNameLst>
                                      </p:cBhvr>
                                      <p:to>
                                        <p:strVal val="true"/>
                                      </p:to>
                                    </p:set>
                                  </p:childTnLst>
                                  <p:subTnLst>
                                    <p:audio>
                                      <p:cMediaNode>
                                        <p:cTn display="0" masterRel="sameClick">
                                          <p:stCondLst>
                                            <p:cond evt="begin" delay="0">
                                              <p:tn val="48"/>
                                            </p:cond>
                                          </p:stCondLst>
                                          <p:endCondLst>
                                            <p:cond evt="onStopAudio" delay="0">
                                              <p:tgtEl>
                                                <p:sldTgt/>
                                              </p:tgtEl>
                                            </p:cond>
                                          </p:endCondLst>
                                        </p:cTn>
                                        <p:tgtEl>
                                          <p:sndTgt r:embed="rId2" name="click.wav"/>
                                        </p:tgtEl>
                                      </p:cMediaNode>
                                    </p:audio>
                                  </p:subTnLst>
                                </p:cTn>
                              </p:par>
                              <p:par>
                                <p:cTn id="52" presetID="23" presetClass="entr" presetSubtype="32" fill="hold" nodeType="withEffect">
                                  <p:stCondLst>
                                    <p:cond delay="1000"/>
                                  </p:stCondLst>
                                  <p:childTnLst>
                                    <p:set>
                                      <p:cBhvr>
                                        <p:cTn id="53" dur="1" fill="hold">
                                          <p:stCondLst>
                                            <p:cond delay="0"/>
                                          </p:stCondLst>
                                        </p:cTn>
                                        <p:tgtEl>
                                          <p:spTgt spid="53"/>
                                        </p:tgtEl>
                                        <p:attrNameLst>
                                          <p:attrName>style.visibility</p:attrName>
                                        </p:attrNameLst>
                                      </p:cBhvr>
                                      <p:to>
                                        <p:strVal val="visible"/>
                                      </p:to>
                                    </p:set>
                                    <p:anim calcmode="lin" valueType="num">
                                      <p:cBhvr>
                                        <p:cTn id="54" dur="250" fill="hold"/>
                                        <p:tgtEl>
                                          <p:spTgt spid="53"/>
                                        </p:tgtEl>
                                        <p:attrNameLst>
                                          <p:attrName>ppt_w</p:attrName>
                                        </p:attrNameLst>
                                      </p:cBhvr>
                                      <p:tavLst>
                                        <p:tav tm="0">
                                          <p:val>
                                            <p:strVal val="4*#ppt_w"/>
                                          </p:val>
                                        </p:tav>
                                        <p:tav tm="100000">
                                          <p:val>
                                            <p:strVal val="#ppt_w"/>
                                          </p:val>
                                        </p:tav>
                                      </p:tavLst>
                                    </p:anim>
                                    <p:anim calcmode="lin" valueType="num">
                                      <p:cBhvr>
                                        <p:cTn id="55"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2"/>
                                            </p:cond>
                                          </p:stCondLst>
                                          <p:endCondLst>
                                            <p:cond evt="onStopAudio" delay="0">
                                              <p:tgtEl>
                                                <p:sldTgt/>
                                              </p:tgtEl>
                                            </p:cond>
                                          </p:endCondLst>
                                        </p:cTn>
                                        <p:tgtEl>
                                          <p:sndTgt r:embed="rId3" name="Wrong Buzzer.wav"/>
                                        </p:tgtEl>
                                      </p:cMediaNode>
                                    </p:audio>
                                  </p:subTnLst>
                                </p:cTn>
                              </p:par>
                              <p:par>
                                <p:cTn id="56" presetID="1" presetClass="emph" presetSubtype="2" fill="hold" nodeType="withEffect">
                                  <p:stCondLst>
                                    <p:cond delay="1000"/>
                                  </p:stCondLst>
                                  <p:childTnLst>
                                    <p:animClr clrSpc="rgb" dir="cw">
                                      <p:cBhvr>
                                        <p:cTn id="57" dur="250" fill="hold"/>
                                        <p:tgtEl>
                                          <p:spTgt spid="42"/>
                                        </p:tgtEl>
                                        <p:attrNameLst>
                                          <p:attrName>fillcolor</p:attrName>
                                        </p:attrNameLst>
                                      </p:cBhvr>
                                      <p:to>
                                        <a:srgbClr val="FFFF00"/>
                                      </p:to>
                                    </p:animClr>
                                    <p:set>
                                      <p:cBhvr>
                                        <p:cTn id="58" dur="250" fill="hold"/>
                                        <p:tgtEl>
                                          <p:spTgt spid="42"/>
                                        </p:tgtEl>
                                        <p:attrNameLst>
                                          <p:attrName>fill.type</p:attrName>
                                        </p:attrNameLst>
                                      </p:cBhvr>
                                      <p:to>
                                        <p:strVal val="solid"/>
                                      </p:to>
                                    </p:set>
                                    <p:set>
                                      <p:cBhvr>
                                        <p:cTn id="59"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0" restart="whenNotActive" fill="hold" evtFilter="cancelBubble" nodeType="interactiveSeq">
                <p:stCondLst>
                  <p:cond evt="onClick" delay="0">
                    <p:tgtEl>
                      <p:spTgt spid="43"/>
                    </p:tgtEl>
                  </p:cond>
                </p:stCondLst>
                <p:endSync evt="end" delay="0">
                  <p:rtn val="all"/>
                </p:endSync>
                <p:childTnLst>
                  <p:par>
                    <p:cTn id="61" fill="hold">
                      <p:stCondLst>
                        <p:cond delay="0"/>
                      </p:stCondLst>
                      <p:childTnLst>
                        <p:par>
                          <p:cTn id="62" fill="hold">
                            <p:stCondLst>
                              <p:cond delay="0"/>
                            </p:stCondLst>
                            <p:childTnLst>
                              <p:par>
                                <p:cTn id="63" presetID="1" presetClass="emph" presetSubtype="2" fill="hold" nodeType="clickEffect">
                                  <p:stCondLst>
                                    <p:cond delay="0"/>
                                  </p:stCondLst>
                                  <p:childTnLst>
                                    <p:animClr clrSpc="rgb" dir="cw">
                                      <p:cBhvr>
                                        <p:cTn id="64" dur="250" fill="hold"/>
                                        <p:tgtEl>
                                          <p:spTgt spid="43"/>
                                        </p:tgtEl>
                                        <p:attrNameLst>
                                          <p:attrName>fillcolor</p:attrName>
                                        </p:attrNameLst>
                                      </p:cBhvr>
                                      <p:to>
                                        <a:srgbClr val="FFF2CC"/>
                                      </p:to>
                                    </p:animClr>
                                    <p:set>
                                      <p:cBhvr>
                                        <p:cTn id="65" dur="250" fill="hold"/>
                                        <p:tgtEl>
                                          <p:spTgt spid="43"/>
                                        </p:tgtEl>
                                        <p:attrNameLst>
                                          <p:attrName>fill.type</p:attrName>
                                        </p:attrNameLst>
                                      </p:cBhvr>
                                      <p:to>
                                        <p:strVal val="solid"/>
                                      </p:to>
                                    </p:set>
                                    <p:set>
                                      <p:cBhvr>
                                        <p:cTn id="66" dur="250" fill="hold"/>
                                        <p:tgtEl>
                                          <p:spTgt spid="43"/>
                                        </p:tgtEl>
                                        <p:attrNameLst>
                                          <p:attrName>fill.on</p:attrName>
                                        </p:attrNameLst>
                                      </p:cBhvr>
                                      <p:to>
                                        <p:strVal val="true"/>
                                      </p:to>
                                    </p:set>
                                  </p:childTnLst>
                                  <p:subTnLst>
                                    <p:audio>
                                      <p:cMediaNode>
                                        <p:cTn display="0" masterRel="sameClick">
                                          <p:stCondLst>
                                            <p:cond evt="begin" delay="0">
                                              <p:tn val="63"/>
                                            </p:cond>
                                          </p:stCondLst>
                                          <p:endCondLst>
                                            <p:cond evt="onStopAudio" delay="0">
                                              <p:tgtEl>
                                                <p:sldTgt/>
                                              </p:tgtEl>
                                            </p:cond>
                                          </p:endCondLst>
                                        </p:cTn>
                                        <p:tgtEl>
                                          <p:sndTgt r:embed="rId2" name="click.wav"/>
                                        </p:tgtEl>
                                      </p:cMediaNode>
                                    </p:audio>
                                  </p:subTnLst>
                                </p:cTn>
                              </p:par>
                              <p:par>
                                <p:cTn id="67" presetID="23" presetClass="entr" presetSubtype="32" fill="hold" nodeType="withEffect">
                                  <p:stCondLst>
                                    <p:cond delay="1000"/>
                                  </p:stCondLst>
                                  <p:childTnLst>
                                    <p:set>
                                      <p:cBhvr>
                                        <p:cTn id="68" dur="1" fill="hold">
                                          <p:stCondLst>
                                            <p:cond delay="0"/>
                                          </p:stCondLst>
                                        </p:cTn>
                                        <p:tgtEl>
                                          <p:spTgt spid="51"/>
                                        </p:tgtEl>
                                        <p:attrNameLst>
                                          <p:attrName>style.visibility</p:attrName>
                                        </p:attrNameLst>
                                      </p:cBhvr>
                                      <p:to>
                                        <p:strVal val="visible"/>
                                      </p:to>
                                    </p:set>
                                    <p:anim calcmode="lin" valueType="num">
                                      <p:cBhvr>
                                        <p:cTn id="69" dur="250" fill="hold"/>
                                        <p:tgtEl>
                                          <p:spTgt spid="51"/>
                                        </p:tgtEl>
                                        <p:attrNameLst>
                                          <p:attrName>ppt_w</p:attrName>
                                        </p:attrNameLst>
                                      </p:cBhvr>
                                      <p:tavLst>
                                        <p:tav tm="0">
                                          <p:val>
                                            <p:strVal val="4*#ppt_w"/>
                                          </p:val>
                                        </p:tav>
                                        <p:tav tm="100000">
                                          <p:val>
                                            <p:strVal val="#ppt_w"/>
                                          </p:val>
                                        </p:tav>
                                      </p:tavLst>
                                    </p:anim>
                                    <p:anim calcmode="lin" valueType="num">
                                      <p:cBhvr>
                                        <p:cTn id="70"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7"/>
                                            </p:cond>
                                          </p:stCondLst>
                                          <p:endCondLst>
                                            <p:cond evt="onStopAudio" delay="0">
                                              <p:tgtEl>
                                                <p:sldTgt/>
                                              </p:tgtEl>
                                            </p:cond>
                                          </p:endCondLst>
                                        </p:cTn>
                                        <p:tgtEl>
                                          <p:sndTgt r:embed="rId3" name="Wrong Buzzer.wav"/>
                                        </p:tgtEl>
                                      </p:cMediaNode>
                                    </p:audio>
                                  </p:subTnLst>
                                </p:cTn>
                              </p:par>
                              <p:par>
                                <p:cTn id="71" presetID="1" presetClass="emph" presetSubtype="2" fill="hold" nodeType="withEffect">
                                  <p:stCondLst>
                                    <p:cond delay="1000"/>
                                  </p:stCondLst>
                                  <p:childTnLst>
                                    <p:animClr clrSpc="rgb" dir="cw">
                                      <p:cBhvr>
                                        <p:cTn id="72" dur="250" fill="hold"/>
                                        <p:tgtEl>
                                          <p:spTgt spid="43"/>
                                        </p:tgtEl>
                                        <p:attrNameLst>
                                          <p:attrName>fillcolor</p:attrName>
                                        </p:attrNameLst>
                                      </p:cBhvr>
                                      <p:to>
                                        <a:srgbClr val="FFFF00"/>
                                      </p:to>
                                    </p:animClr>
                                    <p:set>
                                      <p:cBhvr>
                                        <p:cTn id="73" dur="250" fill="hold"/>
                                        <p:tgtEl>
                                          <p:spTgt spid="43"/>
                                        </p:tgtEl>
                                        <p:attrNameLst>
                                          <p:attrName>fill.type</p:attrName>
                                        </p:attrNameLst>
                                      </p:cBhvr>
                                      <p:to>
                                        <p:strVal val="solid"/>
                                      </p:to>
                                    </p:set>
                                    <p:set>
                                      <p:cBhvr>
                                        <p:cTn id="74"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5" restart="whenNotActive" fill="hold" evtFilter="cancelBubble" nodeType="interactiveSeq">
                <p:stCondLst>
                  <p:cond evt="onClick" delay="0">
                    <p:tgtEl>
                      <p:spTgt spid="44"/>
                    </p:tgtEl>
                  </p:cond>
                </p:stCondLst>
                <p:endSync evt="end" delay="0">
                  <p:rtn val="all"/>
                </p:endSync>
                <p:childTnLst>
                  <p:par>
                    <p:cTn id="76" fill="hold">
                      <p:stCondLst>
                        <p:cond delay="0"/>
                      </p:stCondLst>
                      <p:childTnLst>
                        <p:par>
                          <p:cTn id="77" fill="hold">
                            <p:stCondLst>
                              <p:cond delay="0"/>
                            </p:stCondLst>
                            <p:childTnLst>
                              <p:par>
                                <p:cTn id="78" presetID="1" presetClass="emph" presetSubtype="2" fill="hold" nodeType="clickEffect">
                                  <p:stCondLst>
                                    <p:cond delay="0"/>
                                  </p:stCondLst>
                                  <p:childTnLst>
                                    <p:animClr clrSpc="rgb" dir="cw">
                                      <p:cBhvr>
                                        <p:cTn id="79" dur="250" fill="hold"/>
                                        <p:tgtEl>
                                          <p:spTgt spid="44"/>
                                        </p:tgtEl>
                                        <p:attrNameLst>
                                          <p:attrName>fillcolor</p:attrName>
                                        </p:attrNameLst>
                                      </p:cBhvr>
                                      <p:to>
                                        <a:srgbClr val="FFF2CC"/>
                                      </p:to>
                                    </p:animClr>
                                    <p:set>
                                      <p:cBhvr>
                                        <p:cTn id="80" dur="250" fill="hold"/>
                                        <p:tgtEl>
                                          <p:spTgt spid="44"/>
                                        </p:tgtEl>
                                        <p:attrNameLst>
                                          <p:attrName>fill.type</p:attrName>
                                        </p:attrNameLst>
                                      </p:cBhvr>
                                      <p:to>
                                        <p:strVal val="solid"/>
                                      </p:to>
                                    </p:set>
                                    <p:set>
                                      <p:cBhvr>
                                        <p:cTn id="81" dur="250" fill="hold"/>
                                        <p:tgtEl>
                                          <p:spTgt spid="44"/>
                                        </p:tgtEl>
                                        <p:attrNameLst>
                                          <p:attrName>fill.on</p:attrName>
                                        </p:attrNameLst>
                                      </p:cBhvr>
                                      <p:to>
                                        <p:strVal val="true"/>
                                      </p:to>
                                    </p:set>
                                  </p:childTnLst>
                                  <p:subTnLst>
                                    <p:audio>
                                      <p:cMediaNode>
                                        <p:cTn display="0" masterRel="sameClick">
                                          <p:stCondLst>
                                            <p:cond evt="begin" delay="0">
                                              <p:tn val="78"/>
                                            </p:cond>
                                          </p:stCondLst>
                                          <p:endCondLst>
                                            <p:cond evt="onStopAudio" delay="0">
                                              <p:tgtEl>
                                                <p:sldTgt/>
                                              </p:tgtEl>
                                            </p:cond>
                                          </p:endCondLst>
                                        </p:cTn>
                                        <p:tgtEl>
                                          <p:sndTgt r:embed="rId2" name="click.wav"/>
                                        </p:tgtEl>
                                      </p:cMediaNode>
                                    </p:audio>
                                  </p:subTnLst>
                                </p:cTn>
                              </p:par>
                              <p:par>
                                <p:cTn id="82" presetID="23" presetClass="entr" presetSubtype="32" fill="hold" nodeType="withEffect">
                                  <p:stCondLst>
                                    <p:cond delay="1000"/>
                                  </p:stCondLst>
                                  <p:childTnLst>
                                    <p:set>
                                      <p:cBhvr>
                                        <p:cTn id="83" dur="1" fill="hold">
                                          <p:stCondLst>
                                            <p:cond delay="0"/>
                                          </p:stCondLst>
                                        </p:cTn>
                                        <p:tgtEl>
                                          <p:spTgt spid="49"/>
                                        </p:tgtEl>
                                        <p:attrNameLst>
                                          <p:attrName>style.visibility</p:attrName>
                                        </p:attrNameLst>
                                      </p:cBhvr>
                                      <p:to>
                                        <p:strVal val="visible"/>
                                      </p:to>
                                    </p:set>
                                    <p:anim calcmode="lin" valueType="num">
                                      <p:cBhvr>
                                        <p:cTn id="84" dur="250" fill="hold"/>
                                        <p:tgtEl>
                                          <p:spTgt spid="49"/>
                                        </p:tgtEl>
                                        <p:attrNameLst>
                                          <p:attrName>ppt_w</p:attrName>
                                        </p:attrNameLst>
                                      </p:cBhvr>
                                      <p:tavLst>
                                        <p:tav tm="0">
                                          <p:val>
                                            <p:strVal val="4*#ppt_w"/>
                                          </p:val>
                                        </p:tav>
                                        <p:tav tm="100000">
                                          <p:val>
                                            <p:strVal val="#ppt_w"/>
                                          </p:val>
                                        </p:tav>
                                      </p:tavLst>
                                    </p:anim>
                                    <p:anim calcmode="lin" valueType="num">
                                      <p:cBhvr>
                                        <p:cTn id="85"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2"/>
                                            </p:cond>
                                          </p:stCondLst>
                                          <p:endCondLst>
                                            <p:cond evt="onStopAudio" delay="0">
                                              <p:tgtEl>
                                                <p:sldTgt/>
                                              </p:tgtEl>
                                            </p:cond>
                                          </p:endCondLst>
                                        </p:cTn>
                                        <p:tgtEl>
                                          <p:sndTgt r:embed="rId4" name="Check mark.wav"/>
                                        </p:tgtEl>
                                      </p:cMediaNode>
                                    </p:audio>
                                  </p:subTnLst>
                                </p:cTn>
                              </p:par>
                              <p:par>
                                <p:cTn id="86" presetID="1" presetClass="emph" presetSubtype="2" fill="hold" nodeType="withEffect">
                                  <p:stCondLst>
                                    <p:cond delay="1000"/>
                                  </p:stCondLst>
                                  <p:childTnLst>
                                    <p:animClr clrSpc="rgb" dir="cw">
                                      <p:cBhvr>
                                        <p:cTn id="87" dur="250" fill="hold"/>
                                        <p:tgtEl>
                                          <p:spTgt spid="44"/>
                                        </p:tgtEl>
                                        <p:attrNameLst>
                                          <p:attrName>fillcolor</p:attrName>
                                        </p:attrNameLst>
                                      </p:cBhvr>
                                      <p:to>
                                        <a:srgbClr val="00B050"/>
                                      </p:to>
                                    </p:animClr>
                                    <p:set>
                                      <p:cBhvr>
                                        <p:cTn id="88" dur="250" fill="hold"/>
                                        <p:tgtEl>
                                          <p:spTgt spid="44"/>
                                        </p:tgtEl>
                                        <p:attrNameLst>
                                          <p:attrName>fill.type</p:attrName>
                                        </p:attrNameLst>
                                      </p:cBhvr>
                                      <p:to>
                                        <p:strVal val="solid"/>
                                      </p:to>
                                    </p:set>
                                    <p:set>
                                      <p:cBhvr>
                                        <p:cTn id="89"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2" grpId="0" animBg="1"/>
      <p:bldP spid="43" grpId="0" animBg="1"/>
      <p:bldP spid="44"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DEE82954-09DB-0CC9-2B37-B456E4F3ADA5}"/>
              </a:ext>
            </a:extLst>
          </p:cNvPr>
          <p:cNvPicPr>
            <a:picLocks noChangeAspect="1"/>
          </p:cNvPicPr>
          <p:nvPr/>
        </p:nvPicPr>
        <p:blipFill>
          <a:blip r:embed="rId5"/>
          <a:stretch>
            <a:fillRect/>
          </a:stretch>
        </p:blipFill>
        <p:spPr>
          <a:xfrm>
            <a:off x="0" y="1255"/>
            <a:ext cx="9144000" cy="5140990"/>
          </a:xfrm>
          <a:prstGeom prst="rect">
            <a:avLst/>
          </a:prstGeom>
        </p:spPr>
      </p:pic>
      <p:sp>
        <p:nvSpPr>
          <p:cNvPr id="4" name="Snip Diagonal Corner Rectangle 3"/>
          <p:cNvSpPr/>
          <p:nvPr/>
        </p:nvSpPr>
        <p:spPr>
          <a:xfrm>
            <a:off x="937845" y="149902"/>
            <a:ext cx="7581677" cy="993098"/>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800" b="1">
                <a:solidFill>
                  <a:schemeClr val="tx1"/>
                </a:solidFill>
                <a:latin typeface="Times New Roman" panose="02020603050405020304" pitchFamily="18" charset="0"/>
                <a:cs typeface="Times New Roman" panose="02020603050405020304" pitchFamily="18" charset="0"/>
              </a:rPr>
              <a:t>Câu 8: Ý nào sau đây khái quát nội dung chính của bài thơ?</a:t>
            </a:r>
          </a:p>
        </p:txBody>
      </p:sp>
      <p:sp>
        <p:nvSpPr>
          <p:cNvPr id="26" name="Rectangle 25"/>
          <p:cNvSpPr/>
          <p:nvPr/>
        </p:nvSpPr>
        <p:spPr>
          <a:xfrm>
            <a:off x="257907" y="1462010"/>
            <a:ext cx="4572001"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914378"/>
            <a:endParaRPr lang="en-US" sz="2000" kern="1200">
              <a:solidFill>
                <a:schemeClr val="tx1"/>
              </a:solidFill>
              <a:latin typeface="Times New Roman" panose="02020603050405020304" pitchFamily="18" charset="0"/>
              <a:cs typeface="Times New Roman" pitchFamily="18" charset="0"/>
            </a:endParaRPr>
          </a:p>
          <a:p>
            <a:pPr defTabSz="914378"/>
            <a:r>
              <a:rPr lang="en-US" sz="2000" b="1" kern="1200">
                <a:solidFill>
                  <a:schemeClr val="tx1"/>
                </a:solidFill>
                <a:latin typeface="Times New Roman" panose="02020603050405020304" pitchFamily="18" charset="0"/>
                <a:cs typeface="Times New Roman" pitchFamily="18" charset="0"/>
              </a:rPr>
              <a:t>A</a:t>
            </a:r>
            <a:r>
              <a:rPr lang="en-US" sz="2000" kern="1200">
                <a:solidFill>
                  <a:schemeClr val="tx1"/>
                </a:solidFill>
                <a:latin typeface="Times New Roman" panose="02020603050405020304" pitchFamily="18" charset="0"/>
                <a:cs typeface="Times New Roman" pitchFamily="18" charset="0"/>
              </a:rPr>
              <a:t>. </a:t>
            </a:r>
            <a:r>
              <a:rPr lang="en-US" sz="2000">
                <a:solidFill>
                  <a:schemeClr val="tx1"/>
                </a:solidFill>
                <a:latin typeface="Times New Roman" panose="02020603050405020304" pitchFamily="18" charset="0"/>
                <a:cs typeface="Times New Roman" panose="02020603050405020304" pitchFamily="18" charset="0"/>
              </a:rPr>
              <a:t>Bài thơ miêu tả hình ảnh người mẹ gắn với tuổi thơ và lời ru ngọt ngào.</a:t>
            </a:r>
          </a:p>
          <a:p>
            <a:pPr defTabSz="914378"/>
            <a:endParaRPr lang="vi-VN" sz="2000" kern="1200" dirty="0">
              <a:solidFill>
                <a:schemeClr val="tx1"/>
              </a:solidFill>
              <a:latin typeface="Times New Roman" panose="02020603050405020304" pitchFamily="18" charset="0"/>
              <a:cs typeface="Times New Roman" pitchFamily="18" charset="0"/>
            </a:endParaRPr>
          </a:p>
        </p:txBody>
      </p:sp>
      <p:sp>
        <p:nvSpPr>
          <p:cNvPr id="40" name="Cloud 39"/>
          <p:cNvSpPr/>
          <p:nvPr/>
        </p:nvSpPr>
        <p:spPr>
          <a:xfrm>
            <a:off x="-512509" y="3676648"/>
            <a:ext cx="425336" cy="261908"/>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buClrTx/>
              <a:defRPr/>
            </a:pPr>
            <a:endParaRPr lang="vi-VN" sz="1350" kern="1200">
              <a:solidFill>
                <a:prstClr val="black"/>
              </a:solidFill>
              <a:latin typeface="Times New Roman" panose="02020603050405020304" pitchFamily="18" charset="0"/>
              <a:cs typeface="Times New Roman" panose="02020603050405020304" pitchFamily="18" charset="0"/>
            </a:endParaRPr>
          </a:p>
        </p:txBody>
      </p:sp>
      <p:sp>
        <p:nvSpPr>
          <p:cNvPr id="42" name="Rectangle 41"/>
          <p:cNvSpPr/>
          <p:nvPr/>
        </p:nvSpPr>
        <p:spPr>
          <a:xfrm>
            <a:off x="5037958" y="1482347"/>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pPr>
            <a:endParaRPr lang="en-US" sz="2000" kern="1200">
              <a:solidFill>
                <a:schemeClr val="tx1"/>
              </a:solidFill>
              <a:latin typeface="Times New Roman" pitchFamily="18" charset="0"/>
              <a:cs typeface="Times New Roman" pitchFamily="18" charset="0"/>
            </a:endParaRPr>
          </a:p>
          <a:p>
            <a:r>
              <a:rPr lang="en-US" sz="2000" b="1" kern="1200">
                <a:solidFill>
                  <a:schemeClr val="tx1"/>
                </a:solidFill>
                <a:latin typeface="Times New Roman" pitchFamily="18" charset="0"/>
                <a:cs typeface="Times New Roman" pitchFamily="18" charset="0"/>
              </a:rPr>
              <a:t>B</a:t>
            </a:r>
            <a:r>
              <a:rPr lang="en-US" sz="2000" kern="1200">
                <a:solidFill>
                  <a:schemeClr val="tx1"/>
                </a:solidFill>
                <a:latin typeface="Times New Roman" pitchFamily="18" charset="0"/>
                <a:cs typeface="Times New Roman" pitchFamily="18" charset="0"/>
              </a:rPr>
              <a:t>. </a:t>
            </a:r>
            <a:r>
              <a:rPr lang="en-US" sz="2000">
                <a:solidFill>
                  <a:schemeClr val="tx1"/>
                </a:solidFill>
                <a:latin typeface="Times New Roman" panose="02020603050405020304" pitchFamily="18" charset="0"/>
                <a:cs typeface="Times New Roman" panose="02020603050405020304" pitchFamily="18" charset="0"/>
              </a:rPr>
              <a:t>Bài thơ kể lại nội dung lời hát ru của mẹ.</a:t>
            </a:r>
          </a:p>
          <a:p>
            <a:pPr defTabSz="685766">
              <a:buClrTx/>
              <a:defRPr/>
            </a:pPr>
            <a:endParaRPr lang="vi-VN" sz="2000" kern="1200" dirty="0">
              <a:solidFill>
                <a:schemeClr val="tx1"/>
              </a:solidFill>
              <a:latin typeface="Times New Roman" panose="02020603050405020304" pitchFamily="18" charset="0"/>
              <a:cs typeface="Times New Roman" pitchFamily="18" charset="0"/>
            </a:endParaRPr>
          </a:p>
        </p:txBody>
      </p:sp>
      <p:sp>
        <p:nvSpPr>
          <p:cNvPr id="43" name="Rectangle 42"/>
          <p:cNvSpPr/>
          <p:nvPr/>
        </p:nvSpPr>
        <p:spPr>
          <a:xfrm>
            <a:off x="257907" y="2212484"/>
            <a:ext cx="4572001" cy="768248"/>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66">
              <a:buClrTx/>
              <a:defRPr/>
            </a:pPr>
            <a:endParaRPr lang="en-US" sz="2000" kern="1200">
              <a:solidFill>
                <a:schemeClr val="tx1"/>
              </a:solidFill>
              <a:latin typeface="Times New Roman" pitchFamily="18" charset="0"/>
              <a:cs typeface="Times New Roman" pitchFamily="18" charset="0"/>
            </a:endParaRPr>
          </a:p>
          <a:p>
            <a:r>
              <a:rPr lang="en-US" sz="2000" b="1" kern="1200">
                <a:solidFill>
                  <a:schemeClr val="tx1"/>
                </a:solidFill>
                <a:latin typeface="Times New Roman" pitchFamily="18" charset="0"/>
                <a:cs typeface="Times New Roman" pitchFamily="18" charset="0"/>
              </a:rPr>
              <a:t>C</a:t>
            </a:r>
            <a:r>
              <a:rPr lang="en-US" sz="2000" kern="1200">
                <a:solidFill>
                  <a:schemeClr val="tx1"/>
                </a:solidFill>
                <a:latin typeface="Times New Roman" pitchFamily="18" charset="0"/>
                <a:cs typeface="Times New Roman" pitchFamily="18" charset="0"/>
              </a:rPr>
              <a:t>. </a:t>
            </a:r>
            <a:r>
              <a:rPr lang="en-US" sz="2000">
                <a:solidFill>
                  <a:schemeClr val="tx1"/>
                </a:solidFill>
                <a:latin typeface="Times New Roman" panose="02020603050405020304" pitchFamily="18" charset="0"/>
                <a:cs typeface="Times New Roman" panose="02020603050405020304" pitchFamily="18" charset="0"/>
              </a:rPr>
              <a:t>Bài thơ thể hiện ý nghĩa lời ru của mẹ, bộc lộ lòng biết ơn của nhà thơ đối với mẹ.</a:t>
            </a:r>
          </a:p>
          <a:p>
            <a:pPr defTabSz="685766">
              <a:buClrTx/>
              <a:defRPr/>
            </a:pPr>
            <a:endParaRPr lang="vi-VN" sz="2000" kern="1200" dirty="0">
              <a:solidFill>
                <a:schemeClr val="tx1"/>
              </a:solidFill>
              <a:latin typeface="Times New Roman" panose="02020603050405020304" pitchFamily="18" charset="0"/>
              <a:cs typeface="Times New Roman" pitchFamily="18" charset="0"/>
            </a:endParaRPr>
          </a:p>
        </p:txBody>
      </p:sp>
      <p:sp>
        <p:nvSpPr>
          <p:cNvPr id="44" name="Rectangle 43"/>
          <p:cNvSpPr/>
          <p:nvPr/>
        </p:nvSpPr>
        <p:spPr>
          <a:xfrm>
            <a:off x="5029825" y="2200462"/>
            <a:ext cx="3855855" cy="90420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66">
              <a:buClrTx/>
              <a:defRPr/>
            </a:pPr>
            <a:endParaRPr lang="en-US" sz="2000" kern="1200">
              <a:solidFill>
                <a:schemeClr val="tx1"/>
              </a:solidFill>
              <a:latin typeface="Times New Roman" pitchFamily="18" charset="0"/>
              <a:cs typeface="Times New Roman" pitchFamily="18" charset="0"/>
            </a:endParaRPr>
          </a:p>
          <a:p>
            <a:pPr defTabSz="685766">
              <a:buClrTx/>
              <a:defRPr/>
            </a:pPr>
            <a:endParaRPr lang="en-US" sz="2000" kern="1200">
              <a:solidFill>
                <a:schemeClr val="tx1"/>
              </a:solidFill>
              <a:latin typeface="Times New Roman" pitchFamily="18" charset="0"/>
              <a:cs typeface="Times New Roman" pitchFamily="18" charset="0"/>
            </a:endParaRPr>
          </a:p>
          <a:p>
            <a:r>
              <a:rPr lang="en-US" sz="2000" b="1" kern="1200">
                <a:solidFill>
                  <a:schemeClr val="tx1"/>
                </a:solidFill>
                <a:latin typeface="Times New Roman" pitchFamily="18" charset="0"/>
                <a:cs typeface="Times New Roman" pitchFamily="18" charset="0"/>
              </a:rPr>
              <a:t>D</a:t>
            </a:r>
            <a:r>
              <a:rPr lang="en-US" sz="2000" kern="1200">
                <a:solidFill>
                  <a:schemeClr val="tx1"/>
                </a:solidFill>
                <a:latin typeface="Times New Roman" pitchFamily="18" charset="0"/>
                <a:cs typeface="Times New Roman" pitchFamily="18" charset="0"/>
              </a:rPr>
              <a:t>. </a:t>
            </a:r>
            <a:r>
              <a:rPr lang="en-US" sz="2000">
                <a:solidFill>
                  <a:schemeClr val="tx1"/>
                </a:solidFill>
                <a:latin typeface="Times New Roman" panose="02020603050405020304" pitchFamily="18" charset="0"/>
                <a:cs typeface="Times New Roman" panose="02020603050405020304" pitchFamily="18" charset="0"/>
              </a:rPr>
              <a:t>Bài thơ khắc họa những năm tháng tuổi thơ của tác giả bên cạnh mẹ của mình.</a:t>
            </a:r>
          </a:p>
          <a:p>
            <a:pPr defTabSz="685766">
              <a:buClrTx/>
              <a:defRPr/>
            </a:pPr>
            <a:endParaRPr lang="en-US" sz="2000">
              <a:solidFill>
                <a:schemeClr val="tx1"/>
              </a:solidFill>
              <a:latin typeface="Times New Roman" panose="02020603050405020304" pitchFamily="18" charset="0"/>
              <a:cs typeface="Times New Roman" panose="02020603050405020304" pitchFamily="18" charset="0"/>
            </a:endParaRPr>
          </a:p>
          <a:p>
            <a:pPr defTabSz="685766">
              <a:buClrTx/>
              <a:defRPr/>
            </a:pPr>
            <a:endParaRPr lang="vi-VN" sz="2000" kern="1200" dirty="0">
              <a:solidFill>
                <a:schemeClr val="tx1"/>
              </a:solidFill>
              <a:latin typeface="Times New Roman" panose="02020603050405020304" pitchFamily="18" charset="0"/>
              <a:cs typeface="Times New Roman" pitchFamily="18" charset="0"/>
            </a:endParaRPr>
          </a:p>
        </p:txBody>
      </p:sp>
      <p:pic>
        <p:nvPicPr>
          <p:cNvPr id="47" name="Picture 4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227593" y="1481115"/>
            <a:ext cx="604292" cy="531044"/>
          </a:xfrm>
          <a:prstGeom prst="rect">
            <a:avLst/>
          </a:prstGeom>
        </p:spPr>
      </p:pic>
      <p:pic>
        <p:nvPicPr>
          <p:cNvPr id="51" name="Picture 50"/>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4313679" y="2330389"/>
            <a:ext cx="603402" cy="482721"/>
          </a:xfrm>
          <a:prstGeom prst="rect">
            <a:avLst/>
          </a:prstGeom>
        </p:spPr>
      </p:pic>
      <p:pic>
        <p:nvPicPr>
          <p:cNvPr id="49" name="Picture 4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8282123" y="2245833"/>
            <a:ext cx="603557" cy="530398"/>
          </a:xfrm>
          <a:prstGeom prst="rect">
            <a:avLst/>
          </a:prstGeom>
        </p:spPr>
      </p:pic>
      <p:pic>
        <p:nvPicPr>
          <p:cNvPr id="53" name="Picture 5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8293130" y="1529314"/>
            <a:ext cx="549444" cy="482845"/>
          </a:xfrm>
          <a:prstGeom prst="rect">
            <a:avLst/>
          </a:prstGeom>
        </p:spPr>
      </p:pic>
      <p:sp>
        <p:nvSpPr>
          <p:cNvPr id="16" name="Thought Bubble: Cloud 15">
            <a:hlinkClick r:id="rId8" action="ppaction://hlinksldjump"/>
            <a:extLst>
              <a:ext uri="{FF2B5EF4-FFF2-40B4-BE49-F238E27FC236}">
                <a16:creationId xmlns:a16="http://schemas.microsoft.com/office/drawing/2014/main" id="{6F7AE73B-9909-48CE-8BBA-E8D4BAFA7D10}"/>
              </a:ext>
            </a:extLst>
          </p:cNvPr>
          <p:cNvSpPr/>
          <p:nvPr/>
        </p:nvSpPr>
        <p:spPr>
          <a:xfrm>
            <a:off x="4379585" y="3279869"/>
            <a:ext cx="1428750" cy="768248"/>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buClrTx/>
            </a:pPr>
            <a:r>
              <a:rPr lang="en-US" sz="1800" b="1" kern="1200">
                <a:solidFill>
                  <a:prstClr val="black"/>
                </a:solidFill>
                <a:latin typeface="Times New Roman" panose="02020603050405020304" pitchFamily="18" charset="0"/>
                <a:cs typeface="Times New Roman" panose="02020603050405020304" pitchFamily="18" charset="0"/>
              </a:rPr>
              <a:t>Quay lại</a:t>
            </a:r>
          </a:p>
        </p:txBody>
      </p:sp>
    </p:spTree>
    <p:extLst>
      <p:ext uri="{BB962C8B-B14F-4D97-AF65-F5344CB8AC3E}">
        <p14:creationId xmlns:p14="http://schemas.microsoft.com/office/powerpoint/2010/main" val="365502700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2" presetClass="entr" presetSubtype="2" repeatCount="indefinite" fill="hold" grpId="0" nodeType="withEffect">
                                  <p:stCondLst>
                                    <p:cond delay="500"/>
                                  </p:stCondLst>
                                  <p:childTnLst>
                                    <p:set>
                                      <p:cBhvr>
                                        <p:cTn id="31" dur="1" fill="hold">
                                          <p:stCondLst>
                                            <p:cond delay="0"/>
                                          </p:stCondLst>
                                        </p:cTn>
                                        <p:tgtEl>
                                          <p:spTgt spid="40"/>
                                        </p:tgtEl>
                                        <p:attrNameLst>
                                          <p:attrName>style.visibility</p:attrName>
                                        </p:attrNameLst>
                                      </p:cBhvr>
                                      <p:to>
                                        <p:strVal val="visible"/>
                                      </p:to>
                                    </p:set>
                                    <p:anim calcmode="lin" valueType="num">
                                      <p:cBhvr additive="base">
                                        <p:cTn id="32" dur="20000" fill="hold"/>
                                        <p:tgtEl>
                                          <p:spTgt spid="40"/>
                                        </p:tgtEl>
                                        <p:attrNameLst>
                                          <p:attrName>ppt_x</p:attrName>
                                        </p:attrNameLst>
                                      </p:cBhvr>
                                      <p:tavLst>
                                        <p:tav tm="0">
                                          <p:val>
                                            <p:strVal val="1+#ppt_w/2"/>
                                          </p:val>
                                        </p:tav>
                                        <p:tav tm="100000">
                                          <p:val>
                                            <p:strVal val="#ppt_x"/>
                                          </p:val>
                                        </p:tav>
                                      </p:tavLst>
                                    </p:anim>
                                    <p:anim calcmode="lin" valueType="num">
                                      <p:cBhvr additive="base">
                                        <p:cTn id="33" dur="200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26"/>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clickEffect">
                                  <p:stCondLst>
                                    <p:cond delay="0"/>
                                  </p:stCondLst>
                                  <p:childTnLst>
                                    <p:animClr clrSpc="rgb" dir="cw">
                                      <p:cBhvr>
                                        <p:cTn id="38" dur="250" fill="hold"/>
                                        <p:tgtEl>
                                          <p:spTgt spid="26"/>
                                        </p:tgtEl>
                                        <p:attrNameLst>
                                          <p:attrName>fillcolor</p:attrName>
                                        </p:attrNameLst>
                                      </p:cBhvr>
                                      <p:to>
                                        <a:srgbClr val="FFF2CC"/>
                                      </p:to>
                                    </p:animClr>
                                    <p:set>
                                      <p:cBhvr>
                                        <p:cTn id="39" dur="250" fill="hold"/>
                                        <p:tgtEl>
                                          <p:spTgt spid="26"/>
                                        </p:tgtEl>
                                        <p:attrNameLst>
                                          <p:attrName>fill.type</p:attrName>
                                        </p:attrNameLst>
                                      </p:cBhvr>
                                      <p:to>
                                        <p:strVal val="solid"/>
                                      </p:to>
                                    </p:set>
                                    <p:set>
                                      <p:cBhvr>
                                        <p:cTn id="40" dur="250" fill="hold"/>
                                        <p:tgtEl>
                                          <p:spTgt spid="26"/>
                                        </p:tgtEl>
                                        <p:attrNameLst>
                                          <p:attrName>fill.on</p:attrName>
                                        </p:attrNameLst>
                                      </p:cBhvr>
                                      <p:to>
                                        <p:strVal val="true"/>
                                      </p:to>
                                    </p:set>
                                  </p:childTnLst>
                                  <p:subTnLst>
                                    <p:audio>
                                      <p:cMediaNode>
                                        <p:cTn display="0" masterRel="sameClick">
                                          <p:stCondLst>
                                            <p:cond evt="begin" delay="0">
                                              <p:tn val="37"/>
                                            </p:cond>
                                          </p:stCondLst>
                                          <p:endCondLst>
                                            <p:cond evt="onStopAudio" delay="0">
                                              <p:tgtEl>
                                                <p:sldTgt/>
                                              </p:tgtEl>
                                            </p:cond>
                                          </p:endCondLst>
                                        </p:cTn>
                                        <p:tgtEl>
                                          <p:sndTgt r:embed="rId2" name="click.wav"/>
                                        </p:tgtEl>
                                      </p:cMediaNode>
                                    </p:audio>
                                  </p:subTnLst>
                                </p:cTn>
                              </p:par>
                              <p:par>
                                <p:cTn id="41" presetID="23" presetClass="entr" presetSubtype="32" fill="hold" nodeType="withEffect">
                                  <p:stCondLst>
                                    <p:cond delay="1000"/>
                                  </p:stCondLst>
                                  <p:childTnLst>
                                    <p:set>
                                      <p:cBhvr>
                                        <p:cTn id="42" dur="1" fill="hold">
                                          <p:stCondLst>
                                            <p:cond delay="0"/>
                                          </p:stCondLst>
                                        </p:cTn>
                                        <p:tgtEl>
                                          <p:spTgt spid="47"/>
                                        </p:tgtEl>
                                        <p:attrNameLst>
                                          <p:attrName>style.visibility</p:attrName>
                                        </p:attrNameLst>
                                      </p:cBhvr>
                                      <p:to>
                                        <p:strVal val="visible"/>
                                      </p:to>
                                    </p:set>
                                    <p:anim calcmode="lin" valueType="num">
                                      <p:cBhvr>
                                        <p:cTn id="43" dur="250" fill="hold"/>
                                        <p:tgtEl>
                                          <p:spTgt spid="47"/>
                                        </p:tgtEl>
                                        <p:attrNameLst>
                                          <p:attrName>ppt_w</p:attrName>
                                        </p:attrNameLst>
                                      </p:cBhvr>
                                      <p:tavLst>
                                        <p:tav tm="0">
                                          <p:val>
                                            <p:strVal val="4*#ppt_w"/>
                                          </p:val>
                                        </p:tav>
                                        <p:tav tm="100000">
                                          <p:val>
                                            <p:strVal val="#ppt_w"/>
                                          </p:val>
                                        </p:tav>
                                      </p:tavLst>
                                    </p:anim>
                                    <p:anim calcmode="lin" valueType="num">
                                      <p:cBhvr>
                                        <p:cTn id="4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41"/>
                                            </p:cond>
                                          </p:stCondLst>
                                          <p:endCondLst>
                                            <p:cond evt="onStopAudio" delay="0">
                                              <p:tgtEl>
                                                <p:sldTgt/>
                                              </p:tgtEl>
                                            </p:cond>
                                          </p:endCondLst>
                                        </p:cTn>
                                        <p:tgtEl>
                                          <p:sndTgt r:embed="rId3" name="Wrong Buzzer.wav"/>
                                        </p:tgtEl>
                                      </p:cMediaNode>
                                    </p:audio>
                                  </p:subTnLst>
                                </p:cTn>
                              </p:par>
                              <p:par>
                                <p:cTn id="45" presetID="1" presetClass="emph" presetSubtype="2" fill="hold" nodeType="withEffect">
                                  <p:stCondLst>
                                    <p:cond delay="1000"/>
                                  </p:stCondLst>
                                  <p:childTnLst>
                                    <p:animClr clrSpc="rgb" dir="cw">
                                      <p:cBhvr>
                                        <p:cTn id="46" dur="250" fill="hold"/>
                                        <p:tgtEl>
                                          <p:spTgt spid="26"/>
                                        </p:tgtEl>
                                        <p:attrNameLst>
                                          <p:attrName>fillcolor</p:attrName>
                                        </p:attrNameLst>
                                      </p:cBhvr>
                                      <p:to>
                                        <a:srgbClr val="FFFF00"/>
                                      </p:to>
                                    </p:animClr>
                                    <p:set>
                                      <p:cBhvr>
                                        <p:cTn id="47" dur="250" fill="hold"/>
                                        <p:tgtEl>
                                          <p:spTgt spid="26"/>
                                        </p:tgtEl>
                                        <p:attrNameLst>
                                          <p:attrName>fill.type</p:attrName>
                                        </p:attrNameLst>
                                      </p:cBhvr>
                                      <p:to>
                                        <p:strVal val="solid"/>
                                      </p:to>
                                    </p:set>
                                    <p:set>
                                      <p:cBhvr>
                                        <p:cTn id="4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9" restart="whenNotActive" fill="hold" evtFilter="cancelBubble" nodeType="interactiveSeq">
                <p:stCondLst>
                  <p:cond evt="onClick" delay="0">
                    <p:tgtEl>
                      <p:spTgt spid="42"/>
                    </p:tgtEl>
                  </p:cond>
                </p:stCondLst>
                <p:endSync evt="end" delay="0">
                  <p:rtn val="all"/>
                </p:endSync>
                <p:childTnLst>
                  <p:par>
                    <p:cTn id="50" fill="hold">
                      <p:stCondLst>
                        <p:cond delay="0"/>
                      </p:stCondLst>
                      <p:childTnLst>
                        <p:par>
                          <p:cTn id="51" fill="hold">
                            <p:stCondLst>
                              <p:cond delay="0"/>
                            </p:stCondLst>
                            <p:childTnLst>
                              <p:par>
                                <p:cTn id="52" presetID="1" presetClass="emph" presetSubtype="2" fill="hold" nodeType="clickEffect">
                                  <p:stCondLst>
                                    <p:cond delay="0"/>
                                  </p:stCondLst>
                                  <p:childTnLst>
                                    <p:animClr clrSpc="rgb" dir="cw">
                                      <p:cBhvr>
                                        <p:cTn id="53" dur="250" fill="hold"/>
                                        <p:tgtEl>
                                          <p:spTgt spid="42"/>
                                        </p:tgtEl>
                                        <p:attrNameLst>
                                          <p:attrName>fillcolor</p:attrName>
                                        </p:attrNameLst>
                                      </p:cBhvr>
                                      <p:to>
                                        <a:srgbClr val="FFF2CC"/>
                                      </p:to>
                                    </p:animClr>
                                    <p:set>
                                      <p:cBhvr>
                                        <p:cTn id="54" dur="250" fill="hold"/>
                                        <p:tgtEl>
                                          <p:spTgt spid="42"/>
                                        </p:tgtEl>
                                        <p:attrNameLst>
                                          <p:attrName>fill.type</p:attrName>
                                        </p:attrNameLst>
                                      </p:cBhvr>
                                      <p:to>
                                        <p:strVal val="solid"/>
                                      </p:to>
                                    </p:set>
                                    <p:set>
                                      <p:cBhvr>
                                        <p:cTn id="55" dur="250" fill="hold"/>
                                        <p:tgtEl>
                                          <p:spTgt spid="42"/>
                                        </p:tgtEl>
                                        <p:attrNameLst>
                                          <p:attrName>fill.on</p:attrName>
                                        </p:attrNameLst>
                                      </p:cBhvr>
                                      <p:to>
                                        <p:strVal val="true"/>
                                      </p:to>
                                    </p:set>
                                  </p:childTnLst>
                                  <p:subTnLst>
                                    <p:audio>
                                      <p:cMediaNode>
                                        <p:cTn display="0" masterRel="sameClick">
                                          <p:stCondLst>
                                            <p:cond evt="begin" delay="0">
                                              <p:tn val="52"/>
                                            </p:cond>
                                          </p:stCondLst>
                                          <p:endCondLst>
                                            <p:cond evt="onStopAudio" delay="0">
                                              <p:tgtEl>
                                                <p:sldTgt/>
                                              </p:tgtEl>
                                            </p:cond>
                                          </p:endCondLst>
                                        </p:cTn>
                                        <p:tgtEl>
                                          <p:sndTgt r:embed="rId2" name="click.wav"/>
                                        </p:tgtEl>
                                      </p:cMediaNode>
                                    </p:audio>
                                  </p:subTnLst>
                                </p:cTn>
                              </p:par>
                              <p:par>
                                <p:cTn id="56" presetID="23" presetClass="entr" presetSubtype="32" fill="hold" nodeType="withEffect">
                                  <p:stCondLst>
                                    <p:cond delay="1000"/>
                                  </p:stCondLst>
                                  <p:childTnLst>
                                    <p:set>
                                      <p:cBhvr>
                                        <p:cTn id="57" dur="1" fill="hold">
                                          <p:stCondLst>
                                            <p:cond delay="0"/>
                                          </p:stCondLst>
                                        </p:cTn>
                                        <p:tgtEl>
                                          <p:spTgt spid="53"/>
                                        </p:tgtEl>
                                        <p:attrNameLst>
                                          <p:attrName>style.visibility</p:attrName>
                                        </p:attrNameLst>
                                      </p:cBhvr>
                                      <p:to>
                                        <p:strVal val="visible"/>
                                      </p:to>
                                    </p:set>
                                    <p:anim calcmode="lin" valueType="num">
                                      <p:cBhvr>
                                        <p:cTn id="58" dur="250" fill="hold"/>
                                        <p:tgtEl>
                                          <p:spTgt spid="53"/>
                                        </p:tgtEl>
                                        <p:attrNameLst>
                                          <p:attrName>ppt_w</p:attrName>
                                        </p:attrNameLst>
                                      </p:cBhvr>
                                      <p:tavLst>
                                        <p:tav tm="0">
                                          <p:val>
                                            <p:strVal val="4*#ppt_w"/>
                                          </p:val>
                                        </p:tav>
                                        <p:tav tm="100000">
                                          <p:val>
                                            <p:strVal val="#ppt_w"/>
                                          </p:val>
                                        </p:tav>
                                      </p:tavLst>
                                    </p:anim>
                                    <p:anim calcmode="lin" valueType="num">
                                      <p:cBhvr>
                                        <p:cTn id="5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6"/>
                                            </p:cond>
                                          </p:stCondLst>
                                          <p:endCondLst>
                                            <p:cond evt="onStopAudio" delay="0">
                                              <p:tgtEl>
                                                <p:sldTgt/>
                                              </p:tgtEl>
                                            </p:cond>
                                          </p:endCondLst>
                                        </p:cTn>
                                        <p:tgtEl>
                                          <p:sndTgt r:embed="rId3" name="Wrong Buzzer.wav"/>
                                        </p:tgtEl>
                                      </p:cMediaNode>
                                    </p:audio>
                                  </p:subTnLst>
                                </p:cTn>
                              </p:par>
                              <p:par>
                                <p:cTn id="60" presetID="1" presetClass="emph" presetSubtype="2" fill="hold" nodeType="withEffect">
                                  <p:stCondLst>
                                    <p:cond delay="1000"/>
                                  </p:stCondLst>
                                  <p:childTnLst>
                                    <p:animClr clrSpc="rgb" dir="cw">
                                      <p:cBhvr>
                                        <p:cTn id="61" dur="250" fill="hold"/>
                                        <p:tgtEl>
                                          <p:spTgt spid="42"/>
                                        </p:tgtEl>
                                        <p:attrNameLst>
                                          <p:attrName>fillcolor</p:attrName>
                                        </p:attrNameLst>
                                      </p:cBhvr>
                                      <p:to>
                                        <a:srgbClr val="FFFF00"/>
                                      </p:to>
                                    </p:animClr>
                                    <p:set>
                                      <p:cBhvr>
                                        <p:cTn id="62" dur="250" fill="hold"/>
                                        <p:tgtEl>
                                          <p:spTgt spid="42"/>
                                        </p:tgtEl>
                                        <p:attrNameLst>
                                          <p:attrName>fill.type</p:attrName>
                                        </p:attrNameLst>
                                      </p:cBhvr>
                                      <p:to>
                                        <p:strVal val="solid"/>
                                      </p:to>
                                    </p:set>
                                    <p:set>
                                      <p:cBhvr>
                                        <p:cTn id="6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4" restart="whenNotActive" fill="hold" evtFilter="cancelBubble" nodeType="interactiveSeq">
                <p:stCondLst>
                  <p:cond evt="onClick" delay="0">
                    <p:tgtEl>
                      <p:spTgt spid="43"/>
                    </p:tgtEl>
                  </p:cond>
                </p:stCondLst>
                <p:endSync evt="end" delay="0">
                  <p:rtn val="all"/>
                </p:endSync>
                <p:childTnLst>
                  <p:par>
                    <p:cTn id="65" fill="hold">
                      <p:stCondLst>
                        <p:cond delay="0"/>
                      </p:stCondLst>
                      <p:childTnLst>
                        <p:par>
                          <p:cTn id="66" fill="hold">
                            <p:stCondLst>
                              <p:cond delay="0"/>
                            </p:stCondLst>
                            <p:childTnLst>
                              <p:par>
                                <p:cTn id="67" presetID="1" presetClass="emph" presetSubtype="2" fill="hold" nodeType="clickEffect">
                                  <p:stCondLst>
                                    <p:cond delay="0"/>
                                  </p:stCondLst>
                                  <p:childTnLst>
                                    <p:animClr clrSpc="rgb" dir="cw">
                                      <p:cBhvr>
                                        <p:cTn id="68" dur="250" fill="hold"/>
                                        <p:tgtEl>
                                          <p:spTgt spid="43"/>
                                        </p:tgtEl>
                                        <p:attrNameLst>
                                          <p:attrName>fillcolor</p:attrName>
                                        </p:attrNameLst>
                                      </p:cBhvr>
                                      <p:to>
                                        <a:srgbClr val="FFF2CC"/>
                                      </p:to>
                                    </p:animClr>
                                    <p:set>
                                      <p:cBhvr>
                                        <p:cTn id="69" dur="250" fill="hold"/>
                                        <p:tgtEl>
                                          <p:spTgt spid="43"/>
                                        </p:tgtEl>
                                        <p:attrNameLst>
                                          <p:attrName>fill.type</p:attrName>
                                        </p:attrNameLst>
                                      </p:cBhvr>
                                      <p:to>
                                        <p:strVal val="solid"/>
                                      </p:to>
                                    </p:set>
                                    <p:set>
                                      <p:cBhvr>
                                        <p:cTn id="70" dur="250" fill="hold"/>
                                        <p:tgtEl>
                                          <p:spTgt spid="43"/>
                                        </p:tgtEl>
                                        <p:attrNameLst>
                                          <p:attrName>fill.on</p:attrName>
                                        </p:attrNameLst>
                                      </p:cBhvr>
                                      <p:to>
                                        <p:strVal val="true"/>
                                      </p:to>
                                    </p:set>
                                  </p:childTnLst>
                                  <p:subTnLst>
                                    <p:audio>
                                      <p:cMediaNode>
                                        <p:cTn display="0" masterRel="sameClick">
                                          <p:stCondLst>
                                            <p:cond evt="begin" delay="0">
                                              <p:tn val="67"/>
                                            </p:cond>
                                          </p:stCondLst>
                                          <p:endCondLst>
                                            <p:cond evt="onStopAudio" delay="0">
                                              <p:tgtEl>
                                                <p:sldTgt/>
                                              </p:tgtEl>
                                            </p:cond>
                                          </p:endCondLst>
                                        </p:cTn>
                                        <p:tgtEl>
                                          <p:sndTgt r:embed="rId2" name="click.wav"/>
                                        </p:tgtEl>
                                      </p:cMediaNode>
                                    </p:audio>
                                  </p:subTnLst>
                                </p:cTn>
                              </p:par>
                              <p:par>
                                <p:cTn id="71" presetID="23" presetClass="entr" presetSubtype="32" fill="hold" nodeType="withEffect">
                                  <p:stCondLst>
                                    <p:cond delay="1000"/>
                                  </p:stCondLst>
                                  <p:childTnLst>
                                    <p:set>
                                      <p:cBhvr>
                                        <p:cTn id="72" dur="1" fill="hold">
                                          <p:stCondLst>
                                            <p:cond delay="0"/>
                                          </p:stCondLst>
                                        </p:cTn>
                                        <p:tgtEl>
                                          <p:spTgt spid="51"/>
                                        </p:tgtEl>
                                        <p:attrNameLst>
                                          <p:attrName>style.visibility</p:attrName>
                                        </p:attrNameLst>
                                      </p:cBhvr>
                                      <p:to>
                                        <p:strVal val="visible"/>
                                      </p:to>
                                    </p:set>
                                    <p:anim calcmode="lin" valueType="num">
                                      <p:cBhvr>
                                        <p:cTn id="73" dur="250" fill="hold"/>
                                        <p:tgtEl>
                                          <p:spTgt spid="51"/>
                                        </p:tgtEl>
                                        <p:attrNameLst>
                                          <p:attrName>ppt_w</p:attrName>
                                        </p:attrNameLst>
                                      </p:cBhvr>
                                      <p:tavLst>
                                        <p:tav tm="0">
                                          <p:val>
                                            <p:strVal val="4*#ppt_w"/>
                                          </p:val>
                                        </p:tav>
                                        <p:tav tm="100000">
                                          <p:val>
                                            <p:strVal val="#ppt_w"/>
                                          </p:val>
                                        </p:tav>
                                      </p:tavLst>
                                    </p:anim>
                                    <p:anim calcmode="lin" valueType="num">
                                      <p:cBhvr>
                                        <p:cTn id="7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71"/>
                                            </p:cond>
                                          </p:stCondLst>
                                          <p:endCondLst>
                                            <p:cond evt="onStopAudio" delay="0">
                                              <p:tgtEl>
                                                <p:sldTgt/>
                                              </p:tgtEl>
                                            </p:cond>
                                          </p:endCondLst>
                                        </p:cTn>
                                        <p:tgtEl>
                                          <p:sndTgt r:embed="rId4" name="Check mark.wav"/>
                                        </p:tgtEl>
                                      </p:cMediaNode>
                                    </p:audio>
                                  </p:subTnLst>
                                </p:cTn>
                              </p:par>
                              <p:par>
                                <p:cTn id="75" presetID="1" presetClass="emph" presetSubtype="2" fill="hold" nodeType="withEffect">
                                  <p:stCondLst>
                                    <p:cond delay="1000"/>
                                  </p:stCondLst>
                                  <p:childTnLst>
                                    <p:animClr clrSpc="rgb" dir="cw">
                                      <p:cBhvr>
                                        <p:cTn id="76" dur="250" fill="hold"/>
                                        <p:tgtEl>
                                          <p:spTgt spid="43"/>
                                        </p:tgtEl>
                                        <p:attrNameLst>
                                          <p:attrName>fillcolor</p:attrName>
                                        </p:attrNameLst>
                                      </p:cBhvr>
                                      <p:to>
                                        <a:srgbClr val="00B050"/>
                                      </p:to>
                                    </p:animClr>
                                    <p:set>
                                      <p:cBhvr>
                                        <p:cTn id="77" dur="250" fill="hold"/>
                                        <p:tgtEl>
                                          <p:spTgt spid="43"/>
                                        </p:tgtEl>
                                        <p:attrNameLst>
                                          <p:attrName>fill.type</p:attrName>
                                        </p:attrNameLst>
                                      </p:cBhvr>
                                      <p:to>
                                        <p:strVal val="solid"/>
                                      </p:to>
                                    </p:set>
                                    <p:set>
                                      <p:cBhvr>
                                        <p:cTn id="7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9" restart="whenNotActive" fill="hold" evtFilter="cancelBubble" nodeType="interactiveSeq">
                <p:stCondLst>
                  <p:cond evt="onClick" delay="0">
                    <p:tgtEl>
                      <p:spTgt spid="44"/>
                    </p:tgtEl>
                  </p:cond>
                </p:stCondLst>
                <p:endSync evt="end" delay="0">
                  <p:rtn val="all"/>
                </p:endSync>
                <p:childTnLst>
                  <p:par>
                    <p:cTn id="80" fill="hold">
                      <p:stCondLst>
                        <p:cond delay="0"/>
                      </p:stCondLst>
                      <p:childTnLst>
                        <p:par>
                          <p:cTn id="81" fill="hold">
                            <p:stCondLst>
                              <p:cond delay="0"/>
                            </p:stCondLst>
                            <p:childTnLst>
                              <p:par>
                                <p:cTn id="82" presetID="1" presetClass="emph" presetSubtype="2" fill="hold" nodeType="clickEffect">
                                  <p:stCondLst>
                                    <p:cond delay="0"/>
                                  </p:stCondLst>
                                  <p:childTnLst>
                                    <p:animClr clrSpc="rgb" dir="cw">
                                      <p:cBhvr>
                                        <p:cTn id="83" dur="250" fill="hold"/>
                                        <p:tgtEl>
                                          <p:spTgt spid="44"/>
                                        </p:tgtEl>
                                        <p:attrNameLst>
                                          <p:attrName>fillcolor</p:attrName>
                                        </p:attrNameLst>
                                      </p:cBhvr>
                                      <p:to>
                                        <a:srgbClr val="FFF2CC"/>
                                      </p:to>
                                    </p:animClr>
                                    <p:set>
                                      <p:cBhvr>
                                        <p:cTn id="84" dur="250" fill="hold"/>
                                        <p:tgtEl>
                                          <p:spTgt spid="44"/>
                                        </p:tgtEl>
                                        <p:attrNameLst>
                                          <p:attrName>fill.type</p:attrName>
                                        </p:attrNameLst>
                                      </p:cBhvr>
                                      <p:to>
                                        <p:strVal val="solid"/>
                                      </p:to>
                                    </p:set>
                                    <p:set>
                                      <p:cBhvr>
                                        <p:cTn id="85" dur="250" fill="hold"/>
                                        <p:tgtEl>
                                          <p:spTgt spid="44"/>
                                        </p:tgtEl>
                                        <p:attrNameLst>
                                          <p:attrName>fill.on</p:attrName>
                                        </p:attrNameLst>
                                      </p:cBhvr>
                                      <p:to>
                                        <p:strVal val="true"/>
                                      </p:to>
                                    </p:set>
                                  </p:childTnLst>
                                  <p:subTnLst>
                                    <p:audio>
                                      <p:cMediaNode>
                                        <p:cTn display="0" masterRel="sameClick">
                                          <p:stCondLst>
                                            <p:cond evt="begin" delay="0">
                                              <p:tn val="82"/>
                                            </p:cond>
                                          </p:stCondLst>
                                          <p:endCondLst>
                                            <p:cond evt="onStopAudio" delay="0">
                                              <p:tgtEl>
                                                <p:sldTgt/>
                                              </p:tgtEl>
                                            </p:cond>
                                          </p:endCondLst>
                                        </p:cTn>
                                        <p:tgtEl>
                                          <p:sndTgt r:embed="rId2" name="click.wav"/>
                                        </p:tgtEl>
                                      </p:cMediaNode>
                                    </p:audio>
                                  </p:subTnLst>
                                </p:cTn>
                              </p:par>
                              <p:par>
                                <p:cTn id="86" presetID="23" presetClass="entr" presetSubtype="32" fill="hold" nodeType="withEffect">
                                  <p:stCondLst>
                                    <p:cond delay="1000"/>
                                  </p:stCondLst>
                                  <p:childTnLst>
                                    <p:set>
                                      <p:cBhvr>
                                        <p:cTn id="87" dur="1" fill="hold">
                                          <p:stCondLst>
                                            <p:cond delay="0"/>
                                          </p:stCondLst>
                                        </p:cTn>
                                        <p:tgtEl>
                                          <p:spTgt spid="49"/>
                                        </p:tgtEl>
                                        <p:attrNameLst>
                                          <p:attrName>style.visibility</p:attrName>
                                        </p:attrNameLst>
                                      </p:cBhvr>
                                      <p:to>
                                        <p:strVal val="visible"/>
                                      </p:to>
                                    </p:set>
                                    <p:anim calcmode="lin" valueType="num">
                                      <p:cBhvr>
                                        <p:cTn id="88" dur="250" fill="hold"/>
                                        <p:tgtEl>
                                          <p:spTgt spid="49"/>
                                        </p:tgtEl>
                                        <p:attrNameLst>
                                          <p:attrName>ppt_w</p:attrName>
                                        </p:attrNameLst>
                                      </p:cBhvr>
                                      <p:tavLst>
                                        <p:tav tm="0">
                                          <p:val>
                                            <p:strVal val="4*#ppt_w"/>
                                          </p:val>
                                        </p:tav>
                                        <p:tav tm="100000">
                                          <p:val>
                                            <p:strVal val="#ppt_w"/>
                                          </p:val>
                                        </p:tav>
                                      </p:tavLst>
                                    </p:anim>
                                    <p:anim calcmode="lin" valueType="num">
                                      <p:cBhvr>
                                        <p:cTn id="8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6"/>
                                            </p:cond>
                                          </p:stCondLst>
                                          <p:endCondLst>
                                            <p:cond evt="onStopAudio" delay="0">
                                              <p:tgtEl>
                                                <p:sldTgt/>
                                              </p:tgtEl>
                                            </p:cond>
                                          </p:endCondLst>
                                        </p:cTn>
                                        <p:tgtEl>
                                          <p:sndTgt r:embed="rId3" name="Wrong Buzzer.wav"/>
                                        </p:tgtEl>
                                      </p:cMediaNode>
                                    </p:audio>
                                  </p:subTnLst>
                                </p:cTn>
                              </p:par>
                              <p:par>
                                <p:cTn id="90" presetID="1" presetClass="emph" presetSubtype="2" fill="hold" nodeType="withEffect">
                                  <p:stCondLst>
                                    <p:cond delay="1000"/>
                                  </p:stCondLst>
                                  <p:childTnLst>
                                    <p:animClr clrSpc="rgb" dir="cw">
                                      <p:cBhvr>
                                        <p:cTn id="91" dur="250" fill="hold"/>
                                        <p:tgtEl>
                                          <p:spTgt spid="44"/>
                                        </p:tgtEl>
                                        <p:attrNameLst>
                                          <p:attrName>fillcolor</p:attrName>
                                        </p:attrNameLst>
                                      </p:cBhvr>
                                      <p:to>
                                        <a:srgbClr val="FFFF00"/>
                                      </p:to>
                                    </p:animClr>
                                    <p:set>
                                      <p:cBhvr>
                                        <p:cTn id="92" dur="250" fill="hold"/>
                                        <p:tgtEl>
                                          <p:spTgt spid="44"/>
                                        </p:tgtEl>
                                        <p:attrNameLst>
                                          <p:attrName>fill.type</p:attrName>
                                        </p:attrNameLst>
                                      </p:cBhvr>
                                      <p:to>
                                        <p:strVal val="solid"/>
                                      </p:to>
                                    </p:set>
                                    <p:set>
                                      <p:cBhvr>
                                        <p:cTn id="9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2" grpId="0" animBg="1"/>
      <p:bldP spid="43" grpId="0" animBg="1"/>
      <p:bldP spid="44"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770DFB84-B4B7-411F-6C08-03C6294FDE38}"/>
              </a:ext>
            </a:extLst>
          </p:cNvPr>
          <p:cNvPicPr>
            <a:picLocks noChangeAspect="1"/>
          </p:cNvPicPr>
          <p:nvPr/>
        </p:nvPicPr>
        <p:blipFill>
          <a:blip r:embed="rId5"/>
          <a:stretch>
            <a:fillRect/>
          </a:stretch>
        </p:blipFill>
        <p:spPr>
          <a:xfrm>
            <a:off x="0" y="1255"/>
            <a:ext cx="9144000" cy="5140990"/>
          </a:xfrm>
          <a:prstGeom prst="rect">
            <a:avLst/>
          </a:prstGeom>
        </p:spPr>
      </p:pic>
      <p:sp>
        <p:nvSpPr>
          <p:cNvPr id="4" name="Snip Diagonal Corner Rectangle 3"/>
          <p:cNvSpPr/>
          <p:nvPr/>
        </p:nvSpPr>
        <p:spPr>
          <a:xfrm>
            <a:off x="803351" y="130289"/>
            <a:ext cx="7537301" cy="1090050"/>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b="1">
                <a:solidFill>
                  <a:schemeClr val="tx1"/>
                </a:solidFill>
                <a:latin typeface="Times New Roman" panose="02020603050405020304" pitchFamily="18" charset="0"/>
                <a:cs typeface="Times New Roman" panose="02020603050405020304" pitchFamily="18" charset="0"/>
              </a:rPr>
              <a:t>Câu 9: Câu thơ nào sau đây thể hiện rõ nét giá trị, ý nghĩa lời ru của mẹ?</a:t>
            </a:r>
          </a:p>
        </p:txBody>
      </p:sp>
      <p:sp>
        <p:nvSpPr>
          <p:cNvPr id="26" name="Rectangle 25"/>
          <p:cNvSpPr/>
          <p:nvPr/>
        </p:nvSpPr>
        <p:spPr>
          <a:xfrm>
            <a:off x="803351" y="1346679"/>
            <a:ext cx="3680099" cy="761144"/>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66">
              <a:buClrTx/>
              <a:defRPr/>
            </a:pPr>
            <a:endParaRPr lang="en-US" sz="2000" b="1" kern="1200">
              <a:solidFill>
                <a:schemeClr val="tx1"/>
              </a:solidFill>
              <a:latin typeface="Times New Roman" panose="02020603050405020304" pitchFamily="18" charset="0"/>
              <a:cs typeface="Times New Roman" pitchFamily="18" charset="0"/>
            </a:endParaRPr>
          </a:p>
          <a:p>
            <a:pPr defTabSz="685766">
              <a:buClrTx/>
              <a:defRPr/>
            </a:pPr>
            <a:r>
              <a:rPr lang="en-US" sz="2000" b="1" kern="1200">
                <a:solidFill>
                  <a:schemeClr val="tx1"/>
                </a:solidFill>
                <a:latin typeface="Times New Roman" panose="02020603050405020304" pitchFamily="18" charset="0"/>
                <a:cs typeface="Times New Roman" pitchFamily="18" charset="0"/>
              </a:rPr>
              <a:t>A. </a:t>
            </a:r>
            <a:r>
              <a:rPr lang="en-US" sz="2000">
                <a:solidFill>
                  <a:schemeClr val="tx1"/>
                </a:solidFill>
                <a:latin typeface="Times New Roman" panose="02020603050405020304" pitchFamily="18" charset="0"/>
                <a:cs typeface="Times New Roman" panose="02020603050405020304" pitchFamily="18" charset="0"/>
              </a:rPr>
              <a:t>Lời ru chắp con đôi cánh/ Lớn rồi con sẽ bay xa.</a:t>
            </a:r>
          </a:p>
          <a:p>
            <a:pPr defTabSz="685766">
              <a:buClrTx/>
              <a:defRPr/>
            </a:pPr>
            <a:endParaRPr lang="vi-VN" sz="2000" b="1" kern="1200" dirty="0">
              <a:solidFill>
                <a:schemeClr val="tx1"/>
              </a:solidFill>
              <a:latin typeface="Times New Roman" panose="02020603050405020304" pitchFamily="18" charset="0"/>
              <a:cs typeface="Times New Roman" pitchFamily="18" charset="0"/>
            </a:endParaRPr>
          </a:p>
        </p:txBody>
      </p:sp>
      <p:sp>
        <p:nvSpPr>
          <p:cNvPr id="40" name="Cloud 39"/>
          <p:cNvSpPr/>
          <p:nvPr/>
        </p:nvSpPr>
        <p:spPr>
          <a:xfrm>
            <a:off x="-512509" y="3676648"/>
            <a:ext cx="425336" cy="261908"/>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buClrTx/>
              <a:defRPr/>
            </a:pPr>
            <a:endParaRPr lang="vi-VN" sz="1350" kern="1200">
              <a:solidFill>
                <a:prstClr val="black"/>
              </a:solidFill>
              <a:latin typeface="Times New Roman" panose="02020603050405020304" pitchFamily="18" charset="0"/>
              <a:cs typeface="Times New Roman" panose="02020603050405020304" pitchFamily="18" charset="0"/>
            </a:endParaRPr>
          </a:p>
        </p:txBody>
      </p:sp>
      <p:sp>
        <p:nvSpPr>
          <p:cNvPr id="42" name="Rectangle 41"/>
          <p:cNvSpPr/>
          <p:nvPr/>
        </p:nvSpPr>
        <p:spPr>
          <a:xfrm>
            <a:off x="4568647" y="1349373"/>
            <a:ext cx="3961247" cy="758450"/>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914378"/>
            <a:endParaRPr lang="en-US" sz="2000" b="1" kern="1200">
              <a:solidFill>
                <a:schemeClr val="tx1"/>
              </a:solidFill>
              <a:latin typeface="Times New Roman" panose="02020603050405020304" pitchFamily="18" charset="0"/>
              <a:cs typeface="Times New Roman" pitchFamily="18" charset="0"/>
            </a:endParaRPr>
          </a:p>
          <a:p>
            <a:pPr defTabSz="914378"/>
            <a:r>
              <a:rPr lang="en-US" sz="2000" b="1" kern="1200">
                <a:solidFill>
                  <a:schemeClr val="tx1"/>
                </a:solidFill>
                <a:latin typeface="Times New Roman" panose="02020603050405020304" pitchFamily="18" charset="0"/>
                <a:cs typeface="Times New Roman" pitchFamily="18" charset="0"/>
              </a:rPr>
              <a:t>B. </a:t>
            </a:r>
            <a:r>
              <a:rPr lang="en-US" sz="2000">
                <a:solidFill>
                  <a:schemeClr val="tx1"/>
                </a:solidFill>
                <a:latin typeface="Times New Roman" panose="02020603050405020304" pitchFamily="18" charset="0"/>
                <a:cs typeface="Times New Roman" panose="02020603050405020304" pitchFamily="18" charset="0"/>
              </a:rPr>
              <a:t>Tuổi thơ chở đầy cổ tích/ Dòng sông lời mẹ ngọt ngào.</a:t>
            </a:r>
          </a:p>
          <a:p>
            <a:pPr defTabSz="914378"/>
            <a:endParaRPr lang="vi-VN" sz="2000" b="1" kern="1200" dirty="0">
              <a:solidFill>
                <a:schemeClr val="tx1"/>
              </a:solidFill>
              <a:latin typeface="Times New Roman" panose="02020603050405020304" pitchFamily="18" charset="0"/>
              <a:cs typeface="Times New Roman" pitchFamily="18" charset="0"/>
            </a:endParaRPr>
          </a:p>
        </p:txBody>
      </p:sp>
      <p:sp>
        <p:nvSpPr>
          <p:cNvPr id="43" name="Rectangle 42"/>
          <p:cNvSpPr/>
          <p:nvPr/>
        </p:nvSpPr>
        <p:spPr>
          <a:xfrm>
            <a:off x="803351" y="2280455"/>
            <a:ext cx="3680099" cy="688848"/>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Tx/>
            </a:pPr>
            <a:r>
              <a:rPr lang="en-US" sz="2000" b="1" kern="1200">
                <a:solidFill>
                  <a:schemeClr val="tx1"/>
                </a:solidFill>
                <a:latin typeface="Times New Roman" panose="02020603050405020304" pitchFamily="18" charset="0"/>
                <a:cs typeface="Times New Roman" pitchFamily="18" charset="0"/>
              </a:rPr>
              <a:t>C. </a:t>
            </a:r>
            <a:r>
              <a:rPr lang="en-US" sz="2000">
                <a:solidFill>
                  <a:schemeClr val="tx1"/>
                </a:solidFill>
                <a:latin typeface="Times New Roman" panose="02020603050405020304" pitchFamily="18" charset="0"/>
                <a:cs typeface="Times New Roman" panose="02020603050405020304" pitchFamily="18" charset="0"/>
              </a:rPr>
              <a:t>Thời gian chạy qua tóc mẹ/ Một màu trắng đến nôn nao.</a:t>
            </a:r>
            <a:endParaRPr lang="en-US" sz="2000" kern="1200">
              <a:solidFill>
                <a:schemeClr val="tx1"/>
              </a:solidFill>
              <a:latin typeface="Times New Roman" panose="02020603050405020304" pitchFamily="18" charset="0"/>
              <a:cs typeface="Times New Roman" panose="02020603050405020304" pitchFamily="18" charset="0"/>
            </a:endParaRPr>
          </a:p>
        </p:txBody>
      </p:sp>
      <p:sp>
        <p:nvSpPr>
          <p:cNvPr id="44" name="Rectangle 43"/>
          <p:cNvSpPr/>
          <p:nvPr/>
        </p:nvSpPr>
        <p:spPr>
          <a:xfrm>
            <a:off x="4631237" y="2378517"/>
            <a:ext cx="3961247" cy="590785"/>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66">
              <a:buClrTx/>
              <a:defRPr/>
            </a:pPr>
            <a:endParaRPr lang="en-US" sz="2000" b="1" kern="1200">
              <a:solidFill>
                <a:schemeClr val="tx1"/>
              </a:solidFill>
              <a:latin typeface="Times New Roman" pitchFamily="18" charset="0"/>
              <a:cs typeface="Times New Roman" pitchFamily="18" charset="0"/>
            </a:endParaRPr>
          </a:p>
          <a:p>
            <a:r>
              <a:rPr lang="en-US" sz="2000" b="1" kern="1200">
                <a:solidFill>
                  <a:schemeClr val="tx1"/>
                </a:solidFill>
                <a:latin typeface="Times New Roman" pitchFamily="18" charset="0"/>
                <a:cs typeface="Times New Roman" pitchFamily="18" charset="0"/>
              </a:rPr>
              <a:t>D. </a:t>
            </a:r>
            <a:r>
              <a:rPr lang="en-US" sz="2000">
                <a:solidFill>
                  <a:schemeClr val="tx1"/>
                </a:solidFill>
                <a:latin typeface="Times New Roman" panose="02020603050405020304" pitchFamily="18" charset="0"/>
                <a:cs typeface="Times New Roman" panose="02020603050405020304" pitchFamily="18" charset="0"/>
              </a:rPr>
              <a:t>Thương mẹ một đời khốn khó/ Vẫn giàu những tiếng ru nôi.</a:t>
            </a:r>
          </a:p>
          <a:p>
            <a:pPr defTabSz="685766">
              <a:buClrTx/>
              <a:defRPr/>
            </a:pPr>
            <a:endParaRPr lang="vi-VN" sz="2000" b="1" kern="1200" dirty="0">
              <a:solidFill>
                <a:schemeClr val="tx1"/>
              </a:solidFill>
              <a:latin typeface="Times New Roman" panose="02020603050405020304" pitchFamily="18" charset="0"/>
              <a:cs typeface="Times New Roman" pitchFamily="18" charset="0"/>
            </a:endParaRPr>
          </a:p>
        </p:txBody>
      </p:sp>
      <p:pic>
        <p:nvPicPr>
          <p:cNvPr id="47" name="Picture 46"/>
          <p:cNvPicPr>
            <a:picLocks noChangeAspect="1"/>
          </p:cNvPicPr>
          <p:nvPr/>
        </p:nvPicPr>
        <p:blipFill rotWithShape="1">
          <a:blip r:embed="rId6" cstate="print">
            <a:duotone>
              <a:prstClr val="black"/>
              <a:schemeClr val="accent6">
                <a:tint val="45000"/>
                <a:satMod val="400000"/>
              </a:schemeClr>
            </a:duotone>
            <a:extLst>
              <a:ext uri="{28A0092B-C50C-407E-A947-70E740481C1C}">
                <a14:useLocalDpi xmlns:a14="http://schemas.microsoft.com/office/drawing/2010/main" val="0"/>
              </a:ext>
            </a:extLst>
          </a:blip>
          <a:srcRect r="-5485"/>
          <a:stretch/>
        </p:blipFill>
        <p:spPr>
          <a:xfrm>
            <a:off x="3967384" y="1484875"/>
            <a:ext cx="663853" cy="531044"/>
          </a:xfrm>
          <a:prstGeom prst="rect">
            <a:avLst/>
          </a:prstGeom>
        </p:spPr>
      </p:pic>
      <p:pic>
        <p:nvPicPr>
          <p:cNvPr id="51" name="Picture 50"/>
          <p:cNvPicPr>
            <a:picLocks noChangeAspect="1"/>
          </p:cNvPicPr>
          <p:nvPr/>
        </p:nvPicPr>
        <p:blipFill rotWithShape="1">
          <a:blip r:embed="rId7"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3923634" y="2349494"/>
            <a:ext cx="603402" cy="528066"/>
          </a:xfrm>
          <a:prstGeom prst="rect">
            <a:avLst/>
          </a:prstGeom>
        </p:spPr>
      </p:pic>
      <p:pic>
        <p:nvPicPr>
          <p:cNvPr id="49" name="Picture 48"/>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8076100" y="2330079"/>
            <a:ext cx="603557" cy="530398"/>
          </a:xfrm>
          <a:prstGeom prst="rect">
            <a:avLst/>
          </a:prstGeom>
        </p:spPr>
      </p:pic>
      <p:pic>
        <p:nvPicPr>
          <p:cNvPr id="53" name="Picture 5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7926337" y="1420784"/>
            <a:ext cx="603557" cy="530398"/>
          </a:xfrm>
          <a:prstGeom prst="rect">
            <a:avLst/>
          </a:prstGeom>
        </p:spPr>
      </p:pic>
      <p:sp>
        <p:nvSpPr>
          <p:cNvPr id="15" name="Thought Bubble: Cloud 14">
            <a:hlinkClick r:id="rId9" action="ppaction://hlinksldjump"/>
            <a:extLst>
              <a:ext uri="{FF2B5EF4-FFF2-40B4-BE49-F238E27FC236}">
                <a16:creationId xmlns:a16="http://schemas.microsoft.com/office/drawing/2014/main" id="{03977132-4A6B-41B4-BC84-2616D8298350}"/>
              </a:ext>
            </a:extLst>
          </p:cNvPr>
          <p:cNvSpPr/>
          <p:nvPr/>
        </p:nvSpPr>
        <p:spPr>
          <a:xfrm>
            <a:off x="3990107" y="3383607"/>
            <a:ext cx="1402788" cy="768248"/>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buClrTx/>
            </a:pPr>
            <a:r>
              <a:rPr lang="en-US" sz="1800" b="1" kern="1200">
                <a:solidFill>
                  <a:prstClr val="black"/>
                </a:solidFill>
                <a:latin typeface="Times New Roman" panose="02020603050405020304" pitchFamily="18" charset="0"/>
                <a:cs typeface="Times New Roman" panose="02020603050405020304" pitchFamily="18" charset="0"/>
              </a:rPr>
              <a:t>Quay lại</a:t>
            </a:r>
          </a:p>
        </p:txBody>
      </p:sp>
    </p:spTree>
    <p:extLst>
      <p:ext uri="{BB962C8B-B14F-4D97-AF65-F5344CB8AC3E}">
        <p14:creationId xmlns:p14="http://schemas.microsoft.com/office/powerpoint/2010/main" val="289068634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2" presetClass="entr" presetSubtype="2" repeatCount="indefinite" fill="hold" grpId="0" nodeType="withEffect">
                                  <p:stCondLst>
                                    <p:cond delay="500"/>
                                  </p:stCondLst>
                                  <p:childTnLst>
                                    <p:set>
                                      <p:cBhvr>
                                        <p:cTn id="31" dur="1" fill="hold">
                                          <p:stCondLst>
                                            <p:cond delay="0"/>
                                          </p:stCondLst>
                                        </p:cTn>
                                        <p:tgtEl>
                                          <p:spTgt spid="40"/>
                                        </p:tgtEl>
                                        <p:attrNameLst>
                                          <p:attrName>style.visibility</p:attrName>
                                        </p:attrNameLst>
                                      </p:cBhvr>
                                      <p:to>
                                        <p:strVal val="visible"/>
                                      </p:to>
                                    </p:set>
                                    <p:anim calcmode="lin" valueType="num">
                                      <p:cBhvr additive="base">
                                        <p:cTn id="32" dur="20000" fill="hold"/>
                                        <p:tgtEl>
                                          <p:spTgt spid="40"/>
                                        </p:tgtEl>
                                        <p:attrNameLst>
                                          <p:attrName>ppt_x</p:attrName>
                                        </p:attrNameLst>
                                      </p:cBhvr>
                                      <p:tavLst>
                                        <p:tav tm="0">
                                          <p:val>
                                            <p:strVal val="1+#ppt_w/2"/>
                                          </p:val>
                                        </p:tav>
                                        <p:tav tm="100000">
                                          <p:val>
                                            <p:strVal val="#ppt_x"/>
                                          </p:val>
                                        </p:tav>
                                      </p:tavLst>
                                    </p:anim>
                                    <p:anim calcmode="lin" valueType="num">
                                      <p:cBhvr additive="base">
                                        <p:cTn id="33" dur="200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26"/>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clickEffect">
                                  <p:stCondLst>
                                    <p:cond delay="0"/>
                                  </p:stCondLst>
                                  <p:childTnLst>
                                    <p:animClr clrSpc="rgb" dir="cw">
                                      <p:cBhvr>
                                        <p:cTn id="38" dur="250" fill="hold"/>
                                        <p:tgtEl>
                                          <p:spTgt spid="26"/>
                                        </p:tgtEl>
                                        <p:attrNameLst>
                                          <p:attrName>fillcolor</p:attrName>
                                        </p:attrNameLst>
                                      </p:cBhvr>
                                      <p:to>
                                        <a:srgbClr val="FFF2CC"/>
                                      </p:to>
                                    </p:animClr>
                                    <p:set>
                                      <p:cBhvr>
                                        <p:cTn id="39" dur="250" fill="hold"/>
                                        <p:tgtEl>
                                          <p:spTgt spid="26"/>
                                        </p:tgtEl>
                                        <p:attrNameLst>
                                          <p:attrName>fill.type</p:attrName>
                                        </p:attrNameLst>
                                      </p:cBhvr>
                                      <p:to>
                                        <p:strVal val="solid"/>
                                      </p:to>
                                    </p:set>
                                    <p:set>
                                      <p:cBhvr>
                                        <p:cTn id="40" dur="250" fill="hold"/>
                                        <p:tgtEl>
                                          <p:spTgt spid="26"/>
                                        </p:tgtEl>
                                        <p:attrNameLst>
                                          <p:attrName>fill.on</p:attrName>
                                        </p:attrNameLst>
                                      </p:cBhvr>
                                      <p:to>
                                        <p:strVal val="true"/>
                                      </p:to>
                                    </p:set>
                                  </p:childTnLst>
                                  <p:subTnLst>
                                    <p:audio>
                                      <p:cMediaNode>
                                        <p:cTn display="0" masterRel="sameClick">
                                          <p:stCondLst>
                                            <p:cond evt="begin" delay="0">
                                              <p:tn val="37"/>
                                            </p:cond>
                                          </p:stCondLst>
                                          <p:endCondLst>
                                            <p:cond evt="onStopAudio" delay="0">
                                              <p:tgtEl>
                                                <p:sldTgt/>
                                              </p:tgtEl>
                                            </p:cond>
                                          </p:endCondLst>
                                        </p:cTn>
                                        <p:tgtEl>
                                          <p:sndTgt r:embed="rId2" name="click.wav"/>
                                        </p:tgtEl>
                                      </p:cMediaNode>
                                    </p:audio>
                                  </p:subTnLst>
                                </p:cTn>
                              </p:par>
                              <p:par>
                                <p:cTn id="41" presetID="23" presetClass="entr" presetSubtype="32" fill="hold" nodeType="withEffect">
                                  <p:stCondLst>
                                    <p:cond delay="1000"/>
                                  </p:stCondLst>
                                  <p:childTnLst>
                                    <p:set>
                                      <p:cBhvr>
                                        <p:cTn id="42" dur="1" fill="hold">
                                          <p:stCondLst>
                                            <p:cond delay="0"/>
                                          </p:stCondLst>
                                        </p:cTn>
                                        <p:tgtEl>
                                          <p:spTgt spid="47"/>
                                        </p:tgtEl>
                                        <p:attrNameLst>
                                          <p:attrName>style.visibility</p:attrName>
                                        </p:attrNameLst>
                                      </p:cBhvr>
                                      <p:to>
                                        <p:strVal val="visible"/>
                                      </p:to>
                                    </p:set>
                                    <p:anim calcmode="lin" valueType="num">
                                      <p:cBhvr>
                                        <p:cTn id="43" dur="250" fill="hold"/>
                                        <p:tgtEl>
                                          <p:spTgt spid="47"/>
                                        </p:tgtEl>
                                        <p:attrNameLst>
                                          <p:attrName>ppt_w</p:attrName>
                                        </p:attrNameLst>
                                      </p:cBhvr>
                                      <p:tavLst>
                                        <p:tav tm="0">
                                          <p:val>
                                            <p:strVal val="4*#ppt_w"/>
                                          </p:val>
                                        </p:tav>
                                        <p:tav tm="100000">
                                          <p:val>
                                            <p:strVal val="#ppt_w"/>
                                          </p:val>
                                        </p:tav>
                                      </p:tavLst>
                                    </p:anim>
                                    <p:anim calcmode="lin" valueType="num">
                                      <p:cBhvr>
                                        <p:cTn id="4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41"/>
                                            </p:cond>
                                          </p:stCondLst>
                                          <p:endCondLst>
                                            <p:cond evt="onStopAudio" delay="0">
                                              <p:tgtEl>
                                                <p:sldTgt/>
                                              </p:tgtEl>
                                            </p:cond>
                                          </p:endCondLst>
                                        </p:cTn>
                                        <p:tgtEl>
                                          <p:sndTgt r:embed="rId3" name="Check mark.wav"/>
                                        </p:tgtEl>
                                      </p:cMediaNode>
                                    </p:audio>
                                  </p:subTnLst>
                                </p:cTn>
                              </p:par>
                              <p:par>
                                <p:cTn id="45" presetID="1" presetClass="emph" presetSubtype="2" fill="hold" nodeType="withEffect">
                                  <p:stCondLst>
                                    <p:cond delay="1000"/>
                                  </p:stCondLst>
                                  <p:childTnLst>
                                    <p:animClr clrSpc="rgb" dir="cw">
                                      <p:cBhvr>
                                        <p:cTn id="46" dur="250" fill="hold"/>
                                        <p:tgtEl>
                                          <p:spTgt spid="26"/>
                                        </p:tgtEl>
                                        <p:attrNameLst>
                                          <p:attrName>fillcolor</p:attrName>
                                        </p:attrNameLst>
                                      </p:cBhvr>
                                      <p:to>
                                        <a:srgbClr val="00B050"/>
                                      </p:to>
                                    </p:animClr>
                                    <p:set>
                                      <p:cBhvr>
                                        <p:cTn id="47" dur="250" fill="hold"/>
                                        <p:tgtEl>
                                          <p:spTgt spid="26"/>
                                        </p:tgtEl>
                                        <p:attrNameLst>
                                          <p:attrName>fill.type</p:attrName>
                                        </p:attrNameLst>
                                      </p:cBhvr>
                                      <p:to>
                                        <p:strVal val="solid"/>
                                      </p:to>
                                    </p:set>
                                    <p:set>
                                      <p:cBhvr>
                                        <p:cTn id="4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9" restart="whenNotActive" fill="hold" evtFilter="cancelBubble" nodeType="interactiveSeq">
                <p:stCondLst>
                  <p:cond evt="onClick" delay="0">
                    <p:tgtEl>
                      <p:spTgt spid="42"/>
                    </p:tgtEl>
                  </p:cond>
                </p:stCondLst>
                <p:endSync evt="end" delay="0">
                  <p:rtn val="all"/>
                </p:endSync>
                <p:childTnLst>
                  <p:par>
                    <p:cTn id="50" fill="hold">
                      <p:stCondLst>
                        <p:cond delay="0"/>
                      </p:stCondLst>
                      <p:childTnLst>
                        <p:par>
                          <p:cTn id="51" fill="hold">
                            <p:stCondLst>
                              <p:cond delay="0"/>
                            </p:stCondLst>
                            <p:childTnLst>
                              <p:par>
                                <p:cTn id="52" presetID="1" presetClass="emph" presetSubtype="2" fill="hold" nodeType="clickEffect">
                                  <p:stCondLst>
                                    <p:cond delay="0"/>
                                  </p:stCondLst>
                                  <p:childTnLst>
                                    <p:animClr clrSpc="rgb" dir="cw">
                                      <p:cBhvr>
                                        <p:cTn id="53" dur="250" fill="hold"/>
                                        <p:tgtEl>
                                          <p:spTgt spid="42"/>
                                        </p:tgtEl>
                                        <p:attrNameLst>
                                          <p:attrName>fillcolor</p:attrName>
                                        </p:attrNameLst>
                                      </p:cBhvr>
                                      <p:to>
                                        <a:srgbClr val="FFF2CC"/>
                                      </p:to>
                                    </p:animClr>
                                    <p:set>
                                      <p:cBhvr>
                                        <p:cTn id="54" dur="250" fill="hold"/>
                                        <p:tgtEl>
                                          <p:spTgt spid="42"/>
                                        </p:tgtEl>
                                        <p:attrNameLst>
                                          <p:attrName>fill.type</p:attrName>
                                        </p:attrNameLst>
                                      </p:cBhvr>
                                      <p:to>
                                        <p:strVal val="solid"/>
                                      </p:to>
                                    </p:set>
                                    <p:set>
                                      <p:cBhvr>
                                        <p:cTn id="55" dur="250" fill="hold"/>
                                        <p:tgtEl>
                                          <p:spTgt spid="42"/>
                                        </p:tgtEl>
                                        <p:attrNameLst>
                                          <p:attrName>fill.on</p:attrName>
                                        </p:attrNameLst>
                                      </p:cBhvr>
                                      <p:to>
                                        <p:strVal val="true"/>
                                      </p:to>
                                    </p:set>
                                  </p:childTnLst>
                                  <p:subTnLst>
                                    <p:audio>
                                      <p:cMediaNode>
                                        <p:cTn display="0" masterRel="sameClick">
                                          <p:stCondLst>
                                            <p:cond evt="begin" delay="0">
                                              <p:tn val="52"/>
                                            </p:cond>
                                          </p:stCondLst>
                                          <p:endCondLst>
                                            <p:cond evt="onStopAudio" delay="0">
                                              <p:tgtEl>
                                                <p:sldTgt/>
                                              </p:tgtEl>
                                            </p:cond>
                                          </p:endCondLst>
                                        </p:cTn>
                                        <p:tgtEl>
                                          <p:sndTgt r:embed="rId2" name="click.wav"/>
                                        </p:tgtEl>
                                      </p:cMediaNode>
                                    </p:audio>
                                  </p:subTnLst>
                                </p:cTn>
                              </p:par>
                              <p:par>
                                <p:cTn id="56" presetID="23" presetClass="entr" presetSubtype="32" fill="hold" nodeType="withEffect">
                                  <p:stCondLst>
                                    <p:cond delay="1000"/>
                                  </p:stCondLst>
                                  <p:childTnLst>
                                    <p:set>
                                      <p:cBhvr>
                                        <p:cTn id="57" dur="1" fill="hold">
                                          <p:stCondLst>
                                            <p:cond delay="0"/>
                                          </p:stCondLst>
                                        </p:cTn>
                                        <p:tgtEl>
                                          <p:spTgt spid="53"/>
                                        </p:tgtEl>
                                        <p:attrNameLst>
                                          <p:attrName>style.visibility</p:attrName>
                                        </p:attrNameLst>
                                      </p:cBhvr>
                                      <p:to>
                                        <p:strVal val="visible"/>
                                      </p:to>
                                    </p:set>
                                    <p:anim calcmode="lin" valueType="num">
                                      <p:cBhvr>
                                        <p:cTn id="58" dur="250" fill="hold"/>
                                        <p:tgtEl>
                                          <p:spTgt spid="53"/>
                                        </p:tgtEl>
                                        <p:attrNameLst>
                                          <p:attrName>ppt_w</p:attrName>
                                        </p:attrNameLst>
                                      </p:cBhvr>
                                      <p:tavLst>
                                        <p:tav tm="0">
                                          <p:val>
                                            <p:strVal val="4*#ppt_w"/>
                                          </p:val>
                                        </p:tav>
                                        <p:tav tm="100000">
                                          <p:val>
                                            <p:strVal val="#ppt_w"/>
                                          </p:val>
                                        </p:tav>
                                      </p:tavLst>
                                    </p:anim>
                                    <p:anim calcmode="lin" valueType="num">
                                      <p:cBhvr>
                                        <p:cTn id="5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6"/>
                                            </p:cond>
                                          </p:stCondLst>
                                          <p:endCondLst>
                                            <p:cond evt="onStopAudio" delay="0">
                                              <p:tgtEl>
                                                <p:sldTgt/>
                                              </p:tgtEl>
                                            </p:cond>
                                          </p:endCondLst>
                                        </p:cTn>
                                        <p:tgtEl>
                                          <p:sndTgt r:embed="rId4" name="Wrong Buzzer.wav"/>
                                        </p:tgtEl>
                                      </p:cMediaNode>
                                    </p:audio>
                                  </p:subTnLst>
                                </p:cTn>
                              </p:par>
                              <p:par>
                                <p:cTn id="60" presetID="1" presetClass="emph" presetSubtype="2" fill="hold" nodeType="withEffect">
                                  <p:stCondLst>
                                    <p:cond delay="1000"/>
                                  </p:stCondLst>
                                  <p:childTnLst>
                                    <p:animClr clrSpc="rgb" dir="cw">
                                      <p:cBhvr>
                                        <p:cTn id="61" dur="250" fill="hold"/>
                                        <p:tgtEl>
                                          <p:spTgt spid="42"/>
                                        </p:tgtEl>
                                        <p:attrNameLst>
                                          <p:attrName>fillcolor</p:attrName>
                                        </p:attrNameLst>
                                      </p:cBhvr>
                                      <p:to>
                                        <a:srgbClr val="FFFF00"/>
                                      </p:to>
                                    </p:animClr>
                                    <p:set>
                                      <p:cBhvr>
                                        <p:cTn id="62" dur="250" fill="hold"/>
                                        <p:tgtEl>
                                          <p:spTgt spid="42"/>
                                        </p:tgtEl>
                                        <p:attrNameLst>
                                          <p:attrName>fill.type</p:attrName>
                                        </p:attrNameLst>
                                      </p:cBhvr>
                                      <p:to>
                                        <p:strVal val="solid"/>
                                      </p:to>
                                    </p:set>
                                    <p:set>
                                      <p:cBhvr>
                                        <p:cTn id="6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4" restart="whenNotActive" fill="hold" evtFilter="cancelBubble" nodeType="interactiveSeq">
                <p:stCondLst>
                  <p:cond evt="onClick" delay="0">
                    <p:tgtEl>
                      <p:spTgt spid="43"/>
                    </p:tgtEl>
                  </p:cond>
                </p:stCondLst>
                <p:endSync evt="end" delay="0">
                  <p:rtn val="all"/>
                </p:endSync>
                <p:childTnLst>
                  <p:par>
                    <p:cTn id="65" fill="hold">
                      <p:stCondLst>
                        <p:cond delay="0"/>
                      </p:stCondLst>
                      <p:childTnLst>
                        <p:par>
                          <p:cTn id="66" fill="hold">
                            <p:stCondLst>
                              <p:cond delay="0"/>
                            </p:stCondLst>
                            <p:childTnLst>
                              <p:par>
                                <p:cTn id="67" presetID="1" presetClass="emph" presetSubtype="2" fill="hold" nodeType="clickEffect">
                                  <p:stCondLst>
                                    <p:cond delay="0"/>
                                  </p:stCondLst>
                                  <p:childTnLst>
                                    <p:animClr clrSpc="rgb" dir="cw">
                                      <p:cBhvr>
                                        <p:cTn id="68" dur="250" fill="hold"/>
                                        <p:tgtEl>
                                          <p:spTgt spid="43"/>
                                        </p:tgtEl>
                                        <p:attrNameLst>
                                          <p:attrName>fillcolor</p:attrName>
                                        </p:attrNameLst>
                                      </p:cBhvr>
                                      <p:to>
                                        <a:srgbClr val="FFF2CC"/>
                                      </p:to>
                                    </p:animClr>
                                    <p:set>
                                      <p:cBhvr>
                                        <p:cTn id="69" dur="250" fill="hold"/>
                                        <p:tgtEl>
                                          <p:spTgt spid="43"/>
                                        </p:tgtEl>
                                        <p:attrNameLst>
                                          <p:attrName>fill.type</p:attrName>
                                        </p:attrNameLst>
                                      </p:cBhvr>
                                      <p:to>
                                        <p:strVal val="solid"/>
                                      </p:to>
                                    </p:set>
                                    <p:set>
                                      <p:cBhvr>
                                        <p:cTn id="70" dur="250" fill="hold"/>
                                        <p:tgtEl>
                                          <p:spTgt spid="43"/>
                                        </p:tgtEl>
                                        <p:attrNameLst>
                                          <p:attrName>fill.on</p:attrName>
                                        </p:attrNameLst>
                                      </p:cBhvr>
                                      <p:to>
                                        <p:strVal val="true"/>
                                      </p:to>
                                    </p:set>
                                  </p:childTnLst>
                                  <p:subTnLst>
                                    <p:audio>
                                      <p:cMediaNode>
                                        <p:cTn display="0" masterRel="sameClick">
                                          <p:stCondLst>
                                            <p:cond evt="begin" delay="0">
                                              <p:tn val="67"/>
                                            </p:cond>
                                          </p:stCondLst>
                                          <p:endCondLst>
                                            <p:cond evt="onStopAudio" delay="0">
                                              <p:tgtEl>
                                                <p:sldTgt/>
                                              </p:tgtEl>
                                            </p:cond>
                                          </p:endCondLst>
                                        </p:cTn>
                                        <p:tgtEl>
                                          <p:sndTgt r:embed="rId2" name="click.wav"/>
                                        </p:tgtEl>
                                      </p:cMediaNode>
                                    </p:audio>
                                  </p:subTnLst>
                                </p:cTn>
                              </p:par>
                              <p:par>
                                <p:cTn id="71" presetID="23" presetClass="entr" presetSubtype="32" fill="hold" nodeType="withEffect">
                                  <p:stCondLst>
                                    <p:cond delay="1000"/>
                                  </p:stCondLst>
                                  <p:childTnLst>
                                    <p:set>
                                      <p:cBhvr>
                                        <p:cTn id="72" dur="1" fill="hold">
                                          <p:stCondLst>
                                            <p:cond delay="0"/>
                                          </p:stCondLst>
                                        </p:cTn>
                                        <p:tgtEl>
                                          <p:spTgt spid="51"/>
                                        </p:tgtEl>
                                        <p:attrNameLst>
                                          <p:attrName>style.visibility</p:attrName>
                                        </p:attrNameLst>
                                      </p:cBhvr>
                                      <p:to>
                                        <p:strVal val="visible"/>
                                      </p:to>
                                    </p:set>
                                    <p:anim calcmode="lin" valueType="num">
                                      <p:cBhvr>
                                        <p:cTn id="73" dur="250" fill="hold"/>
                                        <p:tgtEl>
                                          <p:spTgt spid="51"/>
                                        </p:tgtEl>
                                        <p:attrNameLst>
                                          <p:attrName>ppt_w</p:attrName>
                                        </p:attrNameLst>
                                      </p:cBhvr>
                                      <p:tavLst>
                                        <p:tav tm="0">
                                          <p:val>
                                            <p:strVal val="4*#ppt_w"/>
                                          </p:val>
                                        </p:tav>
                                        <p:tav tm="100000">
                                          <p:val>
                                            <p:strVal val="#ppt_w"/>
                                          </p:val>
                                        </p:tav>
                                      </p:tavLst>
                                    </p:anim>
                                    <p:anim calcmode="lin" valueType="num">
                                      <p:cBhvr>
                                        <p:cTn id="7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71"/>
                                            </p:cond>
                                          </p:stCondLst>
                                          <p:endCondLst>
                                            <p:cond evt="onStopAudio" delay="0">
                                              <p:tgtEl>
                                                <p:sldTgt/>
                                              </p:tgtEl>
                                            </p:cond>
                                          </p:endCondLst>
                                        </p:cTn>
                                        <p:tgtEl>
                                          <p:sndTgt r:embed="rId4" name="Wrong Buzzer.wav"/>
                                        </p:tgtEl>
                                      </p:cMediaNode>
                                    </p:audio>
                                  </p:subTnLst>
                                </p:cTn>
                              </p:par>
                              <p:par>
                                <p:cTn id="75" presetID="1" presetClass="emph" presetSubtype="2" fill="hold" nodeType="withEffect">
                                  <p:stCondLst>
                                    <p:cond delay="1000"/>
                                  </p:stCondLst>
                                  <p:childTnLst>
                                    <p:animClr clrSpc="rgb" dir="cw">
                                      <p:cBhvr>
                                        <p:cTn id="76" dur="250" fill="hold"/>
                                        <p:tgtEl>
                                          <p:spTgt spid="43"/>
                                        </p:tgtEl>
                                        <p:attrNameLst>
                                          <p:attrName>fillcolor</p:attrName>
                                        </p:attrNameLst>
                                      </p:cBhvr>
                                      <p:to>
                                        <a:srgbClr val="FFFF00"/>
                                      </p:to>
                                    </p:animClr>
                                    <p:set>
                                      <p:cBhvr>
                                        <p:cTn id="77" dur="250" fill="hold"/>
                                        <p:tgtEl>
                                          <p:spTgt spid="43"/>
                                        </p:tgtEl>
                                        <p:attrNameLst>
                                          <p:attrName>fill.type</p:attrName>
                                        </p:attrNameLst>
                                      </p:cBhvr>
                                      <p:to>
                                        <p:strVal val="solid"/>
                                      </p:to>
                                    </p:set>
                                    <p:set>
                                      <p:cBhvr>
                                        <p:cTn id="7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9" restart="whenNotActive" fill="hold" evtFilter="cancelBubble" nodeType="interactiveSeq">
                <p:stCondLst>
                  <p:cond evt="onClick" delay="0">
                    <p:tgtEl>
                      <p:spTgt spid="44"/>
                    </p:tgtEl>
                  </p:cond>
                </p:stCondLst>
                <p:endSync evt="end" delay="0">
                  <p:rtn val="all"/>
                </p:endSync>
                <p:childTnLst>
                  <p:par>
                    <p:cTn id="80" fill="hold">
                      <p:stCondLst>
                        <p:cond delay="0"/>
                      </p:stCondLst>
                      <p:childTnLst>
                        <p:par>
                          <p:cTn id="81" fill="hold">
                            <p:stCondLst>
                              <p:cond delay="0"/>
                            </p:stCondLst>
                            <p:childTnLst>
                              <p:par>
                                <p:cTn id="82" presetID="1" presetClass="emph" presetSubtype="2" fill="hold" nodeType="clickEffect">
                                  <p:stCondLst>
                                    <p:cond delay="0"/>
                                  </p:stCondLst>
                                  <p:childTnLst>
                                    <p:animClr clrSpc="rgb" dir="cw">
                                      <p:cBhvr>
                                        <p:cTn id="83" dur="250" fill="hold"/>
                                        <p:tgtEl>
                                          <p:spTgt spid="44"/>
                                        </p:tgtEl>
                                        <p:attrNameLst>
                                          <p:attrName>fillcolor</p:attrName>
                                        </p:attrNameLst>
                                      </p:cBhvr>
                                      <p:to>
                                        <a:srgbClr val="FFF2CC"/>
                                      </p:to>
                                    </p:animClr>
                                    <p:set>
                                      <p:cBhvr>
                                        <p:cTn id="84" dur="250" fill="hold"/>
                                        <p:tgtEl>
                                          <p:spTgt spid="44"/>
                                        </p:tgtEl>
                                        <p:attrNameLst>
                                          <p:attrName>fill.type</p:attrName>
                                        </p:attrNameLst>
                                      </p:cBhvr>
                                      <p:to>
                                        <p:strVal val="solid"/>
                                      </p:to>
                                    </p:set>
                                    <p:set>
                                      <p:cBhvr>
                                        <p:cTn id="85" dur="250" fill="hold"/>
                                        <p:tgtEl>
                                          <p:spTgt spid="44"/>
                                        </p:tgtEl>
                                        <p:attrNameLst>
                                          <p:attrName>fill.on</p:attrName>
                                        </p:attrNameLst>
                                      </p:cBhvr>
                                      <p:to>
                                        <p:strVal val="true"/>
                                      </p:to>
                                    </p:set>
                                  </p:childTnLst>
                                  <p:subTnLst>
                                    <p:audio>
                                      <p:cMediaNode>
                                        <p:cTn display="0" masterRel="sameClick">
                                          <p:stCondLst>
                                            <p:cond evt="begin" delay="0">
                                              <p:tn val="82"/>
                                            </p:cond>
                                          </p:stCondLst>
                                          <p:endCondLst>
                                            <p:cond evt="onStopAudio" delay="0">
                                              <p:tgtEl>
                                                <p:sldTgt/>
                                              </p:tgtEl>
                                            </p:cond>
                                          </p:endCondLst>
                                        </p:cTn>
                                        <p:tgtEl>
                                          <p:sndTgt r:embed="rId2" name="click.wav"/>
                                        </p:tgtEl>
                                      </p:cMediaNode>
                                    </p:audio>
                                  </p:subTnLst>
                                </p:cTn>
                              </p:par>
                              <p:par>
                                <p:cTn id="86" presetID="23" presetClass="entr" presetSubtype="32" fill="hold" nodeType="withEffect">
                                  <p:stCondLst>
                                    <p:cond delay="1000"/>
                                  </p:stCondLst>
                                  <p:childTnLst>
                                    <p:set>
                                      <p:cBhvr>
                                        <p:cTn id="87" dur="1" fill="hold">
                                          <p:stCondLst>
                                            <p:cond delay="0"/>
                                          </p:stCondLst>
                                        </p:cTn>
                                        <p:tgtEl>
                                          <p:spTgt spid="49"/>
                                        </p:tgtEl>
                                        <p:attrNameLst>
                                          <p:attrName>style.visibility</p:attrName>
                                        </p:attrNameLst>
                                      </p:cBhvr>
                                      <p:to>
                                        <p:strVal val="visible"/>
                                      </p:to>
                                    </p:set>
                                    <p:anim calcmode="lin" valueType="num">
                                      <p:cBhvr>
                                        <p:cTn id="88" dur="250" fill="hold"/>
                                        <p:tgtEl>
                                          <p:spTgt spid="49"/>
                                        </p:tgtEl>
                                        <p:attrNameLst>
                                          <p:attrName>ppt_w</p:attrName>
                                        </p:attrNameLst>
                                      </p:cBhvr>
                                      <p:tavLst>
                                        <p:tav tm="0">
                                          <p:val>
                                            <p:strVal val="4*#ppt_w"/>
                                          </p:val>
                                        </p:tav>
                                        <p:tav tm="100000">
                                          <p:val>
                                            <p:strVal val="#ppt_w"/>
                                          </p:val>
                                        </p:tav>
                                      </p:tavLst>
                                    </p:anim>
                                    <p:anim calcmode="lin" valueType="num">
                                      <p:cBhvr>
                                        <p:cTn id="8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6"/>
                                            </p:cond>
                                          </p:stCondLst>
                                          <p:endCondLst>
                                            <p:cond evt="onStopAudio" delay="0">
                                              <p:tgtEl>
                                                <p:sldTgt/>
                                              </p:tgtEl>
                                            </p:cond>
                                          </p:endCondLst>
                                        </p:cTn>
                                        <p:tgtEl>
                                          <p:sndTgt r:embed="rId4" name="Wrong Buzzer.wav"/>
                                        </p:tgtEl>
                                      </p:cMediaNode>
                                    </p:audio>
                                  </p:subTnLst>
                                </p:cTn>
                              </p:par>
                              <p:par>
                                <p:cTn id="90" presetID="1" presetClass="emph" presetSubtype="2" fill="hold" nodeType="withEffect">
                                  <p:stCondLst>
                                    <p:cond delay="1000"/>
                                  </p:stCondLst>
                                  <p:childTnLst>
                                    <p:animClr clrSpc="rgb" dir="cw">
                                      <p:cBhvr>
                                        <p:cTn id="91" dur="250" fill="hold"/>
                                        <p:tgtEl>
                                          <p:spTgt spid="44"/>
                                        </p:tgtEl>
                                        <p:attrNameLst>
                                          <p:attrName>fillcolor</p:attrName>
                                        </p:attrNameLst>
                                      </p:cBhvr>
                                      <p:to>
                                        <a:srgbClr val="FFFF00"/>
                                      </p:to>
                                    </p:animClr>
                                    <p:set>
                                      <p:cBhvr>
                                        <p:cTn id="92" dur="250" fill="hold"/>
                                        <p:tgtEl>
                                          <p:spTgt spid="44"/>
                                        </p:tgtEl>
                                        <p:attrNameLst>
                                          <p:attrName>fill.type</p:attrName>
                                        </p:attrNameLst>
                                      </p:cBhvr>
                                      <p:to>
                                        <p:strVal val="solid"/>
                                      </p:to>
                                    </p:set>
                                    <p:set>
                                      <p:cBhvr>
                                        <p:cTn id="9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2" grpId="0" animBg="1"/>
      <p:bldP spid="43" grpId="0" animBg="1"/>
      <p:bldP spid="44" grpId="0" animBg="1"/>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Shape 533"/>
        <p:cNvGrpSpPr/>
        <p:nvPr/>
      </p:nvGrpSpPr>
      <p:grpSpPr>
        <a:xfrm>
          <a:off x="0" y="0"/>
          <a:ext cx="0" cy="0"/>
          <a:chOff x="0" y="0"/>
          <a:chExt cx="0" cy="0"/>
        </a:xfrm>
      </p:grpSpPr>
      <p:grpSp>
        <p:nvGrpSpPr>
          <p:cNvPr id="539" name="Google Shape;539;p38"/>
          <p:cNvGrpSpPr/>
          <p:nvPr/>
        </p:nvGrpSpPr>
        <p:grpSpPr>
          <a:xfrm flipH="1">
            <a:off x="50130" y="3174766"/>
            <a:ext cx="866541" cy="1968737"/>
            <a:chOff x="3046711" y="603489"/>
            <a:chExt cx="1201860" cy="2730564"/>
          </a:xfrm>
        </p:grpSpPr>
        <p:sp>
          <p:nvSpPr>
            <p:cNvPr id="540" name="Google Shape;540;p38"/>
            <p:cNvSpPr/>
            <p:nvPr/>
          </p:nvSpPr>
          <p:spPr>
            <a:xfrm>
              <a:off x="3822231" y="1451517"/>
              <a:ext cx="10541" cy="1882537"/>
            </a:xfrm>
            <a:custGeom>
              <a:avLst/>
              <a:gdLst/>
              <a:ahLst/>
              <a:cxnLst/>
              <a:rect l="l" t="t" r="r" b="b"/>
              <a:pathLst>
                <a:path w="83" h="14824" extrusionOk="0">
                  <a:moveTo>
                    <a:pt x="1" y="23"/>
                  </a:moveTo>
                  <a:cubicBezTo>
                    <a:pt x="1" y="8"/>
                    <a:pt x="19" y="1"/>
                    <a:pt x="42" y="1"/>
                  </a:cubicBezTo>
                  <a:cubicBezTo>
                    <a:pt x="64" y="1"/>
                    <a:pt x="82" y="8"/>
                    <a:pt x="82" y="23"/>
                  </a:cubicBezTo>
                  <a:lnTo>
                    <a:pt x="82" y="14801"/>
                  </a:lnTo>
                  <a:cubicBezTo>
                    <a:pt x="82" y="14812"/>
                    <a:pt x="64" y="14823"/>
                    <a:pt x="42" y="14823"/>
                  </a:cubicBezTo>
                  <a:cubicBezTo>
                    <a:pt x="19" y="14823"/>
                    <a:pt x="1" y="14812"/>
                    <a:pt x="1" y="1480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8"/>
            <p:cNvSpPr/>
            <p:nvPr/>
          </p:nvSpPr>
          <p:spPr>
            <a:xfrm>
              <a:off x="3587810" y="759812"/>
              <a:ext cx="537443" cy="1062038"/>
            </a:xfrm>
            <a:custGeom>
              <a:avLst/>
              <a:gdLst/>
              <a:ahLst/>
              <a:cxnLst/>
              <a:rect l="l" t="t" r="r" b="b"/>
              <a:pathLst>
                <a:path w="4232" h="8363" extrusionOk="0">
                  <a:moveTo>
                    <a:pt x="3964" y="5429"/>
                  </a:moveTo>
                  <a:cubicBezTo>
                    <a:pt x="4231" y="6049"/>
                    <a:pt x="4183" y="6757"/>
                    <a:pt x="3831" y="7332"/>
                  </a:cubicBezTo>
                  <a:cubicBezTo>
                    <a:pt x="3482" y="7907"/>
                    <a:pt x="2874" y="8274"/>
                    <a:pt x="2203" y="8322"/>
                  </a:cubicBezTo>
                  <a:cubicBezTo>
                    <a:pt x="2203" y="8322"/>
                    <a:pt x="2203" y="8322"/>
                    <a:pt x="2203" y="8322"/>
                  </a:cubicBezTo>
                  <a:cubicBezTo>
                    <a:pt x="1632" y="8363"/>
                    <a:pt x="1068" y="8159"/>
                    <a:pt x="649" y="7766"/>
                  </a:cubicBezTo>
                  <a:cubicBezTo>
                    <a:pt x="234" y="7369"/>
                    <a:pt x="0" y="6820"/>
                    <a:pt x="11" y="6245"/>
                  </a:cubicBezTo>
                  <a:cubicBezTo>
                    <a:pt x="37" y="4310"/>
                    <a:pt x="78" y="1621"/>
                    <a:pt x="96" y="342"/>
                  </a:cubicBezTo>
                  <a:cubicBezTo>
                    <a:pt x="96" y="212"/>
                    <a:pt x="174" y="97"/>
                    <a:pt x="293" y="49"/>
                  </a:cubicBezTo>
                  <a:cubicBezTo>
                    <a:pt x="415" y="0"/>
                    <a:pt x="553" y="26"/>
                    <a:pt x="642" y="119"/>
                  </a:cubicBezTo>
                  <a:cubicBezTo>
                    <a:pt x="2095" y="1614"/>
                    <a:pt x="3119" y="3453"/>
                    <a:pt x="3964" y="542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8"/>
            <p:cNvSpPr/>
            <p:nvPr/>
          </p:nvSpPr>
          <p:spPr>
            <a:xfrm>
              <a:off x="3594794" y="662793"/>
              <a:ext cx="561064" cy="1245288"/>
            </a:xfrm>
            <a:custGeom>
              <a:avLst/>
              <a:gdLst/>
              <a:ahLst/>
              <a:cxnLst/>
              <a:rect l="l" t="t" r="r" b="b"/>
              <a:pathLst>
                <a:path w="4418" h="9806" extrusionOk="0">
                  <a:moveTo>
                    <a:pt x="12" y="7502"/>
                  </a:moveTo>
                  <a:cubicBezTo>
                    <a:pt x="1" y="8163"/>
                    <a:pt x="290" y="8789"/>
                    <a:pt x="794" y="9212"/>
                  </a:cubicBezTo>
                  <a:cubicBezTo>
                    <a:pt x="1302" y="9635"/>
                    <a:pt x="1974" y="9805"/>
                    <a:pt x="2619" y="9672"/>
                  </a:cubicBezTo>
                  <a:cubicBezTo>
                    <a:pt x="2663" y="9664"/>
                    <a:pt x="2704" y="9657"/>
                    <a:pt x="2749" y="9646"/>
                  </a:cubicBezTo>
                  <a:cubicBezTo>
                    <a:pt x="3728" y="9449"/>
                    <a:pt x="4417" y="8574"/>
                    <a:pt x="4388" y="7580"/>
                  </a:cubicBezTo>
                  <a:cubicBezTo>
                    <a:pt x="4095" y="4684"/>
                    <a:pt x="2838" y="1803"/>
                    <a:pt x="2411" y="342"/>
                  </a:cubicBezTo>
                  <a:cubicBezTo>
                    <a:pt x="2411" y="201"/>
                    <a:pt x="2318" y="78"/>
                    <a:pt x="2185" y="38"/>
                  </a:cubicBezTo>
                  <a:cubicBezTo>
                    <a:pt x="2051" y="1"/>
                    <a:pt x="1910" y="52"/>
                    <a:pt x="1833" y="167"/>
                  </a:cubicBezTo>
                  <a:cubicBezTo>
                    <a:pt x="342" y="2452"/>
                    <a:pt x="45" y="4925"/>
                    <a:pt x="12" y="750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8"/>
            <p:cNvSpPr/>
            <p:nvPr/>
          </p:nvSpPr>
          <p:spPr>
            <a:xfrm>
              <a:off x="3463488" y="603489"/>
              <a:ext cx="785083" cy="1423205"/>
            </a:xfrm>
            <a:custGeom>
              <a:avLst/>
              <a:gdLst/>
              <a:ahLst/>
              <a:cxnLst/>
              <a:rect l="l" t="t" r="r" b="b"/>
              <a:pathLst>
                <a:path w="6182" h="11207" extrusionOk="0">
                  <a:moveTo>
                    <a:pt x="204" y="7977"/>
                  </a:moveTo>
                  <a:cubicBezTo>
                    <a:pt x="0" y="8748"/>
                    <a:pt x="167" y="9571"/>
                    <a:pt x="656" y="10202"/>
                  </a:cubicBezTo>
                  <a:cubicBezTo>
                    <a:pt x="1146" y="10836"/>
                    <a:pt x="1899" y="11207"/>
                    <a:pt x="2696" y="11207"/>
                  </a:cubicBezTo>
                  <a:cubicBezTo>
                    <a:pt x="2867" y="11207"/>
                    <a:pt x="3033" y="11207"/>
                    <a:pt x="3200" y="11207"/>
                  </a:cubicBezTo>
                  <a:cubicBezTo>
                    <a:pt x="4613" y="11207"/>
                    <a:pt x="5793" y="10131"/>
                    <a:pt x="5922" y="8726"/>
                  </a:cubicBezTo>
                  <a:cubicBezTo>
                    <a:pt x="6182" y="5374"/>
                    <a:pt x="5273" y="1925"/>
                    <a:pt x="5184" y="364"/>
                  </a:cubicBezTo>
                  <a:cubicBezTo>
                    <a:pt x="5214" y="249"/>
                    <a:pt x="5162" y="126"/>
                    <a:pt x="5062" y="63"/>
                  </a:cubicBezTo>
                  <a:cubicBezTo>
                    <a:pt x="4962" y="0"/>
                    <a:pt x="4832" y="8"/>
                    <a:pt x="4739" y="86"/>
                  </a:cubicBezTo>
                  <a:cubicBezTo>
                    <a:pt x="2047" y="2314"/>
                    <a:pt x="949" y="5051"/>
                    <a:pt x="204" y="797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8"/>
            <p:cNvSpPr/>
            <p:nvPr/>
          </p:nvSpPr>
          <p:spPr>
            <a:xfrm>
              <a:off x="3388565" y="894927"/>
              <a:ext cx="683868" cy="1131757"/>
            </a:xfrm>
            <a:custGeom>
              <a:avLst/>
              <a:gdLst/>
              <a:ahLst/>
              <a:cxnLst/>
              <a:rect l="l" t="t" r="r" b="b"/>
              <a:pathLst>
                <a:path w="5385" h="8912" extrusionOk="0">
                  <a:moveTo>
                    <a:pt x="5003" y="5274"/>
                  </a:moveTo>
                  <a:cubicBezTo>
                    <a:pt x="5385" y="6056"/>
                    <a:pt x="5337" y="6983"/>
                    <a:pt x="4873" y="7721"/>
                  </a:cubicBezTo>
                  <a:cubicBezTo>
                    <a:pt x="4413" y="8463"/>
                    <a:pt x="3601" y="8912"/>
                    <a:pt x="2730" y="8912"/>
                  </a:cubicBezTo>
                  <a:cubicBezTo>
                    <a:pt x="2730" y="8912"/>
                    <a:pt x="2730" y="8912"/>
                    <a:pt x="2730" y="8912"/>
                  </a:cubicBezTo>
                  <a:cubicBezTo>
                    <a:pt x="1973" y="8912"/>
                    <a:pt x="1254" y="8589"/>
                    <a:pt x="746" y="8026"/>
                  </a:cubicBezTo>
                  <a:cubicBezTo>
                    <a:pt x="241" y="7466"/>
                    <a:pt x="0" y="6713"/>
                    <a:pt x="82" y="5960"/>
                  </a:cubicBezTo>
                  <a:cubicBezTo>
                    <a:pt x="305" y="3906"/>
                    <a:pt x="579" y="1351"/>
                    <a:pt x="698" y="271"/>
                  </a:cubicBezTo>
                  <a:cubicBezTo>
                    <a:pt x="709" y="168"/>
                    <a:pt x="775" y="79"/>
                    <a:pt x="872" y="38"/>
                  </a:cubicBezTo>
                  <a:cubicBezTo>
                    <a:pt x="968" y="1"/>
                    <a:pt x="1080" y="19"/>
                    <a:pt x="1157" y="86"/>
                  </a:cubicBezTo>
                  <a:cubicBezTo>
                    <a:pt x="2882" y="1580"/>
                    <a:pt x="4068" y="3360"/>
                    <a:pt x="5003" y="5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8"/>
            <p:cNvSpPr/>
            <p:nvPr/>
          </p:nvSpPr>
          <p:spPr>
            <a:xfrm>
              <a:off x="3529776" y="900134"/>
              <a:ext cx="548364" cy="1131757"/>
            </a:xfrm>
            <a:custGeom>
              <a:avLst/>
              <a:gdLst/>
              <a:ahLst/>
              <a:cxnLst/>
              <a:rect l="l" t="t" r="r" b="b"/>
              <a:pathLst>
                <a:path w="4318" h="8912" extrusionOk="0">
                  <a:moveTo>
                    <a:pt x="19" y="78"/>
                  </a:moveTo>
                  <a:cubicBezTo>
                    <a:pt x="1" y="64"/>
                    <a:pt x="1" y="38"/>
                    <a:pt x="16" y="19"/>
                  </a:cubicBezTo>
                  <a:cubicBezTo>
                    <a:pt x="31" y="1"/>
                    <a:pt x="57" y="1"/>
                    <a:pt x="75" y="15"/>
                  </a:cubicBezTo>
                  <a:cubicBezTo>
                    <a:pt x="1799" y="1514"/>
                    <a:pt x="2990" y="3297"/>
                    <a:pt x="3928" y="5214"/>
                  </a:cubicBezTo>
                  <a:cubicBezTo>
                    <a:pt x="4317" y="6012"/>
                    <a:pt x="4269" y="6950"/>
                    <a:pt x="3798" y="7703"/>
                  </a:cubicBezTo>
                  <a:cubicBezTo>
                    <a:pt x="3327" y="8455"/>
                    <a:pt x="2504" y="8912"/>
                    <a:pt x="1618" y="8912"/>
                  </a:cubicBezTo>
                  <a:cubicBezTo>
                    <a:pt x="1596" y="8912"/>
                    <a:pt x="1577" y="8893"/>
                    <a:pt x="1577" y="8871"/>
                  </a:cubicBezTo>
                  <a:cubicBezTo>
                    <a:pt x="1577" y="8849"/>
                    <a:pt x="1596" y="8830"/>
                    <a:pt x="1618" y="8830"/>
                  </a:cubicBezTo>
                  <a:cubicBezTo>
                    <a:pt x="2474" y="8830"/>
                    <a:pt x="3272" y="8385"/>
                    <a:pt x="3728" y="7658"/>
                  </a:cubicBezTo>
                  <a:cubicBezTo>
                    <a:pt x="4184" y="6931"/>
                    <a:pt x="4232" y="6023"/>
                    <a:pt x="3854" y="5251"/>
                  </a:cubicBezTo>
                  <a:cubicBezTo>
                    <a:pt x="2919" y="3342"/>
                    <a:pt x="1736" y="1569"/>
                    <a:pt x="19" y="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8"/>
            <p:cNvSpPr/>
            <p:nvPr/>
          </p:nvSpPr>
          <p:spPr>
            <a:xfrm>
              <a:off x="3054712" y="2312370"/>
              <a:ext cx="666470" cy="358500"/>
            </a:xfrm>
            <a:custGeom>
              <a:avLst/>
              <a:gdLst/>
              <a:ahLst/>
              <a:cxnLst/>
              <a:rect l="l" t="t" r="r" b="b"/>
              <a:pathLst>
                <a:path w="5248" h="2823" extrusionOk="0">
                  <a:moveTo>
                    <a:pt x="156" y="1"/>
                  </a:moveTo>
                  <a:cubicBezTo>
                    <a:pt x="97" y="1"/>
                    <a:pt x="45" y="34"/>
                    <a:pt x="22" y="86"/>
                  </a:cubicBezTo>
                  <a:cubicBezTo>
                    <a:pt x="0" y="142"/>
                    <a:pt x="15" y="205"/>
                    <a:pt x="60" y="242"/>
                  </a:cubicBezTo>
                  <a:cubicBezTo>
                    <a:pt x="679" y="802"/>
                    <a:pt x="2218" y="2140"/>
                    <a:pt x="3093" y="2489"/>
                  </a:cubicBezTo>
                  <a:cubicBezTo>
                    <a:pt x="3935" y="2823"/>
                    <a:pt x="4799" y="2634"/>
                    <a:pt x="5025" y="2070"/>
                  </a:cubicBezTo>
                  <a:cubicBezTo>
                    <a:pt x="5248" y="1506"/>
                    <a:pt x="4747" y="779"/>
                    <a:pt x="3905" y="446"/>
                  </a:cubicBezTo>
                  <a:cubicBezTo>
                    <a:pt x="3030" y="97"/>
                    <a:pt x="990" y="19"/>
                    <a:pt x="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8"/>
            <p:cNvSpPr/>
            <p:nvPr/>
          </p:nvSpPr>
          <p:spPr>
            <a:xfrm>
              <a:off x="3046711" y="2315672"/>
              <a:ext cx="785083" cy="318497"/>
            </a:xfrm>
            <a:custGeom>
              <a:avLst/>
              <a:gdLst/>
              <a:ahLst/>
              <a:cxnLst/>
              <a:rect l="l" t="t" r="r" b="b"/>
              <a:pathLst>
                <a:path w="6182" h="2508" extrusionOk="0">
                  <a:moveTo>
                    <a:pt x="34" y="86"/>
                  </a:moveTo>
                  <a:cubicBezTo>
                    <a:pt x="11" y="79"/>
                    <a:pt x="0" y="53"/>
                    <a:pt x="11" y="30"/>
                  </a:cubicBezTo>
                  <a:cubicBezTo>
                    <a:pt x="19" y="12"/>
                    <a:pt x="41" y="1"/>
                    <a:pt x="63" y="8"/>
                  </a:cubicBezTo>
                  <a:lnTo>
                    <a:pt x="6149" y="2422"/>
                  </a:lnTo>
                  <a:cubicBezTo>
                    <a:pt x="6171" y="2430"/>
                    <a:pt x="6182" y="2456"/>
                    <a:pt x="6175" y="2478"/>
                  </a:cubicBezTo>
                  <a:cubicBezTo>
                    <a:pt x="6163" y="2496"/>
                    <a:pt x="6141" y="2508"/>
                    <a:pt x="6119" y="2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8" name="Google Shape;548;p38"/>
          <p:cNvSpPr/>
          <p:nvPr/>
        </p:nvSpPr>
        <p:spPr>
          <a:xfrm rot="-2700000">
            <a:off x="7355437" y="1371976"/>
            <a:ext cx="184836" cy="145219"/>
          </a:xfrm>
          <a:custGeom>
            <a:avLst/>
            <a:gdLst/>
            <a:ahLst/>
            <a:cxnLst/>
            <a:rect l="l" t="t" r="r" b="b"/>
            <a:pathLst>
              <a:path w="1451" h="1140" extrusionOk="0">
                <a:moveTo>
                  <a:pt x="1029" y="165"/>
                </a:moveTo>
                <a:cubicBezTo>
                  <a:pt x="1085" y="165"/>
                  <a:pt x="1139" y="182"/>
                  <a:pt x="1176" y="212"/>
                </a:cubicBezTo>
                <a:cubicBezTo>
                  <a:pt x="1221" y="249"/>
                  <a:pt x="1243" y="301"/>
                  <a:pt x="1243" y="364"/>
                </a:cubicBezTo>
                <a:cubicBezTo>
                  <a:pt x="1243" y="438"/>
                  <a:pt x="1213" y="523"/>
                  <a:pt x="1161" y="612"/>
                </a:cubicBezTo>
                <a:lnTo>
                  <a:pt x="1158" y="612"/>
                </a:lnTo>
                <a:cubicBezTo>
                  <a:pt x="1084" y="742"/>
                  <a:pt x="894" y="872"/>
                  <a:pt x="728" y="965"/>
                </a:cubicBezTo>
                <a:cubicBezTo>
                  <a:pt x="561" y="872"/>
                  <a:pt x="372" y="742"/>
                  <a:pt x="294" y="612"/>
                </a:cubicBezTo>
                <a:cubicBezTo>
                  <a:pt x="238" y="523"/>
                  <a:pt x="212" y="438"/>
                  <a:pt x="212" y="364"/>
                </a:cubicBezTo>
                <a:cubicBezTo>
                  <a:pt x="212" y="301"/>
                  <a:pt x="231" y="249"/>
                  <a:pt x="275" y="212"/>
                </a:cubicBezTo>
                <a:cubicBezTo>
                  <a:pt x="314" y="182"/>
                  <a:pt x="368" y="165"/>
                  <a:pt x="425" y="165"/>
                </a:cubicBezTo>
                <a:cubicBezTo>
                  <a:pt x="509" y="165"/>
                  <a:pt x="600" y="203"/>
                  <a:pt x="657" y="294"/>
                </a:cubicBezTo>
                <a:cubicBezTo>
                  <a:pt x="672" y="320"/>
                  <a:pt x="698" y="334"/>
                  <a:pt x="728" y="334"/>
                </a:cubicBezTo>
                <a:cubicBezTo>
                  <a:pt x="754" y="334"/>
                  <a:pt x="783" y="320"/>
                  <a:pt x="798" y="294"/>
                </a:cubicBezTo>
                <a:cubicBezTo>
                  <a:pt x="853" y="203"/>
                  <a:pt x="945" y="165"/>
                  <a:pt x="1029" y="165"/>
                </a:cubicBezTo>
                <a:close/>
                <a:moveTo>
                  <a:pt x="428" y="1"/>
                </a:moveTo>
                <a:cubicBezTo>
                  <a:pt x="331" y="1"/>
                  <a:pt x="238" y="32"/>
                  <a:pt x="171" y="86"/>
                </a:cubicBezTo>
                <a:cubicBezTo>
                  <a:pt x="19" y="208"/>
                  <a:pt x="1" y="453"/>
                  <a:pt x="153" y="698"/>
                </a:cubicBezTo>
                <a:cubicBezTo>
                  <a:pt x="249" y="857"/>
                  <a:pt x="487" y="1024"/>
                  <a:pt x="687" y="1132"/>
                </a:cubicBezTo>
                <a:cubicBezTo>
                  <a:pt x="700" y="1137"/>
                  <a:pt x="714" y="1140"/>
                  <a:pt x="727" y="1140"/>
                </a:cubicBezTo>
                <a:cubicBezTo>
                  <a:pt x="741" y="1140"/>
                  <a:pt x="754" y="1137"/>
                  <a:pt x="765" y="1132"/>
                </a:cubicBezTo>
                <a:cubicBezTo>
                  <a:pt x="969" y="1024"/>
                  <a:pt x="1206" y="857"/>
                  <a:pt x="1302" y="698"/>
                </a:cubicBezTo>
                <a:cubicBezTo>
                  <a:pt x="1451" y="453"/>
                  <a:pt x="1432" y="208"/>
                  <a:pt x="1280" y="86"/>
                </a:cubicBezTo>
                <a:cubicBezTo>
                  <a:pt x="1216" y="32"/>
                  <a:pt x="1124" y="1"/>
                  <a:pt x="1027" y="1"/>
                </a:cubicBezTo>
                <a:cubicBezTo>
                  <a:pt x="923" y="1"/>
                  <a:pt x="814" y="37"/>
                  <a:pt x="728" y="119"/>
                </a:cubicBezTo>
                <a:cubicBezTo>
                  <a:pt x="641" y="37"/>
                  <a:pt x="532" y="1"/>
                  <a:pt x="4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 name="Google Shape;1398;p44">
            <a:extLst>
              <a:ext uri="{FF2B5EF4-FFF2-40B4-BE49-F238E27FC236}">
                <a16:creationId xmlns:a16="http://schemas.microsoft.com/office/drawing/2014/main" id="{A52D4D63-139B-A14A-F826-B75163E85879}"/>
              </a:ext>
            </a:extLst>
          </p:cNvPr>
          <p:cNvGrpSpPr/>
          <p:nvPr/>
        </p:nvGrpSpPr>
        <p:grpSpPr>
          <a:xfrm flipH="1">
            <a:off x="5351393" y="2054849"/>
            <a:ext cx="3615482" cy="3088651"/>
            <a:chOff x="5097629" y="1416875"/>
            <a:chExt cx="3148278" cy="2689525"/>
          </a:xfrm>
        </p:grpSpPr>
        <p:sp>
          <p:nvSpPr>
            <p:cNvPr id="7" name="Google Shape;1399;p44">
              <a:extLst>
                <a:ext uri="{FF2B5EF4-FFF2-40B4-BE49-F238E27FC236}">
                  <a16:creationId xmlns:a16="http://schemas.microsoft.com/office/drawing/2014/main" id="{116872B7-12A9-BECC-1021-283367983B5C}"/>
                </a:ext>
              </a:extLst>
            </p:cNvPr>
            <p:cNvSpPr/>
            <p:nvPr/>
          </p:nvSpPr>
          <p:spPr>
            <a:xfrm>
              <a:off x="6134350" y="3404700"/>
              <a:ext cx="1547100" cy="701700"/>
            </a:xfrm>
            <a:prstGeom prst="trapezoid">
              <a:avLst>
                <a:gd name="adj" fmla="val 25000"/>
              </a:avLst>
            </a:pr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1400;p44">
              <a:extLst>
                <a:ext uri="{FF2B5EF4-FFF2-40B4-BE49-F238E27FC236}">
                  <a16:creationId xmlns:a16="http://schemas.microsoft.com/office/drawing/2014/main" id="{83BE8F99-28F8-1A85-9AD5-745C1AAD86D9}"/>
                </a:ext>
              </a:extLst>
            </p:cNvPr>
            <p:cNvSpPr/>
            <p:nvPr/>
          </p:nvSpPr>
          <p:spPr>
            <a:xfrm flipH="1">
              <a:off x="6480575" y="3579300"/>
              <a:ext cx="702375" cy="526325"/>
            </a:xfrm>
            <a:prstGeom prst="flowChartManualInput">
              <a:avLst/>
            </a:prstGeom>
            <a:solidFill>
              <a:srgbClr val="EA7D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9" name="Google Shape;1401;p44">
              <a:extLst>
                <a:ext uri="{FF2B5EF4-FFF2-40B4-BE49-F238E27FC236}">
                  <a16:creationId xmlns:a16="http://schemas.microsoft.com/office/drawing/2014/main" id="{DF5A0D80-8CFB-706E-86DB-07A86DFB9035}"/>
                </a:ext>
              </a:extLst>
            </p:cNvPr>
            <p:cNvGrpSpPr/>
            <p:nvPr/>
          </p:nvGrpSpPr>
          <p:grpSpPr>
            <a:xfrm rot="-1629263">
              <a:off x="5312704" y="1600741"/>
              <a:ext cx="1091406" cy="1206086"/>
              <a:chOff x="5102449" y="995932"/>
              <a:chExt cx="1091382" cy="1206059"/>
            </a:xfrm>
          </p:grpSpPr>
          <p:sp>
            <p:nvSpPr>
              <p:cNvPr id="522" name="Google Shape;1402;p44">
                <a:extLst>
                  <a:ext uri="{FF2B5EF4-FFF2-40B4-BE49-F238E27FC236}">
                    <a16:creationId xmlns:a16="http://schemas.microsoft.com/office/drawing/2014/main" id="{DBBFC79B-16A0-5FA7-CF63-ABA8D4A9A78B}"/>
                  </a:ext>
                </a:extLst>
              </p:cNvPr>
              <p:cNvSpPr/>
              <p:nvPr/>
            </p:nvSpPr>
            <p:spPr>
              <a:xfrm>
                <a:off x="5702474" y="995932"/>
                <a:ext cx="355734" cy="206382"/>
              </a:xfrm>
              <a:custGeom>
                <a:avLst/>
                <a:gdLst/>
                <a:ahLst/>
                <a:cxnLst/>
                <a:rect l="l" t="t" r="r" b="b"/>
                <a:pathLst>
                  <a:path w="9606" h="5573" fill="none" extrusionOk="0">
                    <a:moveTo>
                      <a:pt x="106" y="5520"/>
                    </a:moveTo>
                    <a:cubicBezTo>
                      <a:pt x="0" y="5572"/>
                      <a:pt x="2312" y="0"/>
                      <a:pt x="9605" y="1396"/>
                    </a:cubicBezTo>
                  </a:path>
                </a:pathLst>
              </a:custGeom>
              <a:solidFill>
                <a:srgbClr val="DB355D"/>
              </a:solidFill>
              <a:ln w="7325" cap="rnd" cmpd="sng">
                <a:solidFill>
                  <a:srgbClr val="DD5D6C"/>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3" name="Google Shape;1403;p44">
                <a:extLst>
                  <a:ext uri="{FF2B5EF4-FFF2-40B4-BE49-F238E27FC236}">
                    <a16:creationId xmlns:a16="http://schemas.microsoft.com/office/drawing/2014/main" id="{706013AB-31EA-E889-64C9-695EA73CF149}"/>
                  </a:ext>
                </a:extLst>
              </p:cNvPr>
              <p:cNvSpPr/>
              <p:nvPr/>
            </p:nvSpPr>
            <p:spPr>
              <a:xfrm>
                <a:off x="5102449" y="1775525"/>
                <a:ext cx="426466" cy="426466"/>
              </a:xfrm>
              <a:custGeom>
                <a:avLst/>
                <a:gdLst/>
                <a:ahLst/>
                <a:cxnLst/>
                <a:rect l="l" t="t" r="r" b="b"/>
                <a:pathLst>
                  <a:path w="11516" h="11516" fill="none" extrusionOk="0">
                    <a:moveTo>
                      <a:pt x="9830" y="1686"/>
                    </a:moveTo>
                    <a:cubicBezTo>
                      <a:pt x="10909" y="2767"/>
                      <a:pt x="11516" y="4231"/>
                      <a:pt x="11516" y="5758"/>
                    </a:cubicBezTo>
                    <a:cubicBezTo>
                      <a:pt x="11516" y="7285"/>
                      <a:pt x="10909" y="8749"/>
                      <a:pt x="9830" y="9829"/>
                    </a:cubicBezTo>
                    <a:cubicBezTo>
                      <a:pt x="8749" y="10909"/>
                      <a:pt x="7285" y="11515"/>
                      <a:pt x="5758" y="11515"/>
                    </a:cubicBezTo>
                    <a:cubicBezTo>
                      <a:pt x="4231" y="11515"/>
                      <a:pt x="2766" y="10909"/>
                      <a:pt x="1687" y="9829"/>
                    </a:cubicBezTo>
                    <a:cubicBezTo>
                      <a:pt x="607" y="8749"/>
                      <a:pt x="1" y="7285"/>
                      <a:pt x="1" y="5758"/>
                    </a:cubicBezTo>
                    <a:cubicBezTo>
                      <a:pt x="1" y="4231"/>
                      <a:pt x="607" y="2767"/>
                      <a:pt x="1687" y="1686"/>
                    </a:cubicBezTo>
                    <a:cubicBezTo>
                      <a:pt x="2766" y="607"/>
                      <a:pt x="4231" y="0"/>
                      <a:pt x="5758" y="0"/>
                    </a:cubicBezTo>
                    <a:cubicBezTo>
                      <a:pt x="7285" y="0"/>
                      <a:pt x="8749" y="607"/>
                      <a:pt x="9830" y="1686"/>
                    </a:cubicBezTo>
                    <a:close/>
                  </a:path>
                </a:pathLst>
              </a:custGeom>
              <a:solidFill>
                <a:srgbClr val="DB355D"/>
              </a:solidFill>
              <a:ln w="7325" cap="rnd" cmpd="sng">
                <a:solidFill>
                  <a:srgbClr val="DD5D6C"/>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4" name="Google Shape;1404;p44">
                <a:extLst>
                  <a:ext uri="{FF2B5EF4-FFF2-40B4-BE49-F238E27FC236}">
                    <a16:creationId xmlns:a16="http://schemas.microsoft.com/office/drawing/2014/main" id="{32705701-164B-E07A-43B9-B8BA8FA2A2D2}"/>
                  </a:ext>
                </a:extLst>
              </p:cNvPr>
              <p:cNvSpPr/>
              <p:nvPr/>
            </p:nvSpPr>
            <p:spPr>
              <a:xfrm>
                <a:off x="5145184" y="1767489"/>
                <a:ext cx="417245" cy="417208"/>
              </a:xfrm>
              <a:custGeom>
                <a:avLst/>
                <a:gdLst/>
                <a:ahLst/>
                <a:cxnLst/>
                <a:rect l="l" t="t" r="r" b="b"/>
                <a:pathLst>
                  <a:path w="11267" h="11266" extrusionOk="0">
                    <a:moveTo>
                      <a:pt x="5633" y="0"/>
                    </a:moveTo>
                    <a:cubicBezTo>
                      <a:pt x="2523" y="0"/>
                      <a:pt x="1" y="2522"/>
                      <a:pt x="1" y="5633"/>
                    </a:cubicBezTo>
                    <a:cubicBezTo>
                      <a:pt x="1" y="8743"/>
                      <a:pt x="2523" y="11266"/>
                      <a:pt x="5633" y="11266"/>
                    </a:cubicBezTo>
                    <a:cubicBezTo>
                      <a:pt x="8745" y="11266"/>
                      <a:pt x="11266" y="8743"/>
                      <a:pt x="11266" y="5633"/>
                    </a:cubicBezTo>
                    <a:cubicBezTo>
                      <a:pt x="11266" y="2522"/>
                      <a:pt x="8745" y="0"/>
                      <a:pt x="5633" y="0"/>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5" name="Google Shape;1405;p44">
                <a:extLst>
                  <a:ext uri="{FF2B5EF4-FFF2-40B4-BE49-F238E27FC236}">
                    <a16:creationId xmlns:a16="http://schemas.microsoft.com/office/drawing/2014/main" id="{84931438-34D9-719D-4FD9-BB81CE216A30}"/>
                  </a:ext>
                </a:extLst>
              </p:cNvPr>
              <p:cNvSpPr/>
              <p:nvPr/>
            </p:nvSpPr>
            <p:spPr>
              <a:xfrm>
                <a:off x="5249206" y="1042925"/>
                <a:ext cx="944625" cy="1095125"/>
              </a:xfrm>
              <a:custGeom>
                <a:avLst/>
                <a:gdLst/>
                <a:ahLst/>
                <a:cxnLst/>
                <a:rect l="l" t="t" r="r" b="b"/>
                <a:pathLst>
                  <a:path w="25508" h="29572" extrusionOk="0">
                    <a:moveTo>
                      <a:pt x="20450" y="1"/>
                    </a:moveTo>
                    <a:cubicBezTo>
                      <a:pt x="17370" y="1"/>
                      <a:pt x="14519" y="1835"/>
                      <a:pt x="13283" y="4754"/>
                    </a:cubicBezTo>
                    <a:cubicBezTo>
                      <a:pt x="12524" y="6539"/>
                      <a:pt x="11128" y="7980"/>
                      <a:pt x="9367" y="8792"/>
                    </a:cubicBezTo>
                    <a:lnTo>
                      <a:pt x="5891" y="10390"/>
                    </a:lnTo>
                    <a:cubicBezTo>
                      <a:pt x="1524" y="12400"/>
                      <a:pt x="0" y="17844"/>
                      <a:pt x="2689" y="21827"/>
                    </a:cubicBezTo>
                    <a:lnTo>
                      <a:pt x="7916" y="29571"/>
                    </a:lnTo>
                    <a:lnTo>
                      <a:pt x="17987" y="18432"/>
                    </a:lnTo>
                    <a:cubicBezTo>
                      <a:pt x="17604" y="16394"/>
                      <a:pt x="18762" y="15334"/>
                      <a:pt x="20027" y="14579"/>
                    </a:cubicBezTo>
                    <a:cubicBezTo>
                      <a:pt x="20147" y="14507"/>
                      <a:pt x="20251" y="14474"/>
                      <a:pt x="20340" y="14474"/>
                    </a:cubicBezTo>
                    <a:cubicBezTo>
                      <a:pt x="21270" y="14474"/>
                      <a:pt x="20597" y="18041"/>
                      <a:pt x="20597" y="18041"/>
                    </a:cubicBezTo>
                    <a:cubicBezTo>
                      <a:pt x="22893" y="17268"/>
                      <a:pt x="24202" y="14762"/>
                      <a:pt x="23524" y="12435"/>
                    </a:cubicBezTo>
                    <a:cubicBezTo>
                      <a:pt x="23286" y="11607"/>
                      <a:pt x="22817" y="10864"/>
                      <a:pt x="22174" y="10294"/>
                    </a:cubicBezTo>
                    <a:cubicBezTo>
                      <a:pt x="21183" y="9419"/>
                      <a:pt x="20530" y="8226"/>
                      <a:pt x="20424" y="6909"/>
                    </a:cubicBezTo>
                    <a:lnTo>
                      <a:pt x="20404" y="6682"/>
                    </a:lnTo>
                    <a:cubicBezTo>
                      <a:pt x="20296" y="5327"/>
                      <a:pt x="21361" y="4165"/>
                      <a:pt x="22720" y="4154"/>
                    </a:cubicBezTo>
                    <a:lnTo>
                      <a:pt x="25508" y="4131"/>
                    </a:lnTo>
                    <a:lnTo>
                      <a:pt x="25332" y="758"/>
                    </a:lnTo>
                    <a:lnTo>
                      <a:pt x="21847" y="127"/>
                    </a:lnTo>
                    <a:cubicBezTo>
                      <a:pt x="21379" y="42"/>
                      <a:pt x="20912" y="1"/>
                      <a:pt x="20450" y="1"/>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0" name="Google Shape;1406;p44">
              <a:extLst>
                <a:ext uri="{FF2B5EF4-FFF2-40B4-BE49-F238E27FC236}">
                  <a16:creationId xmlns:a16="http://schemas.microsoft.com/office/drawing/2014/main" id="{B8B25681-5885-D043-5247-55E322A38F87}"/>
                </a:ext>
              </a:extLst>
            </p:cNvPr>
            <p:cNvSpPr/>
            <p:nvPr/>
          </p:nvSpPr>
          <p:spPr>
            <a:xfrm rot="-938931">
              <a:off x="5922623" y="1469925"/>
              <a:ext cx="411747" cy="431238"/>
            </a:xfrm>
            <a:custGeom>
              <a:avLst/>
              <a:gdLst/>
              <a:ahLst/>
              <a:cxnLst/>
              <a:rect l="l" t="t" r="r" b="b"/>
              <a:pathLst>
                <a:path w="11450" h="11992" extrusionOk="0">
                  <a:moveTo>
                    <a:pt x="6905" y="0"/>
                  </a:moveTo>
                  <a:cubicBezTo>
                    <a:pt x="6502" y="0"/>
                    <a:pt x="6088" y="47"/>
                    <a:pt x="5670" y="142"/>
                  </a:cubicBezTo>
                  <a:cubicBezTo>
                    <a:pt x="4156" y="486"/>
                    <a:pt x="2709" y="1431"/>
                    <a:pt x="1648" y="2772"/>
                  </a:cubicBezTo>
                  <a:cubicBezTo>
                    <a:pt x="588" y="4113"/>
                    <a:pt x="0" y="5738"/>
                    <a:pt x="16" y="7290"/>
                  </a:cubicBezTo>
                  <a:cubicBezTo>
                    <a:pt x="30" y="8843"/>
                    <a:pt x="647" y="10196"/>
                    <a:pt x="1727" y="11051"/>
                  </a:cubicBezTo>
                  <a:cubicBezTo>
                    <a:pt x="2510" y="11670"/>
                    <a:pt x="3490" y="11991"/>
                    <a:pt x="4546" y="11991"/>
                  </a:cubicBezTo>
                  <a:cubicBezTo>
                    <a:pt x="4949" y="11991"/>
                    <a:pt x="5363" y="11945"/>
                    <a:pt x="5781" y="11850"/>
                  </a:cubicBezTo>
                  <a:cubicBezTo>
                    <a:pt x="7295" y="11508"/>
                    <a:pt x="8742" y="10561"/>
                    <a:pt x="9802" y="9220"/>
                  </a:cubicBezTo>
                  <a:cubicBezTo>
                    <a:pt x="10862" y="7879"/>
                    <a:pt x="11449" y="6254"/>
                    <a:pt x="11435" y="4701"/>
                  </a:cubicBezTo>
                  <a:cubicBezTo>
                    <a:pt x="11419" y="3149"/>
                    <a:pt x="10804" y="1797"/>
                    <a:pt x="9724" y="941"/>
                  </a:cubicBezTo>
                  <a:cubicBezTo>
                    <a:pt x="8941" y="322"/>
                    <a:pt x="7960" y="0"/>
                    <a:pt x="690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1407;p44">
              <a:extLst>
                <a:ext uri="{FF2B5EF4-FFF2-40B4-BE49-F238E27FC236}">
                  <a16:creationId xmlns:a16="http://schemas.microsoft.com/office/drawing/2014/main" id="{B7D57BA4-D0A0-B5ED-0EBB-5C181AE5C2AE}"/>
                </a:ext>
              </a:extLst>
            </p:cNvPr>
            <p:cNvSpPr/>
            <p:nvPr/>
          </p:nvSpPr>
          <p:spPr>
            <a:xfrm>
              <a:off x="6061851" y="1437650"/>
              <a:ext cx="814731" cy="827756"/>
            </a:xfrm>
            <a:custGeom>
              <a:avLst/>
              <a:gdLst/>
              <a:ahLst/>
              <a:cxnLst/>
              <a:rect l="l" t="t" r="r" b="b"/>
              <a:pathLst>
                <a:path w="31813" h="24387" extrusionOk="0">
                  <a:moveTo>
                    <a:pt x="12309" y="1"/>
                  </a:moveTo>
                  <a:cubicBezTo>
                    <a:pt x="5510" y="1"/>
                    <a:pt x="1" y="5459"/>
                    <a:pt x="1" y="12194"/>
                  </a:cubicBezTo>
                  <a:cubicBezTo>
                    <a:pt x="1" y="18929"/>
                    <a:pt x="5510" y="24387"/>
                    <a:pt x="12309" y="24387"/>
                  </a:cubicBezTo>
                  <a:cubicBezTo>
                    <a:pt x="12314" y="24387"/>
                    <a:pt x="12319" y="24387"/>
                    <a:pt x="12325" y="24387"/>
                  </a:cubicBezTo>
                  <a:cubicBezTo>
                    <a:pt x="14483" y="24387"/>
                    <a:pt x="16604" y="23822"/>
                    <a:pt x="18475" y="22746"/>
                  </a:cubicBezTo>
                  <a:cubicBezTo>
                    <a:pt x="19701" y="23690"/>
                    <a:pt x="21273" y="24254"/>
                    <a:pt x="22988" y="24254"/>
                  </a:cubicBezTo>
                  <a:cubicBezTo>
                    <a:pt x="26896" y="24254"/>
                    <a:pt x="28976" y="22285"/>
                    <a:pt x="30487" y="18988"/>
                  </a:cubicBezTo>
                  <a:cubicBezTo>
                    <a:pt x="30606" y="18726"/>
                    <a:pt x="30716" y="18451"/>
                    <a:pt x="30814" y="18174"/>
                  </a:cubicBezTo>
                  <a:cubicBezTo>
                    <a:pt x="28854" y="17245"/>
                    <a:pt x="27665" y="14445"/>
                    <a:pt x="27665" y="14445"/>
                  </a:cubicBezTo>
                  <a:lnTo>
                    <a:pt x="27665" y="14445"/>
                  </a:lnTo>
                  <a:cubicBezTo>
                    <a:pt x="28955" y="14951"/>
                    <a:pt x="30170" y="15078"/>
                    <a:pt x="31063" y="15078"/>
                  </a:cubicBezTo>
                  <a:cubicBezTo>
                    <a:pt x="31243" y="15078"/>
                    <a:pt x="31410" y="15073"/>
                    <a:pt x="31562" y="15065"/>
                  </a:cubicBezTo>
                  <a:cubicBezTo>
                    <a:pt x="31793" y="13538"/>
                    <a:pt x="31812" y="12343"/>
                    <a:pt x="31782" y="12343"/>
                  </a:cubicBezTo>
                  <a:lnTo>
                    <a:pt x="31782" y="12343"/>
                  </a:lnTo>
                  <a:cubicBezTo>
                    <a:pt x="31779" y="12343"/>
                    <a:pt x="31776" y="12351"/>
                    <a:pt x="31773" y="12366"/>
                  </a:cubicBezTo>
                  <a:cubicBezTo>
                    <a:pt x="31773" y="12366"/>
                    <a:pt x="31481" y="12383"/>
                    <a:pt x="30999" y="12383"/>
                  </a:cubicBezTo>
                  <a:cubicBezTo>
                    <a:pt x="29249" y="12383"/>
                    <a:pt x="24996" y="12161"/>
                    <a:pt x="23111" y="10101"/>
                  </a:cubicBezTo>
                  <a:cubicBezTo>
                    <a:pt x="19689" y="6363"/>
                    <a:pt x="17705" y="1"/>
                    <a:pt x="12309" y="1"/>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1408;p44">
              <a:extLst>
                <a:ext uri="{FF2B5EF4-FFF2-40B4-BE49-F238E27FC236}">
                  <a16:creationId xmlns:a16="http://schemas.microsoft.com/office/drawing/2014/main" id="{672F9827-BA84-69BD-9A88-CEF6E99A1A60}"/>
                </a:ext>
              </a:extLst>
            </p:cNvPr>
            <p:cNvSpPr/>
            <p:nvPr/>
          </p:nvSpPr>
          <p:spPr>
            <a:xfrm>
              <a:off x="6172949" y="2137046"/>
              <a:ext cx="1242499" cy="923847"/>
            </a:xfrm>
            <a:custGeom>
              <a:avLst/>
              <a:gdLst/>
              <a:ahLst/>
              <a:cxnLst/>
              <a:rect l="l" t="t" r="r" b="b"/>
              <a:pathLst>
                <a:path w="36606" h="27218" extrusionOk="0">
                  <a:moveTo>
                    <a:pt x="15318" y="0"/>
                  </a:moveTo>
                  <a:cubicBezTo>
                    <a:pt x="13570" y="0"/>
                    <a:pt x="10733" y="2168"/>
                    <a:pt x="6582" y="11408"/>
                  </a:cubicBezTo>
                  <a:cubicBezTo>
                    <a:pt x="0" y="26057"/>
                    <a:pt x="12892" y="27218"/>
                    <a:pt x="17144" y="27218"/>
                  </a:cubicBezTo>
                  <a:cubicBezTo>
                    <a:pt x="17945" y="27218"/>
                    <a:pt x="18439" y="27176"/>
                    <a:pt x="18439" y="27176"/>
                  </a:cubicBezTo>
                  <a:lnTo>
                    <a:pt x="36605" y="9893"/>
                  </a:lnTo>
                  <a:cubicBezTo>
                    <a:pt x="31334" y="2595"/>
                    <a:pt x="24969" y="1292"/>
                    <a:pt x="21094" y="1292"/>
                  </a:cubicBezTo>
                  <a:cubicBezTo>
                    <a:pt x="18941" y="1292"/>
                    <a:pt x="17557" y="1694"/>
                    <a:pt x="17557" y="1694"/>
                  </a:cubicBezTo>
                  <a:cubicBezTo>
                    <a:pt x="17557" y="1694"/>
                    <a:pt x="16863" y="0"/>
                    <a:pt x="1531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1409;p44">
              <a:extLst>
                <a:ext uri="{FF2B5EF4-FFF2-40B4-BE49-F238E27FC236}">
                  <a16:creationId xmlns:a16="http://schemas.microsoft.com/office/drawing/2014/main" id="{254C000A-42B5-F812-B579-38744F56CD33}"/>
                </a:ext>
              </a:extLst>
            </p:cNvPr>
            <p:cNvSpPr/>
            <p:nvPr/>
          </p:nvSpPr>
          <p:spPr>
            <a:xfrm>
              <a:off x="6493780" y="2125132"/>
              <a:ext cx="309929" cy="288545"/>
            </a:xfrm>
            <a:custGeom>
              <a:avLst/>
              <a:gdLst/>
              <a:ahLst/>
              <a:cxnLst/>
              <a:rect l="l" t="t" r="r" b="b"/>
              <a:pathLst>
                <a:path w="9131" h="8501" extrusionOk="0">
                  <a:moveTo>
                    <a:pt x="4566" y="0"/>
                  </a:moveTo>
                  <a:cubicBezTo>
                    <a:pt x="2044" y="0"/>
                    <a:pt x="1" y="1903"/>
                    <a:pt x="1" y="4250"/>
                  </a:cubicBezTo>
                  <a:cubicBezTo>
                    <a:pt x="1" y="6598"/>
                    <a:pt x="2044" y="8501"/>
                    <a:pt x="4566" y="8501"/>
                  </a:cubicBezTo>
                  <a:cubicBezTo>
                    <a:pt x="7087" y="8501"/>
                    <a:pt x="9131" y="6598"/>
                    <a:pt x="9131" y="4250"/>
                  </a:cubicBezTo>
                  <a:cubicBezTo>
                    <a:pt x="9131" y="1903"/>
                    <a:pt x="7087" y="0"/>
                    <a:pt x="4566"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1410;p44">
              <a:extLst>
                <a:ext uri="{FF2B5EF4-FFF2-40B4-BE49-F238E27FC236}">
                  <a16:creationId xmlns:a16="http://schemas.microsoft.com/office/drawing/2014/main" id="{5430B22D-BD24-A428-D821-763BFB615A3F}"/>
                </a:ext>
              </a:extLst>
            </p:cNvPr>
            <p:cNvSpPr/>
            <p:nvPr/>
          </p:nvSpPr>
          <p:spPr>
            <a:xfrm>
              <a:off x="5949841" y="1435035"/>
              <a:ext cx="563038" cy="715644"/>
            </a:xfrm>
            <a:custGeom>
              <a:avLst/>
              <a:gdLst/>
              <a:ahLst/>
              <a:cxnLst/>
              <a:rect l="l" t="t" r="r" b="b"/>
              <a:pathLst>
                <a:path w="16588" h="21084" extrusionOk="0">
                  <a:moveTo>
                    <a:pt x="13129" y="1"/>
                  </a:moveTo>
                  <a:cubicBezTo>
                    <a:pt x="10460" y="1"/>
                    <a:pt x="7829" y="889"/>
                    <a:pt x="5680" y="2581"/>
                  </a:cubicBezTo>
                  <a:lnTo>
                    <a:pt x="4876" y="3214"/>
                  </a:lnTo>
                  <a:cubicBezTo>
                    <a:pt x="1711" y="5705"/>
                    <a:pt x="1" y="9612"/>
                    <a:pt x="317" y="13628"/>
                  </a:cubicBezTo>
                  <a:lnTo>
                    <a:pt x="908" y="21083"/>
                  </a:lnTo>
                  <a:lnTo>
                    <a:pt x="16588" y="509"/>
                  </a:lnTo>
                  <a:cubicBezTo>
                    <a:pt x="15451" y="168"/>
                    <a:pt x="14286" y="1"/>
                    <a:pt x="13129" y="1"/>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1411;p44">
              <a:extLst>
                <a:ext uri="{FF2B5EF4-FFF2-40B4-BE49-F238E27FC236}">
                  <a16:creationId xmlns:a16="http://schemas.microsoft.com/office/drawing/2014/main" id="{F9B8AB21-DB0E-B994-DCF1-1EA6DE1F60A7}"/>
                </a:ext>
              </a:extLst>
            </p:cNvPr>
            <p:cNvSpPr/>
            <p:nvPr/>
          </p:nvSpPr>
          <p:spPr>
            <a:xfrm>
              <a:off x="6269450" y="1515785"/>
              <a:ext cx="662490" cy="790419"/>
            </a:xfrm>
            <a:custGeom>
              <a:avLst/>
              <a:gdLst/>
              <a:ahLst/>
              <a:cxnLst/>
              <a:rect l="l" t="t" r="r" b="b"/>
              <a:pathLst>
                <a:path w="19518" h="23287" extrusionOk="0">
                  <a:moveTo>
                    <a:pt x="6704" y="0"/>
                  </a:moveTo>
                  <a:cubicBezTo>
                    <a:pt x="1632" y="0"/>
                    <a:pt x="1" y="4350"/>
                    <a:pt x="1" y="11122"/>
                  </a:cubicBezTo>
                  <a:cubicBezTo>
                    <a:pt x="1" y="17893"/>
                    <a:pt x="5218" y="23286"/>
                    <a:pt x="10289" y="23286"/>
                  </a:cubicBezTo>
                  <a:cubicBezTo>
                    <a:pt x="15361" y="23286"/>
                    <a:pt x="19518" y="21083"/>
                    <a:pt x="19518" y="14312"/>
                  </a:cubicBezTo>
                  <a:cubicBezTo>
                    <a:pt x="19518" y="7540"/>
                    <a:pt x="11776" y="0"/>
                    <a:pt x="6704" y="0"/>
                  </a:cubicBezTo>
                  <a:close/>
                </a:path>
              </a:pathLst>
            </a:custGeom>
            <a:solidFill>
              <a:srgbClr val="F4C1B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1412;p44">
              <a:extLst>
                <a:ext uri="{FF2B5EF4-FFF2-40B4-BE49-F238E27FC236}">
                  <a16:creationId xmlns:a16="http://schemas.microsoft.com/office/drawing/2014/main" id="{514FB03B-CCF2-4114-B1B8-1B9B23902E62}"/>
                </a:ext>
              </a:extLst>
            </p:cNvPr>
            <p:cNvSpPr/>
            <p:nvPr/>
          </p:nvSpPr>
          <p:spPr>
            <a:xfrm>
              <a:off x="6745129" y="1830234"/>
              <a:ext cx="79867" cy="90525"/>
            </a:xfrm>
            <a:custGeom>
              <a:avLst/>
              <a:gdLst/>
              <a:ahLst/>
              <a:cxnLst/>
              <a:rect l="l" t="t" r="r" b="b"/>
              <a:pathLst>
                <a:path w="2353" h="2667" fill="none" extrusionOk="0">
                  <a:moveTo>
                    <a:pt x="0" y="838"/>
                  </a:moveTo>
                  <a:cubicBezTo>
                    <a:pt x="0" y="838"/>
                    <a:pt x="888" y="2667"/>
                    <a:pt x="1620" y="2524"/>
                  </a:cubicBezTo>
                  <a:cubicBezTo>
                    <a:pt x="2353" y="2382"/>
                    <a:pt x="1710" y="0"/>
                    <a:pt x="1710" y="0"/>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1413;p44">
              <a:extLst>
                <a:ext uri="{FF2B5EF4-FFF2-40B4-BE49-F238E27FC236}">
                  <a16:creationId xmlns:a16="http://schemas.microsoft.com/office/drawing/2014/main" id="{06883669-A233-9491-7CCF-A6E91BE4EDD8}"/>
                </a:ext>
              </a:extLst>
            </p:cNvPr>
            <p:cNvSpPr/>
            <p:nvPr/>
          </p:nvSpPr>
          <p:spPr>
            <a:xfrm>
              <a:off x="6534885" y="1944147"/>
              <a:ext cx="86519" cy="93546"/>
            </a:xfrm>
            <a:custGeom>
              <a:avLst/>
              <a:gdLst/>
              <a:ahLst/>
              <a:cxnLst/>
              <a:rect l="l" t="t" r="r" b="b"/>
              <a:pathLst>
                <a:path w="2549" h="2756" fill="none" extrusionOk="0">
                  <a:moveTo>
                    <a:pt x="1" y="1073"/>
                  </a:moveTo>
                  <a:cubicBezTo>
                    <a:pt x="1" y="1073"/>
                    <a:pt x="1139" y="2756"/>
                    <a:pt x="1843" y="2511"/>
                  </a:cubicBezTo>
                  <a:cubicBezTo>
                    <a:pt x="2549" y="2267"/>
                    <a:pt x="1576" y="1"/>
                    <a:pt x="1576" y="1"/>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1414;p44">
              <a:extLst>
                <a:ext uri="{FF2B5EF4-FFF2-40B4-BE49-F238E27FC236}">
                  <a16:creationId xmlns:a16="http://schemas.microsoft.com/office/drawing/2014/main" id="{AD2ADCF8-12E7-F9B7-69DF-970F49547478}"/>
                </a:ext>
              </a:extLst>
            </p:cNvPr>
            <p:cNvSpPr/>
            <p:nvPr/>
          </p:nvSpPr>
          <p:spPr>
            <a:xfrm>
              <a:off x="6099360" y="1492772"/>
              <a:ext cx="526686" cy="477130"/>
            </a:xfrm>
            <a:custGeom>
              <a:avLst/>
              <a:gdLst/>
              <a:ahLst/>
              <a:cxnLst/>
              <a:rect l="l" t="t" r="r" b="b"/>
              <a:pathLst>
                <a:path w="15517" h="14057" extrusionOk="0">
                  <a:moveTo>
                    <a:pt x="13412" y="1"/>
                  </a:moveTo>
                  <a:lnTo>
                    <a:pt x="13412" y="1"/>
                  </a:lnTo>
                  <a:cubicBezTo>
                    <a:pt x="0" y="301"/>
                    <a:pt x="4544" y="14057"/>
                    <a:pt x="4544" y="14057"/>
                  </a:cubicBezTo>
                  <a:cubicBezTo>
                    <a:pt x="15517" y="12478"/>
                    <a:pt x="13412" y="1"/>
                    <a:pt x="13412" y="1"/>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1415;p44">
              <a:extLst>
                <a:ext uri="{FF2B5EF4-FFF2-40B4-BE49-F238E27FC236}">
                  <a16:creationId xmlns:a16="http://schemas.microsoft.com/office/drawing/2014/main" id="{45FCA2D1-C477-E16D-B65A-B31DDFE222B1}"/>
                </a:ext>
              </a:extLst>
            </p:cNvPr>
            <p:cNvSpPr/>
            <p:nvPr/>
          </p:nvSpPr>
          <p:spPr>
            <a:xfrm>
              <a:off x="6402744" y="1416875"/>
              <a:ext cx="513245" cy="267942"/>
            </a:xfrm>
            <a:custGeom>
              <a:avLst/>
              <a:gdLst/>
              <a:ahLst/>
              <a:cxnLst/>
              <a:rect l="l" t="t" r="r" b="b"/>
              <a:pathLst>
                <a:path w="15121" h="7894" extrusionOk="0">
                  <a:moveTo>
                    <a:pt x="4109" y="0"/>
                  </a:moveTo>
                  <a:cubicBezTo>
                    <a:pt x="3218" y="0"/>
                    <a:pt x="2320" y="122"/>
                    <a:pt x="1437" y="373"/>
                  </a:cubicBezTo>
                  <a:cubicBezTo>
                    <a:pt x="875" y="532"/>
                    <a:pt x="377" y="676"/>
                    <a:pt x="1" y="786"/>
                  </a:cubicBezTo>
                  <a:lnTo>
                    <a:pt x="3605" y="3240"/>
                  </a:lnTo>
                  <a:cubicBezTo>
                    <a:pt x="3605" y="3240"/>
                    <a:pt x="7655" y="7894"/>
                    <a:pt x="12403" y="7894"/>
                  </a:cubicBezTo>
                  <a:cubicBezTo>
                    <a:pt x="13292" y="7894"/>
                    <a:pt x="14205" y="7731"/>
                    <a:pt x="15120" y="7344"/>
                  </a:cubicBezTo>
                  <a:lnTo>
                    <a:pt x="11332" y="3189"/>
                  </a:lnTo>
                  <a:cubicBezTo>
                    <a:pt x="9453" y="1128"/>
                    <a:pt x="6818" y="0"/>
                    <a:pt x="4109" y="0"/>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1416;p44">
              <a:extLst>
                <a:ext uri="{FF2B5EF4-FFF2-40B4-BE49-F238E27FC236}">
                  <a16:creationId xmlns:a16="http://schemas.microsoft.com/office/drawing/2014/main" id="{9D7A1502-F1B5-F06A-7DAB-BC64F7407DD0}"/>
                </a:ext>
              </a:extLst>
            </p:cNvPr>
            <p:cNvSpPr/>
            <p:nvPr/>
          </p:nvSpPr>
          <p:spPr>
            <a:xfrm>
              <a:off x="6480983" y="1880232"/>
              <a:ext cx="41376" cy="73214"/>
            </a:xfrm>
            <a:custGeom>
              <a:avLst/>
              <a:gdLst/>
              <a:ahLst/>
              <a:cxnLst/>
              <a:rect l="l" t="t" r="r" b="b"/>
              <a:pathLst>
                <a:path w="1219" h="2157" fill="none" extrusionOk="0">
                  <a:moveTo>
                    <a:pt x="1218" y="1"/>
                  </a:moveTo>
                  <a:cubicBezTo>
                    <a:pt x="1218" y="1"/>
                    <a:pt x="0" y="58"/>
                    <a:pt x="28" y="2157"/>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1417;p44">
              <a:extLst>
                <a:ext uri="{FF2B5EF4-FFF2-40B4-BE49-F238E27FC236}">
                  <a16:creationId xmlns:a16="http://schemas.microsoft.com/office/drawing/2014/main" id="{532646B8-20F8-4E8E-55F7-77CAD94B35CF}"/>
                </a:ext>
              </a:extLst>
            </p:cNvPr>
            <p:cNvSpPr/>
            <p:nvPr/>
          </p:nvSpPr>
          <p:spPr>
            <a:xfrm>
              <a:off x="6735082" y="1734888"/>
              <a:ext cx="79018" cy="48164"/>
            </a:xfrm>
            <a:custGeom>
              <a:avLst/>
              <a:gdLst/>
              <a:ahLst/>
              <a:cxnLst/>
              <a:rect l="l" t="t" r="r" b="b"/>
              <a:pathLst>
                <a:path w="2328" h="1419" fill="none" extrusionOk="0">
                  <a:moveTo>
                    <a:pt x="1" y="625"/>
                  </a:moveTo>
                  <a:cubicBezTo>
                    <a:pt x="1" y="625"/>
                    <a:pt x="1391" y="1"/>
                    <a:pt x="2327" y="1419"/>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1418;p44">
              <a:extLst>
                <a:ext uri="{FF2B5EF4-FFF2-40B4-BE49-F238E27FC236}">
                  <a16:creationId xmlns:a16="http://schemas.microsoft.com/office/drawing/2014/main" id="{C483E885-18FB-1883-A8CA-8EA10B4982C4}"/>
                </a:ext>
              </a:extLst>
            </p:cNvPr>
            <p:cNvSpPr/>
            <p:nvPr/>
          </p:nvSpPr>
          <p:spPr>
            <a:xfrm>
              <a:off x="6732264" y="1906572"/>
              <a:ext cx="92358" cy="100300"/>
            </a:xfrm>
            <a:custGeom>
              <a:avLst/>
              <a:gdLst/>
              <a:ahLst/>
              <a:cxnLst/>
              <a:rect l="l" t="t" r="r" b="b"/>
              <a:pathLst>
                <a:path w="2721" h="2955" fill="none" extrusionOk="0">
                  <a:moveTo>
                    <a:pt x="0" y="1"/>
                  </a:moveTo>
                  <a:cubicBezTo>
                    <a:pt x="88" y="58"/>
                    <a:pt x="526" y="1960"/>
                    <a:pt x="2720" y="1843"/>
                  </a:cubicBezTo>
                  <a:cubicBezTo>
                    <a:pt x="2720" y="1843"/>
                    <a:pt x="2603" y="2604"/>
                    <a:pt x="1579" y="2954"/>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1419;p44">
              <a:extLst>
                <a:ext uri="{FF2B5EF4-FFF2-40B4-BE49-F238E27FC236}">
                  <a16:creationId xmlns:a16="http://schemas.microsoft.com/office/drawing/2014/main" id="{9206DDB4-5780-2A66-01A5-637E7474BAD6}"/>
                </a:ext>
              </a:extLst>
            </p:cNvPr>
            <p:cNvSpPr/>
            <p:nvPr/>
          </p:nvSpPr>
          <p:spPr>
            <a:xfrm>
              <a:off x="6682639" y="2063389"/>
              <a:ext cx="78441" cy="37744"/>
            </a:xfrm>
            <a:custGeom>
              <a:avLst/>
              <a:gdLst/>
              <a:ahLst/>
              <a:cxnLst/>
              <a:rect l="l" t="t" r="r" b="b"/>
              <a:pathLst>
                <a:path w="2311" h="1112" fill="none" extrusionOk="0">
                  <a:moveTo>
                    <a:pt x="0" y="1"/>
                  </a:moveTo>
                  <a:cubicBezTo>
                    <a:pt x="0" y="1"/>
                    <a:pt x="702" y="1112"/>
                    <a:pt x="2310" y="527"/>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1420;p44">
              <a:extLst>
                <a:ext uri="{FF2B5EF4-FFF2-40B4-BE49-F238E27FC236}">
                  <a16:creationId xmlns:a16="http://schemas.microsoft.com/office/drawing/2014/main" id="{CB7ADFBF-2938-0AE8-4782-1AFE650B2533}"/>
                </a:ext>
              </a:extLst>
            </p:cNvPr>
            <p:cNvSpPr/>
            <p:nvPr/>
          </p:nvSpPr>
          <p:spPr>
            <a:xfrm>
              <a:off x="6572087" y="2857148"/>
              <a:ext cx="1368629" cy="835495"/>
            </a:xfrm>
            <a:custGeom>
              <a:avLst/>
              <a:gdLst/>
              <a:ahLst/>
              <a:cxnLst/>
              <a:rect l="l" t="t" r="r" b="b"/>
              <a:pathLst>
                <a:path w="40322" h="24615" extrusionOk="0">
                  <a:moveTo>
                    <a:pt x="36707" y="1"/>
                  </a:moveTo>
                  <a:cubicBezTo>
                    <a:pt x="36385" y="1"/>
                    <a:pt x="36056" y="69"/>
                    <a:pt x="35737" y="215"/>
                  </a:cubicBezTo>
                  <a:lnTo>
                    <a:pt x="35610" y="274"/>
                  </a:lnTo>
                  <a:cubicBezTo>
                    <a:pt x="34274" y="885"/>
                    <a:pt x="33847" y="2554"/>
                    <a:pt x="34691" y="3757"/>
                  </a:cubicBezTo>
                  <a:cubicBezTo>
                    <a:pt x="37768" y="8153"/>
                    <a:pt x="37998" y="14899"/>
                    <a:pt x="37947" y="17688"/>
                  </a:cubicBezTo>
                  <a:cubicBezTo>
                    <a:pt x="37933" y="18495"/>
                    <a:pt x="37501" y="19237"/>
                    <a:pt x="36806" y="19650"/>
                  </a:cubicBezTo>
                  <a:cubicBezTo>
                    <a:pt x="32335" y="22309"/>
                    <a:pt x="27579" y="23121"/>
                    <a:pt x="23440" y="23121"/>
                  </a:cubicBezTo>
                  <a:cubicBezTo>
                    <a:pt x="18695" y="23121"/>
                    <a:pt x="14762" y="22055"/>
                    <a:pt x="12997" y="21485"/>
                  </a:cubicBezTo>
                  <a:cubicBezTo>
                    <a:pt x="12371" y="21282"/>
                    <a:pt x="11859" y="20824"/>
                    <a:pt x="11589" y="20223"/>
                  </a:cubicBezTo>
                  <a:lnTo>
                    <a:pt x="9668" y="15958"/>
                  </a:lnTo>
                  <a:cubicBezTo>
                    <a:pt x="9267" y="15068"/>
                    <a:pt x="8409" y="14583"/>
                    <a:pt x="7537" y="14583"/>
                  </a:cubicBezTo>
                  <a:cubicBezTo>
                    <a:pt x="6944" y="14583"/>
                    <a:pt x="6345" y="14807"/>
                    <a:pt x="5880" y="15280"/>
                  </a:cubicBezTo>
                  <a:lnTo>
                    <a:pt x="1430" y="19809"/>
                  </a:lnTo>
                  <a:cubicBezTo>
                    <a:pt x="1" y="21262"/>
                    <a:pt x="994" y="23720"/>
                    <a:pt x="3032" y="23773"/>
                  </a:cubicBezTo>
                  <a:lnTo>
                    <a:pt x="35712" y="24613"/>
                  </a:lnTo>
                  <a:cubicBezTo>
                    <a:pt x="35732" y="24614"/>
                    <a:pt x="35753" y="24614"/>
                    <a:pt x="35774" y="24614"/>
                  </a:cubicBezTo>
                  <a:cubicBezTo>
                    <a:pt x="36762" y="24614"/>
                    <a:pt x="37647" y="23990"/>
                    <a:pt x="37974" y="23051"/>
                  </a:cubicBezTo>
                  <a:cubicBezTo>
                    <a:pt x="40322" y="16297"/>
                    <a:pt x="39616" y="6878"/>
                    <a:pt x="39022" y="2048"/>
                  </a:cubicBezTo>
                  <a:cubicBezTo>
                    <a:pt x="38872" y="831"/>
                    <a:pt x="37835" y="1"/>
                    <a:pt x="36707" y="1"/>
                  </a:cubicBezTo>
                  <a:close/>
                </a:path>
              </a:pathLst>
            </a:custGeom>
            <a:solidFill>
              <a:srgbClr val="EA7D7B"/>
            </a:solidFill>
            <a:ln w="9525" cap="flat" cmpd="sng">
              <a:solidFill>
                <a:srgbClr val="EA7D7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1421;p44">
              <a:extLst>
                <a:ext uri="{FF2B5EF4-FFF2-40B4-BE49-F238E27FC236}">
                  <a16:creationId xmlns:a16="http://schemas.microsoft.com/office/drawing/2014/main" id="{6F04B1BB-BA34-41D7-65FD-C0B9EF1FB1BD}"/>
                </a:ext>
              </a:extLst>
            </p:cNvPr>
            <p:cNvSpPr/>
            <p:nvPr/>
          </p:nvSpPr>
          <p:spPr>
            <a:xfrm>
              <a:off x="6695775" y="2835187"/>
              <a:ext cx="985826" cy="458122"/>
            </a:xfrm>
            <a:custGeom>
              <a:avLst/>
              <a:gdLst/>
              <a:ahLst/>
              <a:cxnLst/>
              <a:rect l="l" t="t" r="r" b="b"/>
              <a:pathLst>
                <a:path w="29044" h="13497" extrusionOk="0">
                  <a:moveTo>
                    <a:pt x="19415" y="1"/>
                  </a:moveTo>
                  <a:cubicBezTo>
                    <a:pt x="10144" y="1"/>
                    <a:pt x="1" y="3234"/>
                    <a:pt x="1" y="3234"/>
                  </a:cubicBezTo>
                  <a:lnTo>
                    <a:pt x="3040" y="9983"/>
                  </a:lnTo>
                  <a:lnTo>
                    <a:pt x="4625" y="13496"/>
                  </a:lnTo>
                  <a:lnTo>
                    <a:pt x="4738" y="13381"/>
                  </a:lnTo>
                  <a:lnTo>
                    <a:pt x="9390" y="11252"/>
                  </a:lnTo>
                  <a:lnTo>
                    <a:pt x="26738" y="3311"/>
                  </a:lnTo>
                  <a:lnTo>
                    <a:pt x="29044" y="2257"/>
                  </a:lnTo>
                  <a:cubicBezTo>
                    <a:pt x="28108" y="1518"/>
                    <a:pt x="27031" y="981"/>
                    <a:pt x="25879" y="678"/>
                  </a:cubicBezTo>
                  <a:cubicBezTo>
                    <a:pt x="25721" y="635"/>
                    <a:pt x="25560" y="595"/>
                    <a:pt x="25397" y="561"/>
                  </a:cubicBezTo>
                  <a:cubicBezTo>
                    <a:pt x="23530" y="163"/>
                    <a:pt x="21494" y="1"/>
                    <a:pt x="19415" y="1"/>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1422;p44">
              <a:extLst>
                <a:ext uri="{FF2B5EF4-FFF2-40B4-BE49-F238E27FC236}">
                  <a16:creationId xmlns:a16="http://schemas.microsoft.com/office/drawing/2014/main" id="{19A6F5B0-B2F4-005F-68B3-A1DA909DAEE5}"/>
                </a:ext>
              </a:extLst>
            </p:cNvPr>
            <p:cNvSpPr/>
            <p:nvPr/>
          </p:nvSpPr>
          <p:spPr>
            <a:xfrm>
              <a:off x="6852695" y="2911797"/>
              <a:ext cx="1039218" cy="730103"/>
            </a:xfrm>
            <a:custGeom>
              <a:avLst/>
              <a:gdLst/>
              <a:ahLst/>
              <a:cxnLst/>
              <a:rect l="l" t="t" r="r" b="b"/>
              <a:pathLst>
                <a:path w="30617" h="21510" extrusionOk="0">
                  <a:moveTo>
                    <a:pt x="24421" y="0"/>
                  </a:moveTo>
                  <a:lnTo>
                    <a:pt x="22115" y="1055"/>
                  </a:lnTo>
                  <a:cubicBezTo>
                    <a:pt x="23222" y="4888"/>
                    <a:pt x="23436" y="7769"/>
                    <a:pt x="23436" y="7769"/>
                  </a:cubicBezTo>
                  <a:lnTo>
                    <a:pt x="22860" y="8012"/>
                  </a:lnTo>
                  <a:cubicBezTo>
                    <a:pt x="17445" y="10298"/>
                    <a:pt x="12820" y="12291"/>
                    <a:pt x="8418" y="12291"/>
                  </a:cubicBezTo>
                  <a:cubicBezTo>
                    <a:pt x="8408" y="12291"/>
                    <a:pt x="8398" y="12291"/>
                    <a:pt x="8389" y="12291"/>
                  </a:cubicBezTo>
                  <a:cubicBezTo>
                    <a:pt x="7752" y="12291"/>
                    <a:pt x="7117" y="12246"/>
                    <a:pt x="6488" y="12153"/>
                  </a:cubicBezTo>
                  <a:lnTo>
                    <a:pt x="4767" y="8994"/>
                  </a:lnTo>
                  <a:lnTo>
                    <a:pt x="115" y="11124"/>
                  </a:lnTo>
                  <a:lnTo>
                    <a:pt x="1" y="11239"/>
                  </a:lnTo>
                  <a:lnTo>
                    <a:pt x="3732" y="19524"/>
                  </a:lnTo>
                  <a:cubicBezTo>
                    <a:pt x="3732" y="19524"/>
                    <a:pt x="8696" y="21510"/>
                    <a:pt x="15172" y="21510"/>
                  </a:cubicBezTo>
                  <a:cubicBezTo>
                    <a:pt x="19648" y="21510"/>
                    <a:pt x="24847" y="20561"/>
                    <a:pt x="29628" y="17351"/>
                  </a:cubicBezTo>
                  <a:cubicBezTo>
                    <a:pt x="29628" y="17351"/>
                    <a:pt x="30617" y="4880"/>
                    <a:pt x="24421" y="0"/>
                  </a:cubicBezTo>
                  <a:close/>
                </a:path>
              </a:pathLst>
            </a:custGeom>
            <a:solidFill>
              <a:srgbClr val="EA7D7B"/>
            </a:solidFill>
            <a:ln w="9525" cap="flat" cmpd="sng">
              <a:solidFill>
                <a:srgbClr val="EA7D7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1423;p44">
              <a:extLst>
                <a:ext uri="{FF2B5EF4-FFF2-40B4-BE49-F238E27FC236}">
                  <a16:creationId xmlns:a16="http://schemas.microsoft.com/office/drawing/2014/main" id="{08B5F653-C20E-06B1-3448-E6713407C3C4}"/>
                </a:ext>
              </a:extLst>
            </p:cNvPr>
            <p:cNvSpPr/>
            <p:nvPr/>
          </p:nvSpPr>
          <p:spPr>
            <a:xfrm>
              <a:off x="7307092" y="3380856"/>
              <a:ext cx="635573" cy="463213"/>
            </a:xfrm>
            <a:custGeom>
              <a:avLst/>
              <a:gdLst/>
              <a:ahLst/>
              <a:cxnLst/>
              <a:rect l="l" t="t" r="r" b="b"/>
              <a:pathLst>
                <a:path w="18725" h="13647" extrusionOk="0">
                  <a:moveTo>
                    <a:pt x="17047" y="1"/>
                  </a:moveTo>
                  <a:lnTo>
                    <a:pt x="989" y="302"/>
                  </a:lnTo>
                  <a:lnTo>
                    <a:pt x="427" y="287"/>
                  </a:lnTo>
                  <a:lnTo>
                    <a:pt x="427" y="287"/>
                  </a:lnTo>
                  <a:cubicBezTo>
                    <a:pt x="0" y="2535"/>
                    <a:pt x="1668" y="6686"/>
                    <a:pt x="4056" y="13647"/>
                  </a:cubicBezTo>
                  <a:lnTo>
                    <a:pt x="4794" y="13550"/>
                  </a:lnTo>
                  <a:lnTo>
                    <a:pt x="5726" y="13424"/>
                  </a:lnTo>
                  <a:cubicBezTo>
                    <a:pt x="7543" y="13182"/>
                    <a:pt x="9318" y="12685"/>
                    <a:pt x="10997" y="11948"/>
                  </a:cubicBezTo>
                  <a:lnTo>
                    <a:pt x="16040" y="8535"/>
                  </a:lnTo>
                  <a:cubicBezTo>
                    <a:pt x="16099" y="8496"/>
                    <a:pt x="16156" y="8455"/>
                    <a:pt x="16213" y="8413"/>
                  </a:cubicBezTo>
                  <a:cubicBezTo>
                    <a:pt x="17168" y="7687"/>
                    <a:pt x="17661" y="6504"/>
                    <a:pt x="17590" y="5307"/>
                  </a:cubicBezTo>
                  <a:lnTo>
                    <a:pt x="17537" y="4416"/>
                  </a:lnTo>
                  <a:lnTo>
                    <a:pt x="18527" y="1871"/>
                  </a:lnTo>
                  <a:cubicBezTo>
                    <a:pt x="18724" y="922"/>
                    <a:pt x="18016" y="26"/>
                    <a:pt x="17047" y="1"/>
                  </a:cubicBezTo>
                  <a:close/>
                </a:path>
              </a:pathLst>
            </a:custGeom>
            <a:solidFill>
              <a:srgbClr val="F4C1B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1424;p44">
              <a:extLst>
                <a:ext uri="{FF2B5EF4-FFF2-40B4-BE49-F238E27FC236}">
                  <a16:creationId xmlns:a16="http://schemas.microsoft.com/office/drawing/2014/main" id="{CC5BB667-FA59-B3C9-9190-85C0F094CB5E}"/>
                </a:ext>
              </a:extLst>
            </p:cNvPr>
            <p:cNvSpPr/>
            <p:nvPr/>
          </p:nvSpPr>
          <p:spPr>
            <a:xfrm>
              <a:off x="6016505" y="2692660"/>
              <a:ext cx="1434206" cy="1195726"/>
            </a:xfrm>
            <a:custGeom>
              <a:avLst/>
              <a:gdLst/>
              <a:ahLst/>
              <a:cxnLst/>
              <a:rect l="l" t="t" r="r" b="b"/>
              <a:pathLst>
                <a:path w="42254" h="35228" extrusionOk="0">
                  <a:moveTo>
                    <a:pt x="7264" y="0"/>
                  </a:moveTo>
                  <a:cubicBezTo>
                    <a:pt x="5799" y="0"/>
                    <a:pt x="4188" y="156"/>
                    <a:pt x="2444" y="538"/>
                  </a:cubicBezTo>
                  <a:lnTo>
                    <a:pt x="0" y="7379"/>
                  </a:lnTo>
                  <a:cubicBezTo>
                    <a:pt x="0" y="7379"/>
                    <a:pt x="3771" y="23032"/>
                    <a:pt x="20279" y="32061"/>
                  </a:cubicBezTo>
                  <a:cubicBezTo>
                    <a:pt x="24895" y="34586"/>
                    <a:pt x="30022" y="35228"/>
                    <a:pt x="34040" y="35228"/>
                  </a:cubicBezTo>
                  <a:cubicBezTo>
                    <a:pt x="38187" y="35228"/>
                    <a:pt x="41152" y="34544"/>
                    <a:pt x="41152" y="34544"/>
                  </a:cubicBezTo>
                  <a:cubicBezTo>
                    <a:pt x="41807" y="34503"/>
                    <a:pt x="42254" y="33858"/>
                    <a:pt x="42056" y="33230"/>
                  </a:cubicBezTo>
                  <a:cubicBezTo>
                    <a:pt x="40306" y="27641"/>
                    <a:pt x="40025" y="23124"/>
                    <a:pt x="40335" y="20784"/>
                  </a:cubicBezTo>
                  <a:cubicBezTo>
                    <a:pt x="40400" y="20314"/>
                    <a:pt x="40041" y="19893"/>
                    <a:pt x="39566" y="19880"/>
                  </a:cubicBezTo>
                  <a:lnTo>
                    <a:pt x="31928" y="19119"/>
                  </a:lnTo>
                  <a:cubicBezTo>
                    <a:pt x="29287" y="18857"/>
                    <a:pt x="26903" y="17421"/>
                    <a:pt x="25437" y="15208"/>
                  </a:cubicBezTo>
                  <a:lnTo>
                    <a:pt x="17355" y="3005"/>
                  </a:lnTo>
                  <a:cubicBezTo>
                    <a:pt x="17355" y="3005"/>
                    <a:pt x="13705" y="0"/>
                    <a:pt x="726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1425;p44">
              <a:extLst>
                <a:ext uri="{FF2B5EF4-FFF2-40B4-BE49-F238E27FC236}">
                  <a16:creationId xmlns:a16="http://schemas.microsoft.com/office/drawing/2014/main" id="{78FAF8D6-EC24-5442-9788-152908B2C68A}"/>
                </a:ext>
              </a:extLst>
            </p:cNvPr>
            <p:cNvSpPr/>
            <p:nvPr/>
          </p:nvSpPr>
          <p:spPr>
            <a:xfrm>
              <a:off x="5783180" y="1993772"/>
              <a:ext cx="684009" cy="688897"/>
            </a:xfrm>
            <a:custGeom>
              <a:avLst/>
              <a:gdLst/>
              <a:ahLst/>
              <a:cxnLst/>
              <a:rect l="l" t="t" r="r" b="b"/>
              <a:pathLst>
                <a:path w="20152" h="20296" extrusionOk="0">
                  <a:moveTo>
                    <a:pt x="10373" y="0"/>
                  </a:moveTo>
                  <a:cubicBezTo>
                    <a:pt x="10296" y="0"/>
                    <a:pt x="10218" y="1"/>
                    <a:pt x="10139" y="2"/>
                  </a:cubicBezTo>
                  <a:cubicBezTo>
                    <a:pt x="4578" y="104"/>
                    <a:pt x="0" y="5039"/>
                    <a:pt x="0" y="10468"/>
                  </a:cubicBezTo>
                  <a:cubicBezTo>
                    <a:pt x="0" y="13130"/>
                    <a:pt x="1086" y="15544"/>
                    <a:pt x="2848" y="17315"/>
                  </a:cubicBezTo>
                  <a:cubicBezTo>
                    <a:pt x="3626" y="18095"/>
                    <a:pt x="4527" y="18743"/>
                    <a:pt x="5513" y="19232"/>
                  </a:cubicBezTo>
                  <a:cubicBezTo>
                    <a:pt x="5867" y="19408"/>
                    <a:pt x="6230" y="19563"/>
                    <a:pt x="6604" y="19697"/>
                  </a:cubicBezTo>
                  <a:cubicBezTo>
                    <a:pt x="7714" y="20092"/>
                    <a:pt x="8884" y="20295"/>
                    <a:pt x="10063" y="20295"/>
                  </a:cubicBezTo>
                  <a:cubicBezTo>
                    <a:pt x="10068" y="20295"/>
                    <a:pt x="10072" y="20295"/>
                    <a:pt x="10076" y="20295"/>
                  </a:cubicBezTo>
                  <a:cubicBezTo>
                    <a:pt x="15641" y="20295"/>
                    <a:pt x="20151" y="15895"/>
                    <a:pt x="20151" y="10467"/>
                  </a:cubicBezTo>
                  <a:lnTo>
                    <a:pt x="20151" y="10467"/>
                  </a:lnTo>
                  <a:cubicBezTo>
                    <a:pt x="20151" y="10467"/>
                    <a:pt x="20151" y="10468"/>
                    <a:pt x="20151" y="10468"/>
                  </a:cubicBezTo>
                  <a:lnTo>
                    <a:pt x="20151" y="10466"/>
                  </a:lnTo>
                  <a:cubicBezTo>
                    <a:pt x="20151" y="10467"/>
                    <a:pt x="20151" y="10467"/>
                    <a:pt x="20151" y="10467"/>
                  </a:cubicBezTo>
                  <a:lnTo>
                    <a:pt x="20151" y="10467"/>
                  </a:lnTo>
                  <a:cubicBezTo>
                    <a:pt x="20151" y="8578"/>
                    <a:pt x="19596" y="6732"/>
                    <a:pt x="18555" y="5158"/>
                  </a:cubicBezTo>
                  <a:cubicBezTo>
                    <a:pt x="17451" y="3482"/>
                    <a:pt x="15729" y="0"/>
                    <a:pt x="10373" y="0"/>
                  </a:cubicBezTo>
                  <a:close/>
                </a:path>
              </a:pathLst>
            </a:custGeom>
            <a:solidFill>
              <a:srgbClr val="F1A9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1426;p44">
              <a:extLst>
                <a:ext uri="{FF2B5EF4-FFF2-40B4-BE49-F238E27FC236}">
                  <a16:creationId xmlns:a16="http://schemas.microsoft.com/office/drawing/2014/main" id="{C5F35087-85BC-C28A-F077-184E748D2883}"/>
                </a:ext>
              </a:extLst>
            </p:cNvPr>
            <p:cNvSpPr/>
            <p:nvPr/>
          </p:nvSpPr>
          <p:spPr>
            <a:xfrm>
              <a:off x="5773676" y="2060674"/>
              <a:ext cx="1047092" cy="682346"/>
            </a:xfrm>
            <a:custGeom>
              <a:avLst/>
              <a:gdLst/>
              <a:ahLst/>
              <a:cxnLst/>
              <a:rect l="l" t="t" r="r" b="b"/>
              <a:pathLst>
                <a:path w="30849" h="20103" extrusionOk="0">
                  <a:moveTo>
                    <a:pt x="11314" y="0"/>
                  </a:moveTo>
                  <a:cubicBezTo>
                    <a:pt x="5138" y="0"/>
                    <a:pt x="0" y="6630"/>
                    <a:pt x="3209" y="13021"/>
                  </a:cubicBezTo>
                  <a:cubicBezTo>
                    <a:pt x="3254" y="13113"/>
                    <a:pt x="3302" y="13203"/>
                    <a:pt x="3350" y="13294"/>
                  </a:cubicBezTo>
                  <a:cubicBezTo>
                    <a:pt x="5858" y="17980"/>
                    <a:pt x="9624" y="20103"/>
                    <a:pt x="13213" y="20103"/>
                  </a:cubicBezTo>
                  <a:cubicBezTo>
                    <a:pt x="16302" y="20103"/>
                    <a:pt x="19259" y="18530"/>
                    <a:pt x="21169" y="15665"/>
                  </a:cubicBezTo>
                  <a:lnTo>
                    <a:pt x="25758" y="18035"/>
                  </a:lnTo>
                  <a:cubicBezTo>
                    <a:pt x="25758" y="18035"/>
                    <a:pt x="30849" y="9307"/>
                    <a:pt x="28496" y="8845"/>
                  </a:cubicBezTo>
                  <a:cubicBezTo>
                    <a:pt x="19473" y="7070"/>
                    <a:pt x="15694" y="1160"/>
                    <a:pt x="15694" y="1160"/>
                  </a:cubicBezTo>
                  <a:cubicBezTo>
                    <a:pt x="14239" y="358"/>
                    <a:pt x="12748" y="0"/>
                    <a:pt x="11314" y="0"/>
                  </a:cubicBezTo>
                  <a:close/>
                </a:path>
              </a:pathLst>
            </a:custGeom>
            <a:solidFill>
              <a:srgbClr val="DD7E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1427;p44">
              <a:extLst>
                <a:ext uri="{FF2B5EF4-FFF2-40B4-BE49-F238E27FC236}">
                  <a16:creationId xmlns:a16="http://schemas.microsoft.com/office/drawing/2014/main" id="{90A8B0FD-1D02-4752-6181-24C999D5F11C}"/>
                </a:ext>
              </a:extLst>
            </p:cNvPr>
            <p:cNvSpPr/>
            <p:nvPr/>
          </p:nvSpPr>
          <p:spPr>
            <a:xfrm>
              <a:off x="5799609" y="2037083"/>
              <a:ext cx="613409" cy="609472"/>
            </a:xfrm>
            <a:custGeom>
              <a:avLst/>
              <a:gdLst/>
              <a:ahLst/>
              <a:cxnLst/>
              <a:rect l="l" t="t" r="r" b="b"/>
              <a:pathLst>
                <a:path w="18072" h="17956" extrusionOk="0">
                  <a:moveTo>
                    <a:pt x="11970" y="1"/>
                  </a:moveTo>
                  <a:cubicBezTo>
                    <a:pt x="9801" y="1"/>
                    <a:pt x="7369" y="551"/>
                    <a:pt x="5070" y="2272"/>
                  </a:cubicBezTo>
                  <a:cubicBezTo>
                    <a:pt x="740" y="5508"/>
                    <a:pt x="1" y="11133"/>
                    <a:pt x="2364" y="16037"/>
                  </a:cubicBezTo>
                  <a:cubicBezTo>
                    <a:pt x="3142" y="16818"/>
                    <a:pt x="4042" y="17466"/>
                    <a:pt x="5029" y="17956"/>
                  </a:cubicBezTo>
                  <a:lnTo>
                    <a:pt x="3708" y="15913"/>
                  </a:lnTo>
                  <a:cubicBezTo>
                    <a:pt x="3631" y="15795"/>
                    <a:pt x="3569" y="15670"/>
                    <a:pt x="3522" y="15537"/>
                  </a:cubicBezTo>
                  <a:lnTo>
                    <a:pt x="3521" y="15536"/>
                  </a:lnTo>
                  <a:cubicBezTo>
                    <a:pt x="3212" y="14678"/>
                    <a:pt x="3569" y="13723"/>
                    <a:pt x="4363" y="13277"/>
                  </a:cubicBezTo>
                  <a:cubicBezTo>
                    <a:pt x="6394" y="12131"/>
                    <a:pt x="9547" y="9802"/>
                    <a:pt x="10514" y="6008"/>
                  </a:cubicBezTo>
                  <a:cubicBezTo>
                    <a:pt x="10727" y="5179"/>
                    <a:pt x="11482" y="4625"/>
                    <a:pt x="12304" y="4625"/>
                  </a:cubicBezTo>
                  <a:cubicBezTo>
                    <a:pt x="12447" y="4625"/>
                    <a:pt x="12591" y="4641"/>
                    <a:pt x="12736" y="4676"/>
                  </a:cubicBezTo>
                  <a:cubicBezTo>
                    <a:pt x="13451" y="4848"/>
                    <a:pt x="14288" y="4990"/>
                    <a:pt x="15110" y="4990"/>
                  </a:cubicBezTo>
                  <a:cubicBezTo>
                    <a:pt x="16093" y="4990"/>
                    <a:pt x="17055" y="4787"/>
                    <a:pt x="17760" y="4191"/>
                  </a:cubicBezTo>
                  <a:cubicBezTo>
                    <a:pt x="17873" y="4097"/>
                    <a:pt x="17977" y="3993"/>
                    <a:pt x="18071" y="3880"/>
                  </a:cubicBezTo>
                  <a:cubicBezTo>
                    <a:pt x="16950" y="2181"/>
                    <a:pt x="15309" y="839"/>
                    <a:pt x="13362" y="74"/>
                  </a:cubicBezTo>
                  <a:cubicBezTo>
                    <a:pt x="12914" y="27"/>
                    <a:pt x="12448" y="1"/>
                    <a:pt x="11970" y="1"/>
                  </a:cubicBezTo>
                  <a:close/>
                </a:path>
              </a:pathLst>
            </a:custGeom>
            <a:solidFill>
              <a:srgbClr val="F1A9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1428;p44">
              <a:extLst>
                <a:ext uri="{FF2B5EF4-FFF2-40B4-BE49-F238E27FC236}">
                  <a16:creationId xmlns:a16="http://schemas.microsoft.com/office/drawing/2014/main" id="{EB3EFB71-EAD5-0ACC-684F-EFD5991102A1}"/>
                </a:ext>
              </a:extLst>
            </p:cNvPr>
            <p:cNvSpPr/>
            <p:nvPr/>
          </p:nvSpPr>
          <p:spPr>
            <a:xfrm>
              <a:off x="6466761" y="2383303"/>
              <a:ext cx="150840" cy="215806"/>
            </a:xfrm>
            <a:custGeom>
              <a:avLst/>
              <a:gdLst/>
              <a:ahLst/>
              <a:cxnLst/>
              <a:rect l="l" t="t" r="r" b="b"/>
              <a:pathLst>
                <a:path w="4444" h="6358" extrusionOk="0">
                  <a:moveTo>
                    <a:pt x="732" y="0"/>
                  </a:moveTo>
                  <a:cubicBezTo>
                    <a:pt x="732" y="1"/>
                    <a:pt x="1632" y="3768"/>
                    <a:pt x="1" y="6357"/>
                  </a:cubicBezTo>
                  <a:lnTo>
                    <a:pt x="4332" y="5457"/>
                  </a:lnTo>
                  <a:cubicBezTo>
                    <a:pt x="4332" y="5457"/>
                    <a:pt x="4443" y="1744"/>
                    <a:pt x="732"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1429;p44">
              <a:extLst>
                <a:ext uri="{FF2B5EF4-FFF2-40B4-BE49-F238E27FC236}">
                  <a16:creationId xmlns:a16="http://schemas.microsoft.com/office/drawing/2014/main" id="{38E94A2A-CE32-6ABA-479F-240E23FBF35D}"/>
                </a:ext>
              </a:extLst>
            </p:cNvPr>
            <p:cNvSpPr/>
            <p:nvPr/>
          </p:nvSpPr>
          <p:spPr>
            <a:xfrm>
              <a:off x="6062328" y="2543786"/>
              <a:ext cx="93138" cy="87300"/>
            </a:xfrm>
            <a:custGeom>
              <a:avLst/>
              <a:gdLst/>
              <a:ahLst/>
              <a:cxnLst/>
              <a:rect l="l" t="t" r="r" b="b"/>
              <a:pathLst>
                <a:path w="2744" h="2572" fill="none" extrusionOk="0">
                  <a:moveTo>
                    <a:pt x="1" y="1515"/>
                  </a:moveTo>
                  <a:cubicBezTo>
                    <a:pt x="1" y="1515"/>
                    <a:pt x="1143" y="2571"/>
                    <a:pt x="1943" y="2343"/>
                  </a:cubicBezTo>
                  <a:cubicBezTo>
                    <a:pt x="2743" y="2115"/>
                    <a:pt x="1543" y="1"/>
                    <a:pt x="1543" y="1"/>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1430;p44">
              <a:extLst>
                <a:ext uri="{FF2B5EF4-FFF2-40B4-BE49-F238E27FC236}">
                  <a16:creationId xmlns:a16="http://schemas.microsoft.com/office/drawing/2014/main" id="{98F4466D-6AC4-3215-E999-062559DC6F5D}"/>
                </a:ext>
              </a:extLst>
            </p:cNvPr>
            <p:cNvSpPr/>
            <p:nvPr/>
          </p:nvSpPr>
          <p:spPr>
            <a:xfrm>
              <a:off x="6218535" y="2344845"/>
              <a:ext cx="93647" cy="94428"/>
            </a:xfrm>
            <a:custGeom>
              <a:avLst/>
              <a:gdLst/>
              <a:ahLst/>
              <a:cxnLst/>
              <a:rect l="l" t="t" r="r" b="b"/>
              <a:pathLst>
                <a:path w="2759" h="2782" fill="none" extrusionOk="0">
                  <a:moveTo>
                    <a:pt x="1" y="1414"/>
                  </a:moveTo>
                  <a:cubicBezTo>
                    <a:pt x="1" y="1414"/>
                    <a:pt x="1502" y="2781"/>
                    <a:pt x="2130" y="2378"/>
                  </a:cubicBezTo>
                  <a:cubicBezTo>
                    <a:pt x="2759" y="1974"/>
                    <a:pt x="1278" y="1"/>
                    <a:pt x="1278" y="1"/>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1431;p44">
              <a:extLst>
                <a:ext uri="{FF2B5EF4-FFF2-40B4-BE49-F238E27FC236}">
                  <a16:creationId xmlns:a16="http://schemas.microsoft.com/office/drawing/2014/main" id="{845D964A-8C85-3EA4-C80D-E7210A0E215A}"/>
                </a:ext>
              </a:extLst>
            </p:cNvPr>
            <p:cNvSpPr/>
            <p:nvPr/>
          </p:nvSpPr>
          <p:spPr>
            <a:xfrm>
              <a:off x="6201122" y="2273463"/>
              <a:ext cx="93885" cy="48674"/>
            </a:xfrm>
            <a:custGeom>
              <a:avLst/>
              <a:gdLst/>
              <a:ahLst/>
              <a:cxnLst/>
              <a:rect l="l" t="t" r="r" b="b"/>
              <a:pathLst>
                <a:path w="2766" h="1434" fill="none" extrusionOk="0">
                  <a:moveTo>
                    <a:pt x="1" y="1433"/>
                  </a:moveTo>
                  <a:cubicBezTo>
                    <a:pt x="1" y="1433"/>
                    <a:pt x="967" y="1"/>
                    <a:pt x="2766" y="567"/>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1432;p44">
              <a:extLst>
                <a:ext uri="{FF2B5EF4-FFF2-40B4-BE49-F238E27FC236}">
                  <a16:creationId xmlns:a16="http://schemas.microsoft.com/office/drawing/2014/main" id="{C92F5D44-2E19-F96C-68C1-B4184F07AA33}"/>
                </a:ext>
              </a:extLst>
            </p:cNvPr>
            <p:cNvSpPr/>
            <p:nvPr/>
          </p:nvSpPr>
          <p:spPr>
            <a:xfrm>
              <a:off x="5994442" y="2507500"/>
              <a:ext cx="33943" cy="66731"/>
            </a:xfrm>
            <a:custGeom>
              <a:avLst/>
              <a:gdLst/>
              <a:ahLst/>
              <a:cxnLst/>
              <a:rect l="l" t="t" r="r" b="b"/>
              <a:pathLst>
                <a:path w="1000" h="1966" fill="none" extrusionOk="0">
                  <a:moveTo>
                    <a:pt x="999" y="1"/>
                  </a:moveTo>
                  <a:cubicBezTo>
                    <a:pt x="999" y="1"/>
                    <a:pt x="1" y="599"/>
                    <a:pt x="167" y="1966"/>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1433;p44">
              <a:extLst>
                <a:ext uri="{FF2B5EF4-FFF2-40B4-BE49-F238E27FC236}">
                  <a16:creationId xmlns:a16="http://schemas.microsoft.com/office/drawing/2014/main" id="{333BAAA2-01B2-4FE1-4555-268271FFD376}"/>
                </a:ext>
              </a:extLst>
            </p:cNvPr>
            <p:cNvSpPr/>
            <p:nvPr/>
          </p:nvSpPr>
          <p:spPr>
            <a:xfrm>
              <a:off x="6158761" y="2489612"/>
              <a:ext cx="65170" cy="57227"/>
            </a:xfrm>
            <a:custGeom>
              <a:avLst/>
              <a:gdLst/>
              <a:ahLst/>
              <a:cxnLst/>
              <a:rect l="l" t="t" r="r" b="b"/>
              <a:pathLst>
                <a:path w="1920" h="1686" fill="none" extrusionOk="0">
                  <a:moveTo>
                    <a:pt x="1" y="1"/>
                  </a:moveTo>
                  <a:cubicBezTo>
                    <a:pt x="1" y="1"/>
                    <a:pt x="621" y="819"/>
                    <a:pt x="353" y="1490"/>
                  </a:cubicBezTo>
                  <a:cubicBezTo>
                    <a:pt x="274" y="1686"/>
                    <a:pt x="1646" y="1490"/>
                    <a:pt x="1919" y="785"/>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1434;p44">
              <a:extLst>
                <a:ext uri="{FF2B5EF4-FFF2-40B4-BE49-F238E27FC236}">
                  <a16:creationId xmlns:a16="http://schemas.microsoft.com/office/drawing/2014/main" id="{15ECDF7E-DB05-5CA7-B48C-91FD4EDD72B8}"/>
                </a:ext>
              </a:extLst>
            </p:cNvPr>
            <p:cNvSpPr/>
            <p:nvPr/>
          </p:nvSpPr>
          <p:spPr>
            <a:xfrm>
              <a:off x="5859586" y="2650978"/>
              <a:ext cx="969160" cy="900834"/>
            </a:xfrm>
            <a:custGeom>
              <a:avLst/>
              <a:gdLst/>
              <a:ahLst/>
              <a:cxnLst/>
              <a:rect l="l" t="t" r="r" b="b"/>
              <a:pathLst>
                <a:path w="28553" h="26540" extrusionOk="0">
                  <a:moveTo>
                    <a:pt x="3948" y="1"/>
                  </a:moveTo>
                  <a:cubicBezTo>
                    <a:pt x="2257" y="1529"/>
                    <a:pt x="1312" y="3694"/>
                    <a:pt x="788" y="5735"/>
                  </a:cubicBezTo>
                  <a:cubicBezTo>
                    <a:pt x="0" y="8797"/>
                    <a:pt x="435" y="12047"/>
                    <a:pt x="1931" y="14833"/>
                  </a:cubicBezTo>
                  <a:lnTo>
                    <a:pt x="7846" y="22298"/>
                  </a:lnTo>
                  <a:cubicBezTo>
                    <a:pt x="9122" y="24673"/>
                    <a:pt x="11502" y="26250"/>
                    <a:pt x="14186" y="26504"/>
                  </a:cubicBezTo>
                  <a:cubicBezTo>
                    <a:pt x="14440" y="26528"/>
                    <a:pt x="14693" y="26540"/>
                    <a:pt x="14944" y="26540"/>
                  </a:cubicBezTo>
                  <a:cubicBezTo>
                    <a:pt x="17757" y="26540"/>
                    <a:pt x="20389" y="25067"/>
                    <a:pt x="21852" y="22623"/>
                  </a:cubicBezTo>
                  <a:lnTo>
                    <a:pt x="28553" y="13151"/>
                  </a:lnTo>
                  <a:lnTo>
                    <a:pt x="15404" y="2646"/>
                  </a:lnTo>
                  <a:lnTo>
                    <a:pt x="11540" y="11254"/>
                  </a:lnTo>
                  <a:lnTo>
                    <a:pt x="6396" y="6966"/>
                  </a:lnTo>
                  <a:cubicBezTo>
                    <a:pt x="5823" y="6489"/>
                    <a:pt x="5612" y="5703"/>
                    <a:pt x="5871" y="5003"/>
                  </a:cubicBezTo>
                  <a:lnTo>
                    <a:pt x="7067" y="1764"/>
                  </a:lnTo>
                  <a:lnTo>
                    <a:pt x="3948" y="1"/>
                  </a:lnTo>
                  <a:close/>
                </a:path>
              </a:pathLst>
            </a:custGeom>
            <a:solidFill>
              <a:srgbClr val="DD7E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1435;p44">
              <a:extLst>
                <a:ext uri="{FF2B5EF4-FFF2-40B4-BE49-F238E27FC236}">
                  <a16:creationId xmlns:a16="http://schemas.microsoft.com/office/drawing/2014/main" id="{DFCA1AC9-48F1-C638-BEDA-A12023401C11}"/>
                </a:ext>
              </a:extLst>
            </p:cNvPr>
            <p:cNvSpPr/>
            <p:nvPr/>
          </p:nvSpPr>
          <p:spPr>
            <a:xfrm>
              <a:off x="7014502" y="2947539"/>
              <a:ext cx="633673" cy="381480"/>
            </a:xfrm>
            <a:custGeom>
              <a:avLst/>
              <a:gdLst/>
              <a:ahLst/>
              <a:cxnLst/>
              <a:rect l="l" t="t" r="r" b="b"/>
              <a:pathLst>
                <a:path w="18669" h="11239" extrusionOk="0">
                  <a:moveTo>
                    <a:pt x="17348" y="1"/>
                  </a:moveTo>
                  <a:lnTo>
                    <a:pt x="0" y="7942"/>
                  </a:lnTo>
                  <a:lnTo>
                    <a:pt x="1721" y="11100"/>
                  </a:lnTo>
                  <a:cubicBezTo>
                    <a:pt x="2350" y="11193"/>
                    <a:pt x="2985" y="11238"/>
                    <a:pt x="3622" y="11238"/>
                  </a:cubicBezTo>
                  <a:cubicBezTo>
                    <a:pt x="3631" y="11238"/>
                    <a:pt x="3641" y="11238"/>
                    <a:pt x="3651" y="11238"/>
                  </a:cubicBezTo>
                  <a:cubicBezTo>
                    <a:pt x="8054" y="11238"/>
                    <a:pt x="12678" y="9245"/>
                    <a:pt x="18093" y="6959"/>
                  </a:cubicBezTo>
                  <a:lnTo>
                    <a:pt x="18669" y="6716"/>
                  </a:lnTo>
                  <a:cubicBezTo>
                    <a:pt x="18669" y="6716"/>
                    <a:pt x="18455" y="3835"/>
                    <a:pt x="17348" y="1"/>
                  </a:cubicBezTo>
                  <a:close/>
                </a:path>
              </a:pathLst>
            </a:custGeom>
            <a:solidFill>
              <a:srgbClr val="EA7D7B"/>
            </a:solidFill>
            <a:ln w="9525" cap="flat" cmpd="sng">
              <a:solidFill>
                <a:srgbClr val="EA7D7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1436;p44">
              <a:extLst>
                <a:ext uri="{FF2B5EF4-FFF2-40B4-BE49-F238E27FC236}">
                  <a16:creationId xmlns:a16="http://schemas.microsoft.com/office/drawing/2014/main" id="{C3C89939-3FB8-CB7B-09F5-C1781E759841}"/>
                </a:ext>
              </a:extLst>
            </p:cNvPr>
            <p:cNvSpPr/>
            <p:nvPr/>
          </p:nvSpPr>
          <p:spPr>
            <a:xfrm>
              <a:off x="6321824" y="2305030"/>
              <a:ext cx="1281499" cy="953105"/>
            </a:xfrm>
            <a:custGeom>
              <a:avLst/>
              <a:gdLst/>
              <a:ahLst/>
              <a:cxnLst/>
              <a:rect l="l" t="t" r="r" b="b"/>
              <a:pathLst>
                <a:path w="37755" h="28080" extrusionOk="0">
                  <a:moveTo>
                    <a:pt x="16828" y="0"/>
                  </a:moveTo>
                  <a:cubicBezTo>
                    <a:pt x="13291" y="0"/>
                    <a:pt x="9868" y="1433"/>
                    <a:pt x="7417" y="4040"/>
                  </a:cubicBezTo>
                  <a:cubicBezTo>
                    <a:pt x="5029" y="6580"/>
                    <a:pt x="2265" y="10631"/>
                    <a:pt x="0" y="16999"/>
                  </a:cubicBezTo>
                  <a:lnTo>
                    <a:pt x="13909" y="25877"/>
                  </a:lnTo>
                  <a:lnTo>
                    <a:pt x="14056" y="25602"/>
                  </a:lnTo>
                  <a:lnTo>
                    <a:pt x="16880" y="20403"/>
                  </a:lnTo>
                  <a:lnTo>
                    <a:pt x="17639" y="28080"/>
                  </a:lnTo>
                  <a:lnTo>
                    <a:pt x="23344" y="26601"/>
                  </a:lnTo>
                  <a:cubicBezTo>
                    <a:pt x="28685" y="25216"/>
                    <a:pt x="33623" y="22588"/>
                    <a:pt x="37755" y="18931"/>
                  </a:cubicBezTo>
                  <a:cubicBezTo>
                    <a:pt x="37514" y="18092"/>
                    <a:pt x="37229" y="17209"/>
                    <a:pt x="36896" y="16297"/>
                  </a:cubicBezTo>
                  <a:cubicBezTo>
                    <a:pt x="34424" y="9569"/>
                    <a:pt x="29232" y="1447"/>
                    <a:pt x="18456" y="102"/>
                  </a:cubicBezTo>
                  <a:cubicBezTo>
                    <a:pt x="17913" y="34"/>
                    <a:pt x="17369" y="0"/>
                    <a:pt x="16828" y="0"/>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1437;p44">
              <a:extLst>
                <a:ext uri="{FF2B5EF4-FFF2-40B4-BE49-F238E27FC236}">
                  <a16:creationId xmlns:a16="http://schemas.microsoft.com/office/drawing/2014/main" id="{FCC6A32E-954D-4844-79D2-73F025340E68}"/>
                </a:ext>
              </a:extLst>
            </p:cNvPr>
            <p:cNvSpPr/>
            <p:nvPr/>
          </p:nvSpPr>
          <p:spPr>
            <a:xfrm>
              <a:off x="7393239" y="3221358"/>
              <a:ext cx="377203" cy="216587"/>
            </a:xfrm>
            <a:custGeom>
              <a:avLst/>
              <a:gdLst/>
              <a:ahLst/>
              <a:cxnLst/>
              <a:rect l="l" t="t" r="r" b="b"/>
              <a:pathLst>
                <a:path w="11113" h="6381" extrusionOk="0">
                  <a:moveTo>
                    <a:pt x="10123" y="0"/>
                  </a:moveTo>
                  <a:cubicBezTo>
                    <a:pt x="9403" y="0"/>
                    <a:pt x="6336" y="1038"/>
                    <a:pt x="4278" y="1764"/>
                  </a:cubicBezTo>
                  <a:cubicBezTo>
                    <a:pt x="3039" y="2201"/>
                    <a:pt x="1975" y="3032"/>
                    <a:pt x="1251" y="4129"/>
                  </a:cubicBezTo>
                  <a:lnTo>
                    <a:pt x="1" y="6024"/>
                  </a:lnTo>
                  <a:lnTo>
                    <a:pt x="4736" y="6380"/>
                  </a:lnTo>
                  <a:lnTo>
                    <a:pt x="8201" y="3711"/>
                  </a:lnTo>
                  <a:cubicBezTo>
                    <a:pt x="8521" y="3464"/>
                    <a:pt x="8851" y="3232"/>
                    <a:pt x="9204" y="3038"/>
                  </a:cubicBezTo>
                  <a:cubicBezTo>
                    <a:pt x="11113" y="1990"/>
                    <a:pt x="10911" y="182"/>
                    <a:pt x="10218" y="9"/>
                  </a:cubicBezTo>
                  <a:cubicBezTo>
                    <a:pt x="10194" y="3"/>
                    <a:pt x="10162" y="0"/>
                    <a:pt x="10123" y="0"/>
                  </a:cubicBezTo>
                  <a:close/>
                </a:path>
              </a:pathLst>
            </a:custGeom>
            <a:solidFill>
              <a:srgbClr val="F4C1B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1438;p44">
              <a:extLst>
                <a:ext uri="{FF2B5EF4-FFF2-40B4-BE49-F238E27FC236}">
                  <a16:creationId xmlns:a16="http://schemas.microsoft.com/office/drawing/2014/main" id="{B0F2A7BC-563C-D51F-0A2D-561456719D8D}"/>
                </a:ext>
              </a:extLst>
            </p:cNvPr>
            <p:cNvSpPr/>
            <p:nvPr/>
          </p:nvSpPr>
          <p:spPr>
            <a:xfrm>
              <a:off x="7271757" y="2450340"/>
              <a:ext cx="974150" cy="783393"/>
            </a:xfrm>
            <a:custGeom>
              <a:avLst/>
              <a:gdLst/>
              <a:ahLst/>
              <a:cxnLst/>
              <a:rect l="l" t="t" r="r" b="b"/>
              <a:pathLst>
                <a:path w="28700" h="23080" extrusionOk="0">
                  <a:moveTo>
                    <a:pt x="5185" y="0"/>
                  </a:moveTo>
                  <a:lnTo>
                    <a:pt x="0" y="6496"/>
                  </a:lnTo>
                  <a:lnTo>
                    <a:pt x="10801" y="20789"/>
                  </a:lnTo>
                  <a:cubicBezTo>
                    <a:pt x="12289" y="22280"/>
                    <a:pt x="14284" y="23080"/>
                    <a:pt x="16320" y="23080"/>
                  </a:cubicBezTo>
                  <a:cubicBezTo>
                    <a:pt x="17195" y="23080"/>
                    <a:pt x="18077" y="22932"/>
                    <a:pt x="18930" y="22628"/>
                  </a:cubicBezTo>
                  <a:cubicBezTo>
                    <a:pt x="22230" y="22395"/>
                    <a:pt x="28700" y="14556"/>
                    <a:pt x="16507" y="5847"/>
                  </a:cubicBezTo>
                  <a:lnTo>
                    <a:pt x="5185" y="0"/>
                  </a:lnTo>
                  <a:close/>
                </a:path>
              </a:pathLst>
            </a:custGeom>
            <a:solidFill>
              <a:srgbClr val="F4C1B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1439;p44">
              <a:extLst>
                <a:ext uri="{FF2B5EF4-FFF2-40B4-BE49-F238E27FC236}">
                  <a16:creationId xmlns:a16="http://schemas.microsoft.com/office/drawing/2014/main" id="{4E05920A-0078-9669-C827-8EAE8D00006C}"/>
                </a:ext>
              </a:extLst>
            </p:cNvPr>
            <p:cNvSpPr/>
            <p:nvPr/>
          </p:nvSpPr>
          <p:spPr>
            <a:xfrm>
              <a:off x="6697303" y="2308153"/>
              <a:ext cx="1049808" cy="516367"/>
            </a:xfrm>
            <a:custGeom>
              <a:avLst/>
              <a:gdLst/>
              <a:ahLst/>
              <a:cxnLst/>
              <a:rect l="l" t="t" r="r" b="b"/>
              <a:pathLst>
                <a:path w="30929" h="15213" extrusionOk="0">
                  <a:moveTo>
                    <a:pt x="8780" y="1"/>
                  </a:moveTo>
                  <a:cubicBezTo>
                    <a:pt x="8491" y="1"/>
                    <a:pt x="8202" y="39"/>
                    <a:pt x="7921" y="114"/>
                  </a:cubicBezTo>
                  <a:lnTo>
                    <a:pt x="313" y="2159"/>
                  </a:lnTo>
                  <a:cubicBezTo>
                    <a:pt x="59" y="2227"/>
                    <a:pt x="1" y="2561"/>
                    <a:pt x="216" y="2713"/>
                  </a:cubicBezTo>
                  <a:cubicBezTo>
                    <a:pt x="1432" y="3577"/>
                    <a:pt x="3374" y="3785"/>
                    <a:pt x="4961" y="3785"/>
                  </a:cubicBezTo>
                  <a:cubicBezTo>
                    <a:pt x="6433" y="3785"/>
                    <a:pt x="7600" y="3606"/>
                    <a:pt x="7600" y="3606"/>
                  </a:cubicBezTo>
                  <a:lnTo>
                    <a:pt x="7600" y="3606"/>
                  </a:lnTo>
                  <a:lnTo>
                    <a:pt x="1533" y="5550"/>
                  </a:lnTo>
                  <a:cubicBezTo>
                    <a:pt x="1174" y="5664"/>
                    <a:pt x="1098" y="6150"/>
                    <a:pt x="1415" y="6354"/>
                  </a:cubicBezTo>
                  <a:cubicBezTo>
                    <a:pt x="2110" y="6804"/>
                    <a:pt x="2967" y="6952"/>
                    <a:pt x="3792" y="6952"/>
                  </a:cubicBezTo>
                  <a:cubicBezTo>
                    <a:pt x="5377" y="6952"/>
                    <a:pt x="6849" y="6406"/>
                    <a:pt x="6849" y="6406"/>
                  </a:cubicBezTo>
                  <a:lnTo>
                    <a:pt x="10328" y="7088"/>
                  </a:lnTo>
                  <a:lnTo>
                    <a:pt x="5198" y="9716"/>
                  </a:lnTo>
                  <a:cubicBezTo>
                    <a:pt x="4956" y="9840"/>
                    <a:pt x="4931" y="10184"/>
                    <a:pt x="5157" y="10333"/>
                  </a:cubicBezTo>
                  <a:cubicBezTo>
                    <a:pt x="5771" y="10737"/>
                    <a:pt x="6659" y="10872"/>
                    <a:pt x="7577" y="10872"/>
                  </a:cubicBezTo>
                  <a:cubicBezTo>
                    <a:pt x="9470" y="10872"/>
                    <a:pt x="11490" y="10295"/>
                    <a:pt x="11490" y="10295"/>
                  </a:cubicBezTo>
                  <a:lnTo>
                    <a:pt x="14426" y="11819"/>
                  </a:lnTo>
                  <a:cubicBezTo>
                    <a:pt x="15082" y="12160"/>
                    <a:pt x="15797" y="12328"/>
                    <a:pt x="16510" y="12328"/>
                  </a:cubicBezTo>
                  <a:cubicBezTo>
                    <a:pt x="17435" y="12328"/>
                    <a:pt x="18355" y="12045"/>
                    <a:pt x="19136" y="11490"/>
                  </a:cubicBezTo>
                  <a:lnTo>
                    <a:pt x="20430" y="10568"/>
                  </a:lnTo>
                  <a:lnTo>
                    <a:pt x="23290" y="15212"/>
                  </a:lnTo>
                  <a:lnTo>
                    <a:pt x="30928" y="10766"/>
                  </a:lnTo>
                  <a:lnTo>
                    <a:pt x="25011" y="5723"/>
                  </a:lnTo>
                  <a:cubicBezTo>
                    <a:pt x="23238" y="4213"/>
                    <a:pt x="21146" y="3123"/>
                    <a:pt x="18891" y="2535"/>
                  </a:cubicBezTo>
                  <a:lnTo>
                    <a:pt x="9852" y="179"/>
                  </a:lnTo>
                  <a:cubicBezTo>
                    <a:pt x="9505" y="60"/>
                    <a:pt x="9143" y="1"/>
                    <a:pt x="8780" y="1"/>
                  </a:cubicBezTo>
                  <a:close/>
                </a:path>
              </a:pathLst>
            </a:custGeom>
            <a:solidFill>
              <a:srgbClr val="F4C1B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1440;p44">
              <a:extLst>
                <a:ext uri="{FF2B5EF4-FFF2-40B4-BE49-F238E27FC236}">
                  <a16:creationId xmlns:a16="http://schemas.microsoft.com/office/drawing/2014/main" id="{95BB804E-25B6-5B44-9725-2D73ED8ADDA5}"/>
                </a:ext>
              </a:extLst>
            </p:cNvPr>
            <p:cNvSpPr/>
            <p:nvPr/>
          </p:nvSpPr>
          <p:spPr>
            <a:xfrm>
              <a:off x="7364116" y="2471894"/>
              <a:ext cx="834714" cy="819576"/>
            </a:xfrm>
            <a:custGeom>
              <a:avLst/>
              <a:gdLst/>
              <a:ahLst/>
              <a:cxnLst/>
              <a:rect l="l" t="t" r="r" b="b"/>
              <a:pathLst>
                <a:path w="24592" h="24146" extrusionOk="0">
                  <a:moveTo>
                    <a:pt x="5774" y="0"/>
                  </a:moveTo>
                  <a:cubicBezTo>
                    <a:pt x="5352" y="0"/>
                    <a:pt x="4961" y="301"/>
                    <a:pt x="4886" y="752"/>
                  </a:cubicBezTo>
                  <a:cubicBezTo>
                    <a:pt x="4619" y="2323"/>
                    <a:pt x="3683" y="5392"/>
                    <a:pt x="444" y="9326"/>
                  </a:cubicBezTo>
                  <a:cubicBezTo>
                    <a:pt x="28" y="9831"/>
                    <a:pt x="1" y="10552"/>
                    <a:pt x="378" y="11086"/>
                  </a:cubicBezTo>
                  <a:lnTo>
                    <a:pt x="6953" y="20376"/>
                  </a:lnTo>
                  <a:cubicBezTo>
                    <a:pt x="8684" y="22823"/>
                    <a:pt x="11436" y="24145"/>
                    <a:pt x="14237" y="24145"/>
                  </a:cubicBezTo>
                  <a:cubicBezTo>
                    <a:pt x="15871" y="24145"/>
                    <a:pt x="17521" y="23695"/>
                    <a:pt x="18995" y="22757"/>
                  </a:cubicBezTo>
                  <a:cubicBezTo>
                    <a:pt x="19042" y="22727"/>
                    <a:pt x="19087" y="22699"/>
                    <a:pt x="19133" y="22670"/>
                  </a:cubicBezTo>
                  <a:cubicBezTo>
                    <a:pt x="24536" y="19179"/>
                    <a:pt x="24591" y="11290"/>
                    <a:pt x="19223" y="7745"/>
                  </a:cubicBezTo>
                  <a:cubicBezTo>
                    <a:pt x="15334" y="5174"/>
                    <a:pt x="10586" y="2040"/>
                    <a:pt x="6138" y="78"/>
                  </a:cubicBezTo>
                  <a:cubicBezTo>
                    <a:pt x="6018" y="25"/>
                    <a:pt x="5895" y="0"/>
                    <a:pt x="577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1441;p44">
              <a:extLst>
                <a:ext uri="{FF2B5EF4-FFF2-40B4-BE49-F238E27FC236}">
                  <a16:creationId xmlns:a16="http://schemas.microsoft.com/office/drawing/2014/main" id="{E7F22161-72A0-DFE1-0F0F-1948B49A8A21}"/>
                </a:ext>
              </a:extLst>
            </p:cNvPr>
            <p:cNvSpPr/>
            <p:nvPr/>
          </p:nvSpPr>
          <p:spPr>
            <a:xfrm>
              <a:off x="6793905" y="2964340"/>
              <a:ext cx="161770" cy="219031"/>
            </a:xfrm>
            <a:custGeom>
              <a:avLst/>
              <a:gdLst/>
              <a:ahLst/>
              <a:cxnLst/>
              <a:rect l="l" t="t" r="r" b="b"/>
              <a:pathLst>
                <a:path w="4766" h="6453" fill="none" extrusionOk="0">
                  <a:moveTo>
                    <a:pt x="0" y="6453"/>
                  </a:moveTo>
                  <a:cubicBezTo>
                    <a:pt x="0" y="6453"/>
                    <a:pt x="1549" y="2340"/>
                    <a:pt x="4765" y="0"/>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1442;p44">
              <a:extLst>
                <a:ext uri="{FF2B5EF4-FFF2-40B4-BE49-F238E27FC236}">
                  <a16:creationId xmlns:a16="http://schemas.microsoft.com/office/drawing/2014/main" id="{EE8A4311-E949-4303-D045-72E2058DB652}"/>
                </a:ext>
              </a:extLst>
            </p:cNvPr>
            <p:cNvSpPr/>
            <p:nvPr/>
          </p:nvSpPr>
          <p:spPr>
            <a:xfrm>
              <a:off x="6399723" y="3560143"/>
              <a:ext cx="101454" cy="85094"/>
            </a:xfrm>
            <a:custGeom>
              <a:avLst/>
              <a:gdLst/>
              <a:ahLst/>
              <a:cxnLst/>
              <a:rect l="l" t="t" r="r" b="b"/>
              <a:pathLst>
                <a:path w="2989" h="2507" fill="none" extrusionOk="0">
                  <a:moveTo>
                    <a:pt x="1" y="1"/>
                  </a:moveTo>
                  <a:lnTo>
                    <a:pt x="2989" y="2507"/>
                  </a:ln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1443;p44">
              <a:extLst>
                <a:ext uri="{FF2B5EF4-FFF2-40B4-BE49-F238E27FC236}">
                  <a16:creationId xmlns:a16="http://schemas.microsoft.com/office/drawing/2014/main" id="{A68BD611-5A15-97C9-F728-E50B50449F8B}"/>
                </a:ext>
              </a:extLst>
            </p:cNvPr>
            <p:cNvSpPr/>
            <p:nvPr/>
          </p:nvSpPr>
          <p:spPr>
            <a:xfrm>
              <a:off x="6283672" y="2025542"/>
              <a:ext cx="230571" cy="253177"/>
            </a:xfrm>
            <a:custGeom>
              <a:avLst/>
              <a:gdLst/>
              <a:ahLst/>
              <a:cxnLst/>
              <a:rect l="l" t="t" r="r" b="b"/>
              <a:pathLst>
                <a:path w="6793" h="7459" extrusionOk="0">
                  <a:moveTo>
                    <a:pt x="3396" y="0"/>
                  </a:moveTo>
                  <a:cubicBezTo>
                    <a:pt x="1520" y="0"/>
                    <a:pt x="0" y="1669"/>
                    <a:pt x="0" y="3729"/>
                  </a:cubicBezTo>
                  <a:cubicBezTo>
                    <a:pt x="0" y="5788"/>
                    <a:pt x="1520" y="7458"/>
                    <a:pt x="3396" y="7458"/>
                  </a:cubicBezTo>
                  <a:cubicBezTo>
                    <a:pt x="5272" y="7458"/>
                    <a:pt x="6792" y="5788"/>
                    <a:pt x="6792" y="3729"/>
                  </a:cubicBezTo>
                  <a:cubicBezTo>
                    <a:pt x="6792" y="1669"/>
                    <a:pt x="5272" y="0"/>
                    <a:pt x="3396" y="0"/>
                  </a:cubicBezTo>
                  <a:close/>
                </a:path>
              </a:pathLst>
            </a:custGeom>
            <a:solidFill>
              <a:srgbClr val="DD7E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1444;p44">
              <a:extLst>
                <a:ext uri="{FF2B5EF4-FFF2-40B4-BE49-F238E27FC236}">
                  <a16:creationId xmlns:a16="http://schemas.microsoft.com/office/drawing/2014/main" id="{A0C321F0-5742-63FD-8D15-A9BC0CB68AC9}"/>
                </a:ext>
              </a:extLst>
            </p:cNvPr>
            <p:cNvSpPr/>
            <p:nvPr/>
          </p:nvSpPr>
          <p:spPr>
            <a:xfrm>
              <a:off x="6329597" y="2078969"/>
              <a:ext cx="76710" cy="115133"/>
            </a:xfrm>
            <a:custGeom>
              <a:avLst/>
              <a:gdLst/>
              <a:ahLst/>
              <a:cxnLst/>
              <a:rect l="l" t="t" r="r" b="b"/>
              <a:pathLst>
                <a:path w="2260" h="3392" fill="none" extrusionOk="0">
                  <a:moveTo>
                    <a:pt x="1229" y="3391"/>
                  </a:moveTo>
                  <a:cubicBezTo>
                    <a:pt x="1229" y="3391"/>
                    <a:pt x="1" y="885"/>
                    <a:pt x="2260" y="1"/>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1445;p44">
              <a:extLst>
                <a:ext uri="{FF2B5EF4-FFF2-40B4-BE49-F238E27FC236}">
                  <a16:creationId xmlns:a16="http://schemas.microsoft.com/office/drawing/2014/main" id="{1C9E23A7-5B9C-1676-B6C2-82A1116A3705}"/>
                </a:ext>
              </a:extLst>
            </p:cNvPr>
            <p:cNvSpPr/>
            <p:nvPr/>
          </p:nvSpPr>
          <p:spPr>
            <a:xfrm>
              <a:off x="6363676" y="2143529"/>
              <a:ext cx="76405" cy="84890"/>
            </a:xfrm>
            <a:custGeom>
              <a:avLst/>
              <a:gdLst/>
              <a:ahLst/>
              <a:cxnLst/>
              <a:rect l="l" t="t" r="r" b="b"/>
              <a:pathLst>
                <a:path w="2251" h="2501" fill="none" extrusionOk="0">
                  <a:moveTo>
                    <a:pt x="1" y="626"/>
                  </a:moveTo>
                  <a:cubicBezTo>
                    <a:pt x="1" y="626"/>
                    <a:pt x="2250" y="0"/>
                    <a:pt x="1793" y="2501"/>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1446;p44">
              <a:extLst>
                <a:ext uri="{FF2B5EF4-FFF2-40B4-BE49-F238E27FC236}">
                  <a16:creationId xmlns:a16="http://schemas.microsoft.com/office/drawing/2014/main" id="{B0EFEBC2-5496-BBC9-494B-ED539E795AE4}"/>
                </a:ext>
              </a:extLst>
            </p:cNvPr>
            <p:cNvSpPr/>
            <p:nvPr/>
          </p:nvSpPr>
          <p:spPr>
            <a:xfrm>
              <a:off x="6449925" y="2252452"/>
              <a:ext cx="23386" cy="10624"/>
            </a:xfrm>
            <a:custGeom>
              <a:avLst/>
              <a:gdLst/>
              <a:ahLst/>
              <a:cxnLst/>
              <a:rect l="l" t="t" r="r" b="b"/>
              <a:pathLst>
                <a:path w="689" h="313" extrusionOk="0">
                  <a:moveTo>
                    <a:pt x="688" y="0"/>
                  </a:moveTo>
                  <a:lnTo>
                    <a:pt x="1" y="313"/>
                  </a:lnTo>
                </a:path>
              </a:pathLst>
            </a:custGeom>
            <a:solidFill>
              <a:srgbClr val="FFBAC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1447;p44">
              <a:extLst>
                <a:ext uri="{FF2B5EF4-FFF2-40B4-BE49-F238E27FC236}">
                  <a16:creationId xmlns:a16="http://schemas.microsoft.com/office/drawing/2014/main" id="{56BBAC0D-3EBB-56AB-2E3A-0955B77A247D}"/>
                </a:ext>
              </a:extLst>
            </p:cNvPr>
            <p:cNvSpPr/>
            <p:nvPr/>
          </p:nvSpPr>
          <p:spPr>
            <a:xfrm>
              <a:off x="6449925" y="2252452"/>
              <a:ext cx="23386" cy="10624"/>
            </a:xfrm>
            <a:custGeom>
              <a:avLst/>
              <a:gdLst/>
              <a:ahLst/>
              <a:cxnLst/>
              <a:rect l="l" t="t" r="r" b="b"/>
              <a:pathLst>
                <a:path w="689" h="313" fill="none" extrusionOk="0">
                  <a:moveTo>
                    <a:pt x="688" y="0"/>
                  </a:moveTo>
                  <a:lnTo>
                    <a:pt x="1" y="313"/>
                  </a:ln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1448;p44">
              <a:extLst>
                <a:ext uri="{FF2B5EF4-FFF2-40B4-BE49-F238E27FC236}">
                  <a16:creationId xmlns:a16="http://schemas.microsoft.com/office/drawing/2014/main" id="{AF5F2DE2-06B9-272C-3BAC-5079C35B721A}"/>
                </a:ext>
              </a:extLst>
            </p:cNvPr>
            <p:cNvSpPr/>
            <p:nvPr/>
          </p:nvSpPr>
          <p:spPr>
            <a:xfrm>
              <a:off x="6280922" y="2178185"/>
              <a:ext cx="27629" cy="42428"/>
            </a:xfrm>
            <a:custGeom>
              <a:avLst/>
              <a:gdLst/>
              <a:ahLst/>
              <a:cxnLst/>
              <a:rect l="l" t="t" r="r" b="b"/>
              <a:pathLst>
                <a:path w="814" h="1250" extrusionOk="0">
                  <a:moveTo>
                    <a:pt x="1" y="1"/>
                  </a:moveTo>
                  <a:lnTo>
                    <a:pt x="813" y="1250"/>
                  </a:lnTo>
                </a:path>
              </a:pathLst>
            </a:custGeom>
            <a:solidFill>
              <a:srgbClr val="FFBAC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1449;p44">
              <a:extLst>
                <a:ext uri="{FF2B5EF4-FFF2-40B4-BE49-F238E27FC236}">
                  <a16:creationId xmlns:a16="http://schemas.microsoft.com/office/drawing/2014/main" id="{4CD9ECE9-3A32-9B7F-D536-5E9C7B81CDF0}"/>
                </a:ext>
              </a:extLst>
            </p:cNvPr>
            <p:cNvSpPr/>
            <p:nvPr/>
          </p:nvSpPr>
          <p:spPr>
            <a:xfrm>
              <a:off x="6280922" y="2178185"/>
              <a:ext cx="27629" cy="42428"/>
            </a:xfrm>
            <a:custGeom>
              <a:avLst/>
              <a:gdLst/>
              <a:ahLst/>
              <a:cxnLst/>
              <a:rect l="l" t="t" r="r" b="b"/>
              <a:pathLst>
                <a:path w="814" h="1250" fill="none" extrusionOk="0">
                  <a:moveTo>
                    <a:pt x="1" y="1"/>
                  </a:moveTo>
                  <a:lnTo>
                    <a:pt x="813" y="1250"/>
                  </a:ln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1450;p44">
              <a:extLst>
                <a:ext uri="{FF2B5EF4-FFF2-40B4-BE49-F238E27FC236}">
                  <a16:creationId xmlns:a16="http://schemas.microsoft.com/office/drawing/2014/main" id="{01C29F5B-2428-AE1F-4937-6E7B93D2D998}"/>
                </a:ext>
              </a:extLst>
            </p:cNvPr>
            <p:cNvSpPr/>
            <p:nvPr/>
          </p:nvSpPr>
          <p:spPr>
            <a:xfrm>
              <a:off x="5726427" y="2065629"/>
              <a:ext cx="263971" cy="392138"/>
            </a:xfrm>
            <a:custGeom>
              <a:avLst/>
              <a:gdLst/>
              <a:ahLst/>
              <a:cxnLst/>
              <a:rect l="l" t="t" r="r" b="b"/>
              <a:pathLst>
                <a:path w="7777" h="11553" fill="none" extrusionOk="0">
                  <a:moveTo>
                    <a:pt x="6029" y="1"/>
                  </a:moveTo>
                  <a:cubicBezTo>
                    <a:pt x="6029" y="1"/>
                    <a:pt x="0" y="6594"/>
                    <a:pt x="7777" y="11552"/>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1451;p44">
              <a:extLst>
                <a:ext uri="{FF2B5EF4-FFF2-40B4-BE49-F238E27FC236}">
                  <a16:creationId xmlns:a16="http://schemas.microsoft.com/office/drawing/2014/main" id="{99112B84-8B4A-F14E-E8D0-D0CC17357C5D}"/>
                </a:ext>
              </a:extLst>
            </p:cNvPr>
            <p:cNvSpPr/>
            <p:nvPr/>
          </p:nvSpPr>
          <p:spPr>
            <a:xfrm>
              <a:off x="6423925" y="1440296"/>
              <a:ext cx="133190" cy="121888"/>
            </a:xfrm>
            <a:custGeom>
              <a:avLst/>
              <a:gdLst/>
              <a:ahLst/>
              <a:cxnLst/>
              <a:rect l="l" t="t" r="r" b="b"/>
              <a:pathLst>
                <a:path w="3924" h="3591" fill="none" extrusionOk="0">
                  <a:moveTo>
                    <a:pt x="1" y="0"/>
                  </a:moveTo>
                  <a:cubicBezTo>
                    <a:pt x="1" y="0"/>
                    <a:pt x="3126" y="532"/>
                    <a:pt x="3924" y="3590"/>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1452;p44">
              <a:extLst>
                <a:ext uri="{FF2B5EF4-FFF2-40B4-BE49-F238E27FC236}">
                  <a16:creationId xmlns:a16="http://schemas.microsoft.com/office/drawing/2014/main" id="{51EA77F8-59E3-2C7B-C6B3-9ADC88F33F8C}"/>
                </a:ext>
              </a:extLst>
            </p:cNvPr>
            <p:cNvSpPr/>
            <p:nvPr/>
          </p:nvSpPr>
          <p:spPr>
            <a:xfrm>
              <a:off x="6177939" y="1584656"/>
              <a:ext cx="270827" cy="286678"/>
            </a:xfrm>
            <a:custGeom>
              <a:avLst/>
              <a:gdLst/>
              <a:ahLst/>
              <a:cxnLst/>
              <a:rect l="l" t="t" r="r" b="b"/>
              <a:pathLst>
                <a:path w="7979" h="8446" fill="none" extrusionOk="0">
                  <a:moveTo>
                    <a:pt x="7713" y="1"/>
                  </a:moveTo>
                  <a:cubicBezTo>
                    <a:pt x="7713" y="1"/>
                    <a:pt x="7979" y="6384"/>
                    <a:pt x="1" y="8445"/>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1453;p44">
              <a:extLst>
                <a:ext uri="{FF2B5EF4-FFF2-40B4-BE49-F238E27FC236}">
                  <a16:creationId xmlns:a16="http://schemas.microsoft.com/office/drawing/2014/main" id="{BFAD6A4D-4024-D20C-F14B-FAD0BDBD129A}"/>
                </a:ext>
              </a:extLst>
            </p:cNvPr>
            <p:cNvSpPr/>
            <p:nvPr/>
          </p:nvSpPr>
          <p:spPr>
            <a:xfrm>
              <a:off x="7021460" y="3099400"/>
              <a:ext cx="520067" cy="212684"/>
            </a:xfrm>
            <a:custGeom>
              <a:avLst/>
              <a:gdLst/>
              <a:ahLst/>
              <a:cxnLst/>
              <a:rect l="l" t="t" r="r" b="b"/>
              <a:pathLst>
                <a:path w="15322" h="6266" fill="none" extrusionOk="0">
                  <a:moveTo>
                    <a:pt x="1" y="6266"/>
                  </a:moveTo>
                  <a:cubicBezTo>
                    <a:pt x="1" y="6266"/>
                    <a:pt x="9510" y="4907"/>
                    <a:pt x="15322" y="1"/>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1454;p44">
              <a:extLst>
                <a:ext uri="{FF2B5EF4-FFF2-40B4-BE49-F238E27FC236}">
                  <a16:creationId xmlns:a16="http://schemas.microsoft.com/office/drawing/2014/main" id="{5932D802-F71C-B685-1430-A52832FB2D61}"/>
                </a:ext>
              </a:extLst>
            </p:cNvPr>
            <p:cNvSpPr/>
            <p:nvPr/>
          </p:nvSpPr>
          <p:spPr>
            <a:xfrm>
              <a:off x="5993594" y="2651046"/>
              <a:ext cx="105867" cy="59841"/>
            </a:xfrm>
            <a:custGeom>
              <a:avLst/>
              <a:gdLst/>
              <a:ahLst/>
              <a:cxnLst/>
              <a:rect l="l" t="t" r="r" b="b"/>
              <a:pathLst>
                <a:path w="3119" h="1763" fill="none" extrusionOk="0">
                  <a:moveTo>
                    <a:pt x="0" y="0"/>
                  </a:moveTo>
                  <a:cubicBezTo>
                    <a:pt x="0" y="0"/>
                    <a:pt x="1384" y="1162"/>
                    <a:pt x="3119" y="1762"/>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1455;p44">
              <a:extLst>
                <a:ext uri="{FF2B5EF4-FFF2-40B4-BE49-F238E27FC236}">
                  <a16:creationId xmlns:a16="http://schemas.microsoft.com/office/drawing/2014/main" id="{2F12EF54-DE37-8669-DEB1-3D6ACD867673}"/>
                </a:ext>
              </a:extLst>
            </p:cNvPr>
            <p:cNvSpPr/>
            <p:nvPr/>
          </p:nvSpPr>
          <p:spPr>
            <a:xfrm>
              <a:off x="5981578" y="2690284"/>
              <a:ext cx="70838" cy="57261"/>
            </a:xfrm>
            <a:custGeom>
              <a:avLst/>
              <a:gdLst/>
              <a:ahLst/>
              <a:cxnLst/>
              <a:rect l="l" t="t" r="r" b="b"/>
              <a:pathLst>
                <a:path w="2087" h="1687" fill="none" extrusionOk="0">
                  <a:moveTo>
                    <a:pt x="2087" y="1"/>
                  </a:moveTo>
                  <a:lnTo>
                    <a:pt x="1" y="1687"/>
                  </a:ln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1456;p44">
              <a:extLst>
                <a:ext uri="{FF2B5EF4-FFF2-40B4-BE49-F238E27FC236}">
                  <a16:creationId xmlns:a16="http://schemas.microsoft.com/office/drawing/2014/main" id="{64F48518-E2B8-129C-486A-3F722A905E0A}"/>
                </a:ext>
              </a:extLst>
            </p:cNvPr>
            <p:cNvSpPr/>
            <p:nvPr/>
          </p:nvSpPr>
          <p:spPr>
            <a:xfrm>
              <a:off x="6941999" y="2411849"/>
              <a:ext cx="165096" cy="21553"/>
            </a:xfrm>
            <a:custGeom>
              <a:avLst/>
              <a:gdLst/>
              <a:ahLst/>
              <a:cxnLst/>
              <a:rect l="l" t="t" r="r" b="b"/>
              <a:pathLst>
                <a:path w="4864" h="635" fill="none" extrusionOk="0">
                  <a:moveTo>
                    <a:pt x="1" y="634"/>
                  </a:moveTo>
                  <a:lnTo>
                    <a:pt x="1461" y="171"/>
                  </a:lnTo>
                  <a:cubicBezTo>
                    <a:pt x="1961" y="13"/>
                    <a:pt x="2497" y="0"/>
                    <a:pt x="3004" y="135"/>
                  </a:cubicBezTo>
                  <a:lnTo>
                    <a:pt x="4863" y="633"/>
                  </a:ln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1457;p44">
              <a:extLst>
                <a:ext uri="{FF2B5EF4-FFF2-40B4-BE49-F238E27FC236}">
                  <a16:creationId xmlns:a16="http://schemas.microsoft.com/office/drawing/2014/main" id="{BDCAB9A0-04CF-9306-C406-E1FB50728F49}"/>
                </a:ext>
              </a:extLst>
            </p:cNvPr>
            <p:cNvSpPr/>
            <p:nvPr/>
          </p:nvSpPr>
          <p:spPr>
            <a:xfrm>
              <a:off x="7047902" y="2529054"/>
              <a:ext cx="39000" cy="19687"/>
            </a:xfrm>
            <a:custGeom>
              <a:avLst/>
              <a:gdLst/>
              <a:ahLst/>
              <a:cxnLst/>
              <a:rect l="l" t="t" r="r" b="b"/>
              <a:pathLst>
                <a:path w="1149" h="580" fill="none" extrusionOk="0">
                  <a:moveTo>
                    <a:pt x="1" y="580"/>
                  </a:moveTo>
                  <a:lnTo>
                    <a:pt x="1149" y="1"/>
                  </a:ln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1458;p44">
              <a:extLst>
                <a:ext uri="{FF2B5EF4-FFF2-40B4-BE49-F238E27FC236}">
                  <a16:creationId xmlns:a16="http://schemas.microsoft.com/office/drawing/2014/main" id="{6628E0E7-A6A5-9659-3B80-FBE54A37C5D5}"/>
                </a:ext>
              </a:extLst>
            </p:cNvPr>
            <p:cNvSpPr/>
            <p:nvPr/>
          </p:nvSpPr>
          <p:spPr>
            <a:xfrm>
              <a:off x="6824454" y="2255575"/>
              <a:ext cx="406597" cy="111637"/>
            </a:xfrm>
            <a:custGeom>
              <a:avLst/>
              <a:gdLst/>
              <a:ahLst/>
              <a:cxnLst/>
              <a:rect l="l" t="t" r="r" b="b"/>
              <a:pathLst>
                <a:path w="11979" h="3289" extrusionOk="0">
                  <a:moveTo>
                    <a:pt x="4589" y="1"/>
                  </a:moveTo>
                  <a:cubicBezTo>
                    <a:pt x="3936" y="1"/>
                    <a:pt x="3288" y="222"/>
                    <a:pt x="2762" y="650"/>
                  </a:cubicBezTo>
                  <a:lnTo>
                    <a:pt x="0" y="2897"/>
                  </a:lnTo>
                  <a:lnTo>
                    <a:pt x="11978" y="3289"/>
                  </a:lnTo>
                  <a:lnTo>
                    <a:pt x="5861" y="295"/>
                  </a:lnTo>
                  <a:cubicBezTo>
                    <a:pt x="5457" y="98"/>
                    <a:pt x="5022" y="1"/>
                    <a:pt x="4589" y="1"/>
                  </a:cubicBezTo>
                  <a:close/>
                </a:path>
              </a:pathLst>
            </a:custGeom>
            <a:solidFill>
              <a:srgbClr val="F4C1B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1459;p44">
              <a:extLst>
                <a:ext uri="{FF2B5EF4-FFF2-40B4-BE49-F238E27FC236}">
                  <a16:creationId xmlns:a16="http://schemas.microsoft.com/office/drawing/2014/main" id="{36016287-A819-F08E-E6FA-EFF097F491DF}"/>
                </a:ext>
              </a:extLst>
            </p:cNvPr>
            <p:cNvSpPr/>
            <p:nvPr/>
          </p:nvSpPr>
          <p:spPr>
            <a:xfrm>
              <a:off x="6824454" y="2312294"/>
              <a:ext cx="315360" cy="41647"/>
            </a:xfrm>
            <a:custGeom>
              <a:avLst/>
              <a:gdLst/>
              <a:ahLst/>
              <a:cxnLst/>
              <a:rect l="l" t="t" r="r" b="b"/>
              <a:pathLst>
                <a:path w="9291" h="1227" fill="none" extrusionOk="0">
                  <a:moveTo>
                    <a:pt x="0" y="1226"/>
                  </a:moveTo>
                  <a:cubicBezTo>
                    <a:pt x="90" y="1116"/>
                    <a:pt x="1814" y="634"/>
                    <a:pt x="3106" y="284"/>
                  </a:cubicBezTo>
                  <a:cubicBezTo>
                    <a:pt x="4033" y="33"/>
                    <a:pt x="5003" y="1"/>
                    <a:pt x="5944" y="189"/>
                  </a:cubicBezTo>
                  <a:lnTo>
                    <a:pt x="9291" y="858"/>
                  </a:ln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2" name="Google Shape;1460;p44">
              <a:extLst>
                <a:ext uri="{FF2B5EF4-FFF2-40B4-BE49-F238E27FC236}">
                  <a16:creationId xmlns:a16="http://schemas.microsoft.com/office/drawing/2014/main" id="{D5D1A69D-5865-C9DA-7C89-90C9ABEEA51C}"/>
                </a:ext>
              </a:extLst>
            </p:cNvPr>
            <p:cNvSpPr/>
            <p:nvPr/>
          </p:nvSpPr>
          <p:spPr>
            <a:xfrm>
              <a:off x="7799641" y="3454139"/>
              <a:ext cx="131324" cy="73927"/>
            </a:xfrm>
            <a:custGeom>
              <a:avLst/>
              <a:gdLst/>
              <a:ahLst/>
              <a:cxnLst/>
              <a:rect l="l" t="t" r="r" b="b"/>
              <a:pathLst>
                <a:path w="3869" h="2178" fill="none" extrusionOk="0">
                  <a:moveTo>
                    <a:pt x="3868" y="1"/>
                  </a:moveTo>
                  <a:lnTo>
                    <a:pt x="3534" y="290"/>
                  </a:lnTo>
                  <a:cubicBezTo>
                    <a:pt x="2585" y="1108"/>
                    <a:pt x="1476" y="1722"/>
                    <a:pt x="279" y="2091"/>
                  </a:cubicBezTo>
                  <a:lnTo>
                    <a:pt x="0" y="2177"/>
                  </a:ln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3" name="Google Shape;1461;p44">
              <a:extLst>
                <a:ext uri="{FF2B5EF4-FFF2-40B4-BE49-F238E27FC236}">
                  <a16:creationId xmlns:a16="http://schemas.microsoft.com/office/drawing/2014/main" id="{002EEB74-DFE4-C062-38EE-6BA3E7F1A46F}"/>
                </a:ext>
              </a:extLst>
            </p:cNvPr>
            <p:cNvSpPr/>
            <p:nvPr/>
          </p:nvSpPr>
          <p:spPr>
            <a:xfrm>
              <a:off x="7834330" y="3534415"/>
              <a:ext cx="65781" cy="53935"/>
            </a:xfrm>
            <a:custGeom>
              <a:avLst/>
              <a:gdLst/>
              <a:ahLst/>
              <a:cxnLst/>
              <a:rect l="l" t="t" r="r" b="b"/>
              <a:pathLst>
                <a:path w="1938" h="1589" fill="none" extrusionOk="0">
                  <a:moveTo>
                    <a:pt x="1938" y="1"/>
                  </a:moveTo>
                  <a:cubicBezTo>
                    <a:pt x="1938" y="1"/>
                    <a:pt x="1535" y="701"/>
                    <a:pt x="1" y="1588"/>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4" name="Google Shape;1462;p44">
              <a:extLst>
                <a:ext uri="{FF2B5EF4-FFF2-40B4-BE49-F238E27FC236}">
                  <a16:creationId xmlns:a16="http://schemas.microsoft.com/office/drawing/2014/main" id="{4854BF30-D612-4A48-3D88-C0DC72ED1CD9}"/>
                </a:ext>
              </a:extLst>
            </p:cNvPr>
            <p:cNvSpPr/>
            <p:nvPr/>
          </p:nvSpPr>
          <p:spPr>
            <a:xfrm>
              <a:off x="7851709" y="3601995"/>
              <a:ext cx="46603" cy="35640"/>
            </a:xfrm>
            <a:custGeom>
              <a:avLst/>
              <a:gdLst/>
              <a:ahLst/>
              <a:cxnLst/>
              <a:rect l="l" t="t" r="r" b="b"/>
              <a:pathLst>
                <a:path w="1373" h="1050" fill="none" extrusionOk="0">
                  <a:moveTo>
                    <a:pt x="1372" y="0"/>
                  </a:moveTo>
                  <a:lnTo>
                    <a:pt x="0" y="1050"/>
                  </a:ln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5" name="Google Shape;1463;p44">
              <a:extLst>
                <a:ext uri="{FF2B5EF4-FFF2-40B4-BE49-F238E27FC236}">
                  <a16:creationId xmlns:a16="http://schemas.microsoft.com/office/drawing/2014/main" id="{98B97DD8-83ED-DC11-3D84-62B98EC884A9}"/>
                </a:ext>
              </a:extLst>
            </p:cNvPr>
            <p:cNvSpPr/>
            <p:nvPr/>
          </p:nvSpPr>
          <p:spPr>
            <a:xfrm>
              <a:off x="7574054" y="3382791"/>
              <a:ext cx="51864" cy="31804"/>
            </a:xfrm>
            <a:custGeom>
              <a:avLst/>
              <a:gdLst/>
              <a:ahLst/>
              <a:cxnLst/>
              <a:rect l="l" t="t" r="r" b="b"/>
              <a:pathLst>
                <a:path w="1528" h="937" fill="none" extrusionOk="0">
                  <a:moveTo>
                    <a:pt x="1528" y="0"/>
                  </a:moveTo>
                  <a:lnTo>
                    <a:pt x="1" y="937"/>
                  </a:ln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6" name="Google Shape;1464;p44">
              <a:extLst>
                <a:ext uri="{FF2B5EF4-FFF2-40B4-BE49-F238E27FC236}">
                  <a16:creationId xmlns:a16="http://schemas.microsoft.com/office/drawing/2014/main" id="{3CE5F0FA-0F7F-AA78-EC16-82F6FF9B598D}"/>
                </a:ext>
              </a:extLst>
            </p:cNvPr>
            <p:cNvSpPr/>
            <p:nvPr/>
          </p:nvSpPr>
          <p:spPr>
            <a:xfrm>
              <a:off x="7163987" y="3844043"/>
              <a:ext cx="280738" cy="55021"/>
            </a:xfrm>
            <a:custGeom>
              <a:avLst/>
              <a:gdLst/>
              <a:ahLst/>
              <a:cxnLst/>
              <a:rect l="l" t="t" r="r" b="b"/>
              <a:pathLst>
                <a:path w="8271" h="1621" fill="none" extrusionOk="0">
                  <a:moveTo>
                    <a:pt x="1" y="1356"/>
                  </a:moveTo>
                  <a:cubicBezTo>
                    <a:pt x="1" y="1356"/>
                    <a:pt x="6725" y="1621"/>
                    <a:pt x="8270" y="1"/>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7" name="Google Shape;1465;p44">
              <a:extLst>
                <a:ext uri="{FF2B5EF4-FFF2-40B4-BE49-F238E27FC236}">
                  <a16:creationId xmlns:a16="http://schemas.microsoft.com/office/drawing/2014/main" id="{CB604EB9-8624-9C77-BD22-0F79EE004A4C}"/>
                </a:ext>
              </a:extLst>
            </p:cNvPr>
            <p:cNvSpPr/>
            <p:nvPr/>
          </p:nvSpPr>
          <p:spPr>
            <a:xfrm>
              <a:off x="6229295" y="3032939"/>
              <a:ext cx="26611" cy="152945"/>
            </a:xfrm>
            <a:custGeom>
              <a:avLst/>
              <a:gdLst/>
              <a:ahLst/>
              <a:cxnLst/>
              <a:rect l="l" t="t" r="r" b="b"/>
              <a:pathLst>
                <a:path w="784" h="4506" fill="none" extrusionOk="0">
                  <a:moveTo>
                    <a:pt x="648" y="1"/>
                  </a:moveTo>
                  <a:cubicBezTo>
                    <a:pt x="648" y="1"/>
                    <a:pt x="1" y="1997"/>
                    <a:pt x="784" y="4505"/>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8" name="Google Shape;1466;p44">
              <a:extLst>
                <a:ext uri="{FF2B5EF4-FFF2-40B4-BE49-F238E27FC236}">
                  <a16:creationId xmlns:a16="http://schemas.microsoft.com/office/drawing/2014/main" id="{1E6131D3-6244-8A76-D381-397B02FD23D4}"/>
                </a:ext>
              </a:extLst>
            </p:cNvPr>
            <p:cNvSpPr/>
            <p:nvPr/>
          </p:nvSpPr>
          <p:spPr>
            <a:xfrm>
              <a:off x="7309230" y="2708376"/>
              <a:ext cx="43922" cy="9402"/>
            </a:xfrm>
            <a:custGeom>
              <a:avLst/>
              <a:gdLst/>
              <a:ahLst/>
              <a:cxnLst/>
              <a:rect l="l" t="t" r="r" b="b"/>
              <a:pathLst>
                <a:path w="1294" h="277" fill="none" extrusionOk="0">
                  <a:moveTo>
                    <a:pt x="1294" y="0"/>
                  </a:moveTo>
                  <a:lnTo>
                    <a:pt x="1" y="276"/>
                  </a:ln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9" name="Google Shape;1467;p44">
              <a:extLst>
                <a:ext uri="{FF2B5EF4-FFF2-40B4-BE49-F238E27FC236}">
                  <a16:creationId xmlns:a16="http://schemas.microsoft.com/office/drawing/2014/main" id="{ECD06EE1-427C-E701-5D34-02EDE120AF53}"/>
                </a:ext>
              </a:extLst>
            </p:cNvPr>
            <p:cNvSpPr/>
            <p:nvPr/>
          </p:nvSpPr>
          <p:spPr>
            <a:xfrm rot="3743474" flipH="1">
              <a:off x="5746456" y="1847201"/>
              <a:ext cx="161770" cy="219031"/>
            </a:xfrm>
            <a:custGeom>
              <a:avLst/>
              <a:gdLst/>
              <a:ahLst/>
              <a:cxnLst/>
              <a:rect l="l" t="t" r="r" b="b"/>
              <a:pathLst>
                <a:path w="4766" h="6453" fill="none" extrusionOk="0">
                  <a:moveTo>
                    <a:pt x="0" y="6453"/>
                  </a:moveTo>
                  <a:cubicBezTo>
                    <a:pt x="0" y="6453"/>
                    <a:pt x="1549" y="2340"/>
                    <a:pt x="4765" y="0"/>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0" name="Google Shape;1468;p44">
              <a:extLst>
                <a:ext uri="{FF2B5EF4-FFF2-40B4-BE49-F238E27FC236}">
                  <a16:creationId xmlns:a16="http://schemas.microsoft.com/office/drawing/2014/main" id="{2F0C7985-4C45-DE04-4EE4-9D78518BCAE2}"/>
                </a:ext>
              </a:extLst>
            </p:cNvPr>
            <p:cNvSpPr/>
            <p:nvPr/>
          </p:nvSpPr>
          <p:spPr>
            <a:xfrm rot="-2173706" flipH="1">
              <a:off x="6274142" y="2505390"/>
              <a:ext cx="78440" cy="37744"/>
            </a:xfrm>
            <a:custGeom>
              <a:avLst/>
              <a:gdLst/>
              <a:ahLst/>
              <a:cxnLst/>
              <a:rect l="l" t="t" r="r" b="b"/>
              <a:pathLst>
                <a:path w="2311" h="1112" fill="none" extrusionOk="0">
                  <a:moveTo>
                    <a:pt x="0" y="1"/>
                  </a:moveTo>
                  <a:cubicBezTo>
                    <a:pt x="0" y="1"/>
                    <a:pt x="702" y="1112"/>
                    <a:pt x="2310" y="527"/>
                  </a:cubicBezTo>
                </a:path>
              </a:pathLst>
            </a:custGeom>
            <a:noFill/>
            <a:ln w="4400" cap="rnd"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cxnSp>
          <p:nvCxnSpPr>
            <p:cNvPr id="521" name="Google Shape;1469;p44">
              <a:extLst>
                <a:ext uri="{FF2B5EF4-FFF2-40B4-BE49-F238E27FC236}">
                  <a16:creationId xmlns:a16="http://schemas.microsoft.com/office/drawing/2014/main" id="{0D058B4D-6D78-091C-0408-4106DE5CBE8F}"/>
                </a:ext>
              </a:extLst>
            </p:cNvPr>
            <p:cNvCxnSpPr/>
            <p:nvPr/>
          </p:nvCxnSpPr>
          <p:spPr>
            <a:xfrm>
              <a:off x="5960650" y="4102550"/>
              <a:ext cx="1894500" cy="0"/>
            </a:xfrm>
            <a:prstGeom prst="straightConnector1">
              <a:avLst/>
            </a:prstGeom>
            <a:noFill/>
            <a:ln w="9525" cap="flat" cmpd="sng">
              <a:solidFill>
                <a:srgbClr val="000000"/>
              </a:solidFill>
              <a:prstDash val="solid"/>
              <a:round/>
              <a:headEnd type="none" w="med" len="med"/>
              <a:tailEnd type="none" w="med" len="med"/>
            </a:ln>
          </p:spPr>
        </p:cxnSp>
      </p:grpSp>
      <p:sp>
        <p:nvSpPr>
          <p:cNvPr id="526" name="Google Shape;1470;p44">
            <a:extLst>
              <a:ext uri="{FF2B5EF4-FFF2-40B4-BE49-F238E27FC236}">
                <a16:creationId xmlns:a16="http://schemas.microsoft.com/office/drawing/2014/main" id="{57DF4D3B-6D67-7FB9-0B40-0A86856CC71C}"/>
              </a:ext>
            </a:extLst>
          </p:cNvPr>
          <p:cNvSpPr/>
          <p:nvPr/>
        </p:nvSpPr>
        <p:spPr>
          <a:xfrm flipH="1">
            <a:off x="5955216" y="2377349"/>
            <a:ext cx="259904" cy="304251"/>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7" name="Google Shape;1471;p44">
            <a:extLst>
              <a:ext uri="{FF2B5EF4-FFF2-40B4-BE49-F238E27FC236}">
                <a16:creationId xmlns:a16="http://schemas.microsoft.com/office/drawing/2014/main" id="{56E981F7-3884-DE78-F145-4A0F3DF5BEBF}"/>
              </a:ext>
            </a:extLst>
          </p:cNvPr>
          <p:cNvSpPr/>
          <p:nvPr/>
        </p:nvSpPr>
        <p:spPr>
          <a:xfrm flipH="1">
            <a:off x="6307270" y="1963174"/>
            <a:ext cx="156625" cy="183350"/>
          </a:xfrm>
          <a:custGeom>
            <a:avLst/>
            <a:gdLst/>
            <a:ahLst/>
            <a:cxnLst/>
            <a:rect l="l" t="t" r="r" b="b"/>
            <a:pathLst>
              <a:path w="6265" h="7334" extrusionOk="0">
                <a:moveTo>
                  <a:pt x="1583" y="1"/>
                </a:moveTo>
                <a:cubicBezTo>
                  <a:pt x="1447" y="1"/>
                  <a:pt x="1308" y="22"/>
                  <a:pt x="1172" y="68"/>
                </a:cubicBezTo>
                <a:lnTo>
                  <a:pt x="931" y="148"/>
                </a:lnTo>
                <a:cubicBezTo>
                  <a:pt x="364" y="337"/>
                  <a:pt x="0" y="890"/>
                  <a:pt x="50" y="1486"/>
                </a:cubicBezTo>
                <a:lnTo>
                  <a:pt x="65" y="1672"/>
                </a:lnTo>
                <a:cubicBezTo>
                  <a:pt x="176" y="3007"/>
                  <a:pt x="595" y="4189"/>
                  <a:pt x="1992" y="5981"/>
                </a:cubicBezTo>
                <a:lnTo>
                  <a:pt x="3126" y="7333"/>
                </a:lnTo>
                <a:lnTo>
                  <a:pt x="4248" y="6210"/>
                </a:lnTo>
                <a:cubicBezTo>
                  <a:pt x="5550" y="4909"/>
                  <a:pt x="6264" y="3131"/>
                  <a:pt x="6225" y="1292"/>
                </a:cubicBezTo>
                <a:cubicBezTo>
                  <a:pt x="6213" y="810"/>
                  <a:pt x="5937" y="375"/>
                  <a:pt x="5508" y="159"/>
                </a:cubicBezTo>
                <a:cubicBezTo>
                  <a:pt x="5320" y="65"/>
                  <a:pt x="5122" y="22"/>
                  <a:pt x="4929" y="22"/>
                </a:cubicBezTo>
                <a:cubicBezTo>
                  <a:pt x="4364" y="22"/>
                  <a:pt x="3832" y="395"/>
                  <a:pt x="3675" y="986"/>
                </a:cubicBezTo>
                <a:cubicBezTo>
                  <a:pt x="3619" y="1197"/>
                  <a:pt x="3439" y="1304"/>
                  <a:pt x="3260" y="1304"/>
                </a:cubicBezTo>
                <a:cubicBezTo>
                  <a:pt x="3090" y="1304"/>
                  <a:pt x="2920" y="1207"/>
                  <a:pt x="2854" y="1011"/>
                </a:cubicBezTo>
                <a:lnTo>
                  <a:pt x="2813" y="888"/>
                </a:lnTo>
                <a:cubicBezTo>
                  <a:pt x="2632" y="345"/>
                  <a:pt x="2126" y="1"/>
                  <a:pt x="1583" y="1"/>
                </a:cubicBezTo>
                <a:close/>
              </a:path>
            </a:pathLst>
          </a:custGeom>
          <a:solidFill>
            <a:srgbClr val="DB3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570" name="Group 130">
            <a:extLst>
              <a:ext uri="{FF2B5EF4-FFF2-40B4-BE49-F238E27FC236}">
                <a16:creationId xmlns:a16="http://schemas.microsoft.com/office/drawing/2014/main" id="{615781AD-203F-C74F-35E4-BF9A66B7B294}"/>
              </a:ext>
            </a:extLst>
          </p:cNvPr>
          <p:cNvGrpSpPr/>
          <p:nvPr/>
        </p:nvGrpSpPr>
        <p:grpSpPr>
          <a:xfrm>
            <a:off x="6743579" y="557596"/>
            <a:ext cx="625977" cy="599738"/>
            <a:chOff x="0" y="0"/>
            <a:chExt cx="1245748" cy="1806016"/>
          </a:xfrm>
        </p:grpSpPr>
        <p:sp>
          <p:nvSpPr>
            <p:cNvPr id="571" name="Freeform 131">
              <a:extLst>
                <a:ext uri="{FF2B5EF4-FFF2-40B4-BE49-F238E27FC236}">
                  <a16:creationId xmlns:a16="http://schemas.microsoft.com/office/drawing/2014/main" id="{E404BFE2-28B1-D9C2-E2B9-D17ACF2FC4CC}"/>
                </a:ext>
              </a:extLst>
            </p:cNvPr>
            <p:cNvSpPr/>
            <p:nvPr/>
          </p:nvSpPr>
          <p:spPr>
            <a:xfrm>
              <a:off x="0" y="692023"/>
              <a:ext cx="831299" cy="1113993"/>
            </a:xfrm>
            <a:custGeom>
              <a:avLst/>
              <a:gdLst/>
              <a:ahLst/>
              <a:cxnLst/>
              <a:rect l="l" t="t" r="r" b="b"/>
              <a:pathLst>
                <a:path w="831299" h="1113993">
                  <a:moveTo>
                    <a:pt x="0" y="0"/>
                  </a:moveTo>
                  <a:lnTo>
                    <a:pt x="831299" y="0"/>
                  </a:lnTo>
                  <a:lnTo>
                    <a:pt x="831299" y="1113993"/>
                  </a:lnTo>
                  <a:lnTo>
                    <a:pt x="0" y="1113993"/>
                  </a:lnTo>
                  <a:lnTo>
                    <a:pt x="0" y="0"/>
                  </a:lnTo>
                  <a:close/>
                </a:path>
              </a:pathLst>
            </a:custGeom>
            <a:blipFill>
              <a:blip r:embed="rId3"/>
              <a:stretch>
                <a:fillRect l="-100000" t="-49648" b="-54100"/>
              </a:stretch>
            </a:blipFill>
          </p:spPr>
        </p:sp>
        <p:sp>
          <p:nvSpPr>
            <p:cNvPr id="572" name="Freeform 132">
              <a:extLst>
                <a:ext uri="{FF2B5EF4-FFF2-40B4-BE49-F238E27FC236}">
                  <a16:creationId xmlns:a16="http://schemas.microsoft.com/office/drawing/2014/main" id="{21337104-F08A-462A-D6CD-2A9FD8D03FFA}"/>
                </a:ext>
              </a:extLst>
            </p:cNvPr>
            <p:cNvSpPr/>
            <p:nvPr/>
          </p:nvSpPr>
          <p:spPr>
            <a:xfrm>
              <a:off x="581825" y="162869"/>
              <a:ext cx="663923" cy="889699"/>
            </a:xfrm>
            <a:custGeom>
              <a:avLst/>
              <a:gdLst/>
              <a:ahLst/>
              <a:cxnLst/>
              <a:rect l="l" t="t" r="r" b="b"/>
              <a:pathLst>
                <a:path w="663923" h="889699">
                  <a:moveTo>
                    <a:pt x="0" y="0"/>
                  </a:moveTo>
                  <a:lnTo>
                    <a:pt x="663923" y="0"/>
                  </a:lnTo>
                  <a:lnTo>
                    <a:pt x="663923" y="889699"/>
                  </a:lnTo>
                  <a:lnTo>
                    <a:pt x="0" y="889699"/>
                  </a:lnTo>
                  <a:lnTo>
                    <a:pt x="0" y="0"/>
                  </a:lnTo>
                  <a:close/>
                </a:path>
              </a:pathLst>
            </a:custGeom>
            <a:blipFill>
              <a:blip r:embed="rId3"/>
              <a:stretch>
                <a:fillRect l="-100000" t="-49648" b="-54100"/>
              </a:stretch>
            </a:blipFill>
          </p:spPr>
        </p:sp>
        <p:sp>
          <p:nvSpPr>
            <p:cNvPr id="573" name="Freeform 133">
              <a:extLst>
                <a:ext uri="{FF2B5EF4-FFF2-40B4-BE49-F238E27FC236}">
                  <a16:creationId xmlns:a16="http://schemas.microsoft.com/office/drawing/2014/main" id="{922116F9-CA6B-DFE6-AF5D-C9D640CA5445}"/>
                </a:ext>
              </a:extLst>
            </p:cNvPr>
            <p:cNvSpPr/>
            <p:nvPr/>
          </p:nvSpPr>
          <p:spPr>
            <a:xfrm>
              <a:off x="45606" y="0"/>
              <a:ext cx="453500" cy="607718"/>
            </a:xfrm>
            <a:custGeom>
              <a:avLst/>
              <a:gdLst/>
              <a:ahLst/>
              <a:cxnLst/>
              <a:rect l="l" t="t" r="r" b="b"/>
              <a:pathLst>
                <a:path w="453500" h="607718">
                  <a:moveTo>
                    <a:pt x="0" y="0"/>
                  </a:moveTo>
                  <a:lnTo>
                    <a:pt x="453500" y="0"/>
                  </a:lnTo>
                  <a:lnTo>
                    <a:pt x="453500" y="607718"/>
                  </a:lnTo>
                  <a:lnTo>
                    <a:pt x="0" y="607718"/>
                  </a:lnTo>
                  <a:lnTo>
                    <a:pt x="0" y="0"/>
                  </a:lnTo>
                  <a:close/>
                </a:path>
              </a:pathLst>
            </a:custGeom>
            <a:blipFill>
              <a:blip r:embed="rId3"/>
              <a:stretch>
                <a:fillRect l="-100000" t="-49648" b="-54100"/>
              </a:stretch>
            </a:blipFill>
          </p:spPr>
        </p:sp>
      </p:grpSp>
      <p:pic>
        <p:nvPicPr>
          <p:cNvPr id="577" name="Picture 576" descr="A group of colorful musical notes&#10;&#10;Description automatically generated with low confidence">
            <a:extLst>
              <a:ext uri="{FF2B5EF4-FFF2-40B4-BE49-F238E27FC236}">
                <a16:creationId xmlns:a16="http://schemas.microsoft.com/office/drawing/2014/main" id="{A5AEA3FF-8C6C-F9A9-C3BC-241295DDBB6C}"/>
              </a:ext>
            </a:extLst>
          </p:cNvPr>
          <p:cNvPicPr>
            <a:picLocks noChangeAspect="1"/>
          </p:cNvPicPr>
          <p:nvPr/>
        </p:nvPicPr>
        <p:blipFill rotWithShape="1">
          <a:blip r:embed="rId4"/>
          <a:srcRect t="11117" r="35292"/>
          <a:stretch/>
        </p:blipFill>
        <p:spPr>
          <a:xfrm rot="10097280" flipV="1">
            <a:off x="242904" y="102990"/>
            <a:ext cx="980764" cy="1341303"/>
          </a:xfrm>
          <a:prstGeom prst="rect">
            <a:avLst/>
          </a:prstGeom>
        </p:spPr>
      </p:pic>
      <p:pic>
        <p:nvPicPr>
          <p:cNvPr id="578" name="Picture 577" descr="A group of colorful musical notes&#10;&#10;Description automatically generated with low confidence">
            <a:extLst>
              <a:ext uri="{FF2B5EF4-FFF2-40B4-BE49-F238E27FC236}">
                <a16:creationId xmlns:a16="http://schemas.microsoft.com/office/drawing/2014/main" id="{25CCC2C4-F1B7-2B54-1B0F-C0752FFD22AE}"/>
              </a:ext>
            </a:extLst>
          </p:cNvPr>
          <p:cNvPicPr>
            <a:picLocks noChangeAspect="1"/>
          </p:cNvPicPr>
          <p:nvPr/>
        </p:nvPicPr>
        <p:blipFill rotWithShape="1">
          <a:blip r:embed="rId4"/>
          <a:srcRect l="60587" t="5265"/>
          <a:stretch/>
        </p:blipFill>
        <p:spPr>
          <a:xfrm rot="10097280" flipV="1">
            <a:off x="8297818" y="1557839"/>
            <a:ext cx="597370" cy="1435865"/>
          </a:xfrm>
          <a:prstGeom prst="rect">
            <a:avLst/>
          </a:prstGeom>
        </p:spPr>
      </p:pic>
      <p:sp>
        <p:nvSpPr>
          <p:cNvPr id="581" name="Google Shape;1196;p36">
            <a:extLst>
              <a:ext uri="{FF2B5EF4-FFF2-40B4-BE49-F238E27FC236}">
                <a16:creationId xmlns:a16="http://schemas.microsoft.com/office/drawing/2014/main" id="{4BE231DB-5B57-5345-C353-51198E9BF0C5}"/>
              </a:ext>
            </a:extLst>
          </p:cNvPr>
          <p:cNvSpPr txBox="1">
            <a:spLocks/>
          </p:cNvSpPr>
          <p:nvPr/>
        </p:nvSpPr>
        <p:spPr>
          <a:xfrm>
            <a:off x="825816" y="1132661"/>
            <a:ext cx="4905600" cy="26133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80000"/>
              </a:lnSpc>
              <a:spcBef>
                <a:spcPts val="0"/>
              </a:spcBef>
              <a:spcAft>
                <a:spcPts val="0"/>
              </a:spcAft>
              <a:buClr>
                <a:srgbClr val="191919"/>
              </a:buClr>
              <a:buSzPts val="5200"/>
              <a:buFont typeface="Lilita One"/>
              <a:buNone/>
              <a:defRPr sz="6400" b="0" i="0" u="none" strike="noStrike" cap="none">
                <a:solidFill>
                  <a:srgbClr val="191919"/>
                </a:solidFill>
                <a:latin typeface="Lilita One"/>
                <a:ea typeface="Lilita One"/>
                <a:cs typeface="Lilita One"/>
                <a:sym typeface="Lilita One"/>
              </a:defRPr>
            </a:lvl1pPr>
            <a:lvl2pPr marR="0" lvl="1" algn="ctr" rtl="0">
              <a:lnSpc>
                <a:spcPct val="100000"/>
              </a:lnSpc>
              <a:spcBef>
                <a:spcPts val="0"/>
              </a:spcBef>
              <a:spcAft>
                <a:spcPts val="0"/>
              </a:spcAft>
              <a:buClr>
                <a:srgbClr val="191919"/>
              </a:buClr>
              <a:buSzPts val="5200"/>
              <a:buFont typeface="Lilita One"/>
              <a:buNone/>
              <a:defRPr sz="5200" b="0" i="0" u="none" strike="noStrike" cap="none">
                <a:solidFill>
                  <a:srgbClr val="191919"/>
                </a:solidFill>
                <a:latin typeface="Lilita One"/>
                <a:ea typeface="Lilita One"/>
                <a:cs typeface="Lilita One"/>
                <a:sym typeface="Lilita One"/>
              </a:defRPr>
            </a:lvl2pPr>
            <a:lvl3pPr marR="0" lvl="2" algn="ctr" rtl="0">
              <a:lnSpc>
                <a:spcPct val="100000"/>
              </a:lnSpc>
              <a:spcBef>
                <a:spcPts val="0"/>
              </a:spcBef>
              <a:spcAft>
                <a:spcPts val="0"/>
              </a:spcAft>
              <a:buClr>
                <a:srgbClr val="191919"/>
              </a:buClr>
              <a:buSzPts val="5200"/>
              <a:buFont typeface="Lilita One"/>
              <a:buNone/>
              <a:defRPr sz="5200" b="0" i="0" u="none" strike="noStrike" cap="none">
                <a:solidFill>
                  <a:srgbClr val="191919"/>
                </a:solidFill>
                <a:latin typeface="Lilita One"/>
                <a:ea typeface="Lilita One"/>
                <a:cs typeface="Lilita One"/>
                <a:sym typeface="Lilita One"/>
              </a:defRPr>
            </a:lvl3pPr>
            <a:lvl4pPr marR="0" lvl="3" algn="ctr" rtl="0">
              <a:lnSpc>
                <a:spcPct val="100000"/>
              </a:lnSpc>
              <a:spcBef>
                <a:spcPts val="0"/>
              </a:spcBef>
              <a:spcAft>
                <a:spcPts val="0"/>
              </a:spcAft>
              <a:buClr>
                <a:srgbClr val="191919"/>
              </a:buClr>
              <a:buSzPts val="5200"/>
              <a:buFont typeface="Lilita One"/>
              <a:buNone/>
              <a:defRPr sz="5200" b="0" i="0" u="none" strike="noStrike" cap="none">
                <a:solidFill>
                  <a:srgbClr val="191919"/>
                </a:solidFill>
                <a:latin typeface="Lilita One"/>
                <a:ea typeface="Lilita One"/>
                <a:cs typeface="Lilita One"/>
                <a:sym typeface="Lilita One"/>
              </a:defRPr>
            </a:lvl4pPr>
            <a:lvl5pPr marR="0" lvl="4" algn="ctr" rtl="0">
              <a:lnSpc>
                <a:spcPct val="100000"/>
              </a:lnSpc>
              <a:spcBef>
                <a:spcPts val="0"/>
              </a:spcBef>
              <a:spcAft>
                <a:spcPts val="0"/>
              </a:spcAft>
              <a:buClr>
                <a:srgbClr val="191919"/>
              </a:buClr>
              <a:buSzPts val="5200"/>
              <a:buFont typeface="Lilita One"/>
              <a:buNone/>
              <a:defRPr sz="5200" b="0" i="0" u="none" strike="noStrike" cap="none">
                <a:solidFill>
                  <a:srgbClr val="191919"/>
                </a:solidFill>
                <a:latin typeface="Lilita One"/>
                <a:ea typeface="Lilita One"/>
                <a:cs typeface="Lilita One"/>
                <a:sym typeface="Lilita One"/>
              </a:defRPr>
            </a:lvl5pPr>
            <a:lvl6pPr marR="0" lvl="5" algn="ctr" rtl="0">
              <a:lnSpc>
                <a:spcPct val="100000"/>
              </a:lnSpc>
              <a:spcBef>
                <a:spcPts val="0"/>
              </a:spcBef>
              <a:spcAft>
                <a:spcPts val="0"/>
              </a:spcAft>
              <a:buClr>
                <a:srgbClr val="191919"/>
              </a:buClr>
              <a:buSzPts val="5200"/>
              <a:buFont typeface="Lilita One"/>
              <a:buNone/>
              <a:defRPr sz="5200" b="0" i="0" u="none" strike="noStrike" cap="none">
                <a:solidFill>
                  <a:srgbClr val="191919"/>
                </a:solidFill>
                <a:latin typeface="Lilita One"/>
                <a:ea typeface="Lilita One"/>
                <a:cs typeface="Lilita One"/>
                <a:sym typeface="Lilita One"/>
              </a:defRPr>
            </a:lvl6pPr>
            <a:lvl7pPr marR="0" lvl="6" algn="ctr" rtl="0">
              <a:lnSpc>
                <a:spcPct val="100000"/>
              </a:lnSpc>
              <a:spcBef>
                <a:spcPts val="0"/>
              </a:spcBef>
              <a:spcAft>
                <a:spcPts val="0"/>
              </a:spcAft>
              <a:buClr>
                <a:srgbClr val="191919"/>
              </a:buClr>
              <a:buSzPts val="5200"/>
              <a:buFont typeface="Lilita One"/>
              <a:buNone/>
              <a:defRPr sz="5200" b="0" i="0" u="none" strike="noStrike" cap="none">
                <a:solidFill>
                  <a:srgbClr val="191919"/>
                </a:solidFill>
                <a:latin typeface="Lilita One"/>
                <a:ea typeface="Lilita One"/>
                <a:cs typeface="Lilita One"/>
                <a:sym typeface="Lilita One"/>
              </a:defRPr>
            </a:lvl7pPr>
            <a:lvl8pPr marR="0" lvl="7" algn="ctr" rtl="0">
              <a:lnSpc>
                <a:spcPct val="100000"/>
              </a:lnSpc>
              <a:spcBef>
                <a:spcPts val="0"/>
              </a:spcBef>
              <a:spcAft>
                <a:spcPts val="0"/>
              </a:spcAft>
              <a:buClr>
                <a:srgbClr val="191919"/>
              </a:buClr>
              <a:buSzPts val="5200"/>
              <a:buFont typeface="Lilita One"/>
              <a:buNone/>
              <a:defRPr sz="5200" b="0" i="0" u="none" strike="noStrike" cap="none">
                <a:solidFill>
                  <a:srgbClr val="191919"/>
                </a:solidFill>
                <a:latin typeface="Lilita One"/>
                <a:ea typeface="Lilita One"/>
                <a:cs typeface="Lilita One"/>
                <a:sym typeface="Lilita One"/>
              </a:defRPr>
            </a:lvl8pPr>
            <a:lvl9pPr marR="0" lvl="8" algn="ctr" rtl="0">
              <a:lnSpc>
                <a:spcPct val="100000"/>
              </a:lnSpc>
              <a:spcBef>
                <a:spcPts val="0"/>
              </a:spcBef>
              <a:spcAft>
                <a:spcPts val="0"/>
              </a:spcAft>
              <a:buClr>
                <a:srgbClr val="191919"/>
              </a:buClr>
              <a:buSzPts val="5200"/>
              <a:buFont typeface="Lilita One"/>
              <a:buNone/>
              <a:defRPr sz="5200" b="0" i="0" u="none" strike="noStrike" cap="none">
                <a:solidFill>
                  <a:srgbClr val="191919"/>
                </a:solidFill>
                <a:latin typeface="Lilita One"/>
                <a:ea typeface="Lilita One"/>
                <a:cs typeface="Lilita One"/>
                <a:sym typeface="Lilita One"/>
              </a:defRPr>
            </a:lvl9pPr>
          </a:lstStyle>
          <a:p>
            <a:pPr marL="0" marR="0" lvl="0" indent="0" algn="l" defTabSz="914400" rtl="0" eaLnBrk="1" fontAlgn="auto" latinLnBrk="0" hangingPunct="1">
              <a:lnSpc>
                <a:spcPct val="80000"/>
              </a:lnSpc>
              <a:spcBef>
                <a:spcPts val="0"/>
              </a:spcBef>
              <a:spcAft>
                <a:spcPts val="0"/>
              </a:spcAft>
              <a:buClr>
                <a:srgbClr val="191919"/>
              </a:buClr>
              <a:buSzPts val="5200"/>
              <a:buFont typeface="Lilita One"/>
              <a:buNone/>
              <a:tabLst/>
              <a:defRPr/>
            </a:pPr>
            <a:r>
              <a:rPr kumimoji="0" lang="en-US" sz="7200" b="1" i="0" u="none" strike="noStrike" kern="0" cap="none" spc="0" normalizeH="0" baseline="0" noProof="0">
                <a:ln>
                  <a:noFill/>
                </a:ln>
                <a:solidFill>
                  <a:srgbClr val="DB355D"/>
                </a:solidFill>
                <a:effectLst/>
                <a:uLnTx/>
                <a:uFillTx/>
                <a:latin typeface="Times New Roman" panose="02020603050405020304" pitchFamily="18" charset="0"/>
                <a:cs typeface="Times New Roman" panose="02020603050405020304" pitchFamily="18" charset="0"/>
                <a:sym typeface="Lilita One"/>
              </a:rPr>
              <a:t>Hoạt động </a:t>
            </a:r>
            <a:r>
              <a:rPr kumimoji="0" lang="en-US" sz="7200" b="1"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Lilita One"/>
              </a:rPr>
              <a:t>vận</a:t>
            </a:r>
            <a:r>
              <a:rPr kumimoji="0" lang="en-US" sz="7200" b="1" i="0" u="none" strike="noStrike" kern="0" cap="none" spc="0" normalizeH="0" noProof="0">
                <a:ln>
                  <a:noFill/>
                </a:ln>
                <a:solidFill>
                  <a:srgbClr val="000000"/>
                </a:solidFill>
                <a:effectLst/>
                <a:uLnTx/>
                <a:uFillTx/>
                <a:latin typeface="Times New Roman" panose="02020603050405020304" pitchFamily="18" charset="0"/>
                <a:cs typeface="Times New Roman" panose="02020603050405020304" pitchFamily="18" charset="0"/>
                <a:sym typeface="Lilita One"/>
              </a:rPr>
              <a:t> dụng</a:t>
            </a:r>
            <a:endParaRPr kumimoji="0" lang="en-US" sz="7200" b="1"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Lilita One"/>
            </a:endParaRPr>
          </a:p>
        </p:txBody>
      </p:sp>
      <p:cxnSp>
        <p:nvCxnSpPr>
          <p:cNvPr id="582" name="Google Shape;1200;p36">
            <a:extLst>
              <a:ext uri="{FF2B5EF4-FFF2-40B4-BE49-F238E27FC236}">
                <a16:creationId xmlns:a16="http://schemas.microsoft.com/office/drawing/2014/main" id="{B7C64A2E-C0C1-AEB3-F0B2-BA36DDFE784D}"/>
              </a:ext>
            </a:extLst>
          </p:cNvPr>
          <p:cNvCxnSpPr/>
          <p:nvPr/>
        </p:nvCxnSpPr>
        <p:spPr>
          <a:xfrm>
            <a:off x="944508" y="3130975"/>
            <a:ext cx="3952200" cy="0"/>
          </a:xfrm>
          <a:prstGeom prst="straightConnector1">
            <a:avLst/>
          </a:prstGeom>
          <a:noFill/>
          <a:ln w="9525" cap="flat" cmpd="sng">
            <a:solidFill>
              <a:srgbClr val="000000"/>
            </a:solidFill>
            <a:prstDash val="solid"/>
            <a:round/>
            <a:headEnd type="none" w="med" len="med"/>
            <a:tailEnd type="none" w="med" len="med"/>
          </a:ln>
        </p:spPr>
      </p:cxnSp>
      <p:pic>
        <p:nvPicPr>
          <p:cNvPr id="585" name="Picture 584" descr="A picture containing graphics, clipart, graphic design, design&#10;&#10;Description automatically generated">
            <a:extLst>
              <a:ext uri="{FF2B5EF4-FFF2-40B4-BE49-F238E27FC236}">
                <a16:creationId xmlns:a16="http://schemas.microsoft.com/office/drawing/2014/main" id="{33A8C261-4C9D-5E2F-88E0-2D3270746231}"/>
              </a:ext>
            </a:extLst>
          </p:cNvPr>
          <p:cNvPicPr>
            <a:picLocks noChangeAspect="1"/>
          </p:cNvPicPr>
          <p:nvPr/>
        </p:nvPicPr>
        <p:blipFill>
          <a:blip r:embed="rId5"/>
          <a:stretch>
            <a:fillRect/>
          </a:stretch>
        </p:blipFill>
        <p:spPr>
          <a:xfrm>
            <a:off x="7645368" y="1174822"/>
            <a:ext cx="759406" cy="759406"/>
          </a:xfrm>
          <a:prstGeom prst="rect">
            <a:avLst/>
          </a:prstGeom>
        </p:spPr>
      </p:pic>
      <p:pic>
        <p:nvPicPr>
          <p:cNvPr id="2" name="Picture 7">
            <a:extLst>
              <a:ext uri="{FF2B5EF4-FFF2-40B4-BE49-F238E27FC236}">
                <a16:creationId xmlns:a16="http://schemas.microsoft.com/office/drawing/2014/main" id="{F26911CF-B911-11AF-EB8E-5B541815B4F3}"/>
              </a:ext>
            </a:extLst>
          </p:cNvPr>
          <p:cNvPicPr>
            <a:picLocks noChangeAspect="1"/>
          </p:cNvPicPr>
          <p:nvPr/>
        </p:nvPicPr>
        <p:blipFill>
          <a:blip r:embed="rId6"/>
          <a:srcRect/>
          <a:stretch>
            <a:fillRect/>
          </a:stretch>
        </p:blipFill>
        <p:spPr>
          <a:xfrm>
            <a:off x="8318184" y="849411"/>
            <a:ext cx="495322" cy="483338"/>
          </a:xfrm>
          <a:prstGeom prst="rect">
            <a:avLst/>
          </a:prstGeom>
        </p:spPr>
      </p:pic>
      <p:pic>
        <p:nvPicPr>
          <p:cNvPr id="3" name="Picture 8">
            <a:extLst>
              <a:ext uri="{FF2B5EF4-FFF2-40B4-BE49-F238E27FC236}">
                <a16:creationId xmlns:a16="http://schemas.microsoft.com/office/drawing/2014/main" id="{A236EEDE-66E4-8FC9-604A-F4EC434D3C19}"/>
              </a:ext>
            </a:extLst>
          </p:cNvPr>
          <p:cNvPicPr>
            <a:picLocks noChangeAspect="1"/>
          </p:cNvPicPr>
          <p:nvPr/>
        </p:nvPicPr>
        <p:blipFill>
          <a:blip r:embed="rId7"/>
          <a:srcRect/>
          <a:stretch>
            <a:fillRect/>
          </a:stretch>
        </p:blipFill>
        <p:spPr>
          <a:xfrm rot="352087">
            <a:off x="880503" y="4092662"/>
            <a:ext cx="368578" cy="384390"/>
          </a:xfrm>
          <a:prstGeom prst="rect">
            <a:avLst/>
          </a:prstGeom>
        </p:spPr>
      </p:pic>
    </p:spTree>
    <p:extLst>
      <p:ext uri="{BB962C8B-B14F-4D97-AF65-F5344CB8AC3E}">
        <p14:creationId xmlns:p14="http://schemas.microsoft.com/office/powerpoint/2010/main" val="153603715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539"/>
                                        </p:tgtEl>
                                        <p:attrNameLst>
                                          <p:attrName>style.visibility</p:attrName>
                                        </p:attrNameLst>
                                      </p:cBhvr>
                                      <p:to>
                                        <p:strVal val="visible"/>
                                      </p:to>
                                    </p:set>
                                    <p:anim calcmode="lin" valueType="num">
                                      <p:cBhvr>
                                        <p:cTn id="7" dur="500" fill="hold"/>
                                        <p:tgtEl>
                                          <p:spTgt spid="539"/>
                                        </p:tgtEl>
                                        <p:attrNameLst>
                                          <p:attrName>ppt_w</p:attrName>
                                        </p:attrNameLst>
                                      </p:cBhvr>
                                      <p:tavLst>
                                        <p:tav tm="0">
                                          <p:val>
                                            <p:fltVal val="0"/>
                                          </p:val>
                                        </p:tav>
                                        <p:tav tm="100000">
                                          <p:val>
                                            <p:strVal val="#ppt_w"/>
                                          </p:val>
                                        </p:tav>
                                      </p:tavLst>
                                    </p:anim>
                                    <p:anim calcmode="lin" valueType="num">
                                      <p:cBhvr>
                                        <p:cTn id="8" dur="500" fill="hold"/>
                                        <p:tgtEl>
                                          <p:spTgt spid="539"/>
                                        </p:tgtEl>
                                        <p:attrNameLst>
                                          <p:attrName>ppt_h</p:attrName>
                                        </p:attrNameLst>
                                      </p:cBhvr>
                                      <p:tavLst>
                                        <p:tav tm="0">
                                          <p:val>
                                            <p:fltVal val="0"/>
                                          </p:val>
                                        </p:tav>
                                        <p:tav tm="100000">
                                          <p:val>
                                            <p:strVal val="#ppt_h"/>
                                          </p:val>
                                        </p:tav>
                                      </p:tavLst>
                                    </p:anim>
                                    <p:animEffect transition="in" filter="fade">
                                      <p:cBhvr>
                                        <p:cTn id="9" dur="500"/>
                                        <p:tgtEl>
                                          <p:spTgt spid="53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48"/>
                                        </p:tgtEl>
                                        <p:attrNameLst>
                                          <p:attrName>style.visibility</p:attrName>
                                        </p:attrNameLst>
                                      </p:cBhvr>
                                      <p:to>
                                        <p:strVal val="visible"/>
                                      </p:to>
                                    </p:set>
                                    <p:anim calcmode="lin" valueType="num">
                                      <p:cBhvr>
                                        <p:cTn id="12" dur="500" fill="hold"/>
                                        <p:tgtEl>
                                          <p:spTgt spid="548"/>
                                        </p:tgtEl>
                                        <p:attrNameLst>
                                          <p:attrName>ppt_w</p:attrName>
                                        </p:attrNameLst>
                                      </p:cBhvr>
                                      <p:tavLst>
                                        <p:tav tm="0">
                                          <p:val>
                                            <p:fltVal val="0"/>
                                          </p:val>
                                        </p:tav>
                                        <p:tav tm="100000">
                                          <p:val>
                                            <p:strVal val="#ppt_w"/>
                                          </p:val>
                                        </p:tav>
                                      </p:tavLst>
                                    </p:anim>
                                    <p:anim calcmode="lin" valueType="num">
                                      <p:cBhvr>
                                        <p:cTn id="13" dur="500" fill="hold"/>
                                        <p:tgtEl>
                                          <p:spTgt spid="548"/>
                                        </p:tgtEl>
                                        <p:attrNameLst>
                                          <p:attrName>ppt_h</p:attrName>
                                        </p:attrNameLst>
                                      </p:cBhvr>
                                      <p:tavLst>
                                        <p:tav tm="0">
                                          <p:val>
                                            <p:fltVal val="0"/>
                                          </p:val>
                                        </p:tav>
                                        <p:tav tm="100000">
                                          <p:val>
                                            <p:strVal val="#ppt_h"/>
                                          </p:val>
                                        </p:tav>
                                      </p:tavLst>
                                    </p:anim>
                                    <p:animEffect transition="in" filter="fade">
                                      <p:cBhvr>
                                        <p:cTn id="14" dur="500"/>
                                        <p:tgtEl>
                                          <p:spTgt spid="548"/>
                                        </p:tgtEl>
                                      </p:cBhvr>
                                    </p:animEffect>
                                  </p:childTnLst>
                                </p:cTn>
                              </p:par>
                              <p:par>
                                <p:cTn id="15" presetID="53" presetClass="entr" presetSubtype="16" fill="hold"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animEffect transition="in" filter="fade">
                                      <p:cBhvr>
                                        <p:cTn id="19" dur="500"/>
                                        <p:tgtEl>
                                          <p:spTgt spid="6"/>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526"/>
                                        </p:tgtEl>
                                        <p:attrNameLst>
                                          <p:attrName>style.visibility</p:attrName>
                                        </p:attrNameLst>
                                      </p:cBhvr>
                                      <p:to>
                                        <p:strVal val="visible"/>
                                      </p:to>
                                    </p:set>
                                    <p:anim calcmode="lin" valueType="num">
                                      <p:cBhvr>
                                        <p:cTn id="22" dur="500" fill="hold"/>
                                        <p:tgtEl>
                                          <p:spTgt spid="526"/>
                                        </p:tgtEl>
                                        <p:attrNameLst>
                                          <p:attrName>ppt_w</p:attrName>
                                        </p:attrNameLst>
                                      </p:cBhvr>
                                      <p:tavLst>
                                        <p:tav tm="0">
                                          <p:val>
                                            <p:fltVal val="0"/>
                                          </p:val>
                                        </p:tav>
                                        <p:tav tm="100000">
                                          <p:val>
                                            <p:strVal val="#ppt_w"/>
                                          </p:val>
                                        </p:tav>
                                      </p:tavLst>
                                    </p:anim>
                                    <p:anim calcmode="lin" valueType="num">
                                      <p:cBhvr>
                                        <p:cTn id="23" dur="500" fill="hold"/>
                                        <p:tgtEl>
                                          <p:spTgt spid="526"/>
                                        </p:tgtEl>
                                        <p:attrNameLst>
                                          <p:attrName>ppt_h</p:attrName>
                                        </p:attrNameLst>
                                      </p:cBhvr>
                                      <p:tavLst>
                                        <p:tav tm="0">
                                          <p:val>
                                            <p:fltVal val="0"/>
                                          </p:val>
                                        </p:tav>
                                        <p:tav tm="100000">
                                          <p:val>
                                            <p:strVal val="#ppt_h"/>
                                          </p:val>
                                        </p:tav>
                                      </p:tavLst>
                                    </p:anim>
                                    <p:animEffect transition="in" filter="fade">
                                      <p:cBhvr>
                                        <p:cTn id="24" dur="500"/>
                                        <p:tgtEl>
                                          <p:spTgt spid="526"/>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527"/>
                                        </p:tgtEl>
                                        <p:attrNameLst>
                                          <p:attrName>style.visibility</p:attrName>
                                        </p:attrNameLst>
                                      </p:cBhvr>
                                      <p:to>
                                        <p:strVal val="visible"/>
                                      </p:to>
                                    </p:set>
                                    <p:anim calcmode="lin" valueType="num">
                                      <p:cBhvr>
                                        <p:cTn id="27" dur="500" fill="hold"/>
                                        <p:tgtEl>
                                          <p:spTgt spid="527"/>
                                        </p:tgtEl>
                                        <p:attrNameLst>
                                          <p:attrName>ppt_w</p:attrName>
                                        </p:attrNameLst>
                                      </p:cBhvr>
                                      <p:tavLst>
                                        <p:tav tm="0">
                                          <p:val>
                                            <p:fltVal val="0"/>
                                          </p:val>
                                        </p:tav>
                                        <p:tav tm="100000">
                                          <p:val>
                                            <p:strVal val="#ppt_w"/>
                                          </p:val>
                                        </p:tav>
                                      </p:tavLst>
                                    </p:anim>
                                    <p:anim calcmode="lin" valueType="num">
                                      <p:cBhvr>
                                        <p:cTn id="28" dur="500" fill="hold"/>
                                        <p:tgtEl>
                                          <p:spTgt spid="527"/>
                                        </p:tgtEl>
                                        <p:attrNameLst>
                                          <p:attrName>ppt_h</p:attrName>
                                        </p:attrNameLst>
                                      </p:cBhvr>
                                      <p:tavLst>
                                        <p:tav tm="0">
                                          <p:val>
                                            <p:fltVal val="0"/>
                                          </p:val>
                                        </p:tav>
                                        <p:tav tm="100000">
                                          <p:val>
                                            <p:strVal val="#ppt_h"/>
                                          </p:val>
                                        </p:tav>
                                      </p:tavLst>
                                    </p:anim>
                                    <p:animEffect transition="in" filter="fade">
                                      <p:cBhvr>
                                        <p:cTn id="29" dur="500"/>
                                        <p:tgtEl>
                                          <p:spTgt spid="527"/>
                                        </p:tgtEl>
                                      </p:cBhvr>
                                    </p:animEffect>
                                  </p:childTnLst>
                                </p:cTn>
                              </p:par>
                              <p:par>
                                <p:cTn id="30" presetID="53" presetClass="entr" presetSubtype="16" fill="hold" nodeType="withEffect">
                                  <p:stCondLst>
                                    <p:cond delay="0"/>
                                  </p:stCondLst>
                                  <p:childTnLst>
                                    <p:set>
                                      <p:cBhvr>
                                        <p:cTn id="31" dur="1" fill="hold">
                                          <p:stCondLst>
                                            <p:cond delay="0"/>
                                          </p:stCondLst>
                                        </p:cTn>
                                        <p:tgtEl>
                                          <p:spTgt spid="570"/>
                                        </p:tgtEl>
                                        <p:attrNameLst>
                                          <p:attrName>style.visibility</p:attrName>
                                        </p:attrNameLst>
                                      </p:cBhvr>
                                      <p:to>
                                        <p:strVal val="visible"/>
                                      </p:to>
                                    </p:set>
                                    <p:anim calcmode="lin" valueType="num">
                                      <p:cBhvr>
                                        <p:cTn id="32" dur="500" fill="hold"/>
                                        <p:tgtEl>
                                          <p:spTgt spid="570"/>
                                        </p:tgtEl>
                                        <p:attrNameLst>
                                          <p:attrName>ppt_w</p:attrName>
                                        </p:attrNameLst>
                                      </p:cBhvr>
                                      <p:tavLst>
                                        <p:tav tm="0">
                                          <p:val>
                                            <p:fltVal val="0"/>
                                          </p:val>
                                        </p:tav>
                                        <p:tav tm="100000">
                                          <p:val>
                                            <p:strVal val="#ppt_w"/>
                                          </p:val>
                                        </p:tav>
                                      </p:tavLst>
                                    </p:anim>
                                    <p:anim calcmode="lin" valueType="num">
                                      <p:cBhvr>
                                        <p:cTn id="33" dur="500" fill="hold"/>
                                        <p:tgtEl>
                                          <p:spTgt spid="570"/>
                                        </p:tgtEl>
                                        <p:attrNameLst>
                                          <p:attrName>ppt_h</p:attrName>
                                        </p:attrNameLst>
                                      </p:cBhvr>
                                      <p:tavLst>
                                        <p:tav tm="0">
                                          <p:val>
                                            <p:fltVal val="0"/>
                                          </p:val>
                                        </p:tav>
                                        <p:tav tm="100000">
                                          <p:val>
                                            <p:strVal val="#ppt_h"/>
                                          </p:val>
                                        </p:tav>
                                      </p:tavLst>
                                    </p:anim>
                                    <p:animEffect transition="in" filter="fade">
                                      <p:cBhvr>
                                        <p:cTn id="34" dur="500"/>
                                        <p:tgtEl>
                                          <p:spTgt spid="570"/>
                                        </p:tgtEl>
                                      </p:cBhvr>
                                    </p:animEffect>
                                  </p:childTnLst>
                                </p:cTn>
                              </p:par>
                              <p:par>
                                <p:cTn id="35" presetID="53" presetClass="entr" presetSubtype="16" fill="hold" nodeType="withEffect">
                                  <p:stCondLst>
                                    <p:cond delay="0"/>
                                  </p:stCondLst>
                                  <p:childTnLst>
                                    <p:set>
                                      <p:cBhvr>
                                        <p:cTn id="36" dur="1" fill="hold">
                                          <p:stCondLst>
                                            <p:cond delay="0"/>
                                          </p:stCondLst>
                                        </p:cTn>
                                        <p:tgtEl>
                                          <p:spTgt spid="577"/>
                                        </p:tgtEl>
                                        <p:attrNameLst>
                                          <p:attrName>style.visibility</p:attrName>
                                        </p:attrNameLst>
                                      </p:cBhvr>
                                      <p:to>
                                        <p:strVal val="visible"/>
                                      </p:to>
                                    </p:set>
                                    <p:anim calcmode="lin" valueType="num">
                                      <p:cBhvr>
                                        <p:cTn id="37" dur="500" fill="hold"/>
                                        <p:tgtEl>
                                          <p:spTgt spid="577"/>
                                        </p:tgtEl>
                                        <p:attrNameLst>
                                          <p:attrName>ppt_w</p:attrName>
                                        </p:attrNameLst>
                                      </p:cBhvr>
                                      <p:tavLst>
                                        <p:tav tm="0">
                                          <p:val>
                                            <p:fltVal val="0"/>
                                          </p:val>
                                        </p:tav>
                                        <p:tav tm="100000">
                                          <p:val>
                                            <p:strVal val="#ppt_w"/>
                                          </p:val>
                                        </p:tav>
                                      </p:tavLst>
                                    </p:anim>
                                    <p:anim calcmode="lin" valueType="num">
                                      <p:cBhvr>
                                        <p:cTn id="38" dur="500" fill="hold"/>
                                        <p:tgtEl>
                                          <p:spTgt spid="577"/>
                                        </p:tgtEl>
                                        <p:attrNameLst>
                                          <p:attrName>ppt_h</p:attrName>
                                        </p:attrNameLst>
                                      </p:cBhvr>
                                      <p:tavLst>
                                        <p:tav tm="0">
                                          <p:val>
                                            <p:fltVal val="0"/>
                                          </p:val>
                                        </p:tav>
                                        <p:tav tm="100000">
                                          <p:val>
                                            <p:strVal val="#ppt_h"/>
                                          </p:val>
                                        </p:tav>
                                      </p:tavLst>
                                    </p:anim>
                                    <p:animEffect transition="in" filter="fade">
                                      <p:cBhvr>
                                        <p:cTn id="39" dur="500"/>
                                        <p:tgtEl>
                                          <p:spTgt spid="577"/>
                                        </p:tgtEl>
                                      </p:cBhvr>
                                    </p:animEffect>
                                  </p:childTnLst>
                                </p:cTn>
                              </p:par>
                              <p:par>
                                <p:cTn id="40" presetID="53" presetClass="entr" presetSubtype="16" fill="hold" nodeType="withEffect">
                                  <p:stCondLst>
                                    <p:cond delay="0"/>
                                  </p:stCondLst>
                                  <p:childTnLst>
                                    <p:set>
                                      <p:cBhvr>
                                        <p:cTn id="41" dur="1" fill="hold">
                                          <p:stCondLst>
                                            <p:cond delay="0"/>
                                          </p:stCondLst>
                                        </p:cTn>
                                        <p:tgtEl>
                                          <p:spTgt spid="578"/>
                                        </p:tgtEl>
                                        <p:attrNameLst>
                                          <p:attrName>style.visibility</p:attrName>
                                        </p:attrNameLst>
                                      </p:cBhvr>
                                      <p:to>
                                        <p:strVal val="visible"/>
                                      </p:to>
                                    </p:set>
                                    <p:anim calcmode="lin" valueType="num">
                                      <p:cBhvr>
                                        <p:cTn id="42" dur="500" fill="hold"/>
                                        <p:tgtEl>
                                          <p:spTgt spid="578"/>
                                        </p:tgtEl>
                                        <p:attrNameLst>
                                          <p:attrName>ppt_w</p:attrName>
                                        </p:attrNameLst>
                                      </p:cBhvr>
                                      <p:tavLst>
                                        <p:tav tm="0">
                                          <p:val>
                                            <p:fltVal val="0"/>
                                          </p:val>
                                        </p:tav>
                                        <p:tav tm="100000">
                                          <p:val>
                                            <p:strVal val="#ppt_w"/>
                                          </p:val>
                                        </p:tav>
                                      </p:tavLst>
                                    </p:anim>
                                    <p:anim calcmode="lin" valueType="num">
                                      <p:cBhvr>
                                        <p:cTn id="43" dur="500" fill="hold"/>
                                        <p:tgtEl>
                                          <p:spTgt spid="578"/>
                                        </p:tgtEl>
                                        <p:attrNameLst>
                                          <p:attrName>ppt_h</p:attrName>
                                        </p:attrNameLst>
                                      </p:cBhvr>
                                      <p:tavLst>
                                        <p:tav tm="0">
                                          <p:val>
                                            <p:fltVal val="0"/>
                                          </p:val>
                                        </p:tav>
                                        <p:tav tm="100000">
                                          <p:val>
                                            <p:strVal val="#ppt_h"/>
                                          </p:val>
                                        </p:tav>
                                      </p:tavLst>
                                    </p:anim>
                                    <p:animEffect transition="in" filter="fade">
                                      <p:cBhvr>
                                        <p:cTn id="44" dur="500"/>
                                        <p:tgtEl>
                                          <p:spTgt spid="578"/>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581"/>
                                        </p:tgtEl>
                                        <p:attrNameLst>
                                          <p:attrName>style.visibility</p:attrName>
                                        </p:attrNameLst>
                                      </p:cBhvr>
                                      <p:to>
                                        <p:strVal val="visible"/>
                                      </p:to>
                                    </p:set>
                                    <p:anim calcmode="lin" valueType="num">
                                      <p:cBhvr>
                                        <p:cTn id="47" dur="500" fill="hold"/>
                                        <p:tgtEl>
                                          <p:spTgt spid="581"/>
                                        </p:tgtEl>
                                        <p:attrNameLst>
                                          <p:attrName>ppt_w</p:attrName>
                                        </p:attrNameLst>
                                      </p:cBhvr>
                                      <p:tavLst>
                                        <p:tav tm="0">
                                          <p:val>
                                            <p:fltVal val="0"/>
                                          </p:val>
                                        </p:tav>
                                        <p:tav tm="100000">
                                          <p:val>
                                            <p:strVal val="#ppt_w"/>
                                          </p:val>
                                        </p:tav>
                                      </p:tavLst>
                                    </p:anim>
                                    <p:anim calcmode="lin" valueType="num">
                                      <p:cBhvr>
                                        <p:cTn id="48" dur="500" fill="hold"/>
                                        <p:tgtEl>
                                          <p:spTgt spid="581"/>
                                        </p:tgtEl>
                                        <p:attrNameLst>
                                          <p:attrName>ppt_h</p:attrName>
                                        </p:attrNameLst>
                                      </p:cBhvr>
                                      <p:tavLst>
                                        <p:tav tm="0">
                                          <p:val>
                                            <p:fltVal val="0"/>
                                          </p:val>
                                        </p:tav>
                                        <p:tav tm="100000">
                                          <p:val>
                                            <p:strVal val="#ppt_h"/>
                                          </p:val>
                                        </p:tav>
                                      </p:tavLst>
                                    </p:anim>
                                    <p:animEffect transition="in" filter="fade">
                                      <p:cBhvr>
                                        <p:cTn id="49" dur="500"/>
                                        <p:tgtEl>
                                          <p:spTgt spid="581"/>
                                        </p:tgtEl>
                                      </p:cBhvr>
                                    </p:animEffect>
                                  </p:childTnLst>
                                </p:cTn>
                              </p:par>
                              <p:par>
                                <p:cTn id="50" presetID="53" presetClass="entr" presetSubtype="16" fill="hold" nodeType="withEffect">
                                  <p:stCondLst>
                                    <p:cond delay="0"/>
                                  </p:stCondLst>
                                  <p:childTnLst>
                                    <p:set>
                                      <p:cBhvr>
                                        <p:cTn id="51" dur="1" fill="hold">
                                          <p:stCondLst>
                                            <p:cond delay="0"/>
                                          </p:stCondLst>
                                        </p:cTn>
                                        <p:tgtEl>
                                          <p:spTgt spid="582"/>
                                        </p:tgtEl>
                                        <p:attrNameLst>
                                          <p:attrName>style.visibility</p:attrName>
                                        </p:attrNameLst>
                                      </p:cBhvr>
                                      <p:to>
                                        <p:strVal val="visible"/>
                                      </p:to>
                                    </p:set>
                                    <p:anim calcmode="lin" valueType="num">
                                      <p:cBhvr>
                                        <p:cTn id="52" dur="500" fill="hold"/>
                                        <p:tgtEl>
                                          <p:spTgt spid="582"/>
                                        </p:tgtEl>
                                        <p:attrNameLst>
                                          <p:attrName>ppt_w</p:attrName>
                                        </p:attrNameLst>
                                      </p:cBhvr>
                                      <p:tavLst>
                                        <p:tav tm="0">
                                          <p:val>
                                            <p:fltVal val="0"/>
                                          </p:val>
                                        </p:tav>
                                        <p:tav tm="100000">
                                          <p:val>
                                            <p:strVal val="#ppt_w"/>
                                          </p:val>
                                        </p:tav>
                                      </p:tavLst>
                                    </p:anim>
                                    <p:anim calcmode="lin" valueType="num">
                                      <p:cBhvr>
                                        <p:cTn id="53" dur="500" fill="hold"/>
                                        <p:tgtEl>
                                          <p:spTgt spid="582"/>
                                        </p:tgtEl>
                                        <p:attrNameLst>
                                          <p:attrName>ppt_h</p:attrName>
                                        </p:attrNameLst>
                                      </p:cBhvr>
                                      <p:tavLst>
                                        <p:tav tm="0">
                                          <p:val>
                                            <p:fltVal val="0"/>
                                          </p:val>
                                        </p:tav>
                                        <p:tav tm="100000">
                                          <p:val>
                                            <p:strVal val="#ppt_h"/>
                                          </p:val>
                                        </p:tav>
                                      </p:tavLst>
                                    </p:anim>
                                    <p:animEffect transition="in" filter="fade">
                                      <p:cBhvr>
                                        <p:cTn id="54" dur="500"/>
                                        <p:tgtEl>
                                          <p:spTgt spid="582"/>
                                        </p:tgtEl>
                                      </p:cBhvr>
                                    </p:animEffect>
                                  </p:childTnLst>
                                </p:cTn>
                              </p:par>
                              <p:par>
                                <p:cTn id="55" presetID="53" presetClass="entr" presetSubtype="16" fill="hold" nodeType="withEffect">
                                  <p:stCondLst>
                                    <p:cond delay="0"/>
                                  </p:stCondLst>
                                  <p:childTnLst>
                                    <p:set>
                                      <p:cBhvr>
                                        <p:cTn id="56" dur="1" fill="hold">
                                          <p:stCondLst>
                                            <p:cond delay="0"/>
                                          </p:stCondLst>
                                        </p:cTn>
                                        <p:tgtEl>
                                          <p:spTgt spid="585"/>
                                        </p:tgtEl>
                                        <p:attrNameLst>
                                          <p:attrName>style.visibility</p:attrName>
                                        </p:attrNameLst>
                                      </p:cBhvr>
                                      <p:to>
                                        <p:strVal val="visible"/>
                                      </p:to>
                                    </p:set>
                                    <p:anim calcmode="lin" valueType="num">
                                      <p:cBhvr>
                                        <p:cTn id="57" dur="500" fill="hold"/>
                                        <p:tgtEl>
                                          <p:spTgt spid="585"/>
                                        </p:tgtEl>
                                        <p:attrNameLst>
                                          <p:attrName>ppt_w</p:attrName>
                                        </p:attrNameLst>
                                      </p:cBhvr>
                                      <p:tavLst>
                                        <p:tav tm="0">
                                          <p:val>
                                            <p:fltVal val="0"/>
                                          </p:val>
                                        </p:tav>
                                        <p:tav tm="100000">
                                          <p:val>
                                            <p:strVal val="#ppt_w"/>
                                          </p:val>
                                        </p:tav>
                                      </p:tavLst>
                                    </p:anim>
                                    <p:anim calcmode="lin" valueType="num">
                                      <p:cBhvr>
                                        <p:cTn id="58" dur="500" fill="hold"/>
                                        <p:tgtEl>
                                          <p:spTgt spid="585"/>
                                        </p:tgtEl>
                                        <p:attrNameLst>
                                          <p:attrName>ppt_h</p:attrName>
                                        </p:attrNameLst>
                                      </p:cBhvr>
                                      <p:tavLst>
                                        <p:tav tm="0">
                                          <p:val>
                                            <p:fltVal val="0"/>
                                          </p:val>
                                        </p:tav>
                                        <p:tav tm="100000">
                                          <p:val>
                                            <p:strVal val="#ppt_h"/>
                                          </p:val>
                                        </p:tav>
                                      </p:tavLst>
                                    </p:anim>
                                    <p:animEffect transition="in" filter="fade">
                                      <p:cBhvr>
                                        <p:cTn id="59" dur="500"/>
                                        <p:tgtEl>
                                          <p:spTgt spid="585"/>
                                        </p:tgtEl>
                                      </p:cBhvr>
                                    </p:animEffect>
                                  </p:childTnLst>
                                </p:cTn>
                              </p:par>
                              <p:par>
                                <p:cTn id="60" presetID="2" presetClass="entr" presetSubtype="4" fill="hold" nodeType="withEffect">
                                  <p:stCondLst>
                                    <p:cond delay="0"/>
                                  </p:stCondLst>
                                  <p:childTnLst>
                                    <p:set>
                                      <p:cBhvr>
                                        <p:cTn id="61" dur="1" fill="hold">
                                          <p:stCondLst>
                                            <p:cond delay="0"/>
                                          </p:stCondLst>
                                        </p:cTn>
                                        <p:tgtEl>
                                          <p:spTgt spid="2"/>
                                        </p:tgtEl>
                                        <p:attrNameLst>
                                          <p:attrName>style.visibility</p:attrName>
                                        </p:attrNameLst>
                                      </p:cBhvr>
                                      <p:to>
                                        <p:strVal val="visible"/>
                                      </p:to>
                                    </p:set>
                                    <p:anim calcmode="lin" valueType="num">
                                      <p:cBhvr additive="base">
                                        <p:cTn id="62" dur="500" fill="hold"/>
                                        <p:tgtEl>
                                          <p:spTgt spid="2"/>
                                        </p:tgtEl>
                                        <p:attrNameLst>
                                          <p:attrName>ppt_x</p:attrName>
                                        </p:attrNameLst>
                                      </p:cBhvr>
                                      <p:tavLst>
                                        <p:tav tm="0">
                                          <p:val>
                                            <p:strVal val="#ppt_x"/>
                                          </p:val>
                                        </p:tav>
                                        <p:tav tm="100000">
                                          <p:val>
                                            <p:strVal val="#ppt_x"/>
                                          </p:val>
                                        </p:tav>
                                      </p:tavLst>
                                    </p:anim>
                                    <p:anim calcmode="lin" valueType="num">
                                      <p:cBhvr additive="base">
                                        <p:cTn id="63" dur="500" fill="hold"/>
                                        <p:tgtEl>
                                          <p:spTgt spid="2"/>
                                        </p:tgtEl>
                                        <p:attrNameLst>
                                          <p:attrName>ppt_y</p:attrName>
                                        </p:attrNameLst>
                                      </p:cBhvr>
                                      <p:tavLst>
                                        <p:tav tm="0">
                                          <p:val>
                                            <p:strVal val="1+#ppt_h/2"/>
                                          </p:val>
                                        </p:tav>
                                        <p:tav tm="100000">
                                          <p:val>
                                            <p:strVal val="#ppt_y"/>
                                          </p:val>
                                        </p:tav>
                                      </p:tavLst>
                                    </p:anim>
                                  </p:childTnLst>
                                </p:cTn>
                              </p:par>
                              <p:par>
                                <p:cTn id="64" presetID="2" presetClass="entr" presetSubtype="4" fill="hold" nodeType="withEffect">
                                  <p:stCondLst>
                                    <p:cond delay="0"/>
                                  </p:stCondLst>
                                  <p:childTnLst>
                                    <p:set>
                                      <p:cBhvr>
                                        <p:cTn id="65" dur="1" fill="hold">
                                          <p:stCondLst>
                                            <p:cond delay="0"/>
                                          </p:stCondLst>
                                        </p:cTn>
                                        <p:tgtEl>
                                          <p:spTgt spid="3"/>
                                        </p:tgtEl>
                                        <p:attrNameLst>
                                          <p:attrName>style.visibility</p:attrName>
                                        </p:attrNameLst>
                                      </p:cBhvr>
                                      <p:to>
                                        <p:strVal val="visible"/>
                                      </p:to>
                                    </p:set>
                                    <p:anim calcmode="lin" valueType="num">
                                      <p:cBhvr additive="base">
                                        <p:cTn id="66" dur="500" fill="hold"/>
                                        <p:tgtEl>
                                          <p:spTgt spid="3"/>
                                        </p:tgtEl>
                                        <p:attrNameLst>
                                          <p:attrName>ppt_x</p:attrName>
                                        </p:attrNameLst>
                                      </p:cBhvr>
                                      <p:tavLst>
                                        <p:tav tm="0">
                                          <p:val>
                                            <p:strVal val="#ppt_x"/>
                                          </p:val>
                                        </p:tav>
                                        <p:tav tm="100000">
                                          <p:val>
                                            <p:strVal val="#ppt_x"/>
                                          </p:val>
                                        </p:tav>
                                      </p:tavLst>
                                    </p:anim>
                                    <p:anim calcmode="lin" valueType="num">
                                      <p:cBhvr additive="base">
                                        <p:cTn id="67"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8" grpId="0" animBg="1"/>
      <p:bldP spid="526" grpId="0" animBg="1"/>
      <p:bldP spid="527" grpId="0" animBg="1"/>
      <p:bldP spid="581"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Shape 2350"/>
        <p:cNvGrpSpPr/>
        <p:nvPr/>
      </p:nvGrpSpPr>
      <p:grpSpPr>
        <a:xfrm>
          <a:off x="0" y="0"/>
          <a:ext cx="0" cy="0"/>
          <a:chOff x="0" y="0"/>
          <a:chExt cx="0" cy="0"/>
        </a:xfrm>
      </p:grpSpPr>
      <p:grpSp>
        <p:nvGrpSpPr>
          <p:cNvPr id="8" name="Google Shape;2494;p49">
            <a:extLst>
              <a:ext uri="{FF2B5EF4-FFF2-40B4-BE49-F238E27FC236}">
                <a16:creationId xmlns:a16="http://schemas.microsoft.com/office/drawing/2014/main" id="{781D5466-9556-45DC-1002-B39336108FDA}"/>
              </a:ext>
            </a:extLst>
          </p:cNvPr>
          <p:cNvGrpSpPr/>
          <p:nvPr/>
        </p:nvGrpSpPr>
        <p:grpSpPr>
          <a:xfrm flipH="1">
            <a:off x="1782940" y="225024"/>
            <a:ext cx="5726250" cy="702808"/>
            <a:chOff x="4263450" y="634575"/>
            <a:chExt cx="1007075" cy="387425"/>
          </a:xfrm>
        </p:grpSpPr>
        <p:sp>
          <p:nvSpPr>
            <p:cNvPr id="9" name="Google Shape;2495;p49">
              <a:extLst>
                <a:ext uri="{FF2B5EF4-FFF2-40B4-BE49-F238E27FC236}">
                  <a16:creationId xmlns:a16="http://schemas.microsoft.com/office/drawing/2014/main" id="{3BE5FC33-F074-2E8B-1A50-6A405990140C}"/>
                </a:ext>
              </a:extLst>
            </p:cNvPr>
            <p:cNvSpPr/>
            <p:nvPr/>
          </p:nvSpPr>
          <p:spPr>
            <a:xfrm>
              <a:off x="4263450" y="634575"/>
              <a:ext cx="1007075" cy="387425"/>
            </a:xfrm>
            <a:custGeom>
              <a:avLst/>
              <a:gdLst/>
              <a:ahLst/>
              <a:cxnLst/>
              <a:rect l="l" t="t" r="r" b="b"/>
              <a:pathLst>
                <a:path w="40283" h="15497" extrusionOk="0">
                  <a:moveTo>
                    <a:pt x="1950" y="0"/>
                  </a:moveTo>
                  <a:cubicBezTo>
                    <a:pt x="1214" y="0"/>
                    <a:pt x="617" y="458"/>
                    <a:pt x="458" y="1134"/>
                  </a:cubicBezTo>
                  <a:cubicBezTo>
                    <a:pt x="219" y="1492"/>
                    <a:pt x="0" y="2188"/>
                    <a:pt x="517" y="3044"/>
                  </a:cubicBezTo>
                  <a:cubicBezTo>
                    <a:pt x="796" y="3461"/>
                    <a:pt x="1055" y="3879"/>
                    <a:pt x="1313" y="4317"/>
                  </a:cubicBezTo>
                  <a:lnTo>
                    <a:pt x="1691" y="4914"/>
                  </a:lnTo>
                  <a:cubicBezTo>
                    <a:pt x="1910" y="5252"/>
                    <a:pt x="2109" y="5610"/>
                    <a:pt x="2348" y="5948"/>
                  </a:cubicBezTo>
                  <a:cubicBezTo>
                    <a:pt x="2447" y="6107"/>
                    <a:pt x="2507" y="6207"/>
                    <a:pt x="2606" y="6326"/>
                  </a:cubicBezTo>
                  <a:cubicBezTo>
                    <a:pt x="2686" y="6406"/>
                    <a:pt x="2745" y="6465"/>
                    <a:pt x="2765" y="6545"/>
                  </a:cubicBezTo>
                  <a:cubicBezTo>
                    <a:pt x="2865" y="6724"/>
                    <a:pt x="2964" y="6863"/>
                    <a:pt x="3044" y="7042"/>
                  </a:cubicBezTo>
                  <a:cubicBezTo>
                    <a:pt x="3163" y="7261"/>
                    <a:pt x="3263" y="7500"/>
                    <a:pt x="3402" y="7719"/>
                  </a:cubicBezTo>
                  <a:cubicBezTo>
                    <a:pt x="3442" y="7738"/>
                    <a:pt x="3442" y="7758"/>
                    <a:pt x="3442" y="7758"/>
                  </a:cubicBezTo>
                  <a:lnTo>
                    <a:pt x="3402" y="7798"/>
                  </a:lnTo>
                  <a:cubicBezTo>
                    <a:pt x="3263" y="7957"/>
                    <a:pt x="3103" y="8156"/>
                    <a:pt x="2984" y="8335"/>
                  </a:cubicBezTo>
                  <a:cubicBezTo>
                    <a:pt x="2905" y="8415"/>
                    <a:pt x="2865" y="8514"/>
                    <a:pt x="2785" y="8594"/>
                  </a:cubicBezTo>
                  <a:cubicBezTo>
                    <a:pt x="2646" y="8753"/>
                    <a:pt x="2507" y="8932"/>
                    <a:pt x="2367" y="9111"/>
                  </a:cubicBezTo>
                  <a:cubicBezTo>
                    <a:pt x="2069" y="9469"/>
                    <a:pt x="1751" y="9847"/>
                    <a:pt x="1452" y="10245"/>
                  </a:cubicBezTo>
                  <a:cubicBezTo>
                    <a:pt x="1074" y="10742"/>
                    <a:pt x="756" y="11259"/>
                    <a:pt x="398" y="11757"/>
                  </a:cubicBezTo>
                  <a:lnTo>
                    <a:pt x="318" y="11896"/>
                  </a:lnTo>
                  <a:cubicBezTo>
                    <a:pt x="159" y="12135"/>
                    <a:pt x="80" y="12493"/>
                    <a:pt x="120" y="12851"/>
                  </a:cubicBezTo>
                  <a:cubicBezTo>
                    <a:pt x="159" y="13129"/>
                    <a:pt x="199" y="13408"/>
                    <a:pt x="259" y="13647"/>
                  </a:cubicBezTo>
                  <a:cubicBezTo>
                    <a:pt x="418" y="14601"/>
                    <a:pt x="955" y="15019"/>
                    <a:pt x="1890" y="15039"/>
                  </a:cubicBezTo>
                  <a:lnTo>
                    <a:pt x="3402" y="15039"/>
                  </a:lnTo>
                  <a:cubicBezTo>
                    <a:pt x="3700" y="15039"/>
                    <a:pt x="3999" y="15079"/>
                    <a:pt x="4277" y="15099"/>
                  </a:cubicBezTo>
                  <a:cubicBezTo>
                    <a:pt x="4655" y="15119"/>
                    <a:pt x="5053" y="15138"/>
                    <a:pt x="5451" y="15138"/>
                  </a:cubicBezTo>
                  <a:cubicBezTo>
                    <a:pt x="7062" y="15178"/>
                    <a:pt x="8673" y="15198"/>
                    <a:pt x="10026" y="15198"/>
                  </a:cubicBezTo>
                  <a:lnTo>
                    <a:pt x="14502" y="15198"/>
                  </a:lnTo>
                  <a:cubicBezTo>
                    <a:pt x="15298" y="15198"/>
                    <a:pt x="16073" y="15218"/>
                    <a:pt x="16869" y="15238"/>
                  </a:cubicBezTo>
                  <a:cubicBezTo>
                    <a:pt x="17287" y="15238"/>
                    <a:pt x="17705" y="15278"/>
                    <a:pt x="18122" y="15278"/>
                  </a:cubicBezTo>
                  <a:cubicBezTo>
                    <a:pt x="19177" y="15298"/>
                    <a:pt x="20191" y="15298"/>
                    <a:pt x="21246" y="15318"/>
                  </a:cubicBezTo>
                  <a:lnTo>
                    <a:pt x="23295" y="15337"/>
                  </a:lnTo>
                  <a:cubicBezTo>
                    <a:pt x="24190" y="15337"/>
                    <a:pt x="25065" y="15377"/>
                    <a:pt x="25960" y="15377"/>
                  </a:cubicBezTo>
                  <a:cubicBezTo>
                    <a:pt x="26477" y="15377"/>
                    <a:pt x="27014" y="15397"/>
                    <a:pt x="27532" y="15397"/>
                  </a:cubicBezTo>
                  <a:cubicBezTo>
                    <a:pt x="27949" y="15397"/>
                    <a:pt x="28407" y="15417"/>
                    <a:pt x="28825" y="15417"/>
                  </a:cubicBezTo>
                  <a:lnTo>
                    <a:pt x="30038" y="15437"/>
                  </a:lnTo>
                  <a:cubicBezTo>
                    <a:pt x="31192" y="15477"/>
                    <a:pt x="32385" y="15497"/>
                    <a:pt x="33579" y="15497"/>
                  </a:cubicBezTo>
                  <a:lnTo>
                    <a:pt x="38473" y="15497"/>
                  </a:lnTo>
                  <a:cubicBezTo>
                    <a:pt x="38950" y="15497"/>
                    <a:pt x="39368" y="15318"/>
                    <a:pt x="39686" y="14979"/>
                  </a:cubicBezTo>
                  <a:cubicBezTo>
                    <a:pt x="40004" y="14621"/>
                    <a:pt x="40164" y="14144"/>
                    <a:pt x="40104" y="13627"/>
                  </a:cubicBezTo>
                  <a:cubicBezTo>
                    <a:pt x="40064" y="12930"/>
                    <a:pt x="39686" y="12453"/>
                    <a:pt x="39408" y="12115"/>
                  </a:cubicBezTo>
                  <a:lnTo>
                    <a:pt x="38751" y="11299"/>
                  </a:lnTo>
                  <a:cubicBezTo>
                    <a:pt x="38294" y="10742"/>
                    <a:pt x="37856" y="10205"/>
                    <a:pt x="37418" y="9628"/>
                  </a:cubicBezTo>
                  <a:cubicBezTo>
                    <a:pt x="37160" y="9250"/>
                    <a:pt x="36901" y="8852"/>
                    <a:pt x="36662" y="8415"/>
                  </a:cubicBezTo>
                  <a:cubicBezTo>
                    <a:pt x="36762" y="8315"/>
                    <a:pt x="36861" y="8216"/>
                    <a:pt x="36961" y="8077"/>
                  </a:cubicBezTo>
                  <a:cubicBezTo>
                    <a:pt x="37359" y="7758"/>
                    <a:pt x="37796" y="7261"/>
                    <a:pt x="38174" y="6744"/>
                  </a:cubicBezTo>
                  <a:cubicBezTo>
                    <a:pt x="38294" y="6565"/>
                    <a:pt x="38413" y="6425"/>
                    <a:pt x="38552" y="6246"/>
                  </a:cubicBezTo>
                  <a:cubicBezTo>
                    <a:pt x="38970" y="5729"/>
                    <a:pt x="39447" y="5113"/>
                    <a:pt x="39706" y="4277"/>
                  </a:cubicBezTo>
                  <a:cubicBezTo>
                    <a:pt x="39766" y="4138"/>
                    <a:pt x="39805" y="3999"/>
                    <a:pt x="39865" y="3859"/>
                  </a:cubicBezTo>
                  <a:cubicBezTo>
                    <a:pt x="40004" y="3442"/>
                    <a:pt x="40183" y="2984"/>
                    <a:pt x="40243" y="2447"/>
                  </a:cubicBezTo>
                  <a:cubicBezTo>
                    <a:pt x="40283" y="1870"/>
                    <a:pt x="40104" y="1353"/>
                    <a:pt x="39786" y="975"/>
                  </a:cubicBezTo>
                  <a:cubicBezTo>
                    <a:pt x="39467" y="617"/>
                    <a:pt x="39010" y="458"/>
                    <a:pt x="38512" y="458"/>
                  </a:cubicBezTo>
                  <a:lnTo>
                    <a:pt x="38393" y="458"/>
                  </a:lnTo>
                  <a:cubicBezTo>
                    <a:pt x="38075" y="478"/>
                    <a:pt x="37697" y="478"/>
                    <a:pt x="37279" y="478"/>
                  </a:cubicBezTo>
                  <a:lnTo>
                    <a:pt x="35767" y="478"/>
                  </a:lnTo>
                  <a:cubicBezTo>
                    <a:pt x="35489" y="478"/>
                    <a:pt x="35210" y="458"/>
                    <a:pt x="34932" y="458"/>
                  </a:cubicBezTo>
                  <a:cubicBezTo>
                    <a:pt x="34613" y="458"/>
                    <a:pt x="34275" y="418"/>
                    <a:pt x="33937" y="418"/>
                  </a:cubicBezTo>
                  <a:lnTo>
                    <a:pt x="30834" y="418"/>
                  </a:lnTo>
                  <a:cubicBezTo>
                    <a:pt x="30138" y="418"/>
                    <a:pt x="29421" y="398"/>
                    <a:pt x="28725" y="378"/>
                  </a:cubicBezTo>
                  <a:cubicBezTo>
                    <a:pt x="28148" y="358"/>
                    <a:pt x="27552" y="358"/>
                    <a:pt x="26975" y="318"/>
                  </a:cubicBezTo>
                  <a:lnTo>
                    <a:pt x="24269" y="318"/>
                  </a:lnTo>
                  <a:cubicBezTo>
                    <a:pt x="23891" y="318"/>
                    <a:pt x="23553" y="299"/>
                    <a:pt x="23175" y="299"/>
                  </a:cubicBezTo>
                  <a:cubicBezTo>
                    <a:pt x="22877" y="299"/>
                    <a:pt x="22598" y="279"/>
                    <a:pt x="22300" y="279"/>
                  </a:cubicBezTo>
                  <a:cubicBezTo>
                    <a:pt x="21842" y="279"/>
                    <a:pt x="21365" y="259"/>
                    <a:pt x="20907" y="259"/>
                  </a:cubicBezTo>
                  <a:cubicBezTo>
                    <a:pt x="20510" y="259"/>
                    <a:pt x="20112" y="259"/>
                    <a:pt x="19694" y="239"/>
                  </a:cubicBezTo>
                  <a:cubicBezTo>
                    <a:pt x="19376" y="239"/>
                    <a:pt x="19057" y="199"/>
                    <a:pt x="18719" y="199"/>
                  </a:cubicBezTo>
                  <a:cubicBezTo>
                    <a:pt x="18301" y="199"/>
                    <a:pt x="17904" y="179"/>
                    <a:pt x="17486" y="179"/>
                  </a:cubicBezTo>
                  <a:lnTo>
                    <a:pt x="15676" y="179"/>
                  </a:lnTo>
                  <a:cubicBezTo>
                    <a:pt x="15576" y="179"/>
                    <a:pt x="15477" y="179"/>
                    <a:pt x="15337" y="159"/>
                  </a:cubicBezTo>
                  <a:cubicBezTo>
                    <a:pt x="15198" y="159"/>
                    <a:pt x="15039" y="139"/>
                    <a:pt x="14900" y="139"/>
                  </a:cubicBezTo>
                  <a:lnTo>
                    <a:pt x="14880" y="139"/>
                  </a:lnTo>
                  <a:cubicBezTo>
                    <a:pt x="14601" y="139"/>
                    <a:pt x="14343" y="139"/>
                    <a:pt x="14084" y="159"/>
                  </a:cubicBezTo>
                  <a:cubicBezTo>
                    <a:pt x="13786" y="159"/>
                    <a:pt x="13448" y="179"/>
                    <a:pt x="13149" y="179"/>
                  </a:cubicBezTo>
                  <a:lnTo>
                    <a:pt x="12911" y="179"/>
                  </a:lnTo>
                  <a:cubicBezTo>
                    <a:pt x="12334" y="179"/>
                    <a:pt x="11757" y="159"/>
                    <a:pt x="11160" y="139"/>
                  </a:cubicBezTo>
                  <a:cubicBezTo>
                    <a:pt x="10623" y="100"/>
                    <a:pt x="10066" y="100"/>
                    <a:pt x="9529" y="80"/>
                  </a:cubicBezTo>
                  <a:cubicBezTo>
                    <a:pt x="8852" y="80"/>
                    <a:pt x="8176" y="60"/>
                    <a:pt x="7520" y="60"/>
                  </a:cubicBezTo>
                  <a:lnTo>
                    <a:pt x="6187" y="60"/>
                  </a:lnTo>
                  <a:cubicBezTo>
                    <a:pt x="5829" y="60"/>
                    <a:pt x="5451" y="60"/>
                    <a:pt x="5073" y="40"/>
                  </a:cubicBezTo>
                  <a:cubicBezTo>
                    <a:pt x="4735" y="40"/>
                    <a:pt x="4357" y="0"/>
                    <a:pt x="3999" y="0"/>
                  </a:cubicBezTo>
                  <a:close/>
                </a:path>
              </a:pathLst>
            </a:custGeom>
            <a:solidFill>
              <a:srgbClr val="FFFFFF"/>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2496;p49">
              <a:extLst>
                <a:ext uri="{FF2B5EF4-FFF2-40B4-BE49-F238E27FC236}">
                  <a16:creationId xmlns:a16="http://schemas.microsoft.com/office/drawing/2014/main" id="{B6C4EAD2-9570-4669-583C-27306710BBEC}"/>
                </a:ext>
              </a:extLst>
            </p:cNvPr>
            <p:cNvSpPr/>
            <p:nvPr/>
          </p:nvSpPr>
          <p:spPr>
            <a:xfrm>
              <a:off x="4292275" y="661425"/>
              <a:ext cx="953375" cy="337975"/>
            </a:xfrm>
            <a:custGeom>
              <a:avLst/>
              <a:gdLst/>
              <a:ahLst/>
              <a:cxnLst/>
              <a:rect l="l" t="t" r="r" b="b"/>
              <a:pathLst>
                <a:path w="38135" h="13519" extrusionOk="0">
                  <a:moveTo>
                    <a:pt x="817" y="0"/>
                  </a:moveTo>
                  <a:cubicBezTo>
                    <a:pt x="538" y="0"/>
                    <a:pt x="339" y="140"/>
                    <a:pt x="260" y="418"/>
                  </a:cubicBezTo>
                  <a:cubicBezTo>
                    <a:pt x="260" y="478"/>
                    <a:pt x="260" y="518"/>
                    <a:pt x="240" y="537"/>
                  </a:cubicBezTo>
                  <a:cubicBezTo>
                    <a:pt x="1" y="876"/>
                    <a:pt x="41" y="1194"/>
                    <a:pt x="240" y="1512"/>
                  </a:cubicBezTo>
                  <a:cubicBezTo>
                    <a:pt x="518" y="1930"/>
                    <a:pt x="797" y="2387"/>
                    <a:pt x="1035" y="2805"/>
                  </a:cubicBezTo>
                  <a:cubicBezTo>
                    <a:pt x="1354" y="3322"/>
                    <a:pt x="1692" y="3879"/>
                    <a:pt x="2030" y="4397"/>
                  </a:cubicBezTo>
                  <a:cubicBezTo>
                    <a:pt x="2149" y="4596"/>
                    <a:pt x="2348" y="4794"/>
                    <a:pt x="2488" y="4993"/>
                  </a:cubicBezTo>
                  <a:cubicBezTo>
                    <a:pt x="2706" y="5371"/>
                    <a:pt x="2885" y="5769"/>
                    <a:pt x="3124" y="6147"/>
                  </a:cubicBezTo>
                  <a:cubicBezTo>
                    <a:pt x="3423" y="6625"/>
                    <a:pt x="3403" y="6983"/>
                    <a:pt x="3025" y="7400"/>
                  </a:cubicBezTo>
                  <a:cubicBezTo>
                    <a:pt x="2806" y="7659"/>
                    <a:pt x="2627" y="7898"/>
                    <a:pt x="2428" y="8156"/>
                  </a:cubicBezTo>
                  <a:cubicBezTo>
                    <a:pt x="1990" y="8693"/>
                    <a:pt x="1533" y="9250"/>
                    <a:pt x="1115" y="9788"/>
                  </a:cubicBezTo>
                  <a:cubicBezTo>
                    <a:pt x="737" y="10325"/>
                    <a:pt x="399" y="10862"/>
                    <a:pt x="41" y="11379"/>
                  </a:cubicBezTo>
                  <a:cubicBezTo>
                    <a:pt x="1" y="11459"/>
                    <a:pt x="1" y="11618"/>
                    <a:pt x="1" y="11717"/>
                  </a:cubicBezTo>
                  <a:cubicBezTo>
                    <a:pt x="21" y="11956"/>
                    <a:pt x="61" y="12195"/>
                    <a:pt x="100" y="12433"/>
                  </a:cubicBezTo>
                  <a:cubicBezTo>
                    <a:pt x="160" y="12911"/>
                    <a:pt x="299" y="13010"/>
                    <a:pt x="797" y="13010"/>
                  </a:cubicBezTo>
                  <a:cubicBezTo>
                    <a:pt x="1314" y="13010"/>
                    <a:pt x="1811" y="13010"/>
                    <a:pt x="2328" y="13030"/>
                  </a:cubicBezTo>
                  <a:cubicBezTo>
                    <a:pt x="3005" y="13050"/>
                    <a:pt x="3681" y="13110"/>
                    <a:pt x="4338" y="13130"/>
                  </a:cubicBezTo>
                  <a:cubicBezTo>
                    <a:pt x="5869" y="13149"/>
                    <a:pt x="7381" y="13189"/>
                    <a:pt x="8913" y="13189"/>
                  </a:cubicBezTo>
                  <a:cubicBezTo>
                    <a:pt x="10405" y="13189"/>
                    <a:pt x="11897" y="13189"/>
                    <a:pt x="13389" y="13209"/>
                  </a:cubicBezTo>
                  <a:cubicBezTo>
                    <a:pt x="14622" y="13209"/>
                    <a:pt x="15816" y="13249"/>
                    <a:pt x="17029" y="13249"/>
                  </a:cubicBezTo>
                  <a:cubicBezTo>
                    <a:pt x="18064" y="13269"/>
                    <a:pt x="19098" y="13269"/>
                    <a:pt x="20132" y="13309"/>
                  </a:cubicBezTo>
                  <a:cubicBezTo>
                    <a:pt x="21704" y="13328"/>
                    <a:pt x="23295" y="13348"/>
                    <a:pt x="24867" y="13368"/>
                  </a:cubicBezTo>
                  <a:cubicBezTo>
                    <a:pt x="25802" y="13408"/>
                    <a:pt x="26777" y="13408"/>
                    <a:pt x="27711" y="13428"/>
                  </a:cubicBezTo>
                  <a:cubicBezTo>
                    <a:pt x="29283" y="13448"/>
                    <a:pt x="30874" y="13468"/>
                    <a:pt x="32446" y="13507"/>
                  </a:cubicBezTo>
                  <a:lnTo>
                    <a:pt x="37220" y="13507"/>
                  </a:lnTo>
                  <a:cubicBezTo>
                    <a:pt x="37267" y="13515"/>
                    <a:pt x="37312" y="13519"/>
                    <a:pt x="37355" y="13519"/>
                  </a:cubicBezTo>
                  <a:cubicBezTo>
                    <a:pt x="37774" y="13519"/>
                    <a:pt x="38032" y="13182"/>
                    <a:pt x="37996" y="12732"/>
                  </a:cubicBezTo>
                  <a:cubicBezTo>
                    <a:pt x="37956" y="12334"/>
                    <a:pt x="37717" y="12035"/>
                    <a:pt x="37499" y="11757"/>
                  </a:cubicBezTo>
                  <a:cubicBezTo>
                    <a:pt x="36822" y="10921"/>
                    <a:pt x="36126" y="10126"/>
                    <a:pt x="35470" y="9250"/>
                  </a:cubicBezTo>
                  <a:cubicBezTo>
                    <a:pt x="35052" y="8713"/>
                    <a:pt x="34734" y="8077"/>
                    <a:pt x="34376" y="7480"/>
                  </a:cubicBezTo>
                  <a:cubicBezTo>
                    <a:pt x="34336" y="7400"/>
                    <a:pt x="34356" y="7241"/>
                    <a:pt x="34435" y="7182"/>
                  </a:cubicBezTo>
                  <a:cubicBezTo>
                    <a:pt x="35012" y="6485"/>
                    <a:pt x="35669" y="5849"/>
                    <a:pt x="36226" y="5073"/>
                  </a:cubicBezTo>
                  <a:cubicBezTo>
                    <a:pt x="36723" y="4377"/>
                    <a:pt x="37340" y="3780"/>
                    <a:pt x="37618" y="2905"/>
                  </a:cubicBezTo>
                  <a:cubicBezTo>
                    <a:pt x="37797" y="2387"/>
                    <a:pt x="38036" y="1870"/>
                    <a:pt x="38095" y="1293"/>
                  </a:cubicBezTo>
                  <a:cubicBezTo>
                    <a:pt x="38134" y="826"/>
                    <a:pt x="37945" y="378"/>
                    <a:pt x="37339" y="378"/>
                  </a:cubicBezTo>
                  <a:cubicBezTo>
                    <a:pt x="37326" y="378"/>
                    <a:pt x="37313" y="378"/>
                    <a:pt x="37300" y="378"/>
                  </a:cubicBezTo>
                  <a:cubicBezTo>
                    <a:pt x="36852" y="398"/>
                    <a:pt x="36395" y="403"/>
                    <a:pt x="35937" y="403"/>
                  </a:cubicBezTo>
                  <a:cubicBezTo>
                    <a:pt x="35480" y="403"/>
                    <a:pt x="35022" y="398"/>
                    <a:pt x="34574" y="398"/>
                  </a:cubicBezTo>
                  <a:cubicBezTo>
                    <a:pt x="33978" y="398"/>
                    <a:pt x="33361" y="339"/>
                    <a:pt x="32764" y="339"/>
                  </a:cubicBezTo>
                  <a:cubicBezTo>
                    <a:pt x="31750" y="339"/>
                    <a:pt x="30695" y="378"/>
                    <a:pt x="29681" y="378"/>
                  </a:cubicBezTo>
                  <a:cubicBezTo>
                    <a:pt x="28388" y="339"/>
                    <a:pt x="27095" y="299"/>
                    <a:pt x="25822" y="299"/>
                  </a:cubicBezTo>
                  <a:cubicBezTo>
                    <a:pt x="25523" y="292"/>
                    <a:pt x="25225" y="290"/>
                    <a:pt x="24926" y="290"/>
                  </a:cubicBezTo>
                  <a:cubicBezTo>
                    <a:pt x="24330" y="290"/>
                    <a:pt x="23733" y="299"/>
                    <a:pt x="23136" y="299"/>
                  </a:cubicBezTo>
                  <a:cubicBezTo>
                    <a:pt x="22500" y="299"/>
                    <a:pt x="21823" y="279"/>
                    <a:pt x="21187" y="239"/>
                  </a:cubicBezTo>
                  <a:cubicBezTo>
                    <a:pt x="20311" y="219"/>
                    <a:pt x="19436" y="219"/>
                    <a:pt x="18561" y="219"/>
                  </a:cubicBezTo>
                  <a:cubicBezTo>
                    <a:pt x="17825" y="219"/>
                    <a:pt x="17109" y="199"/>
                    <a:pt x="16353" y="179"/>
                  </a:cubicBezTo>
                  <a:lnTo>
                    <a:pt x="14543" y="179"/>
                  </a:lnTo>
                  <a:cubicBezTo>
                    <a:pt x="14284" y="179"/>
                    <a:pt x="14025" y="140"/>
                    <a:pt x="13767" y="140"/>
                  </a:cubicBezTo>
                  <a:cubicBezTo>
                    <a:pt x="13187" y="140"/>
                    <a:pt x="12636" y="183"/>
                    <a:pt x="12065" y="183"/>
                  </a:cubicBezTo>
                  <a:cubicBezTo>
                    <a:pt x="11970" y="183"/>
                    <a:pt x="11874" y="182"/>
                    <a:pt x="11777" y="179"/>
                  </a:cubicBezTo>
                  <a:cubicBezTo>
                    <a:pt x="10663" y="140"/>
                    <a:pt x="9510" y="100"/>
                    <a:pt x="8396" y="80"/>
                  </a:cubicBezTo>
                  <a:cubicBezTo>
                    <a:pt x="7282" y="40"/>
                    <a:pt x="6188" y="40"/>
                    <a:pt x="5074" y="40"/>
                  </a:cubicBezTo>
                  <a:cubicBezTo>
                    <a:pt x="4318" y="40"/>
                    <a:pt x="3602" y="20"/>
                    <a:pt x="28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1" name="Google Shape;2361;p47"/>
          <p:cNvGrpSpPr/>
          <p:nvPr/>
        </p:nvGrpSpPr>
        <p:grpSpPr>
          <a:xfrm>
            <a:off x="-382443" y="4270045"/>
            <a:ext cx="1159561" cy="2136122"/>
            <a:chOff x="6507375" y="2263850"/>
            <a:chExt cx="619225" cy="1140725"/>
          </a:xfrm>
        </p:grpSpPr>
        <p:sp>
          <p:nvSpPr>
            <p:cNvPr id="2362" name="Google Shape;2362;p47"/>
            <p:cNvSpPr/>
            <p:nvPr/>
          </p:nvSpPr>
          <p:spPr>
            <a:xfrm>
              <a:off x="6507375" y="2263850"/>
              <a:ext cx="619225" cy="1140725"/>
            </a:xfrm>
            <a:custGeom>
              <a:avLst/>
              <a:gdLst/>
              <a:ahLst/>
              <a:cxnLst/>
              <a:rect l="l" t="t" r="r" b="b"/>
              <a:pathLst>
                <a:path w="24769" h="45629" extrusionOk="0">
                  <a:moveTo>
                    <a:pt x="9245" y="1"/>
                  </a:moveTo>
                  <a:cubicBezTo>
                    <a:pt x="7359" y="1"/>
                    <a:pt x="6371" y="921"/>
                    <a:pt x="5865" y="1679"/>
                  </a:cubicBezTo>
                  <a:cubicBezTo>
                    <a:pt x="3726" y="4922"/>
                    <a:pt x="6417" y="11983"/>
                    <a:pt x="7129" y="13799"/>
                  </a:cubicBezTo>
                  <a:cubicBezTo>
                    <a:pt x="6210" y="16536"/>
                    <a:pt x="4922" y="20607"/>
                    <a:pt x="3680" y="25413"/>
                  </a:cubicBezTo>
                  <a:cubicBezTo>
                    <a:pt x="3657" y="25482"/>
                    <a:pt x="3657" y="25528"/>
                    <a:pt x="3611" y="25620"/>
                  </a:cubicBezTo>
                  <a:cubicBezTo>
                    <a:pt x="1932" y="32198"/>
                    <a:pt x="713" y="38430"/>
                    <a:pt x="23" y="44157"/>
                  </a:cubicBezTo>
                  <a:cubicBezTo>
                    <a:pt x="0" y="44502"/>
                    <a:pt x="92" y="44870"/>
                    <a:pt x="322" y="45146"/>
                  </a:cubicBezTo>
                  <a:cubicBezTo>
                    <a:pt x="552" y="45399"/>
                    <a:pt x="851" y="45606"/>
                    <a:pt x="1196" y="45629"/>
                  </a:cubicBezTo>
                  <a:lnTo>
                    <a:pt x="1357" y="45629"/>
                  </a:lnTo>
                  <a:cubicBezTo>
                    <a:pt x="2047" y="45629"/>
                    <a:pt x="2576" y="45100"/>
                    <a:pt x="2668" y="44456"/>
                  </a:cubicBezTo>
                  <a:cubicBezTo>
                    <a:pt x="3335" y="38890"/>
                    <a:pt x="4485" y="32842"/>
                    <a:pt x="6118" y="26448"/>
                  </a:cubicBezTo>
                  <a:cubicBezTo>
                    <a:pt x="7060" y="25413"/>
                    <a:pt x="10924" y="21458"/>
                    <a:pt x="16651" y="18767"/>
                  </a:cubicBezTo>
                  <a:cubicBezTo>
                    <a:pt x="17824" y="19779"/>
                    <a:pt x="19824" y="21228"/>
                    <a:pt x="21618" y="21228"/>
                  </a:cubicBezTo>
                  <a:cubicBezTo>
                    <a:pt x="22768" y="21228"/>
                    <a:pt x="23688" y="20607"/>
                    <a:pt x="24240" y="19549"/>
                  </a:cubicBezTo>
                  <a:cubicBezTo>
                    <a:pt x="24769" y="18560"/>
                    <a:pt x="24631" y="17709"/>
                    <a:pt x="24401" y="17180"/>
                  </a:cubicBezTo>
                  <a:cubicBezTo>
                    <a:pt x="24194" y="16674"/>
                    <a:pt x="23895" y="16306"/>
                    <a:pt x="23550" y="16030"/>
                  </a:cubicBezTo>
                  <a:cubicBezTo>
                    <a:pt x="23803" y="15708"/>
                    <a:pt x="24010" y="15294"/>
                    <a:pt x="24079" y="14834"/>
                  </a:cubicBezTo>
                  <a:cubicBezTo>
                    <a:pt x="24194" y="14167"/>
                    <a:pt x="24148" y="13178"/>
                    <a:pt x="23090" y="12075"/>
                  </a:cubicBezTo>
                  <a:cubicBezTo>
                    <a:pt x="22331" y="11293"/>
                    <a:pt x="21595" y="11132"/>
                    <a:pt x="21066" y="11132"/>
                  </a:cubicBezTo>
                  <a:cubicBezTo>
                    <a:pt x="18973" y="11132"/>
                    <a:pt x="17226" y="13776"/>
                    <a:pt x="16099" y="16168"/>
                  </a:cubicBezTo>
                  <a:cubicBezTo>
                    <a:pt x="12534" y="17778"/>
                    <a:pt x="9590" y="19848"/>
                    <a:pt x="7497" y="21596"/>
                  </a:cubicBezTo>
                  <a:cubicBezTo>
                    <a:pt x="8279" y="18859"/>
                    <a:pt x="9015" y="16536"/>
                    <a:pt x="9636" y="14788"/>
                  </a:cubicBezTo>
                  <a:cubicBezTo>
                    <a:pt x="12396" y="14558"/>
                    <a:pt x="17410" y="13753"/>
                    <a:pt x="19203" y="11040"/>
                  </a:cubicBezTo>
                  <a:cubicBezTo>
                    <a:pt x="19916" y="9959"/>
                    <a:pt x="20031" y="8648"/>
                    <a:pt x="19548" y="7268"/>
                  </a:cubicBezTo>
                  <a:cubicBezTo>
                    <a:pt x="18858" y="5359"/>
                    <a:pt x="17387" y="4324"/>
                    <a:pt x="15409" y="4324"/>
                  </a:cubicBezTo>
                  <a:cubicBezTo>
                    <a:pt x="14949" y="4324"/>
                    <a:pt x="14489" y="4370"/>
                    <a:pt x="14075" y="4462"/>
                  </a:cubicBezTo>
                  <a:cubicBezTo>
                    <a:pt x="14121" y="3634"/>
                    <a:pt x="13937" y="2645"/>
                    <a:pt x="13362" y="1794"/>
                  </a:cubicBezTo>
                  <a:cubicBezTo>
                    <a:pt x="12557" y="645"/>
                    <a:pt x="11200" y="24"/>
                    <a:pt x="9337"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3" name="Google Shape;2363;p47"/>
            <p:cNvSpPr/>
            <p:nvPr/>
          </p:nvSpPr>
          <p:spPr>
            <a:xfrm>
              <a:off x="6536100" y="2504600"/>
              <a:ext cx="224850" cy="872950"/>
            </a:xfrm>
            <a:custGeom>
              <a:avLst/>
              <a:gdLst/>
              <a:ahLst/>
              <a:cxnLst/>
              <a:rect l="l" t="t" r="r" b="b"/>
              <a:pathLst>
                <a:path w="8994" h="34918" extrusionOk="0">
                  <a:moveTo>
                    <a:pt x="8806" y="1"/>
                  </a:moveTo>
                  <a:cubicBezTo>
                    <a:pt x="8726" y="1"/>
                    <a:pt x="8644" y="46"/>
                    <a:pt x="8625" y="122"/>
                  </a:cubicBezTo>
                  <a:cubicBezTo>
                    <a:pt x="8556" y="306"/>
                    <a:pt x="2094" y="17094"/>
                    <a:pt x="24" y="34711"/>
                  </a:cubicBezTo>
                  <a:cubicBezTo>
                    <a:pt x="1" y="34803"/>
                    <a:pt x="93" y="34918"/>
                    <a:pt x="208" y="34918"/>
                  </a:cubicBezTo>
                  <a:cubicBezTo>
                    <a:pt x="323" y="34918"/>
                    <a:pt x="369" y="34826"/>
                    <a:pt x="369" y="34734"/>
                  </a:cubicBezTo>
                  <a:cubicBezTo>
                    <a:pt x="2439" y="17163"/>
                    <a:pt x="8901" y="421"/>
                    <a:pt x="8970" y="237"/>
                  </a:cubicBezTo>
                  <a:cubicBezTo>
                    <a:pt x="8993" y="145"/>
                    <a:pt x="8924" y="30"/>
                    <a:pt x="8855" y="7"/>
                  </a:cubicBezTo>
                  <a:cubicBezTo>
                    <a:pt x="8839" y="3"/>
                    <a:pt x="8823" y="1"/>
                    <a:pt x="88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4" name="Google Shape;2364;p47"/>
            <p:cNvSpPr/>
            <p:nvPr/>
          </p:nvSpPr>
          <p:spPr>
            <a:xfrm>
              <a:off x="6580450" y="2293725"/>
              <a:ext cx="438650" cy="312825"/>
            </a:xfrm>
            <a:custGeom>
              <a:avLst/>
              <a:gdLst/>
              <a:ahLst/>
              <a:cxnLst/>
              <a:rect l="l" t="t" r="r" b="b"/>
              <a:pathLst>
                <a:path w="17546" h="12513" extrusionOk="0">
                  <a:moveTo>
                    <a:pt x="6304" y="1"/>
                  </a:moveTo>
                  <a:cubicBezTo>
                    <a:pt x="1" y="1"/>
                    <a:pt x="5379" y="12512"/>
                    <a:pt x="5379" y="12512"/>
                  </a:cubicBezTo>
                  <a:cubicBezTo>
                    <a:pt x="5379" y="12512"/>
                    <a:pt x="17545" y="12144"/>
                    <a:pt x="15521" y="6487"/>
                  </a:cubicBezTo>
                  <a:cubicBezTo>
                    <a:pt x="14920" y="4765"/>
                    <a:pt x="13677" y="4292"/>
                    <a:pt x="12494" y="4292"/>
                  </a:cubicBezTo>
                  <a:cubicBezTo>
                    <a:pt x="11054" y="4292"/>
                    <a:pt x="9703" y="4992"/>
                    <a:pt x="9703" y="4992"/>
                  </a:cubicBezTo>
                  <a:cubicBezTo>
                    <a:pt x="9703" y="4992"/>
                    <a:pt x="11474" y="71"/>
                    <a:pt x="6391" y="2"/>
                  </a:cubicBezTo>
                  <a:cubicBezTo>
                    <a:pt x="6362" y="1"/>
                    <a:pt x="6333" y="1"/>
                    <a:pt x="63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5" name="Google Shape;2365;p47"/>
            <p:cNvSpPr/>
            <p:nvPr/>
          </p:nvSpPr>
          <p:spPr>
            <a:xfrm>
              <a:off x="6625225" y="2671950"/>
              <a:ext cx="353625" cy="243350"/>
            </a:xfrm>
            <a:custGeom>
              <a:avLst/>
              <a:gdLst/>
              <a:ahLst/>
              <a:cxnLst/>
              <a:rect l="l" t="t" r="r" b="b"/>
              <a:pathLst>
                <a:path w="14145" h="9734" extrusionOk="0">
                  <a:moveTo>
                    <a:pt x="13921" y="1"/>
                  </a:moveTo>
                  <a:cubicBezTo>
                    <a:pt x="13911" y="1"/>
                    <a:pt x="13901" y="2"/>
                    <a:pt x="13891" y="5"/>
                  </a:cubicBezTo>
                  <a:cubicBezTo>
                    <a:pt x="5566" y="3041"/>
                    <a:pt x="116" y="9365"/>
                    <a:pt x="47" y="9411"/>
                  </a:cubicBezTo>
                  <a:cubicBezTo>
                    <a:pt x="1" y="9503"/>
                    <a:pt x="1" y="9618"/>
                    <a:pt x="93" y="9664"/>
                  </a:cubicBezTo>
                  <a:cubicBezTo>
                    <a:pt x="116" y="9710"/>
                    <a:pt x="162" y="9733"/>
                    <a:pt x="208" y="9733"/>
                  </a:cubicBezTo>
                  <a:cubicBezTo>
                    <a:pt x="254" y="9733"/>
                    <a:pt x="323" y="9733"/>
                    <a:pt x="323" y="9641"/>
                  </a:cubicBezTo>
                  <a:cubicBezTo>
                    <a:pt x="369" y="9595"/>
                    <a:pt x="5773" y="3340"/>
                    <a:pt x="14006" y="350"/>
                  </a:cubicBezTo>
                  <a:cubicBezTo>
                    <a:pt x="14075" y="327"/>
                    <a:pt x="14144" y="212"/>
                    <a:pt x="14121" y="120"/>
                  </a:cubicBezTo>
                  <a:cubicBezTo>
                    <a:pt x="14082" y="60"/>
                    <a:pt x="13990" y="1"/>
                    <a:pt x="1392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6" name="Google Shape;2366;p47"/>
            <p:cNvSpPr/>
            <p:nvPr/>
          </p:nvSpPr>
          <p:spPr>
            <a:xfrm>
              <a:off x="6927075" y="2570650"/>
              <a:ext cx="186300" cy="196900"/>
            </a:xfrm>
            <a:custGeom>
              <a:avLst/>
              <a:gdLst/>
              <a:ahLst/>
              <a:cxnLst/>
              <a:rect l="l" t="t" r="r" b="b"/>
              <a:pathLst>
                <a:path w="7452" h="7876" extrusionOk="0">
                  <a:moveTo>
                    <a:pt x="4273" y="1"/>
                  </a:moveTo>
                  <a:cubicBezTo>
                    <a:pt x="2118" y="1"/>
                    <a:pt x="1" y="5138"/>
                    <a:pt x="1" y="5138"/>
                  </a:cubicBezTo>
                  <a:cubicBezTo>
                    <a:pt x="1" y="5138"/>
                    <a:pt x="2843" y="7875"/>
                    <a:pt x="4870" y="7875"/>
                  </a:cubicBezTo>
                  <a:cubicBezTo>
                    <a:pt x="5516" y="7875"/>
                    <a:pt x="6079" y="7597"/>
                    <a:pt x="6440" y="6863"/>
                  </a:cubicBezTo>
                  <a:cubicBezTo>
                    <a:pt x="7452" y="4793"/>
                    <a:pt x="4738" y="3896"/>
                    <a:pt x="4738" y="3896"/>
                  </a:cubicBezTo>
                  <a:cubicBezTo>
                    <a:pt x="4738" y="3896"/>
                    <a:pt x="7452" y="2677"/>
                    <a:pt x="5451" y="584"/>
                  </a:cubicBezTo>
                  <a:cubicBezTo>
                    <a:pt x="5066" y="174"/>
                    <a:pt x="4669" y="1"/>
                    <a:pt x="42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7" name="Google Shape;546;p36">
            <a:extLst>
              <a:ext uri="{FF2B5EF4-FFF2-40B4-BE49-F238E27FC236}">
                <a16:creationId xmlns:a16="http://schemas.microsoft.com/office/drawing/2014/main" id="{6B1CB8A8-4908-F847-4849-DC43833D5438}"/>
              </a:ext>
            </a:extLst>
          </p:cNvPr>
          <p:cNvSpPr txBox="1">
            <a:spLocks/>
          </p:cNvSpPr>
          <p:nvPr/>
        </p:nvSpPr>
        <p:spPr>
          <a:xfrm flipH="1">
            <a:off x="1981750" y="505245"/>
            <a:ext cx="5328630" cy="411900"/>
          </a:xfrm>
          <a:prstGeom prst="rect">
            <a:avLst/>
          </a:prstGeom>
          <a:noFill/>
          <a:ln>
            <a:noFill/>
          </a:ln>
        </p:spPr>
        <p:txBody>
          <a:bodyPr spcFirstLastPara="1" wrap="square" lIns="18287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BD3145"/>
              </a:buClr>
              <a:buSzPts val="1400"/>
              <a:buFont typeface="Didact Gothic"/>
              <a:buNone/>
              <a:tabLst/>
              <a:defRPr/>
            </a:pPr>
            <a:r>
              <a:rPr kumimoji="0" lang="en-US" sz="3200" b="1" i="0" u="none" strike="noStrike" kern="0" cap="none" spc="0" normalizeH="0" baseline="0" noProof="0">
                <a:ln>
                  <a:noFill/>
                </a:ln>
                <a:solidFill>
                  <a:srgbClr val="FFFFFF"/>
                </a:solidFill>
                <a:effectLst/>
                <a:uLnTx/>
                <a:uFillTx/>
                <a:latin typeface="Times New Roman" panose="02020603050405020304" pitchFamily="18" charset="0"/>
                <a:cs typeface="Times New Roman" panose="02020603050405020304" pitchFamily="18" charset="0"/>
                <a:sym typeface="Didact Gothic"/>
              </a:rPr>
              <a:t>Hoạt động vận dụng</a:t>
            </a:r>
          </a:p>
        </p:txBody>
      </p:sp>
      <p:sp>
        <p:nvSpPr>
          <p:cNvPr id="11" name="Google Shape;2499;p49">
            <a:extLst>
              <a:ext uri="{FF2B5EF4-FFF2-40B4-BE49-F238E27FC236}">
                <a16:creationId xmlns:a16="http://schemas.microsoft.com/office/drawing/2014/main" id="{80640AE6-107D-437F-BE26-EB6FCDC6CE7B}"/>
              </a:ext>
            </a:extLst>
          </p:cNvPr>
          <p:cNvSpPr/>
          <p:nvPr/>
        </p:nvSpPr>
        <p:spPr>
          <a:xfrm>
            <a:off x="814241" y="110626"/>
            <a:ext cx="359138" cy="322019"/>
          </a:xfrm>
          <a:custGeom>
            <a:avLst/>
            <a:gdLst/>
            <a:ahLst/>
            <a:cxnLst/>
            <a:rect l="l" t="t" r="r" b="b"/>
            <a:pathLst>
              <a:path w="4528" h="4060" extrusionOk="0">
                <a:moveTo>
                  <a:pt x="654" y="0"/>
                </a:moveTo>
                <a:cubicBezTo>
                  <a:pt x="504" y="0"/>
                  <a:pt x="356" y="50"/>
                  <a:pt x="220" y="155"/>
                </a:cubicBezTo>
                <a:cubicBezTo>
                  <a:pt x="1" y="354"/>
                  <a:pt x="1" y="632"/>
                  <a:pt x="61" y="871"/>
                </a:cubicBezTo>
                <a:cubicBezTo>
                  <a:pt x="279" y="1945"/>
                  <a:pt x="816" y="2860"/>
                  <a:pt x="1413" y="3755"/>
                </a:cubicBezTo>
                <a:cubicBezTo>
                  <a:pt x="1568" y="3966"/>
                  <a:pt x="1798" y="4059"/>
                  <a:pt x="2036" y="4059"/>
                </a:cubicBezTo>
                <a:cubicBezTo>
                  <a:pt x="2225" y="4059"/>
                  <a:pt x="2420" y="4000"/>
                  <a:pt x="2587" y="3894"/>
                </a:cubicBezTo>
                <a:cubicBezTo>
                  <a:pt x="2945" y="3656"/>
                  <a:pt x="3144" y="3337"/>
                  <a:pt x="3363" y="3039"/>
                </a:cubicBezTo>
                <a:cubicBezTo>
                  <a:pt x="3880" y="2402"/>
                  <a:pt x="4337" y="1706"/>
                  <a:pt x="4457" y="851"/>
                </a:cubicBezTo>
                <a:cubicBezTo>
                  <a:pt x="4528" y="372"/>
                  <a:pt x="4409" y="19"/>
                  <a:pt x="3888" y="19"/>
                </a:cubicBezTo>
                <a:cubicBezTo>
                  <a:pt x="3825" y="19"/>
                  <a:pt x="3756" y="24"/>
                  <a:pt x="3681" y="35"/>
                </a:cubicBezTo>
                <a:cubicBezTo>
                  <a:pt x="3263" y="75"/>
                  <a:pt x="3104" y="373"/>
                  <a:pt x="2945" y="652"/>
                </a:cubicBezTo>
                <a:cubicBezTo>
                  <a:pt x="2647" y="1050"/>
                  <a:pt x="2408" y="1507"/>
                  <a:pt x="2169" y="1905"/>
                </a:cubicBezTo>
                <a:cubicBezTo>
                  <a:pt x="1891" y="1408"/>
                  <a:pt x="1652" y="911"/>
                  <a:pt x="1373" y="433"/>
                </a:cubicBezTo>
                <a:cubicBezTo>
                  <a:pt x="1294" y="314"/>
                  <a:pt x="1174" y="174"/>
                  <a:pt x="1055" y="115"/>
                </a:cubicBezTo>
                <a:cubicBezTo>
                  <a:pt x="924" y="40"/>
                  <a:pt x="788" y="0"/>
                  <a:pt x="6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 name="Google Shape;2509;p49">
            <a:extLst>
              <a:ext uri="{FF2B5EF4-FFF2-40B4-BE49-F238E27FC236}">
                <a16:creationId xmlns:a16="http://schemas.microsoft.com/office/drawing/2014/main" id="{98895902-5EAE-8805-FFCB-1410FFF1256C}"/>
              </a:ext>
            </a:extLst>
          </p:cNvPr>
          <p:cNvGrpSpPr/>
          <p:nvPr/>
        </p:nvGrpSpPr>
        <p:grpSpPr>
          <a:xfrm rot="637">
            <a:off x="978145" y="501682"/>
            <a:ext cx="505773" cy="456339"/>
            <a:chOff x="7144013" y="1512200"/>
            <a:chExt cx="936616" cy="844916"/>
          </a:xfrm>
        </p:grpSpPr>
        <p:sp>
          <p:nvSpPr>
            <p:cNvPr id="14" name="Google Shape;2510;p49">
              <a:extLst>
                <a:ext uri="{FF2B5EF4-FFF2-40B4-BE49-F238E27FC236}">
                  <a16:creationId xmlns:a16="http://schemas.microsoft.com/office/drawing/2014/main" id="{1EA0BCF6-3273-A5EA-5D09-A2B6883EC33E}"/>
                </a:ext>
              </a:extLst>
            </p:cNvPr>
            <p:cNvSpPr/>
            <p:nvPr/>
          </p:nvSpPr>
          <p:spPr>
            <a:xfrm>
              <a:off x="7144013" y="1512200"/>
              <a:ext cx="936616" cy="844916"/>
            </a:xfrm>
            <a:custGeom>
              <a:avLst/>
              <a:gdLst/>
              <a:ahLst/>
              <a:cxnLst/>
              <a:rect l="l" t="t" r="r" b="b"/>
              <a:pathLst>
                <a:path w="9550" h="8615" extrusionOk="0">
                  <a:moveTo>
                    <a:pt x="2189" y="1"/>
                  </a:moveTo>
                  <a:cubicBezTo>
                    <a:pt x="1712" y="1"/>
                    <a:pt x="1234" y="160"/>
                    <a:pt x="856" y="458"/>
                  </a:cubicBezTo>
                  <a:cubicBezTo>
                    <a:pt x="439" y="816"/>
                    <a:pt x="1" y="1453"/>
                    <a:pt x="220" y="2607"/>
                  </a:cubicBezTo>
                  <a:cubicBezTo>
                    <a:pt x="618" y="4576"/>
                    <a:pt x="1612" y="6207"/>
                    <a:pt x="2627" y="7699"/>
                  </a:cubicBezTo>
                  <a:cubicBezTo>
                    <a:pt x="3025" y="8296"/>
                    <a:pt x="3681" y="8614"/>
                    <a:pt x="4417" y="8614"/>
                  </a:cubicBezTo>
                  <a:cubicBezTo>
                    <a:pt x="4914" y="8614"/>
                    <a:pt x="5471" y="8475"/>
                    <a:pt x="5909" y="8177"/>
                  </a:cubicBezTo>
                  <a:cubicBezTo>
                    <a:pt x="6506" y="7779"/>
                    <a:pt x="6884" y="7282"/>
                    <a:pt x="7202" y="6824"/>
                  </a:cubicBezTo>
                  <a:cubicBezTo>
                    <a:pt x="7282" y="6725"/>
                    <a:pt x="7361" y="6625"/>
                    <a:pt x="7401" y="6565"/>
                  </a:cubicBezTo>
                  <a:cubicBezTo>
                    <a:pt x="8256" y="5471"/>
                    <a:pt x="9171" y="4138"/>
                    <a:pt x="9430" y="2487"/>
                  </a:cubicBezTo>
                  <a:cubicBezTo>
                    <a:pt x="9549" y="1692"/>
                    <a:pt x="9390" y="1055"/>
                    <a:pt x="8992" y="617"/>
                  </a:cubicBezTo>
                  <a:cubicBezTo>
                    <a:pt x="8754" y="339"/>
                    <a:pt x="8296" y="1"/>
                    <a:pt x="7500" y="1"/>
                  </a:cubicBezTo>
                  <a:cubicBezTo>
                    <a:pt x="7361" y="1"/>
                    <a:pt x="7202" y="1"/>
                    <a:pt x="7063" y="21"/>
                  </a:cubicBezTo>
                  <a:cubicBezTo>
                    <a:pt x="6008" y="160"/>
                    <a:pt x="5551" y="856"/>
                    <a:pt x="5272" y="1314"/>
                  </a:cubicBezTo>
                  <a:cubicBezTo>
                    <a:pt x="5213" y="1354"/>
                    <a:pt x="5193" y="1433"/>
                    <a:pt x="5153" y="1493"/>
                  </a:cubicBezTo>
                  <a:cubicBezTo>
                    <a:pt x="4994" y="1692"/>
                    <a:pt x="4875" y="1891"/>
                    <a:pt x="4755" y="2109"/>
                  </a:cubicBezTo>
                  <a:cubicBezTo>
                    <a:pt x="4576" y="1811"/>
                    <a:pt x="4417" y="1533"/>
                    <a:pt x="4258" y="1234"/>
                  </a:cubicBezTo>
                  <a:cubicBezTo>
                    <a:pt x="4019" y="836"/>
                    <a:pt x="3701" y="518"/>
                    <a:pt x="3323" y="319"/>
                  </a:cubicBezTo>
                  <a:cubicBezTo>
                    <a:pt x="2945" y="120"/>
                    <a:pt x="2587" y="1"/>
                    <a:pt x="2189" y="1"/>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511;p49">
              <a:extLst>
                <a:ext uri="{FF2B5EF4-FFF2-40B4-BE49-F238E27FC236}">
                  <a16:creationId xmlns:a16="http://schemas.microsoft.com/office/drawing/2014/main" id="{D4DB9C9C-B47D-B2C9-6204-410CD409072E}"/>
                </a:ext>
              </a:extLst>
            </p:cNvPr>
            <p:cNvSpPr/>
            <p:nvPr/>
          </p:nvSpPr>
          <p:spPr>
            <a:xfrm>
              <a:off x="7228008" y="1568170"/>
              <a:ext cx="768625" cy="732977"/>
            </a:xfrm>
            <a:custGeom>
              <a:avLst/>
              <a:gdLst/>
              <a:ahLst/>
              <a:cxnLst/>
              <a:rect l="l" t="t" r="r" b="b"/>
              <a:pathLst>
                <a:path w="7449" h="6666" extrusionOk="0">
                  <a:moveTo>
                    <a:pt x="1060" y="1"/>
                  </a:moveTo>
                  <a:cubicBezTo>
                    <a:pt x="826" y="1"/>
                    <a:pt x="594" y="80"/>
                    <a:pt x="378" y="254"/>
                  </a:cubicBezTo>
                  <a:cubicBezTo>
                    <a:pt x="0" y="573"/>
                    <a:pt x="0" y="1010"/>
                    <a:pt x="80" y="1428"/>
                  </a:cubicBezTo>
                  <a:cubicBezTo>
                    <a:pt x="438" y="3199"/>
                    <a:pt x="1333" y="4710"/>
                    <a:pt x="2328" y="6182"/>
                  </a:cubicBezTo>
                  <a:cubicBezTo>
                    <a:pt x="2566" y="6518"/>
                    <a:pt x="2928" y="6665"/>
                    <a:pt x="3312" y="6665"/>
                  </a:cubicBezTo>
                  <a:cubicBezTo>
                    <a:pt x="3632" y="6665"/>
                    <a:pt x="3968" y="6563"/>
                    <a:pt x="4257" y="6381"/>
                  </a:cubicBezTo>
                  <a:cubicBezTo>
                    <a:pt x="4814" y="6003"/>
                    <a:pt x="5153" y="5486"/>
                    <a:pt x="5511" y="4989"/>
                  </a:cubicBezTo>
                  <a:cubicBezTo>
                    <a:pt x="6366" y="3915"/>
                    <a:pt x="7142" y="2781"/>
                    <a:pt x="7341" y="1388"/>
                  </a:cubicBezTo>
                  <a:cubicBezTo>
                    <a:pt x="7449" y="580"/>
                    <a:pt x="7232" y="15"/>
                    <a:pt x="6370" y="15"/>
                  </a:cubicBezTo>
                  <a:cubicBezTo>
                    <a:pt x="6277" y="15"/>
                    <a:pt x="6176" y="22"/>
                    <a:pt x="6068" y="36"/>
                  </a:cubicBezTo>
                  <a:cubicBezTo>
                    <a:pt x="5371" y="135"/>
                    <a:pt x="5153" y="632"/>
                    <a:pt x="4854" y="1090"/>
                  </a:cubicBezTo>
                  <a:cubicBezTo>
                    <a:pt x="4397" y="1766"/>
                    <a:pt x="3999" y="2482"/>
                    <a:pt x="3601" y="3159"/>
                  </a:cubicBezTo>
                  <a:cubicBezTo>
                    <a:pt x="3124" y="2323"/>
                    <a:pt x="2726" y="1567"/>
                    <a:pt x="2268" y="732"/>
                  </a:cubicBezTo>
                  <a:cubicBezTo>
                    <a:pt x="2129" y="513"/>
                    <a:pt x="1930" y="314"/>
                    <a:pt x="1711" y="195"/>
                  </a:cubicBezTo>
                  <a:cubicBezTo>
                    <a:pt x="1500" y="70"/>
                    <a:pt x="1279" y="1"/>
                    <a:pt x="10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 name="Picture 17" descr="A picture containing graphics, clipart, graphic design, design&#10;&#10;Description automatically generated">
            <a:extLst>
              <a:ext uri="{FF2B5EF4-FFF2-40B4-BE49-F238E27FC236}">
                <a16:creationId xmlns:a16="http://schemas.microsoft.com/office/drawing/2014/main" id="{7A29D6F2-A07E-9DEE-0186-24E7DC16FCC8}"/>
              </a:ext>
            </a:extLst>
          </p:cNvPr>
          <p:cNvPicPr>
            <a:picLocks noChangeAspect="1"/>
          </p:cNvPicPr>
          <p:nvPr/>
        </p:nvPicPr>
        <p:blipFill>
          <a:blip r:embed="rId3"/>
          <a:stretch>
            <a:fillRect/>
          </a:stretch>
        </p:blipFill>
        <p:spPr>
          <a:xfrm>
            <a:off x="8200882" y="65517"/>
            <a:ext cx="759406" cy="759406"/>
          </a:xfrm>
          <a:prstGeom prst="rect">
            <a:avLst/>
          </a:prstGeom>
        </p:spPr>
      </p:pic>
      <p:grpSp>
        <p:nvGrpSpPr>
          <p:cNvPr id="3" name="Group 5">
            <a:extLst>
              <a:ext uri="{FF2B5EF4-FFF2-40B4-BE49-F238E27FC236}">
                <a16:creationId xmlns:a16="http://schemas.microsoft.com/office/drawing/2014/main" id="{ABCEC526-AEE3-2E17-9C17-8C021FD2C8A2}"/>
              </a:ext>
            </a:extLst>
          </p:cNvPr>
          <p:cNvGrpSpPr/>
          <p:nvPr/>
        </p:nvGrpSpPr>
        <p:grpSpPr>
          <a:xfrm>
            <a:off x="475512" y="1388456"/>
            <a:ext cx="5381304" cy="3292132"/>
            <a:chOff x="0" y="0"/>
            <a:chExt cx="2816250" cy="2167467"/>
          </a:xfrm>
        </p:grpSpPr>
        <p:sp>
          <p:nvSpPr>
            <p:cNvPr id="4" name="Freeform 6">
              <a:extLst>
                <a:ext uri="{FF2B5EF4-FFF2-40B4-BE49-F238E27FC236}">
                  <a16:creationId xmlns:a16="http://schemas.microsoft.com/office/drawing/2014/main" id="{55086D45-0973-E627-2775-B5FA3962A75A}"/>
                </a:ext>
              </a:extLst>
            </p:cNvPr>
            <p:cNvSpPr/>
            <p:nvPr/>
          </p:nvSpPr>
          <p:spPr>
            <a:xfrm>
              <a:off x="0" y="0"/>
              <a:ext cx="2816250" cy="2167467"/>
            </a:xfrm>
            <a:custGeom>
              <a:avLst/>
              <a:gdLst/>
              <a:ahLst/>
              <a:cxnLst/>
              <a:rect l="l" t="t" r="r" b="b"/>
              <a:pathLst>
                <a:path w="2816250" h="2167467">
                  <a:moveTo>
                    <a:pt x="36925" y="0"/>
                  </a:moveTo>
                  <a:lnTo>
                    <a:pt x="2779325" y="0"/>
                  </a:lnTo>
                  <a:cubicBezTo>
                    <a:pt x="2789118" y="0"/>
                    <a:pt x="2798510" y="3890"/>
                    <a:pt x="2805435" y="10815"/>
                  </a:cubicBezTo>
                  <a:cubicBezTo>
                    <a:pt x="2812359" y="17740"/>
                    <a:pt x="2816250" y="27132"/>
                    <a:pt x="2816250" y="36925"/>
                  </a:cubicBezTo>
                  <a:lnTo>
                    <a:pt x="2816250" y="2130542"/>
                  </a:lnTo>
                  <a:cubicBezTo>
                    <a:pt x="2816250" y="2140335"/>
                    <a:pt x="2812359" y="2149727"/>
                    <a:pt x="2805435" y="2156652"/>
                  </a:cubicBezTo>
                  <a:cubicBezTo>
                    <a:pt x="2798510" y="2163576"/>
                    <a:pt x="2789118" y="2167467"/>
                    <a:pt x="2779325" y="2167467"/>
                  </a:cubicBezTo>
                  <a:lnTo>
                    <a:pt x="36925" y="2167467"/>
                  </a:lnTo>
                  <a:cubicBezTo>
                    <a:pt x="27132" y="2167467"/>
                    <a:pt x="17740" y="2163576"/>
                    <a:pt x="10815" y="2156652"/>
                  </a:cubicBezTo>
                  <a:cubicBezTo>
                    <a:pt x="3890" y="2149727"/>
                    <a:pt x="0" y="2140335"/>
                    <a:pt x="0" y="2130542"/>
                  </a:cubicBezTo>
                  <a:lnTo>
                    <a:pt x="0" y="36925"/>
                  </a:lnTo>
                  <a:cubicBezTo>
                    <a:pt x="0" y="27132"/>
                    <a:pt x="3890" y="17740"/>
                    <a:pt x="10815" y="10815"/>
                  </a:cubicBezTo>
                  <a:cubicBezTo>
                    <a:pt x="17740" y="3890"/>
                    <a:pt x="27132" y="0"/>
                    <a:pt x="36925" y="0"/>
                  </a:cubicBezTo>
                  <a:close/>
                </a:path>
              </a:pathLst>
            </a:custGeom>
            <a:solidFill>
              <a:srgbClr val="FFEEC8"/>
            </a:solidFill>
          </p:spPr>
        </p:sp>
        <p:sp>
          <p:nvSpPr>
            <p:cNvPr id="5" name="TextBox 7">
              <a:extLst>
                <a:ext uri="{FF2B5EF4-FFF2-40B4-BE49-F238E27FC236}">
                  <a16:creationId xmlns:a16="http://schemas.microsoft.com/office/drawing/2014/main" id="{8B82726A-4EBF-DB83-DB51-6D0EB7751442}"/>
                </a:ext>
              </a:extLst>
            </p:cNvPr>
            <p:cNvSpPr txBox="1"/>
            <p:nvPr/>
          </p:nvSpPr>
          <p:spPr>
            <a:xfrm>
              <a:off x="0" y="-28575"/>
              <a:ext cx="812800" cy="841375"/>
            </a:xfrm>
            <a:prstGeom prst="rect">
              <a:avLst/>
            </a:prstGeom>
          </p:spPr>
          <p:txBody>
            <a:bodyPr lIns="25400" tIns="25400" rIns="25400" bIns="25400" rtlCol="0" anchor="ctr"/>
            <a:lstStyle/>
            <a:p>
              <a:pPr algn="ctr" defTabSz="457200">
                <a:lnSpc>
                  <a:spcPts val="1121"/>
                </a:lnSpc>
                <a:buClrTx/>
              </a:pPr>
              <a:endParaRPr sz="900" kern="1200">
                <a:solidFill>
                  <a:prstClr val="black"/>
                </a:solidFill>
                <a:latin typeface="Calibri"/>
                <a:ea typeface="+mn-ea"/>
              </a:endParaRPr>
            </a:p>
          </p:txBody>
        </p:sp>
      </p:grpSp>
      <p:grpSp>
        <p:nvGrpSpPr>
          <p:cNvPr id="6" name="Group 8">
            <a:extLst>
              <a:ext uri="{FF2B5EF4-FFF2-40B4-BE49-F238E27FC236}">
                <a16:creationId xmlns:a16="http://schemas.microsoft.com/office/drawing/2014/main" id="{18F155B3-6FA3-CDA5-05B5-26927EF75F94}"/>
              </a:ext>
            </a:extLst>
          </p:cNvPr>
          <p:cNvGrpSpPr/>
          <p:nvPr/>
        </p:nvGrpSpPr>
        <p:grpSpPr>
          <a:xfrm>
            <a:off x="669659" y="1567349"/>
            <a:ext cx="3107063" cy="579337"/>
            <a:chOff x="0" y="0"/>
            <a:chExt cx="2036904" cy="248046"/>
          </a:xfrm>
        </p:grpSpPr>
        <p:sp>
          <p:nvSpPr>
            <p:cNvPr id="12" name="Freeform 9">
              <a:extLst>
                <a:ext uri="{FF2B5EF4-FFF2-40B4-BE49-F238E27FC236}">
                  <a16:creationId xmlns:a16="http://schemas.microsoft.com/office/drawing/2014/main" id="{592B9A78-4A43-2A36-5304-8D12FBC1985B}"/>
                </a:ext>
              </a:extLst>
            </p:cNvPr>
            <p:cNvSpPr/>
            <p:nvPr/>
          </p:nvSpPr>
          <p:spPr>
            <a:xfrm>
              <a:off x="0" y="0"/>
              <a:ext cx="2036904" cy="248046"/>
            </a:xfrm>
            <a:custGeom>
              <a:avLst/>
              <a:gdLst/>
              <a:ahLst/>
              <a:cxnLst/>
              <a:rect l="l" t="t" r="r" b="b"/>
              <a:pathLst>
                <a:path w="2036904" h="248046">
                  <a:moveTo>
                    <a:pt x="51053" y="0"/>
                  </a:moveTo>
                  <a:lnTo>
                    <a:pt x="1985850" y="0"/>
                  </a:lnTo>
                  <a:cubicBezTo>
                    <a:pt x="2014046" y="0"/>
                    <a:pt x="2036904" y="22857"/>
                    <a:pt x="2036904" y="51053"/>
                  </a:cubicBezTo>
                  <a:lnTo>
                    <a:pt x="2036904" y="196993"/>
                  </a:lnTo>
                  <a:cubicBezTo>
                    <a:pt x="2036904" y="210533"/>
                    <a:pt x="2031525" y="223519"/>
                    <a:pt x="2021950" y="233093"/>
                  </a:cubicBezTo>
                  <a:cubicBezTo>
                    <a:pt x="2012376" y="242667"/>
                    <a:pt x="1999391" y="248046"/>
                    <a:pt x="1985850" y="248046"/>
                  </a:cubicBezTo>
                  <a:lnTo>
                    <a:pt x="51053" y="248046"/>
                  </a:lnTo>
                  <a:cubicBezTo>
                    <a:pt x="22857" y="248046"/>
                    <a:pt x="0" y="225189"/>
                    <a:pt x="0" y="196993"/>
                  </a:cubicBezTo>
                  <a:lnTo>
                    <a:pt x="0" y="51053"/>
                  </a:lnTo>
                  <a:cubicBezTo>
                    <a:pt x="0" y="22857"/>
                    <a:pt x="22857" y="0"/>
                    <a:pt x="51053" y="0"/>
                  </a:cubicBezTo>
                  <a:close/>
                </a:path>
              </a:pathLst>
            </a:custGeom>
            <a:solidFill>
              <a:srgbClr val="F9705A"/>
            </a:solidFill>
          </p:spPr>
        </p:sp>
        <p:sp>
          <p:nvSpPr>
            <p:cNvPr id="16" name="TextBox 10">
              <a:extLst>
                <a:ext uri="{FF2B5EF4-FFF2-40B4-BE49-F238E27FC236}">
                  <a16:creationId xmlns:a16="http://schemas.microsoft.com/office/drawing/2014/main" id="{06B1937E-A613-F96B-3E9F-D0BF81E2E108}"/>
                </a:ext>
              </a:extLst>
            </p:cNvPr>
            <p:cNvSpPr txBox="1"/>
            <p:nvPr/>
          </p:nvSpPr>
          <p:spPr>
            <a:xfrm>
              <a:off x="0" y="-28575"/>
              <a:ext cx="812800" cy="841375"/>
            </a:xfrm>
            <a:prstGeom prst="rect">
              <a:avLst/>
            </a:prstGeom>
          </p:spPr>
          <p:txBody>
            <a:bodyPr lIns="25400" tIns="25400" rIns="25400" bIns="25400" rtlCol="0" anchor="ctr"/>
            <a:lstStyle/>
            <a:p>
              <a:pPr algn="ctr" defTabSz="457200">
                <a:lnSpc>
                  <a:spcPts val="1121"/>
                </a:lnSpc>
                <a:buClrTx/>
              </a:pPr>
              <a:endParaRPr sz="900" kern="1200">
                <a:solidFill>
                  <a:prstClr val="black"/>
                </a:solidFill>
                <a:latin typeface="Calibri"/>
                <a:ea typeface="+mn-ea"/>
              </a:endParaRPr>
            </a:p>
          </p:txBody>
        </p:sp>
      </p:grpSp>
      <p:grpSp>
        <p:nvGrpSpPr>
          <p:cNvPr id="17" name="Group 11">
            <a:extLst>
              <a:ext uri="{FF2B5EF4-FFF2-40B4-BE49-F238E27FC236}">
                <a16:creationId xmlns:a16="http://schemas.microsoft.com/office/drawing/2014/main" id="{54A11057-A067-E9C6-6C17-2F7D9367A0B0}"/>
              </a:ext>
            </a:extLst>
          </p:cNvPr>
          <p:cNvGrpSpPr/>
          <p:nvPr/>
        </p:nvGrpSpPr>
        <p:grpSpPr>
          <a:xfrm>
            <a:off x="6104394" y="1388456"/>
            <a:ext cx="2066566" cy="3292132"/>
            <a:chOff x="0" y="0"/>
            <a:chExt cx="1302441" cy="2167467"/>
          </a:xfrm>
        </p:grpSpPr>
        <p:sp>
          <p:nvSpPr>
            <p:cNvPr id="19" name="Freeform 12">
              <a:extLst>
                <a:ext uri="{FF2B5EF4-FFF2-40B4-BE49-F238E27FC236}">
                  <a16:creationId xmlns:a16="http://schemas.microsoft.com/office/drawing/2014/main" id="{55507688-0304-7245-818E-2AB8FE9A86DC}"/>
                </a:ext>
              </a:extLst>
            </p:cNvPr>
            <p:cNvSpPr/>
            <p:nvPr/>
          </p:nvSpPr>
          <p:spPr>
            <a:xfrm>
              <a:off x="0" y="0"/>
              <a:ext cx="1302441" cy="2167467"/>
            </a:xfrm>
            <a:custGeom>
              <a:avLst/>
              <a:gdLst/>
              <a:ahLst/>
              <a:cxnLst/>
              <a:rect l="l" t="t" r="r" b="b"/>
              <a:pathLst>
                <a:path w="1302441" h="2167467">
                  <a:moveTo>
                    <a:pt x="79843" y="0"/>
                  </a:moveTo>
                  <a:lnTo>
                    <a:pt x="1222599" y="0"/>
                  </a:lnTo>
                  <a:cubicBezTo>
                    <a:pt x="1266695" y="0"/>
                    <a:pt x="1302441" y="35747"/>
                    <a:pt x="1302441" y="79843"/>
                  </a:cubicBezTo>
                  <a:lnTo>
                    <a:pt x="1302441" y="2087624"/>
                  </a:lnTo>
                  <a:cubicBezTo>
                    <a:pt x="1302441" y="2131720"/>
                    <a:pt x="1266695" y="2167467"/>
                    <a:pt x="1222599" y="2167467"/>
                  </a:cubicBezTo>
                  <a:lnTo>
                    <a:pt x="79843" y="2167467"/>
                  </a:lnTo>
                  <a:cubicBezTo>
                    <a:pt x="35747" y="2167467"/>
                    <a:pt x="0" y="2131720"/>
                    <a:pt x="0" y="2087624"/>
                  </a:cubicBezTo>
                  <a:lnTo>
                    <a:pt x="0" y="79843"/>
                  </a:lnTo>
                  <a:cubicBezTo>
                    <a:pt x="0" y="35747"/>
                    <a:pt x="35747" y="0"/>
                    <a:pt x="79843" y="0"/>
                  </a:cubicBezTo>
                  <a:close/>
                </a:path>
              </a:pathLst>
            </a:custGeom>
            <a:solidFill>
              <a:srgbClr val="FFEEC8"/>
            </a:solidFill>
          </p:spPr>
        </p:sp>
        <p:sp>
          <p:nvSpPr>
            <p:cNvPr id="20" name="TextBox 13">
              <a:extLst>
                <a:ext uri="{FF2B5EF4-FFF2-40B4-BE49-F238E27FC236}">
                  <a16:creationId xmlns:a16="http://schemas.microsoft.com/office/drawing/2014/main" id="{7D904549-36F1-72AC-5556-76C8B6A700EA}"/>
                </a:ext>
              </a:extLst>
            </p:cNvPr>
            <p:cNvSpPr txBox="1"/>
            <p:nvPr/>
          </p:nvSpPr>
          <p:spPr>
            <a:xfrm>
              <a:off x="0" y="-28575"/>
              <a:ext cx="812800" cy="841375"/>
            </a:xfrm>
            <a:prstGeom prst="rect">
              <a:avLst/>
            </a:prstGeom>
          </p:spPr>
          <p:txBody>
            <a:bodyPr lIns="25400" tIns="25400" rIns="25400" bIns="25400" rtlCol="0" anchor="ctr"/>
            <a:lstStyle/>
            <a:p>
              <a:pPr algn="ctr" defTabSz="457200">
                <a:lnSpc>
                  <a:spcPts val="1121"/>
                </a:lnSpc>
                <a:buClrTx/>
              </a:pPr>
              <a:endParaRPr sz="900" kern="1200">
                <a:solidFill>
                  <a:prstClr val="black"/>
                </a:solidFill>
                <a:latin typeface="Calibri"/>
                <a:ea typeface="+mn-ea"/>
              </a:endParaRPr>
            </a:p>
          </p:txBody>
        </p:sp>
      </p:grpSp>
      <p:sp>
        <p:nvSpPr>
          <p:cNvPr id="21" name="Freeform 14">
            <a:extLst>
              <a:ext uri="{FF2B5EF4-FFF2-40B4-BE49-F238E27FC236}">
                <a16:creationId xmlns:a16="http://schemas.microsoft.com/office/drawing/2014/main" id="{7D8A2352-CBF0-68DF-DD6E-FE58D9F62398}"/>
              </a:ext>
            </a:extLst>
          </p:cNvPr>
          <p:cNvSpPr/>
          <p:nvPr/>
        </p:nvSpPr>
        <p:spPr>
          <a:xfrm>
            <a:off x="958426" y="976940"/>
            <a:ext cx="1289658" cy="547007"/>
          </a:xfrm>
          <a:custGeom>
            <a:avLst/>
            <a:gdLst/>
            <a:ahLst/>
            <a:cxnLst/>
            <a:rect l="l" t="t" r="r" b="b"/>
            <a:pathLst>
              <a:path w="5982082" h="2431314">
                <a:moveTo>
                  <a:pt x="0" y="0"/>
                </a:moveTo>
                <a:lnTo>
                  <a:pt x="5982082" y="0"/>
                </a:lnTo>
                <a:lnTo>
                  <a:pt x="5982082" y="2431314"/>
                </a:lnTo>
                <a:lnTo>
                  <a:pt x="0" y="2431314"/>
                </a:lnTo>
                <a:lnTo>
                  <a:pt x="0" y="0"/>
                </a:lnTo>
                <a:close/>
              </a:path>
            </a:pathLst>
          </a:custGeom>
          <a:blipFill>
            <a:blip r:embed="rId4">
              <a:extLst>
                <a:ext uri="{96DAC541-7B7A-43D3-8B79-37D633B846F1}">
                  <asvg:svgBlip xmlns="" xmlns:asvg="http://schemas.microsoft.com/office/drawing/2016/SVG/main" r:embed="rId5"/>
                </a:ext>
              </a:extLst>
            </a:blip>
            <a:stretch>
              <a:fillRect/>
            </a:stretch>
          </a:blipFill>
        </p:spPr>
      </p:sp>
      <p:sp>
        <p:nvSpPr>
          <p:cNvPr id="23" name="Freeform 16">
            <a:extLst>
              <a:ext uri="{FF2B5EF4-FFF2-40B4-BE49-F238E27FC236}">
                <a16:creationId xmlns:a16="http://schemas.microsoft.com/office/drawing/2014/main" id="{60BD6116-E52A-337E-9E6A-4A778350ECEB}"/>
              </a:ext>
            </a:extLst>
          </p:cNvPr>
          <p:cNvSpPr/>
          <p:nvPr/>
        </p:nvSpPr>
        <p:spPr>
          <a:xfrm>
            <a:off x="5769274" y="2208731"/>
            <a:ext cx="3152034" cy="4378732"/>
          </a:xfrm>
          <a:custGeom>
            <a:avLst/>
            <a:gdLst/>
            <a:ahLst/>
            <a:cxnLst/>
            <a:rect l="l" t="t" r="r" b="b"/>
            <a:pathLst>
              <a:path w="7542690" h="10945857">
                <a:moveTo>
                  <a:pt x="0" y="0"/>
                </a:moveTo>
                <a:lnTo>
                  <a:pt x="7542690" y="0"/>
                </a:lnTo>
                <a:lnTo>
                  <a:pt x="7542690" y="10945856"/>
                </a:lnTo>
                <a:lnTo>
                  <a:pt x="0" y="10945856"/>
                </a:lnTo>
                <a:lnTo>
                  <a:pt x="0" y="0"/>
                </a:lnTo>
                <a:close/>
              </a:path>
            </a:pathLst>
          </a:custGeom>
          <a:blipFill>
            <a:blip r:embed="rId6">
              <a:extLst>
                <a:ext uri="{96DAC541-7B7A-43D3-8B79-37D633B846F1}">
                  <asvg:svgBlip xmlns="" xmlns:asvg="http://schemas.microsoft.com/office/drawing/2016/SVG/main" r:embed="rId7"/>
                </a:ext>
              </a:extLst>
            </a:blip>
            <a:stretch>
              <a:fillRect/>
            </a:stretch>
          </a:blipFill>
        </p:spPr>
      </p:sp>
      <p:sp>
        <p:nvSpPr>
          <p:cNvPr id="24" name="Freeform 17">
            <a:extLst>
              <a:ext uri="{FF2B5EF4-FFF2-40B4-BE49-F238E27FC236}">
                <a16:creationId xmlns:a16="http://schemas.microsoft.com/office/drawing/2014/main" id="{0460F8D7-0869-82F3-66DD-6FEB19481A78}"/>
              </a:ext>
            </a:extLst>
          </p:cNvPr>
          <p:cNvSpPr/>
          <p:nvPr/>
        </p:nvSpPr>
        <p:spPr>
          <a:xfrm flipH="1">
            <a:off x="4556160" y="4258907"/>
            <a:ext cx="1947317" cy="757634"/>
          </a:xfrm>
          <a:custGeom>
            <a:avLst/>
            <a:gdLst/>
            <a:ahLst/>
            <a:cxnLst/>
            <a:rect l="l" t="t" r="r" b="b"/>
            <a:pathLst>
              <a:path w="4659849" h="1893915">
                <a:moveTo>
                  <a:pt x="4659849" y="0"/>
                </a:moveTo>
                <a:lnTo>
                  <a:pt x="0" y="0"/>
                </a:lnTo>
                <a:lnTo>
                  <a:pt x="0" y="1893915"/>
                </a:lnTo>
                <a:lnTo>
                  <a:pt x="4659849" y="1893915"/>
                </a:lnTo>
                <a:lnTo>
                  <a:pt x="4659849" y="0"/>
                </a:lnTo>
                <a:close/>
              </a:path>
            </a:pathLst>
          </a:custGeom>
          <a:blipFill>
            <a:blip r:embed="rId4">
              <a:extLst>
                <a:ext uri="{96DAC541-7B7A-43D3-8B79-37D633B846F1}">
                  <asvg:svgBlip xmlns="" xmlns:asvg="http://schemas.microsoft.com/office/drawing/2016/SVG/main" r:embed="rId5"/>
                </a:ext>
              </a:extLst>
            </a:blip>
            <a:stretch>
              <a:fillRect/>
            </a:stretch>
          </a:blipFill>
        </p:spPr>
      </p:sp>
      <p:sp>
        <p:nvSpPr>
          <p:cNvPr id="25" name="Freeform 18">
            <a:extLst>
              <a:ext uri="{FF2B5EF4-FFF2-40B4-BE49-F238E27FC236}">
                <a16:creationId xmlns:a16="http://schemas.microsoft.com/office/drawing/2014/main" id="{92F64615-2166-50AB-FCB2-5F31269EB4CD}"/>
              </a:ext>
            </a:extLst>
          </p:cNvPr>
          <p:cNvSpPr/>
          <p:nvPr/>
        </p:nvSpPr>
        <p:spPr>
          <a:xfrm>
            <a:off x="5340857" y="1130811"/>
            <a:ext cx="1277480" cy="1321396"/>
          </a:xfrm>
          <a:custGeom>
            <a:avLst/>
            <a:gdLst/>
            <a:ahLst/>
            <a:cxnLst/>
            <a:rect l="l" t="t" r="r" b="b"/>
            <a:pathLst>
              <a:path w="3056957" h="3303195">
                <a:moveTo>
                  <a:pt x="0" y="0"/>
                </a:moveTo>
                <a:lnTo>
                  <a:pt x="3056957" y="0"/>
                </a:lnTo>
                <a:lnTo>
                  <a:pt x="3056957" y="3303194"/>
                </a:lnTo>
                <a:lnTo>
                  <a:pt x="0" y="3303194"/>
                </a:lnTo>
                <a:lnTo>
                  <a:pt x="0" y="0"/>
                </a:lnTo>
                <a:close/>
              </a:path>
            </a:pathLst>
          </a:custGeom>
          <a:blipFill>
            <a:blip r:embed="rId8">
              <a:extLst>
                <a:ext uri="{96DAC541-7B7A-43D3-8B79-37D633B846F1}">
                  <asvg:svgBlip xmlns="" xmlns:asvg="http://schemas.microsoft.com/office/drawing/2016/SVG/main" r:embed="rId9"/>
                </a:ext>
              </a:extLst>
            </a:blip>
            <a:stretch>
              <a:fillRect/>
            </a:stretch>
          </a:blipFill>
        </p:spPr>
      </p:sp>
      <p:sp>
        <p:nvSpPr>
          <p:cNvPr id="26" name="TextBox 19">
            <a:extLst>
              <a:ext uri="{FF2B5EF4-FFF2-40B4-BE49-F238E27FC236}">
                <a16:creationId xmlns:a16="http://schemas.microsoft.com/office/drawing/2014/main" id="{F9DC4982-967A-1633-1F7F-4DF1BB564381}"/>
              </a:ext>
            </a:extLst>
          </p:cNvPr>
          <p:cNvSpPr txBox="1"/>
          <p:nvPr/>
        </p:nvSpPr>
        <p:spPr>
          <a:xfrm>
            <a:off x="734943" y="2270886"/>
            <a:ext cx="4446784" cy="2985433"/>
          </a:xfrm>
          <a:prstGeom prst="rect">
            <a:avLst/>
          </a:prstGeom>
        </p:spPr>
        <p:txBody>
          <a:bodyPr wrap="square" lIns="0" tIns="0" rIns="0" bIns="0" rtlCol="0" anchor="t">
            <a:spAutoFit/>
          </a:bodyPr>
          <a:lstStyle/>
          <a:p>
            <a:pPr algn="just"/>
            <a:r>
              <a:rPr lang="vi-VN" sz="3200" i="1">
                <a:effectLst/>
                <a:latin typeface="Times New Roman" panose="02020603050405020304" pitchFamily="18" charset="0"/>
                <a:ea typeface="Times New Roman" panose="02020603050405020304" pitchFamily="18" charset="0"/>
                <a:cs typeface="Times New Roman" panose="02020603050405020304" pitchFamily="18" charset="0"/>
              </a:rPr>
              <a:t>Em hãy viết đoạn văn khoảng nửa trang giấy trình bày cảm nhận về một khổ thơ mà em ấn tượng</a:t>
            </a:r>
            <a:endParaRPr lang="en-US" sz="3200">
              <a:effectLst/>
              <a:latin typeface=".VnTime"/>
              <a:ea typeface="Times New Roman" panose="02020603050405020304" pitchFamily="18" charset="0"/>
              <a:cs typeface="Times New Roman" panose="02020603050405020304" pitchFamily="18" charset="0"/>
            </a:endParaRPr>
          </a:p>
          <a:p>
            <a:pPr algn="ctr" defTabSz="457200">
              <a:buClrTx/>
            </a:pPr>
            <a:endParaRPr lang="en-US" sz="6600" kern="1200">
              <a:solidFill>
                <a:srgbClr val="F9705A"/>
              </a:solidFill>
              <a:latin typeface="Jua Bold"/>
              <a:ea typeface="+mn-ea"/>
            </a:endParaRPr>
          </a:p>
        </p:txBody>
      </p:sp>
      <p:sp>
        <p:nvSpPr>
          <p:cNvPr id="27" name="TextBox 20">
            <a:extLst>
              <a:ext uri="{FF2B5EF4-FFF2-40B4-BE49-F238E27FC236}">
                <a16:creationId xmlns:a16="http://schemas.microsoft.com/office/drawing/2014/main" id="{B98643CA-B546-B783-EAC4-0BF0305522CF}"/>
              </a:ext>
            </a:extLst>
          </p:cNvPr>
          <p:cNvSpPr txBox="1"/>
          <p:nvPr/>
        </p:nvSpPr>
        <p:spPr>
          <a:xfrm>
            <a:off x="441387" y="1691152"/>
            <a:ext cx="3613394" cy="371897"/>
          </a:xfrm>
          <a:prstGeom prst="rect">
            <a:avLst/>
          </a:prstGeom>
        </p:spPr>
        <p:txBody>
          <a:bodyPr wrap="square" lIns="0" tIns="0" rIns="0" bIns="0" rtlCol="0" anchor="t">
            <a:spAutoFit/>
          </a:bodyPr>
          <a:lstStyle/>
          <a:p>
            <a:pPr algn="ctr" defTabSz="457200">
              <a:lnSpc>
                <a:spcPts val="2867"/>
              </a:lnSpc>
              <a:spcBef>
                <a:spcPct val="0"/>
              </a:spcBef>
              <a:buClrTx/>
            </a:pPr>
            <a:r>
              <a:rPr lang="en-US" sz="3200" b="1" kern="1200">
                <a:solidFill>
                  <a:srgbClr val="FFEEC8"/>
                </a:solidFill>
                <a:latin typeface="Times New Roman" panose="02020603050405020304" pitchFamily="18" charset="0"/>
                <a:ea typeface="+mn-ea"/>
                <a:cs typeface="Times New Roman" panose="02020603050405020304" pitchFamily="18" charset="0"/>
              </a:rPr>
              <a:t>Nhiệm vụ</a:t>
            </a:r>
          </a:p>
        </p:txBody>
      </p:sp>
    </p:spTree>
    <p:extLst>
      <p:ext uri="{BB962C8B-B14F-4D97-AF65-F5344CB8AC3E}">
        <p14:creationId xmlns:p14="http://schemas.microsoft.com/office/powerpoint/2010/main" val="364551235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barn(inVertical)">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350"/>
        <p:cNvGrpSpPr/>
        <p:nvPr/>
      </p:nvGrpSpPr>
      <p:grpSpPr>
        <a:xfrm>
          <a:off x="0" y="0"/>
          <a:ext cx="0" cy="0"/>
          <a:chOff x="0" y="0"/>
          <a:chExt cx="0" cy="0"/>
        </a:xfrm>
      </p:grpSpPr>
      <p:grpSp>
        <p:nvGrpSpPr>
          <p:cNvPr id="8" name="Google Shape;2494;p49">
            <a:extLst>
              <a:ext uri="{FF2B5EF4-FFF2-40B4-BE49-F238E27FC236}">
                <a16:creationId xmlns:a16="http://schemas.microsoft.com/office/drawing/2014/main" id="{781D5466-9556-45DC-1002-B39336108FDA}"/>
              </a:ext>
            </a:extLst>
          </p:cNvPr>
          <p:cNvGrpSpPr/>
          <p:nvPr/>
        </p:nvGrpSpPr>
        <p:grpSpPr>
          <a:xfrm flipH="1">
            <a:off x="1782940" y="225024"/>
            <a:ext cx="5726250" cy="702808"/>
            <a:chOff x="4263450" y="634575"/>
            <a:chExt cx="1007075" cy="387425"/>
          </a:xfrm>
        </p:grpSpPr>
        <p:sp>
          <p:nvSpPr>
            <p:cNvPr id="9" name="Google Shape;2495;p49">
              <a:extLst>
                <a:ext uri="{FF2B5EF4-FFF2-40B4-BE49-F238E27FC236}">
                  <a16:creationId xmlns:a16="http://schemas.microsoft.com/office/drawing/2014/main" id="{3BE5FC33-F074-2E8B-1A50-6A405990140C}"/>
                </a:ext>
              </a:extLst>
            </p:cNvPr>
            <p:cNvSpPr/>
            <p:nvPr/>
          </p:nvSpPr>
          <p:spPr>
            <a:xfrm>
              <a:off x="4263450" y="634575"/>
              <a:ext cx="1007075" cy="387425"/>
            </a:xfrm>
            <a:custGeom>
              <a:avLst/>
              <a:gdLst/>
              <a:ahLst/>
              <a:cxnLst/>
              <a:rect l="l" t="t" r="r" b="b"/>
              <a:pathLst>
                <a:path w="40283" h="15497" extrusionOk="0">
                  <a:moveTo>
                    <a:pt x="1950" y="0"/>
                  </a:moveTo>
                  <a:cubicBezTo>
                    <a:pt x="1214" y="0"/>
                    <a:pt x="617" y="458"/>
                    <a:pt x="458" y="1134"/>
                  </a:cubicBezTo>
                  <a:cubicBezTo>
                    <a:pt x="219" y="1492"/>
                    <a:pt x="0" y="2188"/>
                    <a:pt x="517" y="3044"/>
                  </a:cubicBezTo>
                  <a:cubicBezTo>
                    <a:pt x="796" y="3461"/>
                    <a:pt x="1055" y="3879"/>
                    <a:pt x="1313" y="4317"/>
                  </a:cubicBezTo>
                  <a:lnTo>
                    <a:pt x="1691" y="4914"/>
                  </a:lnTo>
                  <a:cubicBezTo>
                    <a:pt x="1910" y="5252"/>
                    <a:pt x="2109" y="5610"/>
                    <a:pt x="2348" y="5948"/>
                  </a:cubicBezTo>
                  <a:cubicBezTo>
                    <a:pt x="2447" y="6107"/>
                    <a:pt x="2507" y="6207"/>
                    <a:pt x="2606" y="6326"/>
                  </a:cubicBezTo>
                  <a:cubicBezTo>
                    <a:pt x="2686" y="6406"/>
                    <a:pt x="2745" y="6465"/>
                    <a:pt x="2765" y="6545"/>
                  </a:cubicBezTo>
                  <a:cubicBezTo>
                    <a:pt x="2865" y="6724"/>
                    <a:pt x="2964" y="6863"/>
                    <a:pt x="3044" y="7042"/>
                  </a:cubicBezTo>
                  <a:cubicBezTo>
                    <a:pt x="3163" y="7261"/>
                    <a:pt x="3263" y="7500"/>
                    <a:pt x="3402" y="7719"/>
                  </a:cubicBezTo>
                  <a:cubicBezTo>
                    <a:pt x="3442" y="7738"/>
                    <a:pt x="3442" y="7758"/>
                    <a:pt x="3442" y="7758"/>
                  </a:cubicBezTo>
                  <a:lnTo>
                    <a:pt x="3402" y="7798"/>
                  </a:lnTo>
                  <a:cubicBezTo>
                    <a:pt x="3263" y="7957"/>
                    <a:pt x="3103" y="8156"/>
                    <a:pt x="2984" y="8335"/>
                  </a:cubicBezTo>
                  <a:cubicBezTo>
                    <a:pt x="2905" y="8415"/>
                    <a:pt x="2865" y="8514"/>
                    <a:pt x="2785" y="8594"/>
                  </a:cubicBezTo>
                  <a:cubicBezTo>
                    <a:pt x="2646" y="8753"/>
                    <a:pt x="2507" y="8932"/>
                    <a:pt x="2367" y="9111"/>
                  </a:cubicBezTo>
                  <a:cubicBezTo>
                    <a:pt x="2069" y="9469"/>
                    <a:pt x="1751" y="9847"/>
                    <a:pt x="1452" y="10245"/>
                  </a:cubicBezTo>
                  <a:cubicBezTo>
                    <a:pt x="1074" y="10742"/>
                    <a:pt x="756" y="11259"/>
                    <a:pt x="398" y="11757"/>
                  </a:cubicBezTo>
                  <a:lnTo>
                    <a:pt x="318" y="11896"/>
                  </a:lnTo>
                  <a:cubicBezTo>
                    <a:pt x="159" y="12135"/>
                    <a:pt x="80" y="12493"/>
                    <a:pt x="120" y="12851"/>
                  </a:cubicBezTo>
                  <a:cubicBezTo>
                    <a:pt x="159" y="13129"/>
                    <a:pt x="199" y="13408"/>
                    <a:pt x="259" y="13647"/>
                  </a:cubicBezTo>
                  <a:cubicBezTo>
                    <a:pt x="418" y="14601"/>
                    <a:pt x="955" y="15019"/>
                    <a:pt x="1890" y="15039"/>
                  </a:cubicBezTo>
                  <a:lnTo>
                    <a:pt x="3402" y="15039"/>
                  </a:lnTo>
                  <a:cubicBezTo>
                    <a:pt x="3700" y="15039"/>
                    <a:pt x="3999" y="15079"/>
                    <a:pt x="4277" y="15099"/>
                  </a:cubicBezTo>
                  <a:cubicBezTo>
                    <a:pt x="4655" y="15119"/>
                    <a:pt x="5053" y="15138"/>
                    <a:pt x="5451" y="15138"/>
                  </a:cubicBezTo>
                  <a:cubicBezTo>
                    <a:pt x="7062" y="15178"/>
                    <a:pt x="8673" y="15198"/>
                    <a:pt x="10026" y="15198"/>
                  </a:cubicBezTo>
                  <a:lnTo>
                    <a:pt x="14502" y="15198"/>
                  </a:lnTo>
                  <a:cubicBezTo>
                    <a:pt x="15298" y="15198"/>
                    <a:pt x="16073" y="15218"/>
                    <a:pt x="16869" y="15238"/>
                  </a:cubicBezTo>
                  <a:cubicBezTo>
                    <a:pt x="17287" y="15238"/>
                    <a:pt x="17705" y="15278"/>
                    <a:pt x="18122" y="15278"/>
                  </a:cubicBezTo>
                  <a:cubicBezTo>
                    <a:pt x="19177" y="15298"/>
                    <a:pt x="20191" y="15298"/>
                    <a:pt x="21246" y="15318"/>
                  </a:cubicBezTo>
                  <a:lnTo>
                    <a:pt x="23295" y="15337"/>
                  </a:lnTo>
                  <a:cubicBezTo>
                    <a:pt x="24190" y="15337"/>
                    <a:pt x="25065" y="15377"/>
                    <a:pt x="25960" y="15377"/>
                  </a:cubicBezTo>
                  <a:cubicBezTo>
                    <a:pt x="26477" y="15377"/>
                    <a:pt x="27014" y="15397"/>
                    <a:pt x="27532" y="15397"/>
                  </a:cubicBezTo>
                  <a:cubicBezTo>
                    <a:pt x="27949" y="15397"/>
                    <a:pt x="28407" y="15417"/>
                    <a:pt x="28825" y="15417"/>
                  </a:cubicBezTo>
                  <a:lnTo>
                    <a:pt x="30038" y="15437"/>
                  </a:lnTo>
                  <a:cubicBezTo>
                    <a:pt x="31192" y="15477"/>
                    <a:pt x="32385" y="15497"/>
                    <a:pt x="33579" y="15497"/>
                  </a:cubicBezTo>
                  <a:lnTo>
                    <a:pt x="38473" y="15497"/>
                  </a:lnTo>
                  <a:cubicBezTo>
                    <a:pt x="38950" y="15497"/>
                    <a:pt x="39368" y="15318"/>
                    <a:pt x="39686" y="14979"/>
                  </a:cubicBezTo>
                  <a:cubicBezTo>
                    <a:pt x="40004" y="14621"/>
                    <a:pt x="40164" y="14144"/>
                    <a:pt x="40104" y="13627"/>
                  </a:cubicBezTo>
                  <a:cubicBezTo>
                    <a:pt x="40064" y="12930"/>
                    <a:pt x="39686" y="12453"/>
                    <a:pt x="39408" y="12115"/>
                  </a:cubicBezTo>
                  <a:lnTo>
                    <a:pt x="38751" y="11299"/>
                  </a:lnTo>
                  <a:cubicBezTo>
                    <a:pt x="38294" y="10742"/>
                    <a:pt x="37856" y="10205"/>
                    <a:pt x="37418" y="9628"/>
                  </a:cubicBezTo>
                  <a:cubicBezTo>
                    <a:pt x="37160" y="9250"/>
                    <a:pt x="36901" y="8852"/>
                    <a:pt x="36662" y="8415"/>
                  </a:cubicBezTo>
                  <a:cubicBezTo>
                    <a:pt x="36762" y="8315"/>
                    <a:pt x="36861" y="8216"/>
                    <a:pt x="36961" y="8077"/>
                  </a:cubicBezTo>
                  <a:cubicBezTo>
                    <a:pt x="37359" y="7758"/>
                    <a:pt x="37796" y="7261"/>
                    <a:pt x="38174" y="6744"/>
                  </a:cubicBezTo>
                  <a:cubicBezTo>
                    <a:pt x="38294" y="6565"/>
                    <a:pt x="38413" y="6425"/>
                    <a:pt x="38552" y="6246"/>
                  </a:cubicBezTo>
                  <a:cubicBezTo>
                    <a:pt x="38970" y="5729"/>
                    <a:pt x="39447" y="5113"/>
                    <a:pt x="39706" y="4277"/>
                  </a:cubicBezTo>
                  <a:cubicBezTo>
                    <a:pt x="39766" y="4138"/>
                    <a:pt x="39805" y="3999"/>
                    <a:pt x="39865" y="3859"/>
                  </a:cubicBezTo>
                  <a:cubicBezTo>
                    <a:pt x="40004" y="3442"/>
                    <a:pt x="40183" y="2984"/>
                    <a:pt x="40243" y="2447"/>
                  </a:cubicBezTo>
                  <a:cubicBezTo>
                    <a:pt x="40283" y="1870"/>
                    <a:pt x="40104" y="1353"/>
                    <a:pt x="39786" y="975"/>
                  </a:cubicBezTo>
                  <a:cubicBezTo>
                    <a:pt x="39467" y="617"/>
                    <a:pt x="39010" y="458"/>
                    <a:pt x="38512" y="458"/>
                  </a:cubicBezTo>
                  <a:lnTo>
                    <a:pt x="38393" y="458"/>
                  </a:lnTo>
                  <a:cubicBezTo>
                    <a:pt x="38075" y="478"/>
                    <a:pt x="37697" y="478"/>
                    <a:pt x="37279" y="478"/>
                  </a:cubicBezTo>
                  <a:lnTo>
                    <a:pt x="35767" y="478"/>
                  </a:lnTo>
                  <a:cubicBezTo>
                    <a:pt x="35489" y="478"/>
                    <a:pt x="35210" y="458"/>
                    <a:pt x="34932" y="458"/>
                  </a:cubicBezTo>
                  <a:cubicBezTo>
                    <a:pt x="34613" y="458"/>
                    <a:pt x="34275" y="418"/>
                    <a:pt x="33937" y="418"/>
                  </a:cubicBezTo>
                  <a:lnTo>
                    <a:pt x="30834" y="418"/>
                  </a:lnTo>
                  <a:cubicBezTo>
                    <a:pt x="30138" y="418"/>
                    <a:pt x="29421" y="398"/>
                    <a:pt x="28725" y="378"/>
                  </a:cubicBezTo>
                  <a:cubicBezTo>
                    <a:pt x="28148" y="358"/>
                    <a:pt x="27552" y="358"/>
                    <a:pt x="26975" y="318"/>
                  </a:cubicBezTo>
                  <a:lnTo>
                    <a:pt x="24269" y="318"/>
                  </a:lnTo>
                  <a:cubicBezTo>
                    <a:pt x="23891" y="318"/>
                    <a:pt x="23553" y="299"/>
                    <a:pt x="23175" y="299"/>
                  </a:cubicBezTo>
                  <a:cubicBezTo>
                    <a:pt x="22877" y="299"/>
                    <a:pt x="22598" y="279"/>
                    <a:pt x="22300" y="279"/>
                  </a:cubicBezTo>
                  <a:cubicBezTo>
                    <a:pt x="21842" y="279"/>
                    <a:pt x="21365" y="259"/>
                    <a:pt x="20907" y="259"/>
                  </a:cubicBezTo>
                  <a:cubicBezTo>
                    <a:pt x="20510" y="259"/>
                    <a:pt x="20112" y="259"/>
                    <a:pt x="19694" y="239"/>
                  </a:cubicBezTo>
                  <a:cubicBezTo>
                    <a:pt x="19376" y="239"/>
                    <a:pt x="19057" y="199"/>
                    <a:pt x="18719" y="199"/>
                  </a:cubicBezTo>
                  <a:cubicBezTo>
                    <a:pt x="18301" y="199"/>
                    <a:pt x="17904" y="179"/>
                    <a:pt x="17486" y="179"/>
                  </a:cubicBezTo>
                  <a:lnTo>
                    <a:pt x="15676" y="179"/>
                  </a:lnTo>
                  <a:cubicBezTo>
                    <a:pt x="15576" y="179"/>
                    <a:pt x="15477" y="179"/>
                    <a:pt x="15337" y="159"/>
                  </a:cubicBezTo>
                  <a:cubicBezTo>
                    <a:pt x="15198" y="159"/>
                    <a:pt x="15039" y="139"/>
                    <a:pt x="14900" y="139"/>
                  </a:cubicBezTo>
                  <a:lnTo>
                    <a:pt x="14880" y="139"/>
                  </a:lnTo>
                  <a:cubicBezTo>
                    <a:pt x="14601" y="139"/>
                    <a:pt x="14343" y="139"/>
                    <a:pt x="14084" y="159"/>
                  </a:cubicBezTo>
                  <a:cubicBezTo>
                    <a:pt x="13786" y="159"/>
                    <a:pt x="13448" y="179"/>
                    <a:pt x="13149" y="179"/>
                  </a:cubicBezTo>
                  <a:lnTo>
                    <a:pt x="12911" y="179"/>
                  </a:lnTo>
                  <a:cubicBezTo>
                    <a:pt x="12334" y="179"/>
                    <a:pt x="11757" y="159"/>
                    <a:pt x="11160" y="139"/>
                  </a:cubicBezTo>
                  <a:cubicBezTo>
                    <a:pt x="10623" y="100"/>
                    <a:pt x="10066" y="100"/>
                    <a:pt x="9529" y="80"/>
                  </a:cubicBezTo>
                  <a:cubicBezTo>
                    <a:pt x="8852" y="80"/>
                    <a:pt x="8176" y="60"/>
                    <a:pt x="7520" y="60"/>
                  </a:cubicBezTo>
                  <a:lnTo>
                    <a:pt x="6187" y="60"/>
                  </a:lnTo>
                  <a:cubicBezTo>
                    <a:pt x="5829" y="60"/>
                    <a:pt x="5451" y="60"/>
                    <a:pt x="5073" y="40"/>
                  </a:cubicBezTo>
                  <a:cubicBezTo>
                    <a:pt x="4735" y="40"/>
                    <a:pt x="4357" y="0"/>
                    <a:pt x="3999" y="0"/>
                  </a:cubicBezTo>
                  <a:close/>
                </a:path>
              </a:pathLst>
            </a:custGeom>
            <a:solidFill>
              <a:srgbClr val="FFFFFF"/>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2496;p49">
              <a:extLst>
                <a:ext uri="{FF2B5EF4-FFF2-40B4-BE49-F238E27FC236}">
                  <a16:creationId xmlns:a16="http://schemas.microsoft.com/office/drawing/2014/main" id="{B6C4EAD2-9570-4669-583C-27306710BBEC}"/>
                </a:ext>
              </a:extLst>
            </p:cNvPr>
            <p:cNvSpPr/>
            <p:nvPr/>
          </p:nvSpPr>
          <p:spPr>
            <a:xfrm>
              <a:off x="4292275" y="661425"/>
              <a:ext cx="953375" cy="337975"/>
            </a:xfrm>
            <a:custGeom>
              <a:avLst/>
              <a:gdLst/>
              <a:ahLst/>
              <a:cxnLst/>
              <a:rect l="l" t="t" r="r" b="b"/>
              <a:pathLst>
                <a:path w="38135" h="13519" extrusionOk="0">
                  <a:moveTo>
                    <a:pt x="817" y="0"/>
                  </a:moveTo>
                  <a:cubicBezTo>
                    <a:pt x="538" y="0"/>
                    <a:pt x="339" y="140"/>
                    <a:pt x="260" y="418"/>
                  </a:cubicBezTo>
                  <a:cubicBezTo>
                    <a:pt x="260" y="478"/>
                    <a:pt x="260" y="518"/>
                    <a:pt x="240" y="537"/>
                  </a:cubicBezTo>
                  <a:cubicBezTo>
                    <a:pt x="1" y="876"/>
                    <a:pt x="41" y="1194"/>
                    <a:pt x="240" y="1512"/>
                  </a:cubicBezTo>
                  <a:cubicBezTo>
                    <a:pt x="518" y="1930"/>
                    <a:pt x="797" y="2387"/>
                    <a:pt x="1035" y="2805"/>
                  </a:cubicBezTo>
                  <a:cubicBezTo>
                    <a:pt x="1354" y="3322"/>
                    <a:pt x="1692" y="3879"/>
                    <a:pt x="2030" y="4397"/>
                  </a:cubicBezTo>
                  <a:cubicBezTo>
                    <a:pt x="2149" y="4596"/>
                    <a:pt x="2348" y="4794"/>
                    <a:pt x="2488" y="4993"/>
                  </a:cubicBezTo>
                  <a:cubicBezTo>
                    <a:pt x="2706" y="5371"/>
                    <a:pt x="2885" y="5769"/>
                    <a:pt x="3124" y="6147"/>
                  </a:cubicBezTo>
                  <a:cubicBezTo>
                    <a:pt x="3423" y="6625"/>
                    <a:pt x="3403" y="6983"/>
                    <a:pt x="3025" y="7400"/>
                  </a:cubicBezTo>
                  <a:cubicBezTo>
                    <a:pt x="2806" y="7659"/>
                    <a:pt x="2627" y="7898"/>
                    <a:pt x="2428" y="8156"/>
                  </a:cubicBezTo>
                  <a:cubicBezTo>
                    <a:pt x="1990" y="8693"/>
                    <a:pt x="1533" y="9250"/>
                    <a:pt x="1115" y="9788"/>
                  </a:cubicBezTo>
                  <a:cubicBezTo>
                    <a:pt x="737" y="10325"/>
                    <a:pt x="399" y="10862"/>
                    <a:pt x="41" y="11379"/>
                  </a:cubicBezTo>
                  <a:cubicBezTo>
                    <a:pt x="1" y="11459"/>
                    <a:pt x="1" y="11618"/>
                    <a:pt x="1" y="11717"/>
                  </a:cubicBezTo>
                  <a:cubicBezTo>
                    <a:pt x="21" y="11956"/>
                    <a:pt x="61" y="12195"/>
                    <a:pt x="100" y="12433"/>
                  </a:cubicBezTo>
                  <a:cubicBezTo>
                    <a:pt x="160" y="12911"/>
                    <a:pt x="299" y="13010"/>
                    <a:pt x="797" y="13010"/>
                  </a:cubicBezTo>
                  <a:cubicBezTo>
                    <a:pt x="1314" y="13010"/>
                    <a:pt x="1811" y="13010"/>
                    <a:pt x="2328" y="13030"/>
                  </a:cubicBezTo>
                  <a:cubicBezTo>
                    <a:pt x="3005" y="13050"/>
                    <a:pt x="3681" y="13110"/>
                    <a:pt x="4338" y="13130"/>
                  </a:cubicBezTo>
                  <a:cubicBezTo>
                    <a:pt x="5869" y="13149"/>
                    <a:pt x="7381" y="13189"/>
                    <a:pt x="8913" y="13189"/>
                  </a:cubicBezTo>
                  <a:cubicBezTo>
                    <a:pt x="10405" y="13189"/>
                    <a:pt x="11897" y="13189"/>
                    <a:pt x="13389" y="13209"/>
                  </a:cubicBezTo>
                  <a:cubicBezTo>
                    <a:pt x="14622" y="13209"/>
                    <a:pt x="15816" y="13249"/>
                    <a:pt x="17029" y="13249"/>
                  </a:cubicBezTo>
                  <a:cubicBezTo>
                    <a:pt x="18064" y="13269"/>
                    <a:pt x="19098" y="13269"/>
                    <a:pt x="20132" y="13309"/>
                  </a:cubicBezTo>
                  <a:cubicBezTo>
                    <a:pt x="21704" y="13328"/>
                    <a:pt x="23295" y="13348"/>
                    <a:pt x="24867" y="13368"/>
                  </a:cubicBezTo>
                  <a:cubicBezTo>
                    <a:pt x="25802" y="13408"/>
                    <a:pt x="26777" y="13408"/>
                    <a:pt x="27711" y="13428"/>
                  </a:cubicBezTo>
                  <a:cubicBezTo>
                    <a:pt x="29283" y="13448"/>
                    <a:pt x="30874" y="13468"/>
                    <a:pt x="32446" y="13507"/>
                  </a:cubicBezTo>
                  <a:lnTo>
                    <a:pt x="37220" y="13507"/>
                  </a:lnTo>
                  <a:cubicBezTo>
                    <a:pt x="37267" y="13515"/>
                    <a:pt x="37312" y="13519"/>
                    <a:pt x="37355" y="13519"/>
                  </a:cubicBezTo>
                  <a:cubicBezTo>
                    <a:pt x="37774" y="13519"/>
                    <a:pt x="38032" y="13182"/>
                    <a:pt x="37996" y="12732"/>
                  </a:cubicBezTo>
                  <a:cubicBezTo>
                    <a:pt x="37956" y="12334"/>
                    <a:pt x="37717" y="12035"/>
                    <a:pt x="37499" y="11757"/>
                  </a:cubicBezTo>
                  <a:cubicBezTo>
                    <a:pt x="36822" y="10921"/>
                    <a:pt x="36126" y="10126"/>
                    <a:pt x="35470" y="9250"/>
                  </a:cubicBezTo>
                  <a:cubicBezTo>
                    <a:pt x="35052" y="8713"/>
                    <a:pt x="34734" y="8077"/>
                    <a:pt x="34376" y="7480"/>
                  </a:cubicBezTo>
                  <a:cubicBezTo>
                    <a:pt x="34336" y="7400"/>
                    <a:pt x="34356" y="7241"/>
                    <a:pt x="34435" y="7182"/>
                  </a:cubicBezTo>
                  <a:cubicBezTo>
                    <a:pt x="35012" y="6485"/>
                    <a:pt x="35669" y="5849"/>
                    <a:pt x="36226" y="5073"/>
                  </a:cubicBezTo>
                  <a:cubicBezTo>
                    <a:pt x="36723" y="4377"/>
                    <a:pt x="37340" y="3780"/>
                    <a:pt x="37618" y="2905"/>
                  </a:cubicBezTo>
                  <a:cubicBezTo>
                    <a:pt x="37797" y="2387"/>
                    <a:pt x="38036" y="1870"/>
                    <a:pt x="38095" y="1293"/>
                  </a:cubicBezTo>
                  <a:cubicBezTo>
                    <a:pt x="38134" y="826"/>
                    <a:pt x="37945" y="378"/>
                    <a:pt x="37339" y="378"/>
                  </a:cubicBezTo>
                  <a:cubicBezTo>
                    <a:pt x="37326" y="378"/>
                    <a:pt x="37313" y="378"/>
                    <a:pt x="37300" y="378"/>
                  </a:cubicBezTo>
                  <a:cubicBezTo>
                    <a:pt x="36852" y="398"/>
                    <a:pt x="36395" y="403"/>
                    <a:pt x="35937" y="403"/>
                  </a:cubicBezTo>
                  <a:cubicBezTo>
                    <a:pt x="35480" y="403"/>
                    <a:pt x="35022" y="398"/>
                    <a:pt x="34574" y="398"/>
                  </a:cubicBezTo>
                  <a:cubicBezTo>
                    <a:pt x="33978" y="398"/>
                    <a:pt x="33361" y="339"/>
                    <a:pt x="32764" y="339"/>
                  </a:cubicBezTo>
                  <a:cubicBezTo>
                    <a:pt x="31750" y="339"/>
                    <a:pt x="30695" y="378"/>
                    <a:pt x="29681" y="378"/>
                  </a:cubicBezTo>
                  <a:cubicBezTo>
                    <a:pt x="28388" y="339"/>
                    <a:pt x="27095" y="299"/>
                    <a:pt x="25822" y="299"/>
                  </a:cubicBezTo>
                  <a:cubicBezTo>
                    <a:pt x="25523" y="292"/>
                    <a:pt x="25225" y="290"/>
                    <a:pt x="24926" y="290"/>
                  </a:cubicBezTo>
                  <a:cubicBezTo>
                    <a:pt x="24330" y="290"/>
                    <a:pt x="23733" y="299"/>
                    <a:pt x="23136" y="299"/>
                  </a:cubicBezTo>
                  <a:cubicBezTo>
                    <a:pt x="22500" y="299"/>
                    <a:pt x="21823" y="279"/>
                    <a:pt x="21187" y="239"/>
                  </a:cubicBezTo>
                  <a:cubicBezTo>
                    <a:pt x="20311" y="219"/>
                    <a:pt x="19436" y="219"/>
                    <a:pt x="18561" y="219"/>
                  </a:cubicBezTo>
                  <a:cubicBezTo>
                    <a:pt x="17825" y="219"/>
                    <a:pt x="17109" y="199"/>
                    <a:pt x="16353" y="179"/>
                  </a:cubicBezTo>
                  <a:lnTo>
                    <a:pt x="14543" y="179"/>
                  </a:lnTo>
                  <a:cubicBezTo>
                    <a:pt x="14284" y="179"/>
                    <a:pt x="14025" y="140"/>
                    <a:pt x="13767" y="140"/>
                  </a:cubicBezTo>
                  <a:cubicBezTo>
                    <a:pt x="13187" y="140"/>
                    <a:pt x="12636" y="183"/>
                    <a:pt x="12065" y="183"/>
                  </a:cubicBezTo>
                  <a:cubicBezTo>
                    <a:pt x="11970" y="183"/>
                    <a:pt x="11874" y="182"/>
                    <a:pt x="11777" y="179"/>
                  </a:cubicBezTo>
                  <a:cubicBezTo>
                    <a:pt x="10663" y="140"/>
                    <a:pt x="9510" y="100"/>
                    <a:pt x="8396" y="80"/>
                  </a:cubicBezTo>
                  <a:cubicBezTo>
                    <a:pt x="7282" y="40"/>
                    <a:pt x="6188" y="40"/>
                    <a:pt x="5074" y="40"/>
                  </a:cubicBezTo>
                  <a:cubicBezTo>
                    <a:pt x="4318" y="40"/>
                    <a:pt x="3602" y="20"/>
                    <a:pt x="28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1" name="Google Shape;2361;p47"/>
          <p:cNvGrpSpPr/>
          <p:nvPr/>
        </p:nvGrpSpPr>
        <p:grpSpPr>
          <a:xfrm>
            <a:off x="-382443" y="4270045"/>
            <a:ext cx="1159561" cy="2136122"/>
            <a:chOff x="6507375" y="2263850"/>
            <a:chExt cx="619225" cy="1140725"/>
          </a:xfrm>
        </p:grpSpPr>
        <p:sp>
          <p:nvSpPr>
            <p:cNvPr id="2362" name="Google Shape;2362;p47"/>
            <p:cNvSpPr/>
            <p:nvPr/>
          </p:nvSpPr>
          <p:spPr>
            <a:xfrm>
              <a:off x="6507375" y="2263850"/>
              <a:ext cx="619225" cy="1140725"/>
            </a:xfrm>
            <a:custGeom>
              <a:avLst/>
              <a:gdLst/>
              <a:ahLst/>
              <a:cxnLst/>
              <a:rect l="l" t="t" r="r" b="b"/>
              <a:pathLst>
                <a:path w="24769" h="45629" extrusionOk="0">
                  <a:moveTo>
                    <a:pt x="9245" y="1"/>
                  </a:moveTo>
                  <a:cubicBezTo>
                    <a:pt x="7359" y="1"/>
                    <a:pt x="6371" y="921"/>
                    <a:pt x="5865" y="1679"/>
                  </a:cubicBezTo>
                  <a:cubicBezTo>
                    <a:pt x="3726" y="4922"/>
                    <a:pt x="6417" y="11983"/>
                    <a:pt x="7129" y="13799"/>
                  </a:cubicBezTo>
                  <a:cubicBezTo>
                    <a:pt x="6210" y="16536"/>
                    <a:pt x="4922" y="20607"/>
                    <a:pt x="3680" y="25413"/>
                  </a:cubicBezTo>
                  <a:cubicBezTo>
                    <a:pt x="3657" y="25482"/>
                    <a:pt x="3657" y="25528"/>
                    <a:pt x="3611" y="25620"/>
                  </a:cubicBezTo>
                  <a:cubicBezTo>
                    <a:pt x="1932" y="32198"/>
                    <a:pt x="713" y="38430"/>
                    <a:pt x="23" y="44157"/>
                  </a:cubicBezTo>
                  <a:cubicBezTo>
                    <a:pt x="0" y="44502"/>
                    <a:pt x="92" y="44870"/>
                    <a:pt x="322" y="45146"/>
                  </a:cubicBezTo>
                  <a:cubicBezTo>
                    <a:pt x="552" y="45399"/>
                    <a:pt x="851" y="45606"/>
                    <a:pt x="1196" y="45629"/>
                  </a:cubicBezTo>
                  <a:lnTo>
                    <a:pt x="1357" y="45629"/>
                  </a:lnTo>
                  <a:cubicBezTo>
                    <a:pt x="2047" y="45629"/>
                    <a:pt x="2576" y="45100"/>
                    <a:pt x="2668" y="44456"/>
                  </a:cubicBezTo>
                  <a:cubicBezTo>
                    <a:pt x="3335" y="38890"/>
                    <a:pt x="4485" y="32842"/>
                    <a:pt x="6118" y="26448"/>
                  </a:cubicBezTo>
                  <a:cubicBezTo>
                    <a:pt x="7060" y="25413"/>
                    <a:pt x="10924" y="21458"/>
                    <a:pt x="16651" y="18767"/>
                  </a:cubicBezTo>
                  <a:cubicBezTo>
                    <a:pt x="17824" y="19779"/>
                    <a:pt x="19824" y="21228"/>
                    <a:pt x="21618" y="21228"/>
                  </a:cubicBezTo>
                  <a:cubicBezTo>
                    <a:pt x="22768" y="21228"/>
                    <a:pt x="23688" y="20607"/>
                    <a:pt x="24240" y="19549"/>
                  </a:cubicBezTo>
                  <a:cubicBezTo>
                    <a:pt x="24769" y="18560"/>
                    <a:pt x="24631" y="17709"/>
                    <a:pt x="24401" y="17180"/>
                  </a:cubicBezTo>
                  <a:cubicBezTo>
                    <a:pt x="24194" y="16674"/>
                    <a:pt x="23895" y="16306"/>
                    <a:pt x="23550" y="16030"/>
                  </a:cubicBezTo>
                  <a:cubicBezTo>
                    <a:pt x="23803" y="15708"/>
                    <a:pt x="24010" y="15294"/>
                    <a:pt x="24079" y="14834"/>
                  </a:cubicBezTo>
                  <a:cubicBezTo>
                    <a:pt x="24194" y="14167"/>
                    <a:pt x="24148" y="13178"/>
                    <a:pt x="23090" y="12075"/>
                  </a:cubicBezTo>
                  <a:cubicBezTo>
                    <a:pt x="22331" y="11293"/>
                    <a:pt x="21595" y="11132"/>
                    <a:pt x="21066" y="11132"/>
                  </a:cubicBezTo>
                  <a:cubicBezTo>
                    <a:pt x="18973" y="11132"/>
                    <a:pt x="17226" y="13776"/>
                    <a:pt x="16099" y="16168"/>
                  </a:cubicBezTo>
                  <a:cubicBezTo>
                    <a:pt x="12534" y="17778"/>
                    <a:pt x="9590" y="19848"/>
                    <a:pt x="7497" y="21596"/>
                  </a:cubicBezTo>
                  <a:cubicBezTo>
                    <a:pt x="8279" y="18859"/>
                    <a:pt x="9015" y="16536"/>
                    <a:pt x="9636" y="14788"/>
                  </a:cubicBezTo>
                  <a:cubicBezTo>
                    <a:pt x="12396" y="14558"/>
                    <a:pt x="17410" y="13753"/>
                    <a:pt x="19203" y="11040"/>
                  </a:cubicBezTo>
                  <a:cubicBezTo>
                    <a:pt x="19916" y="9959"/>
                    <a:pt x="20031" y="8648"/>
                    <a:pt x="19548" y="7268"/>
                  </a:cubicBezTo>
                  <a:cubicBezTo>
                    <a:pt x="18858" y="5359"/>
                    <a:pt x="17387" y="4324"/>
                    <a:pt x="15409" y="4324"/>
                  </a:cubicBezTo>
                  <a:cubicBezTo>
                    <a:pt x="14949" y="4324"/>
                    <a:pt x="14489" y="4370"/>
                    <a:pt x="14075" y="4462"/>
                  </a:cubicBezTo>
                  <a:cubicBezTo>
                    <a:pt x="14121" y="3634"/>
                    <a:pt x="13937" y="2645"/>
                    <a:pt x="13362" y="1794"/>
                  </a:cubicBezTo>
                  <a:cubicBezTo>
                    <a:pt x="12557" y="645"/>
                    <a:pt x="11200" y="24"/>
                    <a:pt x="9337" y="1"/>
                  </a:cubicBezTo>
                  <a:close/>
                </a:path>
              </a:pathLst>
            </a:custGeom>
            <a:solidFill>
              <a:schemeClr val="lt1"/>
            </a:solidFill>
            <a:ln>
              <a:noFill/>
            </a:ln>
            <a:effectLst>
              <a:outerShdw blurRad="42863" dist="28575" dir="600000" algn="bl" rotWithShape="0">
                <a:schemeClr val="dk1">
                  <a:alpha val="1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3" name="Google Shape;2363;p47"/>
            <p:cNvSpPr/>
            <p:nvPr/>
          </p:nvSpPr>
          <p:spPr>
            <a:xfrm>
              <a:off x="6536100" y="2504600"/>
              <a:ext cx="224850" cy="872950"/>
            </a:xfrm>
            <a:custGeom>
              <a:avLst/>
              <a:gdLst/>
              <a:ahLst/>
              <a:cxnLst/>
              <a:rect l="l" t="t" r="r" b="b"/>
              <a:pathLst>
                <a:path w="8994" h="34918" extrusionOk="0">
                  <a:moveTo>
                    <a:pt x="8806" y="1"/>
                  </a:moveTo>
                  <a:cubicBezTo>
                    <a:pt x="8726" y="1"/>
                    <a:pt x="8644" y="46"/>
                    <a:pt x="8625" y="122"/>
                  </a:cubicBezTo>
                  <a:cubicBezTo>
                    <a:pt x="8556" y="306"/>
                    <a:pt x="2094" y="17094"/>
                    <a:pt x="24" y="34711"/>
                  </a:cubicBezTo>
                  <a:cubicBezTo>
                    <a:pt x="1" y="34803"/>
                    <a:pt x="93" y="34918"/>
                    <a:pt x="208" y="34918"/>
                  </a:cubicBezTo>
                  <a:cubicBezTo>
                    <a:pt x="323" y="34918"/>
                    <a:pt x="369" y="34826"/>
                    <a:pt x="369" y="34734"/>
                  </a:cubicBezTo>
                  <a:cubicBezTo>
                    <a:pt x="2439" y="17163"/>
                    <a:pt x="8901" y="421"/>
                    <a:pt x="8970" y="237"/>
                  </a:cubicBezTo>
                  <a:cubicBezTo>
                    <a:pt x="8993" y="145"/>
                    <a:pt x="8924" y="30"/>
                    <a:pt x="8855" y="7"/>
                  </a:cubicBezTo>
                  <a:cubicBezTo>
                    <a:pt x="8839" y="3"/>
                    <a:pt x="8823" y="1"/>
                    <a:pt x="88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4" name="Google Shape;2364;p47"/>
            <p:cNvSpPr/>
            <p:nvPr/>
          </p:nvSpPr>
          <p:spPr>
            <a:xfrm>
              <a:off x="6580450" y="2293725"/>
              <a:ext cx="438650" cy="312825"/>
            </a:xfrm>
            <a:custGeom>
              <a:avLst/>
              <a:gdLst/>
              <a:ahLst/>
              <a:cxnLst/>
              <a:rect l="l" t="t" r="r" b="b"/>
              <a:pathLst>
                <a:path w="17546" h="12513" extrusionOk="0">
                  <a:moveTo>
                    <a:pt x="6304" y="1"/>
                  </a:moveTo>
                  <a:cubicBezTo>
                    <a:pt x="1" y="1"/>
                    <a:pt x="5379" y="12512"/>
                    <a:pt x="5379" y="12512"/>
                  </a:cubicBezTo>
                  <a:cubicBezTo>
                    <a:pt x="5379" y="12512"/>
                    <a:pt x="17545" y="12144"/>
                    <a:pt x="15521" y="6487"/>
                  </a:cubicBezTo>
                  <a:cubicBezTo>
                    <a:pt x="14920" y="4765"/>
                    <a:pt x="13677" y="4292"/>
                    <a:pt x="12494" y="4292"/>
                  </a:cubicBezTo>
                  <a:cubicBezTo>
                    <a:pt x="11054" y="4292"/>
                    <a:pt x="9703" y="4992"/>
                    <a:pt x="9703" y="4992"/>
                  </a:cubicBezTo>
                  <a:cubicBezTo>
                    <a:pt x="9703" y="4992"/>
                    <a:pt x="11474" y="71"/>
                    <a:pt x="6391" y="2"/>
                  </a:cubicBezTo>
                  <a:cubicBezTo>
                    <a:pt x="6362" y="1"/>
                    <a:pt x="6333" y="1"/>
                    <a:pt x="63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5" name="Google Shape;2365;p47"/>
            <p:cNvSpPr/>
            <p:nvPr/>
          </p:nvSpPr>
          <p:spPr>
            <a:xfrm>
              <a:off x="6625225" y="2671950"/>
              <a:ext cx="353625" cy="243350"/>
            </a:xfrm>
            <a:custGeom>
              <a:avLst/>
              <a:gdLst/>
              <a:ahLst/>
              <a:cxnLst/>
              <a:rect l="l" t="t" r="r" b="b"/>
              <a:pathLst>
                <a:path w="14145" h="9734" extrusionOk="0">
                  <a:moveTo>
                    <a:pt x="13921" y="1"/>
                  </a:moveTo>
                  <a:cubicBezTo>
                    <a:pt x="13911" y="1"/>
                    <a:pt x="13901" y="2"/>
                    <a:pt x="13891" y="5"/>
                  </a:cubicBezTo>
                  <a:cubicBezTo>
                    <a:pt x="5566" y="3041"/>
                    <a:pt x="116" y="9365"/>
                    <a:pt x="47" y="9411"/>
                  </a:cubicBezTo>
                  <a:cubicBezTo>
                    <a:pt x="1" y="9503"/>
                    <a:pt x="1" y="9618"/>
                    <a:pt x="93" y="9664"/>
                  </a:cubicBezTo>
                  <a:cubicBezTo>
                    <a:pt x="116" y="9710"/>
                    <a:pt x="162" y="9733"/>
                    <a:pt x="208" y="9733"/>
                  </a:cubicBezTo>
                  <a:cubicBezTo>
                    <a:pt x="254" y="9733"/>
                    <a:pt x="323" y="9733"/>
                    <a:pt x="323" y="9641"/>
                  </a:cubicBezTo>
                  <a:cubicBezTo>
                    <a:pt x="369" y="9595"/>
                    <a:pt x="5773" y="3340"/>
                    <a:pt x="14006" y="350"/>
                  </a:cubicBezTo>
                  <a:cubicBezTo>
                    <a:pt x="14075" y="327"/>
                    <a:pt x="14144" y="212"/>
                    <a:pt x="14121" y="120"/>
                  </a:cubicBezTo>
                  <a:cubicBezTo>
                    <a:pt x="14082" y="60"/>
                    <a:pt x="13990" y="1"/>
                    <a:pt x="1392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6" name="Google Shape;2366;p47"/>
            <p:cNvSpPr/>
            <p:nvPr/>
          </p:nvSpPr>
          <p:spPr>
            <a:xfrm>
              <a:off x="6927075" y="2570650"/>
              <a:ext cx="186300" cy="196900"/>
            </a:xfrm>
            <a:custGeom>
              <a:avLst/>
              <a:gdLst/>
              <a:ahLst/>
              <a:cxnLst/>
              <a:rect l="l" t="t" r="r" b="b"/>
              <a:pathLst>
                <a:path w="7452" h="7876" extrusionOk="0">
                  <a:moveTo>
                    <a:pt x="4273" y="1"/>
                  </a:moveTo>
                  <a:cubicBezTo>
                    <a:pt x="2118" y="1"/>
                    <a:pt x="1" y="5138"/>
                    <a:pt x="1" y="5138"/>
                  </a:cubicBezTo>
                  <a:cubicBezTo>
                    <a:pt x="1" y="5138"/>
                    <a:pt x="2843" y="7875"/>
                    <a:pt x="4870" y="7875"/>
                  </a:cubicBezTo>
                  <a:cubicBezTo>
                    <a:pt x="5516" y="7875"/>
                    <a:pt x="6079" y="7597"/>
                    <a:pt x="6440" y="6863"/>
                  </a:cubicBezTo>
                  <a:cubicBezTo>
                    <a:pt x="7452" y="4793"/>
                    <a:pt x="4738" y="3896"/>
                    <a:pt x="4738" y="3896"/>
                  </a:cubicBezTo>
                  <a:cubicBezTo>
                    <a:pt x="4738" y="3896"/>
                    <a:pt x="7452" y="2677"/>
                    <a:pt x="5451" y="584"/>
                  </a:cubicBezTo>
                  <a:cubicBezTo>
                    <a:pt x="5066" y="174"/>
                    <a:pt x="4669" y="1"/>
                    <a:pt x="42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7" name="Google Shape;546;p36">
            <a:extLst>
              <a:ext uri="{FF2B5EF4-FFF2-40B4-BE49-F238E27FC236}">
                <a16:creationId xmlns:a16="http://schemas.microsoft.com/office/drawing/2014/main" id="{6B1CB8A8-4908-F847-4849-DC43833D5438}"/>
              </a:ext>
            </a:extLst>
          </p:cNvPr>
          <p:cNvSpPr txBox="1">
            <a:spLocks/>
          </p:cNvSpPr>
          <p:nvPr/>
        </p:nvSpPr>
        <p:spPr>
          <a:xfrm flipH="1">
            <a:off x="1981750" y="505245"/>
            <a:ext cx="5328630" cy="411900"/>
          </a:xfrm>
          <a:prstGeom prst="rect">
            <a:avLst/>
          </a:prstGeom>
          <a:noFill/>
          <a:ln>
            <a:noFill/>
          </a:ln>
        </p:spPr>
        <p:txBody>
          <a:bodyPr spcFirstLastPara="1" wrap="square" lIns="18287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BD3145"/>
              </a:buClr>
              <a:buSzPts val="1400"/>
              <a:buFont typeface="Didact Gothic"/>
              <a:buNone/>
              <a:tabLst/>
              <a:defRPr/>
            </a:pPr>
            <a:r>
              <a:rPr kumimoji="0" lang="en-US" sz="3200" b="1" i="0" u="none" strike="noStrike" kern="0" cap="none" spc="0" normalizeH="0" baseline="0" noProof="0">
                <a:ln>
                  <a:noFill/>
                </a:ln>
                <a:solidFill>
                  <a:srgbClr val="FFFFFF"/>
                </a:solidFill>
                <a:effectLst/>
                <a:uLnTx/>
                <a:uFillTx/>
                <a:latin typeface="Times New Roman" panose="02020603050405020304" pitchFamily="18" charset="0"/>
                <a:cs typeface="Times New Roman" panose="02020603050405020304" pitchFamily="18" charset="0"/>
                <a:sym typeface="Didact Gothic"/>
              </a:rPr>
              <a:t>Hoạt động khởi động</a:t>
            </a:r>
          </a:p>
        </p:txBody>
      </p:sp>
      <p:sp>
        <p:nvSpPr>
          <p:cNvPr id="11" name="Google Shape;2499;p49">
            <a:extLst>
              <a:ext uri="{FF2B5EF4-FFF2-40B4-BE49-F238E27FC236}">
                <a16:creationId xmlns:a16="http://schemas.microsoft.com/office/drawing/2014/main" id="{80640AE6-107D-437F-BE26-EB6FCDC6CE7B}"/>
              </a:ext>
            </a:extLst>
          </p:cNvPr>
          <p:cNvSpPr/>
          <p:nvPr/>
        </p:nvSpPr>
        <p:spPr>
          <a:xfrm>
            <a:off x="814241" y="110626"/>
            <a:ext cx="359138" cy="322019"/>
          </a:xfrm>
          <a:custGeom>
            <a:avLst/>
            <a:gdLst/>
            <a:ahLst/>
            <a:cxnLst/>
            <a:rect l="l" t="t" r="r" b="b"/>
            <a:pathLst>
              <a:path w="4528" h="4060" extrusionOk="0">
                <a:moveTo>
                  <a:pt x="654" y="0"/>
                </a:moveTo>
                <a:cubicBezTo>
                  <a:pt x="504" y="0"/>
                  <a:pt x="356" y="50"/>
                  <a:pt x="220" y="155"/>
                </a:cubicBezTo>
                <a:cubicBezTo>
                  <a:pt x="1" y="354"/>
                  <a:pt x="1" y="632"/>
                  <a:pt x="61" y="871"/>
                </a:cubicBezTo>
                <a:cubicBezTo>
                  <a:pt x="279" y="1945"/>
                  <a:pt x="816" y="2860"/>
                  <a:pt x="1413" y="3755"/>
                </a:cubicBezTo>
                <a:cubicBezTo>
                  <a:pt x="1568" y="3966"/>
                  <a:pt x="1798" y="4059"/>
                  <a:pt x="2036" y="4059"/>
                </a:cubicBezTo>
                <a:cubicBezTo>
                  <a:pt x="2225" y="4059"/>
                  <a:pt x="2420" y="4000"/>
                  <a:pt x="2587" y="3894"/>
                </a:cubicBezTo>
                <a:cubicBezTo>
                  <a:pt x="2945" y="3656"/>
                  <a:pt x="3144" y="3337"/>
                  <a:pt x="3363" y="3039"/>
                </a:cubicBezTo>
                <a:cubicBezTo>
                  <a:pt x="3880" y="2402"/>
                  <a:pt x="4337" y="1706"/>
                  <a:pt x="4457" y="851"/>
                </a:cubicBezTo>
                <a:cubicBezTo>
                  <a:pt x="4528" y="372"/>
                  <a:pt x="4409" y="19"/>
                  <a:pt x="3888" y="19"/>
                </a:cubicBezTo>
                <a:cubicBezTo>
                  <a:pt x="3825" y="19"/>
                  <a:pt x="3756" y="24"/>
                  <a:pt x="3681" y="35"/>
                </a:cubicBezTo>
                <a:cubicBezTo>
                  <a:pt x="3263" y="75"/>
                  <a:pt x="3104" y="373"/>
                  <a:pt x="2945" y="652"/>
                </a:cubicBezTo>
                <a:cubicBezTo>
                  <a:pt x="2647" y="1050"/>
                  <a:pt x="2408" y="1507"/>
                  <a:pt x="2169" y="1905"/>
                </a:cubicBezTo>
                <a:cubicBezTo>
                  <a:pt x="1891" y="1408"/>
                  <a:pt x="1652" y="911"/>
                  <a:pt x="1373" y="433"/>
                </a:cubicBezTo>
                <a:cubicBezTo>
                  <a:pt x="1294" y="314"/>
                  <a:pt x="1174" y="174"/>
                  <a:pt x="1055" y="115"/>
                </a:cubicBezTo>
                <a:cubicBezTo>
                  <a:pt x="924" y="40"/>
                  <a:pt x="788" y="0"/>
                  <a:pt x="6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 name="Google Shape;2509;p49">
            <a:extLst>
              <a:ext uri="{FF2B5EF4-FFF2-40B4-BE49-F238E27FC236}">
                <a16:creationId xmlns:a16="http://schemas.microsoft.com/office/drawing/2014/main" id="{98895902-5EAE-8805-FFCB-1410FFF1256C}"/>
              </a:ext>
            </a:extLst>
          </p:cNvPr>
          <p:cNvGrpSpPr/>
          <p:nvPr/>
        </p:nvGrpSpPr>
        <p:grpSpPr>
          <a:xfrm rot="637">
            <a:off x="978145" y="501682"/>
            <a:ext cx="505773" cy="456339"/>
            <a:chOff x="7144013" y="1512200"/>
            <a:chExt cx="936616" cy="844916"/>
          </a:xfrm>
        </p:grpSpPr>
        <p:sp>
          <p:nvSpPr>
            <p:cNvPr id="14" name="Google Shape;2510;p49">
              <a:extLst>
                <a:ext uri="{FF2B5EF4-FFF2-40B4-BE49-F238E27FC236}">
                  <a16:creationId xmlns:a16="http://schemas.microsoft.com/office/drawing/2014/main" id="{1EA0BCF6-3273-A5EA-5D09-A2B6883EC33E}"/>
                </a:ext>
              </a:extLst>
            </p:cNvPr>
            <p:cNvSpPr/>
            <p:nvPr/>
          </p:nvSpPr>
          <p:spPr>
            <a:xfrm>
              <a:off x="7144013" y="1512200"/>
              <a:ext cx="936616" cy="844916"/>
            </a:xfrm>
            <a:custGeom>
              <a:avLst/>
              <a:gdLst/>
              <a:ahLst/>
              <a:cxnLst/>
              <a:rect l="l" t="t" r="r" b="b"/>
              <a:pathLst>
                <a:path w="9550" h="8615" extrusionOk="0">
                  <a:moveTo>
                    <a:pt x="2189" y="1"/>
                  </a:moveTo>
                  <a:cubicBezTo>
                    <a:pt x="1712" y="1"/>
                    <a:pt x="1234" y="160"/>
                    <a:pt x="856" y="458"/>
                  </a:cubicBezTo>
                  <a:cubicBezTo>
                    <a:pt x="439" y="816"/>
                    <a:pt x="1" y="1453"/>
                    <a:pt x="220" y="2607"/>
                  </a:cubicBezTo>
                  <a:cubicBezTo>
                    <a:pt x="618" y="4576"/>
                    <a:pt x="1612" y="6207"/>
                    <a:pt x="2627" y="7699"/>
                  </a:cubicBezTo>
                  <a:cubicBezTo>
                    <a:pt x="3025" y="8296"/>
                    <a:pt x="3681" y="8614"/>
                    <a:pt x="4417" y="8614"/>
                  </a:cubicBezTo>
                  <a:cubicBezTo>
                    <a:pt x="4914" y="8614"/>
                    <a:pt x="5471" y="8475"/>
                    <a:pt x="5909" y="8177"/>
                  </a:cubicBezTo>
                  <a:cubicBezTo>
                    <a:pt x="6506" y="7779"/>
                    <a:pt x="6884" y="7282"/>
                    <a:pt x="7202" y="6824"/>
                  </a:cubicBezTo>
                  <a:cubicBezTo>
                    <a:pt x="7282" y="6725"/>
                    <a:pt x="7361" y="6625"/>
                    <a:pt x="7401" y="6565"/>
                  </a:cubicBezTo>
                  <a:cubicBezTo>
                    <a:pt x="8256" y="5471"/>
                    <a:pt x="9171" y="4138"/>
                    <a:pt x="9430" y="2487"/>
                  </a:cubicBezTo>
                  <a:cubicBezTo>
                    <a:pt x="9549" y="1692"/>
                    <a:pt x="9390" y="1055"/>
                    <a:pt x="8992" y="617"/>
                  </a:cubicBezTo>
                  <a:cubicBezTo>
                    <a:pt x="8754" y="339"/>
                    <a:pt x="8296" y="1"/>
                    <a:pt x="7500" y="1"/>
                  </a:cubicBezTo>
                  <a:cubicBezTo>
                    <a:pt x="7361" y="1"/>
                    <a:pt x="7202" y="1"/>
                    <a:pt x="7063" y="21"/>
                  </a:cubicBezTo>
                  <a:cubicBezTo>
                    <a:pt x="6008" y="160"/>
                    <a:pt x="5551" y="856"/>
                    <a:pt x="5272" y="1314"/>
                  </a:cubicBezTo>
                  <a:cubicBezTo>
                    <a:pt x="5213" y="1354"/>
                    <a:pt x="5193" y="1433"/>
                    <a:pt x="5153" y="1493"/>
                  </a:cubicBezTo>
                  <a:cubicBezTo>
                    <a:pt x="4994" y="1692"/>
                    <a:pt x="4875" y="1891"/>
                    <a:pt x="4755" y="2109"/>
                  </a:cubicBezTo>
                  <a:cubicBezTo>
                    <a:pt x="4576" y="1811"/>
                    <a:pt x="4417" y="1533"/>
                    <a:pt x="4258" y="1234"/>
                  </a:cubicBezTo>
                  <a:cubicBezTo>
                    <a:pt x="4019" y="836"/>
                    <a:pt x="3701" y="518"/>
                    <a:pt x="3323" y="319"/>
                  </a:cubicBezTo>
                  <a:cubicBezTo>
                    <a:pt x="2945" y="120"/>
                    <a:pt x="2587" y="1"/>
                    <a:pt x="2189" y="1"/>
                  </a:cubicBezTo>
                  <a:close/>
                </a:path>
              </a:pathLst>
            </a:custGeom>
            <a:solidFill>
              <a:srgbClr val="FFFFFF"/>
            </a:solidFill>
            <a:ln>
              <a:noFill/>
            </a:ln>
            <a:effectLst>
              <a:outerShdw blurRad="42863" dist="28575" dir="6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511;p49">
              <a:extLst>
                <a:ext uri="{FF2B5EF4-FFF2-40B4-BE49-F238E27FC236}">
                  <a16:creationId xmlns:a16="http://schemas.microsoft.com/office/drawing/2014/main" id="{D4DB9C9C-B47D-B2C9-6204-410CD409072E}"/>
                </a:ext>
              </a:extLst>
            </p:cNvPr>
            <p:cNvSpPr/>
            <p:nvPr/>
          </p:nvSpPr>
          <p:spPr>
            <a:xfrm>
              <a:off x="7228008" y="1568170"/>
              <a:ext cx="768625" cy="732977"/>
            </a:xfrm>
            <a:custGeom>
              <a:avLst/>
              <a:gdLst/>
              <a:ahLst/>
              <a:cxnLst/>
              <a:rect l="l" t="t" r="r" b="b"/>
              <a:pathLst>
                <a:path w="7449" h="6666" extrusionOk="0">
                  <a:moveTo>
                    <a:pt x="1060" y="1"/>
                  </a:moveTo>
                  <a:cubicBezTo>
                    <a:pt x="826" y="1"/>
                    <a:pt x="594" y="80"/>
                    <a:pt x="378" y="254"/>
                  </a:cubicBezTo>
                  <a:cubicBezTo>
                    <a:pt x="0" y="573"/>
                    <a:pt x="0" y="1010"/>
                    <a:pt x="80" y="1428"/>
                  </a:cubicBezTo>
                  <a:cubicBezTo>
                    <a:pt x="438" y="3199"/>
                    <a:pt x="1333" y="4710"/>
                    <a:pt x="2328" y="6182"/>
                  </a:cubicBezTo>
                  <a:cubicBezTo>
                    <a:pt x="2566" y="6518"/>
                    <a:pt x="2928" y="6665"/>
                    <a:pt x="3312" y="6665"/>
                  </a:cubicBezTo>
                  <a:cubicBezTo>
                    <a:pt x="3632" y="6665"/>
                    <a:pt x="3968" y="6563"/>
                    <a:pt x="4257" y="6381"/>
                  </a:cubicBezTo>
                  <a:cubicBezTo>
                    <a:pt x="4814" y="6003"/>
                    <a:pt x="5153" y="5486"/>
                    <a:pt x="5511" y="4989"/>
                  </a:cubicBezTo>
                  <a:cubicBezTo>
                    <a:pt x="6366" y="3915"/>
                    <a:pt x="7142" y="2781"/>
                    <a:pt x="7341" y="1388"/>
                  </a:cubicBezTo>
                  <a:cubicBezTo>
                    <a:pt x="7449" y="580"/>
                    <a:pt x="7232" y="15"/>
                    <a:pt x="6370" y="15"/>
                  </a:cubicBezTo>
                  <a:cubicBezTo>
                    <a:pt x="6277" y="15"/>
                    <a:pt x="6176" y="22"/>
                    <a:pt x="6068" y="36"/>
                  </a:cubicBezTo>
                  <a:cubicBezTo>
                    <a:pt x="5371" y="135"/>
                    <a:pt x="5153" y="632"/>
                    <a:pt x="4854" y="1090"/>
                  </a:cubicBezTo>
                  <a:cubicBezTo>
                    <a:pt x="4397" y="1766"/>
                    <a:pt x="3999" y="2482"/>
                    <a:pt x="3601" y="3159"/>
                  </a:cubicBezTo>
                  <a:cubicBezTo>
                    <a:pt x="3124" y="2323"/>
                    <a:pt x="2726" y="1567"/>
                    <a:pt x="2268" y="732"/>
                  </a:cubicBezTo>
                  <a:cubicBezTo>
                    <a:pt x="2129" y="513"/>
                    <a:pt x="1930" y="314"/>
                    <a:pt x="1711" y="195"/>
                  </a:cubicBezTo>
                  <a:cubicBezTo>
                    <a:pt x="1500" y="70"/>
                    <a:pt x="1279" y="1"/>
                    <a:pt x="10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 name="Picture 17" descr="A picture containing graphics, clipart, graphic design, design&#10;&#10;Description automatically generated">
            <a:extLst>
              <a:ext uri="{FF2B5EF4-FFF2-40B4-BE49-F238E27FC236}">
                <a16:creationId xmlns:a16="http://schemas.microsoft.com/office/drawing/2014/main" id="{7A29D6F2-A07E-9DEE-0186-24E7DC16FCC8}"/>
              </a:ext>
            </a:extLst>
          </p:cNvPr>
          <p:cNvPicPr>
            <a:picLocks noChangeAspect="1"/>
          </p:cNvPicPr>
          <p:nvPr/>
        </p:nvPicPr>
        <p:blipFill>
          <a:blip r:embed="rId3"/>
          <a:stretch>
            <a:fillRect/>
          </a:stretch>
        </p:blipFill>
        <p:spPr>
          <a:xfrm>
            <a:off x="8200882" y="65517"/>
            <a:ext cx="759406" cy="759406"/>
          </a:xfrm>
          <a:prstGeom prst="rect">
            <a:avLst/>
          </a:prstGeom>
        </p:spPr>
      </p:pic>
      <p:grpSp>
        <p:nvGrpSpPr>
          <p:cNvPr id="3" name="Group 5">
            <a:extLst>
              <a:ext uri="{FF2B5EF4-FFF2-40B4-BE49-F238E27FC236}">
                <a16:creationId xmlns:a16="http://schemas.microsoft.com/office/drawing/2014/main" id="{ABCEC526-AEE3-2E17-9C17-8C021FD2C8A2}"/>
              </a:ext>
            </a:extLst>
          </p:cNvPr>
          <p:cNvGrpSpPr/>
          <p:nvPr/>
        </p:nvGrpSpPr>
        <p:grpSpPr>
          <a:xfrm>
            <a:off x="475512" y="1388456"/>
            <a:ext cx="5381304" cy="3292132"/>
            <a:chOff x="0" y="0"/>
            <a:chExt cx="2816250" cy="2167467"/>
          </a:xfrm>
        </p:grpSpPr>
        <p:sp>
          <p:nvSpPr>
            <p:cNvPr id="4" name="Freeform 6">
              <a:extLst>
                <a:ext uri="{FF2B5EF4-FFF2-40B4-BE49-F238E27FC236}">
                  <a16:creationId xmlns:a16="http://schemas.microsoft.com/office/drawing/2014/main" id="{55086D45-0973-E627-2775-B5FA3962A75A}"/>
                </a:ext>
              </a:extLst>
            </p:cNvPr>
            <p:cNvSpPr/>
            <p:nvPr/>
          </p:nvSpPr>
          <p:spPr>
            <a:xfrm>
              <a:off x="0" y="0"/>
              <a:ext cx="2816250" cy="2167467"/>
            </a:xfrm>
            <a:custGeom>
              <a:avLst/>
              <a:gdLst/>
              <a:ahLst/>
              <a:cxnLst/>
              <a:rect l="l" t="t" r="r" b="b"/>
              <a:pathLst>
                <a:path w="2816250" h="2167467">
                  <a:moveTo>
                    <a:pt x="36925" y="0"/>
                  </a:moveTo>
                  <a:lnTo>
                    <a:pt x="2779325" y="0"/>
                  </a:lnTo>
                  <a:cubicBezTo>
                    <a:pt x="2789118" y="0"/>
                    <a:pt x="2798510" y="3890"/>
                    <a:pt x="2805435" y="10815"/>
                  </a:cubicBezTo>
                  <a:cubicBezTo>
                    <a:pt x="2812359" y="17740"/>
                    <a:pt x="2816250" y="27132"/>
                    <a:pt x="2816250" y="36925"/>
                  </a:cubicBezTo>
                  <a:lnTo>
                    <a:pt x="2816250" y="2130542"/>
                  </a:lnTo>
                  <a:cubicBezTo>
                    <a:pt x="2816250" y="2140335"/>
                    <a:pt x="2812359" y="2149727"/>
                    <a:pt x="2805435" y="2156652"/>
                  </a:cubicBezTo>
                  <a:cubicBezTo>
                    <a:pt x="2798510" y="2163576"/>
                    <a:pt x="2789118" y="2167467"/>
                    <a:pt x="2779325" y="2167467"/>
                  </a:cubicBezTo>
                  <a:lnTo>
                    <a:pt x="36925" y="2167467"/>
                  </a:lnTo>
                  <a:cubicBezTo>
                    <a:pt x="27132" y="2167467"/>
                    <a:pt x="17740" y="2163576"/>
                    <a:pt x="10815" y="2156652"/>
                  </a:cubicBezTo>
                  <a:cubicBezTo>
                    <a:pt x="3890" y="2149727"/>
                    <a:pt x="0" y="2140335"/>
                    <a:pt x="0" y="2130542"/>
                  </a:cubicBezTo>
                  <a:lnTo>
                    <a:pt x="0" y="36925"/>
                  </a:lnTo>
                  <a:cubicBezTo>
                    <a:pt x="0" y="27132"/>
                    <a:pt x="3890" y="17740"/>
                    <a:pt x="10815" y="10815"/>
                  </a:cubicBezTo>
                  <a:cubicBezTo>
                    <a:pt x="17740" y="3890"/>
                    <a:pt x="27132" y="0"/>
                    <a:pt x="36925" y="0"/>
                  </a:cubicBezTo>
                  <a:close/>
                </a:path>
              </a:pathLst>
            </a:custGeom>
            <a:solidFill>
              <a:srgbClr val="FFEEC8"/>
            </a:solidFill>
          </p:spPr>
        </p:sp>
        <p:sp>
          <p:nvSpPr>
            <p:cNvPr id="5" name="TextBox 7">
              <a:extLst>
                <a:ext uri="{FF2B5EF4-FFF2-40B4-BE49-F238E27FC236}">
                  <a16:creationId xmlns:a16="http://schemas.microsoft.com/office/drawing/2014/main" id="{8B82726A-4EBF-DB83-DB51-6D0EB7751442}"/>
                </a:ext>
              </a:extLst>
            </p:cNvPr>
            <p:cNvSpPr txBox="1"/>
            <p:nvPr/>
          </p:nvSpPr>
          <p:spPr>
            <a:xfrm>
              <a:off x="0" y="-28575"/>
              <a:ext cx="812800" cy="841375"/>
            </a:xfrm>
            <a:prstGeom prst="rect">
              <a:avLst/>
            </a:prstGeom>
          </p:spPr>
          <p:txBody>
            <a:bodyPr lIns="25400" tIns="25400" rIns="25400" bIns="25400" rtlCol="0" anchor="ctr"/>
            <a:lstStyle/>
            <a:p>
              <a:pPr algn="ctr" defTabSz="457200">
                <a:lnSpc>
                  <a:spcPts val="1121"/>
                </a:lnSpc>
                <a:buClrTx/>
              </a:pPr>
              <a:endParaRPr sz="900" kern="1200">
                <a:solidFill>
                  <a:prstClr val="black"/>
                </a:solidFill>
                <a:latin typeface="Calibri"/>
                <a:ea typeface="+mn-ea"/>
              </a:endParaRPr>
            </a:p>
          </p:txBody>
        </p:sp>
      </p:grpSp>
      <p:grpSp>
        <p:nvGrpSpPr>
          <p:cNvPr id="6" name="Group 8">
            <a:extLst>
              <a:ext uri="{FF2B5EF4-FFF2-40B4-BE49-F238E27FC236}">
                <a16:creationId xmlns:a16="http://schemas.microsoft.com/office/drawing/2014/main" id="{18F155B3-6FA3-CDA5-05B5-26927EF75F94}"/>
              </a:ext>
            </a:extLst>
          </p:cNvPr>
          <p:cNvGrpSpPr/>
          <p:nvPr/>
        </p:nvGrpSpPr>
        <p:grpSpPr>
          <a:xfrm>
            <a:off x="669659" y="1567349"/>
            <a:ext cx="3107063" cy="579337"/>
            <a:chOff x="0" y="0"/>
            <a:chExt cx="2036904" cy="248046"/>
          </a:xfrm>
        </p:grpSpPr>
        <p:sp>
          <p:nvSpPr>
            <p:cNvPr id="12" name="Freeform 9">
              <a:extLst>
                <a:ext uri="{FF2B5EF4-FFF2-40B4-BE49-F238E27FC236}">
                  <a16:creationId xmlns:a16="http://schemas.microsoft.com/office/drawing/2014/main" id="{592B9A78-4A43-2A36-5304-8D12FBC1985B}"/>
                </a:ext>
              </a:extLst>
            </p:cNvPr>
            <p:cNvSpPr/>
            <p:nvPr/>
          </p:nvSpPr>
          <p:spPr>
            <a:xfrm>
              <a:off x="0" y="0"/>
              <a:ext cx="2036904" cy="248046"/>
            </a:xfrm>
            <a:custGeom>
              <a:avLst/>
              <a:gdLst/>
              <a:ahLst/>
              <a:cxnLst/>
              <a:rect l="l" t="t" r="r" b="b"/>
              <a:pathLst>
                <a:path w="2036904" h="248046">
                  <a:moveTo>
                    <a:pt x="51053" y="0"/>
                  </a:moveTo>
                  <a:lnTo>
                    <a:pt x="1985850" y="0"/>
                  </a:lnTo>
                  <a:cubicBezTo>
                    <a:pt x="2014046" y="0"/>
                    <a:pt x="2036904" y="22857"/>
                    <a:pt x="2036904" y="51053"/>
                  </a:cubicBezTo>
                  <a:lnTo>
                    <a:pt x="2036904" y="196993"/>
                  </a:lnTo>
                  <a:cubicBezTo>
                    <a:pt x="2036904" y="210533"/>
                    <a:pt x="2031525" y="223519"/>
                    <a:pt x="2021950" y="233093"/>
                  </a:cubicBezTo>
                  <a:cubicBezTo>
                    <a:pt x="2012376" y="242667"/>
                    <a:pt x="1999391" y="248046"/>
                    <a:pt x="1985850" y="248046"/>
                  </a:cubicBezTo>
                  <a:lnTo>
                    <a:pt x="51053" y="248046"/>
                  </a:lnTo>
                  <a:cubicBezTo>
                    <a:pt x="22857" y="248046"/>
                    <a:pt x="0" y="225189"/>
                    <a:pt x="0" y="196993"/>
                  </a:cubicBezTo>
                  <a:lnTo>
                    <a:pt x="0" y="51053"/>
                  </a:lnTo>
                  <a:cubicBezTo>
                    <a:pt x="0" y="22857"/>
                    <a:pt x="22857" y="0"/>
                    <a:pt x="51053" y="0"/>
                  </a:cubicBezTo>
                  <a:close/>
                </a:path>
              </a:pathLst>
            </a:custGeom>
            <a:solidFill>
              <a:srgbClr val="F9705A"/>
            </a:solidFill>
          </p:spPr>
        </p:sp>
        <p:sp>
          <p:nvSpPr>
            <p:cNvPr id="16" name="TextBox 10">
              <a:extLst>
                <a:ext uri="{FF2B5EF4-FFF2-40B4-BE49-F238E27FC236}">
                  <a16:creationId xmlns:a16="http://schemas.microsoft.com/office/drawing/2014/main" id="{06B1937E-A613-F96B-3E9F-D0BF81E2E108}"/>
                </a:ext>
              </a:extLst>
            </p:cNvPr>
            <p:cNvSpPr txBox="1"/>
            <p:nvPr/>
          </p:nvSpPr>
          <p:spPr>
            <a:xfrm>
              <a:off x="0" y="-28575"/>
              <a:ext cx="812800" cy="841375"/>
            </a:xfrm>
            <a:prstGeom prst="rect">
              <a:avLst/>
            </a:prstGeom>
          </p:spPr>
          <p:txBody>
            <a:bodyPr lIns="25400" tIns="25400" rIns="25400" bIns="25400" rtlCol="0" anchor="ctr"/>
            <a:lstStyle/>
            <a:p>
              <a:pPr algn="ctr" defTabSz="457200">
                <a:lnSpc>
                  <a:spcPts val="1121"/>
                </a:lnSpc>
                <a:buClrTx/>
              </a:pPr>
              <a:endParaRPr sz="900" kern="1200">
                <a:solidFill>
                  <a:prstClr val="black"/>
                </a:solidFill>
                <a:latin typeface="Calibri"/>
                <a:ea typeface="+mn-ea"/>
              </a:endParaRPr>
            </a:p>
          </p:txBody>
        </p:sp>
      </p:grpSp>
      <p:grpSp>
        <p:nvGrpSpPr>
          <p:cNvPr id="17" name="Group 11">
            <a:extLst>
              <a:ext uri="{FF2B5EF4-FFF2-40B4-BE49-F238E27FC236}">
                <a16:creationId xmlns:a16="http://schemas.microsoft.com/office/drawing/2014/main" id="{54A11057-A067-E9C6-6C17-2F7D9367A0B0}"/>
              </a:ext>
            </a:extLst>
          </p:cNvPr>
          <p:cNvGrpSpPr/>
          <p:nvPr/>
        </p:nvGrpSpPr>
        <p:grpSpPr>
          <a:xfrm>
            <a:off x="6104394" y="1388456"/>
            <a:ext cx="2066566" cy="3292132"/>
            <a:chOff x="0" y="0"/>
            <a:chExt cx="1302441" cy="2167467"/>
          </a:xfrm>
        </p:grpSpPr>
        <p:sp>
          <p:nvSpPr>
            <p:cNvPr id="19" name="Freeform 12">
              <a:extLst>
                <a:ext uri="{FF2B5EF4-FFF2-40B4-BE49-F238E27FC236}">
                  <a16:creationId xmlns:a16="http://schemas.microsoft.com/office/drawing/2014/main" id="{55507688-0304-7245-818E-2AB8FE9A86DC}"/>
                </a:ext>
              </a:extLst>
            </p:cNvPr>
            <p:cNvSpPr/>
            <p:nvPr/>
          </p:nvSpPr>
          <p:spPr>
            <a:xfrm>
              <a:off x="0" y="0"/>
              <a:ext cx="1302441" cy="2167467"/>
            </a:xfrm>
            <a:custGeom>
              <a:avLst/>
              <a:gdLst/>
              <a:ahLst/>
              <a:cxnLst/>
              <a:rect l="l" t="t" r="r" b="b"/>
              <a:pathLst>
                <a:path w="1302441" h="2167467">
                  <a:moveTo>
                    <a:pt x="79843" y="0"/>
                  </a:moveTo>
                  <a:lnTo>
                    <a:pt x="1222599" y="0"/>
                  </a:lnTo>
                  <a:cubicBezTo>
                    <a:pt x="1266695" y="0"/>
                    <a:pt x="1302441" y="35747"/>
                    <a:pt x="1302441" y="79843"/>
                  </a:cubicBezTo>
                  <a:lnTo>
                    <a:pt x="1302441" y="2087624"/>
                  </a:lnTo>
                  <a:cubicBezTo>
                    <a:pt x="1302441" y="2131720"/>
                    <a:pt x="1266695" y="2167467"/>
                    <a:pt x="1222599" y="2167467"/>
                  </a:cubicBezTo>
                  <a:lnTo>
                    <a:pt x="79843" y="2167467"/>
                  </a:lnTo>
                  <a:cubicBezTo>
                    <a:pt x="35747" y="2167467"/>
                    <a:pt x="0" y="2131720"/>
                    <a:pt x="0" y="2087624"/>
                  </a:cubicBezTo>
                  <a:lnTo>
                    <a:pt x="0" y="79843"/>
                  </a:lnTo>
                  <a:cubicBezTo>
                    <a:pt x="0" y="35747"/>
                    <a:pt x="35747" y="0"/>
                    <a:pt x="79843" y="0"/>
                  </a:cubicBezTo>
                  <a:close/>
                </a:path>
              </a:pathLst>
            </a:custGeom>
            <a:solidFill>
              <a:srgbClr val="FFEEC8"/>
            </a:solidFill>
          </p:spPr>
        </p:sp>
        <p:sp>
          <p:nvSpPr>
            <p:cNvPr id="20" name="TextBox 13">
              <a:extLst>
                <a:ext uri="{FF2B5EF4-FFF2-40B4-BE49-F238E27FC236}">
                  <a16:creationId xmlns:a16="http://schemas.microsoft.com/office/drawing/2014/main" id="{7D904549-36F1-72AC-5556-76C8B6A700EA}"/>
                </a:ext>
              </a:extLst>
            </p:cNvPr>
            <p:cNvSpPr txBox="1"/>
            <p:nvPr/>
          </p:nvSpPr>
          <p:spPr>
            <a:xfrm>
              <a:off x="0" y="-28575"/>
              <a:ext cx="812800" cy="841375"/>
            </a:xfrm>
            <a:prstGeom prst="rect">
              <a:avLst/>
            </a:prstGeom>
          </p:spPr>
          <p:txBody>
            <a:bodyPr lIns="25400" tIns="25400" rIns="25400" bIns="25400" rtlCol="0" anchor="ctr"/>
            <a:lstStyle/>
            <a:p>
              <a:pPr algn="ctr" defTabSz="457200">
                <a:lnSpc>
                  <a:spcPts val="1121"/>
                </a:lnSpc>
                <a:buClrTx/>
              </a:pPr>
              <a:endParaRPr sz="900" kern="1200">
                <a:solidFill>
                  <a:prstClr val="black"/>
                </a:solidFill>
                <a:latin typeface="Calibri"/>
                <a:ea typeface="+mn-ea"/>
              </a:endParaRPr>
            </a:p>
          </p:txBody>
        </p:sp>
      </p:grpSp>
      <p:sp>
        <p:nvSpPr>
          <p:cNvPr id="21" name="Freeform 14">
            <a:extLst>
              <a:ext uri="{FF2B5EF4-FFF2-40B4-BE49-F238E27FC236}">
                <a16:creationId xmlns:a16="http://schemas.microsoft.com/office/drawing/2014/main" id="{7D8A2352-CBF0-68DF-DD6E-FE58D9F62398}"/>
              </a:ext>
            </a:extLst>
          </p:cNvPr>
          <p:cNvSpPr/>
          <p:nvPr/>
        </p:nvSpPr>
        <p:spPr>
          <a:xfrm>
            <a:off x="958426" y="976940"/>
            <a:ext cx="1289658" cy="547007"/>
          </a:xfrm>
          <a:custGeom>
            <a:avLst/>
            <a:gdLst/>
            <a:ahLst/>
            <a:cxnLst/>
            <a:rect l="l" t="t" r="r" b="b"/>
            <a:pathLst>
              <a:path w="5982082" h="2431314">
                <a:moveTo>
                  <a:pt x="0" y="0"/>
                </a:moveTo>
                <a:lnTo>
                  <a:pt x="5982082" y="0"/>
                </a:lnTo>
                <a:lnTo>
                  <a:pt x="5982082" y="2431314"/>
                </a:lnTo>
                <a:lnTo>
                  <a:pt x="0" y="2431314"/>
                </a:lnTo>
                <a:lnTo>
                  <a:pt x="0" y="0"/>
                </a:lnTo>
                <a:close/>
              </a:path>
            </a:pathLst>
          </a:custGeom>
          <a:blipFill>
            <a:blip r:embed="rId4">
              <a:extLst>
                <a:ext uri="{96DAC541-7B7A-43D3-8B79-37D633B846F1}">
                  <asvg:svgBlip xmlns="" xmlns:asvg="http://schemas.microsoft.com/office/drawing/2016/SVG/main" r:embed="rId5"/>
                </a:ext>
              </a:extLst>
            </a:blip>
            <a:stretch>
              <a:fillRect/>
            </a:stretch>
          </a:blipFill>
        </p:spPr>
      </p:sp>
      <p:sp>
        <p:nvSpPr>
          <p:cNvPr id="23" name="Freeform 16">
            <a:extLst>
              <a:ext uri="{FF2B5EF4-FFF2-40B4-BE49-F238E27FC236}">
                <a16:creationId xmlns:a16="http://schemas.microsoft.com/office/drawing/2014/main" id="{60BD6116-E52A-337E-9E6A-4A778350ECEB}"/>
              </a:ext>
            </a:extLst>
          </p:cNvPr>
          <p:cNvSpPr/>
          <p:nvPr/>
        </p:nvSpPr>
        <p:spPr>
          <a:xfrm>
            <a:off x="5769274" y="2208731"/>
            <a:ext cx="3152034" cy="4378732"/>
          </a:xfrm>
          <a:custGeom>
            <a:avLst/>
            <a:gdLst/>
            <a:ahLst/>
            <a:cxnLst/>
            <a:rect l="l" t="t" r="r" b="b"/>
            <a:pathLst>
              <a:path w="7542690" h="10945857">
                <a:moveTo>
                  <a:pt x="0" y="0"/>
                </a:moveTo>
                <a:lnTo>
                  <a:pt x="7542690" y="0"/>
                </a:lnTo>
                <a:lnTo>
                  <a:pt x="7542690" y="10945856"/>
                </a:lnTo>
                <a:lnTo>
                  <a:pt x="0" y="10945856"/>
                </a:lnTo>
                <a:lnTo>
                  <a:pt x="0" y="0"/>
                </a:lnTo>
                <a:close/>
              </a:path>
            </a:pathLst>
          </a:custGeom>
          <a:blipFill>
            <a:blip r:embed="rId6">
              <a:extLst>
                <a:ext uri="{96DAC541-7B7A-43D3-8B79-37D633B846F1}">
                  <asvg:svgBlip xmlns="" xmlns:asvg="http://schemas.microsoft.com/office/drawing/2016/SVG/main" r:embed="rId7"/>
                </a:ext>
              </a:extLst>
            </a:blip>
            <a:stretch>
              <a:fillRect/>
            </a:stretch>
          </a:blipFill>
        </p:spPr>
      </p:sp>
      <p:sp>
        <p:nvSpPr>
          <p:cNvPr id="24" name="Freeform 17">
            <a:extLst>
              <a:ext uri="{FF2B5EF4-FFF2-40B4-BE49-F238E27FC236}">
                <a16:creationId xmlns:a16="http://schemas.microsoft.com/office/drawing/2014/main" id="{0460F8D7-0869-82F3-66DD-6FEB19481A78}"/>
              </a:ext>
            </a:extLst>
          </p:cNvPr>
          <p:cNvSpPr/>
          <p:nvPr/>
        </p:nvSpPr>
        <p:spPr>
          <a:xfrm flipH="1">
            <a:off x="4556160" y="4258907"/>
            <a:ext cx="1947317" cy="757634"/>
          </a:xfrm>
          <a:custGeom>
            <a:avLst/>
            <a:gdLst/>
            <a:ahLst/>
            <a:cxnLst/>
            <a:rect l="l" t="t" r="r" b="b"/>
            <a:pathLst>
              <a:path w="4659849" h="1893915">
                <a:moveTo>
                  <a:pt x="4659849" y="0"/>
                </a:moveTo>
                <a:lnTo>
                  <a:pt x="0" y="0"/>
                </a:lnTo>
                <a:lnTo>
                  <a:pt x="0" y="1893915"/>
                </a:lnTo>
                <a:lnTo>
                  <a:pt x="4659849" y="1893915"/>
                </a:lnTo>
                <a:lnTo>
                  <a:pt x="4659849" y="0"/>
                </a:lnTo>
                <a:close/>
              </a:path>
            </a:pathLst>
          </a:custGeom>
          <a:blipFill>
            <a:blip r:embed="rId4">
              <a:extLst>
                <a:ext uri="{96DAC541-7B7A-43D3-8B79-37D633B846F1}">
                  <asvg:svgBlip xmlns="" xmlns:asvg="http://schemas.microsoft.com/office/drawing/2016/SVG/main" r:embed="rId5"/>
                </a:ext>
              </a:extLst>
            </a:blip>
            <a:stretch>
              <a:fillRect/>
            </a:stretch>
          </a:blipFill>
        </p:spPr>
      </p:sp>
      <p:sp>
        <p:nvSpPr>
          <p:cNvPr id="25" name="Freeform 18">
            <a:extLst>
              <a:ext uri="{FF2B5EF4-FFF2-40B4-BE49-F238E27FC236}">
                <a16:creationId xmlns:a16="http://schemas.microsoft.com/office/drawing/2014/main" id="{92F64615-2166-50AB-FCB2-5F31269EB4CD}"/>
              </a:ext>
            </a:extLst>
          </p:cNvPr>
          <p:cNvSpPr/>
          <p:nvPr/>
        </p:nvSpPr>
        <p:spPr>
          <a:xfrm>
            <a:off x="5340857" y="1130811"/>
            <a:ext cx="1277480" cy="1321396"/>
          </a:xfrm>
          <a:custGeom>
            <a:avLst/>
            <a:gdLst/>
            <a:ahLst/>
            <a:cxnLst/>
            <a:rect l="l" t="t" r="r" b="b"/>
            <a:pathLst>
              <a:path w="3056957" h="3303195">
                <a:moveTo>
                  <a:pt x="0" y="0"/>
                </a:moveTo>
                <a:lnTo>
                  <a:pt x="3056957" y="0"/>
                </a:lnTo>
                <a:lnTo>
                  <a:pt x="3056957" y="3303194"/>
                </a:lnTo>
                <a:lnTo>
                  <a:pt x="0" y="3303194"/>
                </a:lnTo>
                <a:lnTo>
                  <a:pt x="0" y="0"/>
                </a:lnTo>
                <a:close/>
              </a:path>
            </a:pathLst>
          </a:custGeom>
          <a:blipFill>
            <a:blip r:embed="rId8">
              <a:extLst>
                <a:ext uri="{96DAC541-7B7A-43D3-8B79-37D633B846F1}">
                  <asvg:svgBlip xmlns="" xmlns:asvg="http://schemas.microsoft.com/office/drawing/2016/SVG/main" r:embed="rId9"/>
                </a:ext>
              </a:extLst>
            </a:blip>
            <a:stretch>
              <a:fillRect/>
            </a:stretch>
          </a:blipFill>
        </p:spPr>
      </p:sp>
      <p:sp>
        <p:nvSpPr>
          <p:cNvPr id="26" name="TextBox 19">
            <a:extLst>
              <a:ext uri="{FF2B5EF4-FFF2-40B4-BE49-F238E27FC236}">
                <a16:creationId xmlns:a16="http://schemas.microsoft.com/office/drawing/2014/main" id="{F9DC4982-967A-1633-1F7F-4DF1BB564381}"/>
              </a:ext>
            </a:extLst>
          </p:cNvPr>
          <p:cNvSpPr txBox="1"/>
          <p:nvPr/>
        </p:nvSpPr>
        <p:spPr>
          <a:xfrm>
            <a:off x="734943" y="2270886"/>
            <a:ext cx="4446784" cy="2893100"/>
          </a:xfrm>
          <a:prstGeom prst="rect">
            <a:avLst/>
          </a:prstGeom>
        </p:spPr>
        <p:txBody>
          <a:bodyPr wrap="square" lIns="0" tIns="0" rIns="0" bIns="0" rtlCol="0" anchor="t">
            <a:spAutoFit/>
          </a:bodyPr>
          <a:lstStyle/>
          <a:p>
            <a:pPr marL="30480" marR="30480" algn="just">
              <a:spcAft>
                <a:spcPts val="0"/>
              </a:spcAft>
            </a:pPr>
            <a:r>
              <a:rPr lang="vi-VN" sz="24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 1 bức ảnh liên quan đến bài học được che bởi 5 mảnh ghép. Để lật mở được các mảnh ghép, Hs phải trả lời được câu hỏi. Hs đoán được bức ảnh trước khi lật mở hết các mảnh ghép sẽ được cộng 2 điểm. </a:t>
            </a:r>
            <a:endParaRPr lang="en-US" sz="2400">
              <a:effectLst/>
              <a:latin typeface=".VnTime"/>
              <a:ea typeface="Times New Roman" panose="02020603050405020304" pitchFamily="18" charset="0"/>
              <a:cs typeface="Times New Roman" panose="02020603050405020304" pitchFamily="18" charset="0"/>
            </a:endParaRPr>
          </a:p>
          <a:p>
            <a:pPr algn="ctr" defTabSz="457200">
              <a:buClrTx/>
            </a:pPr>
            <a:endParaRPr lang="en-US" sz="4400" kern="1200">
              <a:solidFill>
                <a:srgbClr val="F9705A"/>
              </a:solidFill>
              <a:latin typeface="Jua Bold"/>
              <a:ea typeface="+mn-ea"/>
            </a:endParaRPr>
          </a:p>
        </p:txBody>
      </p:sp>
      <p:sp>
        <p:nvSpPr>
          <p:cNvPr id="27" name="TextBox 20">
            <a:extLst>
              <a:ext uri="{FF2B5EF4-FFF2-40B4-BE49-F238E27FC236}">
                <a16:creationId xmlns:a16="http://schemas.microsoft.com/office/drawing/2014/main" id="{B98643CA-B546-B783-EAC4-0BF0305522CF}"/>
              </a:ext>
            </a:extLst>
          </p:cNvPr>
          <p:cNvSpPr txBox="1"/>
          <p:nvPr/>
        </p:nvSpPr>
        <p:spPr>
          <a:xfrm>
            <a:off x="163328" y="1719466"/>
            <a:ext cx="3613394" cy="371897"/>
          </a:xfrm>
          <a:prstGeom prst="rect">
            <a:avLst/>
          </a:prstGeom>
        </p:spPr>
        <p:txBody>
          <a:bodyPr wrap="square" lIns="0" tIns="0" rIns="0" bIns="0" rtlCol="0" anchor="t">
            <a:spAutoFit/>
          </a:bodyPr>
          <a:lstStyle/>
          <a:p>
            <a:pPr algn="ctr" defTabSz="457200">
              <a:lnSpc>
                <a:spcPts val="2867"/>
              </a:lnSpc>
              <a:spcBef>
                <a:spcPct val="0"/>
              </a:spcBef>
              <a:buClrTx/>
            </a:pPr>
            <a:r>
              <a:rPr lang="en-US" sz="2800" b="1" kern="1200">
                <a:solidFill>
                  <a:srgbClr val="FFEEC8"/>
                </a:solidFill>
                <a:latin typeface="Times New Roman" panose="02020603050405020304" pitchFamily="18" charset="0"/>
                <a:ea typeface="+mn-ea"/>
                <a:cs typeface="Times New Roman" panose="02020603050405020304" pitchFamily="18" charset="0"/>
              </a:rPr>
              <a:t>Bức tranh bí ẩn</a:t>
            </a:r>
          </a:p>
        </p:txBody>
      </p:sp>
    </p:spTree>
    <p:extLst>
      <p:ext uri="{BB962C8B-B14F-4D97-AF65-F5344CB8AC3E}">
        <p14:creationId xmlns:p14="http://schemas.microsoft.com/office/powerpoint/2010/main" val="259713417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ppt_x"/>
                                          </p:val>
                                        </p:tav>
                                        <p:tav tm="100000">
                                          <p:val>
                                            <p:strVal val="#ppt_x"/>
                                          </p:val>
                                        </p:tav>
                                      </p:tavLst>
                                    </p:anim>
                                    <p:anim calcmode="lin" valueType="num">
                                      <p:cBhvr additive="base">
                                        <p:cTn id="8" dur="500" fill="hold"/>
                                        <p:tgtEl>
                                          <p:spTgt spid="2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500" fill="hold"/>
                                        <p:tgtEl>
                                          <p:spTgt spid="21"/>
                                        </p:tgtEl>
                                        <p:attrNameLst>
                                          <p:attrName>ppt_x</p:attrName>
                                        </p:attrNameLst>
                                      </p:cBhvr>
                                      <p:tavLst>
                                        <p:tav tm="0">
                                          <p:val>
                                            <p:strVal val="#ppt_x"/>
                                          </p:val>
                                        </p:tav>
                                        <p:tav tm="100000">
                                          <p:val>
                                            <p:strVal val="#ppt_x"/>
                                          </p:val>
                                        </p:tav>
                                      </p:tavLst>
                                    </p:anim>
                                    <p:anim calcmode="lin" valueType="num">
                                      <p:cBhvr additive="base">
                                        <p:cTn id="12" dur="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7"/>
                                        </p:tgtEl>
                                        <p:attrNameLst>
                                          <p:attrName>style.visibility</p:attrName>
                                        </p:attrNameLst>
                                      </p:cBhvr>
                                      <p:to>
                                        <p:strVal val="visible"/>
                                      </p:to>
                                    </p:set>
                                    <p:anim calcmode="lin" valueType="num">
                                      <p:cBhvr additive="base">
                                        <p:cTn id="15" dur="500" fill="hold"/>
                                        <p:tgtEl>
                                          <p:spTgt spid="27"/>
                                        </p:tgtEl>
                                        <p:attrNameLst>
                                          <p:attrName>ppt_x</p:attrName>
                                        </p:attrNameLst>
                                      </p:cBhvr>
                                      <p:tavLst>
                                        <p:tav tm="0">
                                          <p:val>
                                            <p:strVal val="#ppt_x"/>
                                          </p:val>
                                        </p:tav>
                                        <p:tav tm="100000">
                                          <p:val>
                                            <p:strVal val="#ppt_x"/>
                                          </p:val>
                                        </p:tav>
                                      </p:tavLst>
                                    </p:anim>
                                    <p:anim calcmode="lin" valueType="num">
                                      <p:cBhvr additive="base">
                                        <p:cTn id="16" dur="500" fill="hold"/>
                                        <p:tgtEl>
                                          <p:spTgt spid="27"/>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ppt_x"/>
                                          </p:val>
                                        </p:tav>
                                        <p:tav tm="100000">
                                          <p:val>
                                            <p:strVal val="#ppt_x"/>
                                          </p:val>
                                        </p:tav>
                                      </p:tavLst>
                                    </p:anim>
                                    <p:anim calcmode="lin" valueType="num">
                                      <p:cBhvr additive="base">
                                        <p:cTn id="20"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26">
                                            <p:txEl>
                                              <p:pRg st="0" end="0"/>
                                            </p:txEl>
                                          </p:spTgt>
                                        </p:tgtEl>
                                        <p:attrNameLst>
                                          <p:attrName>style.visibility</p:attrName>
                                        </p:attrNameLst>
                                      </p:cBhvr>
                                      <p:to>
                                        <p:strVal val="visible"/>
                                      </p:to>
                                    </p:set>
                                    <p:animEffect transition="in" filter="barn(inVertical)">
                                      <p:cBhvr>
                                        <p:cTn id="25" dur="500"/>
                                        <p:tgtEl>
                                          <p:spTgt spid="2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a:stretch>
        </a:blipFill>
        <a:effectLst/>
      </p:bgPr>
    </p:bg>
    <p:spTree>
      <p:nvGrpSpPr>
        <p:cNvPr id="1" name=""/>
        <p:cNvGrpSpPr/>
        <p:nvPr/>
      </p:nvGrpSpPr>
      <p:grpSpPr>
        <a:xfrm>
          <a:off x="0" y="0"/>
          <a:ext cx="0" cy="0"/>
          <a:chOff x="0" y="0"/>
          <a:chExt cx="0" cy="0"/>
        </a:xfrm>
      </p:grpSpPr>
      <p:pic>
        <p:nvPicPr>
          <p:cNvPr id="4" name="Picture 3" descr="Đi tìm giá trị và ý nghĩa lời ru - Báo Đồng Nai điện tử">
            <a:extLst>
              <a:ext uri="{FF2B5EF4-FFF2-40B4-BE49-F238E27FC236}">
                <a16:creationId xmlns:a16="http://schemas.microsoft.com/office/drawing/2014/main" id="{93B90A37-14E5-7493-F430-1A7DE5973E97}"/>
              </a:ext>
            </a:extLst>
          </p:cNvPr>
          <p:cNvPicPr>
            <a:picLocks noChangeAspect="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425958" y="1064255"/>
            <a:ext cx="5486400" cy="3429000"/>
          </a:xfrm>
          <a:prstGeom prst="rect">
            <a:avLst/>
          </a:prstGeom>
          <a:noFill/>
          <a:ln>
            <a:noFill/>
          </a:ln>
        </p:spPr>
      </p:pic>
      <p:sp>
        <p:nvSpPr>
          <p:cNvPr id="3" name="Rectangle 2">
            <a:extLst>
              <a:ext uri="{FF2B5EF4-FFF2-40B4-BE49-F238E27FC236}">
                <a16:creationId xmlns:a16="http://schemas.microsoft.com/office/drawing/2014/main" id="{8FDFFE64-E1AF-1E61-E394-DC61BB4AA1D1}"/>
              </a:ext>
            </a:extLst>
          </p:cNvPr>
          <p:cNvSpPr/>
          <p:nvPr/>
        </p:nvSpPr>
        <p:spPr>
          <a:xfrm>
            <a:off x="262890" y="4317410"/>
            <a:ext cx="795830" cy="175084"/>
          </a:xfrm>
          <a:prstGeom prst="rect">
            <a:avLst/>
          </a:prstGeom>
          <a:solidFill>
            <a:srgbClr val="7DDB0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1b"/>
          <p:cNvSpPr/>
          <p:nvPr/>
        </p:nvSpPr>
        <p:spPr>
          <a:xfrm>
            <a:off x="3425959" y="1064255"/>
            <a:ext cx="2743200" cy="1714500"/>
          </a:xfrm>
          <a:custGeom>
            <a:avLst/>
            <a:gdLst>
              <a:gd name="connsiteX0" fmla="*/ 0 w 3657600"/>
              <a:gd name="connsiteY0" fmla="*/ 0 h 2286000"/>
              <a:gd name="connsiteX1" fmla="*/ 3657600 w 3657600"/>
              <a:gd name="connsiteY1" fmla="*/ 0 h 2286000"/>
              <a:gd name="connsiteX2" fmla="*/ 3657600 w 3657600"/>
              <a:gd name="connsiteY2" fmla="*/ 1371600 h 2286000"/>
              <a:gd name="connsiteX3" fmla="*/ 2286000 w 3657600"/>
              <a:gd name="connsiteY3" fmla="*/ 1371600 h 2286000"/>
              <a:gd name="connsiteX4" fmla="*/ 2286000 w 3657600"/>
              <a:gd name="connsiteY4" fmla="*/ 2286000 h 2286000"/>
              <a:gd name="connsiteX5" fmla="*/ 0 w 3657600"/>
              <a:gd name="connsiteY5" fmla="*/ 228600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7600" h="2286000">
                <a:moveTo>
                  <a:pt x="0" y="0"/>
                </a:moveTo>
                <a:lnTo>
                  <a:pt x="3657600" y="0"/>
                </a:lnTo>
                <a:lnTo>
                  <a:pt x="3657600" y="1371600"/>
                </a:lnTo>
                <a:lnTo>
                  <a:pt x="2286000" y="1371600"/>
                </a:lnTo>
                <a:lnTo>
                  <a:pt x="2286000" y="2286000"/>
                </a:lnTo>
                <a:lnTo>
                  <a:pt x="0" y="2286000"/>
                </a:lnTo>
                <a:close/>
              </a:path>
            </a:pathLst>
          </a:custGeom>
          <a:solidFill>
            <a:schemeClr val="tx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defTabSz="685800">
              <a:buClrTx/>
              <a:defRPr/>
            </a:pPr>
            <a:r>
              <a:rPr lang="en-US" sz="4500" b="1" kern="1200">
                <a:solidFill>
                  <a:prstClr val="white"/>
                </a:solidFill>
                <a:latin typeface="Calibri" panose="020F0502020204030204"/>
              </a:rPr>
              <a:t>1</a:t>
            </a:r>
          </a:p>
        </p:txBody>
      </p:sp>
      <p:sp>
        <p:nvSpPr>
          <p:cNvPr id="8" name="1a">
            <a:hlinkClick r:id="rId7" action="ppaction://hlinksldjump"/>
          </p:cNvPr>
          <p:cNvSpPr/>
          <p:nvPr/>
        </p:nvSpPr>
        <p:spPr>
          <a:xfrm>
            <a:off x="3425959" y="1064255"/>
            <a:ext cx="2743200" cy="1714500"/>
          </a:xfrm>
          <a:custGeom>
            <a:avLst/>
            <a:gdLst>
              <a:gd name="connsiteX0" fmla="*/ 0 w 3657600"/>
              <a:gd name="connsiteY0" fmla="*/ 0 h 2286000"/>
              <a:gd name="connsiteX1" fmla="*/ 3657600 w 3657600"/>
              <a:gd name="connsiteY1" fmla="*/ 0 h 2286000"/>
              <a:gd name="connsiteX2" fmla="*/ 3657600 w 3657600"/>
              <a:gd name="connsiteY2" fmla="*/ 1371600 h 2286000"/>
              <a:gd name="connsiteX3" fmla="*/ 2286000 w 3657600"/>
              <a:gd name="connsiteY3" fmla="*/ 1371600 h 2286000"/>
              <a:gd name="connsiteX4" fmla="*/ 2286000 w 3657600"/>
              <a:gd name="connsiteY4" fmla="*/ 2286000 h 2286000"/>
              <a:gd name="connsiteX5" fmla="*/ 0 w 3657600"/>
              <a:gd name="connsiteY5" fmla="*/ 228600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7600" h="2286000">
                <a:moveTo>
                  <a:pt x="0" y="0"/>
                </a:moveTo>
                <a:lnTo>
                  <a:pt x="3657600" y="0"/>
                </a:lnTo>
                <a:lnTo>
                  <a:pt x="3657600" y="1371600"/>
                </a:lnTo>
                <a:lnTo>
                  <a:pt x="2286000" y="1371600"/>
                </a:lnTo>
                <a:lnTo>
                  <a:pt x="2286000" y="2286000"/>
                </a:lnTo>
                <a:lnTo>
                  <a:pt x="0" y="2286000"/>
                </a:lnTo>
                <a:close/>
              </a:path>
            </a:pathLst>
          </a:custGeom>
          <a:solidFill>
            <a:srgbClr val="FF00FF"/>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defTabSz="685800">
              <a:buClrTx/>
              <a:defRPr/>
            </a:pPr>
            <a:r>
              <a:rPr lang="en-US" sz="6000" b="1" kern="1200">
                <a:solidFill>
                  <a:prstClr val="white"/>
                </a:solidFill>
                <a:latin typeface="Calibri" panose="020F0502020204030204"/>
              </a:rPr>
              <a:t>1</a:t>
            </a:r>
          </a:p>
        </p:txBody>
      </p:sp>
      <p:sp>
        <p:nvSpPr>
          <p:cNvPr id="20" name="2b"/>
          <p:cNvSpPr/>
          <p:nvPr/>
        </p:nvSpPr>
        <p:spPr>
          <a:xfrm>
            <a:off x="6169159" y="1064255"/>
            <a:ext cx="2743200" cy="1714500"/>
          </a:xfrm>
          <a:custGeom>
            <a:avLst/>
            <a:gdLst>
              <a:gd name="connsiteX0" fmla="*/ 0 w 3657600"/>
              <a:gd name="connsiteY0" fmla="*/ 0 h 2286000"/>
              <a:gd name="connsiteX1" fmla="*/ 3657600 w 3657600"/>
              <a:gd name="connsiteY1" fmla="*/ 0 h 2286000"/>
              <a:gd name="connsiteX2" fmla="*/ 3657600 w 3657600"/>
              <a:gd name="connsiteY2" fmla="*/ 2286000 h 2286000"/>
              <a:gd name="connsiteX3" fmla="*/ 1371600 w 3657600"/>
              <a:gd name="connsiteY3" fmla="*/ 2286000 h 2286000"/>
              <a:gd name="connsiteX4" fmla="*/ 1371600 w 3657600"/>
              <a:gd name="connsiteY4" fmla="*/ 1371600 h 2286000"/>
              <a:gd name="connsiteX5" fmla="*/ 0 w 3657600"/>
              <a:gd name="connsiteY5" fmla="*/ 137160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7600" h="2286000">
                <a:moveTo>
                  <a:pt x="0" y="0"/>
                </a:moveTo>
                <a:lnTo>
                  <a:pt x="3657600" y="0"/>
                </a:lnTo>
                <a:lnTo>
                  <a:pt x="3657600" y="2286000"/>
                </a:lnTo>
                <a:lnTo>
                  <a:pt x="1371600" y="2286000"/>
                </a:lnTo>
                <a:lnTo>
                  <a:pt x="1371600" y="1371600"/>
                </a:lnTo>
                <a:lnTo>
                  <a:pt x="0" y="1371600"/>
                </a:lnTo>
                <a:close/>
              </a:path>
            </a:pathLst>
          </a:custGeom>
          <a:solidFill>
            <a:schemeClr val="tx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r" defTabSz="685800">
              <a:buClrTx/>
              <a:defRPr/>
            </a:pPr>
            <a:r>
              <a:rPr lang="en-US" sz="4500" b="1" kern="1200">
                <a:solidFill>
                  <a:prstClr val="white"/>
                </a:solidFill>
                <a:latin typeface="Calibri" panose="020F0502020204030204"/>
              </a:rPr>
              <a:t>2</a:t>
            </a:r>
          </a:p>
        </p:txBody>
      </p:sp>
      <p:sp>
        <p:nvSpPr>
          <p:cNvPr id="21" name="3b"/>
          <p:cNvSpPr/>
          <p:nvPr/>
        </p:nvSpPr>
        <p:spPr>
          <a:xfrm>
            <a:off x="3425959" y="2778755"/>
            <a:ext cx="2743200" cy="1714500"/>
          </a:xfrm>
          <a:custGeom>
            <a:avLst/>
            <a:gdLst>
              <a:gd name="connsiteX0" fmla="*/ 0 w 3657600"/>
              <a:gd name="connsiteY0" fmla="*/ 0 h 2286000"/>
              <a:gd name="connsiteX1" fmla="*/ 2286000 w 3657600"/>
              <a:gd name="connsiteY1" fmla="*/ 0 h 2286000"/>
              <a:gd name="connsiteX2" fmla="*/ 2286000 w 3657600"/>
              <a:gd name="connsiteY2" fmla="*/ 914400 h 2286000"/>
              <a:gd name="connsiteX3" fmla="*/ 3657600 w 3657600"/>
              <a:gd name="connsiteY3" fmla="*/ 914400 h 2286000"/>
              <a:gd name="connsiteX4" fmla="*/ 3657600 w 3657600"/>
              <a:gd name="connsiteY4" fmla="*/ 2286000 h 2286000"/>
              <a:gd name="connsiteX5" fmla="*/ 0 w 3657600"/>
              <a:gd name="connsiteY5" fmla="*/ 228600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7600" h="2286000">
                <a:moveTo>
                  <a:pt x="0" y="0"/>
                </a:moveTo>
                <a:lnTo>
                  <a:pt x="2286000" y="0"/>
                </a:lnTo>
                <a:lnTo>
                  <a:pt x="2286000" y="914400"/>
                </a:lnTo>
                <a:lnTo>
                  <a:pt x="3657600" y="914400"/>
                </a:lnTo>
                <a:lnTo>
                  <a:pt x="3657600" y="2286000"/>
                </a:lnTo>
                <a:lnTo>
                  <a:pt x="0" y="2286000"/>
                </a:lnTo>
                <a:close/>
              </a:path>
            </a:pathLst>
          </a:custGeom>
          <a:solidFill>
            <a:schemeClr val="tx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defTabSz="685800">
              <a:buClrTx/>
              <a:defRPr/>
            </a:pPr>
            <a:r>
              <a:rPr lang="en-US" sz="4500" b="1" kern="1200">
                <a:solidFill>
                  <a:prstClr val="white"/>
                </a:solidFill>
                <a:latin typeface="Calibri" panose="020F0502020204030204"/>
              </a:rPr>
              <a:t>3</a:t>
            </a:r>
          </a:p>
        </p:txBody>
      </p:sp>
      <p:sp>
        <p:nvSpPr>
          <p:cNvPr id="22" name="4b"/>
          <p:cNvSpPr/>
          <p:nvPr/>
        </p:nvSpPr>
        <p:spPr>
          <a:xfrm>
            <a:off x="6169159" y="2778755"/>
            <a:ext cx="2743200" cy="1714500"/>
          </a:xfrm>
          <a:custGeom>
            <a:avLst/>
            <a:gdLst>
              <a:gd name="connsiteX0" fmla="*/ 1371600 w 3657600"/>
              <a:gd name="connsiteY0" fmla="*/ 0 h 2286000"/>
              <a:gd name="connsiteX1" fmla="*/ 3657600 w 3657600"/>
              <a:gd name="connsiteY1" fmla="*/ 0 h 2286000"/>
              <a:gd name="connsiteX2" fmla="*/ 3657600 w 3657600"/>
              <a:gd name="connsiteY2" fmla="*/ 2286000 h 2286000"/>
              <a:gd name="connsiteX3" fmla="*/ 0 w 3657600"/>
              <a:gd name="connsiteY3" fmla="*/ 2286000 h 2286000"/>
              <a:gd name="connsiteX4" fmla="*/ 0 w 3657600"/>
              <a:gd name="connsiteY4" fmla="*/ 914400 h 2286000"/>
              <a:gd name="connsiteX5" fmla="*/ 1371600 w 3657600"/>
              <a:gd name="connsiteY5" fmla="*/ 91440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7600" h="2286000">
                <a:moveTo>
                  <a:pt x="1371600" y="0"/>
                </a:moveTo>
                <a:lnTo>
                  <a:pt x="3657600" y="0"/>
                </a:lnTo>
                <a:lnTo>
                  <a:pt x="3657600" y="2286000"/>
                </a:lnTo>
                <a:lnTo>
                  <a:pt x="0" y="2286000"/>
                </a:lnTo>
                <a:lnTo>
                  <a:pt x="0" y="914400"/>
                </a:lnTo>
                <a:lnTo>
                  <a:pt x="1371600" y="914400"/>
                </a:lnTo>
                <a:close/>
              </a:path>
            </a:pathLst>
          </a:custGeom>
          <a:solidFill>
            <a:schemeClr val="tx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r" defTabSz="685800">
              <a:buClrTx/>
              <a:defRPr/>
            </a:pPr>
            <a:r>
              <a:rPr lang="en-US" sz="4500" b="1" kern="1200">
                <a:solidFill>
                  <a:prstClr val="white"/>
                </a:solidFill>
                <a:latin typeface="Calibri" panose="020F0502020204030204"/>
              </a:rPr>
              <a:t>4</a:t>
            </a:r>
          </a:p>
        </p:txBody>
      </p:sp>
      <p:sp>
        <p:nvSpPr>
          <p:cNvPr id="23" name="5b"/>
          <p:cNvSpPr/>
          <p:nvPr/>
        </p:nvSpPr>
        <p:spPr>
          <a:xfrm>
            <a:off x="5140459" y="2092955"/>
            <a:ext cx="2057400" cy="1371600"/>
          </a:xfrm>
          <a:prstGeom prst="rect">
            <a:avLst/>
          </a:prstGeom>
          <a:solidFill>
            <a:schemeClr val="tx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r>
              <a:rPr lang="en-US" sz="4500" b="1" kern="1200">
                <a:solidFill>
                  <a:prstClr val="white"/>
                </a:solidFill>
                <a:latin typeface="Calibri" panose="020F0502020204030204"/>
              </a:rPr>
              <a:t>5</a:t>
            </a:r>
          </a:p>
        </p:txBody>
      </p:sp>
      <p:sp>
        <p:nvSpPr>
          <p:cNvPr id="9" name="2a">
            <a:hlinkClick r:id="rId8" action="ppaction://hlinksldjump"/>
          </p:cNvPr>
          <p:cNvSpPr/>
          <p:nvPr/>
        </p:nvSpPr>
        <p:spPr>
          <a:xfrm>
            <a:off x="6169159" y="1064255"/>
            <a:ext cx="2743200" cy="1714500"/>
          </a:xfrm>
          <a:custGeom>
            <a:avLst/>
            <a:gdLst>
              <a:gd name="connsiteX0" fmla="*/ 0 w 3657600"/>
              <a:gd name="connsiteY0" fmla="*/ 0 h 2286000"/>
              <a:gd name="connsiteX1" fmla="*/ 3657600 w 3657600"/>
              <a:gd name="connsiteY1" fmla="*/ 0 h 2286000"/>
              <a:gd name="connsiteX2" fmla="*/ 3657600 w 3657600"/>
              <a:gd name="connsiteY2" fmla="*/ 2286000 h 2286000"/>
              <a:gd name="connsiteX3" fmla="*/ 1371600 w 3657600"/>
              <a:gd name="connsiteY3" fmla="*/ 2286000 h 2286000"/>
              <a:gd name="connsiteX4" fmla="*/ 1371600 w 3657600"/>
              <a:gd name="connsiteY4" fmla="*/ 1371600 h 2286000"/>
              <a:gd name="connsiteX5" fmla="*/ 0 w 3657600"/>
              <a:gd name="connsiteY5" fmla="*/ 137160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7600" h="2286000">
                <a:moveTo>
                  <a:pt x="0" y="0"/>
                </a:moveTo>
                <a:lnTo>
                  <a:pt x="3657600" y="0"/>
                </a:lnTo>
                <a:lnTo>
                  <a:pt x="3657600" y="2286000"/>
                </a:lnTo>
                <a:lnTo>
                  <a:pt x="1371600" y="2286000"/>
                </a:lnTo>
                <a:lnTo>
                  <a:pt x="1371600" y="1371600"/>
                </a:lnTo>
                <a:lnTo>
                  <a:pt x="0" y="1371600"/>
                </a:lnTo>
                <a:close/>
              </a:path>
            </a:pathLst>
          </a:custGeom>
          <a:solidFill>
            <a:srgbClr val="FF0066"/>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r" defTabSz="685800">
              <a:buClrTx/>
              <a:defRPr/>
            </a:pPr>
            <a:r>
              <a:rPr lang="en-US" sz="6000" b="1" kern="1200">
                <a:solidFill>
                  <a:prstClr val="white"/>
                </a:solidFill>
                <a:latin typeface="Calibri" panose="020F0502020204030204"/>
              </a:rPr>
              <a:t>2</a:t>
            </a:r>
          </a:p>
        </p:txBody>
      </p:sp>
      <p:sp>
        <p:nvSpPr>
          <p:cNvPr id="12" name="3a">
            <a:hlinkClick r:id="rId9" action="ppaction://hlinksldjump"/>
          </p:cNvPr>
          <p:cNvSpPr>
            <a:spLocks/>
          </p:cNvSpPr>
          <p:nvPr/>
        </p:nvSpPr>
        <p:spPr>
          <a:xfrm>
            <a:off x="3425959" y="2778755"/>
            <a:ext cx="2743200" cy="1714500"/>
          </a:xfrm>
          <a:custGeom>
            <a:avLst/>
            <a:gdLst>
              <a:gd name="connsiteX0" fmla="*/ 0 w 3657600"/>
              <a:gd name="connsiteY0" fmla="*/ 0 h 2286000"/>
              <a:gd name="connsiteX1" fmla="*/ 2286000 w 3657600"/>
              <a:gd name="connsiteY1" fmla="*/ 0 h 2286000"/>
              <a:gd name="connsiteX2" fmla="*/ 2286000 w 3657600"/>
              <a:gd name="connsiteY2" fmla="*/ 914400 h 2286000"/>
              <a:gd name="connsiteX3" fmla="*/ 3657600 w 3657600"/>
              <a:gd name="connsiteY3" fmla="*/ 914400 h 2286000"/>
              <a:gd name="connsiteX4" fmla="*/ 3657600 w 3657600"/>
              <a:gd name="connsiteY4" fmla="*/ 2286000 h 2286000"/>
              <a:gd name="connsiteX5" fmla="*/ 0 w 3657600"/>
              <a:gd name="connsiteY5" fmla="*/ 228600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7600" h="2286000">
                <a:moveTo>
                  <a:pt x="0" y="0"/>
                </a:moveTo>
                <a:lnTo>
                  <a:pt x="2286000" y="0"/>
                </a:lnTo>
                <a:lnTo>
                  <a:pt x="2286000" y="914400"/>
                </a:lnTo>
                <a:lnTo>
                  <a:pt x="3657600" y="914400"/>
                </a:lnTo>
                <a:lnTo>
                  <a:pt x="3657600" y="2286000"/>
                </a:lnTo>
                <a:lnTo>
                  <a:pt x="0" y="2286000"/>
                </a:lnTo>
                <a:close/>
              </a:path>
            </a:pathLst>
          </a:custGeom>
          <a:solidFill>
            <a:srgbClr val="7030A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defTabSz="685800">
              <a:buClrTx/>
              <a:defRPr/>
            </a:pPr>
            <a:r>
              <a:rPr lang="en-US" sz="6000" b="1" kern="1200">
                <a:solidFill>
                  <a:prstClr val="white"/>
                </a:solidFill>
                <a:latin typeface="Calibri" panose="020F0502020204030204"/>
              </a:rPr>
              <a:t>3</a:t>
            </a:r>
          </a:p>
        </p:txBody>
      </p:sp>
      <p:sp>
        <p:nvSpPr>
          <p:cNvPr id="15" name="4a">
            <a:hlinkClick r:id="rId10" action="ppaction://hlinksldjump"/>
          </p:cNvPr>
          <p:cNvSpPr/>
          <p:nvPr/>
        </p:nvSpPr>
        <p:spPr>
          <a:xfrm>
            <a:off x="6169159" y="2778755"/>
            <a:ext cx="2743200" cy="1714500"/>
          </a:xfrm>
          <a:custGeom>
            <a:avLst/>
            <a:gdLst>
              <a:gd name="connsiteX0" fmla="*/ 1371600 w 3657600"/>
              <a:gd name="connsiteY0" fmla="*/ 0 h 2286000"/>
              <a:gd name="connsiteX1" fmla="*/ 3657600 w 3657600"/>
              <a:gd name="connsiteY1" fmla="*/ 0 h 2286000"/>
              <a:gd name="connsiteX2" fmla="*/ 3657600 w 3657600"/>
              <a:gd name="connsiteY2" fmla="*/ 2286000 h 2286000"/>
              <a:gd name="connsiteX3" fmla="*/ 0 w 3657600"/>
              <a:gd name="connsiteY3" fmla="*/ 2286000 h 2286000"/>
              <a:gd name="connsiteX4" fmla="*/ 0 w 3657600"/>
              <a:gd name="connsiteY4" fmla="*/ 914400 h 2286000"/>
              <a:gd name="connsiteX5" fmla="*/ 1371600 w 3657600"/>
              <a:gd name="connsiteY5" fmla="*/ 91440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7600" h="2286000">
                <a:moveTo>
                  <a:pt x="1371600" y="0"/>
                </a:moveTo>
                <a:lnTo>
                  <a:pt x="3657600" y="0"/>
                </a:lnTo>
                <a:lnTo>
                  <a:pt x="3657600" y="2286000"/>
                </a:lnTo>
                <a:lnTo>
                  <a:pt x="0" y="2286000"/>
                </a:lnTo>
                <a:lnTo>
                  <a:pt x="0" y="914400"/>
                </a:lnTo>
                <a:lnTo>
                  <a:pt x="1371600" y="914400"/>
                </a:lnTo>
                <a:close/>
              </a:path>
            </a:pathLst>
          </a:custGeom>
          <a:solidFill>
            <a:srgbClr val="92D05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r" defTabSz="685800">
              <a:buClrTx/>
              <a:defRPr/>
            </a:pPr>
            <a:r>
              <a:rPr lang="en-US" sz="6000" b="1" kern="1200">
                <a:solidFill>
                  <a:prstClr val="white"/>
                </a:solidFill>
                <a:latin typeface="Calibri" panose="020F0502020204030204"/>
              </a:rPr>
              <a:t>4</a:t>
            </a:r>
          </a:p>
        </p:txBody>
      </p:sp>
      <p:sp>
        <p:nvSpPr>
          <p:cNvPr id="16" name="5a">
            <a:hlinkClick r:id="rId11" action="ppaction://hlinksldjump"/>
          </p:cNvPr>
          <p:cNvSpPr/>
          <p:nvPr/>
        </p:nvSpPr>
        <p:spPr>
          <a:xfrm>
            <a:off x="5140459" y="2092955"/>
            <a:ext cx="2057400" cy="1371600"/>
          </a:xfrm>
          <a:prstGeom prst="rect">
            <a:avLst/>
          </a:prstGeom>
          <a:solidFill>
            <a:srgbClr val="FF990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r>
              <a:rPr lang="en-US" sz="6000" b="1" kern="1200">
                <a:solidFill>
                  <a:prstClr val="white"/>
                </a:solidFill>
                <a:latin typeface="Calibri" panose="020F0502020204030204"/>
              </a:rPr>
              <a:t>5</a:t>
            </a:r>
          </a:p>
        </p:txBody>
      </p:sp>
      <p:pic>
        <p:nvPicPr>
          <p:cNvPr id="80" name="Picture 79"/>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893977" y="826090"/>
            <a:ext cx="876446" cy="876446"/>
          </a:xfrm>
          <a:prstGeom prst="rect">
            <a:avLst/>
          </a:prstGeom>
        </p:spPr>
      </p:pic>
      <p:pic>
        <p:nvPicPr>
          <p:cNvPr id="81" name="Picture 80"/>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9527" y="662982"/>
            <a:ext cx="795830" cy="795830"/>
          </a:xfrm>
          <a:prstGeom prst="rect">
            <a:avLst/>
          </a:prstGeom>
        </p:spPr>
      </p:pic>
      <p:pic>
        <p:nvPicPr>
          <p:cNvPr id="82" name="Picture 81"/>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2166188" y="1303627"/>
            <a:ext cx="845678" cy="845678"/>
          </a:xfrm>
          <a:prstGeom prst="rect">
            <a:avLst/>
          </a:prstGeom>
        </p:spPr>
      </p:pic>
      <p:pic>
        <p:nvPicPr>
          <p:cNvPr id="54" name="Picture 53"/>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753519" y="-731125"/>
            <a:ext cx="1321423" cy="4544962"/>
          </a:xfrm>
          <a:prstGeom prst="rect">
            <a:avLst/>
          </a:prstGeom>
        </p:spPr>
      </p:pic>
      <p:pic>
        <p:nvPicPr>
          <p:cNvPr id="56" name="Picture 55"/>
          <p:cNvPicPr>
            <a:picLocks noChangeAspect="1"/>
          </p:cNvPicPr>
          <p:nvPr/>
        </p:nvPicPr>
        <p:blipFill>
          <a:blip r:embed="rId16">
            <a:extLst>
              <a:ext uri="{28A0092B-C50C-407E-A947-70E740481C1C}">
                <a14:useLocalDpi xmlns:a14="http://schemas.microsoft.com/office/drawing/2010/main" val="0"/>
              </a:ext>
            </a:extLst>
          </a:blip>
          <a:stretch>
            <a:fillRect/>
          </a:stretch>
        </p:blipFill>
        <p:spPr>
          <a:xfrm>
            <a:off x="928454" y="3813838"/>
            <a:ext cx="485775" cy="678656"/>
          </a:xfrm>
          <a:prstGeom prst="rect">
            <a:avLst/>
          </a:prstGeom>
        </p:spPr>
      </p:pic>
      <p:pic>
        <p:nvPicPr>
          <p:cNvPr id="2" name="latmanhghep">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17"/>
          <a:stretch>
            <a:fillRect/>
          </a:stretch>
        </p:blipFill>
        <p:spPr>
          <a:xfrm>
            <a:off x="1595898" y="3860210"/>
            <a:ext cx="457200" cy="457200"/>
          </a:xfrm>
          <a:prstGeom prst="rect">
            <a:avLst/>
          </a:prstGeom>
        </p:spPr>
      </p:pic>
      <p:sp>
        <p:nvSpPr>
          <p:cNvPr id="5" name="Rectangle: Rounded Corners 4">
            <a:hlinkClick r:id="rId18" action="ppaction://hlinksldjump"/>
            <a:extLst>
              <a:ext uri="{FF2B5EF4-FFF2-40B4-BE49-F238E27FC236}">
                <a16:creationId xmlns:a16="http://schemas.microsoft.com/office/drawing/2014/main" id="{78C8215F-0465-B85F-8DDB-D3EC2FC86C98}"/>
              </a:ext>
            </a:extLst>
          </p:cNvPr>
          <p:cNvSpPr/>
          <p:nvPr/>
        </p:nvSpPr>
        <p:spPr>
          <a:xfrm>
            <a:off x="7197859" y="71110"/>
            <a:ext cx="1811670" cy="416859"/>
          </a:xfrm>
          <a:prstGeom prst="roundRect">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800" b="1">
                <a:latin typeface="Times New Roman" panose="02020603050405020304" pitchFamily="18" charset="0"/>
                <a:cs typeface="Times New Roman" panose="02020603050405020304" pitchFamily="18" charset="0"/>
              </a:rPr>
              <a:t>Hình thành kt</a:t>
            </a:r>
          </a:p>
        </p:txBody>
      </p:sp>
      <p:pic>
        <p:nvPicPr>
          <p:cNvPr id="6" name="Picture 5" descr="A picture containing graphics, clipart, graphic design, design&#10;&#10;Description automatically generated">
            <a:extLst>
              <a:ext uri="{FF2B5EF4-FFF2-40B4-BE49-F238E27FC236}">
                <a16:creationId xmlns:a16="http://schemas.microsoft.com/office/drawing/2014/main" id="{A1D9F8F2-0037-54FD-B0DE-130E328B862A}"/>
              </a:ext>
            </a:extLst>
          </p:cNvPr>
          <p:cNvPicPr>
            <a:picLocks noChangeAspect="1"/>
          </p:cNvPicPr>
          <p:nvPr/>
        </p:nvPicPr>
        <p:blipFill>
          <a:blip r:embed="rId19"/>
          <a:stretch>
            <a:fillRect/>
          </a:stretch>
        </p:blipFill>
        <p:spPr>
          <a:xfrm>
            <a:off x="6331741" y="40341"/>
            <a:ext cx="759406" cy="759406"/>
          </a:xfrm>
          <a:prstGeom prst="rect">
            <a:avLst/>
          </a:prstGeom>
        </p:spPr>
      </p:pic>
    </p:spTree>
    <p:extLst>
      <p:ext uri="{BB962C8B-B14F-4D97-AF65-F5344CB8AC3E}">
        <p14:creationId xmlns:p14="http://schemas.microsoft.com/office/powerpoint/2010/main" val="155570239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indefinite" fill="hold" nodeType="withEffect">
                                  <p:stCondLst>
                                    <p:cond delay="0"/>
                                  </p:stCondLst>
                                  <p:childTnLst>
                                    <p:animRot by="120000">
                                      <p:cBhvr>
                                        <p:cTn id="6" dur="275" fill="hold">
                                          <p:stCondLst>
                                            <p:cond delay="0"/>
                                          </p:stCondLst>
                                        </p:cTn>
                                        <p:tgtEl>
                                          <p:spTgt spid="54"/>
                                        </p:tgtEl>
                                        <p:attrNameLst>
                                          <p:attrName>r</p:attrName>
                                        </p:attrNameLst>
                                      </p:cBhvr>
                                    </p:animRot>
                                    <p:animRot by="-240000">
                                      <p:cBhvr>
                                        <p:cTn id="7" dur="550" fill="hold">
                                          <p:stCondLst>
                                            <p:cond delay="550"/>
                                          </p:stCondLst>
                                        </p:cTn>
                                        <p:tgtEl>
                                          <p:spTgt spid="54"/>
                                        </p:tgtEl>
                                        <p:attrNameLst>
                                          <p:attrName>r</p:attrName>
                                        </p:attrNameLst>
                                      </p:cBhvr>
                                    </p:animRot>
                                    <p:animRot by="240000">
                                      <p:cBhvr>
                                        <p:cTn id="8" dur="550" fill="hold">
                                          <p:stCondLst>
                                            <p:cond delay="1100"/>
                                          </p:stCondLst>
                                        </p:cTn>
                                        <p:tgtEl>
                                          <p:spTgt spid="54"/>
                                        </p:tgtEl>
                                        <p:attrNameLst>
                                          <p:attrName>r</p:attrName>
                                        </p:attrNameLst>
                                      </p:cBhvr>
                                    </p:animRot>
                                    <p:animRot by="-240000">
                                      <p:cBhvr>
                                        <p:cTn id="9" dur="550" fill="hold">
                                          <p:stCondLst>
                                            <p:cond delay="1650"/>
                                          </p:stCondLst>
                                        </p:cTn>
                                        <p:tgtEl>
                                          <p:spTgt spid="54"/>
                                        </p:tgtEl>
                                        <p:attrNameLst>
                                          <p:attrName>r</p:attrName>
                                        </p:attrNameLst>
                                      </p:cBhvr>
                                    </p:animRot>
                                    <p:animRot by="120000">
                                      <p:cBhvr>
                                        <p:cTn id="10" dur="550" fill="hold">
                                          <p:stCondLst>
                                            <p:cond delay="2200"/>
                                          </p:stCondLst>
                                        </p:cTn>
                                        <p:tgtEl>
                                          <p:spTgt spid="54"/>
                                        </p:tgtEl>
                                        <p:attrNameLst>
                                          <p:attrName>r</p:attrName>
                                        </p:attrNameLst>
                                      </p:cBhvr>
                                    </p:animRot>
                                  </p:childTnLst>
                                </p:cTn>
                              </p:par>
                              <p:par>
                                <p:cTn id="11" presetID="1" presetClass="mediacall" presetSubtype="0" fill="hold" nodeType="withEffect">
                                  <p:stCondLst>
                                    <p:cond delay="0"/>
                                  </p:stCondLst>
                                  <p:childTnLst>
                                    <p:cmd type="call" cmd="playFrom(0.0)">
                                      <p:cBhvr>
                                        <p:cTn id="12" dur="97854" fill="hold"/>
                                        <p:tgtEl>
                                          <p:spTgt spid="2"/>
                                        </p:tgtEl>
                                      </p:cBhvr>
                                    </p:cmd>
                                  </p:childTnLst>
                                </p:cTn>
                              </p:par>
                            </p:childTnLst>
                          </p:cTn>
                        </p:par>
                      </p:childTnLst>
                    </p:cTn>
                  </p:par>
                  <p:par>
                    <p:cTn id="13" fill="hold">
                      <p:stCondLst>
                        <p:cond delay="indefinite"/>
                      </p:stCondLst>
                      <p:childTnLst>
                        <p:par>
                          <p:cTn id="14" fill="hold">
                            <p:stCondLst>
                              <p:cond delay="0"/>
                            </p:stCondLst>
                            <p:childTnLst>
                              <p:par>
                                <p:cTn id="15" presetID="3" presetClass="mediacall" presetSubtype="0" fill="hold" nodeType="clickEffect">
                                  <p:stCondLst>
                                    <p:cond delay="0"/>
                                  </p:stCondLst>
                                  <p:childTnLst>
                                    <p:cmd type="call" cmd="stop">
                                      <p:cBhvr>
                                        <p:cTn id="16" dur="1"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17" restart="whenNotActive" fill="hold" evtFilter="cancelBubble" nodeType="interactiveSeq">
                <p:stCondLst>
                  <p:cond evt="onClick" delay="0">
                    <p:tgtEl>
                      <p:spTgt spid="8"/>
                    </p:tgtEl>
                  </p:cond>
                </p:stCondLst>
                <p:endSync evt="end" delay="0">
                  <p:rtn val="all"/>
                </p:endSync>
                <p:childTnLst>
                  <p:par>
                    <p:cTn id="18" fill="hold">
                      <p:stCondLst>
                        <p:cond delay="0"/>
                      </p:stCondLst>
                      <p:childTnLst>
                        <p:par>
                          <p:cTn id="19" fill="hold">
                            <p:stCondLst>
                              <p:cond delay="0"/>
                            </p:stCondLst>
                            <p:childTnLst>
                              <p:par>
                                <p:cTn id="20" presetID="9" presetClass="exit" presetSubtype="0" fill="hold" grpId="0" nodeType="clickEffect">
                                  <p:stCondLst>
                                    <p:cond delay="0"/>
                                  </p:stCondLst>
                                  <p:childTnLst>
                                    <p:animEffect transition="out" filter="dissolve">
                                      <p:cBhvr>
                                        <p:cTn id="21" dur="750"/>
                                        <p:tgtEl>
                                          <p:spTgt spid="8"/>
                                        </p:tgtEl>
                                      </p:cBhvr>
                                    </p:animEffect>
                                    <p:set>
                                      <p:cBhvr>
                                        <p:cTn id="22" dur="1" fill="hold">
                                          <p:stCondLst>
                                            <p:cond delay="749"/>
                                          </p:stCondLst>
                                        </p:cTn>
                                        <p:tgtEl>
                                          <p:spTgt spid="8"/>
                                        </p:tgtEl>
                                        <p:attrNameLst>
                                          <p:attrName>style.visibility</p:attrName>
                                        </p:attrNameLst>
                                      </p:cBhvr>
                                      <p:to>
                                        <p:strVal val="hidden"/>
                                      </p:to>
                                    </p:set>
                                  </p:childTnLst>
                                </p:cTn>
                              </p:par>
                            </p:childTnLst>
                          </p:cTn>
                        </p:par>
                      </p:childTnLst>
                    </p:cTn>
                  </p:par>
                </p:childTnLst>
              </p:cTn>
              <p:nextCondLst>
                <p:cond evt="onClick" delay="0">
                  <p:tgtEl>
                    <p:spTgt spid="8"/>
                  </p:tgtEl>
                </p:cond>
              </p:nextCondLst>
            </p:seq>
            <p:seq concurrent="1" nextAc="seek">
              <p:cTn id="23" restart="whenNotActive" fill="hold" evtFilter="cancelBubble" nodeType="interactiveSeq">
                <p:stCondLst>
                  <p:cond evt="onClick" delay="0">
                    <p:tgtEl>
                      <p:spTgt spid="9"/>
                    </p:tgtEl>
                  </p:cond>
                </p:stCondLst>
                <p:endSync evt="end" delay="0">
                  <p:rtn val="all"/>
                </p:endSync>
                <p:childTnLst>
                  <p:par>
                    <p:cTn id="24" fill="hold">
                      <p:stCondLst>
                        <p:cond delay="0"/>
                      </p:stCondLst>
                      <p:childTnLst>
                        <p:par>
                          <p:cTn id="25" fill="hold">
                            <p:stCondLst>
                              <p:cond delay="0"/>
                            </p:stCondLst>
                            <p:childTnLst>
                              <p:par>
                                <p:cTn id="26" presetID="9" presetClass="exit" presetSubtype="0" fill="hold" grpId="0" nodeType="clickEffect">
                                  <p:stCondLst>
                                    <p:cond delay="0"/>
                                  </p:stCondLst>
                                  <p:childTnLst>
                                    <p:animEffect transition="out" filter="dissolve">
                                      <p:cBhvr>
                                        <p:cTn id="27" dur="750"/>
                                        <p:tgtEl>
                                          <p:spTgt spid="9"/>
                                        </p:tgtEl>
                                      </p:cBhvr>
                                    </p:animEffect>
                                    <p:set>
                                      <p:cBhvr>
                                        <p:cTn id="28" dur="1" fill="hold">
                                          <p:stCondLst>
                                            <p:cond delay="749"/>
                                          </p:stCondLst>
                                        </p:cTn>
                                        <p:tgtEl>
                                          <p:spTgt spid="9"/>
                                        </p:tgtEl>
                                        <p:attrNameLst>
                                          <p:attrName>style.visibility</p:attrName>
                                        </p:attrNameLst>
                                      </p:cBhvr>
                                      <p:to>
                                        <p:strVal val="hidden"/>
                                      </p:to>
                                    </p:set>
                                  </p:childTnLst>
                                </p:cTn>
                              </p:par>
                            </p:childTnLst>
                          </p:cTn>
                        </p:par>
                      </p:childTnLst>
                    </p:cTn>
                  </p:par>
                </p:childTnLst>
              </p:cTn>
              <p:nextCondLst>
                <p:cond evt="onClick" delay="0">
                  <p:tgtEl>
                    <p:spTgt spid="9"/>
                  </p:tgtEl>
                </p:cond>
              </p:nextCondLst>
            </p:seq>
            <p:seq concurrent="1" nextAc="seek">
              <p:cTn id="29" restart="whenNotActive" fill="hold" evtFilter="cancelBubble" nodeType="interactiveSeq">
                <p:stCondLst>
                  <p:cond evt="onClick" delay="0">
                    <p:tgtEl>
                      <p:spTgt spid="12"/>
                    </p:tgtEl>
                  </p:cond>
                </p:stCondLst>
                <p:endSync evt="end" delay="0">
                  <p:rtn val="all"/>
                </p:endSync>
                <p:childTnLst>
                  <p:par>
                    <p:cTn id="30" fill="hold">
                      <p:stCondLst>
                        <p:cond delay="0"/>
                      </p:stCondLst>
                      <p:childTnLst>
                        <p:par>
                          <p:cTn id="31" fill="hold">
                            <p:stCondLst>
                              <p:cond delay="0"/>
                            </p:stCondLst>
                            <p:childTnLst>
                              <p:par>
                                <p:cTn id="32" presetID="9" presetClass="exit" presetSubtype="0" fill="hold" grpId="0" nodeType="clickEffect">
                                  <p:stCondLst>
                                    <p:cond delay="0"/>
                                  </p:stCondLst>
                                  <p:childTnLst>
                                    <p:animEffect transition="out" filter="dissolve">
                                      <p:cBhvr>
                                        <p:cTn id="33" dur="750"/>
                                        <p:tgtEl>
                                          <p:spTgt spid="12"/>
                                        </p:tgtEl>
                                      </p:cBhvr>
                                    </p:animEffect>
                                    <p:set>
                                      <p:cBhvr>
                                        <p:cTn id="34" dur="1" fill="hold">
                                          <p:stCondLst>
                                            <p:cond delay="749"/>
                                          </p:stCondLst>
                                        </p:cTn>
                                        <p:tgtEl>
                                          <p:spTgt spid="12"/>
                                        </p:tgtEl>
                                        <p:attrNameLst>
                                          <p:attrName>style.visibility</p:attrName>
                                        </p:attrNameLst>
                                      </p:cBhvr>
                                      <p:to>
                                        <p:strVal val="hidden"/>
                                      </p:to>
                                    </p:set>
                                  </p:childTnLst>
                                </p:cTn>
                              </p:par>
                            </p:childTnLst>
                          </p:cTn>
                        </p:par>
                      </p:childTnLst>
                    </p:cTn>
                  </p:par>
                </p:childTnLst>
              </p:cTn>
              <p:nextCondLst>
                <p:cond evt="onClick" delay="0">
                  <p:tgtEl>
                    <p:spTgt spid="12"/>
                  </p:tgtEl>
                </p:cond>
              </p:nextCondLst>
            </p:seq>
            <p:seq concurrent="1" nextAc="seek">
              <p:cTn id="35" restart="whenNotActive" fill="hold" evtFilter="cancelBubble" nodeType="interactiveSeq">
                <p:stCondLst>
                  <p:cond evt="onClick" delay="0">
                    <p:tgtEl>
                      <p:spTgt spid="15"/>
                    </p:tgtEl>
                  </p:cond>
                </p:stCondLst>
                <p:endSync evt="end" delay="0">
                  <p:rtn val="all"/>
                </p:endSync>
                <p:childTnLst>
                  <p:par>
                    <p:cTn id="36" fill="hold">
                      <p:stCondLst>
                        <p:cond delay="0"/>
                      </p:stCondLst>
                      <p:childTnLst>
                        <p:par>
                          <p:cTn id="37" fill="hold">
                            <p:stCondLst>
                              <p:cond delay="0"/>
                            </p:stCondLst>
                            <p:childTnLst>
                              <p:par>
                                <p:cTn id="38" presetID="9" presetClass="exit" presetSubtype="0" fill="hold" grpId="0" nodeType="clickEffect">
                                  <p:stCondLst>
                                    <p:cond delay="0"/>
                                  </p:stCondLst>
                                  <p:childTnLst>
                                    <p:animEffect transition="out" filter="dissolve">
                                      <p:cBhvr>
                                        <p:cTn id="39" dur="750"/>
                                        <p:tgtEl>
                                          <p:spTgt spid="15"/>
                                        </p:tgtEl>
                                      </p:cBhvr>
                                    </p:animEffect>
                                    <p:set>
                                      <p:cBhvr>
                                        <p:cTn id="40" dur="1" fill="hold">
                                          <p:stCondLst>
                                            <p:cond delay="749"/>
                                          </p:stCondLst>
                                        </p:cTn>
                                        <p:tgtEl>
                                          <p:spTgt spid="15"/>
                                        </p:tgtEl>
                                        <p:attrNameLst>
                                          <p:attrName>style.visibility</p:attrName>
                                        </p:attrNameLst>
                                      </p:cBhvr>
                                      <p:to>
                                        <p:strVal val="hidden"/>
                                      </p:to>
                                    </p:set>
                                  </p:childTnLst>
                                </p:cTn>
                              </p:par>
                            </p:childTnLst>
                          </p:cTn>
                        </p:par>
                      </p:childTnLst>
                    </p:cTn>
                  </p:par>
                </p:childTnLst>
              </p:cTn>
              <p:nextCondLst>
                <p:cond evt="onClick" delay="0">
                  <p:tgtEl>
                    <p:spTgt spid="15"/>
                  </p:tgtEl>
                </p:cond>
              </p:nextCondLst>
            </p:seq>
            <p:seq concurrent="1" nextAc="seek">
              <p:cTn id="41" restart="whenNotActive" fill="hold" evtFilter="cancelBubble" nodeType="interactiveSeq">
                <p:stCondLst>
                  <p:cond evt="onClick" delay="0">
                    <p:tgtEl>
                      <p:spTgt spid="16"/>
                    </p:tgtEl>
                  </p:cond>
                </p:stCondLst>
                <p:endSync evt="end" delay="0">
                  <p:rtn val="all"/>
                </p:endSync>
                <p:childTnLst>
                  <p:par>
                    <p:cTn id="42" fill="hold">
                      <p:stCondLst>
                        <p:cond delay="0"/>
                      </p:stCondLst>
                      <p:childTnLst>
                        <p:par>
                          <p:cTn id="43" fill="hold">
                            <p:stCondLst>
                              <p:cond delay="0"/>
                            </p:stCondLst>
                            <p:childTnLst>
                              <p:par>
                                <p:cTn id="44" presetID="9" presetClass="exit" presetSubtype="0" fill="hold" grpId="0" nodeType="clickEffect">
                                  <p:stCondLst>
                                    <p:cond delay="0"/>
                                  </p:stCondLst>
                                  <p:childTnLst>
                                    <p:animEffect transition="out" filter="dissolve">
                                      <p:cBhvr>
                                        <p:cTn id="45" dur="750"/>
                                        <p:tgtEl>
                                          <p:spTgt spid="16"/>
                                        </p:tgtEl>
                                      </p:cBhvr>
                                    </p:animEffect>
                                    <p:set>
                                      <p:cBhvr>
                                        <p:cTn id="46" dur="1" fill="hold">
                                          <p:stCondLst>
                                            <p:cond delay="749"/>
                                          </p:stCondLst>
                                        </p:cTn>
                                        <p:tgtEl>
                                          <p:spTgt spid="16"/>
                                        </p:tgtEl>
                                        <p:attrNameLst>
                                          <p:attrName>style.visibility</p:attrName>
                                        </p:attrNameLst>
                                      </p:cBhvr>
                                      <p:to>
                                        <p:strVal val="hidden"/>
                                      </p:to>
                                    </p:set>
                                  </p:childTnLst>
                                </p:cTn>
                              </p:par>
                            </p:childTnLst>
                          </p:cTn>
                        </p:par>
                      </p:childTnLst>
                    </p:cTn>
                  </p:par>
                </p:childTnLst>
              </p:cTn>
              <p:nextCondLst>
                <p:cond evt="onClick" delay="0">
                  <p:tgtEl>
                    <p:spTgt spid="16"/>
                  </p:tgtEl>
                </p:cond>
              </p:nextCondLst>
            </p:seq>
            <p:seq concurrent="1" nextAc="seek">
              <p:cTn id="47" restart="whenNotActive" fill="hold" evtFilter="cancelBubble" nodeType="interactiveSeq">
                <p:stCondLst>
                  <p:cond evt="onClick" delay="0">
                    <p:tgtEl>
                      <p:spTgt spid="19"/>
                    </p:tgtEl>
                  </p:cond>
                </p:stCondLst>
                <p:endSync evt="end" delay="0">
                  <p:rtn val="all"/>
                </p:endSync>
                <p:childTnLst>
                  <p:par>
                    <p:cTn id="48" fill="hold">
                      <p:stCondLst>
                        <p:cond delay="0"/>
                      </p:stCondLst>
                      <p:childTnLst>
                        <p:par>
                          <p:cTn id="49" fill="hold">
                            <p:stCondLst>
                              <p:cond delay="0"/>
                            </p:stCondLst>
                            <p:childTnLst>
                              <p:par>
                                <p:cTn id="50" presetID="9" presetClass="exit" presetSubtype="0" fill="hold" grpId="0" nodeType="clickEffect">
                                  <p:stCondLst>
                                    <p:cond delay="0"/>
                                  </p:stCondLst>
                                  <p:childTnLst>
                                    <p:animEffect transition="out" filter="dissolve">
                                      <p:cBhvr>
                                        <p:cTn id="51" dur="750"/>
                                        <p:tgtEl>
                                          <p:spTgt spid="19"/>
                                        </p:tgtEl>
                                      </p:cBhvr>
                                    </p:animEffect>
                                    <p:set>
                                      <p:cBhvr>
                                        <p:cTn id="52" dur="1" fill="hold">
                                          <p:stCondLst>
                                            <p:cond delay="749"/>
                                          </p:stCondLst>
                                        </p:cTn>
                                        <p:tgtEl>
                                          <p:spTgt spid="19"/>
                                        </p:tgtEl>
                                        <p:attrNameLst>
                                          <p:attrName>style.visibility</p:attrName>
                                        </p:attrNameLst>
                                      </p:cBhvr>
                                      <p:to>
                                        <p:strVal val="hidden"/>
                                      </p:to>
                                    </p:set>
                                  </p:childTnLst>
                                  <p:subTnLst>
                                    <p:audio>
                                      <p:cMediaNode>
                                        <p:cTn display="0" masterRel="sameClick">
                                          <p:stCondLst>
                                            <p:cond evt="begin" delay="0">
                                              <p:tn val="50"/>
                                            </p:cond>
                                          </p:stCondLst>
                                          <p:endCondLst>
                                            <p:cond evt="onStopAudio" delay="0">
                                              <p:tgtEl>
                                                <p:sldTgt/>
                                              </p:tgtEl>
                                            </p:cond>
                                          </p:endCondLst>
                                        </p:cTn>
                                        <p:tgtEl>
                                          <p:sndTgt r:embed="rId4" name="chimes.wav"/>
                                        </p:tgtEl>
                                      </p:cMediaNode>
                                    </p:audio>
                                  </p:subTnLst>
                                </p:cTn>
                              </p:par>
                            </p:childTnLst>
                          </p:cTn>
                        </p:par>
                      </p:childTnLst>
                    </p:cTn>
                  </p:par>
                </p:childTnLst>
              </p:cTn>
              <p:nextCondLst>
                <p:cond evt="onClick" delay="0">
                  <p:tgtEl>
                    <p:spTgt spid="19"/>
                  </p:tgtEl>
                </p:cond>
              </p:nextCondLst>
            </p:seq>
            <p:seq concurrent="1" nextAc="seek">
              <p:cTn id="53" restart="whenNotActive" fill="hold" evtFilter="cancelBubble" nodeType="interactiveSeq">
                <p:stCondLst>
                  <p:cond evt="onClick" delay="0">
                    <p:tgtEl>
                      <p:spTgt spid="20"/>
                    </p:tgtEl>
                  </p:cond>
                </p:stCondLst>
                <p:endSync evt="end" delay="0">
                  <p:rtn val="all"/>
                </p:endSync>
                <p:childTnLst>
                  <p:par>
                    <p:cTn id="54" fill="hold">
                      <p:stCondLst>
                        <p:cond delay="0"/>
                      </p:stCondLst>
                      <p:childTnLst>
                        <p:par>
                          <p:cTn id="55" fill="hold">
                            <p:stCondLst>
                              <p:cond delay="0"/>
                            </p:stCondLst>
                            <p:childTnLst>
                              <p:par>
                                <p:cTn id="56" presetID="9" presetClass="exit" presetSubtype="0" fill="hold" grpId="0" nodeType="clickEffect">
                                  <p:stCondLst>
                                    <p:cond delay="0"/>
                                  </p:stCondLst>
                                  <p:childTnLst>
                                    <p:animEffect transition="out" filter="dissolve">
                                      <p:cBhvr>
                                        <p:cTn id="57" dur="750"/>
                                        <p:tgtEl>
                                          <p:spTgt spid="20"/>
                                        </p:tgtEl>
                                      </p:cBhvr>
                                    </p:animEffect>
                                    <p:set>
                                      <p:cBhvr>
                                        <p:cTn id="58" dur="1" fill="hold">
                                          <p:stCondLst>
                                            <p:cond delay="749"/>
                                          </p:stCondLst>
                                        </p:cTn>
                                        <p:tgtEl>
                                          <p:spTgt spid="20"/>
                                        </p:tgtEl>
                                        <p:attrNameLst>
                                          <p:attrName>style.visibility</p:attrName>
                                        </p:attrNameLst>
                                      </p:cBhvr>
                                      <p:to>
                                        <p:strVal val="hidden"/>
                                      </p:to>
                                    </p:set>
                                  </p:childTnLst>
                                  <p:subTnLst>
                                    <p:audio>
                                      <p:cMediaNode>
                                        <p:cTn display="0" masterRel="sameClick">
                                          <p:stCondLst>
                                            <p:cond evt="begin" delay="0">
                                              <p:tn val="56"/>
                                            </p:cond>
                                          </p:stCondLst>
                                          <p:endCondLst>
                                            <p:cond evt="onStopAudio" delay="0">
                                              <p:tgtEl>
                                                <p:sldTgt/>
                                              </p:tgtEl>
                                            </p:cond>
                                          </p:endCondLst>
                                        </p:cTn>
                                        <p:tgtEl>
                                          <p:sndTgt r:embed="rId4" name="chimes.wav"/>
                                        </p:tgtEl>
                                      </p:cMediaNode>
                                    </p:audio>
                                  </p:subTnLst>
                                </p:cTn>
                              </p:par>
                            </p:childTnLst>
                          </p:cTn>
                        </p:par>
                      </p:childTnLst>
                    </p:cTn>
                  </p:par>
                </p:childTnLst>
              </p:cTn>
              <p:nextCondLst>
                <p:cond evt="onClick" delay="0">
                  <p:tgtEl>
                    <p:spTgt spid="20"/>
                  </p:tgtEl>
                </p:cond>
              </p:nextCondLst>
            </p:seq>
            <p:seq concurrent="1" nextAc="seek">
              <p:cTn id="59" restart="whenNotActive" fill="hold" evtFilter="cancelBubble" nodeType="interactiveSeq">
                <p:stCondLst>
                  <p:cond evt="onClick" delay="0">
                    <p:tgtEl>
                      <p:spTgt spid="21"/>
                    </p:tgtEl>
                  </p:cond>
                </p:stCondLst>
                <p:endSync evt="end" delay="0">
                  <p:rtn val="all"/>
                </p:endSync>
                <p:childTnLst>
                  <p:par>
                    <p:cTn id="60" fill="hold">
                      <p:stCondLst>
                        <p:cond delay="0"/>
                      </p:stCondLst>
                      <p:childTnLst>
                        <p:par>
                          <p:cTn id="61" fill="hold">
                            <p:stCondLst>
                              <p:cond delay="0"/>
                            </p:stCondLst>
                            <p:childTnLst>
                              <p:par>
                                <p:cTn id="62" presetID="9" presetClass="exit" presetSubtype="0" fill="hold" grpId="0" nodeType="clickEffect">
                                  <p:stCondLst>
                                    <p:cond delay="0"/>
                                  </p:stCondLst>
                                  <p:childTnLst>
                                    <p:animEffect transition="out" filter="dissolve">
                                      <p:cBhvr>
                                        <p:cTn id="63" dur="750"/>
                                        <p:tgtEl>
                                          <p:spTgt spid="21"/>
                                        </p:tgtEl>
                                      </p:cBhvr>
                                    </p:animEffect>
                                    <p:set>
                                      <p:cBhvr>
                                        <p:cTn id="64" dur="1" fill="hold">
                                          <p:stCondLst>
                                            <p:cond delay="749"/>
                                          </p:stCondLst>
                                        </p:cTn>
                                        <p:tgtEl>
                                          <p:spTgt spid="21"/>
                                        </p:tgtEl>
                                        <p:attrNameLst>
                                          <p:attrName>style.visibility</p:attrName>
                                        </p:attrNameLst>
                                      </p:cBhvr>
                                      <p:to>
                                        <p:strVal val="hidden"/>
                                      </p:to>
                                    </p:set>
                                  </p:childTnLst>
                                  <p:subTnLst>
                                    <p:audio>
                                      <p:cMediaNode>
                                        <p:cTn display="0" masterRel="sameClick">
                                          <p:stCondLst>
                                            <p:cond evt="begin" delay="0">
                                              <p:tn val="62"/>
                                            </p:cond>
                                          </p:stCondLst>
                                          <p:endCondLst>
                                            <p:cond evt="onStopAudio" delay="0">
                                              <p:tgtEl>
                                                <p:sldTgt/>
                                              </p:tgtEl>
                                            </p:cond>
                                          </p:endCondLst>
                                        </p:cTn>
                                        <p:tgtEl>
                                          <p:sndTgt r:embed="rId4" name="chimes.wav"/>
                                        </p:tgtEl>
                                      </p:cMediaNode>
                                    </p:audio>
                                  </p:subTnLst>
                                </p:cTn>
                              </p:par>
                            </p:childTnLst>
                          </p:cTn>
                        </p:par>
                      </p:childTnLst>
                    </p:cTn>
                  </p:par>
                </p:childTnLst>
              </p:cTn>
              <p:nextCondLst>
                <p:cond evt="onClick" delay="0">
                  <p:tgtEl>
                    <p:spTgt spid="21"/>
                  </p:tgtEl>
                </p:cond>
              </p:nextCondLst>
            </p:seq>
            <p:seq concurrent="1" nextAc="seek">
              <p:cTn id="65" restart="whenNotActive" fill="hold" evtFilter="cancelBubble" nodeType="interactiveSeq">
                <p:stCondLst>
                  <p:cond evt="onClick" delay="0">
                    <p:tgtEl>
                      <p:spTgt spid="22"/>
                    </p:tgtEl>
                  </p:cond>
                </p:stCondLst>
                <p:endSync evt="end" delay="0">
                  <p:rtn val="all"/>
                </p:endSync>
                <p:childTnLst>
                  <p:par>
                    <p:cTn id="66" fill="hold">
                      <p:stCondLst>
                        <p:cond delay="0"/>
                      </p:stCondLst>
                      <p:childTnLst>
                        <p:par>
                          <p:cTn id="67" fill="hold">
                            <p:stCondLst>
                              <p:cond delay="0"/>
                            </p:stCondLst>
                            <p:childTnLst>
                              <p:par>
                                <p:cTn id="68" presetID="9" presetClass="exit" presetSubtype="0" fill="hold" grpId="0" nodeType="clickEffect">
                                  <p:stCondLst>
                                    <p:cond delay="0"/>
                                  </p:stCondLst>
                                  <p:childTnLst>
                                    <p:animEffect transition="out" filter="dissolve">
                                      <p:cBhvr>
                                        <p:cTn id="69" dur="750"/>
                                        <p:tgtEl>
                                          <p:spTgt spid="22"/>
                                        </p:tgtEl>
                                      </p:cBhvr>
                                    </p:animEffect>
                                    <p:set>
                                      <p:cBhvr>
                                        <p:cTn id="70" dur="1" fill="hold">
                                          <p:stCondLst>
                                            <p:cond delay="749"/>
                                          </p:stCondLst>
                                        </p:cTn>
                                        <p:tgtEl>
                                          <p:spTgt spid="22"/>
                                        </p:tgtEl>
                                        <p:attrNameLst>
                                          <p:attrName>style.visibility</p:attrName>
                                        </p:attrNameLst>
                                      </p:cBhvr>
                                      <p:to>
                                        <p:strVal val="hidden"/>
                                      </p:to>
                                    </p:set>
                                  </p:childTnLst>
                                  <p:subTnLst>
                                    <p:audio>
                                      <p:cMediaNode>
                                        <p:cTn display="0" masterRel="sameClick">
                                          <p:stCondLst>
                                            <p:cond evt="begin" delay="0">
                                              <p:tn val="68"/>
                                            </p:cond>
                                          </p:stCondLst>
                                          <p:endCondLst>
                                            <p:cond evt="onStopAudio" delay="0">
                                              <p:tgtEl>
                                                <p:sldTgt/>
                                              </p:tgtEl>
                                            </p:cond>
                                          </p:endCondLst>
                                        </p:cTn>
                                        <p:tgtEl>
                                          <p:sndTgt r:embed="rId4" name="chimes.wav"/>
                                        </p:tgtEl>
                                      </p:cMediaNode>
                                    </p:audio>
                                  </p:subTnLst>
                                </p:cTn>
                              </p:par>
                            </p:childTnLst>
                          </p:cTn>
                        </p:par>
                      </p:childTnLst>
                    </p:cTn>
                  </p:par>
                </p:childTnLst>
              </p:cTn>
              <p:nextCondLst>
                <p:cond evt="onClick" delay="0">
                  <p:tgtEl>
                    <p:spTgt spid="22"/>
                  </p:tgtEl>
                </p:cond>
              </p:nextCondLst>
            </p:seq>
            <p:seq concurrent="1" nextAc="seek">
              <p:cTn id="71" restart="whenNotActive" fill="hold" evtFilter="cancelBubble" nodeType="interactiveSeq">
                <p:stCondLst>
                  <p:cond evt="onClick" delay="0">
                    <p:tgtEl>
                      <p:spTgt spid="23"/>
                    </p:tgtEl>
                  </p:cond>
                </p:stCondLst>
                <p:endSync evt="end" delay="0">
                  <p:rtn val="all"/>
                </p:endSync>
                <p:childTnLst>
                  <p:par>
                    <p:cTn id="72" fill="hold">
                      <p:stCondLst>
                        <p:cond delay="0"/>
                      </p:stCondLst>
                      <p:childTnLst>
                        <p:par>
                          <p:cTn id="73" fill="hold">
                            <p:stCondLst>
                              <p:cond delay="0"/>
                            </p:stCondLst>
                            <p:childTnLst>
                              <p:par>
                                <p:cTn id="74" presetID="9" presetClass="exit" presetSubtype="0" fill="hold" grpId="0" nodeType="clickEffect">
                                  <p:stCondLst>
                                    <p:cond delay="0"/>
                                  </p:stCondLst>
                                  <p:childTnLst>
                                    <p:animEffect transition="out" filter="dissolve">
                                      <p:cBhvr>
                                        <p:cTn id="75" dur="750"/>
                                        <p:tgtEl>
                                          <p:spTgt spid="23"/>
                                        </p:tgtEl>
                                      </p:cBhvr>
                                    </p:animEffect>
                                    <p:set>
                                      <p:cBhvr>
                                        <p:cTn id="76" dur="1" fill="hold">
                                          <p:stCondLst>
                                            <p:cond delay="749"/>
                                          </p:stCondLst>
                                        </p:cTn>
                                        <p:tgtEl>
                                          <p:spTgt spid="23"/>
                                        </p:tgtEl>
                                        <p:attrNameLst>
                                          <p:attrName>style.visibility</p:attrName>
                                        </p:attrNameLst>
                                      </p:cBhvr>
                                      <p:to>
                                        <p:strVal val="hidden"/>
                                      </p:to>
                                    </p:set>
                                  </p:childTnLst>
                                  <p:subTnLst>
                                    <p:audio>
                                      <p:cMediaNode>
                                        <p:cTn display="0" masterRel="sameClick">
                                          <p:stCondLst>
                                            <p:cond evt="begin" delay="0">
                                              <p:tn val="74"/>
                                            </p:cond>
                                          </p:stCondLst>
                                          <p:endCondLst>
                                            <p:cond evt="onStopAudio" delay="0">
                                              <p:tgtEl>
                                                <p:sldTgt/>
                                              </p:tgtEl>
                                            </p:cond>
                                          </p:endCondLst>
                                        </p:cTn>
                                        <p:tgtEl>
                                          <p:sndTgt r:embed="rId4" name="chimes.wav"/>
                                        </p:tgtEl>
                                      </p:cMediaNode>
                                    </p:audio>
                                  </p:subTnLst>
                                </p:cTn>
                              </p:par>
                            </p:childTnLst>
                          </p:cTn>
                        </p:par>
                      </p:childTnLst>
                    </p:cTn>
                  </p:par>
                </p:childTnLst>
              </p:cTn>
              <p:nextCondLst>
                <p:cond evt="onClick" delay="0">
                  <p:tgtEl>
                    <p:spTgt spid="23"/>
                  </p:tgtEl>
                </p:cond>
              </p:nextCondLst>
            </p:seq>
            <p:audio>
              <p:cMediaNode vol="80000">
                <p:cTn id="77" fill="hold" display="0">
                  <p:stCondLst>
                    <p:cond delay="indefinite"/>
                  </p:stCondLst>
                  <p:endCondLst>
                    <p:cond evt="onStopAudio" delay="0">
                      <p:tgtEl>
                        <p:sldTgt/>
                      </p:tgtEl>
                    </p:cond>
                  </p:endCondLst>
                </p:cTn>
                <p:tgtEl>
                  <p:spTgt spid="2"/>
                </p:tgtEl>
              </p:cMediaNode>
            </p:audio>
          </p:childTnLst>
        </p:cTn>
      </p:par>
    </p:tnLst>
    <p:bldLst>
      <p:bldP spid="19" grpId="0" animBg="1"/>
      <p:bldP spid="8" grpId="0" animBg="1"/>
      <p:bldP spid="20" grpId="0" animBg="1"/>
      <p:bldP spid="21" grpId="0" animBg="1"/>
      <p:bldP spid="22" grpId="0" animBg="1"/>
      <p:bldP spid="23" grpId="0" animBg="1"/>
      <p:bldP spid="9" grpId="0" animBg="1"/>
      <p:bldP spid="12" grpId="0" animBg="1"/>
      <p:bldP spid="15" grpId="0" animBg="1"/>
      <p:bldP spid="16" grpId="0" animBg="1"/>
    </p:bldLst>
  </p:timing>
</p:sld>
</file>

<file path=ppt/theme/theme1.xml><?xml version="1.0" encoding="utf-8"?>
<a:theme xmlns:a="http://schemas.openxmlformats.org/drawingml/2006/main" name="Happy Day to Brazilian Mothers by Slidesgo">
  <a:themeElements>
    <a:clrScheme name="Simple Light">
      <a:dk1>
        <a:srgbClr val="154240"/>
      </a:dk1>
      <a:lt1>
        <a:srgbClr val="F4E1E5"/>
      </a:lt1>
      <a:dk2>
        <a:srgbClr val="9C385E"/>
      </a:dk2>
      <a:lt2>
        <a:srgbClr val="FFFFFF"/>
      </a:lt2>
      <a:accent1>
        <a:srgbClr val="F27EAA"/>
      </a:accent1>
      <a:accent2>
        <a:srgbClr val="E5C942"/>
      </a:accent2>
      <a:accent3>
        <a:srgbClr val="A1C9C3"/>
      </a:accent3>
      <a:accent4>
        <a:srgbClr val="FFFFFF"/>
      </a:accent4>
      <a:accent5>
        <a:srgbClr val="FFFFFF"/>
      </a:accent5>
      <a:accent6>
        <a:srgbClr val="FFFFFF"/>
      </a:accent6>
      <a:hlink>
        <a:srgbClr val="15424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Feliz día Mamá! by Slidesgo">
  <a:themeElements>
    <a:clrScheme name="Simple Light">
      <a:dk1>
        <a:srgbClr val="191919"/>
      </a:dk1>
      <a:lt1>
        <a:srgbClr val="FFFFFF"/>
      </a:lt1>
      <a:dk2>
        <a:srgbClr val="F4C9D2"/>
      </a:dk2>
      <a:lt2>
        <a:srgbClr val="DD9BAB"/>
      </a:lt2>
      <a:accent1>
        <a:srgbClr val="BE6068"/>
      </a:accent1>
      <a:accent2>
        <a:srgbClr val="A7343F"/>
      </a:accent2>
      <a:accent3>
        <a:srgbClr val="791C25"/>
      </a:accent3>
      <a:accent4>
        <a:srgbClr val="44A5AC"/>
      </a:accent4>
      <a:accent5>
        <a:srgbClr val="2A7177"/>
      </a:accent5>
      <a:accent6>
        <a:srgbClr val="134A4E"/>
      </a:accent6>
      <a:hlink>
        <a:srgbClr val="19191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4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Celebrate Mother's Day Newsletter by Slidesgo">
  <a:themeElements>
    <a:clrScheme name="Simple Light">
      <a:dk1>
        <a:srgbClr val="000000"/>
      </a:dk1>
      <a:lt1>
        <a:srgbClr val="DB355D"/>
      </a:lt1>
      <a:dk2>
        <a:srgbClr val="DD5D6C"/>
      </a:dk2>
      <a:lt2>
        <a:srgbClr val="EA7D7B"/>
      </a:lt2>
      <a:accent1>
        <a:srgbClr val="F1A9A7"/>
      </a:accent1>
      <a:accent2>
        <a:srgbClr val="F4C1BF"/>
      </a:accent2>
      <a:accent3>
        <a:srgbClr val="F8DAD9"/>
      </a:accent3>
      <a:accent4>
        <a:srgbClr val="FFFFFF"/>
      </a:accent4>
      <a:accent5>
        <a:srgbClr val="FFFFFF"/>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3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522</TotalTime>
  <Words>2365</Words>
  <Application>Microsoft Office PowerPoint</Application>
  <PresentationFormat>On-screen Show (16:9)</PresentationFormat>
  <Paragraphs>310</Paragraphs>
  <Slides>76</Slides>
  <Notes>48</Notes>
  <HiddenSlides>0</HiddenSlides>
  <MMClips>3</MMClips>
  <ScaleCrop>false</ScaleCrop>
  <HeadingPairs>
    <vt:vector size="6" baseType="variant">
      <vt:variant>
        <vt:lpstr>Fonts Used</vt:lpstr>
      </vt:variant>
      <vt:variant>
        <vt:i4>23</vt:i4>
      </vt:variant>
      <vt:variant>
        <vt:lpstr>Theme</vt:lpstr>
      </vt:variant>
      <vt:variant>
        <vt:i4>8</vt:i4>
      </vt:variant>
      <vt:variant>
        <vt:lpstr>Slide Titles</vt:lpstr>
      </vt:variant>
      <vt:variant>
        <vt:i4>76</vt:i4>
      </vt:variant>
    </vt:vector>
  </HeadingPairs>
  <TitlesOfParts>
    <vt:vector size="107" baseType="lpstr">
      <vt:lpstr>Microsoft YaHei</vt:lpstr>
      <vt:lpstr>Calibri</vt:lpstr>
      <vt:lpstr>思源黑体 CN Light</vt:lpstr>
      <vt:lpstr>Elsie</vt:lpstr>
      <vt:lpstr>Fira Sans Extra Condensed</vt:lpstr>
      <vt:lpstr>Sofia</vt:lpstr>
      <vt:lpstr>Open Sans</vt:lpstr>
      <vt:lpstr>Radio Canada</vt:lpstr>
      <vt:lpstr>Nunito Light</vt:lpstr>
      <vt:lpstr>Didact Gothic</vt:lpstr>
      <vt:lpstr>Lilita One</vt:lpstr>
      <vt:lpstr>Calibri Light</vt:lpstr>
      <vt:lpstr>Roboto Condensed Light</vt:lpstr>
      <vt:lpstr>.VnTime</vt:lpstr>
      <vt:lpstr>Jua Bold</vt:lpstr>
      <vt:lpstr>Times New Roman</vt:lpstr>
      <vt:lpstr>Yeseva One</vt:lpstr>
      <vt:lpstr>Anaheim</vt:lpstr>
      <vt:lpstr>Arial</vt:lpstr>
      <vt:lpstr>Bebas Neue</vt:lpstr>
      <vt:lpstr>Grand Hotel</vt:lpstr>
      <vt:lpstr>Nunito</vt:lpstr>
      <vt:lpstr>SimSun</vt:lpstr>
      <vt:lpstr>Happy Day to Brazilian Mothers by Slidesgo</vt:lpstr>
      <vt:lpstr>Feliz día Mamá! by Slidesgo</vt:lpstr>
      <vt:lpstr>Office Theme</vt:lpstr>
      <vt:lpstr>4_Office Theme</vt:lpstr>
      <vt:lpstr>1_Office Theme</vt:lpstr>
      <vt:lpstr>Celebrate Mother's Day Newsletter by Slidesgo</vt:lpstr>
      <vt:lpstr>2_Office Theme</vt:lpstr>
      <vt:lpstr>3_Office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Trải nghiệm cùng văn bản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Suy ngẫm và phản hồi</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Tổng kết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Trong lời mẹ hát</dc:title>
  <dc:creator>LTZ_Duong Toan</dc:creator>
  <cp:lastModifiedBy>LTZ_Duong Toan</cp:lastModifiedBy>
  <cp:revision>24</cp:revision>
  <dcterms:modified xsi:type="dcterms:W3CDTF">2024-09-03T12:58:49Z</dcterms:modified>
</cp:coreProperties>
</file>